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0" r:id="rId2"/>
    <p:sldId id="259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E31"/>
    <a:srgbClr val="374D62"/>
    <a:srgbClr val="0C0707"/>
    <a:srgbClr val="DAEDC0"/>
    <a:srgbClr val="19394E"/>
    <a:srgbClr val="1BD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5ACE4-FD2C-4985-8778-68B6FBD9CE7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E40A0-3BCF-404E-B955-8CBF5CEA2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95599" y="542969"/>
            <a:ext cx="11101148" cy="4720515"/>
            <a:chOff x="195599" y="542969"/>
            <a:chExt cx="11101148" cy="472051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29512" y="549455"/>
              <a:ext cx="1878750" cy="56250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6014" y="1272747"/>
              <a:ext cx="1878750" cy="562500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62223" y="958355"/>
              <a:ext cx="1878750" cy="56250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7542" y="3273179"/>
              <a:ext cx="1878750" cy="56250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1382" y="3176862"/>
              <a:ext cx="1144636" cy="342705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126" y="2315076"/>
              <a:ext cx="1144636" cy="34270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47053" y="1086067"/>
              <a:ext cx="1144636" cy="342705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5081" y="2091022"/>
              <a:ext cx="1144636" cy="342705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9414" y="4920779"/>
              <a:ext cx="1144636" cy="342705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599" y="3121526"/>
              <a:ext cx="581520" cy="174108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6237" y="799124"/>
              <a:ext cx="581520" cy="174108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84440" y="2657781"/>
              <a:ext cx="581520" cy="174108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58497" y="542969"/>
              <a:ext cx="581520" cy="174108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1682" y="1874719"/>
              <a:ext cx="581520" cy="174108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8528" y="3872296"/>
              <a:ext cx="581520" cy="174108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533" y="4877905"/>
              <a:ext cx="581520" cy="174108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67939" y="3866537"/>
              <a:ext cx="581520" cy="174108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67837" y="4824679"/>
              <a:ext cx="581520" cy="174108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15227" y="4375750"/>
              <a:ext cx="581520" cy="174108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403" y="4338796"/>
              <a:ext cx="1144636" cy="34270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 noChangeAspect="1"/>
          </p:cNvGrpSpPr>
          <p:nvPr userDrawn="1"/>
        </p:nvGrpSpPr>
        <p:grpSpPr bwMode="auto">
          <a:xfrm>
            <a:off x="0" y="5849257"/>
            <a:ext cx="12192000" cy="1011919"/>
            <a:chOff x="0" y="3769"/>
            <a:chExt cx="6640" cy="553"/>
          </a:xfrm>
        </p:grpSpPr>
        <p:sp>
          <p:nvSpPr>
            <p:cNvPr id="4" name="Freeform 15"/>
            <p:cNvSpPr>
              <a:spLocks noEditPoints="1"/>
            </p:cNvSpPr>
            <p:nvPr/>
          </p:nvSpPr>
          <p:spPr bwMode="auto">
            <a:xfrm>
              <a:off x="0" y="3769"/>
              <a:ext cx="6640" cy="553"/>
            </a:xfrm>
            <a:custGeom>
              <a:avLst/>
              <a:gdLst>
                <a:gd name="T0" fmla="*/ 2754 w 2808"/>
                <a:gd name="T1" fmla="*/ 71 h 231"/>
                <a:gd name="T2" fmla="*/ 2690 w 2808"/>
                <a:gd name="T3" fmla="*/ 55 h 231"/>
                <a:gd name="T4" fmla="*/ 2626 w 2808"/>
                <a:gd name="T5" fmla="*/ 66 h 231"/>
                <a:gd name="T6" fmla="*/ 2567 w 2808"/>
                <a:gd name="T7" fmla="*/ 40 h 231"/>
                <a:gd name="T8" fmla="*/ 2436 w 2808"/>
                <a:gd name="T9" fmla="*/ 35 h 231"/>
                <a:gd name="T10" fmla="*/ 2358 w 2808"/>
                <a:gd name="T11" fmla="*/ 40 h 231"/>
                <a:gd name="T12" fmla="*/ 2264 w 2808"/>
                <a:gd name="T13" fmla="*/ 75 h 231"/>
                <a:gd name="T14" fmla="*/ 2207 w 2808"/>
                <a:gd name="T15" fmla="*/ 71 h 231"/>
                <a:gd name="T16" fmla="*/ 2076 w 2808"/>
                <a:gd name="T17" fmla="*/ 74 h 231"/>
                <a:gd name="T18" fmla="*/ 1987 w 2808"/>
                <a:gd name="T19" fmla="*/ 48 h 231"/>
                <a:gd name="T20" fmla="*/ 1861 w 2808"/>
                <a:gd name="T21" fmla="*/ 49 h 231"/>
                <a:gd name="T22" fmla="*/ 1796 w 2808"/>
                <a:gd name="T23" fmla="*/ 53 h 231"/>
                <a:gd name="T24" fmla="*/ 1761 w 2808"/>
                <a:gd name="T25" fmla="*/ 43 h 231"/>
                <a:gd name="T26" fmla="*/ 1700 w 2808"/>
                <a:gd name="T27" fmla="*/ 25 h 231"/>
                <a:gd name="T28" fmla="*/ 1615 w 2808"/>
                <a:gd name="T29" fmla="*/ 58 h 231"/>
                <a:gd name="T30" fmla="*/ 1568 w 2808"/>
                <a:gd name="T31" fmla="*/ 22 h 231"/>
                <a:gd name="T32" fmla="*/ 1516 w 2808"/>
                <a:gd name="T33" fmla="*/ 30 h 231"/>
                <a:gd name="T34" fmla="*/ 1457 w 2808"/>
                <a:gd name="T35" fmla="*/ 44 h 231"/>
                <a:gd name="T36" fmla="*/ 1394 w 2808"/>
                <a:gd name="T37" fmla="*/ 57 h 231"/>
                <a:gd name="T38" fmla="*/ 1311 w 2808"/>
                <a:gd name="T39" fmla="*/ 55 h 231"/>
                <a:gd name="T40" fmla="*/ 1251 w 2808"/>
                <a:gd name="T41" fmla="*/ 81 h 231"/>
                <a:gd name="T42" fmla="*/ 1178 w 2808"/>
                <a:gd name="T43" fmla="*/ 94 h 231"/>
                <a:gd name="T44" fmla="*/ 1116 w 2808"/>
                <a:gd name="T45" fmla="*/ 99 h 231"/>
                <a:gd name="T46" fmla="*/ 1071 w 2808"/>
                <a:gd name="T47" fmla="*/ 68 h 231"/>
                <a:gd name="T48" fmla="*/ 990 w 2808"/>
                <a:gd name="T49" fmla="*/ 101 h 231"/>
                <a:gd name="T50" fmla="*/ 960 w 2808"/>
                <a:gd name="T51" fmla="*/ 57 h 231"/>
                <a:gd name="T52" fmla="*/ 914 w 2808"/>
                <a:gd name="T53" fmla="*/ 63 h 231"/>
                <a:gd name="T54" fmla="*/ 859 w 2808"/>
                <a:gd name="T55" fmla="*/ 45 h 231"/>
                <a:gd name="T56" fmla="*/ 809 w 2808"/>
                <a:gd name="T57" fmla="*/ 60 h 231"/>
                <a:gd name="T58" fmla="*/ 741 w 2808"/>
                <a:gd name="T59" fmla="*/ 31 h 231"/>
                <a:gd name="T60" fmla="*/ 690 w 2808"/>
                <a:gd name="T61" fmla="*/ 40 h 231"/>
                <a:gd name="T62" fmla="*/ 628 w 2808"/>
                <a:gd name="T63" fmla="*/ 45 h 231"/>
                <a:gd name="T64" fmla="*/ 583 w 2808"/>
                <a:gd name="T65" fmla="*/ 48 h 231"/>
                <a:gd name="T66" fmla="*/ 535 w 2808"/>
                <a:gd name="T67" fmla="*/ 59 h 231"/>
                <a:gd name="T68" fmla="*/ 477 w 2808"/>
                <a:gd name="T69" fmla="*/ 55 h 231"/>
                <a:gd name="T70" fmla="*/ 406 w 2808"/>
                <a:gd name="T71" fmla="*/ 68 h 231"/>
                <a:gd name="T72" fmla="*/ 352 w 2808"/>
                <a:gd name="T73" fmla="*/ 62 h 231"/>
                <a:gd name="T74" fmla="*/ 294 w 2808"/>
                <a:gd name="T75" fmla="*/ 87 h 231"/>
                <a:gd name="T76" fmla="*/ 244 w 2808"/>
                <a:gd name="T77" fmla="*/ 109 h 231"/>
                <a:gd name="T78" fmla="*/ 189 w 2808"/>
                <a:gd name="T79" fmla="*/ 90 h 231"/>
                <a:gd name="T80" fmla="*/ 156 w 2808"/>
                <a:gd name="T81" fmla="*/ 103 h 231"/>
                <a:gd name="T82" fmla="*/ 110 w 2808"/>
                <a:gd name="T83" fmla="*/ 109 h 231"/>
                <a:gd name="T84" fmla="*/ 65 w 2808"/>
                <a:gd name="T85" fmla="*/ 110 h 231"/>
                <a:gd name="T86" fmla="*/ 27 w 2808"/>
                <a:gd name="T87" fmla="*/ 97 h 231"/>
                <a:gd name="T88" fmla="*/ 1660 w 2808"/>
                <a:gd name="T89" fmla="*/ 50 h 231"/>
                <a:gd name="T90" fmla="*/ 1288 w 2808"/>
                <a:gd name="T91" fmla="*/ 91 h 231"/>
                <a:gd name="T92" fmla="*/ 1060 w 2808"/>
                <a:gd name="T93" fmla="*/ 91 h 231"/>
                <a:gd name="T94" fmla="*/ 950 w 2808"/>
                <a:gd name="T95" fmla="*/ 98 h 231"/>
                <a:gd name="T96" fmla="*/ 872 w 2808"/>
                <a:gd name="T97" fmla="*/ 63 h 231"/>
                <a:gd name="T98" fmla="*/ 843 w 2808"/>
                <a:gd name="T99" fmla="*/ 54 h 231"/>
                <a:gd name="T100" fmla="*/ 688 w 2808"/>
                <a:gd name="T101" fmla="*/ 49 h 231"/>
                <a:gd name="T102" fmla="*/ 503 w 2808"/>
                <a:gd name="T103" fmla="*/ 72 h 231"/>
                <a:gd name="T104" fmla="*/ 546 w 2808"/>
                <a:gd name="T105" fmla="*/ 52 h 231"/>
                <a:gd name="T106" fmla="*/ 376 w 2808"/>
                <a:gd name="T107" fmla="*/ 92 h 231"/>
                <a:gd name="T108" fmla="*/ 114 w 2808"/>
                <a:gd name="T109" fmla="*/ 118 h 231"/>
                <a:gd name="T110" fmla="*/ 104 w 2808"/>
                <a:gd name="T111" fmla="*/ 109 h 231"/>
                <a:gd name="T112" fmla="*/ 1784 w 2808"/>
                <a:gd name="T113" fmla="*/ 88 h 231"/>
                <a:gd name="T114" fmla="*/ 2263 w 2808"/>
                <a:gd name="T115" fmla="*/ 91 h 231"/>
                <a:gd name="T116" fmla="*/ 2280 w 2808"/>
                <a:gd name="T117" fmla="*/ 89 h 231"/>
                <a:gd name="T118" fmla="*/ 2415 w 2808"/>
                <a:gd name="T119" fmla="*/ 73 h 231"/>
                <a:gd name="T120" fmla="*/ 2533 w 2808"/>
                <a:gd name="T121" fmla="*/ 40 h 231"/>
                <a:gd name="T122" fmla="*/ 2570 w 2808"/>
                <a:gd name="T123" fmla="*/ 59 h 231"/>
                <a:gd name="T124" fmla="*/ 2660 w 2808"/>
                <a:gd name="T125" fmla="*/ 10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08" h="231">
                  <a:moveTo>
                    <a:pt x="2788" y="113"/>
                  </a:moveTo>
                  <a:cubicBezTo>
                    <a:pt x="2789" y="109"/>
                    <a:pt x="2790" y="105"/>
                    <a:pt x="2791" y="101"/>
                  </a:cubicBezTo>
                  <a:cubicBezTo>
                    <a:pt x="2791" y="99"/>
                    <a:pt x="2791" y="96"/>
                    <a:pt x="2792" y="94"/>
                  </a:cubicBezTo>
                  <a:cubicBezTo>
                    <a:pt x="2792" y="93"/>
                    <a:pt x="2792" y="92"/>
                    <a:pt x="2792" y="91"/>
                  </a:cubicBezTo>
                  <a:cubicBezTo>
                    <a:pt x="2793" y="89"/>
                    <a:pt x="2793" y="87"/>
                    <a:pt x="2794" y="85"/>
                  </a:cubicBezTo>
                  <a:cubicBezTo>
                    <a:pt x="2795" y="80"/>
                    <a:pt x="2796" y="75"/>
                    <a:pt x="2796" y="72"/>
                  </a:cubicBezTo>
                  <a:cubicBezTo>
                    <a:pt x="2796" y="70"/>
                    <a:pt x="2796" y="69"/>
                    <a:pt x="2796" y="68"/>
                  </a:cubicBezTo>
                  <a:cubicBezTo>
                    <a:pt x="2796" y="67"/>
                    <a:pt x="2795" y="66"/>
                    <a:pt x="2795" y="66"/>
                  </a:cubicBezTo>
                  <a:cubicBezTo>
                    <a:pt x="2795" y="66"/>
                    <a:pt x="2795" y="67"/>
                    <a:pt x="2795" y="68"/>
                  </a:cubicBezTo>
                  <a:cubicBezTo>
                    <a:pt x="2795" y="69"/>
                    <a:pt x="2795" y="70"/>
                    <a:pt x="2795" y="72"/>
                  </a:cubicBezTo>
                  <a:cubicBezTo>
                    <a:pt x="2794" y="72"/>
                    <a:pt x="2794" y="74"/>
                    <a:pt x="2794" y="75"/>
                  </a:cubicBezTo>
                  <a:cubicBezTo>
                    <a:pt x="2794" y="74"/>
                    <a:pt x="2794" y="73"/>
                    <a:pt x="2794" y="72"/>
                  </a:cubicBezTo>
                  <a:cubicBezTo>
                    <a:pt x="2794" y="68"/>
                    <a:pt x="2794" y="65"/>
                    <a:pt x="2794" y="62"/>
                  </a:cubicBezTo>
                  <a:cubicBezTo>
                    <a:pt x="2794" y="62"/>
                    <a:pt x="2794" y="62"/>
                    <a:pt x="2794" y="62"/>
                  </a:cubicBezTo>
                  <a:cubicBezTo>
                    <a:pt x="2794" y="62"/>
                    <a:pt x="2794" y="62"/>
                    <a:pt x="2794" y="62"/>
                  </a:cubicBezTo>
                  <a:cubicBezTo>
                    <a:pt x="2793" y="62"/>
                    <a:pt x="2793" y="61"/>
                    <a:pt x="2792" y="61"/>
                  </a:cubicBezTo>
                  <a:cubicBezTo>
                    <a:pt x="2791" y="61"/>
                    <a:pt x="2791" y="62"/>
                    <a:pt x="2791" y="62"/>
                  </a:cubicBezTo>
                  <a:cubicBezTo>
                    <a:pt x="2790" y="62"/>
                    <a:pt x="2790" y="63"/>
                    <a:pt x="2790" y="63"/>
                  </a:cubicBezTo>
                  <a:cubicBezTo>
                    <a:pt x="2790" y="63"/>
                    <a:pt x="2790" y="62"/>
                    <a:pt x="2791" y="62"/>
                  </a:cubicBezTo>
                  <a:cubicBezTo>
                    <a:pt x="2791" y="62"/>
                    <a:pt x="2792" y="62"/>
                    <a:pt x="2793" y="63"/>
                  </a:cubicBezTo>
                  <a:cubicBezTo>
                    <a:pt x="2793" y="65"/>
                    <a:pt x="2792" y="68"/>
                    <a:pt x="2791" y="72"/>
                  </a:cubicBezTo>
                  <a:cubicBezTo>
                    <a:pt x="2791" y="74"/>
                    <a:pt x="2790" y="76"/>
                    <a:pt x="2790" y="78"/>
                  </a:cubicBezTo>
                  <a:cubicBezTo>
                    <a:pt x="2789" y="80"/>
                    <a:pt x="2789" y="82"/>
                    <a:pt x="2788" y="85"/>
                  </a:cubicBezTo>
                  <a:cubicBezTo>
                    <a:pt x="2787" y="89"/>
                    <a:pt x="2785" y="94"/>
                    <a:pt x="2784" y="99"/>
                  </a:cubicBezTo>
                  <a:cubicBezTo>
                    <a:pt x="2782" y="103"/>
                    <a:pt x="2781" y="108"/>
                    <a:pt x="2780" y="112"/>
                  </a:cubicBezTo>
                  <a:cubicBezTo>
                    <a:pt x="2780" y="112"/>
                    <a:pt x="2780" y="112"/>
                    <a:pt x="2780" y="112"/>
                  </a:cubicBezTo>
                  <a:cubicBezTo>
                    <a:pt x="2778" y="112"/>
                    <a:pt x="2775" y="112"/>
                    <a:pt x="2773" y="112"/>
                  </a:cubicBezTo>
                  <a:cubicBezTo>
                    <a:pt x="2774" y="107"/>
                    <a:pt x="2775" y="103"/>
                    <a:pt x="2775" y="98"/>
                  </a:cubicBezTo>
                  <a:cubicBezTo>
                    <a:pt x="2776" y="95"/>
                    <a:pt x="2777" y="92"/>
                    <a:pt x="2777" y="90"/>
                  </a:cubicBezTo>
                  <a:cubicBezTo>
                    <a:pt x="2778" y="87"/>
                    <a:pt x="2779" y="84"/>
                    <a:pt x="2780" y="81"/>
                  </a:cubicBezTo>
                  <a:cubicBezTo>
                    <a:pt x="2781" y="78"/>
                    <a:pt x="2781" y="75"/>
                    <a:pt x="2781" y="72"/>
                  </a:cubicBezTo>
                  <a:cubicBezTo>
                    <a:pt x="2781" y="70"/>
                    <a:pt x="2782" y="67"/>
                    <a:pt x="2782" y="65"/>
                  </a:cubicBezTo>
                  <a:cubicBezTo>
                    <a:pt x="2783" y="63"/>
                    <a:pt x="2783" y="61"/>
                    <a:pt x="2783" y="60"/>
                  </a:cubicBezTo>
                  <a:cubicBezTo>
                    <a:pt x="2783" y="58"/>
                    <a:pt x="2783" y="57"/>
                    <a:pt x="2783" y="56"/>
                  </a:cubicBezTo>
                  <a:cubicBezTo>
                    <a:pt x="2783" y="56"/>
                    <a:pt x="2783" y="56"/>
                    <a:pt x="2783" y="56"/>
                  </a:cubicBezTo>
                  <a:cubicBezTo>
                    <a:pt x="2782" y="56"/>
                    <a:pt x="2782" y="56"/>
                    <a:pt x="2782" y="56"/>
                  </a:cubicBezTo>
                  <a:cubicBezTo>
                    <a:pt x="2781" y="56"/>
                    <a:pt x="2781" y="56"/>
                    <a:pt x="2781" y="56"/>
                  </a:cubicBezTo>
                  <a:cubicBezTo>
                    <a:pt x="2781" y="56"/>
                    <a:pt x="2781" y="56"/>
                    <a:pt x="2782" y="56"/>
                  </a:cubicBezTo>
                  <a:cubicBezTo>
                    <a:pt x="2783" y="57"/>
                    <a:pt x="2783" y="58"/>
                    <a:pt x="2782" y="59"/>
                  </a:cubicBezTo>
                  <a:cubicBezTo>
                    <a:pt x="2782" y="61"/>
                    <a:pt x="2781" y="63"/>
                    <a:pt x="2780" y="65"/>
                  </a:cubicBezTo>
                  <a:cubicBezTo>
                    <a:pt x="2778" y="69"/>
                    <a:pt x="2778" y="75"/>
                    <a:pt x="2776" y="79"/>
                  </a:cubicBezTo>
                  <a:cubicBezTo>
                    <a:pt x="2775" y="82"/>
                    <a:pt x="2774" y="84"/>
                    <a:pt x="2772" y="86"/>
                  </a:cubicBezTo>
                  <a:cubicBezTo>
                    <a:pt x="2773" y="86"/>
                    <a:pt x="2773" y="86"/>
                    <a:pt x="2773" y="85"/>
                  </a:cubicBezTo>
                  <a:cubicBezTo>
                    <a:pt x="2773" y="82"/>
                    <a:pt x="2772" y="79"/>
                    <a:pt x="2771" y="76"/>
                  </a:cubicBezTo>
                  <a:cubicBezTo>
                    <a:pt x="2770" y="73"/>
                    <a:pt x="2770" y="71"/>
                    <a:pt x="2769" y="69"/>
                  </a:cubicBezTo>
                  <a:cubicBezTo>
                    <a:pt x="2769" y="66"/>
                    <a:pt x="2769" y="64"/>
                    <a:pt x="2769" y="62"/>
                  </a:cubicBezTo>
                  <a:cubicBezTo>
                    <a:pt x="2769" y="61"/>
                    <a:pt x="2768" y="59"/>
                    <a:pt x="2768" y="58"/>
                  </a:cubicBezTo>
                  <a:cubicBezTo>
                    <a:pt x="2767" y="58"/>
                    <a:pt x="2766" y="57"/>
                    <a:pt x="2767" y="57"/>
                  </a:cubicBezTo>
                  <a:cubicBezTo>
                    <a:pt x="2766" y="57"/>
                    <a:pt x="2767" y="58"/>
                    <a:pt x="2767" y="59"/>
                  </a:cubicBezTo>
                  <a:cubicBezTo>
                    <a:pt x="2768" y="59"/>
                    <a:pt x="2768" y="61"/>
                    <a:pt x="2768" y="62"/>
                  </a:cubicBezTo>
                  <a:cubicBezTo>
                    <a:pt x="2768" y="64"/>
                    <a:pt x="2767" y="66"/>
                    <a:pt x="2767" y="69"/>
                  </a:cubicBezTo>
                  <a:cubicBezTo>
                    <a:pt x="2767" y="71"/>
                    <a:pt x="2767" y="74"/>
                    <a:pt x="2767" y="77"/>
                  </a:cubicBezTo>
                  <a:cubicBezTo>
                    <a:pt x="2768" y="79"/>
                    <a:pt x="2768" y="82"/>
                    <a:pt x="2767" y="85"/>
                  </a:cubicBezTo>
                  <a:cubicBezTo>
                    <a:pt x="2766" y="88"/>
                    <a:pt x="2766" y="91"/>
                    <a:pt x="2765" y="93"/>
                  </a:cubicBezTo>
                  <a:cubicBezTo>
                    <a:pt x="2764" y="97"/>
                    <a:pt x="2764" y="100"/>
                    <a:pt x="2763" y="102"/>
                  </a:cubicBezTo>
                  <a:cubicBezTo>
                    <a:pt x="2762" y="105"/>
                    <a:pt x="2762" y="108"/>
                    <a:pt x="2761" y="111"/>
                  </a:cubicBezTo>
                  <a:cubicBezTo>
                    <a:pt x="2761" y="111"/>
                    <a:pt x="2761" y="111"/>
                    <a:pt x="2761" y="111"/>
                  </a:cubicBezTo>
                  <a:cubicBezTo>
                    <a:pt x="2761" y="111"/>
                    <a:pt x="2761" y="111"/>
                    <a:pt x="2761" y="111"/>
                  </a:cubicBezTo>
                  <a:cubicBezTo>
                    <a:pt x="2761" y="108"/>
                    <a:pt x="2762" y="105"/>
                    <a:pt x="2762" y="102"/>
                  </a:cubicBezTo>
                  <a:cubicBezTo>
                    <a:pt x="2762" y="96"/>
                    <a:pt x="2762" y="90"/>
                    <a:pt x="2761" y="84"/>
                  </a:cubicBezTo>
                  <a:cubicBezTo>
                    <a:pt x="2761" y="81"/>
                    <a:pt x="2760" y="77"/>
                    <a:pt x="2760" y="74"/>
                  </a:cubicBezTo>
                  <a:cubicBezTo>
                    <a:pt x="2760" y="73"/>
                    <a:pt x="2759" y="71"/>
                    <a:pt x="2759" y="70"/>
                  </a:cubicBezTo>
                  <a:cubicBezTo>
                    <a:pt x="2759" y="69"/>
                    <a:pt x="2758" y="67"/>
                    <a:pt x="2758" y="66"/>
                  </a:cubicBezTo>
                  <a:cubicBezTo>
                    <a:pt x="2757" y="60"/>
                    <a:pt x="2756" y="55"/>
                    <a:pt x="2755" y="52"/>
                  </a:cubicBezTo>
                  <a:cubicBezTo>
                    <a:pt x="2754" y="50"/>
                    <a:pt x="2753" y="49"/>
                    <a:pt x="2752" y="49"/>
                  </a:cubicBezTo>
                  <a:cubicBezTo>
                    <a:pt x="2751" y="48"/>
                    <a:pt x="2750" y="48"/>
                    <a:pt x="2750" y="48"/>
                  </a:cubicBezTo>
                  <a:cubicBezTo>
                    <a:pt x="2750" y="48"/>
                    <a:pt x="2751" y="48"/>
                    <a:pt x="2752" y="49"/>
                  </a:cubicBezTo>
                  <a:cubicBezTo>
                    <a:pt x="2752" y="50"/>
                    <a:pt x="2753" y="51"/>
                    <a:pt x="2753" y="52"/>
                  </a:cubicBezTo>
                  <a:cubicBezTo>
                    <a:pt x="2755" y="56"/>
                    <a:pt x="2754" y="61"/>
                    <a:pt x="2754" y="66"/>
                  </a:cubicBezTo>
                  <a:cubicBezTo>
                    <a:pt x="2754" y="68"/>
                    <a:pt x="2754" y="69"/>
                    <a:pt x="2754" y="71"/>
                  </a:cubicBezTo>
                  <a:cubicBezTo>
                    <a:pt x="2754" y="75"/>
                    <a:pt x="2754" y="75"/>
                    <a:pt x="2754" y="75"/>
                  </a:cubicBezTo>
                  <a:cubicBezTo>
                    <a:pt x="2754" y="78"/>
                    <a:pt x="2755" y="81"/>
                    <a:pt x="2755" y="84"/>
                  </a:cubicBezTo>
                  <a:cubicBezTo>
                    <a:pt x="2755" y="90"/>
                    <a:pt x="2754" y="96"/>
                    <a:pt x="2754" y="101"/>
                  </a:cubicBezTo>
                  <a:cubicBezTo>
                    <a:pt x="2754" y="105"/>
                    <a:pt x="2754" y="108"/>
                    <a:pt x="2754" y="110"/>
                  </a:cubicBezTo>
                  <a:cubicBezTo>
                    <a:pt x="2752" y="110"/>
                    <a:pt x="2750" y="110"/>
                    <a:pt x="2748" y="110"/>
                  </a:cubicBezTo>
                  <a:cubicBezTo>
                    <a:pt x="2748" y="107"/>
                    <a:pt x="2748" y="104"/>
                    <a:pt x="2747" y="100"/>
                  </a:cubicBezTo>
                  <a:cubicBezTo>
                    <a:pt x="2746" y="93"/>
                    <a:pt x="2745" y="87"/>
                    <a:pt x="2743" y="80"/>
                  </a:cubicBezTo>
                  <a:cubicBezTo>
                    <a:pt x="2741" y="73"/>
                    <a:pt x="2740" y="66"/>
                    <a:pt x="2738" y="60"/>
                  </a:cubicBezTo>
                  <a:cubicBezTo>
                    <a:pt x="2735" y="54"/>
                    <a:pt x="2733" y="49"/>
                    <a:pt x="2731" y="45"/>
                  </a:cubicBezTo>
                  <a:cubicBezTo>
                    <a:pt x="2730" y="41"/>
                    <a:pt x="2729" y="39"/>
                    <a:pt x="2729" y="39"/>
                  </a:cubicBezTo>
                  <a:cubicBezTo>
                    <a:pt x="2729" y="39"/>
                    <a:pt x="2732" y="49"/>
                    <a:pt x="2734" y="61"/>
                  </a:cubicBezTo>
                  <a:cubicBezTo>
                    <a:pt x="2735" y="67"/>
                    <a:pt x="2735" y="74"/>
                    <a:pt x="2736" y="80"/>
                  </a:cubicBezTo>
                  <a:cubicBezTo>
                    <a:pt x="2737" y="85"/>
                    <a:pt x="2737" y="91"/>
                    <a:pt x="2737" y="97"/>
                  </a:cubicBezTo>
                  <a:cubicBezTo>
                    <a:pt x="2737" y="101"/>
                    <a:pt x="2737" y="105"/>
                    <a:pt x="2737" y="109"/>
                  </a:cubicBezTo>
                  <a:cubicBezTo>
                    <a:pt x="2736" y="109"/>
                    <a:pt x="2734" y="109"/>
                    <a:pt x="2732" y="109"/>
                  </a:cubicBezTo>
                  <a:cubicBezTo>
                    <a:pt x="2732" y="107"/>
                    <a:pt x="2732" y="105"/>
                    <a:pt x="2732" y="103"/>
                  </a:cubicBezTo>
                  <a:cubicBezTo>
                    <a:pt x="2732" y="100"/>
                    <a:pt x="2731" y="97"/>
                    <a:pt x="2730" y="94"/>
                  </a:cubicBezTo>
                  <a:cubicBezTo>
                    <a:pt x="2730" y="91"/>
                    <a:pt x="2729" y="88"/>
                    <a:pt x="2728" y="85"/>
                  </a:cubicBezTo>
                  <a:cubicBezTo>
                    <a:pt x="2726" y="79"/>
                    <a:pt x="2725" y="73"/>
                    <a:pt x="2723" y="68"/>
                  </a:cubicBezTo>
                  <a:cubicBezTo>
                    <a:pt x="2722" y="65"/>
                    <a:pt x="2721" y="62"/>
                    <a:pt x="2720" y="60"/>
                  </a:cubicBezTo>
                  <a:cubicBezTo>
                    <a:pt x="2719" y="57"/>
                    <a:pt x="2717" y="55"/>
                    <a:pt x="2716" y="54"/>
                  </a:cubicBezTo>
                  <a:cubicBezTo>
                    <a:pt x="2714" y="52"/>
                    <a:pt x="2712" y="50"/>
                    <a:pt x="2711" y="48"/>
                  </a:cubicBezTo>
                  <a:cubicBezTo>
                    <a:pt x="2711" y="49"/>
                    <a:pt x="2712" y="49"/>
                    <a:pt x="2712" y="50"/>
                  </a:cubicBezTo>
                  <a:cubicBezTo>
                    <a:pt x="2711" y="49"/>
                    <a:pt x="2711" y="49"/>
                    <a:pt x="2710" y="49"/>
                  </a:cubicBezTo>
                  <a:cubicBezTo>
                    <a:pt x="2709" y="48"/>
                    <a:pt x="2709" y="48"/>
                    <a:pt x="2709" y="48"/>
                  </a:cubicBezTo>
                  <a:cubicBezTo>
                    <a:pt x="2709" y="48"/>
                    <a:pt x="2709" y="48"/>
                    <a:pt x="2710" y="49"/>
                  </a:cubicBezTo>
                  <a:cubicBezTo>
                    <a:pt x="2711" y="50"/>
                    <a:pt x="2712" y="51"/>
                    <a:pt x="2713" y="54"/>
                  </a:cubicBezTo>
                  <a:cubicBezTo>
                    <a:pt x="2713" y="56"/>
                    <a:pt x="2713" y="59"/>
                    <a:pt x="2714" y="62"/>
                  </a:cubicBezTo>
                  <a:cubicBezTo>
                    <a:pt x="2714" y="64"/>
                    <a:pt x="2714" y="68"/>
                    <a:pt x="2714" y="71"/>
                  </a:cubicBezTo>
                  <a:cubicBezTo>
                    <a:pt x="2714" y="73"/>
                    <a:pt x="2714" y="74"/>
                    <a:pt x="2714" y="75"/>
                  </a:cubicBezTo>
                  <a:cubicBezTo>
                    <a:pt x="2713" y="72"/>
                    <a:pt x="2712" y="70"/>
                    <a:pt x="2711" y="67"/>
                  </a:cubicBezTo>
                  <a:cubicBezTo>
                    <a:pt x="2710" y="64"/>
                    <a:pt x="2709" y="62"/>
                    <a:pt x="2708" y="60"/>
                  </a:cubicBezTo>
                  <a:cubicBezTo>
                    <a:pt x="2706" y="57"/>
                    <a:pt x="2705" y="55"/>
                    <a:pt x="2703" y="53"/>
                  </a:cubicBezTo>
                  <a:cubicBezTo>
                    <a:pt x="2703" y="53"/>
                    <a:pt x="2703" y="52"/>
                    <a:pt x="2703" y="52"/>
                  </a:cubicBezTo>
                  <a:cubicBezTo>
                    <a:pt x="2703" y="49"/>
                    <a:pt x="2702" y="46"/>
                    <a:pt x="2701" y="44"/>
                  </a:cubicBezTo>
                  <a:cubicBezTo>
                    <a:pt x="2701" y="42"/>
                    <a:pt x="2699" y="41"/>
                    <a:pt x="2698" y="41"/>
                  </a:cubicBezTo>
                  <a:cubicBezTo>
                    <a:pt x="2698" y="41"/>
                    <a:pt x="2698" y="41"/>
                    <a:pt x="2698" y="41"/>
                  </a:cubicBezTo>
                  <a:cubicBezTo>
                    <a:pt x="2698" y="41"/>
                    <a:pt x="2698" y="41"/>
                    <a:pt x="2698" y="41"/>
                  </a:cubicBezTo>
                  <a:cubicBezTo>
                    <a:pt x="2698" y="42"/>
                    <a:pt x="2698" y="43"/>
                    <a:pt x="2698" y="43"/>
                  </a:cubicBezTo>
                  <a:cubicBezTo>
                    <a:pt x="2698" y="43"/>
                    <a:pt x="2698" y="42"/>
                    <a:pt x="2698" y="41"/>
                  </a:cubicBezTo>
                  <a:cubicBezTo>
                    <a:pt x="2699" y="41"/>
                    <a:pt x="2700" y="43"/>
                    <a:pt x="2701" y="44"/>
                  </a:cubicBezTo>
                  <a:cubicBezTo>
                    <a:pt x="2701" y="46"/>
                    <a:pt x="2701" y="49"/>
                    <a:pt x="2701" y="52"/>
                  </a:cubicBezTo>
                  <a:cubicBezTo>
                    <a:pt x="2701" y="52"/>
                    <a:pt x="2701" y="52"/>
                    <a:pt x="2701" y="52"/>
                  </a:cubicBezTo>
                  <a:cubicBezTo>
                    <a:pt x="2701" y="52"/>
                    <a:pt x="2700" y="51"/>
                    <a:pt x="2700" y="51"/>
                  </a:cubicBezTo>
                  <a:cubicBezTo>
                    <a:pt x="2699" y="51"/>
                    <a:pt x="2699" y="51"/>
                    <a:pt x="2699" y="51"/>
                  </a:cubicBezTo>
                  <a:cubicBezTo>
                    <a:pt x="2698" y="50"/>
                    <a:pt x="2697" y="50"/>
                    <a:pt x="2697" y="49"/>
                  </a:cubicBezTo>
                  <a:cubicBezTo>
                    <a:pt x="2696" y="48"/>
                    <a:pt x="2695" y="47"/>
                    <a:pt x="2694" y="46"/>
                  </a:cubicBezTo>
                  <a:cubicBezTo>
                    <a:pt x="2692" y="44"/>
                    <a:pt x="2690" y="42"/>
                    <a:pt x="2689" y="43"/>
                  </a:cubicBezTo>
                  <a:cubicBezTo>
                    <a:pt x="2687" y="44"/>
                    <a:pt x="2687" y="45"/>
                    <a:pt x="2687" y="45"/>
                  </a:cubicBezTo>
                  <a:cubicBezTo>
                    <a:pt x="2687" y="45"/>
                    <a:pt x="2687" y="44"/>
                    <a:pt x="2689" y="43"/>
                  </a:cubicBezTo>
                  <a:cubicBezTo>
                    <a:pt x="2690" y="43"/>
                    <a:pt x="2692" y="45"/>
                    <a:pt x="2693" y="47"/>
                  </a:cubicBezTo>
                  <a:cubicBezTo>
                    <a:pt x="2694" y="48"/>
                    <a:pt x="2695" y="49"/>
                    <a:pt x="2695" y="50"/>
                  </a:cubicBezTo>
                  <a:cubicBezTo>
                    <a:pt x="2696" y="52"/>
                    <a:pt x="2697" y="53"/>
                    <a:pt x="2698" y="54"/>
                  </a:cubicBezTo>
                  <a:cubicBezTo>
                    <a:pt x="2699" y="56"/>
                    <a:pt x="2699" y="58"/>
                    <a:pt x="2700" y="60"/>
                  </a:cubicBezTo>
                  <a:cubicBezTo>
                    <a:pt x="2700" y="64"/>
                    <a:pt x="2699" y="68"/>
                    <a:pt x="2698" y="72"/>
                  </a:cubicBezTo>
                  <a:cubicBezTo>
                    <a:pt x="2697" y="80"/>
                    <a:pt x="2695" y="88"/>
                    <a:pt x="2694" y="96"/>
                  </a:cubicBezTo>
                  <a:cubicBezTo>
                    <a:pt x="2693" y="99"/>
                    <a:pt x="2692" y="103"/>
                    <a:pt x="2691" y="106"/>
                  </a:cubicBezTo>
                  <a:cubicBezTo>
                    <a:pt x="2691" y="106"/>
                    <a:pt x="2690" y="106"/>
                    <a:pt x="2689" y="106"/>
                  </a:cubicBezTo>
                  <a:cubicBezTo>
                    <a:pt x="2689" y="106"/>
                    <a:pt x="2689" y="106"/>
                    <a:pt x="2689" y="106"/>
                  </a:cubicBezTo>
                  <a:cubicBezTo>
                    <a:pt x="2688" y="104"/>
                    <a:pt x="2688" y="104"/>
                    <a:pt x="2688" y="104"/>
                  </a:cubicBezTo>
                  <a:cubicBezTo>
                    <a:pt x="2687" y="102"/>
                    <a:pt x="2687" y="102"/>
                    <a:pt x="2687" y="102"/>
                  </a:cubicBezTo>
                  <a:cubicBezTo>
                    <a:pt x="2686" y="101"/>
                    <a:pt x="2686" y="101"/>
                    <a:pt x="2686" y="101"/>
                  </a:cubicBezTo>
                  <a:cubicBezTo>
                    <a:pt x="2685" y="99"/>
                    <a:pt x="2685" y="99"/>
                    <a:pt x="2685" y="99"/>
                  </a:cubicBezTo>
                  <a:cubicBezTo>
                    <a:pt x="2685" y="99"/>
                    <a:pt x="2684" y="98"/>
                    <a:pt x="2684" y="98"/>
                  </a:cubicBezTo>
                  <a:cubicBezTo>
                    <a:pt x="2685" y="95"/>
                    <a:pt x="2685" y="93"/>
                    <a:pt x="2686" y="90"/>
                  </a:cubicBezTo>
                  <a:cubicBezTo>
                    <a:pt x="2686" y="90"/>
                    <a:pt x="2686" y="89"/>
                    <a:pt x="2686" y="89"/>
                  </a:cubicBezTo>
                  <a:cubicBezTo>
                    <a:pt x="2687" y="87"/>
                    <a:pt x="2688" y="85"/>
                    <a:pt x="2688" y="83"/>
                  </a:cubicBezTo>
                  <a:cubicBezTo>
                    <a:pt x="2691" y="75"/>
                    <a:pt x="2693" y="67"/>
                    <a:pt x="2693" y="62"/>
                  </a:cubicBezTo>
                  <a:cubicBezTo>
                    <a:pt x="2693" y="59"/>
                    <a:pt x="2692" y="56"/>
                    <a:pt x="2690" y="56"/>
                  </a:cubicBezTo>
                  <a:cubicBezTo>
                    <a:pt x="2690" y="55"/>
                    <a:pt x="2690" y="55"/>
                    <a:pt x="2690" y="55"/>
                  </a:cubicBezTo>
                  <a:cubicBezTo>
                    <a:pt x="2689" y="54"/>
                    <a:pt x="2689" y="53"/>
                    <a:pt x="2689" y="53"/>
                  </a:cubicBezTo>
                  <a:cubicBezTo>
                    <a:pt x="2689" y="51"/>
                    <a:pt x="2688" y="49"/>
                    <a:pt x="2688" y="48"/>
                  </a:cubicBezTo>
                  <a:cubicBezTo>
                    <a:pt x="2687" y="47"/>
                    <a:pt x="2687" y="46"/>
                    <a:pt x="2687" y="46"/>
                  </a:cubicBezTo>
                  <a:cubicBezTo>
                    <a:pt x="2687" y="46"/>
                    <a:pt x="2687" y="47"/>
                    <a:pt x="2687" y="48"/>
                  </a:cubicBezTo>
                  <a:cubicBezTo>
                    <a:pt x="2688" y="49"/>
                    <a:pt x="2688" y="51"/>
                    <a:pt x="2688" y="53"/>
                  </a:cubicBezTo>
                  <a:cubicBezTo>
                    <a:pt x="2688" y="57"/>
                    <a:pt x="2687" y="62"/>
                    <a:pt x="2685" y="68"/>
                  </a:cubicBezTo>
                  <a:cubicBezTo>
                    <a:pt x="2684" y="71"/>
                    <a:pt x="2682" y="74"/>
                    <a:pt x="2682" y="78"/>
                  </a:cubicBezTo>
                  <a:cubicBezTo>
                    <a:pt x="2681" y="78"/>
                    <a:pt x="2681" y="78"/>
                    <a:pt x="2681" y="79"/>
                  </a:cubicBezTo>
                  <a:cubicBezTo>
                    <a:pt x="2681" y="79"/>
                    <a:pt x="2681" y="79"/>
                    <a:pt x="2681" y="79"/>
                  </a:cubicBezTo>
                  <a:cubicBezTo>
                    <a:pt x="2679" y="82"/>
                    <a:pt x="2678" y="84"/>
                    <a:pt x="2676" y="87"/>
                  </a:cubicBezTo>
                  <a:cubicBezTo>
                    <a:pt x="2674" y="85"/>
                    <a:pt x="2673" y="83"/>
                    <a:pt x="2671" y="81"/>
                  </a:cubicBezTo>
                  <a:cubicBezTo>
                    <a:pt x="2673" y="76"/>
                    <a:pt x="2674" y="72"/>
                    <a:pt x="2675" y="68"/>
                  </a:cubicBezTo>
                  <a:cubicBezTo>
                    <a:pt x="2676" y="65"/>
                    <a:pt x="2677" y="62"/>
                    <a:pt x="2678" y="59"/>
                  </a:cubicBezTo>
                  <a:cubicBezTo>
                    <a:pt x="2679" y="56"/>
                    <a:pt x="2680" y="54"/>
                    <a:pt x="2681" y="51"/>
                  </a:cubicBezTo>
                  <a:cubicBezTo>
                    <a:pt x="2682" y="48"/>
                    <a:pt x="2684" y="45"/>
                    <a:pt x="2684" y="43"/>
                  </a:cubicBezTo>
                  <a:cubicBezTo>
                    <a:pt x="2684" y="43"/>
                    <a:pt x="2684" y="43"/>
                    <a:pt x="2684" y="43"/>
                  </a:cubicBezTo>
                  <a:cubicBezTo>
                    <a:pt x="2684" y="43"/>
                    <a:pt x="2684" y="43"/>
                    <a:pt x="2684" y="43"/>
                  </a:cubicBezTo>
                  <a:cubicBezTo>
                    <a:pt x="2684" y="42"/>
                    <a:pt x="2684" y="41"/>
                    <a:pt x="2684" y="40"/>
                  </a:cubicBezTo>
                  <a:cubicBezTo>
                    <a:pt x="2684" y="40"/>
                    <a:pt x="2684" y="40"/>
                    <a:pt x="2684" y="40"/>
                  </a:cubicBezTo>
                  <a:cubicBezTo>
                    <a:pt x="2684" y="40"/>
                    <a:pt x="2684" y="40"/>
                    <a:pt x="2684" y="40"/>
                  </a:cubicBezTo>
                  <a:cubicBezTo>
                    <a:pt x="2683" y="40"/>
                    <a:pt x="2683" y="40"/>
                    <a:pt x="2683" y="40"/>
                  </a:cubicBezTo>
                  <a:cubicBezTo>
                    <a:pt x="2683" y="42"/>
                    <a:pt x="2681" y="46"/>
                    <a:pt x="2679" y="50"/>
                  </a:cubicBezTo>
                  <a:cubicBezTo>
                    <a:pt x="2677" y="52"/>
                    <a:pt x="2676" y="55"/>
                    <a:pt x="2675" y="58"/>
                  </a:cubicBezTo>
                  <a:cubicBezTo>
                    <a:pt x="2674" y="61"/>
                    <a:pt x="2672" y="63"/>
                    <a:pt x="2671" y="66"/>
                  </a:cubicBezTo>
                  <a:cubicBezTo>
                    <a:pt x="2670" y="69"/>
                    <a:pt x="2668" y="72"/>
                    <a:pt x="2666" y="75"/>
                  </a:cubicBezTo>
                  <a:cubicBezTo>
                    <a:pt x="2666" y="75"/>
                    <a:pt x="2665" y="74"/>
                    <a:pt x="2665" y="74"/>
                  </a:cubicBezTo>
                  <a:cubicBezTo>
                    <a:pt x="2665" y="73"/>
                    <a:pt x="2666" y="72"/>
                    <a:pt x="2666" y="71"/>
                  </a:cubicBezTo>
                  <a:cubicBezTo>
                    <a:pt x="2667" y="68"/>
                    <a:pt x="2668" y="66"/>
                    <a:pt x="2668" y="63"/>
                  </a:cubicBezTo>
                  <a:cubicBezTo>
                    <a:pt x="2670" y="61"/>
                    <a:pt x="2671" y="58"/>
                    <a:pt x="2671" y="56"/>
                  </a:cubicBezTo>
                  <a:cubicBezTo>
                    <a:pt x="2671" y="54"/>
                    <a:pt x="2671" y="54"/>
                    <a:pt x="2671" y="54"/>
                  </a:cubicBezTo>
                  <a:cubicBezTo>
                    <a:pt x="2671" y="54"/>
                    <a:pt x="2671" y="54"/>
                    <a:pt x="2671" y="54"/>
                  </a:cubicBezTo>
                  <a:cubicBezTo>
                    <a:pt x="2672" y="50"/>
                    <a:pt x="2673" y="47"/>
                    <a:pt x="2674" y="44"/>
                  </a:cubicBezTo>
                  <a:cubicBezTo>
                    <a:pt x="2674" y="42"/>
                    <a:pt x="2674" y="40"/>
                    <a:pt x="2674" y="39"/>
                  </a:cubicBezTo>
                  <a:cubicBezTo>
                    <a:pt x="2673" y="37"/>
                    <a:pt x="2672" y="37"/>
                    <a:pt x="2672" y="37"/>
                  </a:cubicBezTo>
                  <a:cubicBezTo>
                    <a:pt x="2672" y="37"/>
                    <a:pt x="2673" y="38"/>
                    <a:pt x="2673" y="39"/>
                  </a:cubicBezTo>
                  <a:cubicBezTo>
                    <a:pt x="2674" y="40"/>
                    <a:pt x="2673" y="42"/>
                    <a:pt x="2673" y="44"/>
                  </a:cubicBezTo>
                  <a:cubicBezTo>
                    <a:pt x="2671" y="48"/>
                    <a:pt x="2669" y="53"/>
                    <a:pt x="2666" y="59"/>
                  </a:cubicBezTo>
                  <a:cubicBezTo>
                    <a:pt x="2664" y="62"/>
                    <a:pt x="2663" y="65"/>
                    <a:pt x="2661" y="67"/>
                  </a:cubicBezTo>
                  <a:cubicBezTo>
                    <a:pt x="2661" y="68"/>
                    <a:pt x="2661" y="68"/>
                    <a:pt x="2661" y="68"/>
                  </a:cubicBezTo>
                  <a:cubicBezTo>
                    <a:pt x="2661" y="68"/>
                    <a:pt x="2660" y="68"/>
                    <a:pt x="2660" y="69"/>
                  </a:cubicBezTo>
                  <a:cubicBezTo>
                    <a:pt x="2657" y="66"/>
                    <a:pt x="2654" y="63"/>
                    <a:pt x="2652" y="61"/>
                  </a:cubicBezTo>
                  <a:cubicBezTo>
                    <a:pt x="2650" y="59"/>
                    <a:pt x="2649" y="58"/>
                    <a:pt x="2648" y="56"/>
                  </a:cubicBezTo>
                  <a:cubicBezTo>
                    <a:pt x="2648" y="53"/>
                    <a:pt x="2649" y="51"/>
                    <a:pt x="2650" y="49"/>
                  </a:cubicBezTo>
                  <a:cubicBezTo>
                    <a:pt x="2651" y="45"/>
                    <a:pt x="2654" y="42"/>
                    <a:pt x="2652" y="40"/>
                  </a:cubicBezTo>
                  <a:cubicBezTo>
                    <a:pt x="2652" y="40"/>
                    <a:pt x="2652" y="40"/>
                    <a:pt x="2652" y="40"/>
                  </a:cubicBezTo>
                  <a:cubicBezTo>
                    <a:pt x="2652" y="40"/>
                    <a:pt x="2652" y="40"/>
                    <a:pt x="2652" y="40"/>
                  </a:cubicBezTo>
                  <a:cubicBezTo>
                    <a:pt x="2651" y="41"/>
                    <a:pt x="2651" y="41"/>
                    <a:pt x="2651" y="41"/>
                  </a:cubicBezTo>
                  <a:cubicBezTo>
                    <a:pt x="2651" y="41"/>
                    <a:pt x="2651" y="41"/>
                    <a:pt x="2652" y="40"/>
                  </a:cubicBezTo>
                  <a:cubicBezTo>
                    <a:pt x="2652" y="41"/>
                    <a:pt x="2652" y="42"/>
                    <a:pt x="2651" y="43"/>
                  </a:cubicBezTo>
                  <a:cubicBezTo>
                    <a:pt x="2650" y="44"/>
                    <a:pt x="2649" y="45"/>
                    <a:pt x="2648" y="46"/>
                  </a:cubicBezTo>
                  <a:cubicBezTo>
                    <a:pt x="2648" y="46"/>
                    <a:pt x="2648" y="46"/>
                    <a:pt x="2648" y="46"/>
                  </a:cubicBezTo>
                  <a:cubicBezTo>
                    <a:pt x="2645" y="46"/>
                    <a:pt x="2643" y="47"/>
                    <a:pt x="2642" y="48"/>
                  </a:cubicBezTo>
                  <a:cubicBezTo>
                    <a:pt x="2639" y="44"/>
                    <a:pt x="2636" y="40"/>
                    <a:pt x="2633" y="39"/>
                  </a:cubicBezTo>
                  <a:cubicBezTo>
                    <a:pt x="2633" y="39"/>
                    <a:pt x="2633" y="39"/>
                    <a:pt x="2633" y="39"/>
                  </a:cubicBezTo>
                  <a:cubicBezTo>
                    <a:pt x="2633" y="39"/>
                    <a:pt x="2633" y="39"/>
                    <a:pt x="2633" y="39"/>
                  </a:cubicBezTo>
                  <a:cubicBezTo>
                    <a:pt x="2632" y="42"/>
                    <a:pt x="2632" y="43"/>
                    <a:pt x="2632" y="43"/>
                  </a:cubicBezTo>
                  <a:cubicBezTo>
                    <a:pt x="2632" y="43"/>
                    <a:pt x="2632" y="42"/>
                    <a:pt x="2633" y="40"/>
                  </a:cubicBezTo>
                  <a:cubicBezTo>
                    <a:pt x="2634" y="41"/>
                    <a:pt x="2635" y="43"/>
                    <a:pt x="2636" y="45"/>
                  </a:cubicBezTo>
                  <a:cubicBezTo>
                    <a:pt x="2637" y="48"/>
                    <a:pt x="2639" y="51"/>
                    <a:pt x="2640" y="54"/>
                  </a:cubicBezTo>
                  <a:cubicBezTo>
                    <a:pt x="2640" y="55"/>
                    <a:pt x="2641" y="55"/>
                    <a:pt x="2641" y="56"/>
                  </a:cubicBezTo>
                  <a:cubicBezTo>
                    <a:pt x="2640" y="57"/>
                    <a:pt x="2638" y="58"/>
                    <a:pt x="2637" y="60"/>
                  </a:cubicBezTo>
                  <a:cubicBezTo>
                    <a:pt x="2636" y="61"/>
                    <a:pt x="2634" y="62"/>
                    <a:pt x="2633" y="64"/>
                  </a:cubicBezTo>
                  <a:cubicBezTo>
                    <a:pt x="2632" y="65"/>
                    <a:pt x="2631" y="67"/>
                    <a:pt x="2630" y="68"/>
                  </a:cubicBezTo>
                  <a:cubicBezTo>
                    <a:pt x="2630" y="68"/>
                    <a:pt x="2630" y="67"/>
                    <a:pt x="2630" y="67"/>
                  </a:cubicBezTo>
                  <a:cubicBezTo>
                    <a:pt x="2631" y="65"/>
                    <a:pt x="2631" y="62"/>
                    <a:pt x="2632" y="60"/>
                  </a:cubicBezTo>
                  <a:cubicBezTo>
                    <a:pt x="2632" y="59"/>
                    <a:pt x="2633" y="57"/>
                    <a:pt x="2634" y="55"/>
                  </a:cubicBezTo>
                  <a:cubicBezTo>
                    <a:pt x="2635" y="52"/>
                    <a:pt x="2634" y="50"/>
                    <a:pt x="2634" y="50"/>
                  </a:cubicBezTo>
                  <a:cubicBezTo>
                    <a:pt x="2634" y="50"/>
                    <a:pt x="2634" y="52"/>
                    <a:pt x="2632" y="55"/>
                  </a:cubicBezTo>
                  <a:cubicBezTo>
                    <a:pt x="2631" y="56"/>
                    <a:pt x="2630" y="58"/>
                    <a:pt x="2629" y="59"/>
                  </a:cubicBezTo>
                  <a:cubicBezTo>
                    <a:pt x="2628" y="61"/>
                    <a:pt x="2627" y="64"/>
                    <a:pt x="2626" y="66"/>
                  </a:cubicBezTo>
                  <a:cubicBezTo>
                    <a:pt x="2624" y="70"/>
                    <a:pt x="2622" y="76"/>
                    <a:pt x="2620" y="81"/>
                  </a:cubicBezTo>
                  <a:cubicBezTo>
                    <a:pt x="2619" y="82"/>
                    <a:pt x="2619" y="82"/>
                    <a:pt x="2618" y="83"/>
                  </a:cubicBezTo>
                  <a:cubicBezTo>
                    <a:pt x="2618" y="83"/>
                    <a:pt x="2618" y="83"/>
                    <a:pt x="2618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8" y="83"/>
                    <a:pt x="2619" y="83"/>
                    <a:pt x="2618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2"/>
                    <a:pt x="2619" y="82"/>
                    <a:pt x="2619" y="82"/>
                  </a:cubicBezTo>
                  <a:cubicBezTo>
                    <a:pt x="2620" y="79"/>
                    <a:pt x="2620" y="79"/>
                    <a:pt x="2620" y="79"/>
                  </a:cubicBezTo>
                  <a:cubicBezTo>
                    <a:pt x="2621" y="77"/>
                    <a:pt x="2621" y="75"/>
                    <a:pt x="2622" y="73"/>
                  </a:cubicBezTo>
                  <a:cubicBezTo>
                    <a:pt x="2623" y="69"/>
                    <a:pt x="2624" y="65"/>
                    <a:pt x="2625" y="62"/>
                  </a:cubicBezTo>
                  <a:cubicBezTo>
                    <a:pt x="2626" y="58"/>
                    <a:pt x="2626" y="54"/>
                    <a:pt x="2627" y="50"/>
                  </a:cubicBezTo>
                  <a:cubicBezTo>
                    <a:pt x="2627" y="47"/>
                    <a:pt x="2628" y="44"/>
                    <a:pt x="2629" y="40"/>
                  </a:cubicBezTo>
                  <a:cubicBezTo>
                    <a:pt x="2630" y="34"/>
                    <a:pt x="2631" y="27"/>
                    <a:pt x="2629" y="23"/>
                  </a:cubicBezTo>
                  <a:cubicBezTo>
                    <a:pt x="2628" y="22"/>
                    <a:pt x="2628" y="22"/>
                    <a:pt x="2628" y="22"/>
                  </a:cubicBezTo>
                  <a:cubicBezTo>
                    <a:pt x="2628" y="22"/>
                    <a:pt x="2628" y="22"/>
                    <a:pt x="2628" y="22"/>
                  </a:cubicBezTo>
                  <a:cubicBezTo>
                    <a:pt x="2624" y="22"/>
                    <a:pt x="2622" y="24"/>
                    <a:pt x="2621" y="25"/>
                  </a:cubicBezTo>
                  <a:cubicBezTo>
                    <a:pt x="2620" y="26"/>
                    <a:pt x="2620" y="27"/>
                    <a:pt x="2620" y="27"/>
                  </a:cubicBezTo>
                  <a:cubicBezTo>
                    <a:pt x="2620" y="27"/>
                    <a:pt x="2620" y="26"/>
                    <a:pt x="2622" y="25"/>
                  </a:cubicBezTo>
                  <a:cubicBezTo>
                    <a:pt x="2623" y="25"/>
                    <a:pt x="2624" y="24"/>
                    <a:pt x="2626" y="24"/>
                  </a:cubicBezTo>
                  <a:cubicBezTo>
                    <a:pt x="2627" y="28"/>
                    <a:pt x="2626" y="33"/>
                    <a:pt x="2623" y="38"/>
                  </a:cubicBezTo>
                  <a:cubicBezTo>
                    <a:pt x="2622" y="41"/>
                    <a:pt x="2620" y="44"/>
                    <a:pt x="2618" y="48"/>
                  </a:cubicBezTo>
                  <a:cubicBezTo>
                    <a:pt x="2617" y="52"/>
                    <a:pt x="2616" y="55"/>
                    <a:pt x="2614" y="58"/>
                  </a:cubicBezTo>
                  <a:cubicBezTo>
                    <a:pt x="2613" y="62"/>
                    <a:pt x="2611" y="65"/>
                    <a:pt x="2610" y="69"/>
                  </a:cubicBezTo>
                  <a:cubicBezTo>
                    <a:pt x="2609" y="70"/>
                    <a:pt x="2609" y="71"/>
                    <a:pt x="2608" y="72"/>
                  </a:cubicBezTo>
                  <a:cubicBezTo>
                    <a:pt x="2608" y="71"/>
                    <a:pt x="2608" y="70"/>
                    <a:pt x="2608" y="69"/>
                  </a:cubicBezTo>
                  <a:cubicBezTo>
                    <a:pt x="2608" y="66"/>
                    <a:pt x="2607" y="64"/>
                    <a:pt x="2607" y="61"/>
                  </a:cubicBezTo>
                  <a:cubicBezTo>
                    <a:pt x="2608" y="59"/>
                    <a:pt x="2609" y="58"/>
                    <a:pt x="2610" y="56"/>
                  </a:cubicBezTo>
                  <a:cubicBezTo>
                    <a:pt x="2612" y="54"/>
                    <a:pt x="2613" y="52"/>
                    <a:pt x="2614" y="51"/>
                  </a:cubicBezTo>
                  <a:cubicBezTo>
                    <a:pt x="2615" y="49"/>
                    <a:pt x="2616" y="48"/>
                    <a:pt x="2617" y="47"/>
                  </a:cubicBezTo>
                  <a:cubicBezTo>
                    <a:pt x="2618" y="47"/>
                    <a:pt x="2618" y="46"/>
                    <a:pt x="2618" y="46"/>
                  </a:cubicBezTo>
                  <a:cubicBezTo>
                    <a:pt x="2618" y="46"/>
                    <a:pt x="2618" y="47"/>
                    <a:pt x="2617" y="47"/>
                  </a:cubicBezTo>
                  <a:cubicBezTo>
                    <a:pt x="2616" y="48"/>
                    <a:pt x="2614" y="48"/>
                    <a:pt x="2613" y="50"/>
                  </a:cubicBezTo>
                  <a:cubicBezTo>
                    <a:pt x="2611" y="51"/>
                    <a:pt x="2610" y="53"/>
                    <a:pt x="2608" y="55"/>
                  </a:cubicBezTo>
                  <a:cubicBezTo>
                    <a:pt x="2608" y="55"/>
                    <a:pt x="2607" y="56"/>
                    <a:pt x="2606" y="56"/>
                  </a:cubicBezTo>
                  <a:cubicBezTo>
                    <a:pt x="2606" y="56"/>
                    <a:pt x="2606" y="55"/>
                    <a:pt x="2606" y="55"/>
                  </a:cubicBezTo>
                  <a:cubicBezTo>
                    <a:pt x="2606" y="50"/>
                    <a:pt x="2605" y="45"/>
                    <a:pt x="2604" y="40"/>
                  </a:cubicBezTo>
                  <a:cubicBezTo>
                    <a:pt x="2603" y="31"/>
                    <a:pt x="2601" y="22"/>
                    <a:pt x="2598" y="15"/>
                  </a:cubicBezTo>
                  <a:cubicBezTo>
                    <a:pt x="2597" y="11"/>
                    <a:pt x="2596" y="8"/>
                    <a:pt x="2594" y="5"/>
                  </a:cubicBezTo>
                  <a:cubicBezTo>
                    <a:pt x="2593" y="2"/>
                    <a:pt x="2591" y="0"/>
                    <a:pt x="2588" y="0"/>
                  </a:cubicBezTo>
                  <a:cubicBezTo>
                    <a:pt x="2588" y="0"/>
                    <a:pt x="2588" y="0"/>
                    <a:pt x="2588" y="0"/>
                  </a:cubicBezTo>
                  <a:cubicBezTo>
                    <a:pt x="2588" y="0"/>
                    <a:pt x="2588" y="0"/>
                    <a:pt x="2588" y="0"/>
                  </a:cubicBezTo>
                  <a:cubicBezTo>
                    <a:pt x="2585" y="2"/>
                    <a:pt x="2584" y="3"/>
                    <a:pt x="2584" y="3"/>
                  </a:cubicBezTo>
                  <a:cubicBezTo>
                    <a:pt x="2584" y="3"/>
                    <a:pt x="2585" y="2"/>
                    <a:pt x="2588" y="1"/>
                  </a:cubicBezTo>
                  <a:cubicBezTo>
                    <a:pt x="2591" y="3"/>
                    <a:pt x="2593" y="9"/>
                    <a:pt x="2594" y="16"/>
                  </a:cubicBezTo>
                  <a:cubicBezTo>
                    <a:pt x="2594" y="23"/>
                    <a:pt x="2595" y="32"/>
                    <a:pt x="2594" y="41"/>
                  </a:cubicBezTo>
                  <a:cubicBezTo>
                    <a:pt x="2594" y="45"/>
                    <a:pt x="2594" y="50"/>
                    <a:pt x="2594" y="55"/>
                  </a:cubicBezTo>
                  <a:cubicBezTo>
                    <a:pt x="2594" y="59"/>
                    <a:pt x="2594" y="64"/>
                    <a:pt x="2594" y="69"/>
                  </a:cubicBezTo>
                  <a:cubicBezTo>
                    <a:pt x="2593" y="70"/>
                    <a:pt x="2592" y="71"/>
                    <a:pt x="2591" y="72"/>
                  </a:cubicBezTo>
                  <a:cubicBezTo>
                    <a:pt x="2588" y="66"/>
                    <a:pt x="2585" y="61"/>
                    <a:pt x="2581" y="56"/>
                  </a:cubicBezTo>
                  <a:cubicBezTo>
                    <a:pt x="2580" y="55"/>
                    <a:pt x="2579" y="54"/>
                    <a:pt x="2579" y="53"/>
                  </a:cubicBezTo>
                  <a:cubicBezTo>
                    <a:pt x="2578" y="51"/>
                    <a:pt x="2578" y="50"/>
                    <a:pt x="2578" y="49"/>
                  </a:cubicBezTo>
                  <a:cubicBezTo>
                    <a:pt x="2578" y="49"/>
                    <a:pt x="2577" y="49"/>
                    <a:pt x="2577" y="48"/>
                  </a:cubicBezTo>
                  <a:cubicBezTo>
                    <a:pt x="2578" y="47"/>
                    <a:pt x="2579" y="46"/>
                    <a:pt x="2579" y="45"/>
                  </a:cubicBezTo>
                  <a:cubicBezTo>
                    <a:pt x="2580" y="43"/>
                    <a:pt x="2581" y="41"/>
                    <a:pt x="2582" y="41"/>
                  </a:cubicBezTo>
                  <a:cubicBezTo>
                    <a:pt x="2583" y="41"/>
                    <a:pt x="2584" y="41"/>
                    <a:pt x="2584" y="41"/>
                  </a:cubicBezTo>
                  <a:cubicBezTo>
                    <a:pt x="2584" y="41"/>
                    <a:pt x="2583" y="41"/>
                    <a:pt x="2582" y="41"/>
                  </a:cubicBezTo>
                  <a:cubicBezTo>
                    <a:pt x="2581" y="41"/>
                    <a:pt x="2579" y="42"/>
                    <a:pt x="2578" y="44"/>
                  </a:cubicBezTo>
                  <a:cubicBezTo>
                    <a:pt x="2578" y="45"/>
                    <a:pt x="2577" y="45"/>
                    <a:pt x="2577" y="46"/>
                  </a:cubicBezTo>
                  <a:cubicBezTo>
                    <a:pt x="2573" y="37"/>
                    <a:pt x="2569" y="30"/>
                    <a:pt x="2564" y="26"/>
                  </a:cubicBezTo>
                  <a:cubicBezTo>
                    <a:pt x="2563" y="24"/>
                    <a:pt x="2562" y="23"/>
                    <a:pt x="2561" y="22"/>
                  </a:cubicBezTo>
                  <a:cubicBezTo>
                    <a:pt x="2560" y="22"/>
                    <a:pt x="2559" y="21"/>
                    <a:pt x="2558" y="21"/>
                  </a:cubicBezTo>
                  <a:cubicBezTo>
                    <a:pt x="2557" y="20"/>
                    <a:pt x="2556" y="19"/>
                    <a:pt x="2556" y="19"/>
                  </a:cubicBezTo>
                  <a:cubicBezTo>
                    <a:pt x="2556" y="19"/>
                    <a:pt x="2557" y="20"/>
                    <a:pt x="2558" y="21"/>
                  </a:cubicBezTo>
                  <a:cubicBezTo>
                    <a:pt x="2559" y="22"/>
                    <a:pt x="2559" y="23"/>
                    <a:pt x="2560" y="24"/>
                  </a:cubicBezTo>
                  <a:cubicBezTo>
                    <a:pt x="2561" y="25"/>
                    <a:pt x="2562" y="26"/>
                    <a:pt x="2562" y="27"/>
                  </a:cubicBezTo>
                  <a:cubicBezTo>
                    <a:pt x="2565" y="31"/>
                    <a:pt x="2567" y="36"/>
                    <a:pt x="2568" y="42"/>
                  </a:cubicBezTo>
                  <a:cubicBezTo>
                    <a:pt x="2568" y="41"/>
                    <a:pt x="2567" y="41"/>
                    <a:pt x="2567" y="40"/>
                  </a:cubicBezTo>
                  <a:cubicBezTo>
                    <a:pt x="2565" y="38"/>
                    <a:pt x="2563" y="37"/>
                    <a:pt x="2562" y="36"/>
                  </a:cubicBezTo>
                  <a:cubicBezTo>
                    <a:pt x="2562" y="36"/>
                    <a:pt x="2561" y="36"/>
                    <a:pt x="2561" y="36"/>
                  </a:cubicBezTo>
                  <a:cubicBezTo>
                    <a:pt x="2562" y="35"/>
                    <a:pt x="2562" y="35"/>
                    <a:pt x="2562" y="35"/>
                  </a:cubicBezTo>
                  <a:cubicBezTo>
                    <a:pt x="2562" y="35"/>
                    <a:pt x="2562" y="36"/>
                    <a:pt x="2562" y="36"/>
                  </a:cubicBezTo>
                  <a:cubicBezTo>
                    <a:pt x="2562" y="36"/>
                    <a:pt x="2562" y="35"/>
                    <a:pt x="2562" y="34"/>
                  </a:cubicBezTo>
                  <a:cubicBezTo>
                    <a:pt x="2562" y="34"/>
                    <a:pt x="2562" y="34"/>
                    <a:pt x="2562" y="34"/>
                  </a:cubicBezTo>
                  <a:cubicBezTo>
                    <a:pt x="2562" y="34"/>
                    <a:pt x="2562" y="34"/>
                    <a:pt x="2562" y="34"/>
                  </a:cubicBezTo>
                  <a:cubicBezTo>
                    <a:pt x="2562" y="35"/>
                    <a:pt x="2561" y="35"/>
                    <a:pt x="2561" y="36"/>
                  </a:cubicBezTo>
                  <a:cubicBezTo>
                    <a:pt x="2560" y="35"/>
                    <a:pt x="2560" y="35"/>
                    <a:pt x="2560" y="35"/>
                  </a:cubicBezTo>
                  <a:cubicBezTo>
                    <a:pt x="2560" y="35"/>
                    <a:pt x="2560" y="35"/>
                    <a:pt x="2561" y="36"/>
                  </a:cubicBezTo>
                  <a:cubicBezTo>
                    <a:pt x="2560" y="36"/>
                    <a:pt x="2560" y="36"/>
                    <a:pt x="2560" y="36"/>
                  </a:cubicBezTo>
                  <a:cubicBezTo>
                    <a:pt x="2560" y="36"/>
                    <a:pt x="2560" y="36"/>
                    <a:pt x="2560" y="36"/>
                  </a:cubicBezTo>
                  <a:cubicBezTo>
                    <a:pt x="2560" y="35"/>
                    <a:pt x="2560" y="35"/>
                    <a:pt x="2560" y="35"/>
                  </a:cubicBezTo>
                  <a:cubicBezTo>
                    <a:pt x="2559" y="35"/>
                    <a:pt x="2559" y="35"/>
                    <a:pt x="2559" y="35"/>
                  </a:cubicBezTo>
                  <a:cubicBezTo>
                    <a:pt x="2557" y="35"/>
                    <a:pt x="2556" y="35"/>
                    <a:pt x="2556" y="35"/>
                  </a:cubicBezTo>
                  <a:cubicBezTo>
                    <a:pt x="2556" y="35"/>
                    <a:pt x="2557" y="35"/>
                    <a:pt x="2559" y="36"/>
                  </a:cubicBezTo>
                  <a:cubicBezTo>
                    <a:pt x="2559" y="37"/>
                    <a:pt x="2559" y="37"/>
                    <a:pt x="2559" y="38"/>
                  </a:cubicBezTo>
                  <a:cubicBezTo>
                    <a:pt x="2558" y="39"/>
                    <a:pt x="2557" y="41"/>
                    <a:pt x="2556" y="43"/>
                  </a:cubicBezTo>
                  <a:cubicBezTo>
                    <a:pt x="2554" y="46"/>
                    <a:pt x="2551" y="50"/>
                    <a:pt x="2547" y="55"/>
                  </a:cubicBezTo>
                  <a:cubicBezTo>
                    <a:pt x="2546" y="50"/>
                    <a:pt x="2544" y="45"/>
                    <a:pt x="2542" y="41"/>
                  </a:cubicBezTo>
                  <a:cubicBezTo>
                    <a:pt x="2540" y="38"/>
                    <a:pt x="2539" y="36"/>
                    <a:pt x="2537" y="33"/>
                  </a:cubicBezTo>
                  <a:cubicBezTo>
                    <a:pt x="2538" y="32"/>
                    <a:pt x="2539" y="32"/>
                    <a:pt x="2539" y="32"/>
                  </a:cubicBezTo>
                  <a:cubicBezTo>
                    <a:pt x="2538" y="32"/>
                    <a:pt x="2538" y="32"/>
                    <a:pt x="2537" y="33"/>
                  </a:cubicBezTo>
                  <a:cubicBezTo>
                    <a:pt x="2534" y="28"/>
                    <a:pt x="2531" y="24"/>
                    <a:pt x="2528" y="21"/>
                  </a:cubicBezTo>
                  <a:cubicBezTo>
                    <a:pt x="2526" y="19"/>
                    <a:pt x="2524" y="17"/>
                    <a:pt x="2522" y="16"/>
                  </a:cubicBezTo>
                  <a:cubicBezTo>
                    <a:pt x="2521" y="15"/>
                    <a:pt x="2520" y="15"/>
                    <a:pt x="2520" y="15"/>
                  </a:cubicBezTo>
                  <a:cubicBezTo>
                    <a:pt x="2520" y="15"/>
                    <a:pt x="2521" y="16"/>
                    <a:pt x="2522" y="17"/>
                  </a:cubicBezTo>
                  <a:cubicBezTo>
                    <a:pt x="2523" y="18"/>
                    <a:pt x="2524" y="20"/>
                    <a:pt x="2526" y="22"/>
                  </a:cubicBezTo>
                  <a:cubicBezTo>
                    <a:pt x="2528" y="26"/>
                    <a:pt x="2531" y="32"/>
                    <a:pt x="2533" y="38"/>
                  </a:cubicBezTo>
                  <a:cubicBezTo>
                    <a:pt x="2530" y="42"/>
                    <a:pt x="2526" y="48"/>
                    <a:pt x="2522" y="54"/>
                  </a:cubicBezTo>
                  <a:cubicBezTo>
                    <a:pt x="2519" y="59"/>
                    <a:pt x="2516" y="65"/>
                    <a:pt x="2512" y="71"/>
                  </a:cubicBezTo>
                  <a:cubicBezTo>
                    <a:pt x="2512" y="71"/>
                    <a:pt x="2512" y="71"/>
                    <a:pt x="2512" y="71"/>
                  </a:cubicBezTo>
                  <a:cubicBezTo>
                    <a:pt x="2510" y="70"/>
                    <a:pt x="2509" y="68"/>
                    <a:pt x="2507" y="67"/>
                  </a:cubicBezTo>
                  <a:cubicBezTo>
                    <a:pt x="2508" y="63"/>
                    <a:pt x="2509" y="59"/>
                    <a:pt x="2510" y="55"/>
                  </a:cubicBezTo>
                  <a:cubicBezTo>
                    <a:pt x="2514" y="42"/>
                    <a:pt x="2519" y="32"/>
                    <a:pt x="2519" y="32"/>
                  </a:cubicBezTo>
                  <a:cubicBezTo>
                    <a:pt x="2519" y="32"/>
                    <a:pt x="2517" y="34"/>
                    <a:pt x="2515" y="38"/>
                  </a:cubicBezTo>
                  <a:cubicBezTo>
                    <a:pt x="2513" y="41"/>
                    <a:pt x="2510" y="45"/>
                    <a:pt x="2508" y="50"/>
                  </a:cubicBezTo>
                  <a:cubicBezTo>
                    <a:pt x="2508" y="49"/>
                    <a:pt x="2508" y="48"/>
                    <a:pt x="2508" y="47"/>
                  </a:cubicBezTo>
                  <a:cubicBezTo>
                    <a:pt x="2507" y="42"/>
                    <a:pt x="2505" y="38"/>
                    <a:pt x="2502" y="36"/>
                  </a:cubicBezTo>
                  <a:cubicBezTo>
                    <a:pt x="2499" y="34"/>
                    <a:pt x="2496" y="34"/>
                    <a:pt x="2495" y="34"/>
                  </a:cubicBezTo>
                  <a:cubicBezTo>
                    <a:pt x="2493" y="35"/>
                    <a:pt x="2492" y="35"/>
                    <a:pt x="2492" y="35"/>
                  </a:cubicBezTo>
                  <a:cubicBezTo>
                    <a:pt x="2492" y="35"/>
                    <a:pt x="2493" y="35"/>
                    <a:pt x="2495" y="35"/>
                  </a:cubicBezTo>
                  <a:cubicBezTo>
                    <a:pt x="2496" y="35"/>
                    <a:pt x="2499" y="36"/>
                    <a:pt x="2501" y="38"/>
                  </a:cubicBezTo>
                  <a:cubicBezTo>
                    <a:pt x="2502" y="40"/>
                    <a:pt x="2503" y="43"/>
                    <a:pt x="2503" y="47"/>
                  </a:cubicBezTo>
                  <a:cubicBezTo>
                    <a:pt x="2502" y="51"/>
                    <a:pt x="2501" y="55"/>
                    <a:pt x="2500" y="60"/>
                  </a:cubicBezTo>
                  <a:cubicBezTo>
                    <a:pt x="2500" y="60"/>
                    <a:pt x="2499" y="61"/>
                    <a:pt x="2499" y="62"/>
                  </a:cubicBezTo>
                  <a:cubicBezTo>
                    <a:pt x="2498" y="62"/>
                    <a:pt x="2497" y="61"/>
                    <a:pt x="2496" y="60"/>
                  </a:cubicBezTo>
                  <a:cubicBezTo>
                    <a:pt x="2494" y="59"/>
                    <a:pt x="2492" y="58"/>
                    <a:pt x="2490" y="57"/>
                  </a:cubicBezTo>
                  <a:cubicBezTo>
                    <a:pt x="2490" y="52"/>
                    <a:pt x="2491" y="48"/>
                    <a:pt x="2492" y="45"/>
                  </a:cubicBezTo>
                  <a:cubicBezTo>
                    <a:pt x="2493" y="41"/>
                    <a:pt x="2493" y="39"/>
                    <a:pt x="2493" y="39"/>
                  </a:cubicBezTo>
                  <a:cubicBezTo>
                    <a:pt x="2493" y="39"/>
                    <a:pt x="2492" y="41"/>
                    <a:pt x="2491" y="44"/>
                  </a:cubicBezTo>
                  <a:cubicBezTo>
                    <a:pt x="2490" y="46"/>
                    <a:pt x="2489" y="48"/>
                    <a:pt x="2488" y="51"/>
                  </a:cubicBezTo>
                  <a:cubicBezTo>
                    <a:pt x="2488" y="50"/>
                    <a:pt x="2488" y="49"/>
                    <a:pt x="2489" y="49"/>
                  </a:cubicBezTo>
                  <a:cubicBezTo>
                    <a:pt x="2490" y="45"/>
                    <a:pt x="2490" y="42"/>
                    <a:pt x="2490" y="39"/>
                  </a:cubicBezTo>
                  <a:cubicBezTo>
                    <a:pt x="2489" y="36"/>
                    <a:pt x="2489" y="34"/>
                    <a:pt x="2488" y="32"/>
                  </a:cubicBezTo>
                  <a:cubicBezTo>
                    <a:pt x="2487" y="31"/>
                    <a:pt x="2487" y="31"/>
                    <a:pt x="2487" y="31"/>
                  </a:cubicBezTo>
                  <a:cubicBezTo>
                    <a:pt x="2487" y="32"/>
                    <a:pt x="2487" y="32"/>
                    <a:pt x="2487" y="32"/>
                  </a:cubicBezTo>
                  <a:cubicBezTo>
                    <a:pt x="2485" y="34"/>
                    <a:pt x="2484" y="35"/>
                    <a:pt x="2484" y="35"/>
                  </a:cubicBezTo>
                  <a:cubicBezTo>
                    <a:pt x="2484" y="35"/>
                    <a:pt x="2485" y="34"/>
                    <a:pt x="2487" y="33"/>
                  </a:cubicBezTo>
                  <a:cubicBezTo>
                    <a:pt x="2487" y="35"/>
                    <a:pt x="2487" y="37"/>
                    <a:pt x="2487" y="39"/>
                  </a:cubicBezTo>
                  <a:cubicBezTo>
                    <a:pt x="2487" y="41"/>
                    <a:pt x="2486" y="44"/>
                    <a:pt x="2484" y="47"/>
                  </a:cubicBezTo>
                  <a:cubicBezTo>
                    <a:pt x="2483" y="48"/>
                    <a:pt x="2482" y="50"/>
                    <a:pt x="2481" y="51"/>
                  </a:cubicBezTo>
                  <a:cubicBezTo>
                    <a:pt x="2481" y="51"/>
                    <a:pt x="2481" y="51"/>
                    <a:pt x="2481" y="52"/>
                  </a:cubicBezTo>
                  <a:cubicBezTo>
                    <a:pt x="2481" y="52"/>
                    <a:pt x="2480" y="51"/>
                    <a:pt x="2480" y="51"/>
                  </a:cubicBezTo>
                  <a:cubicBezTo>
                    <a:pt x="2475" y="49"/>
                    <a:pt x="2469" y="46"/>
                    <a:pt x="2465" y="44"/>
                  </a:cubicBezTo>
                  <a:cubicBezTo>
                    <a:pt x="2462" y="43"/>
                    <a:pt x="2460" y="42"/>
                    <a:pt x="2458" y="41"/>
                  </a:cubicBezTo>
                  <a:cubicBezTo>
                    <a:pt x="2455" y="40"/>
                    <a:pt x="2453" y="40"/>
                    <a:pt x="2451" y="39"/>
                  </a:cubicBezTo>
                  <a:cubicBezTo>
                    <a:pt x="2446" y="38"/>
                    <a:pt x="2443" y="38"/>
                    <a:pt x="2440" y="37"/>
                  </a:cubicBezTo>
                  <a:cubicBezTo>
                    <a:pt x="2438" y="36"/>
                    <a:pt x="2436" y="35"/>
                    <a:pt x="2434" y="35"/>
                  </a:cubicBezTo>
                  <a:cubicBezTo>
                    <a:pt x="2435" y="35"/>
                    <a:pt x="2436" y="35"/>
                    <a:pt x="2436" y="35"/>
                  </a:cubicBezTo>
                  <a:cubicBezTo>
                    <a:pt x="2436" y="35"/>
                    <a:pt x="2435" y="35"/>
                    <a:pt x="2433" y="35"/>
                  </a:cubicBezTo>
                  <a:cubicBezTo>
                    <a:pt x="2433" y="34"/>
                    <a:pt x="2433" y="34"/>
                    <a:pt x="2433" y="34"/>
                  </a:cubicBezTo>
                  <a:cubicBezTo>
                    <a:pt x="2433" y="35"/>
                    <a:pt x="2433" y="35"/>
                    <a:pt x="2433" y="35"/>
                  </a:cubicBezTo>
                  <a:cubicBezTo>
                    <a:pt x="2434" y="36"/>
                    <a:pt x="2436" y="37"/>
                    <a:pt x="2439" y="39"/>
                  </a:cubicBezTo>
                  <a:cubicBezTo>
                    <a:pt x="2442" y="40"/>
                    <a:pt x="2446" y="41"/>
                    <a:pt x="2449" y="43"/>
                  </a:cubicBezTo>
                  <a:cubicBezTo>
                    <a:pt x="2451" y="44"/>
                    <a:pt x="2453" y="45"/>
                    <a:pt x="2455" y="46"/>
                  </a:cubicBezTo>
                  <a:cubicBezTo>
                    <a:pt x="2456" y="46"/>
                    <a:pt x="2456" y="47"/>
                    <a:pt x="2457" y="47"/>
                  </a:cubicBezTo>
                  <a:cubicBezTo>
                    <a:pt x="2457" y="48"/>
                    <a:pt x="2457" y="49"/>
                    <a:pt x="2456" y="50"/>
                  </a:cubicBezTo>
                  <a:cubicBezTo>
                    <a:pt x="2456" y="52"/>
                    <a:pt x="2455" y="54"/>
                    <a:pt x="2454" y="56"/>
                  </a:cubicBezTo>
                  <a:cubicBezTo>
                    <a:pt x="2454" y="58"/>
                    <a:pt x="2453" y="61"/>
                    <a:pt x="2453" y="64"/>
                  </a:cubicBezTo>
                  <a:cubicBezTo>
                    <a:pt x="2453" y="67"/>
                    <a:pt x="2453" y="70"/>
                    <a:pt x="2453" y="73"/>
                  </a:cubicBezTo>
                  <a:cubicBezTo>
                    <a:pt x="2451" y="75"/>
                    <a:pt x="2449" y="76"/>
                    <a:pt x="2447" y="78"/>
                  </a:cubicBezTo>
                  <a:cubicBezTo>
                    <a:pt x="2446" y="74"/>
                    <a:pt x="2444" y="69"/>
                    <a:pt x="2443" y="65"/>
                  </a:cubicBezTo>
                  <a:cubicBezTo>
                    <a:pt x="2441" y="61"/>
                    <a:pt x="2439" y="57"/>
                    <a:pt x="2438" y="53"/>
                  </a:cubicBezTo>
                  <a:cubicBezTo>
                    <a:pt x="2437" y="52"/>
                    <a:pt x="2437" y="50"/>
                    <a:pt x="2437" y="49"/>
                  </a:cubicBezTo>
                  <a:cubicBezTo>
                    <a:pt x="2437" y="49"/>
                    <a:pt x="2437" y="48"/>
                    <a:pt x="2437" y="48"/>
                  </a:cubicBezTo>
                  <a:cubicBezTo>
                    <a:pt x="2437" y="45"/>
                    <a:pt x="2437" y="43"/>
                    <a:pt x="2437" y="43"/>
                  </a:cubicBezTo>
                  <a:cubicBezTo>
                    <a:pt x="2437" y="43"/>
                    <a:pt x="2437" y="44"/>
                    <a:pt x="2436" y="46"/>
                  </a:cubicBezTo>
                  <a:cubicBezTo>
                    <a:pt x="2435" y="44"/>
                    <a:pt x="2435" y="42"/>
                    <a:pt x="2434" y="41"/>
                  </a:cubicBezTo>
                  <a:cubicBezTo>
                    <a:pt x="2432" y="33"/>
                    <a:pt x="2429" y="25"/>
                    <a:pt x="2424" y="21"/>
                  </a:cubicBezTo>
                  <a:cubicBezTo>
                    <a:pt x="2423" y="20"/>
                    <a:pt x="2422" y="20"/>
                    <a:pt x="2421" y="19"/>
                  </a:cubicBezTo>
                  <a:cubicBezTo>
                    <a:pt x="2420" y="19"/>
                    <a:pt x="2419" y="19"/>
                    <a:pt x="2418" y="19"/>
                  </a:cubicBezTo>
                  <a:cubicBezTo>
                    <a:pt x="2417" y="19"/>
                    <a:pt x="2416" y="19"/>
                    <a:pt x="2416" y="19"/>
                  </a:cubicBezTo>
                  <a:cubicBezTo>
                    <a:pt x="2416" y="19"/>
                    <a:pt x="2417" y="19"/>
                    <a:pt x="2418" y="19"/>
                  </a:cubicBezTo>
                  <a:cubicBezTo>
                    <a:pt x="2419" y="20"/>
                    <a:pt x="2420" y="20"/>
                    <a:pt x="2420" y="21"/>
                  </a:cubicBezTo>
                  <a:cubicBezTo>
                    <a:pt x="2421" y="21"/>
                    <a:pt x="2422" y="22"/>
                    <a:pt x="2422" y="23"/>
                  </a:cubicBezTo>
                  <a:cubicBezTo>
                    <a:pt x="2425" y="27"/>
                    <a:pt x="2426" y="33"/>
                    <a:pt x="2426" y="40"/>
                  </a:cubicBezTo>
                  <a:cubicBezTo>
                    <a:pt x="2426" y="43"/>
                    <a:pt x="2425" y="46"/>
                    <a:pt x="2424" y="49"/>
                  </a:cubicBezTo>
                  <a:cubicBezTo>
                    <a:pt x="2423" y="52"/>
                    <a:pt x="2421" y="55"/>
                    <a:pt x="2420" y="59"/>
                  </a:cubicBezTo>
                  <a:cubicBezTo>
                    <a:pt x="2417" y="57"/>
                    <a:pt x="2415" y="57"/>
                    <a:pt x="2413" y="56"/>
                  </a:cubicBezTo>
                  <a:cubicBezTo>
                    <a:pt x="2412" y="50"/>
                    <a:pt x="2411" y="45"/>
                    <a:pt x="2410" y="40"/>
                  </a:cubicBezTo>
                  <a:cubicBezTo>
                    <a:pt x="2409" y="38"/>
                    <a:pt x="2408" y="35"/>
                    <a:pt x="2406" y="34"/>
                  </a:cubicBezTo>
                  <a:cubicBezTo>
                    <a:pt x="2405" y="32"/>
                    <a:pt x="2403" y="31"/>
                    <a:pt x="2401" y="31"/>
                  </a:cubicBezTo>
                  <a:cubicBezTo>
                    <a:pt x="2400" y="31"/>
                    <a:pt x="2400" y="31"/>
                    <a:pt x="2400" y="31"/>
                  </a:cubicBezTo>
                  <a:cubicBezTo>
                    <a:pt x="2400" y="31"/>
                    <a:pt x="2400" y="31"/>
                    <a:pt x="2400" y="31"/>
                  </a:cubicBezTo>
                  <a:cubicBezTo>
                    <a:pt x="2400" y="34"/>
                    <a:pt x="2400" y="35"/>
                    <a:pt x="2400" y="35"/>
                  </a:cubicBezTo>
                  <a:cubicBezTo>
                    <a:pt x="2400" y="35"/>
                    <a:pt x="2400" y="34"/>
                    <a:pt x="2401" y="32"/>
                  </a:cubicBezTo>
                  <a:cubicBezTo>
                    <a:pt x="2402" y="33"/>
                    <a:pt x="2403" y="34"/>
                    <a:pt x="2404" y="35"/>
                  </a:cubicBezTo>
                  <a:cubicBezTo>
                    <a:pt x="2404" y="37"/>
                    <a:pt x="2405" y="39"/>
                    <a:pt x="2405" y="41"/>
                  </a:cubicBezTo>
                  <a:cubicBezTo>
                    <a:pt x="2405" y="45"/>
                    <a:pt x="2405" y="49"/>
                    <a:pt x="2404" y="53"/>
                  </a:cubicBezTo>
                  <a:cubicBezTo>
                    <a:pt x="2398" y="51"/>
                    <a:pt x="2393" y="49"/>
                    <a:pt x="2388" y="48"/>
                  </a:cubicBezTo>
                  <a:cubicBezTo>
                    <a:pt x="2388" y="48"/>
                    <a:pt x="2388" y="48"/>
                    <a:pt x="2388" y="48"/>
                  </a:cubicBezTo>
                  <a:cubicBezTo>
                    <a:pt x="2387" y="44"/>
                    <a:pt x="2386" y="41"/>
                    <a:pt x="2384" y="38"/>
                  </a:cubicBezTo>
                  <a:cubicBezTo>
                    <a:pt x="2383" y="37"/>
                    <a:pt x="2382" y="36"/>
                    <a:pt x="2381" y="36"/>
                  </a:cubicBezTo>
                  <a:cubicBezTo>
                    <a:pt x="2380" y="35"/>
                    <a:pt x="2379" y="36"/>
                    <a:pt x="2379" y="36"/>
                  </a:cubicBezTo>
                  <a:cubicBezTo>
                    <a:pt x="2379" y="36"/>
                    <a:pt x="2380" y="36"/>
                    <a:pt x="2381" y="36"/>
                  </a:cubicBezTo>
                  <a:cubicBezTo>
                    <a:pt x="2382" y="36"/>
                    <a:pt x="2382" y="37"/>
                    <a:pt x="2383" y="39"/>
                  </a:cubicBezTo>
                  <a:cubicBezTo>
                    <a:pt x="2384" y="41"/>
                    <a:pt x="2384" y="44"/>
                    <a:pt x="2385" y="47"/>
                  </a:cubicBezTo>
                  <a:cubicBezTo>
                    <a:pt x="2383" y="46"/>
                    <a:pt x="2381" y="46"/>
                    <a:pt x="2379" y="45"/>
                  </a:cubicBezTo>
                  <a:cubicBezTo>
                    <a:pt x="2379" y="42"/>
                    <a:pt x="2378" y="39"/>
                    <a:pt x="2377" y="37"/>
                  </a:cubicBezTo>
                  <a:cubicBezTo>
                    <a:pt x="2378" y="36"/>
                    <a:pt x="2380" y="36"/>
                    <a:pt x="2380" y="35"/>
                  </a:cubicBezTo>
                  <a:cubicBezTo>
                    <a:pt x="2380" y="35"/>
                    <a:pt x="2380" y="35"/>
                    <a:pt x="2380" y="35"/>
                  </a:cubicBezTo>
                  <a:cubicBezTo>
                    <a:pt x="2380" y="35"/>
                    <a:pt x="2379" y="35"/>
                    <a:pt x="2379" y="35"/>
                  </a:cubicBezTo>
                  <a:cubicBezTo>
                    <a:pt x="2378" y="33"/>
                    <a:pt x="2378" y="33"/>
                    <a:pt x="2378" y="33"/>
                  </a:cubicBezTo>
                  <a:cubicBezTo>
                    <a:pt x="2377" y="34"/>
                    <a:pt x="2376" y="34"/>
                    <a:pt x="2375" y="35"/>
                  </a:cubicBezTo>
                  <a:cubicBezTo>
                    <a:pt x="2374" y="34"/>
                    <a:pt x="2374" y="33"/>
                    <a:pt x="2373" y="33"/>
                  </a:cubicBezTo>
                  <a:cubicBezTo>
                    <a:pt x="2373" y="32"/>
                    <a:pt x="2372" y="32"/>
                    <a:pt x="2372" y="32"/>
                  </a:cubicBezTo>
                  <a:cubicBezTo>
                    <a:pt x="2372" y="32"/>
                    <a:pt x="2373" y="32"/>
                    <a:pt x="2373" y="33"/>
                  </a:cubicBezTo>
                  <a:cubicBezTo>
                    <a:pt x="2374" y="34"/>
                    <a:pt x="2374" y="34"/>
                    <a:pt x="2374" y="35"/>
                  </a:cubicBezTo>
                  <a:cubicBezTo>
                    <a:pt x="2371" y="37"/>
                    <a:pt x="2367" y="39"/>
                    <a:pt x="2363" y="42"/>
                  </a:cubicBezTo>
                  <a:cubicBezTo>
                    <a:pt x="2364" y="41"/>
                    <a:pt x="2364" y="40"/>
                    <a:pt x="2364" y="39"/>
                  </a:cubicBezTo>
                  <a:cubicBezTo>
                    <a:pt x="2365" y="36"/>
                    <a:pt x="2366" y="33"/>
                    <a:pt x="2366" y="31"/>
                  </a:cubicBezTo>
                  <a:cubicBezTo>
                    <a:pt x="2366" y="28"/>
                    <a:pt x="2365" y="25"/>
                    <a:pt x="2364" y="24"/>
                  </a:cubicBezTo>
                  <a:cubicBezTo>
                    <a:pt x="2363" y="24"/>
                    <a:pt x="2363" y="24"/>
                    <a:pt x="2363" y="24"/>
                  </a:cubicBezTo>
                  <a:cubicBezTo>
                    <a:pt x="2363" y="24"/>
                    <a:pt x="2363" y="24"/>
                    <a:pt x="2363" y="24"/>
                  </a:cubicBezTo>
                  <a:cubicBezTo>
                    <a:pt x="2361" y="26"/>
                    <a:pt x="2360" y="27"/>
                    <a:pt x="2360" y="27"/>
                  </a:cubicBezTo>
                  <a:cubicBezTo>
                    <a:pt x="2360" y="27"/>
                    <a:pt x="2361" y="26"/>
                    <a:pt x="2363" y="25"/>
                  </a:cubicBezTo>
                  <a:cubicBezTo>
                    <a:pt x="2363" y="27"/>
                    <a:pt x="2363" y="28"/>
                    <a:pt x="2363" y="30"/>
                  </a:cubicBezTo>
                  <a:cubicBezTo>
                    <a:pt x="2362" y="32"/>
                    <a:pt x="2361" y="35"/>
                    <a:pt x="2359" y="38"/>
                  </a:cubicBezTo>
                  <a:cubicBezTo>
                    <a:pt x="2359" y="39"/>
                    <a:pt x="2359" y="39"/>
                    <a:pt x="2358" y="40"/>
                  </a:cubicBezTo>
                  <a:cubicBezTo>
                    <a:pt x="2358" y="39"/>
                    <a:pt x="2357" y="38"/>
                    <a:pt x="2356" y="37"/>
                  </a:cubicBezTo>
                  <a:cubicBezTo>
                    <a:pt x="2355" y="34"/>
                    <a:pt x="2354" y="33"/>
                    <a:pt x="2353" y="32"/>
                  </a:cubicBezTo>
                  <a:cubicBezTo>
                    <a:pt x="2351" y="31"/>
                    <a:pt x="2350" y="30"/>
                    <a:pt x="2349" y="30"/>
                  </a:cubicBezTo>
                  <a:cubicBezTo>
                    <a:pt x="2349" y="30"/>
                    <a:pt x="2349" y="30"/>
                    <a:pt x="2349" y="30"/>
                  </a:cubicBezTo>
                  <a:cubicBezTo>
                    <a:pt x="2349" y="30"/>
                    <a:pt x="2349" y="30"/>
                    <a:pt x="2349" y="30"/>
                  </a:cubicBezTo>
                  <a:cubicBezTo>
                    <a:pt x="2349" y="31"/>
                    <a:pt x="2349" y="32"/>
                    <a:pt x="2349" y="32"/>
                  </a:cubicBezTo>
                  <a:cubicBezTo>
                    <a:pt x="2349" y="32"/>
                    <a:pt x="2349" y="31"/>
                    <a:pt x="2349" y="31"/>
                  </a:cubicBezTo>
                  <a:cubicBezTo>
                    <a:pt x="2350" y="31"/>
                    <a:pt x="2351" y="32"/>
                    <a:pt x="2352" y="33"/>
                  </a:cubicBezTo>
                  <a:cubicBezTo>
                    <a:pt x="2353" y="34"/>
                    <a:pt x="2354" y="35"/>
                    <a:pt x="2354" y="37"/>
                  </a:cubicBezTo>
                  <a:cubicBezTo>
                    <a:pt x="2355" y="39"/>
                    <a:pt x="2355" y="41"/>
                    <a:pt x="2356" y="43"/>
                  </a:cubicBezTo>
                  <a:cubicBezTo>
                    <a:pt x="2355" y="44"/>
                    <a:pt x="2354" y="44"/>
                    <a:pt x="2354" y="45"/>
                  </a:cubicBezTo>
                  <a:cubicBezTo>
                    <a:pt x="2352" y="46"/>
                    <a:pt x="2352" y="47"/>
                    <a:pt x="2352" y="47"/>
                  </a:cubicBezTo>
                  <a:cubicBezTo>
                    <a:pt x="2352" y="47"/>
                    <a:pt x="2353" y="46"/>
                    <a:pt x="2354" y="45"/>
                  </a:cubicBezTo>
                  <a:cubicBezTo>
                    <a:pt x="2355" y="45"/>
                    <a:pt x="2355" y="45"/>
                    <a:pt x="2356" y="44"/>
                  </a:cubicBezTo>
                  <a:cubicBezTo>
                    <a:pt x="2355" y="46"/>
                    <a:pt x="2354" y="48"/>
                    <a:pt x="2353" y="50"/>
                  </a:cubicBezTo>
                  <a:cubicBezTo>
                    <a:pt x="2351" y="52"/>
                    <a:pt x="2348" y="55"/>
                    <a:pt x="2345" y="57"/>
                  </a:cubicBezTo>
                  <a:cubicBezTo>
                    <a:pt x="2339" y="63"/>
                    <a:pt x="2333" y="69"/>
                    <a:pt x="2327" y="74"/>
                  </a:cubicBezTo>
                  <a:cubicBezTo>
                    <a:pt x="2326" y="74"/>
                    <a:pt x="2326" y="74"/>
                    <a:pt x="2326" y="75"/>
                  </a:cubicBezTo>
                  <a:cubicBezTo>
                    <a:pt x="2327" y="72"/>
                    <a:pt x="2328" y="71"/>
                    <a:pt x="2328" y="71"/>
                  </a:cubicBezTo>
                  <a:cubicBezTo>
                    <a:pt x="2328" y="71"/>
                    <a:pt x="2321" y="75"/>
                    <a:pt x="2312" y="82"/>
                  </a:cubicBezTo>
                  <a:cubicBezTo>
                    <a:pt x="2310" y="83"/>
                    <a:pt x="2308" y="85"/>
                    <a:pt x="2306" y="86"/>
                  </a:cubicBezTo>
                  <a:cubicBezTo>
                    <a:pt x="2308" y="84"/>
                    <a:pt x="2310" y="81"/>
                    <a:pt x="2312" y="78"/>
                  </a:cubicBezTo>
                  <a:cubicBezTo>
                    <a:pt x="2315" y="74"/>
                    <a:pt x="2319" y="69"/>
                    <a:pt x="2322" y="65"/>
                  </a:cubicBezTo>
                  <a:cubicBezTo>
                    <a:pt x="2329" y="56"/>
                    <a:pt x="2335" y="49"/>
                    <a:pt x="2336" y="45"/>
                  </a:cubicBezTo>
                  <a:cubicBezTo>
                    <a:pt x="2336" y="45"/>
                    <a:pt x="2336" y="45"/>
                    <a:pt x="2336" y="45"/>
                  </a:cubicBezTo>
                  <a:cubicBezTo>
                    <a:pt x="2336" y="44"/>
                    <a:pt x="2336" y="44"/>
                    <a:pt x="2336" y="44"/>
                  </a:cubicBezTo>
                  <a:cubicBezTo>
                    <a:pt x="2335" y="43"/>
                    <a:pt x="2334" y="43"/>
                    <a:pt x="2334" y="43"/>
                  </a:cubicBezTo>
                  <a:cubicBezTo>
                    <a:pt x="2334" y="43"/>
                    <a:pt x="2335" y="43"/>
                    <a:pt x="2335" y="45"/>
                  </a:cubicBezTo>
                  <a:cubicBezTo>
                    <a:pt x="2333" y="48"/>
                    <a:pt x="2326" y="54"/>
                    <a:pt x="2318" y="62"/>
                  </a:cubicBezTo>
                  <a:cubicBezTo>
                    <a:pt x="2314" y="65"/>
                    <a:pt x="2310" y="69"/>
                    <a:pt x="2306" y="74"/>
                  </a:cubicBezTo>
                  <a:cubicBezTo>
                    <a:pt x="2302" y="78"/>
                    <a:pt x="2299" y="83"/>
                    <a:pt x="2297" y="86"/>
                  </a:cubicBezTo>
                  <a:cubicBezTo>
                    <a:pt x="2295" y="88"/>
                    <a:pt x="2294" y="89"/>
                    <a:pt x="2293" y="91"/>
                  </a:cubicBezTo>
                  <a:cubicBezTo>
                    <a:pt x="2293" y="91"/>
                    <a:pt x="2293" y="91"/>
                    <a:pt x="2293" y="91"/>
                  </a:cubicBezTo>
                  <a:cubicBezTo>
                    <a:pt x="2293" y="91"/>
                    <a:pt x="2292" y="91"/>
                    <a:pt x="2292" y="91"/>
                  </a:cubicBezTo>
                  <a:cubicBezTo>
                    <a:pt x="2291" y="90"/>
                    <a:pt x="2291" y="89"/>
                    <a:pt x="2291" y="89"/>
                  </a:cubicBezTo>
                  <a:cubicBezTo>
                    <a:pt x="2291" y="88"/>
                    <a:pt x="2292" y="87"/>
                    <a:pt x="2293" y="85"/>
                  </a:cubicBezTo>
                  <a:cubicBezTo>
                    <a:pt x="2294" y="83"/>
                    <a:pt x="2295" y="81"/>
                    <a:pt x="2296" y="79"/>
                  </a:cubicBezTo>
                  <a:cubicBezTo>
                    <a:pt x="2297" y="77"/>
                    <a:pt x="2298" y="74"/>
                    <a:pt x="2300" y="72"/>
                  </a:cubicBezTo>
                  <a:cubicBezTo>
                    <a:pt x="2301" y="70"/>
                    <a:pt x="2302" y="68"/>
                    <a:pt x="2303" y="66"/>
                  </a:cubicBezTo>
                  <a:cubicBezTo>
                    <a:pt x="2306" y="62"/>
                    <a:pt x="2308" y="59"/>
                    <a:pt x="2310" y="55"/>
                  </a:cubicBezTo>
                  <a:cubicBezTo>
                    <a:pt x="2312" y="52"/>
                    <a:pt x="2313" y="50"/>
                    <a:pt x="2314" y="49"/>
                  </a:cubicBezTo>
                  <a:cubicBezTo>
                    <a:pt x="2314" y="50"/>
                    <a:pt x="2314" y="50"/>
                    <a:pt x="2314" y="50"/>
                  </a:cubicBezTo>
                  <a:cubicBezTo>
                    <a:pt x="2314" y="50"/>
                    <a:pt x="2314" y="50"/>
                    <a:pt x="2314" y="49"/>
                  </a:cubicBezTo>
                  <a:cubicBezTo>
                    <a:pt x="2314" y="49"/>
                    <a:pt x="2314" y="49"/>
                    <a:pt x="2314" y="49"/>
                  </a:cubicBezTo>
                  <a:cubicBezTo>
                    <a:pt x="2314" y="49"/>
                    <a:pt x="2314" y="49"/>
                    <a:pt x="2314" y="49"/>
                  </a:cubicBezTo>
                  <a:cubicBezTo>
                    <a:pt x="2313" y="50"/>
                    <a:pt x="2311" y="52"/>
                    <a:pt x="2308" y="54"/>
                  </a:cubicBezTo>
                  <a:cubicBezTo>
                    <a:pt x="2306" y="57"/>
                    <a:pt x="2303" y="60"/>
                    <a:pt x="2299" y="63"/>
                  </a:cubicBezTo>
                  <a:cubicBezTo>
                    <a:pt x="2298" y="65"/>
                    <a:pt x="2296" y="67"/>
                    <a:pt x="2295" y="69"/>
                  </a:cubicBezTo>
                  <a:cubicBezTo>
                    <a:pt x="2293" y="71"/>
                    <a:pt x="2292" y="73"/>
                    <a:pt x="2290" y="75"/>
                  </a:cubicBezTo>
                  <a:cubicBezTo>
                    <a:pt x="2290" y="76"/>
                    <a:pt x="2289" y="77"/>
                    <a:pt x="2288" y="78"/>
                  </a:cubicBezTo>
                  <a:cubicBezTo>
                    <a:pt x="2288" y="78"/>
                    <a:pt x="2288" y="78"/>
                    <a:pt x="2288" y="77"/>
                  </a:cubicBezTo>
                  <a:cubicBezTo>
                    <a:pt x="2287" y="74"/>
                    <a:pt x="2286" y="71"/>
                    <a:pt x="2285" y="68"/>
                  </a:cubicBezTo>
                  <a:cubicBezTo>
                    <a:pt x="2284" y="66"/>
                    <a:pt x="2283" y="64"/>
                    <a:pt x="2282" y="63"/>
                  </a:cubicBezTo>
                  <a:cubicBezTo>
                    <a:pt x="2283" y="61"/>
                    <a:pt x="2284" y="59"/>
                    <a:pt x="2285" y="57"/>
                  </a:cubicBezTo>
                  <a:cubicBezTo>
                    <a:pt x="2287" y="55"/>
                    <a:pt x="2288" y="52"/>
                    <a:pt x="2289" y="50"/>
                  </a:cubicBezTo>
                  <a:cubicBezTo>
                    <a:pt x="2290" y="47"/>
                    <a:pt x="2291" y="45"/>
                    <a:pt x="2292" y="43"/>
                  </a:cubicBezTo>
                  <a:cubicBezTo>
                    <a:pt x="2293" y="39"/>
                    <a:pt x="2294" y="37"/>
                    <a:pt x="2294" y="37"/>
                  </a:cubicBezTo>
                  <a:cubicBezTo>
                    <a:pt x="2294" y="37"/>
                    <a:pt x="2292" y="39"/>
                    <a:pt x="2291" y="42"/>
                  </a:cubicBezTo>
                  <a:cubicBezTo>
                    <a:pt x="2290" y="44"/>
                    <a:pt x="2289" y="46"/>
                    <a:pt x="2287" y="48"/>
                  </a:cubicBezTo>
                  <a:cubicBezTo>
                    <a:pt x="2286" y="50"/>
                    <a:pt x="2284" y="53"/>
                    <a:pt x="2282" y="55"/>
                  </a:cubicBezTo>
                  <a:cubicBezTo>
                    <a:pt x="2281" y="56"/>
                    <a:pt x="2281" y="56"/>
                    <a:pt x="2280" y="57"/>
                  </a:cubicBezTo>
                  <a:cubicBezTo>
                    <a:pt x="2280" y="57"/>
                    <a:pt x="2280" y="57"/>
                    <a:pt x="2280" y="57"/>
                  </a:cubicBezTo>
                  <a:cubicBezTo>
                    <a:pt x="2280" y="56"/>
                    <a:pt x="2280" y="55"/>
                    <a:pt x="2280" y="55"/>
                  </a:cubicBezTo>
                  <a:cubicBezTo>
                    <a:pt x="2280" y="55"/>
                    <a:pt x="2280" y="56"/>
                    <a:pt x="2279" y="57"/>
                  </a:cubicBezTo>
                  <a:cubicBezTo>
                    <a:pt x="2279" y="57"/>
                    <a:pt x="2279" y="58"/>
                    <a:pt x="2279" y="58"/>
                  </a:cubicBezTo>
                  <a:cubicBezTo>
                    <a:pt x="2278" y="60"/>
                    <a:pt x="2277" y="61"/>
                    <a:pt x="2276" y="63"/>
                  </a:cubicBezTo>
                  <a:cubicBezTo>
                    <a:pt x="2274" y="66"/>
                    <a:pt x="2272" y="69"/>
                    <a:pt x="2271" y="72"/>
                  </a:cubicBezTo>
                  <a:cubicBezTo>
                    <a:pt x="2270" y="74"/>
                    <a:pt x="2269" y="76"/>
                    <a:pt x="2268" y="78"/>
                  </a:cubicBezTo>
                  <a:cubicBezTo>
                    <a:pt x="2268" y="77"/>
                    <a:pt x="2268" y="77"/>
                    <a:pt x="2268" y="77"/>
                  </a:cubicBezTo>
                  <a:cubicBezTo>
                    <a:pt x="2266" y="76"/>
                    <a:pt x="2265" y="75"/>
                    <a:pt x="2264" y="75"/>
                  </a:cubicBezTo>
                  <a:cubicBezTo>
                    <a:pt x="2265" y="73"/>
                    <a:pt x="2266" y="71"/>
                    <a:pt x="2267" y="69"/>
                  </a:cubicBezTo>
                  <a:cubicBezTo>
                    <a:pt x="2267" y="67"/>
                    <a:pt x="2268" y="66"/>
                    <a:pt x="2268" y="65"/>
                  </a:cubicBezTo>
                  <a:cubicBezTo>
                    <a:pt x="2269" y="63"/>
                    <a:pt x="2269" y="62"/>
                    <a:pt x="2270" y="61"/>
                  </a:cubicBezTo>
                  <a:cubicBezTo>
                    <a:pt x="2271" y="56"/>
                    <a:pt x="2272" y="51"/>
                    <a:pt x="2274" y="48"/>
                  </a:cubicBezTo>
                  <a:cubicBezTo>
                    <a:pt x="2276" y="44"/>
                    <a:pt x="2278" y="42"/>
                    <a:pt x="2279" y="42"/>
                  </a:cubicBezTo>
                  <a:cubicBezTo>
                    <a:pt x="2280" y="42"/>
                    <a:pt x="2280" y="43"/>
                    <a:pt x="2280" y="43"/>
                  </a:cubicBezTo>
                  <a:cubicBezTo>
                    <a:pt x="2280" y="43"/>
                    <a:pt x="2280" y="42"/>
                    <a:pt x="2280" y="41"/>
                  </a:cubicBezTo>
                  <a:cubicBezTo>
                    <a:pt x="2280" y="41"/>
                    <a:pt x="2280" y="41"/>
                    <a:pt x="2280" y="41"/>
                  </a:cubicBezTo>
                  <a:cubicBezTo>
                    <a:pt x="2279" y="41"/>
                    <a:pt x="2279" y="41"/>
                    <a:pt x="2279" y="41"/>
                  </a:cubicBezTo>
                  <a:cubicBezTo>
                    <a:pt x="2278" y="41"/>
                    <a:pt x="2275" y="43"/>
                    <a:pt x="2272" y="47"/>
                  </a:cubicBezTo>
                  <a:cubicBezTo>
                    <a:pt x="2270" y="50"/>
                    <a:pt x="2267" y="54"/>
                    <a:pt x="2265" y="59"/>
                  </a:cubicBezTo>
                  <a:cubicBezTo>
                    <a:pt x="2265" y="60"/>
                    <a:pt x="2264" y="61"/>
                    <a:pt x="2263" y="62"/>
                  </a:cubicBezTo>
                  <a:cubicBezTo>
                    <a:pt x="2263" y="64"/>
                    <a:pt x="2262" y="65"/>
                    <a:pt x="2261" y="66"/>
                  </a:cubicBezTo>
                  <a:cubicBezTo>
                    <a:pt x="2260" y="68"/>
                    <a:pt x="2259" y="71"/>
                    <a:pt x="2257" y="73"/>
                  </a:cubicBezTo>
                  <a:cubicBezTo>
                    <a:pt x="2256" y="76"/>
                    <a:pt x="2255" y="78"/>
                    <a:pt x="2254" y="81"/>
                  </a:cubicBezTo>
                  <a:cubicBezTo>
                    <a:pt x="2253" y="83"/>
                    <a:pt x="2252" y="86"/>
                    <a:pt x="2252" y="88"/>
                  </a:cubicBezTo>
                  <a:cubicBezTo>
                    <a:pt x="2251" y="90"/>
                    <a:pt x="2250" y="92"/>
                    <a:pt x="2250" y="94"/>
                  </a:cubicBezTo>
                  <a:cubicBezTo>
                    <a:pt x="2249" y="94"/>
                    <a:pt x="2248" y="94"/>
                    <a:pt x="2248" y="94"/>
                  </a:cubicBezTo>
                  <a:cubicBezTo>
                    <a:pt x="2249" y="90"/>
                    <a:pt x="2249" y="85"/>
                    <a:pt x="2250" y="81"/>
                  </a:cubicBezTo>
                  <a:cubicBezTo>
                    <a:pt x="2250" y="79"/>
                    <a:pt x="2250" y="78"/>
                    <a:pt x="2251" y="76"/>
                  </a:cubicBezTo>
                  <a:cubicBezTo>
                    <a:pt x="2251" y="75"/>
                    <a:pt x="2251" y="73"/>
                    <a:pt x="2252" y="72"/>
                  </a:cubicBezTo>
                  <a:cubicBezTo>
                    <a:pt x="2252" y="69"/>
                    <a:pt x="2253" y="66"/>
                    <a:pt x="2255" y="63"/>
                  </a:cubicBezTo>
                  <a:cubicBezTo>
                    <a:pt x="2257" y="58"/>
                    <a:pt x="2259" y="53"/>
                    <a:pt x="2261" y="49"/>
                  </a:cubicBezTo>
                  <a:cubicBezTo>
                    <a:pt x="2263" y="45"/>
                    <a:pt x="2265" y="42"/>
                    <a:pt x="2267" y="41"/>
                  </a:cubicBezTo>
                  <a:cubicBezTo>
                    <a:pt x="2267" y="42"/>
                    <a:pt x="2267" y="43"/>
                    <a:pt x="2267" y="43"/>
                  </a:cubicBezTo>
                  <a:cubicBezTo>
                    <a:pt x="2267" y="43"/>
                    <a:pt x="2267" y="42"/>
                    <a:pt x="2267" y="41"/>
                  </a:cubicBezTo>
                  <a:cubicBezTo>
                    <a:pt x="2267" y="41"/>
                    <a:pt x="2267" y="41"/>
                    <a:pt x="2267" y="41"/>
                  </a:cubicBezTo>
                  <a:cubicBezTo>
                    <a:pt x="2267" y="41"/>
                    <a:pt x="2267" y="41"/>
                    <a:pt x="2267" y="41"/>
                  </a:cubicBezTo>
                  <a:cubicBezTo>
                    <a:pt x="2266" y="41"/>
                    <a:pt x="2264" y="42"/>
                    <a:pt x="2263" y="43"/>
                  </a:cubicBezTo>
                  <a:cubicBezTo>
                    <a:pt x="2262" y="44"/>
                    <a:pt x="2261" y="46"/>
                    <a:pt x="2260" y="48"/>
                  </a:cubicBezTo>
                  <a:cubicBezTo>
                    <a:pt x="2257" y="51"/>
                    <a:pt x="2254" y="56"/>
                    <a:pt x="2250" y="61"/>
                  </a:cubicBezTo>
                  <a:cubicBezTo>
                    <a:pt x="2249" y="64"/>
                    <a:pt x="2247" y="67"/>
                    <a:pt x="2246" y="70"/>
                  </a:cubicBezTo>
                  <a:cubicBezTo>
                    <a:pt x="2245" y="71"/>
                    <a:pt x="2245" y="73"/>
                    <a:pt x="2244" y="75"/>
                  </a:cubicBezTo>
                  <a:cubicBezTo>
                    <a:pt x="2244" y="76"/>
                    <a:pt x="2244" y="78"/>
                    <a:pt x="2243" y="79"/>
                  </a:cubicBezTo>
                  <a:cubicBezTo>
                    <a:pt x="2243" y="80"/>
                    <a:pt x="2242" y="82"/>
                    <a:pt x="2242" y="83"/>
                  </a:cubicBezTo>
                  <a:cubicBezTo>
                    <a:pt x="2242" y="82"/>
                    <a:pt x="2242" y="82"/>
                    <a:pt x="2241" y="81"/>
                  </a:cubicBezTo>
                  <a:cubicBezTo>
                    <a:pt x="2241" y="80"/>
                    <a:pt x="2242" y="79"/>
                    <a:pt x="2242" y="77"/>
                  </a:cubicBezTo>
                  <a:cubicBezTo>
                    <a:pt x="2243" y="72"/>
                    <a:pt x="2244" y="66"/>
                    <a:pt x="2245" y="61"/>
                  </a:cubicBezTo>
                  <a:cubicBezTo>
                    <a:pt x="2246" y="56"/>
                    <a:pt x="2247" y="51"/>
                    <a:pt x="2247" y="48"/>
                  </a:cubicBezTo>
                  <a:cubicBezTo>
                    <a:pt x="2247" y="45"/>
                    <a:pt x="2247" y="43"/>
                    <a:pt x="2247" y="43"/>
                  </a:cubicBezTo>
                  <a:cubicBezTo>
                    <a:pt x="2247" y="43"/>
                    <a:pt x="2247" y="45"/>
                    <a:pt x="2246" y="48"/>
                  </a:cubicBezTo>
                  <a:cubicBezTo>
                    <a:pt x="2245" y="51"/>
                    <a:pt x="2243" y="55"/>
                    <a:pt x="2241" y="60"/>
                  </a:cubicBezTo>
                  <a:cubicBezTo>
                    <a:pt x="2240" y="64"/>
                    <a:pt x="2238" y="68"/>
                    <a:pt x="2236" y="73"/>
                  </a:cubicBezTo>
                  <a:cubicBezTo>
                    <a:pt x="2236" y="72"/>
                    <a:pt x="2236" y="71"/>
                    <a:pt x="2235" y="71"/>
                  </a:cubicBezTo>
                  <a:cubicBezTo>
                    <a:pt x="2233" y="68"/>
                    <a:pt x="2231" y="66"/>
                    <a:pt x="2229" y="65"/>
                  </a:cubicBezTo>
                  <a:cubicBezTo>
                    <a:pt x="2228" y="58"/>
                    <a:pt x="2227" y="54"/>
                    <a:pt x="2227" y="54"/>
                  </a:cubicBezTo>
                  <a:cubicBezTo>
                    <a:pt x="2227" y="54"/>
                    <a:pt x="2227" y="59"/>
                    <a:pt x="2225" y="66"/>
                  </a:cubicBezTo>
                  <a:cubicBezTo>
                    <a:pt x="2224" y="71"/>
                    <a:pt x="2222" y="77"/>
                    <a:pt x="2221" y="83"/>
                  </a:cubicBezTo>
                  <a:cubicBezTo>
                    <a:pt x="2220" y="82"/>
                    <a:pt x="2219" y="81"/>
                    <a:pt x="2218" y="80"/>
                  </a:cubicBezTo>
                  <a:cubicBezTo>
                    <a:pt x="2218" y="80"/>
                    <a:pt x="2218" y="80"/>
                    <a:pt x="2218" y="80"/>
                  </a:cubicBezTo>
                  <a:cubicBezTo>
                    <a:pt x="2218" y="80"/>
                    <a:pt x="2218" y="80"/>
                    <a:pt x="2218" y="80"/>
                  </a:cubicBezTo>
                  <a:cubicBezTo>
                    <a:pt x="2216" y="76"/>
                    <a:pt x="2216" y="76"/>
                    <a:pt x="2216" y="76"/>
                  </a:cubicBezTo>
                  <a:cubicBezTo>
                    <a:pt x="2217" y="81"/>
                    <a:pt x="2217" y="81"/>
                    <a:pt x="2217" y="81"/>
                  </a:cubicBezTo>
                  <a:cubicBezTo>
                    <a:pt x="2217" y="83"/>
                    <a:pt x="2218" y="87"/>
                    <a:pt x="2219" y="91"/>
                  </a:cubicBezTo>
                  <a:cubicBezTo>
                    <a:pt x="2219" y="93"/>
                    <a:pt x="2219" y="94"/>
                    <a:pt x="2220" y="95"/>
                  </a:cubicBezTo>
                  <a:cubicBezTo>
                    <a:pt x="2217" y="95"/>
                    <a:pt x="2215" y="95"/>
                    <a:pt x="2213" y="96"/>
                  </a:cubicBezTo>
                  <a:cubicBezTo>
                    <a:pt x="2213" y="92"/>
                    <a:pt x="2214" y="89"/>
                    <a:pt x="2214" y="85"/>
                  </a:cubicBezTo>
                  <a:cubicBezTo>
                    <a:pt x="2214" y="83"/>
                    <a:pt x="2214" y="80"/>
                    <a:pt x="2214" y="78"/>
                  </a:cubicBezTo>
                  <a:cubicBezTo>
                    <a:pt x="2214" y="76"/>
                    <a:pt x="2215" y="74"/>
                    <a:pt x="2215" y="71"/>
                  </a:cubicBezTo>
                  <a:cubicBezTo>
                    <a:pt x="2216" y="69"/>
                    <a:pt x="2217" y="67"/>
                    <a:pt x="2217" y="65"/>
                  </a:cubicBezTo>
                  <a:cubicBezTo>
                    <a:pt x="2217" y="63"/>
                    <a:pt x="2217" y="62"/>
                    <a:pt x="2217" y="60"/>
                  </a:cubicBezTo>
                  <a:cubicBezTo>
                    <a:pt x="2217" y="57"/>
                    <a:pt x="2217" y="56"/>
                    <a:pt x="2217" y="56"/>
                  </a:cubicBezTo>
                  <a:cubicBezTo>
                    <a:pt x="2217" y="56"/>
                    <a:pt x="2216" y="57"/>
                    <a:pt x="2216" y="60"/>
                  </a:cubicBezTo>
                  <a:cubicBezTo>
                    <a:pt x="2216" y="61"/>
                    <a:pt x="2215" y="63"/>
                    <a:pt x="2215" y="65"/>
                  </a:cubicBezTo>
                  <a:cubicBezTo>
                    <a:pt x="2214" y="66"/>
                    <a:pt x="2213" y="68"/>
                    <a:pt x="2211" y="70"/>
                  </a:cubicBezTo>
                  <a:cubicBezTo>
                    <a:pt x="2211" y="70"/>
                    <a:pt x="2211" y="70"/>
                    <a:pt x="2211" y="71"/>
                  </a:cubicBezTo>
                  <a:cubicBezTo>
                    <a:pt x="2212" y="66"/>
                    <a:pt x="2213" y="62"/>
                    <a:pt x="2213" y="59"/>
                  </a:cubicBezTo>
                  <a:cubicBezTo>
                    <a:pt x="2213" y="56"/>
                    <a:pt x="2213" y="54"/>
                    <a:pt x="2213" y="54"/>
                  </a:cubicBezTo>
                  <a:cubicBezTo>
                    <a:pt x="2213" y="54"/>
                    <a:pt x="2213" y="56"/>
                    <a:pt x="2212" y="59"/>
                  </a:cubicBezTo>
                  <a:cubicBezTo>
                    <a:pt x="2211" y="62"/>
                    <a:pt x="2209" y="66"/>
                    <a:pt x="2207" y="71"/>
                  </a:cubicBezTo>
                  <a:cubicBezTo>
                    <a:pt x="2205" y="76"/>
                    <a:pt x="2203" y="81"/>
                    <a:pt x="2201" y="86"/>
                  </a:cubicBezTo>
                  <a:cubicBezTo>
                    <a:pt x="2200" y="88"/>
                    <a:pt x="2199" y="90"/>
                    <a:pt x="2198" y="91"/>
                  </a:cubicBezTo>
                  <a:cubicBezTo>
                    <a:pt x="2196" y="88"/>
                    <a:pt x="2195" y="86"/>
                    <a:pt x="2193" y="83"/>
                  </a:cubicBezTo>
                  <a:cubicBezTo>
                    <a:pt x="2194" y="83"/>
                    <a:pt x="2194" y="82"/>
                    <a:pt x="2194" y="81"/>
                  </a:cubicBezTo>
                  <a:cubicBezTo>
                    <a:pt x="2195" y="82"/>
                    <a:pt x="2196" y="83"/>
                    <a:pt x="2196" y="83"/>
                  </a:cubicBezTo>
                  <a:cubicBezTo>
                    <a:pt x="2196" y="83"/>
                    <a:pt x="2195" y="82"/>
                    <a:pt x="2195" y="81"/>
                  </a:cubicBezTo>
                  <a:cubicBezTo>
                    <a:pt x="2195" y="81"/>
                    <a:pt x="2195" y="81"/>
                    <a:pt x="2195" y="81"/>
                  </a:cubicBezTo>
                  <a:cubicBezTo>
                    <a:pt x="2198" y="75"/>
                    <a:pt x="2202" y="70"/>
                    <a:pt x="2205" y="64"/>
                  </a:cubicBezTo>
                  <a:cubicBezTo>
                    <a:pt x="2209" y="59"/>
                    <a:pt x="2212" y="54"/>
                    <a:pt x="2214" y="50"/>
                  </a:cubicBezTo>
                  <a:cubicBezTo>
                    <a:pt x="2216" y="46"/>
                    <a:pt x="2220" y="44"/>
                    <a:pt x="2220" y="42"/>
                  </a:cubicBezTo>
                  <a:cubicBezTo>
                    <a:pt x="2220" y="43"/>
                    <a:pt x="2220" y="43"/>
                    <a:pt x="2220" y="43"/>
                  </a:cubicBezTo>
                  <a:cubicBezTo>
                    <a:pt x="2220" y="43"/>
                    <a:pt x="2220" y="43"/>
                    <a:pt x="2220" y="43"/>
                  </a:cubicBezTo>
                  <a:cubicBezTo>
                    <a:pt x="2220" y="42"/>
                    <a:pt x="2220" y="42"/>
                    <a:pt x="2220" y="42"/>
                  </a:cubicBezTo>
                  <a:cubicBezTo>
                    <a:pt x="2218" y="43"/>
                    <a:pt x="2215" y="46"/>
                    <a:pt x="2212" y="49"/>
                  </a:cubicBezTo>
                  <a:cubicBezTo>
                    <a:pt x="2209" y="53"/>
                    <a:pt x="2206" y="57"/>
                    <a:pt x="2201" y="62"/>
                  </a:cubicBezTo>
                  <a:cubicBezTo>
                    <a:pt x="2198" y="66"/>
                    <a:pt x="2195" y="69"/>
                    <a:pt x="2192" y="74"/>
                  </a:cubicBezTo>
                  <a:cubicBezTo>
                    <a:pt x="2191" y="73"/>
                    <a:pt x="2191" y="72"/>
                    <a:pt x="2190" y="71"/>
                  </a:cubicBezTo>
                  <a:cubicBezTo>
                    <a:pt x="2189" y="68"/>
                    <a:pt x="2187" y="66"/>
                    <a:pt x="2183" y="65"/>
                  </a:cubicBezTo>
                  <a:cubicBezTo>
                    <a:pt x="2185" y="62"/>
                    <a:pt x="2186" y="60"/>
                    <a:pt x="2188" y="58"/>
                  </a:cubicBezTo>
                  <a:cubicBezTo>
                    <a:pt x="2190" y="55"/>
                    <a:pt x="2192" y="54"/>
                    <a:pt x="2193" y="53"/>
                  </a:cubicBezTo>
                  <a:cubicBezTo>
                    <a:pt x="2193" y="53"/>
                    <a:pt x="2193" y="54"/>
                    <a:pt x="2193" y="54"/>
                  </a:cubicBezTo>
                  <a:cubicBezTo>
                    <a:pt x="2193" y="54"/>
                    <a:pt x="2193" y="53"/>
                    <a:pt x="2193" y="52"/>
                  </a:cubicBezTo>
                  <a:cubicBezTo>
                    <a:pt x="2193" y="52"/>
                    <a:pt x="2193" y="52"/>
                    <a:pt x="2193" y="52"/>
                  </a:cubicBezTo>
                  <a:cubicBezTo>
                    <a:pt x="2193" y="52"/>
                    <a:pt x="2193" y="52"/>
                    <a:pt x="2193" y="52"/>
                  </a:cubicBezTo>
                  <a:cubicBezTo>
                    <a:pt x="2191" y="53"/>
                    <a:pt x="2189" y="54"/>
                    <a:pt x="2186" y="57"/>
                  </a:cubicBezTo>
                  <a:cubicBezTo>
                    <a:pt x="2184" y="59"/>
                    <a:pt x="2181" y="61"/>
                    <a:pt x="2179" y="64"/>
                  </a:cubicBezTo>
                  <a:cubicBezTo>
                    <a:pt x="2177" y="63"/>
                    <a:pt x="2177" y="63"/>
                    <a:pt x="2177" y="63"/>
                  </a:cubicBezTo>
                  <a:cubicBezTo>
                    <a:pt x="2178" y="65"/>
                    <a:pt x="2178" y="65"/>
                    <a:pt x="2178" y="65"/>
                  </a:cubicBezTo>
                  <a:cubicBezTo>
                    <a:pt x="2177" y="65"/>
                    <a:pt x="2177" y="65"/>
                    <a:pt x="2177" y="66"/>
                  </a:cubicBezTo>
                  <a:cubicBezTo>
                    <a:pt x="2175" y="67"/>
                    <a:pt x="2173" y="69"/>
                    <a:pt x="2171" y="71"/>
                  </a:cubicBezTo>
                  <a:cubicBezTo>
                    <a:pt x="2172" y="69"/>
                    <a:pt x="2173" y="67"/>
                    <a:pt x="2174" y="65"/>
                  </a:cubicBezTo>
                  <a:cubicBezTo>
                    <a:pt x="2175" y="62"/>
                    <a:pt x="2176" y="59"/>
                    <a:pt x="2178" y="57"/>
                  </a:cubicBezTo>
                  <a:cubicBezTo>
                    <a:pt x="2179" y="55"/>
                    <a:pt x="2181" y="53"/>
                    <a:pt x="2182" y="51"/>
                  </a:cubicBezTo>
                  <a:cubicBezTo>
                    <a:pt x="2183" y="47"/>
                    <a:pt x="2182" y="45"/>
                    <a:pt x="2182" y="45"/>
                  </a:cubicBezTo>
                  <a:cubicBezTo>
                    <a:pt x="2182" y="45"/>
                    <a:pt x="2183" y="47"/>
                    <a:pt x="2180" y="50"/>
                  </a:cubicBezTo>
                  <a:cubicBezTo>
                    <a:pt x="2179" y="52"/>
                    <a:pt x="2178" y="54"/>
                    <a:pt x="2176" y="56"/>
                  </a:cubicBezTo>
                  <a:cubicBezTo>
                    <a:pt x="2174" y="58"/>
                    <a:pt x="2172" y="60"/>
                    <a:pt x="2170" y="63"/>
                  </a:cubicBezTo>
                  <a:cubicBezTo>
                    <a:pt x="2167" y="68"/>
                    <a:pt x="2165" y="73"/>
                    <a:pt x="2162" y="78"/>
                  </a:cubicBezTo>
                  <a:cubicBezTo>
                    <a:pt x="2161" y="78"/>
                    <a:pt x="2161" y="77"/>
                    <a:pt x="2160" y="77"/>
                  </a:cubicBezTo>
                  <a:cubicBezTo>
                    <a:pt x="2155" y="75"/>
                    <a:pt x="2150" y="73"/>
                    <a:pt x="2146" y="72"/>
                  </a:cubicBezTo>
                  <a:cubicBezTo>
                    <a:pt x="2146" y="72"/>
                    <a:pt x="2146" y="72"/>
                    <a:pt x="2146" y="72"/>
                  </a:cubicBezTo>
                  <a:cubicBezTo>
                    <a:pt x="2145" y="71"/>
                    <a:pt x="2144" y="70"/>
                    <a:pt x="2144" y="70"/>
                  </a:cubicBezTo>
                  <a:cubicBezTo>
                    <a:pt x="2144" y="69"/>
                    <a:pt x="2144" y="68"/>
                    <a:pt x="2144" y="68"/>
                  </a:cubicBezTo>
                  <a:cubicBezTo>
                    <a:pt x="2144" y="68"/>
                    <a:pt x="2144" y="69"/>
                    <a:pt x="2143" y="69"/>
                  </a:cubicBezTo>
                  <a:cubicBezTo>
                    <a:pt x="2143" y="69"/>
                    <a:pt x="2142" y="68"/>
                    <a:pt x="2141" y="67"/>
                  </a:cubicBezTo>
                  <a:cubicBezTo>
                    <a:pt x="2141" y="66"/>
                    <a:pt x="2141" y="66"/>
                    <a:pt x="2141" y="65"/>
                  </a:cubicBezTo>
                  <a:cubicBezTo>
                    <a:pt x="2141" y="64"/>
                    <a:pt x="2141" y="63"/>
                    <a:pt x="2141" y="62"/>
                  </a:cubicBezTo>
                  <a:cubicBezTo>
                    <a:pt x="2142" y="59"/>
                    <a:pt x="2143" y="56"/>
                    <a:pt x="2144" y="53"/>
                  </a:cubicBezTo>
                  <a:cubicBezTo>
                    <a:pt x="2145" y="51"/>
                    <a:pt x="2145" y="49"/>
                    <a:pt x="2145" y="47"/>
                  </a:cubicBezTo>
                  <a:cubicBezTo>
                    <a:pt x="2152" y="42"/>
                    <a:pt x="2158" y="39"/>
                    <a:pt x="2163" y="37"/>
                  </a:cubicBezTo>
                  <a:cubicBezTo>
                    <a:pt x="2166" y="36"/>
                    <a:pt x="2168" y="36"/>
                    <a:pt x="2170" y="35"/>
                  </a:cubicBezTo>
                  <a:cubicBezTo>
                    <a:pt x="2171" y="35"/>
                    <a:pt x="2172" y="35"/>
                    <a:pt x="2172" y="35"/>
                  </a:cubicBezTo>
                  <a:cubicBezTo>
                    <a:pt x="2172" y="35"/>
                    <a:pt x="2171" y="35"/>
                    <a:pt x="2169" y="35"/>
                  </a:cubicBezTo>
                  <a:cubicBezTo>
                    <a:pt x="2168" y="35"/>
                    <a:pt x="2165" y="34"/>
                    <a:pt x="2162" y="35"/>
                  </a:cubicBezTo>
                  <a:cubicBezTo>
                    <a:pt x="2156" y="35"/>
                    <a:pt x="2148" y="37"/>
                    <a:pt x="2139" y="41"/>
                  </a:cubicBezTo>
                  <a:cubicBezTo>
                    <a:pt x="2135" y="43"/>
                    <a:pt x="2130" y="46"/>
                    <a:pt x="2126" y="48"/>
                  </a:cubicBezTo>
                  <a:cubicBezTo>
                    <a:pt x="2122" y="50"/>
                    <a:pt x="2117" y="53"/>
                    <a:pt x="2113" y="56"/>
                  </a:cubicBezTo>
                  <a:cubicBezTo>
                    <a:pt x="2104" y="61"/>
                    <a:pt x="2095" y="67"/>
                    <a:pt x="2089" y="73"/>
                  </a:cubicBezTo>
                  <a:cubicBezTo>
                    <a:pt x="2086" y="75"/>
                    <a:pt x="2084" y="77"/>
                    <a:pt x="2083" y="79"/>
                  </a:cubicBezTo>
                  <a:cubicBezTo>
                    <a:pt x="2081" y="81"/>
                    <a:pt x="2079" y="83"/>
                    <a:pt x="2078" y="85"/>
                  </a:cubicBezTo>
                  <a:cubicBezTo>
                    <a:pt x="2078" y="85"/>
                    <a:pt x="2077" y="85"/>
                    <a:pt x="2077" y="86"/>
                  </a:cubicBezTo>
                  <a:cubicBezTo>
                    <a:pt x="2078" y="84"/>
                    <a:pt x="2079" y="83"/>
                    <a:pt x="2080" y="81"/>
                  </a:cubicBezTo>
                  <a:cubicBezTo>
                    <a:pt x="2082" y="78"/>
                    <a:pt x="2085" y="75"/>
                    <a:pt x="2087" y="72"/>
                  </a:cubicBezTo>
                  <a:cubicBezTo>
                    <a:pt x="2090" y="69"/>
                    <a:pt x="2092" y="67"/>
                    <a:pt x="2094" y="65"/>
                  </a:cubicBezTo>
                  <a:cubicBezTo>
                    <a:pt x="2095" y="63"/>
                    <a:pt x="2097" y="61"/>
                    <a:pt x="2098" y="60"/>
                  </a:cubicBezTo>
                  <a:cubicBezTo>
                    <a:pt x="2099" y="59"/>
                    <a:pt x="2100" y="59"/>
                    <a:pt x="2100" y="59"/>
                  </a:cubicBezTo>
                  <a:cubicBezTo>
                    <a:pt x="2100" y="59"/>
                    <a:pt x="2099" y="59"/>
                    <a:pt x="2098" y="60"/>
                  </a:cubicBezTo>
                  <a:cubicBezTo>
                    <a:pt x="2096" y="60"/>
                    <a:pt x="2094" y="61"/>
                    <a:pt x="2092" y="63"/>
                  </a:cubicBezTo>
                  <a:cubicBezTo>
                    <a:pt x="2090" y="65"/>
                    <a:pt x="2087" y="66"/>
                    <a:pt x="2084" y="68"/>
                  </a:cubicBezTo>
                  <a:cubicBezTo>
                    <a:pt x="2081" y="70"/>
                    <a:pt x="2079" y="72"/>
                    <a:pt x="2076" y="74"/>
                  </a:cubicBezTo>
                  <a:cubicBezTo>
                    <a:pt x="2076" y="74"/>
                    <a:pt x="2076" y="73"/>
                    <a:pt x="2076" y="71"/>
                  </a:cubicBezTo>
                  <a:cubicBezTo>
                    <a:pt x="2076" y="71"/>
                    <a:pt x="2076" y="71"/>
                    <a:pt x="2076" y="71"/>
                  </a:cubicBezTo>
                  <a:cubicBezTo>
                    <a:pt x="2075" y="71"/>
                    <a:pt x="2075" y="71"/>
                    <a:pt x="2075" y="71"/>
                  </a:cubicBezTo>
                  <a:cubicBezTo>
                    <a:pt x="2074" y="71"/>
                    <a:pt x="2073" y="71"/>
                    <a:pt x="2071" y="71"/>
                  </a:cubicBezTo>
                  <a:cubicBezTo>
                    <a:pt x="2071" y="69"/>
                    <a:pt x="2070" y="67"/>
                    <a:pt x="2069" y="65"/>
                  </a:cubicBezTo>
                  <a:cubicBezTo>
                    <a:pt x="2069" y="62"/>
                    <a:pt x="2068" y="60"/>
                    <a:pt x="2068" y="58"/>
                  </a:cubicBezTo>
                  <a:cubicBezTo>
                    <a:pt x="2067" y="55"/>
                    <a:pt x="2066" y="53"/>
                    <a:pt x="2065" y="51"/>
                  </a:cubicBezTo>
                  <a:cubicBezTo>
                    <a:pt x="2065" y="49"/>
                    <a:pt x="2064" y="48"/>
                    <a:pt x="2063" y="48"/>
                  </a:cubicBezTo>
                  <a:cubicBezTo>
                    <a:pt x="2062" y="47"/>
                    <a:pt x="2061" y="47"/>
                    <a:pt x="2061" y="47"/>
                  </a:cubicBezTo>
                  <a:cubicBezTo>
                    <a:pt x="2060" y="46"/>
                    <a:pt x="2060" y="45"/>
                    <a:pt x="2060" y="44"/>
                  </a:cubicBezTo>
                  <a:cubicBezTo>
                    <a:pt x="2060" y="43"/>
                    <a:pt x="2060" y="43"/>
                    <a:pt x="2060" y="43"/>
                  </a:cubicBezTo>
                  <a:cubicBezTo>
                    <a:pt x="2060" y="43"/>
                    <a:pt x="2060" y="43"/>
                    <a:pt x="2059" y="44"/>
                  </a:cubicBezTo>
                  <a:cubicBezTo>
                    <a:pt x="2059" y="45"/>
                    <a:pt x="2058" y="46"/>
                    <a:pt x="2059" y="48"/>
                  </a:cubicBezTo>
                  <a:cubicBezTo>
                    <a:pt x="2059" y="49"/>
                    <a:pt x="2060" y="50"/>
                    <a:pt x="2060" y="51"/>
                  </a:cubicBezTo>
                  <a:cubicBezTo>
                    <a:pt x="2061" y="51"/>
                    <a:pt x="2061" y="51"/>
                    <a:pt x="2061" y="52"/>
                  </a:cubicBezTo>
                  <a:cubicBezTo>
                    <a:pt x="2061" y="54"/>
                    <a:pt x="2060" y="56"/>
                    <a:pt x="2060" y="58"/>
                  </a:cubicBezTo>
                  <a:cubicBezTo>
                    <a:pt x="2059" y="60"/>
                    <a:pt x="2059" y="62"/>
                    <a:pt x="2058" y="65"/>
                  </a:cubicBezTo>
                  <a:cubicBezTo>
                    <a:pt x="2058" y="67"/>
                    <a:pt x="2058" y="71"/>
                    <a:pt x="2058" y="73"/>
                  </a:cubicBezTo>
                  <a:cubicBezTo>
                    <a:pt x="2058" y="77"/>
                    <a:pt x="2058" y="80"/>
                    <a:pt x="2059" y="82"/>
                  </a:cubicBezTo>
                  <a:cubicBezTo>
                    <a:pt x="2058" y="83"/>
                    <a:pt x="2058" y="84"/>
                    <a:pt x="2058" y="84"/>
                  </a:cubicBezTo>
                  <a:cubicBezTo>
                    <a:pt x="2057" y="81"/>
                    <a:pt x="2056" y="78"/>
                    <a:pt x="2055" y="76"/>
                  </a:cubicBezTo>
                  <a:cubicBezTo>
                    <a:pt x="2054" y="74"/>
                    <a:pt x="2053" y="72"/>
                    <a:pt x="2052" y="70"/>
                  </a:cubicBezTo>
                  <a:cubicBezTo>
                    <a:pt x="2052" y="67"/>
                    <a:pt x="2051" y="64"/>
                    <a:pt x="2050" y="61"/>
                  </a:cubicBezTo>
                  <a:cubicBezTo>
                    <a:pt x="2049" y="57"/>
                    <a:pt x="2048" y="54"/>
                    <a:pt x="2047" y="51"/>
                  </a:cubicBezTo>
                  <a:cubicBezTo>
                    <a:pt x="2046" y="49"/>
                    <a:pt x="2045" y="46"/>
                    <a:pt x="2045" y="43"/>
                  </a:cubicBezTo>
                  <a:cubicBezTo>
                    <a:pt x="2043" y="37"/>
                    <a:pt x="2042" y="32"/>
                    <a:pt x="2041" y="29"/>
                  </a:cubicBezTo>
                  <a:cubicBezTo>
                    <a:pt x="2041" y="25"/>
                    <a:pt x="2040" y="23"/>
                    <a:pt x="2040" y="23"/>
                  </a:cubicBezTo>
                  <a:cubicBezTo>
                    <a:pt x="2040" y="23"/>
                    <a:pt x="2040" y="25"/>
                    <a:pt x="2039" y="29"/>
                  </a:cubicBezTo>
                  <a:cubicBezTo>
                    <a:pt x="2038" y="33"/>
                    <a:pt x="2037" y="38"/>
                    <a:pt x="2037" y="44"/>
                  </a:cubicBezTo>
                  <a:cubicBezTo>
                    <a:pt x="2037" y="46"/>
                    <a:pt x="2037" y="48"/>
                    <a:pt x="2036" y="50"/>
                  </a:cubicBezTo>
                  <a:cubicBezTo>
                    <a:pt x="2035" y="47"/>
                    <a:pt x="2034" y="44"/>
                    <a:pt x="2033" y="42"/>
                  </a:cubicBezTo>
                  <a:cubicBezTo>
                    <a:pt x="2031" y="40"/>
                    <a:pt x="2030" y="37"/>
                    <a:pt x="2028" y="35"/>
                  </a:cubicBezTo>
                  <a:cubicBezTo>
                    <a:pt x="2028" y="35"/>
                    <a:pt x="2028" y="35"/>
                    <a:pt x="2028" y="35"/>
                  </a:cubicBezTo>
                  <a:cubicBezTo>
                    <a:pt x="2028" y="35"/>
                    <a:pt x="2028" y="35"/>
                    <a:pt x="2028" y="35"/>
                  </a:cubicBezTo>
                  <a:cubicBezTo>
                    <a:pt x="2025" y="32"/>
                    <a:pt x="2023" y="29"/>
                    <a:pt x="2020" y="27"/>
                  </a:cubicBezTo>
                  <a:cubicBezTo>
                    <a:pt x="2017" y="26"/>
                    <a:pt x="2015" y="26"/>
                    <a:pt x="2014" y="26"/>
                  </a:cubicBezTo>
                  <a:cubicBezTo>
                    <a:pt x="2013" y="27"/>
                    <a:pt x="2012" y="27"/>
                    <a:pt x="2012" y="27"/>
                  </a:cubicBezTo>
                  <a:cubicBezTo>
                    <a:pt x="2012" y="27"/>
                    <a:pt x="2013" y="27"/>
                    <a:pt x="2014" y="27"/>
                  </a:cubicBezTo>
                  <a:cubicBezTo>
                    <a:pt x="2015" y="27"/>
                    <a:pt x="2017" y="28"/>
                    <a:pt x="2018" y="29"/>
                  </a:cubicBezTo>
                  <a:cubicBezTo>
                    <a:pt x="2021" y="32"/>
                    <a:pt x="2024" y="38"/>
                    <a:pt x="2025" y="45"/>
                  </a:cubicBezTo>
                  <a:cubicBezTo>
                    <a:pt x="2025" y="45"/>
                    <a:pt x="2025" y="46"/>
                    <a:pt x="2025" y="46"/>
                  </a:cubicBezTo>
                  <a:cubicBezTo>
                    <a:pt x="2024" y="49"/>
                    <a:pt x="2023" y="53"/>
                    <a:pt x="2021" y="57"/>
                  </a:cubicBezTo>
                  <a:cubicBezTo>
                    <a:pt x="2020" y="60"/>
                    <a:pt x="2019" y="62"/>
                    <a:pt x="2018" y="64"/>
                  </a:cubicBezTo>
                  <a:cubicBezTo>
                    <a:pt x="2017" y="63"/>
                    <a:pt x="2015" y="61"/>
                    <a:pt x="2013" y="60"/>
                  </a:cubicBezTo>
                  <a:cubicBezTo>
                    <a:pt x="2011" y="57"/>
                    <a:pt x="2008" y="55"/>
                    <a:pt x="2006" y="53"/>
                  </a:cubicBezTo>
                  <a:cubicBezTo>
                    <a:pt x="2007" y="52"/>
                    <a:pt x="2008" y="51"/>
                    <a:pt x="2009" y="50"/>
                  </a:cubicBezTo>
                  <a:cubicBezTo>
                    <a:pt x="2013" y="46"/>
                    <a:pt x="2016" y="43"/>
                    <a:pt x="2016" y="43"/>
                  </a:cubicBezTo>
                  <a:cubicBezTo>
                    <a:pt x="2016" y="43"/>
                    <a:pt x="2013" y="45"/>
                    <a:pt x="2007" y="48"/>
                  </a:cubicBezTo>
                  <a:cubicBezTo>
                    <a:pt x="2006" y="49"/>
                    <a:pt x="2004" y="50"/>
                    <a:pt x="2002" y="51"/>
                  </a:cubicBezTo>
                  <a:cubicBezTo>
                    <a:pt x="2001" y="50"/>
                    <a:pt x="2000" y="50"/>
                    <a:pt x="1999" y="49"/>
                  </a:cubicBezTo>
                  <a:cubicBezTo>
                    <a:pt x="1997" y="48"/>
                    <a:pt x="1995" y="48"/>
                    <a:pt x="1994" y="47"/>
                  </a:cubicBezTo>
                  <a:cubicBezTo>
                    <a:pt x="1993" y="47"/>
                    <a:pt x="1992" y="47"/>
                    <a:pt x="1992" y="47"/>
                  </a:cubicBezTo>
                  <a:cubicBezTo>
                    <a:pt x="1992" y="47"/>
                    <a:pt x="1993" y="47"/>
                    <a:pt x="1994" y="48"/>
                  </a:cubicBezTo>
                  <a:cubicBezTo>
                    <a:pt x="1995" y="49"/>
                    <a:pt x="1996" y="50"/>
                    <a:pt x="1997" y="51"/>
                  </a:cubicBezTo>
                  <a:cubicBezTo>
                    <a:pt x="1998" y="52"/>
                    <a:pt x="1999" y="52"/>
                    <a:pt x="1999" y="53"/>
                  </a:cubicBezTo>
                  <a:cubicBezTo>
                    <a:pt x="1995" y="56"/>
                    <a:pt x="1991" y="58"/>
                    <a:pt x="1987" y="62"/>
                  </a:cubicBezTo>
                  <a:cubicBezTo>
                    <a:pt x="1983" y="65"/>
                    <a:pt x="1979" y="68"/>
                    <a:pt x="1975" y="71"/>
                  </a:cubicBezTo>
                  <a:cubicBezTo>
                    <a:pt x="1971" y="75"/>
                    <a:pt x="1967" y="79"/>
                    <a:pt x="1963" y="83"/>
                  </a:cubicBezTo>
                  <a:cubicBezTo>
                    <a:pt x="1958" y="89"/>
                    <a:pt x="1954" y="95"/>
                    <a:pt x="1951" y="101"/>
                  </a:cubicBezTo>
                  <a:cubicBezTo>
                    <a:pt x="1948" y="101"/>
                    <a:pt x="1944" y="101"/>
                    <a:pt x="1940" y="101"/>
                  </a:cubicBezTo>
                  <a:cubicBezTo>
                    <a:pt x="1942" y="100"/>
                    <a:pt x="1943" y="98"/>
                    <a:pt x="1944" y="97"/>
                  </a:cubicBezTo>
                  <a:cubicBezTo>
                    <a:pt x="1945" y="96"/>
                    <a:pt x="1947" y="94"/>
                    <a:pt x="1948" y="92"/>
                  </a:cubicBezTo>
                  <a:cubicBezTo>
                    <a:pt x="1950" y="90"/>
                    <a:pt x="1950" y="90"/>
                    <a:pt x="1950" y="90"/>
                  </a:cubicBezTo>
                  <a:cubicBezTo>
                    <a:pt x="1950" y="90"/>
                    <a:pt x="1951" y="89"/>
                    <a:pt x="1951" y="89"/>
                  </a:cubicBezTo>
                  <a:cubicBezTo>
                    <a:pt x="1953" y="86"/>
                    <a:pt x="1953" y="86"/>
                    <a:pt x="1953" y="86"/>
                  </a:cubicBezTo>
                  <a:cubicBezTo>
                    <a:pt x="1955" y="82"/>
                    <a:pt x="1958" y="78"/>
                    <a:pt x="1960" y="74"/>
                  </a:cubicBezTo>
                  <a:cubicBezTo>
                    <a:pt x="1965" y="67"/>
                    <a:pt x="1970" y="60"/>
                    <a:pt x="1974" y="55"/>
                  </a:cubicBezTo>
                  <a:cubicBezTo>
                    <a:pt x="1978" y="50"/>
                    <a:pt x="1983" y="47"/>
                    <a:pt x="1986" y="48"/>
                  </a:cubicBezTo>
                  <a:cubicBezTo>
                    <a:pt x="1985" y="50"/>
                    <a:pt x="1984" y="51"/>
                    <a:pt x="1984" y="51"/>
                  </a:cubicBezTo>
                  <a:cubicBezTo>
                    <a:pt x="1984" y="51"/>
                    <a:pt x="1985" y="50"/>
                    <a:pt x="1987" y="48"/>
                  </a:cubicBezTo>
                  <a:cubicBezTo>
                    <a:pt x="1987" y="48"/>
                    <a:pt x="1987" y="48"/>
                    <a:pt x="1987" y="48"/>
                  </a:cubicBezTo>
                  <a:cubicBezTo>
                    <a:pt x="1987" y="47"/>
                    <a:pt x="1987" y="47"/>
                    <a:pt x="1987" y="47"/>
                  </a:cubicBezTo>
                  <a:cubicBezTo>
                    <a:pt x="1985" y="46"/>
                    <a:pt x="1982" y="46"/>
                    <a:pt x="1980" y="47"/>
                  </a:cubicBezTo>
                  <a:cubicBezTo>
                    <a:pt x="1977" y="48"/>
                    <a:pt x="1974" y="49"/>
                    <a:pt x="1971" y="52"/>
                  </a:cubicBezTo>
                  <a:cubicBezTo>
                    <a:pt x="1965" y="56"/>
                    <a:pt x="1959" y="62"/>
                    <a:pt x="1953" y="68"/>
                  </a:cubicBezTo>
                  <a:cubicBezTo>
                    <a:pt x="1949" y="71"/>
                    <a:pt x="1946" y="75"/>
                    <a:pt x="1943" y="78"/>
                  </a:cubicBezTo>
                  <a:cubicBezTo>
                    <a:pt x="1941" y="81"/>
                    <a:pt x="1941" y="81"/>
                    <a:pt x="1941" y="81"/>
                  </a:cubicBezTo>
                  <a:cubicBezTo>
                    <a:pt x="1939" y="83"/>
                    <a:pt x="1939" y="83"/>
                    <a:pt x="1939" y="83"/>
                  </a:cubicBezTo>
                  <a:cubicBezTo>
                    <a:pt x="1937" y="84"/>
                    <a:pt x="1935" y="86"/>
                    <a:pt x="1934" y="87"/>
                  </a:cubicBezTo>
                  <a:cubicBezTo>
                    <a:pt x="1934" y="87"/>
                    <a:pt x="1934" y="87"/>
                    <a:pt x="1934" y="87"/>
                  </a:cubicBezTo>
                  <a:cubicBezTo>
                    <a:pt x="1936" y="85"/>
                    <a:pt x="1937" y="82"/>
                    <a:pt x="1939" y="80"/>
                  </a:cubicBezTo>
                  <a:cubicBezTo>
                    <a:pt x="1942" y="76"/>
                    <a:pt x="1944" y="73"/>
                    <a:pt x="1946" y="69"/>
                  </a:cubicBezTo>
                  <a:cubicBezTo>
                    <a:pt x="1950" y="63"/>
                    <a:pt x="1953" y="57"/>
                    <a:pt x="1957" y="53"/>
                  </a:cubicBezTo>
                  <a:cubicBezTo>
                    <a:pt x="1959" y="51"/>
                    <a:pt x="1961" y="49"/>
                    <a:pt x="1963" y="47"/>
                  </a:cubicBezTo>
                  <a:cubicBezTo>
                    <a:pt x="1965" y="46"/>
                    <a:pt x="1966" y="44"/>
                    <a:pt x="1967" y="43"/>
                  </a:cubicBezTo>
                  <a:cubicBezTo>
                    <a:pt x="1967" y="42"/>
                    <a:pt x="1967" y="42"/>
                    <a:pt x="1967" y="42"/>
                  </a:cubicBezTo>
                  <a:cubicBezTo>
                    <a:pt x="1966" y="42"/>
                    <a:pt x="1966" y="42"/>
                    <a:pt x="1966" y="42"/>
                  </a:cubicBezTo>
                  <a:cubicBezTo>
                    <a:pt x="1965" y="43"/>
                    <a:pt x="1964" y="43"/>
                    <a:pt x="1964" y="43"/>
                  </a:cubicBezTo>
                  <a:cubicBezTo>
                    <a:pt x="1964" y="43"/>
                    <a:pt x="1964" y="43"/>
                    <a:pt x="1965" y="43"/>
                  </a:cubicBezTo>
                  <a:cubicBezTo>
                    <a:pt x="1964" y="44"/>
                    <a:pt x="1963" y="45"/>
                    <a:pt x="1962" y="45"/>
                  </a:cubicBezTo>
                  <a:cubicBezTo>
                    <a:pt x="1960" y="46"/>
                    <a:pt x="1957" y="47"/>
                    <a:pt x="1955" y="49"/>
                  </a:cubicBezTo>
                  <a:cubicBezTo>
                    <a:pt x="1949" y="52"/>
                    <a:pt x="1944" y="58"/>
                    <a:pt x="1938" y="63"/>
                  </a:cubicBezTo>
                  <a:cubicBezTo>
                    <a:pt x="1936" y="66"/>
                    <a:pt x="1933" y="69"/>
                    <a:pt x="1930" y="72"/>
                  </a:cubicBezTo>
                  <a:cubicBezTo>
                    <a:pt x="1928" y="74"/>
                    <a:pt x="1926" y="76"/>
                    <a:pt x="1924" y="77"/>
                  </a:cubicBezTo>
                  <a:cubicBezTo>
                    <a:pt x="1926" y="75"/>
                    <a:pt x="1928" y="73"/>
                    <a:pt x="1930" y="70"/>
                  </a:cubicBezTo>
                  <a:cubicBezTo>
                    <a:pt x="1936" y="64"/>
                    <a:pt x="1941" y="58"/>
                    <a:pt x="1945" y="54"/>
                  </a:cubicBezTo>
                  <a:cubicBezTo>
                    <a:pt x="1949" y="50"/>
                    <a:pt x="1952" y="47"/>
                    <a:pt x="1952" y="47"/>
                  </a:cubicBezTo>
                  <a:cubicBezTo>
                    <a:pt x="1952" y="47"/>
                    <a:pt x="1949" y="49"/>
                    <a:pt x="1944" y="52"/>
                  </a:cubicBezTo>
                  <a:cubicBezTo>
                    <a:pt x="1939" y="54"/>
                    <a:pt x="1933" y="58"/>
                    <a:pt x="1926" y="63"/>
                  </a:cubicBezTo>
                  <a:cubicBezTo>
                    <a:pt x="1928" y="59"/>
                    <a:pt x="1929" y="54"/>
                    <a:pt x="1929" y="51"/>
                  </a:cubicBezTo>
                  <a:cubicBezTo>
                    <a:pt x="1930" y="47"/>
                    <a:pt x="1930" y="45"/>
                    <a:pt x="1930" y="42"/>
                  </a:cubicBezTo>
                  <a:cubicBezTo>
                    <a:pt x="1930" y="39"/>
                    <a:pt x="1929" y="37"/>
                    <a:pt x="1928" y="36"/>
                  </a:cubicBezTo>
                  <a:cubicBezTo>
                    <a:pt x="1927" y="35"/>
                    <a:pt x="1927" y="35"/>
                    <a:pt x="1927" y="35"/>
                  </a:cubicBezTo>
                  <a:cubicBezTo>
                    <a:pt x="1927" y="36"/>
                    <a:pt x="1927" y="36"/>
                    <a:pt x="1927" y="36"/>
                  </a:cubicBezTo>
                  <a:cubicBezTo>
                    <a:pt x="1925" y="38"/>
                    <a:pt x="1924" y="39"/>
                    <a:pt x="1924" y="39"/>
                  </a:cubicBezTo>
                  <a:cubicBezTo>
                    <a:pt x="1924" y="39"/>
                    <a:pt x="1925" y="38"/>
                    <a:pt x="1927" y="37"/>
                  </a:cubicBezTo>
                  <a:cubicBezTo>
                    <a:pt x="1928" y="39"/>
                    <a:pt x="1927" y="44"/>
                    <a:pt x="1925" y="49"/>
                  </a:cubicBezTo>
                  <a:cubicBezTo>
                    <a:pt x="1922" y="55"/>
                    <a:pt x="1919" y="61"/>
                    <a:pt x="1915" y="67"/>
                  </a:cubicBezTo>
                  <a:cubicBezTo>
                    <a:pt x="1912" y="73"/>
                    <a:pt x="1908" y="78"/>
                    <a:pt x="1905" y="83"/>
                  </a:cubicBezTo>
                  <a:cubicBezTo>
                    <a:pt x="1904" y="84"/>
                    <a:pt x="1903" y="85"/>
                    <a:pt x="1903" y="86"/>
                  </a:cubicBezTo>
                  <a:cubicBezTo>
                    <a:pt x="1898" y="91"/>
                    <a:pt x="1894" y="96"/>
                    <a:pt x="1891" y="100"/>
                  </a:cubicBezTo>
                  <a:cubicBezTo>
                    <a:pt x="1888" y="100"/>
                    <a:pt x="1886" y="100"/>
                    <a:pt x="1884" y="100"/>
                  </a:cubicBezTo>
                  <a:cubicBezTo>
                    <a:pt x="1884" y="99"/>
                    <a:pt x="1884" y="98"/>
                    <a:pt x="1884" y="97"/>
                  </a:cubicBezTo>
                  <a:cubicBezTo>
                    <a:pt x="1885" y="90"/>
                    <a:pt x="1886" y="82"/>
                    <a:pt x="1885" y="74"/>
                  </a:cubicBezTo>
                  <a:cubicBezTo>
                    <a:pt x="1885" y="67"/>
                    <a:pt x="1883" y="60"/>
                    <a:pt x="1881" y="56"/>
                  </a:cubicBezTo>
                  <a:cubicBezTo>
                    <a:pt x="1879" y="52"/>
                    <a:pt x="1876" y="51"/>
                    <a:pt x="1876" y="51"/>
                  </a:cubicBezTo>
                  <a:cubicBezTo>
                    <a:pt x="1876" y="51"/>
                    <a:pt x="1876" y="52"/>
                    <a:pt x="1877" y="53"/>
                  </a:cubicBezTo>
                  <a:cubicBezTo>
                    <a:pt x="1878" y="54"/>
                    <a:pt x="1878" y="55"/>
                    <a:pt x="1879" y="57"/>
                  </a:cubicBezTo>
                  <a:cubicBezTo>
                    <a:pt x="1879" y="61"/>
                    <a:pt x="1879" y="67"/>
                    <a:pt x="1877" y="74"/>
                  </a:cubicBezTo>
                  <a:cubicBezTo>
                    <a:pt x="1876" y="79"/>
                    <a:pt x="1874" y="85"/>
                    <a:pt x="1872" y="91"/>
                  </a:cubicBezTo>
                  <a:cubicBezTo>
                    <a:pt x="1872" y="91"/>
                    <a:pt x="1872" y="90"/>
                    <a:pt x="1872" y="90"/>
                  </a:cubicBezTo>
                  <a:cubicBezTo>
                    <a:pt x="1872" y="86"/>
                    <a:pt x="1873" y="82"/>
                    <a:pt x="1873" y="79"/>
                  </a:cubicBezTo>
                  <a:cubicBezTo>
                    <a:pt x="1873" y="78"/>
                    <a:pt x="1874" y="78"/>
                    <a:pt x="1874" y="78"/>
                  </a:cubicBezTo>
                  <a:cubicBezTo>
                    <a:pt x="1875" y="77"/>
                    <a:pt x="1877" y="74"/>
                    <a:pt x="1877" y="71"/>
                  </a:cubicBezTo>
                  <a:cubicBezTo>
                    <a:pt x="1877" y="70"/>
                    <a:pt x="1877" y="70"/>
                    <a:pt x="1877" y="70"/>
                  </a:cubicBezTo>
                  <a:cubicBezTo>
                    <a:pt x="1876" y="70"/>
                    <a:pt x="1876" y="70"/>
                    <a:pt x="1876" y="70"/>
                  </a:cubicBezTo>
                  <a:cubicBezTo>
                    <a:pt x="1875" y="70"/>
                    <a:pt x="1874" y="70"/>
                    <a:pt x="1874" y="70"/>
                  </a:cubicBezTo>
                  <a:cubicBezTo>
                    <a:pt x="1874" y="69"/>
                    <a:pt x="1874" y="69"/>
                    <a:pt x="1874" y="68"/>
                  </a:cubicBezTo>
                  <a:cubicBezTo>
                    <a:pt x="1874" y="61"/>
                    <a:pt x="1875" y="54"/>
                    <a:pt x="1874" y="49"/>
                  </a:cubicBezTo>
                  <a:cubicBezTo>
                    <a:pt x="1874" y="43"/>
                    <a:pt x="1873" y="39"/>
                    <a:pt x="1872" y="36"/>
                  </a:cubicBezTo>
                  <a:cubicBezTo>
                    <a:pt x="1872" y="36"/>
                    <a:pt x="1872" y="36"/>
                    <a:pt x="1872" y="36"/>
                  </a:cubicBezTo>
                  <a:cubicBezTo>
                    <a:pt x="1872" y="36"/>
                    <a:pt x="1872" y="35"/>
                    <a:pt x="1872" y="35"/>
                  </a:cubicBezTo>
                  <a:cubicBezTo>
                    <a:pt x="1872" y="35"/>
                    <a:pt x="1872" y="35"/>
                    <a:pt x="1872" y="35"/>
                  </a:cubicBezTo>
                  <a:cubicBezTo>
                    <a:pt x="1871" y="39"/>
                    <a:pt x="1871" y="42"/>
                    <a:pt x="1870" y="48"/>
                  </a:cubicBezTo>
                  <a:cubicBezTo>
                    <a:pt x="1869" y="52"/>
                    <a:pt x="1867" y="58"/>
                    <a:pt x="1865" y="64"/>
                  </a:cubicBezTo>
                  <a:cubicBezTo>
                    <a:pt x="1865" y="62"/>
                    <a:pt x="1865" y="61"/>
                    <a:pt x="1865" y="60"/>
                  </a:cubicBezTo>
                  <a:cubicBezTo>
                    <a:pt x="1864" y="59"/>
                    <a:pt x="1864" y="59"/>
                    <a:pt x="1864" y="59"/>
                  </a:cubicBezTo>
                  <a:cubicBezTo>
                    <a:pt x="1863" y="59"/>
                    <a:pt x="1863" y="59"/>
                    <a:pt x="1863" y="59"/>
                  </a:cubicBezTo>
                  <a:cubicBezTo>
                    <a:pt x="1861" y="60"/>
                    <a:pt x="1858" y="60"/>
                    <a:pt x="1856" y="61"/>
                  </a:cubicBezTo>
                  <a:cubicBezTo>
                    <a:pt x="1857" y="57"/>
                    <a:pt x="1859" y="53"/>
                    <a:pt x="1861" y="49"/>
                  </a:cubicBezTo>
                  <a:cubicBezTo>
                    <a:pt x="1868" y="34"/>
                    <a:pt x="1876" y="23"/>
                    <a:pt x="1876" y="23"/>
                  </a:cubicBezTo>
                  <a:cubicBezTo>
                    <a:pt x="1876" y="23"/>
                    <a:pt x="1873" y="25"/>
                    <a:pt x="1869" y="29"/>
                  </a:cubicBezTo>
                  <a:cubicBezTo>
                    <a:pt x="1865" y="32"/>
                    <a:pt x="1859" y="38"/>
                    <a:pt x="1854" y="45"/>
                  </a:cubicBezTo>
                  <a:cubicBezTo>
                    <a:pt x="1848" y="53"/>
                    <a:pt x="1841" y="63"/>
                    <a:pt x="1836" y="73"/>
                  </a:cubicBezTo>
                  <a:cubicBezTo>
                    <a:pt x="1834" y="75"/>
                    <a:pt x="1832" y="76"/>
                    <a:pt x="1830" y="78"/>
                  </a:cubicBezTo>
                  <a:cubicBezTo>
                    <a:pt x="1830" y="79"/>
                    <a:pt x="1829" y="79"/>
                    <a:pt x="1829" y="79"/>
                  </a:cubicBezTo>
                  <a:cubicBezTo>
                    <a:pt x="1829" y="79"/>
                    <a:pt x="1829" y="79"/>
                    <a:pt x="1829" y="79"/>
                  </a:cubicBezTo>
                  <a:cubicBezTo>
                    <a:pt x="1827" y="72"/>
                    <a:pt x="1826" y="65"/>
                    <a:pt x="1825" y="58"/>
                  </a:cubicBezTo>
                  <a:cubicBezTo>
                    <a:pt x="1824" y="55"/>
                    <a:pt x="1824" y="52"/>
                    <a:pt x="1823" y="50"/>
                  </a:cubicBezTo>
                  <a:cubicBezTo>
                    <a:pt x="1823" y="48"/>
                    <a:pt x="1823" y="47"/>
                    <a:pt x="1823" y="46"/>
                  </a:cubicBezTo>
                  <a:cubicBezTo>
                    <a:pt x="1823" y="45"/>
                    <a:pt x="1824" y="44"/>
                    <a:pt x="1824" y="43"/>
                  </a:cubicBezTo>
                  <a:cubicBezTo>
                    <a:pt x="1824" y="40"/>
                    <a:pt x="1824" y="39"/>
                    <a:pt x="1824" y="38"/>
                  </a:cubicBezTo>
                  <a:cubicBezTo>
                    <a:pt x="1823" y="36"/>
                    <a:pt x="1823" y="36"/>
                    <a:pt x="1823" y="36"/>
                  </a:cubicBezTo>
                  <a:cubicBezTo>
                    <a:pt x="1823" y="36"/>
                    <a:pt x="1823" y="36"/>
                    <a:pt x="1823" y="38"/>
                  </a:cubicBezTo>
                  <a:cubicBezTo>
                    <a:pt x="1823" y="39"/>
                    <a:pt x="1823" y="40"/>
                    <a:pt x="1823" y="42"/>
                  </a:cubicBezTo>
                  <a:cubicBezTo>
                    <a:pt x="1822" y="43"/>
                    <a:pt x="1822" y="44"/>
                    <a:pt x="1821" y="46"/>
                  </a:cubicBezTo>
                  <a:cubicBezTo>
                    <a:pt x="1821" y="47"/>
                    <a:pt x="1821" y="48"/>
                    <a:pt x="1821" y="50"/>
                  </a:cubicBezTo>
                  <a:cubicBezTo>
                    <a:pt x="1821" y="52"/>
                    <a:pt x="1821" y="56"/>
                    <a:pt x="1821" y="59"/>
                  </a:cubicBezTo>
                  <a:cubicBezTo>
                    <a:pt x="1821" y="66"/>
                    <a:pt x="1821" y="73"/>
                    <a:pt x="1823" y="80"/>
                  </a:cubicBezTo>
                  <a:cubicBezTo>
                    <a:pt x="1823" y="82"/>
                    <a:pt x="1823" y="84"/>
                    <a:pt x="1823" y="85"/>
                  </a:cubicBezTo>
                  <a:cubicBezTo>
                    <a:pt x="1823" y="86"/>
                    <a:pt x="1822" y="87"/>
                    <a:pt x="1822" y="87"/>
                  </a:cubicBezTo>
                  <a:cubicBezTo>
                    <a:pt x="1820" y="83"/>
                    <a:pt x="1819" y="79"/>
                    <a:pt x="1818" y="74"/>
                  </a:cubicBezTo>
                  <a:cubicBezTo>
                    <a:pt x="1818" y="73"/>
                    <a:pt x="1817" y="72"/>
                    <a:pt x="1817" y="71"/>
                  </a:cubicBezTo>
                  <a:cubicBezTo>
                    <a:pt x="1818" y="70"/>
                    <a:pt x="1818" y="70"/>
                    <a:pt x="1818" y="70"/>
                  </a:cubicBezTo>
                  <a:cubicBezTo>
                    <a:pt x="1817" y="71"/>
                    <a:pt x="1817" y="71"/>
                    <a:pt x="1817" y="71"/>
                  </a:cubicBezTo>
                  <a:cubicBezTo>
                    <a:pt x="1817" y="68"/>
                    <a:pt x="1816" y="66"/>
                    <a:pt x="1816" y="64"/>
                  </a:cubicBezTo>
                  <a:cubicBezTo>
                    <a:pt x="1815" y="60"/>
                    <a:pt x="1815" y="57"/>
                    <a:pt x="1815" y="54"/>
                  </a:cubicBezTo>
                  <a:cubicBezTo>
                    <a:pt x="1816" y="47"/>
                    <a:pt x="1817" y="41"/>
                    <a:pt x="1817" y="37"/>
                  </a:cubicBezTo>
                  <a:cubicBezTo>
                    <a:pt x="1818" y="35"/>
                    <a:pt x="1818" y="33"/>
                    <a:pt x="1819" y="32"/>
                  </a:cubicBezTo>
                  <a:cubicBezTo>
                    <a:pt x="1819" y="32"/>
                    <a:pt x="1819" y="31"/>
                    <a:pt x="1819" y="31"/>
                  </a:cubicBezTo>
                  <a:cubicBezTo>
                    <a:pt x="1820" y="31"/>
                    <a:pt x="1820" y="31"/>
                    <a:pt x="1820" y="31"/>
                  </a:cubicBezTo>
                  <a:cubicBezTo>
                    <a:pt x="1820" y="31"/>
                    <a:pt x="1819" y="31"/>
                    <a:pt x="1818" y="32"/>
                  </a:cubicBezTo>
                  <a:cubicBezTo>
                    <a:pt x="1818" y="33"/>
                    <a:pt x="1817" y="35"/>
                    <a:pt x="1816" y="37"/>
                  </a:cubicBezTo>
                  <a:cubicBezTo>
                    <a:pt x="1815" y="39"/>
                    <a:pt x="1815" y="41"/>
                    <a:pt x="1814" y="44"/>
                  </a:cubicBezTo>
                  <a:cubicBezTo>
                    <a:pt x="1813" y="47"/>
                    <a:pt x="1812" y="50"/>
                    <a:pt x="1811" y="53"/>
                  </a:cubicBezTo>
                  <a:cubicBezTo>
                    <a:pt x="1811" y="56"/>
                    <a:pt x="1810" y="60"/>
                    <a:pt x="1810" y="64"/>
                  </a:cubicBezTo>
                  <a:cubicBezTo>
                    <a:pt x="1810" y="68"/>
                    <a:pt x="1811" y="72"/>
                    <a:pt x="1811" y="75"/>
                  </a:cubicBezTo>
                  <a:cubicBezTo>
                    <a:pt x="1811" y="76"/>
                    <a:pt x="1811" y="76"/>
                    <a:pt x="1812" y="77"/>
                  </a:cubicBezTo>
                  <a:cubicBezTo>
                    <a:pt x="1811" y="78"/>
                    <a:pt x="1810" y="78"/>
                    <a:pt x="1809" y="79"/>
                  </a:cubicBezTo>
                  <a:cubicBezTo>
                    <a:pt x="1808" y="81"/>
                    <a:pt x="1806" y="83"/>
                    <a:pt x="1805" y="86"/>
                  </a:cubicBezTo>
                  <a:cubicBezTo>
                    <a:pt x="1804" y="87"/>
                    <a:pt x="1803" y="88"/>
                    <a:pt x="1802" y="90"/>
                  </a:cubicBezTo>
                  <a:cubicBezTo>
                    <a:pt x="1802" y="89"/>
                    <a:pt x="1802" y="87"/>
                    <a:pt x="1801" y="86"/>
                  </a:cubicBezTo>
                  <a:cubicBezTo>
                    <a:pt x="1801" y="84"/>
                    <a:pt x="1801" y="81"/>
                    <a:pt x="1801" y="79"/>
                  </a:cubicBezTo>
                  <a:cubicBezTo>
                    <a:pt x="1801" y="74"/>
                    <a:pt x="1802" y="69"/>
                    <a:pt x="1802" y="64"/>
                  </a:cubicBezTo>
                  <a:cubicBezTo>
                    <a:pt x="1803" y="62"/>
                    <a:pt x="1803" y="59"/>
                    <a:pt x="1803" y="57"/>
                  </a:cubicBezTo>
                  <a:cubicBezTo>
                    <a:pt x="1803" y="56"/>
                    <a:pt x="1802" y="55"/>
                    <a:pt x="1803" y="54"/>
                  </a:cubicBezTo>
                  <a:cubicBezTo>
                    <a:pt x="1803" y="53"/>
                    <a:pt x="1803" y="52"/>
                    <a:pt x="1803" y="51"/>
                  </a:cubicBezTo>
                  <a:cubicBezTo>
                    <a:pt x="1804" y="49"/>
                    <a:pt x="1804" y="48"/>
                    <a:pt x="1804" y="46"/>
                  </a:cubicBezTo>
                  <a:cubicBezTo>
                    <a:pt x="1804" y="45"/>
                    <a:pt x="1805" y="44"/>
                    <a:pt x="1805" y="43"/>
                  </a:cubicBezTo>
                  <a:cubicBezTo>
                    <a:pt x="1805" y="44"/>
                    <a:pt x="1806" y="44"/>
                    <a:pt x="1806" y="44"/>
                  </a:cubicBezTo>
                  <a:cubicBezTo>
                    <a:pt x="1806" y="44"/>
                    <a:pt x="1805" y="44"/>
                    <a:pt x="1805" y="43"/>
                  </a:cubicBezTo>
                  <a:cubicBezTo>
                    <a:pt x="1805" y="43"/>
                    <a:pt x="1805" y="43"/>
                    <a:pt x="1805" y="43"/>
                  </a:cubicBezTo>
                  <a:cubicBezTo>
                    <a:pt x="1805" y="43"/>
                    <a:pt x="1805" y="43"/>
                    <a:pt x="1805" y="43"/>
                  </a:cubicBezTo>
                  <a:cubicBezTo>
                    <a:pt x="1804" y="44"/>
                    <a:pt x="1804" y="45"/>
                    <a:pt x="1803" y="46"/>
                  </a:cubicBezTo>
                  <a:cubicBezTo>
                    <a:pt x="1803" y="47"/>
                    <a:pt x="1802" y="49"/>
                    <a:pt x="1801" y="50"/>
                  </a:cubicBezTo>
                  <a:cubicBezTo>
                    <a:pt x="1801" y="51"/>
                    <a:pt x="1800" y="52"/>
                    <a:pt x="1800" y="53"/>
                  </a:cubicBezTo>
                  <a:cubicBezTo>
                    <a:pt x="1800" y="54"/>
                    <a:pt x="1799" y="56"/>
                    <a:pt x="1799" y="57"/>
                  </a:cubicBezTo>
                  <a:cubicBezTo>
                    <a:pt x="1799" y="59"/>
                    <a:pt x="1798" y="61"/>
                    <a:pt x="1798" y="63"/>
                  </a:cubicBezTo>
                  <a:cubicBezTo>
                    <a:pt x="1796" y="68"/>
                    <a:pt x="1795" y="73"/>
                    <a:pt x="1794" y="79"/>
                  </a:cubicBezTo>
                  <a:cubicBezTo>
                    <a:pt x="1794" y="79"/>
                    <a:pt x="1794" y="80"/>
                    <a:pt x="1794" y="81"/>
                  </a:cubicBezTo>
                  <a:cubicBezTo>
                    <a:pt x="1794" y="80"/>
                    <a:pt x="1794" y="80"/>
                    <a:pt x="1794" y="80"/>
                  </a:cubicBezTo>
                  <a:cubicBezTo>
                    <a:pt x="1793" y="79"/>
                    <a:pt x="1793" y="78"/>
                    <a:pt x="1792" y="77"/>
                  </a:cubicBezTo>
                  <a:cubicBezTo>
                    <a:pt x="1793" y="74"/>
                    <a:pt x="1794" y="71"/>
                    <a:pt x="1794" y="71"/>
                  </a:cubicBezTo>
                  <a:cubicBezTo>
                    <a:pt x="1794" y="71"/>
                    <a:pt x="1793" y="73"/>
                    <a:pt x="1792" y="75"/>
                  </a:cubicBezTo>
                  <a:cubicBezTo>
                    <a:pt x="1792" y="75"/>
                    <a:pt x="1791" y="75"/>
                    <a:pt x="1791" y="75"/>
                  </a:cubicBezTo>
                  <a:cubicBezTo>
                    <a:pt x="1791" y="71"/>
                    <a:pt x="1791" y="68"/>
                    <a:pt x="1791" y="64"/>
                  </a:cubicBezTo>
                  <a:cubicBezTo>
                    <a:pt x="1791" y="63"/>
                    <a:pt x="1790" y="62"/>
                    <a:pt x="1790" y="61"/>
                  </a:cubicBezTo>
                  <a:cubicBezTo>
                    <a:pt x="1793" y="58"/>
                    <a:pt x="1795" y="55"/>
                    <a:pt x="1796" y="54"/>
                  </a:cubicBezTo>
                  <a:cubicBezTo>
                    <a:pt x="1797" y="53"/>
                    <a:pt x="1797" y="53"/>
                    <a:pt x="1797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4" y="54"/>
                    <a:pt x="1794" y="55"/>
                    <a:pt x="1794" y="55"/>
                  </a:cubicBezTo>
                  <a:cubicBezTo>
                    <a:pt x="1794" y="55"/>
                    <a:pt x="1794" y="55"/>
                    <a:pt x="1795" y="54"/>
                  </a:cubicBezTo>
                  <a:cubicBezTo>
                    <a:pt x="1793" y="55"/>
                    <a:pt x="1792" y="57"/>
                    <a:pt x="1790" y="58"/>
                  </a:cubicBezTo>
                  <a:cubicBezTo>
                    <a:pt x="1790" y="57"/>
                    <a:pt x="1790" y="56"/>
                    <a:pt x="1790" y="56"/>
                  </a:cubicBezTo>
                  <a:cubicBezTo>
                    <a:pt x="1792" y="54"/>
                    <a:pt x="1794" y="55"/>
                    <a:pt x="1794" y="55"/>
                  </a:cubicBezTo>
                  <a:cubicBezTo>
                    <a:pt x="1794" y="55"/>
                    <a:pt x="1793" y="55"/>
                    <a:pt x="1793" y="54"/>
                  </a:cubicBezTo>
                  <a:cubicBezTo>
                    <a:pt x="1792" y="54"/>
                    <a:pt x="1791" y="54"/>
                    <a:pt x="1790" y="55"/>
                  </a:cubicBezTo>
                  <a:cubicBezTo>
                    <a:pt x="1790" y="51"/>
                    <a:pt x="1790" y="48"/>
                    <a:pt x="1790" y="45"/>
                  </a:cubicBezTo>
                  <a:cubicBezTo>
                    <a:pt x="1790" y="43"/>
                    <a:pt x="1791" y="41"/>
                    <a:pt x="1791" y="39"/>
                  </a:cubicBezTo>
                  <a:cubicBezTo>
                    <a:pt x="1791" y="38"/>
                    <a:pt x="1792" y="37"/>
                    <a:pt x="1792" y="36"/>
                  </a:cubicBezTo>
                  <a:cubicBezTo>
                    <a:pt x="1793" y="36"/>
                    <a:pt x="1793" y="36"/>
                    <a:pt x="1793" y="36"/>
                  </a:cubicBezTo>
                  <a:cubicBezTo>
                    <a:pt x="1793" y="36"/>
                    <a:pt x="1793" y="36"/>
                    <a:pt x="1792" y="36"/>
                  </a:cubicBezTo>
                  <a:cubicBezTo>
                    <a:pt x="1792" y="36"/>
                    <a:pt x="1792" y="36"/>
                    <a:pt x="1792" y="36"/>
                  </a:cubicBezTo>
                  <a:cubicBezTo>
                    <a:pt x="1792" y="36"/>
                    <a:pt x="1792" y="36"/>
                    <a:pt x="1792" y="36"/>
                  </a:cubicBezTo>
                  <a:cubicBezTo>
                    <a:pt x="1792" y="37"/>
                    <a:pt x="1791" y="38"/>
                    <a:pt x="1790" y="39"/>
                  </a:cubicBezTo>
                  <a:cubicBezTo>
                    <a:pt x="1790" y="41"/>
                    <a:pt x="1789" y="43"/>
                    <a:pt x="1789" y="45"/>
                  </a:cubicBezTo>
                  <a:cubicBezTo>
                    <a:pt x="1788" y="48"/>
                    <a:pt x="1788" y="51"/>
                    <a:pt x="1788" y="54"/>
                  </a:cubicBezTo>
                  <a:cubicBezTo>
                    <a:pt x="1787" y="55"/>
                    <a:pt x="1787" y="56"/>
                    <a:pt x="1787" y="57"/>
                  </a:cubicBezTo>
                  <a:cubicBezTo>
                    <a:pt x="1786" y="57"/>
                    <a:pt x="1785" y="58"/>
                    <a:pt x="1784" y="59"/>
                  </a:cubicBezTo>
                  <a:cubicBezTo>
                    <a:pt x="1782" y="61"/>
                    <a:pt x="1781" y="62"/>
                    <a:pt x="1779" y="64"/>
                  </a:cubicBezTo>
                  <a:cubicBezTo>
                    <a:pt x="1777" y="66"/>
                    <a:pt x="1776" y="68"/>
                    <a:pt x="1775" y="69"/>
                  </a:cubicBezTo>
                  <a:cubicBezTo>
                    <a:pt x="1774" y="68"/>
                    <a:pt x="1773" y="67"/>
                    <a:pt x="1773" y="66"/>
                  </a:cubicBezTo>
                  <a:cubicBezTo>
                    <a:pt x="1773" y="65"/>
                    <a:pt x="1772" y="65"/>
                    <a:pt x="1772" y="65"/>
                  </a:cubicBezTo>
                  <a:cubicBezTo>
                    <a:pt x="1773" y="62"/>
                    <a:pt x="1773" y="58"/>
                    <a:pt x="1774" y="55"/>
                  </a:cubicBezTo>
                  <a:cubicBezTo>
                    <a:pt x="1775" y="48"/>
                    <a:pt x="1775" y="42"/>
                    <a:pt x="1775" y="38"/>
                  </a:cubicBezTo>
                  <a:cubicBezTo>
                    <a:pt x="1776" y="39"/>
                    <a:pt x="1776" y="39"/>
                    <a:pt x="1776" y="39"/>
                  </a:cubicBezTo>
                  <a:cubicBezTo>
                    <a:pt x="1776" y="39"/>
                    <a:pt x="1776" y="39"/>
                    <a:pt x="1775" y="37"/>
                  </a:cubicBezTo>
                  <a:cubicBezTo>
                    <a:pt x="1775" y="36"/>
                    <a:pt x="1775" y="36"/>
                    <a:pt x="1775" y="36"/>
                  </a:cubicBezTo>
                  <a:cubicBezTo>
                    <a:pt x="1775" y="37"/>
                    <a:pt x="1775" y="37"/>
                    <a:pt x="1775" y="37"/>
                  </a:cubicBezTo>
                  <a:cubicBezTo>
                    <a:pt x="1774" y="40"/>
                    <a:pt x="1772" y="47"/>
                    <a:pt x="1769" y="54"/>
                  </a:cubicBezTo>
                  <a:cubicBezTo>
                    <a:pt x="1769" y="54"/>
                    <a:pt x="1769" y="55"/>
                    <a:pt x="1769" y="55"/>
                  </a:cubicBezTo>
                  <a:cubicBezTo>
                    <a:pt x="1768" y="55"/>
                    <a:pt x="1768" y="55"/>
                    <a:pt x="1768" y="55"/>
                  </a:cubicBezTo>
                  <a:cubicBezTo>
                    <a:pt x="1768" y="56"/>
                    <a:pt x="1768" y="56"/>
                    <a:pt x="1768" y="56"/>
                  </a:cubicBezTo>
                  <a:cubicBezTo>
                    <a:pt x="1767" y="57"/>
                    <a:pt x="1767" y="58"/>
                    <a:pt x="1767" y="59"/>
                  </a:cubicBezTo>
                  <a:cubicBezTo>
                    <a:pt x="1765" y="65"/>
                    <a:pt x="1763" y="71"/>
                    <a:pt x="1762" y="76"/>
                  </a:cubicBezTo>
                  <a:cubicBezTo>
                    <a:pt x="1761" y="80"/>
                    <a:pt x="1761" y="83"/>
                    <a:pt x="1761" y="86"/>
                  </a:cubicBezTo>
                  <a:cubicBezTo>
                    <a:pt x="1760" y="87"/>
                    <a:pt x="1759" y="89"/>
                    <a:pt x="1758" y="90"/>
                  </a:cubicBezTo>
                  <a:cubicBezTo>
                    <a:pt x="1757" y="92"/>
                    <a:pt x="1756" y="94"/>
                    <a:pt x="1755" y="95"/>
                  </a:cubicBezTo>
                  <a:cubicBezTo>
                    <a:pt x="1754" y="95"/>
                    <a:pt x="1753" y="95"/>
                    <a:pt x="1753" y="95"/>
                  </a:cubicBezTo>
                  <a:cubicBezTo>
                    <a:pt x="1754" y="92"/>
                    <a:pt x="1755" y="88"/>
                    <a:pt x="1757" y="83"/>
                  </a:cubicBezTo>
                  <a:cubicBezTo>
                    <a:pt x="1758" y="77"/>
                    <a:pt x="1760" y="69"/>
                    <a:pt x="1762" y="61"/>
                  </a:cubicBezTo>
                  <a:cubicBezTo>
                    <a:pt x="1763" y="55"/>
                    <a:pt x="1765" y="49"/>
                    <a:pt x="1766" y="44"/>
                  </a:cubicBezTo>
                  <a:cubicBezTo>
                    <a:pt x="1766" y="45"/>
                    <a:pt x="1766" y="45"/>
                    <a:pt x="1766" y="45"/>
                  </a:cubicBezTo>
                  <a:cubicBezTo>
                    <a:pt x="1766" y="46"/>
                    <a:pt x="1767" y="48"/>
                    <a:pt x="1767" y="49"/>
                  </a:cubicBezTo>
                  <a:cubicBezTo>
                    <a:pt x="1767" y="51"/>
                    <a:pt x="1767" y="52"/>
                    <a:pt x="1767" y="52"/>
                  </a:cubicBezTo>
                  <a:cubicBezTo>
                    <a:pt x="1767" y="52"/>
                    <a:pt x="1767" y="51"/>
                    <a:pt x="1767" y="49"/>
                  </a:cubicBezTo>
                  <a:cubicBezTo>
                    <a:pt x="1768" y="48"/>
                    <a:pt x="1768" y="47"/>
                    <a:pt x="1768" y="45"/>
                  </a:cubicBezTo>
                  <a:cubicBezTo>
                    <a:pt x="1768" y="43"/>
                    <a:pt x="1768" y="42"/>
                    <a:pt x="1768" y="40"/>
                  </a:cubicBezTo>
                  <a:cubicBezTo>
                    <a:pt x="1767" y="37"/>
                    <a:pt x="1767" y="37"/>
                    <a:pt x="1767" y="37"/>
                  </a:cubicBezTo>
                  <a:cubicBezTo>
                    <a:pt x="1765" y="39"/>
                    <a:pt x="1765" y="39"/>
                    <a:pt x="1765" y="39"/>
                  </a:cubicBezTo>
                  <a:cubicBezTo>
                    <a:pt x="1762" y="45"/>
                    <a:pt x="1759" y="52"/>
                    <a:pt x="1756" y="59"/>
                  </a:cubicBezTo>
                  <a:cubicBezTo>
                    <a:pt x="1753" y="67"/>
                    <a:pt x="1750" y="74"/>
                    <a:pt x="1749" y="81"/>
                  </a:cubicBezTo>
                  <a:cubicBezTo>
                    <a:pt x="1747" y="87"/>
                    <a:pt x="1747" y="91"/>
                    <a:pt x="1747" y="95"/>
                  </a:cubicBezTo>
                  <a:cubicBezTo>
                    <a:pt x="1746" y="95"/>
                    <a:pt x="1745" y="95"/>
                    <a:pt x="1744" y="94"/>
                  </a:cubicBezTo>
                  <a:cubicBezTo>
                    <a:pt x="1744" y="94"/>
                    <a:pt x="1744" y="93"/>
                    <a:pt x="1744" y="92"/>
                  </a:cubicBezTo>
                  <a:cubicBezTo>
                    <a:pt x="1744" y="90"/>
                    <a:pt x="1745" y="88"/>
                    <a:pt x="1746" y="86"/>
                  </a:cubicBezTo>
                  <a:cubicBezTo>
                    <a:pt x="1747" y="83"/>
                    <a:pt x="1748" y="79"/>
                    <a:pt x="1749" y="74"/>
                  </a:cubicBezTo>
                  <a:cubicBezTo>
                    <a:pt x="1750" y="70"/>
                    <a:pt x="1752" y="66"/>
                    <a:pt x="1753" y="61"/>
                  </a:cubicBezTo>
                  <a:cubicBezTo>
                    <a:pt x="1755" y="54"/>
                    <a:pt x="1757" y="47"/>
                    <a:pt x="1759" y="42"/>
                  </a:cubicBezTo>
                  <a:cubicBezTo>
                    <a:pt x="1759" y="42"/>
                    <a:pt x="1759" y="43"/>
                    <a:pt x="1759" y="43"/>
                  </a:cubicBezTo>
                  <a:cubicBezTo>
                    <a:pt x="1759" y="44"/>
                    <a:pt x="1759" y="45"/>
                    <a:pt x="1759" y="45"/>
                  </a:cubicBezTo>
                  <a:cubicBezTo>
                    <a:pt x="1759" y="47"/>
                    <a:pt x="1758" y="48"/>
                    <a:pt x="1758" y="48"/>
                  </a:cubicBezTo>
                  <a:cubicBezTo>
                    <a:pt x="1758" y="48"/>
                    <a:pt x="1759" y="47"/>
                    <a:pt x="1760" y="46"/>
                  </a:cubicBezTo>
                  <a:cubicBezTo>
                    <a:pt x="1760" y="46"/>
                    <a:pt x="1760" y="47"/>
                    <a:pt x="1760" y="47"/>
                  </a:cubicBezTo>
                  <a:cubicBezTo>
                    <a:pt x="1760" y="48"/>
                    <a:pt x="1760" y="49"/>
                    <a:pt x="1760" y="49"/>
                  </a:cubicBezTo>
                  <a:cubicBezTo>
                    <a:pt x="1760" y="49"/>
                    <a:pt x="1760" y="48"/>
                    <a:pt x="1760" y="47"/>
                  </a:cubicBezTo>
                  <a:cubicBezTo>
                    <a:pt x="1760" y="46"/>
                    <a:pt x="1760" y="45"/>
                    <a:pt x="1761" y="43"/>
                  </a:cubicBezTo>
                  <a:cubicBezTo>
                    <a:pt x="1761" y="42"/>
                    <a:pt x="1761" y="42"/>
                    <a:pt x="1761" y="41"/>
                  </a:cubicBezTo>
                  <a:cubicBezTo>
                    <a:pt x="1761" y="40"/>
                    <a:pt x="1761" y="39"/>
                    <a:pt x="1760" y="38"/>
                  </a:cubicBezTo>
                  <a:cubicBezTo>
                    <a:pt x="1760" y="36"/>
                    <a:pt x="1760" y="36"/>
                    <a:pt x="1760" y="36"/>
                  </a:cubicBezTo>
                  <a:cubicBezTo>
                    <a:pt x="1759" y="38"/>
                    <a:pt x="1759" y="38"/>
                    <a:pt x="1759" y="38"/>
                  </a:cubicBezTo>
                  <a:cubicBezTo>
                    <a:pt x="1759" y="38"/>
                    <a:pt x="1758" y="39"/>
                    <a:pt x="1758" y="39"/>
                  </a:cubicBezTo>
                  <a:cubicBezTo>
                    <a:pt x="1758" y="39"/>
                    <a:pt x="1758" y="39"/>
                    <a:pt x="1757" y="39"/>
                  </a:cubicBezTo>
                  <a:cubicBezTo>
                    <a:pt x="1756" y="39"/>
                    <a:pt x="1756" y="39"/>
                    <a:pt x="1755" y="40"/>
                  </a:cubicBezTo>
                  <a:cubicBezTo>
                    <a:pt x="1753" y="41"/>
                    <a:pt x="1751" y="43"/>
                    <a:pt x="1749" y="45"/>
                  </a:cubicBezTo>
                  <a:cubicBezTo>
                    <a:pt x="1745" y="49"/>
                    <a:pt x="1740" y="55"/>
                    <a:pt x="1737" y="60"/>
                  </a:cubicBezTo>
                  <a:cubicBezTo>
                    <a:pt x="1735" y="62"/>
                    <a:pt x="1734" y="65"/>
                    <a:pt x="1732" y="67"/>
                  </a:cubicBezTo>
                  <a:cubicBezTo>
                    <a:pt x="1731" y="66"/>
                    <a:pt x="1731" y="65"/>
                    <a:pt x="1730" y="64"/>
                  </a:cubicBezTo>
                  <a:cubicBezTo>
                    <a:pt x="1731" y="62"/>
                    <a:pt x="1732" y="60"/>
                    <a:pt x="1733" y="59"/>
                  </a:cubicBezTo>
                  <a:cubicBezTo>
                    <a:pt x="1736" y="54"/>
                    <a:pt x="1738" y="50"/>
                    <a:pt x="1741" y="46"/>
                  </a:cubicBezTo>
                  <a:cubicBezTo>
                    <a:pt x="1742" y="45"/>
                    <a:pt x="1743" y="44"/>
                    <a:pt x="1743" y="43"/>
                  </a:cubicBezTo>
                  <a:cubicBezTo>
                    <a:pt x="1743" y="44"/>
                    <a:pt x="1743" y="44"/>
                    <a:pt x="1743" y="44"/>
                  </a:cubicBezTo>
                  <a:cubicBezTo>
                    <a:pt x="1743" y="44"/>
                    <a:pt x="1744" y="43"/>
                    <a:pt x="1744" y="42"/>
                  </a:cubicBezTo>
                  <a:cubicBezTo>
                    <a:pt x="1745" y="41"/>
                    <a:pt x="1747" y="41"/>
                    <a:pt x="1749" y="39"/>
                  </a:cubicBezTo>
                  <a:cubicBezTo>
                    <a:pt x="1751" y="37"/>
                    <a:pt x="1751" y="37"/>
                    <a:pt x="1751" y="37"/>
                  </a:cubicBezTo>
                  <a:cubicBezTo>
                    <a:pt x="1749" y="38"/>
                    <a:pt x="1749" y="38"/>
                    <a:pt x="1749" y="38"/>
                  </a:cubicBezTo>
                  <a:cubicBezTo>
                    <a:pt x="1745" y="38"/>
                    <a:pt x="1742" y="41"/>
                    <a:pt x="1738" y="44"/>
                  </a:cubicBezTo>
                  <a:cubicBezTo>
                    <a:pt x="1735" y="47"/>
                    <a:pt x="1731" y="51"/>
                    <a:pt x="1728" y="55"/>
                  </a:cubicBezTo>
                  <a:cubicBezTo>
                    <a:pt x="1728" y="56"/>
                    <a:pt x="1727" y="57"/>
                    <a:pt x="1727" y="58"/>
                  </a:cubicBezTo>
                  <a:cubicBezTo>
                    <a:pt x="1724" y="54"/>
                    <a:pt x="1723" y="50"/>
                    <a:pt x="1722" y="48"/>
                  </a:cubicBezTo>
                  <a:cubicBezTo>
                    <a:pt x="1720" y="45"/>
                    <a:pt x="1720" y="43"/>
                    <a:pt x="1720" y="43"/>
                  </a:cubicBezTo>
                  <a:cubicBezTo>
                    <a:pt x="1720" y="43"/>
                    <a:pt x="1719" y="45"/>
                    <a:pt x="1719" y="48"/>
                  </a:cubicBezTo>
                  <a:cubicBezTo>
                    <a:pt x="1719" y="51"/>
                    <a:pt x="1719" y="55"/>
                    <a:pt x="1719" y="60"/>
                  </a:cubicBezTo>
                  <a:cubicBezTo>
                    <a:pt x="1719" y="62"/>
                    <a:pt x="1720" y="65"/>
                    <a:pt x="1720" y="67"/>
                  </a:cubicBezTo>
                  <a:cubicBezTo>
                    <a:pt x="1720" y="67"/>
                    <a:pt x="1719" y="68"/>
                    <a:pt x="1719" y="68"/>
                  </a:cubicBezTo>
                  <a:cubicBezTo>
                    <a:pt x="1718" y="70"/>
                    <a:pt x="1716" y="73"/>
                    <a:pt x="1715" y="75"/>
                  </a:cubicBezTo>
                  <a:cubicBezTo>
                    <a:pt x="1714" y="74"/>
                    <a:pt x="1714" y="74"/>
                    <a:pt x="1714" y="73"/>
                  </a:cubicBezTo>
                  <a:cubicBezTo>
                    <a:pt x="1711" y="69"/>
                    <a:pt x="1708" y="64"/>
                    <a:pt x="1705" y="60"/>
                  </a:cubicBezTo>
                  <a:cubicBezTo>
                    <a:pt x="1704" y="58"/>
                    <a:pt x="1703" y="57"/>
                    <a:pt x="1702" y="56"/>
                  </a:cubicBezTo>
                  <a:cubicBezTo>
                    <a:pt x="1702" y="56"/>
                    <a:pt x="1702" y="56"/>
                    <a:pt x="1702" y="56"/>
                  </a:cubicBezTo>
                  <a:cubicBezTo>
                    <a:pt x="1702" y="53"/>
                    <a:pt x="1703" y="50"/>
                    <a:pt x="1703" y="47"/>
                  </a:cubicBezTo>
                  <a:cubicBezTo>
                    <a:pt x="1704" y="41"/>
                    <a:pt x="1706" y="36"/>
                    <a:pt x="1706" y="32"/>
                  </a:cubicBezTo>
                  <a:cubicBezTo>
                    <a:pt x="1706" y="30"/>
                    <a:pt x="1706" y="29"/>
                    <a:pt x="1707" y="28"/>
                  </a:cubicBezTo>
                  <a:cubicBezTo>
                    <a:pt x="1707" y="27"/>
                    <a:pt x="1708" y="26"/>
                    <a:pt x="1708" y="26"/>
                  </a:cubicBezTo>
                  <a:cubicBezTo>
                    <a:pt x="1708" y="26"/>
                    <a:pt x="1707" y="27"/>
                    <a:pt x="1707" y="28"/>
                  </a:cubicBezTo>
                  <a:cubicBezTo>
                    <a:pt x="1706" y="28"/>
                    <a:pt x="1705" y="30"/>
                    <a:pt x="1705" y="32"/>
                  </a:cubicBezTo>
                  <a:cubicBezTo>
                    <a:pt x="1704" y="35"/>
                    <a:pt x="1702" y="40"/>
                    <a:pt x="1699" y="46"/>
                  </a:cubicBezTo>
                  <a:cubicBezTo>
                    <a:pt x="1699" y="47"/>
                    <a:pt x="1698" y="49"/>
                    <a:pt x="1698" y="51"/>
                  </a:cubicBezTo>
                  <a:cubicBezTo>
                    <a:pt x="1697" y="51"/>
                    <a:pt x="1697" y="50"/>
                    <a:pt x="1696" y="50"/>
                  </a:cubicBezTo>
                  <a:cubicBezTo>
                    <a:pt x="1694" y="48"/>
                    <a:pt x="1692" y="47"/>
                    <a:pt x="1692" y="47"/>
                  </a:cubicBezTo>
                  <a:cubicBezTo>
                    <a:pt x="1692" y="47"/>
                    <a:pt x="1693" y="49"/>
                    <a:pt x="1694" y="52"/>
                  </a:cubicBezTo>
                  <a:cubicBezTo>
                    <a:pt x="1695" y="53"/>
                    <a:pt x="1696" y="55"/>
                    <a:pt x="1696" y="57"/>
                  </a:cubicBezTo>
                  <a:cubicBezTo>
                    <a:pt x="1696" y="60"/>
                    <a:pt x="1695" y="62"/>
                    <a:pt x="1695" y="64"/>
                  </a:cubicBezTo>
                  <a:cubicBezTo>
                    <a:pt x="1695" y="65"/>
                    <a:pt x="1694" y="66"/>
                    <a:pt x="1694" y="67"/>
                  </a:cubicBezTo>
                  <a:cubicBezTo>
                    <a:pt x="1692" y="64"/>
                    <a:pt x="1690" y="61"/>
                    <a:pt x="1687" y="58"/>
                  </a:cubicBezTo>
                  <a:cubicBezTo>
                    <a:pt x="1686" y="56"/>
                    <a:pt x="1684" y="55"/>
                    <a:pt x="1682" y="54"/>
                  </a:cubicBezTo>
                  <a:cubicBezTo>
                    <a:pt x="1682" y="54"/>
                    <a:pt x="1682" y="54"/>
                    <a:pt x="1682" y="54"/>
                  </a:cubicBezTo>
                  <a:cubicBezTo>
                    <a:pt x="1683" y="51"/>
                    <a:pt x="1684" y="49"/>
                    <a:pt x="1685" y="47"/>
                  </a:cubicBezTo>
                  <a:cubicBezTo>
                    <a:pt x="1686" y="46"/>
                    <a:pt x="1686" y="45"/>
                    <a:pt x="1687" y="44"/>
                  </a:cubicBezTo>
                  <a:cubicBezTo>
                    <a:pt x="1687" y="43"/>
                    <a:pt x="1688" y="42"/>
                    <a:pt x="1688" y="42"/>
                  </a:cubicBezTo>
                  <a:cubicBezTo>
                    <a:pt x="1690" y="40"/>
                    <a:pt x="1691" y="39"/>
                    <a:pt x="1691" y="38"/>
                  </a:cubicBezTo>
                  <a:cubicBezTo>
                    <a:pt x="1692" y="38"/>
                    <a:pt x="1692" y="37"/>
                    <a:pt x="1692" y="37"/>
                  </a:cubicBezTo>
                  <a:cubicBezTo>
                    <a:pt x="1692" y="37"/>
                    <a:pt x="1692" y="37"/>
                    <a:pt x="1691" y="38"/>
                  </a:cubicBezTo>
                  <a:cubicBezTo>
                    <a:pt x="1690" y="39"/>
                    <a:pt x="1689" y="40"/>
                    <a:pt x="1688" y="41"/>
                  </a:cubicBezTo>
                  <a:cubicBezTo>
                    <a:pt x="1687" y="41"/>
                    <a:pt x="1686" y="42"/>
                    <a:pt x="1685" y="43"/>
                  </a:cubicBezTo>
                  <a:cubicBezTo>
                    <a:pt x="1685" y="44"/>
                    <a:pt x="1684" y="45"/>
                    <a:pt x="1683" y="46"/>
                  </a:cubicBezTo>
                  <a:cubicBezTo>
                    <a:pt x="1683" y="47"/>
                    <a:pt x="1682" y="47"/>
                    <a:pt x="1682" y="48"/>
                  </a:cubicBezTo>
                  <a:cubicBezTo>
                    <a:pt x="1682" y="46"/>
                    <a:pt x="1681" y="45"/>
                    <a:pt x="1681" y="43"/>
                  </a:cubicBezTo>
                  <a:cubicBezTo>
                    <a:pt x="1681" y="43"/>
                    <a:pt x="1681" y="43"/>
                    <a:pt x="1681" y="43"/>
                  </a:cubicBezTo>
                  <a:cubicBezTo>
                    <a:pt x="1682" y="42"/>
                    <a:pt x="1682" y="42"/>
                    <a:pt x="1682" y="41"/>
                  </a:cubicBezTo>
                  <a:cubicBezTo>
                    <a:pt x="1685" y="39"/>
                    <a:pt x="1687" y="36"/>
                    <a:pt x="1689" y="34"/>
                  </a:cubicBezTo>
                  <a:cubicBezTo>
                    <a:pt x="1692" y="32"/>
                    <a:pt x="1693" y="30"/>
                    <a:pt x="1695" y="28"/>
                  </a:cubicBezTo>
                  <a:cubicBezTo>
                    <a:pt x="1696" y="27"/>
                    <a:pt x="1698" y="26"/>
                    <a:pt x="1699" y="26"/>
                  </a:cubicBezTo>
                  <a:cubicBezTo>
                    <a:pt x="1699" y="26"/>
                    <a:pt x="1699" y="27"/>
                    <a:pt x="1699" y="27"/>
                  </a:cubicBezTo>
                  <a:cubicBezTo>
                    <a:pt x="1698" y="27"/>
                    <a:pt x="1698" y="28"/>
                    <a:pt x="1698" y="28"/>
                  </a:cubicBezTo>
                  <a:cubicBezTo>
                    <a:pt x="1698" y="28"/>
                    <a:pt x="1698" y="27"/>
                    <a:pt x="1699" y="27"/>
                  </a:cubicBezTo>
                  <a:cubicBezTo>
                    <a:pt x="1699" y="27"/>
                    <a:pt x="1700" y="26"/>
                    <a:pt x="1700" y="25"/>
                  </a:cubicBezTo>
                  <a:cubicBezTo>
                    <a:pt x="1700" y="25"/>
                    <a:pt x="1700" y="25"/>
                    <a:pt x="1700" y="25"/>
                  </a:cubicBezTo>
                  <a:cubicBezTo>
                    <a:pt x="1699" y="25"/>
                    <a:pt x="1699" y="25"/>
                    <a:pt x="1699" y="25"/>
                  </a:cubicBezTo>
                  <a:cubicBezTo>
                    <a:pt x="1698" y="25"/>
                    <a:pt x="1696" y="26"/>
                    <a:pt x="1694" y="27"/>
                  </a:cubicBezTo>
                  <a:cubicBezTo>
                    <a:pt x="1692" y="29"/>
                    <a:pt x="1690" y="31"/>
                    <a:pt x="1688" y="32"/>
                  </a:cubicBezTo>
                  <a:cubicBezTo>
                    <a:pt x="1686" y="34"/>
                    <a:pt x="1683" y="36"/>
                    <a:pt x="1681" y="38"/>
                  </a:cubicBezTo>
                  <a:cubicBezTo>
                    <a:pt x="1681" y="35"/>
                    <a:pt x="1680" y="32"/>
                    <a:pt x="1680" y="29"/>
                  </a:cubicBezTo>
                  <a:cubicBezTo>
                    <a:pt x="1680" y="28"/>
                    <a:pt x="1679" y="26"/>
                    <a:pt x="1679" y="25"/>
                  </a:cubicBezTo>
                  <a:cubicBezTo>
                    <a:pt x="1678" y="25"/>
                    <a:pt x="1678" y="24"/>
                    <a:pt x="1678" y="24"/>
                  </a:cubicBezTo>
                  <a:cubicBezTo>
                    <a:pt x="1678" y="24"/>
                    <a:pt x="1678" y="25"/>
                    <a:pt x="1678" y="26"/>
                  </a:cubicBezTo>
                  <a:cubicBezTo>
                    <a:pt x="1678" y="26"/>
                    <a:pt x="1679" y="28"/>
                    <a:pt x="1679" y="30"/>
                  </a:cubicBezTo>
                  <a:cubicBezTo>
                    <a:pt x="1678" y="33"/>
                    <a:pt x="1678" y="36"/>
                    <a:pt x="1678" y="41"/>
                  </a:cubicBezTo>
                  <a:cubicBezTo>
                    <a:pt x="1676" y="42"/>
                    <a:pt x="1674" y="45"/>
                    <a:pt x="1672" y="47"/>
                  </a:cubicBezTo>
                  <a:cubicBezTo>
                    <a:pt x="1670" y="48"/>
                    <a:pt x="1669" y="49"/>
                    <a:pt x="1668" y="51"/>
                  </a:cubicBezTo>
                  <a:cubicBezTo>
                    <a:pt x="1668" y="49"/>
                    <a:pt x="1667" y="47"/>
                    <a:pt x="1668" y="46"/>
                  </a:cubicBezTo>
                  <a:cubicBezTo>
                    <a:pt x="1668" y="43"/>
                    <a:pt x="1668" y="40"/>
                    <a:pt x="1668" y="38"/>
                  </a:cubicBezTo>
                  <a:cubicBezTo>
                    <a:pt x="1669" y="35"/>
                    <a:pt x="1669" y="33"/>
                    <a:pt x="1669" y="32"/>
                  </a:cubicBezTo>
                  <a:cubicBezTo>
                    <a:pt x="1670" y="30"/>
                    <a:pt x="1670" y="28"/>
                    <a:pt x="1671" y="27"/>
                  </a:cubicBezTo>
                  <a:cubicBezTo>
                    <a:pt x="1671" y="27"/>
                    <a:pt x="1671" y="26"/>
                    <a:pt x="1671" y="26"/>
                  </a:cubicBezTo>
                  <a:cubicBezTo>
                    <a:pt x="1671" y="26"/>
                    <a:pt x="1671" y="26"/>
                    <a:pt x="1671" y="27"/>
                  </a:cubicBezTo>
                  <a:cubicBezTo>
                    <a:pt x="1672" y="25"/>
                    <a:pt x="1672" y="24"/>
                    <a:pt x="1672" y="23"/>
                  </a:cubicBezTo>
                  <a:cubicBezTo>
                    <a:pt x="1672" y="24"/>
                    <a:pt x="1671" y="25"/>
                    <a:pt x="1670" y="26"/>
                  </a:cubicBezTo>
                  <a:cubicBezTo>
                    <a:pt x="1669" y="28"/>
                    <a:pt x="1668" y="30"/>
                    <a:pt x="1667" y="32"/>
                  </a:cubicBezTo>
                  <a:cubicBezTo>
                    <a:pt x="1665" y="37"/>
                    <a:pt x="1661" y="42"/>
                    <a:pt x="1656" y="48"/>
                  </a:cubicBezTo>
                  <a:cubicBezTo>
                    <a:pt x="1652" y="53"/>
                    <a:pt x="1648" y="59"/>
                    <a:pt x="1644" y="65"/>
                  </a:cubicBezTo>
                  <a:cubicBezTo>
                    <a:pt x="1644" y="64"/>
                    <a:pt x="1644" y="63"/>
                    <a:pt x="1645" y="62"/>
                  </a:cubicBezTo>
                  <a:cubicBezTo>
                    <a:pt x="1646" y="58"/>
                    <a:pt x="1647" y="55"/>
                    <a:pt x="1648" y="51"/>
                  </a:cubicBezTo>
                  <a:cubicBezTo>
                    <a:pt x="1649" y="48"/>
                    <a:pt x="1650" y="45"/>
                    <a:pt x="1650" y="41"/>
                  </a:cubicBezTo>
                  <a:cubicBezTo>
                    <a:pt x="1651" y="38"/>
                    <a:pt x="1651" y="35"/>
                    <a:pt x="1651" y="32"/>
                  </a:cubicBezTo>
                  <a:cubicBezTo>
                    <a:pt x="1651" y="29"/>
                    <a:pt x="1651" y="27"/>
                    <a:pt x="1651" y="24"/>
                  </a:cubicBezTo>
                  <a:cubicBezTo>
                    <a:pt x="1651" y="22"/>
                    <a:pt x="1651" y="21"/>
                    <a:pt x="1651" y="20"/>
                  </a:cubicBezTo>
                  <a:cubicBezTo>
                    <a:pt x="1652" y="19"/>
                    <a:pt x="1652" y="18"/>
                    <a:pt x="1652" y="18"/>
                  </a:cubicBezTo>
                  <a:cubicBezTo>
                    <a:pt x="1652" y="18"/>
                    <a:pt x="1652" y="18"/>
                    <a:pt x="1651" y="19"/>
                  </a:cubicBezTo>
                  <a:cubicBezTo>
                    <a:pt x="1650" y="21"/>
                    <a:pt x="1651" y="22"/>
                    <a:pt x="1650" y="24"/>
                  </a:cubicBezTo>
                  <a:cubicBezTo>
                    <a:pt x="1650" y="25"/>
                    <a:pt x="1650" y="26"/>
                    <a:pt x="1649" y="28"/>
                  </a:cubicBezTo>
                  <a:cubicBezTo>
                    <a:pt x="1649" y="29"/>
                    <a:pt x="1649" y="30"/>
                    <a:pt x="1649" y="32"/>
                  </a:cubicBezTo>
                  <a:cubicBezTo>
                    <a:pt x="1648" y="34"/>
                    <a:pt x="1647" y="37"/>
                    <a:pt x="1646" y="40"/>
                  </a:cubicBezTo>
                  <a:cubicBezTo>
                    <a:pt x="1645" y="43"/>
                    <a:pt x="1644" y="46"/>
                    <a:pt x="1643" y="50"/>
                  </a:cubicBezTo>
                  <a:cubicBezTo>
                    <a:pt x="1641" y="53"/>
                    <a:pt x="1640" y="56"/>
                    <a:pt x="1638" y="60"/>
                  </a:cubicBezTo>
                  <a:cubicBezTo>
                    <a:pt x="1637" y="63"/>
                    <a:pt x="1635" y="65"/>
                    <a:pt x="1634" y="68"/>
                  </a:cubicBezTo>
                  <a:cubicBezTo>
                    <a:pt x="1633" y="69"/>
                    <a:pt x="1632" y="70"/>
                    <a:pt x="1632" y="71"/>
                  </a:cubicBezTo>
                  <a:cubicBezTo>
                    <a:pt x="1631" y="70"/>
                    <a:pt x="1631" y="68"/>
                    <a:pt x="1631" y="67"/>
                  </a:cubicBezTo>
                  <a:cubicBezTo>
                    <a:pt x="1631" y="65"/>
                    <a:pt x="1632" y="64"/>
                    <a:pt x="1633" y="62"/>
                  </a:cubicBezTo>
                  <a:cubicBezTo>
                    <a:pt x="1636" y="58"/>
                    <a:pt x="1638" y="53"/>
                    <a:pt x="1640" y="50"/>
                  </a:cubicBezTo>
                  <a:cubicBezTo>
                    <a:pt x="1642" y="46"/>
                    <a:pt x="1644" y="43"/>
                    <a:pt x="1643" y="41"/>
                  </a:cubicBezTo>
                  <a:cubicBezTo>
                    <a:pt x="1643" y="40"/>
                    <a:pt x="1643" y="40"/>
                    <a:pt x="1643" y="40"/>
                  </a:cubicBezTo>
                  <a:cubicBezTo>
                    <a:pt x="1643" y="40"/>
                    <a:pt x="1643" y="40"/>
                    <a:pt x="1643" y="40"/>
                  </a:cubicBezTo>
                  <a:cubicBezTo>
                    <a:pt x="1642" y="40"/>
                    <a:pt x="1641" y="41"/>
                    <a:pt x="1641" y="41"/>
                  </a:cubicBezTo>
                  <a:cubicBezTo>
                    <a:pt x="1640" y="42"/>
                    <a:pt x="1640" y="42"/>
                    <a:pt x="1640" y="42"/>
                  </a:cubicBezTo>
                  <a:cubicBezTo>
                    <a:pt x="1640" y="42"/>
                    <a:pt x="1640" y="42"/>
                    <a:pt x="1641" y="41"/>
                  </a:cubicBezTo>
                  <a:cubicBezTo>
                    <a:pt x="1641" y="41"/>
                    <a:pt x="1642" y="41"/>
                    <a:pt x="1642" y="41"/>
                  </a:cubicBezTo>
                  <a:cubicBezTo>
                    <a:pt x="1643" y="43"/>
                    <a:pt x="1640" y="45"/>
                    <a:pt x="1638" y="48"/>
                  </a:cubicBezTo>
                  <a:cubicBezTo>
                    <a:pt x="1635" y="52"/>
                    <a:pt x="1633" y="56"/>
                    <a:pt x="1629" y="60"/>
                  </a:cubicBezTo>
                  <a:cubicBezTo>
                    <a:pt x="1629" y="60"/>
                    <a:pt x="1629" y="60"/>
                    <a:pt x="1629" y="60"/>
                  </a:cubicBezTo>
                  <a:cubicBezTo>
                    <a:pt x="1629" y="59"/>
                    <a:pt x="1629" y="58"/>
                    <a:pt x="1629" y="58"/>
                  </a:cubicBezTo>
                  <a:cubicBezTo>
                    <a:pt x="1628" y="55"/>
                    <a:pt x="1628" y="52"/>
                    <a:pt x="1628" y="49"/>
                  </a:cubicBezTo>
                  <a:cubicBezTo>
                    <a:pt x="1627" y="47"/>
                    <a:pt x="1628" y="44"/>
                    <a:pt x="1628" y="41"/>
                  </a:cubicBezTo>
                  <a:cubicBezTo>
                    <a:pt x="1628" y="39"/>
                    <a:pt x="1628" y="36"/>
                    <a:pt x="1628" y="34"/>
                  </a:cubicBezTo>
                  <a:cubicBezTo>
                    <a:pt x="1629" y="32"/>
                    <a:pt x="1629" y="30"/>
                    <a:pt x="1629" y="28"/>
                  </a:cubicBezTo>
                  <a:cubicBezTo>
                    <a:pt x="1630" y="25"/>
                    <a:pt x="1630" y="23"/>
                    <a:pt x="1630" y="23"/>
                  </a:cubicBezTo>
                  <a:cubicBezTo>
                    <a:pt x="1630" y="23"/>
                    <a:pt x="1630" y="25"/>
                    <a:pt x="1628" y="28"/>
                  </a:cubicBezTo>
                  <a:cubicBezTo>
                    <a:pt x="1628" y="29"/>
                    <a:pt x="1627" y="31"/>
                    <a:pt x="1626" y="34"/>
                  </a:cubicBezTo>
                  <a:cubicBezTo>
                    <a:pt x="1625" y="36"/>
                    <a:pt x="1625" y="38"/>
                    <a:pt x="1624" y="41"/>
                  </a:cubicBezTo>
                  <a:cubicBezTo>
                    <a:pt x="1624" y="42"/>
                    <a:pt x="1623" y="42"/>
                    <a:pt x="1623" y="43"/>
                  </a:cubicBezTo>
                  <a:cubicBezTo>
                    <a:pt x="1623" y="42"/>
                    <a:pt x="1623" y="40"/>
                    <a:pt x="1623" y="38"/>
                  </a:cubicBezTo>
                  <a:cubicBezTo>
                    <a:pt x="1624" y="32"/>
                    <a:pt x="1624" y="26"/>
                    <a:pt x="1624" y="22"/>
                  </a:cubicBezTo>
                  <a:cubicBezTo>
                    <a:pt x="1625" y="18"/>
                    <a:pt x="1625" y="16"/>
                    <a:pt x="1625" y="16"/>
                  </a:cubicBezTo>
                  <a:cubicBezTo>
                    <a:pt x="1625" y="16"/>
                    <a:pt x="1625" y="18"/>
                    <a:pt x="1623" y="22"/>
                  </a:cubicBezTo>
                  <a:cubicBezTo>
                    <a:pt x="1622" y="26"/>
                    <a:pt x="1621" y="31"/>
                    <a:pt x="1619" y="38"/>
                  </a:cubicBezTo>
                  <a:cubicBezTo>
                    <a:pt x="1619" y="41"/>
                    <a:pt x="1618" y="44"/>
                    <a:pt x="1618" y="47"/>
                  </a:cubicBezTo>
                  <a:cubicBezTo>
                    <a:pt x="1617" y="51"/>
                    <a:pt x="1616" y="54"/>
                    <a:pt x="1615" y="58"/>
                  </a:cubicBezTo>
                  <a:cubicBezTo>
                    <a:pt x="1615" y="61"/>
                    <a:pt x="1614" y="64"/>
                    <a:pt x="1613" y="67"/>
                  </a:cubicBezTo>
                  <a:cubicBezTo>
                    <a:pt x="1612" y="69"/>
                    <a:pt x="1612" y="70"/>
                    <a:pt x="1611" y="72"/>
                  </a:cubicBezTo>
                  <a:cubicBezTo>
                    <a:pt x="1611" y="73"/>
                    <a:pt x="1611" y="73"/>
                    <a:pt x="1611" y="73"/>
                  </a:cubicBezTo>
                  <a:cubicBezTo>
                    <a:pt x="1611" y="74"/>
                    <a:pt x="1611" y="74"/>
                    <a:pt x="1611" y="74"/>
                  </a:cubicBezTo>
                  <a:cubicBezTo>
                    <a:pt x="1610" y="74"/>
                    <a:pt x="1610" y="74"/>
                    <a:pt x="1610" y="74"/>
                  </a:cubicBezTo>
                  <a:cubicBezTo>
                    <a:pt x="1610" y="72"/>
                    <a:pt x="1609" y="71"/>
                    <a:pt x="1609" y="69"/>
                  </a:cubicBezTo>
                  <a:cubicBezTo>
                    <a:pt x="1608" y="63"/>
                    <a:pt x="1606" y="56"/>
                    <a:pt x="1606" y="50"/>
                  </a:cubicBezTo>
                  <a:cubicBezTo>
                    <a:pt x="1606" y="47"/>
                    <a:pt x="1607" y="43"/>
                    <a:pt x="1607" y="39"/>
                  </a:cubicBezTo>
                  <a:cubicBezTo>
                    <a:pt x="1607" y="35"/>
                    <a:pt x="1607" y="32"/>
                    <a:pt x="1608" y="29"/>
                  </a:cubicBezTo>
                  <a:cubicBezTo>
                    <a:pt x="1608" y="26"/>
                    <a:pt x="1609" y="23"/>
                    <a:pt x="1610" y="21"/>
                  </a:cubicBezTo>
                  <a:cubicBezTo>
                    <a:pt x="1611" y="18"/>
                    <a:pt x="1612" y="16"/>
                    <a:pt x="1613" y="14"/>
                  </a:cubicBezTo>
                  <a:cubicBezTo>
                    <a:pt x="1615" y="11"/>
                    <a:pt x="1617" y="9"/>
                    <a:pt x="1617" y="9"/>
                  </a:cubicBezTo>
                  <a:cubicBezTo>
                    <a:pt x="1617" y="9"/>
                    <a:pt x="1615" y="10"/>
                    <a:pt x="1612" y="14"/>
                  </a:cubicBezTo>
                  <a:cubicBezTo>
                    <a:pt x="1611" y="15"/>
                    <a:pt x="1609" y="17"/>
                    <a:pt x="1608" y="19"/>
                  </a:cubicBezTo>
                  <a:cubicBezTo>
                    <a:pt x="1606" y="22"/>
                    <a:pt x="1605" y="25"/>
                    <a:pt x="1604" y="28"/>
                  </a:cubicBezTo>
                  <a:cubicBezTo>
                    <a:pt x="1603" y="31"/>
                    <a:pt x="1602" y="35"/>
                    <a:pt x="1602" y="38"/>
                  </a:cubicBezTo>
                  <a:cubicBezTo>
                    <a:pt x="1601" y="40"/>
                    <a:pt x="1601" y="42"/>
                    <a:pt x="1601" y="44"/>
                  </a:cubicBezTo>
                  <a:cubicBezTo>
                    <a:pt x="1600" y="46"/>
                    <a:pt x="1600" y="46"/>
                    <a:pt x="1600" y="46"/>
                  </a:cubicBezTo>
                  <a:cubicBezTo>
                    <a:pt x="1600" y="47"/>
                    <a:pt x="1600" y="48"/>
                    <a:pt x="1600" y="49"/>
                  </a:cubicBezTo>
                  <a:cubicBezTo>
                    <a:pt x="1599" y="57"/>
                    <a:pt x="1600" y="64"/>
                    <a:pt x="1601" y="71"/>
                  </a:cubicBezTo>
                  <a:cubicBezTo>
                    <a:pt x="1601" y="71"/>
                    <a:pt x="1602" y="72"/>
                    <a:pt x="1602" y="73"/>
                  </a:cubicBezTo>
                  <a:cubicBezTo>
                    <a:pt x="1600" y="73"/>
                    <a:pt x="1598" y="73"/>
                    <a:pt x="1596" y="73"/>
                  </a:cubicBezTo>
                  <a:cubicBezTo>
                    <a:pt x="1596" y="72"/>
                    <a:pt x="1596" y="72"/>
                    <a:pt x="1596" y="71"/>
                  </a:cubicBezTo>
                  <a:cubicBezTo>
                    <a:pt x="1595" y="68"/>
                    <a:pt x="1594" y="65"/>
                    <a:pt x="1593" y="62"/>
                  </a:cubicBezTo>
                  <a:cubicBezTo>
                    <a:pt x="1592" y="55"/>
                    <a:pt x="1592" y="49"/>
                    <a:pt x="1593" y="42"/>
                  </a:cubicBezTo>
                  <a:cubicBezTo>
                    <a:pt x="1594" y="39"/>
                    <a:pt x="1594" y="36"/>
                    <a:pt x="1595" y="34"/>
                  </a:cubicBezTo>
                  <a:cubicBezTo>
                    <a:pt x="1595" y="32"/>
                    <a:pt x="1596" y="31"/>
                    <a:pt x="1596" y="30"/>
                  </a:cubicBezTo>
                  <a:cubicBezTo>
                    <a:pt x="1596" y="29"/>
                    <a:pt x="1596" y="28"/>
                    <a:pt x="1596" y="27"/>
                  </a:cubicBezTo>
                  <a:cubicBezTo>
                    <a:pt x="1597" y="25"/>
                    <a:pt x="1597" y="24"/>
                    <a:pt x="1597" y="23"/>
                  </a:cubicBezTo>
                  <a:cubicBezTo>
                    <a:pt x="1597" y="23"/>
                    <a:pt x="1597" y="23"/>
                    <a:pt x="1597" y="23"/>
                  </a:cubicBezTo>
                  <a:cubicBezTo>
                    <a:pt x="1597" y="23"/>
                    <a:pt x="1597" y="23"/>
                    <a:pt x="1597" y="23"/>
                  </a:cubicBezTo>
                  <a:cubicBezTo>
                    <a:pt x="1597" y="23"/>
                    <a:pt x="1597" y="23"/>
                    <a:pt x="1597" y="23"/>
                  </a:cubicBezTo>
                  <a:cubicBezTo>
                    <a:pt x="1598" y="20"/>
                    <a:pt x="1599" y="18"/>
                    <a:pt x="1600" y="18"/>
                  </a:cubicBezTo>
                  <a:cubicBezTo>
                    <a:pt x="1600" y="19"/>
                    <a:pt x="1600" y="19"/>
                    <a:pt x="1600" y="19"/>
                  </a:cubicBezTo>
                  <a:cubicBezTo>
                    <a:pt x="1600" y="19"/>
                    <a:pt x="1600" y="19"/>
                    <a:pt x="1600" y="18"/>
                  </a:cubicBezTo>
                  <a:cubicBezTo>
                    <a:pt x="1600" y="18"/>
                    <a:pt x="1600" y="18"/>
                    <a:pt x="1600" y="18"/>
                  </a:cubicBezTo>
                  <a:cubicBezTo>
                    <a:pt x="1600" y="18"/>
                    <a:pt x="1600" y="18"/>
                    <a:pt x="1600" y="18"/>
                  </a:cubicBezTo>
                  <a:cubicBezTo>
                    <a:pt x="1599" y="18"/>
                    <a:pt x="1598" y="19"/>
                    <a:pt x="1597" y="20"/>
                  </a:cubicBezTo>
                  <a:cubicBezTo>
                    <a:pt x="1596" y="21"/>
                    <a:pt x="1596" y="23"/>
                    <a:pt x="1595" y="26"/>
                  </a:cubicBezTo>
                  <a:cubicBezTo>
                    <a:pt x="1594" y="26"/>
                    <a:pt x="1594" y="27"/>
                    <a:pt x="1594" y="28"/>
                  </a:cubicBezTo>
                  <a:cubicBezTo>
                    <a:pt x="1594" y="28"/>
                    <a:pt x="1594" y="29"/>
                    <a:pt x="1594" y="29"/>
                  </a:cubicBezTo>
                  <a:cubicBezTo>
                    <a:pt x="1591" y="31"/>
                    <a:pt x="1588" y="35"/>
                    <a:pt x="1585" y="39"/>
                  </a:cubicBezTo>
                  <a:cubicBezTo>
                    <a:pt x="1582" y="43"/>
                    <a:pt x="1579" y="48"/>
                    <a:pt x="1577" y="53"/>
                  </a:cubicBezTo>
                  <a:cubicBezTo>
                    <a:pt x="1577" y="54"/>
                    <a:pt x="1577" y="54"/>
                    <a:pt x="1577" y="55"/>
                  </a:cubicBezTo>
                  <a:cubicBezTo>
                    <a:pt x="1577" y="55"/>
                    <a:pt x="1577" y="55"/>
                    <a:pt x="1577" y="55"/>
                  </a:cubicBezTo>
                  <a:cubicBezTo>
                    <a:pt x="1577" y="53"/>
                    <a:pt x="1578" y="52"/>
                    <a:pt x="1578" y="51"/>
                  </a:cubicBezTo>
                  <a:cubicBezTo>
                    <a:pt x="1580" y="47"/>
                    <a:pt x="1581" y="43"/>
                    <a:pt x="1583" y="40"/>
                  </a:cubicBezTo>
                  <a:cubicBezTo>
                    <a:pt x="1584" y="38"/>
                    <a:pt x="1584" y="36"/>
                    <a:pt x="1585" y="35"/>
                  </a:cubicBezTo>
                  <a:cubicBezTo>
                    <a:pt x="1586" y="33"/>
                    <a:pt x="1586" y="31"/>
                    <a:pt x="1585" y="30"/>
                  </a:cubicBezTo>
                  <a:cubicBezTo>
                    <a:pt x="1585" y="29"/>
                    <a:pt x="1585" y="29"/>
                    <a:pt x="1585" y="29"/>
                  </a:cubicBezTo>
                  <a:cubicBezTo>
                    <a:pt x="1584" y="29"/>
                    <a:pt x="1584" y="29"/>
                    <a:pt x="1584" y="29"/>
                  </a:cubicBezTo>
                  <a:cubicBezTo>
                    <a:pt x="1583" y="30"/>
                    <a:pt x="1583" y="31"/>
                    <a:pt x="1582" y="31"/>
                  </a:cubicBezTo>
                  <a:cubicBezTo>
                    <a:pt x="1582" y="32"/>
                    <a:pt x="1581" y="33"/>
                    <a:pt x="1581" y="33"/>
                  </a:cubicBezTo>
                  <a:cubicBezTo>
                    <a:pt x="1581" y="34"/>
                    <a:pt x="1580" y="35"/>
                    <a:pt x="1580" y="35"/>
                  </a:cubicBezTo>
                  <a:cubicBezTo>
                    <a:pt x="1580" y="35"/>
                    <a:pt x="1581" y="34"/>
                    <a:pt x="1581" y="33"/>
                  </a:cubicBezTo>
                  <a:cubicBezTo>
                    <a:pt x="1582" y="33"/>
                    <a:pt x="1582" y="33"/>
                    <a:pt x="1583" y="32"/>
                  </a:cubicBezTo>
                  <a:cubicBezTo>
                    <a:pt x="1583" y="32"/>
                    <a:pt x="1584" y="31"/>
                    <a:pt x="1584" y="31"/>
                  </a:cubicBezTo>
                  <a:cubicBezTo>
                    <a:pt x="1584" y="33"/>
                    <a:pt x="1581" y="35"/>
                    <a:pt x="1580" y="38"/>
                  </a:cubicBezTo>
                  <a:cubicBezTo>
                    <a:pt x="1578" y="41"/>
                    <a:pt x="1576" y="43"/>
                    <a:pt x="1574" y="47"/>
                  </a:cubicBezTo>
                  <a:cubicBezTo>
                    <a:pt x="1574" y="45"/>
                    <a:pt x="1573" y="43"/>
                    <a:pt x="1573" y="41"/>
                  </a:cubicBezTo>
                  <a:cubicBezTo>
                    <a:pt x="1573" y="38"/>
                    <a:pt x="1573" y="34"/>
                    <a:pt x="1573" y="30"/>
                  </a:cubicBezTo>
                  <a:cubicBezTo>
                    <a:pt x="1574" y="23"/>
                    <a:pt x="1574" y="17"/>
                    <a:pt x="1575" y="13"/>
                  </a:cubicBezTo>
                  <a:cubicBezTo>
                    <a:pt x="1575" y="10"/>
                    <a:pt x="1576" y="9"/>
                    <a:pt x="1576" y="8"/>
                  </a:cubicBezTo>
                  <a:cubicBezTo>
                    <a:pt x="1577" y="6"/>
                    <a:pt x="1578" y="6"/>
                    <a:pt x="1578" y="6"/>
                  </a:cubicBezTo>
                  <a:cubicBezTo>
                    <a:pt x="1578" y="6"/>
                    <a:pt x="1577" y="6"/>
                    <a:pt x="1576" y="7"/>
                  </a:cubicBezTo>
                  <a:cubicBezTo>
                    <a:pt x="1575" y="8"/>
                    <a:pt x="1574" y="10"/>
                    <a:pt x="1574" y="12"/>
                  </a:cubicBezTo>
                  <a:cubicBezTo>
                    <a:pt x="1573" y="16"/>
                    <a:pt x="1571" y="20"/>
                    <a:pt x="1570" y="26"/>
                  </a:cubicBezTo>
                  <a:cubicBezTo>
                    <a:pt x="1570" y="25"/>
                    <a:pt x="1570" y="25"/>
                    <a:pt x="1570" y="25"/>
                  </a:cubicBezTo>
                  <a:cubicBezTo>
                    <a:pt x="1570" y="23"/>
                    <a:pt x="1569" y="22"/>
                    <a:pt x="1568" y="22"/>
                  </a:cubicBezTo>
                  <a:cubicBezTo>
                    <a:pt x="1568" y="22"/>
                    <a:pt x="1568" y="22"/>
                    <a:pt x="1568" y="22"/>
                  </a:cubicBezTo>
                  <a:cubicBezTo>
                    <a:pt x="1568" y="22"/>
                    <a:pt x="1568" y="22"/>
                    <a:pt x="1568" y="22"/>
                  </a:cubicBezTo>
                  <a:cubicBezTo>
                    <a:pt x="1568" y="23"/>
                    <a:pt x="1567" y="23"/>
                    <a:pt x="1567" y="23"/>
                  </a:cubicBezTo>
                  <a:cubicBezTo>
                    <a:pt x="1567" y="23"/>
                    <a:pt x="1568" y="23"/>
                    <a:pt x="1568" y="22"/>
                  </a:cubicBezTo>
                  <a:cubicBezTo>
                    <a:pt x="1570" y="23"/>
                    <a:pt x="1569" y="26"/>
                    <a:pt x="1568" y="30"/>
                  </a:cubicBezTo>
                  <a:cubicBezTo>
                    <a:pt x="1568" y="33"/>
                    <a:pt x="1568" y="38"/>
                    <a:pt x="1567" y="42"/>
                  </a:cubicBezTo>
                  <a:cubicBezTo>
                    <a:pt x="1566" y="47"/>
                    <a:pt x="1565" y="52"/>
                    <a:pt x="1564" y="57"/>
                  </a:cubicBezTo>
                  <a:cubicBezTo>
                    <a:pt x="1563" y="59"/>
                    <a:pt x="1563" y="61"/>
                    <a:pt x="1562" y="63"/>
                  </a:cubicBezTo>
                  <a:cubicBezTo>
                    <a:pt x="1561" y="61"/>
                    <a:pt x="1560" y="58"/>
                    <a:pt x="1559" y="55"/>
                  </a:cubicBezTo>
                  <a:cubicBezTo>
                    <a:pt x="1558" y="53"/>
                    <a:pt x="1558" y="51"/>
                    <a:pt x="1557" y="49"/>
                  </a:cubicBezTo>
                  <a:cubicBezTo>
                    <a:pt x="1556" y="48"/>
                    <a:pt x="1555" y="46"/>
                    <a:pt x="1555" y="45"/>
                  </a:cubicBezTo>
                  <a:cubicBezTo>
                    <a:pt x="1555" y="45"/>
                    <a:pt x="1555" y="44"/>
                    <a:pt x="1554" y="44"/>
                  </a:cubicBezTo>
                  <a:cubicBezTo>
                    <a:pt x="1554" y="41"/>
                    <a:pt x="1553" y="39"/>
                    <a:pt x="1553" y="37"/>
                  </a:cubicBezTo>
                  <a:cubicBezTo>
                    <a:pt x="1553" y="36"/>
                    <a:pt x="1553" y="36"/>
                    <a:pt x="1553" y="36"/>
                  </a:cubicBezTo>
                  <a:cubicBezTo>
                    <a:pt x="1553" y="35"/>
                    <a:pt x="1553" y="34"/>
                    <a:pt x="1554" y="33"/>
                  </a:cubicBezTo>
                  <a:cubicBezTo>
                    <a:pt x="1554" y="33"/>
                    <a:pt x="1554" y="32"/>
                    <a:pt x="1554" y="32"/>
                  </a:cubicBezTo>
                  <a:cubicBezTo>
                    <a:pt x="1554" y="32"/>
                    <a:pt x="1553" y="33"/>
                    <a:pt x="1552" y="35"/>
                  </a:cubicBezTo>
                  <a:cubicBezTo>
                    <a:pt x="1552" y="33"/>
                    <a:pt x="1551" y="32"/>
                    <a:pt x="1551" y="31"/>
                  </a:cubicBezTo>
                  <a:cubicBezTo>
                    <a:pt x="1549" y="28"/>
                    <a:pt x="1548" y="26"/>
                    <a:pt x="1548" y="26"/>
                  </a:cubicBezTo>
                  <a:cubicBezTo>
                    <a:pt x="1548" y="26"/>
                    <a:pt x="1549" y="28"/>
                    <a:pt x="1550" y="31"/>
                  </a:cubicBezTo>
                  <a:cubicBezTo>
                    <a:pt x="1550" y="34"/>
                    <a:pt x="1550" y="37"/>
                    <a:pt x="1550" y="40"/>
                  </a:cubicBezTo>
                  <a:cubicBezTo>
                    <a:pt x="1550" y="42"/>
                    <a:pt x="1550" y="43"/>
                    <a:pt x="1551" y="45"/>
                  </a:cubicBezTo>
                  <a:cubicBezTo>
                    <a:pt x="1551" y="45"/>
                    <a:pt x="1551" y="45"/>
                    <a:pt x="1551" y="45"/>
                  </a:cubicBezTo>
                  <a:cubicBezTo>
                    <a:pt x="1551" y="48"/>
                    <a:pt x="1551" y="50"/>
                    <a:pt x="1551" y="52"/>
                  </a:cubicBezTo>
                  <a:cubicBezTo>
                    <a:pt x="1551" y="55"/>
                    <a:pt x="1551" y="58"/>
                    <a:pt x="1551" y="61"/>
                  </a:cubicBezTo>
                  <a:cubicBezTo>
                    <a:pt x="1551" y="60"/>
                    <a:pt x="1551" y="60"/>
                    <a:pt x="1551" y="60"/>
                  </a:cubicBezTo>
                  <a:cubicBezTo>
                    <a:pt x="1550" y="58"/>
                    <a:pt x="1549" y="57"/>
                    <a:pt x="1548" y="56"/>
                  </a:cubicBezTo>
                  <a:cubicBezTo>
                    <a:pt x="1547" y="52"/>
                    <a:pt x="1545" y="48"/>
                    <a:pt x="1543" y="45"/>
                  </a:cubicBezTo>
                  <a:cubicBezTo>
                    <a:pt x="1541" y="42"/>
                    <a:pt x="1540" y="40"/>
                    <a:pt x="1539" y="38"/>
                  </a:cubicBezTo>
                  <a:cubicBezTo>
                    <a:pt x="1538" y="37"/>
                    <a:pt x="1537" y="36"/>
                    <a:pt x="1537" y="35"/>
                  </a:cubicBezTo>
                  <a:cubicBezTo>
                    <a:pt x="1536" y="35"/>
                    <a:pt x="1536" y="33"/>
                    <a:pt x="1536" y="33"/>
                  </a:cubicBezTo>
                  <a:cubicBezTo>
                    <a:pt x="1535" y="31"/>
                    <a:pt x="1534" y="30"/>
                    <a:pt x="1533" y="29"/>
                  </a:cubicBezTo>
                  <a:cubicBezTo>
                    <a:pt x="1533" y="29"/>
                    <a:pt x="1532" y="29"/>
                    <a:pt x="1532" y="30"/>
                  </a:cubicBezTo>
                  <a:cubicBezTo>
                    <a:pt x="1532" y="30"/>
                    <a:pt x="1532" y="30"/>
                    <a:pt x="1532" y="30"/>
                  </a:cubicBezTo>
                  <a:cubicBezTo>
                    <a:pt x="1532" y="30"/>
                    <a:pt x="1532" y="29"/>
                    <a:pt x="1533" y="30"/>
                  </a:cubicBezTo>
                  <a:cubicBezTo>
                    <a:pt x="1534" y="30"/>
                    <a:pt x="1534" y="31"/>
                    <a:pt x="1534" y="33"/>
                  </a:cubicBezTo>
                  <a:cubicBezTo>
                    <a:pt x="1535" y="34"/>
                    <a:pt x="1535" y="35"/>
                    <a:pt x="1535" y="36"/>
                  </a:cubicBezTo>
                  <a:cubicBezTo>
                    <a:pt x="1535" y="37"/>
                    <a:pt x="1536" y="37"/>
                    <a:pt x="1536" y="38"/>
                  </a:cubicBezTo>
                  <a:cubicBezTo>
                    <a:pt x="1536" y="38"/>
                    <a:pt x="1536" y="39"/>
                    <a:pt x="1536" y="39"/>
                  </a:cubicBezTo>
                  <a:cubicBezTo>
                    <a:pt x="1535" y="41"/>
                    <a:pt x="1535" y="44"/>
                    <a:pt x="1537" y="47"/>
                  </a:cubicBezTo>
                  <a:cubicBezTo>
                    <a:pt x="1538" y="49"/>
                    <a:pt x="1539" y="53"/>
                    <a:pt x="1540" y="56"/>
                  </a:cubicBezTo>
                  <a:cubicBezTo>
                    <a:pt x="1541" y="58"/>
                    <a:pt x="1543" y="61"/>
                    <a:pt x="1544" y="63"/>
                  </a:cubicBezTo>
                  <a:cubicBezTo>
                    <a:pt x="1544" y="67"/>
                    <a:pt x="1545" y="70"/>
                    <a:pt x="1545" y="73"/>
                  </a:cubicBezTo>
                  <a:cubicBezTo>
                    <a:pt x="1545" y="73"/>
                    <a:pt x="1544" y="73"/>
                    <a:pt x="1544" y="73"/>
                  </a:cubicBezTo>
                  <a:cubicBezTo>
                    <a:pt x="1543" y="72"/>
                    <a:pt x="1542" y="71"/>
                    <a:pt x="1541" y="70"/>
                  </a:cubicBezTo>
                  <a:cubicBezTo>
                    <a:pt x="1538" y="68"/>
                    <a:pt x="1535" y="66"/>
                    <a:pt x="1532" y="63"/>
                  </a:cubicBezTo>
                  <a:cubicBezTo>
                    <a:pt x="1530" y="62"/>
                    <a:pt x="1528" y="60"/>
                    <a:pt x="1526" y="59"/>
                  </a:cubicBezTo>
                  <a:cubicBezTo>
                    <a:pt x="1525" y="58"/>
                    <a:pt x="1523" y="57"/>
                    <a:pt x="1521" y="56"/>
                  </a:cubicBezTo>
                  <a:cubicBezTo>
                    <a:pt x="1519" y="55"/>
                    <a:pt x="1518" y="55"/>
                    <a:pt x="1516" y="55"/>
                  </a:cubicBezTo>
                  <a:cubicBezTo>
                    <a:pt x="1515" y="54"/>
                    <a:pt x="1514" y="53"/>
                    <a:pt x="1513" y="53"/>
                  </a:cubicBezTo>
                  <a:cubicBezTo>
                    <a:pt x="1511" y="51"/>
                    <a:pt x="1509" y="51"/>
                    <a:pt x="1509" y="51"/>
                  </a:cubicBezTo>
                  <a:cubicBezTo>
                    <a:pt x="1509" y="51"/>
                    <a:pt x="1511" y="52"/>
                    <a:pt x="1512" y="54"/>
                  </a:cubicBezTo>
                  <a:cubicBezTo>
                    <a:pt x="1513" y="55"/>
                    <a:pt x="1513" y="56"/>
                    <a:pt x="1515" y="57"/>
                  </a:cubicBezTo>
                  <a:cubicBezTo>
                    <a:pt x="1516" y="58"/>
                    <a:pt x="1518" y="59"/>
                    <a:pt x="1519" y="60"/>
                  </a:cubicBezTo>
                  <a:cubicBezTo>
                    <a:pt x="1521" y="61"/>
                    <a:pt x="1522" y="62"/>
                    <a:pt x="1523" y="64"/>
                  </a:cubicBezTo>
                  <a:cubicBezTo>
                    <a:pt x="1525" y="65"/>
                    <a:pt x="1526" y="66"/>
                    <a:pt x="1527" y="68"/>
                  </a:cubicBezTo>
                  <a:cubicBezTo>
                    <a:pt x="1529" y="69"/>
                    <a:pt x="1530" y="71"/>
                    <a:pt x="1531" y="72"/>
                  </a:cubicBezTo>
                  <a:cubicBezTo>
                    <a:pt x="1531" y="72"/>
                    <a:pt x="1531" y="72"/>
                    <a:pt x="1532" y="73"/>
                  </a:cubicBezTo>
                  <a:cubicBezTo>
                    <a:pt x="1529" y="71"/>
                    <a:pt x="1525" y="69"/>
                    <a:pt x="1522" y="67"/>
                  </a:cubicBezTo>
                  <a:cubicBezTo>
                    <a:pt x="1517" y="63"/>
                    <a:pt x="1512" y="59"/>
                    <a:pt x="1507" y="56"/>
                  </a:cubicBezTo>
                  <a:cubicBezTo>
                    <a:pt x="1506" y="55"/>
                    <a:pt x="1505" y="55"/>
                    <a:pt x="1504" y="54"/>
                  </a:cubicBezTo>
                  <a:cubicBezTo>
                    <a:pt x="1504" y="53"/>
                    <a:pt x="1504" y="52"/>
                    <a:pt x="1505" y="51"/>
                  </a:cubicBezTo>
                  <a:cubicBezTo>
                    <a:pt x="1506" y="48"/>
                    <a:pt x="1509" y="46"/>
                    <a:pt x="1511" y="43"/>
                  </a:cubicBezTo>
                  <a:cubicBezTo>
                    <a:pt x="1513" y="40"/>
                    <a:pt x="1514" y="37"/>
                    <a:pt x="1516" y="35"/>
                  </a:cubicBezTo>
                  <a:cubicBezTo>
                    <a:pt x="1516" y="33"/>
                    <a:pt x="1517" y="32"/>
                    <a:pt x="1518" y="31"/>
                  </a:cubicBezTo>
                  <a:cubicBezTo>
                    <a:pt x="1518" y="30"/>
                    <a:pt x="1519" y="29"/>
                    <a:pt x="1519" y="28"/>
                  </a:cubicBezTo>
                  <a:cubicBezTo>
                    <a:pt x="1520" y="26"/>
                    <a:pt x="1521" y="25"/>
                    <a:pt x="1522" y="24"/>
                  </a:cubicBezTo>
                  <a:cubicBezTo>
                    <a:pt x="1523" y="23"/>
                    <a:pt x="1523" y="23"/>
                    <a:pt x="1523" y="23"/>
                  </a:cubicBezTo>
                  <a:cubicBezTo>
                    <a:pt x="1523" y="23"/>
                    <a:pt x="1523" y="23"/>
                    <a:pt x="1522" y="23"/>
                  </a:cubicBezTo>
                  <a:cubicBezTo>
                    <a:pt x="1521" y="24"/>
                    <a:pt x="1520" y="26"/>
                    <a:pt x="1518" y="27"/>
                  </a:cubicBezTo>
                  <a:cubicBezTo>
                    <a:pt x="1518" y="28"/>
                    <a:pt x="1517" y="29"/>
                    <a:pt x="1516" y="30"/>
                  </a:cubicBezTo>
                  <a:cubicBezTo>
                    <a:pt x="1515" y="31"/>
                    <a:pt x="1515" y="32"/>
                    <a:pt x="1514" y="33"/>
                  </a:cubicBezTo>
                  <a:cubicBezTo>
                    <a:pt x="1512" y="36"/>
                    <a:pt x="1510" y="38"/>
                    <a:pt x="1508" y="40"/>
                  </a:cubicBezTo>
                  <a:cubicBezTo>
                    <a:pt x="1505" y="43"/>
                    <a:pt x="1503" y="45"/>
                    <a:pt x="1500" y="48"/>
                  </a:cubicBezTo>
                  <a:cubicBezTo>
                    <a:pt x="1500" y="49"/>
                    <a:pt x="1499" y="49"/>
                    <a:pt x="1499" y="50"/>
                  </a:cubicBezTo>
                  <a:cubicBezTo>
                    <a:pt x="1498" y="49"/>
                    <a:pt x="1497" y="48"/>
                    <a:pt x="1496" y="47"/>
                  </a:cubicBezTo>
                  <a:cubicBezTo>
                    <a:pt x="1496" y="47"/>
                    <a:pt x="1497" y="46"/>
                    <a:pt x="1497" y="45"/>
                  </a:cubicBezTo>
                  <a:cubicBezTo>
                    <a:pt x="1498" y="43"/>
                    <a:pt x="1499" y="41"/>
                    <a:pt x="1499" y="40"/>
                  </a:cubicBezTo>
                  <a:cubicBezTo>
                    <a:pt x="1501" y="37"/>
                    <a:pt x="1502" y="36"/>
                    <a:pt x="1502" y="36"/>
                  </a:cubicBezTo>
                  <a:cubicBezTo>
                    <a:pt x="1502" y="36"/>
                    <a:pt x="1500" y="37"/>
                    <a:pt x="1498" y="39"/>
                  </a:cubicBezTo>
                  <a:cubicBezTo>
                    <a:pt x="1497" y="41"/>
                    <a:pt x="1496" y="42"/>
                    <a:pt x="1495" y="44"/>
                  </a:cubicBezTo>
                  <a:cubicBezTo>
                    <a:pt x="1494" y="45"/>
                    <a:pt x="1494" y="45"/>
                    <a:pt x="1493" y="46"/>
                  </a:cubicBezTo>
                  <a:cubicBezTo>
                    <a:pt x="1493" y="46"/>
                    <a:pt x="1492" y="46"/>
                    <a:pt x="1492" y="46"/>
                  </a:cubicBezTo>
                  <a:cubicBezTo>
                    <a:pt x="1491" y="45"/>
                    <a:pt x="1490" y="45"/>
                    <a:pt x="1490" y="45"/>
                  </a:cubicBezTo>
                  <a:cubicBezTo>
                    <a:pt x="1490" y="45"/>
                    <a:pt x="1491" y="45"/>
                    <a:pt x="1492" y="46"/>
                  </a:cubicBezTo>
                  <a:cubicBezTo>
                    <a:pt x="1492" y="46"/>
                    <a:pt x="1493" y="46"/>
                    <a:pt x="1493" y="47"/>
                  </a:cubicBezTo>
                  <a:cubicBezTo>
                    <a:pt x="1493" y="47"/>
                    <a:pt x="1492" y="47"/>
                    <a:pt x="1492" y="47"/>
                  </a:cubicBezTo>
                  <a:cubicBezTo>
                    <a:pt x="1492" y="47"/>
                    <a:pt x="1492" y="47"/>
                    <a:pt x="1492" y="47"/>
                  </a:cubicBezTo>
                  <a:cubicBezTo>
                    <a:pt x="1491" y="46"/>
                    <a:pt x="1490" y="45"/>
                    <a:pt x="1489" y="44"/>
                  </a:cubicBezTo>
                  <a:cubicBezTo>
                    <a:pt x="1489" y="43"/>
                    <a:pt x="1489" y="43"/>
                    <a:pt x="1489" y="43"/>
                  </a:cubicBezTo>
                  <a:cubicBezTo>
                    <a:pt x="1489" y="43"/>
                    <a:pt x="1489" y="43"/>
                    <a:pt x="1489" y="44"/>
                  </a:cubicBezTo>
                  <a:cubicBezTo>
                    <a:pt x="1489" y="45"/>
                    <a:pt x="1490" y="47"/>
                    <a:pt x="1491" y="48"/>
                  </a:cubicBezTo>
                  <a:cubicBezTo>
                    <a:pt x="1491" y="48"/>
                    <a:pt x="1491" y="48"/>
                    <a:pt x="1491" y="48"/>
                  </a:cubicBezTo>
                  <a:cubicBezTo>
                    <a:pt x="1491" y="49"/>
                    <a:pt x="1491" y="49"/>
                    <a:pt x="1490" y="49"/>
                  </a:cubicBezTo>
                  <a:cubicBezTo>
                    <a:pt x="1489" y="51"/>
                    <a:pt x="1487" y="53"/>
                    <a:pt x="1485" y="56"/>
                  </a:cubicBezTo>
                  <a:cubicBezTo>
                    <a:pt x="1484" y="59"/>
                    <a:pt x="1482" y="61"/>
                    <a:pt x="1481" y="64"/>
                  </a:cubicBezTo>
                  <a:cubicBezTo>
                    <a:pt x="1480" y="67"/>
                    <a:pt x="1478" y="70"/>
                    <a:pt x="1477" y="73"/>
                  </a:cubicBezTo>
                  <a:cubicBezTo>
                    <a:pt x="1476" y="70"/>
                    <a:pt x="1476" y="67"/>
                    <a:pt x="1475" y="64"/>
                  </a:cubicBezTo>
                  <a:cubicBezTo>
                    <a:pt x="1475" y="63"/>
                    <a:pt x="1475" y="63"/>
                    <a:pt x="1475" y="62"/>
                  </a:cubicBezTo>
                  <a:cubicBezTo>
                    <a:pt x="1475" y="60"/>
                    <a:pt x="1476" y="59"/>
                    <a:pt x="1477" y="57"/>
                  </a:cubicBezTo>
                  <a:cubicBezTo>
                    <a:pt x="1478" y="55"/>
                    <a:pt x="1479" y="53"/>
                    <a:pt x="1480" y="51"/>
                  </a:cubicBezTo>
                  <a:cubicBezTo>
                    <a:pt x="1480" y="50"/>
                    <a:pt x="1481" y="49"/>
                    <a:pt x="1481" y="48"/>
                  </a:cubicBezTo>
                  <a:cubicBezTo>
                    <a:pt x="1481" y="47"/>
                    <a:pt x="1481" y="45"/>
                    <a:pt x="1481" y="45"/>
                  </a:cubicBezTo>
                  <a:cubicBezTo>
                    <a:pt x="1481" y="43"/>
                    <a:pt x="1482" y="42"/>
                    <a:pt x="1482" y="41"/>
                  </a:cubicBezTo>
                  <a:cubicBezTo>
                    <a:pt x="1483" y="38"/>
                    <a:pt x="1484" y="37"/>
                    <a:pt x="1484" y="37"/>
                  </a:cubicBezTo>
                  <a:cubicBezTo>
                    <a:pt x="1484" y="37"/>
                    <a:pt x="1483" y="38"/>
                    <a:pt x="1481" y="40"/>
                  </a:cubicBezTo>
                  <a:cubicBezTo>
                    <a:pt x="1480" y="41"/>
                    <a:pt x="1479" y="42"/>
                    <a:pt x="1479" y="44"/>
                  </a:cubicBezTo>
                  <a:cubicBezTo>
                    <a:pt x="1478" y="45"/>
                    <a:pt x="1478" y="46"/>
                    <a:pt x="1478" y="47"/>
                  </a:cubicBezTo>
                  <a:cubicBezTo>
                    <a:pt x="1477" y="47"/>
                    <a:pt x="1477" y="48"/>
                    <a:pt x="1476" y="49"/>
                  </a:cubicBezTo>
                  <a:cubicBezTo>
                    <a:pt x="1476" y="50"/>
                    <a:pt x="1475" y="51"/>
                    <a:pt x="1474" y="52"/>
                  </a:cubicBezTo>
                  <a:cubicBezTo>
                    <a:pt x="1474" y="52"/>
                    <a:pt x="1474" y="51"/>
                    <a:pt x="1474" y="51"/>
                  </a:cubicBezTo>
                  <a:cubicBezTo>
                    <a:pt x="1474" y="47"/>
                    <a:pt x="1474" y="43"/>
                    <a:pt x="1474" y="40"/>
                  </a:cubicBezTo>
                  <a:cubicBezTo>
                    <a:pt x="1474" y="39"/>
                    <a:pt x="1475" y="37"/>
                    <a:pt x="1475" y="36"/>
                  </a:cubicBezTo>
                  <a:cubicBezTo>
                    <a:pt x="1475" y="35"/>
                    <a:pt x="1475" y="34"/>
                    <a:pt x="1475" y="34"/>
                  </a:cubicBezTo>
                  <a:cubicBezTo>
                    <a:pt x="1476" y="34"/>
                    <a:pt x="1476" y="33"/>
                    <a:pt x="1476" y="33"/>
                  </a:cubicBezTo>
                  <a:cubicBezTo>
                    <a:pt x="1476" y="33"/>
                    <a:pt x="1476" y="34"/>
                    <a:pt x="1475" y="34"/>
                  </a:cubicBezTo>
                  <a:cubicBezTo>
                    <a:pt x="1475" y="34"/>
                    <a:pt x="1475" y="34"/>
                    <a:pt x="1475" y="34"/>
                  </a:cubicBezTo>
                  <a:cubicBezTo>
                    <a:pt x="1475" y="34"/>
                    <a:pt x="1475" y="34"/>
                    <a:pt x="1475" y="34"/>
                  </a:cubicBezTo>
                  <a:cubicBezTo>
                    <a:pt x="1475" y="34"/>
                    <a:pt x="1475" y="35"/>
                    <a:pt x="1474" y="36"/>
                  </a:cubicBezTo>
                  <a:cubicBezTo>
                    <a:pt x="1473" y="37"/>
                    <a:pt x="1472" y="38"/>
                    <a:pt x="1472" y="40"/>
                  </a:cubicBezTo>
                  <a:cubicBezTo>
                    <a:pt x="1471" y="43"/>
                    <a:pt x="1470" y="46"/>
                    <a:pt x="1469" y="51"/>
                  </a:cubicBezTo>
                  <a:cubicBezTo>
                    <a:pt x="1469" y="54"/>
                    <a:pt x="1469" y="57"/>
                    <a:pt x="1468" y="60"/>
                  </a:cubicBezTo>
                  <a:cubicBezTo>
                    <a:pt x="1467" y="63"/>
                    <a:pt x="1467" y="65"/>
                    <a:pt x="1466" y="67"/>
                  </a:cubicBezTo>
                  <a:cubicBezTo>
                    <a:pt x="1466" y="67"/>
                    <a:pt x="1466" y="68"/>
                    <a:pt x="1465" y="68"/>
                  </a:cubicBezTo>
                  <a:cubicBezTo>
                    <a:pt x="1465" y="69"/>
                    <a:pt x="1465" y="69"/>
                    <a:pt x="1465" y="70"/>
                  </a:cubicBezTo>
                  <a:cubicBezTo>
                    <a:pt x="1465" y="71"/>
                    <a:pt x="1464" y="72"/>
                    <a:pt x="1464" y="73"/>
                  </a:cubicBezTo>
                  <a:cubicBezTo>
                    <a:pt x="1464" y="75"/>
                    <a:pt x="1463" y="77"/>
                    <a:pt x="1463" y="79"/>
                  </a:cubicBezTo>
                  <a:cubicBezTo>
                    <a:pt x="1463" y="80"/>
                    <a:pt x="1462" y="80"/>
                    <a:pt x="1462" y="80"/>
                  </a:cubicBezTo>
                  <a:cubicBezTo>
                    <a:pt x="1462" y="79"/>
                    <a:pt x="1462" y="79"/>
                    <a:pt x="1462" y="79"/>
                  </a:cubicBezTo>
                  <a:cubicBezTo>
                    <a:pt x="1462" y="75"/>
                    <a:pt x="1462" y="70"/>
                    <a:pt x="1462" y="64"/>
                  </a:cubicBezTo>
                  <a:cubicBezTo>
                    <a:pt x="1463" y="59"/>
                    <a:pt x="1463" y="54"/>
                    <a:pt x="1464" y="49"/>
                  </a:cubicBezTo>
                  <a:cubicBezTo>
                    <a:pt x="1464" y="47"/>
                    <a:pt x="1464" y="44"/>
                    <a:pt x="1464" y="42"/>
                  </a:cubicBezTo>
                  <a:cubicBezTo>
                    <a:pt x="1465" y="40"/>
                    <a:pt x="1465" y="38"/>
                    <a:pt x="1465" y="37"/>
                  </a:cubicBezTo>
                  <a:cubicBezTo>
                    <a:pt x="1465" y="36"/>
                    <a:pt x="1467" y="35"/>
                    <a:pt x="1467" y="35"/>
                  </a:cubicBezTo>
                  <a:cubicBezTo>
                    <a:pt x="1468" y="34"/>
                    <a:pt x="1468" y="33"/>
                    <a:pt x="1468" y="33"/>
                  </a:cubicBezTo>
                  <a:cubicBezTo>
                    <a:pt x="1468" y="33"/>
                    <a:pt x="1468" y="34"/>
                    <a:pt x="1467" y="34"/>
                  </a:cubicBezTo>
                  <a:cubicBezTo>
                    <a:pt x="1466" y="35"/>
                    <a:pt x="1465" y="35"/>
                    <a:pt x="1464" y="36"/>
                  </a:cubicBezTo>
                  <a:cubicBezTo>
                    <a:pt x="1463" y="38"/>
                    <a:pt x="1463" y="40"/>
                    <a:pt x="1462" y="42"/>
                  </a:cubicBezTo>
                  <a:cubicBezTo>
                    <a:pt x="1461" y="44"/>
                    <a:pt x="1460" y="46"/>
                    <a:pt x="1460" y="48"/>
                  </a:cubicBezTo>
                  <a:cubicBezTo>
                    <a:pt x="1459" y="51"/>
                    <a:pt x="1458" y="54"/>
                    <a:pt x="1457" y="58"/>
                  </a:cubicBezTo>
                  <a:cubicBezTo>
                    <a:pt x="1457" y="53"/>
                    <a:pt x="1456" y="49"/>
                    <a:pt x="1457" y="44"/>
                  </a:cubicBezTo>
                  <a:cubicBezTo>
                    <a:pt x="1457" y="40"/>
                    <a:pt x="1457" y="36"/>
                    <a:pt x="1457" y="33"/>
                  </a:cubicBezTo>
                  <a:cubicBezTo>
                    <a:pt x="1456" y="30"/>
                    <a:pt x="1456" y="29"/>
                    <a:pt x="1456" y="29"/>
                  </a:cubicBezTo>
                  <a:cubicBezTo>
                    <a:pt x="1456" y="29"/>
                    <a:pt x="1456" y="30"/>
                    <a:pt x="1455" y="33"/>
                  </a:cubicBezTo>
                  <a:cubicBezTo>
                    <a:pt x="1455" y="36"/>
                    <a:pt x="1454" y="40"/>
                    <a:pt x="1453" y="44"/>
                  </a:cubicBezTo>
                  <a:cubicBezTo>
                    <a:pt x="1450" y="51"/>
                    <a:pt x="1450" y="61"/>
                    <a:pt x="1451" y="69"/>
                  </a:cubicBezTo>
                  <a:cubicBezTo>
                    <a:pt x="1450" y="68"/>
                    <a:pt x="1450" y="67"/>
                    <a:pt x="1449" y="67"/>
                  </a:cubicBezTo>
                  <a:cubicBezTo>
                    <a:pt x="1447" y="64"/>
                    <a:pt x="1445" y="60"/>
                    <a:pt x="1443" y="57"/>
                  </a:cubicBezTo>
                  <a:cubicBezTo>
                    <a:pt x="1443" y="57"/>
                    <a:pt x="1443" y="57"/>
                    <a:pt x="1443" y="57"/>
                  </a:cubicBezTo>
                  <a:cubicBezTo>
                    <a:pt x="1446" y="53"/>
                    <a:pt x="1449" y="50"/>
                    <a:pt x="1451" y="46"/>
                  </a:cubicBezTo>
                  <a:cubicBezTo>
                    <a:pt x="1452" y="44"/>
                    <a:pt x="1452" y="44"/>
                    <a:pt x="1452" y="44"/>
                  </a:cubicBezTo>
                  <a:cubicBezTo>
                    <a:pt x="1450" y="44"/>
                    <a:pt x="1450" y="44"/>
                    <a:pt x="1450" y="44"/>
                  </a:cubicBezTo>
                  <a:cubicBezTo>
                    <a:pt x="1447" y="45"/>
                    <a:pt x="1446" y="46"/>
                    <a:pt x="1445" y="47"/>
                  </a:cubicBezTo>
                  <a:cubicBezTo>
                    <a:pt x="1444" y="49"/>
                    <a:pt x="1443" y="50"/>
                    <a:pt x="1442" y="51"/>
                  </a:cubicBezTo>
                  <a:cubicBezTo>
                    <a:pt x="1441" y="51"/>
                    <a:pt x="1441" y="52"/>
                    <a:pt x="1441" y="52"/>
                  </a:cubicBezTo>
                  <a:cubicBezTo>
                    <a:pt x="1437" y="46"/>
                    <a:pt x="1436" y="41"/>
                    <a:pt x="1436" y="41"/>
                  </a:cubicBezTo>
                  <a:cubicBezTo>
                    <a:pt x="1436" y="41"/>
                    <a:pt x="1436" y="42"/>
                    <a:pt x="1436" y="45"/>
                  </a:cubicBezTo>
                  <a:cubicBezTo>
                    <a:pt x="1436" y="48"/>
                    <a:pt x="1437" y="52"/>
                    <a:pt x="1438" y="56"/>
                  </a:cubicBezTo>
                  <a:cubicBezTo>
                    <a:pt x="1438" y="56"/>
                    <a:pt x="1438" y="56"/>
                    <a:pt x="1438" y="56"/>
                  </a:cubicBezTo>
                  <a:cubicBezTo>
                    <a:pt x="1437" y="53"/>
                    <a:pt x="1436" y="51"/>
                    <a:pt x="1436" y="51"/>
                  </a:cubicBezTo>
                  <a:cubicBezTo>
                    <a:pt x="1436" y="51"/>
                    <a:pt x="1436" y="52"/>
                    <a:pt x="1436" y="54"/>
                  </a:cubicBezTo>
                  <a:cubicBezTo>
                    <a:pt x="1436" y="55"/>
                    <a:pt x="1436" y="56"/>
                    <a:pt x="1436" y="58"/>
                  </a:cubicBezTo>
                  <a:cubicBezTo>
                    <a:pt x="1434" y="60"/>
                    <a:pt x="1431" y="62"/>
                    <a:pt x="1429" y="64"/>
                  </a:cubicBezTo>
                  <a:cubicBezTo>
                    <a:pt x="1426" y="66"/>
                    <a:pt x="1424" y="69"/>
                    <a:pt x="1421" y="71"/>
                  </a:cubicBezTo>
                  <a:cubicBezTo>
                    <a:pt x="1421" y="70"/>
                    <a:pt x="1421" y="70"/>
                    <a:pt x="1421" y="70"/>
                  </a:cubicBezTo>
                  <a:cubicBezTo>
                    <a:pt x="1421" y="70"/>
                    <a:pt x="1421" y="71"/>
                    <a:pt x="1421" y="71"/>
                  </a:cubicBezTo>
                  <a:cubicBezTo>
                    <a:pt x="1421" y="71"/>
                    <a:pt x="1421" y="71"/>
                    <a:pt x="1421" y="71"/>
                  </a:cubicBezTo>
                  <a:cubicBezTo>
                    <a:pt x="1420" y="72"/>
                    <a:pt x="1418" y="73"/>
                    <a:pt x="1417" y="74"/>
                  </a:cubicBezTo>
                  <a:cubicBezTo>
                    <a:pt x="1414" y="75"/>
                    <a:pt x="1411" y="77"/>
                    <a:pt x="1408" y="79"/>
                  </a:cubicBezTo>
                  <a:cubicBezTo>
                    <a:pt x="1408" y="79"/>
                    <a:pt x="1407" y="80"/>
                    <a:pt x="1406" y="80"/>
                  </a:cubicBezTo>
                  <a:cubicBezTo>
                    <a:pt x="1406" y="79"/>
                    <a:pt x="1407" y="79"/>
                    <a:pt x="1407" y="78"/>
                  </a:cubicBezTo>
                  <a:cubicBezTo>
                    <a:pt x="1410" y="75"/>
                    <a:pt x="1413" y="71"/>
                    <a:pt x="1415" y="67"/>
                  </a:cubicBezTo>
                  <a:cubicBezTo>
                    <a:pt x="1418" y="64"/>
                    <a:pt x="1420" y="60"/>
                    <a:pt x="1423" y="57"/>
                  </a:cubicBezTo>
                  <a:cubicBezTo>
                    <a:pt x="1424" y="56"/>
                    <a:pt x="1425" y="55"/>
                    <a:pt x="1426" y="54"/>
                  </a:cubicBezTo>
                  <a:cubicBezTo>
                    <a:pt x="1426" y="55"/>
                    <a:pt x="1425" y="56"/>
                    <a:pt x="1425" y="56"/>
                  </a:cubicBezTo>
                  <a:cubicBezTo>
                    <a:pt x="1425" y="56"/>
                    <a:pt x="1426" y="55"/>
                    <a:pt x="1427" y="54"/>
                  </a:cubicBezTo>
                  <a:cubicBezTo>
                    <a:pt x="1428" y="53"/>
                    <a:pt x="1429" y="52"/>
                    <a:pt x="1431" y="50"/>
                  </a:cubicBezTo>
                  <a:cubicBezTo>
                    <a:pt x="1432" y="48"/>
                    <a:pt x="1432" y="48"/>
                    <a:pt x="1432" y="48"/>
                  </a:cubicBezTo>
                  <a:cubicBezTo>
                    <a:pt x="1430" y="48"/>
                    <a:pt x="1430" y="48"/>
                    <a:pt x="1430" y="48"/>
                  </a:cubicBezTo>
                  <a:cubicBezTo>
                    <a:pt x="1429" y="49"/>
                    <a:pt x="1428" y="49"/>
                    <a:pt x="1427" y="50"/>
                  </a:cubicBezTo>
                  <a:cubicBezTo>
                    <a:pt x="1427" y="50"/>
                    <a:pt x="1426" y="51"/>
                    <a:pt x="1425" y="51"/>
                  </a:cubicBezTo>
                  <a:cubicBezTo>
                    <a:pt x="1424" y="52"/>
                    <a:pt x="1423" y="53"/>
                    <a:pt x="1421" y="55"/>
                  </a:cubicBezTo>
                  <a:cubicBezTo>
                    <a:pt x="1417" y="57"/>
                    <a:pt x="1414" y="60"/>
                    <a:pt x="1411" y="64"/>
                  </a:cubicBezTo>
                  <a:cubicBezTo>
                    <a:pt x="1409" y="66"/>
                    <a:pt x="1407" y="68"/>
                    <a:pt x="1405" y="70"/>
                  </a:cubicBezTo>
                  <a:cubicBezTo>
                    <a:pt x="1406" y="67"/>
                    <a:pt x="1407" y="64"/>
                    <a:pt x="1407" y="62"/>
                  </a:cubicBezTo>
                  <a:cubicBezTo>
                    <a:pt x="1407" y="61"/>
                    <a:pt x="1408" y="60"/>
                    <a:pt x="1408" y="59"/>
                  </a:cubicBezTo>
                  <a:cubicBezTo>
                    <a:pt x="1408" y="59"/>
                    <a:pt x="1408" y="59"/>
                    <a:pt x="1409" y="59"/>
                  </a:cubicBezTo>
                  <a:cubicBezTo>
                    <a:pt x="1409" y="58"/>
                    <a:pt x="1410" y="57"/>
                    <a:pt x="1410" y="55"/>
                  </a:cubicBezTo>
                  <a:cubicBezTo>
                    <a:pt x="1410" y="54"/>
                    <a:pt x="1410" y="54"/>
                    <a:pt x="1410" y="54"/>
                  </a:cubicBezTo>
                  <a:cubicBezTo>
                    <a:pt x="1408" y="55"/>
                    <a:pt x="1408" y="55"/>
                    <a:pt x="1408" y="55"/>
                  </a:cubicBezTo>
                  <a:cubicBezTo>
                    <a:pt x="1408" y="55"/>
                    <a:pt x="1407" y="56"/>
                    <a:pt x="1406" y="57"/>
                  </a:cubicBezTo>
                  <a:cubicBezTo>
                    <a:pt x="1405" y="58"/>
                    <a:pt x="1405" y="59"/>
                    <a:pt x="1404" y="61"/>
                  </a:cubicBezTo>
                  <a:cubicBezTo>
                    <a:pt x="1403" y="63"/>
                    <a:pt x="1401" y="66"/>
                    <a:pt x="1400" y="68"/>
                  </a:cubicBezTo>
                  <a:cubicBezTo>
                    <a:pt x="1397" y="74"/>
                    <a:pt x="1393" y="79"/>
                    <a:pt x="1391" y="83"/>
                  </a:cubicBezTo>
                  <a:cubicBezTo>
                    <a:pt x="1390" y="84"/>
                    <a:pt x="1389" y="85"/>
                    <a:pt x="1389" y="86"/>
                  </a:cubicBezTo>
                  <a:cubicBezTo>
                    <a:pt x="1388" y="86"/>
                    <a:pt x="1387" y="87"/>
                    <a:pt x="1387" y="87"/>
                  </a:cubicBezTo>
                  <a:cubicBezTo>
                    <a:pt x="1388" y="82"/>
                    <a:pt x="1390" y="77"/>
                    <a:pt x="1392" y="72"/>
                  </a:cubicBezTo>
                  <a:cubicBezTo>
                    <a:pt x="1394" y="68"/>
                    <a:pt x="1395" y="64"/>
                    <a:pt x="1397" y="61"/>
                  </a:cubicBezTo>
                  <a:cubicBezTo>
                    <a:pt x="1397" y="62"/>
                    <a:pt x="1397" y="62"/>
                    <a:pt x="1397" y="62"/>
                  </a:cubicBezTo>
                  <a:cubicBezTo>
                    <a:pt x="1397" y="62"/>
                    <a:pt x="1397" y="61"/>
                    <a:pt x="1398" y="60"/>
                  </a:cubicBezTo>
                  <a:cubicBezTo>
                    <a:pt x="1398" y="59"/>
                    <a:pt x="1399" y="58"/>
                    <a:pt x="1400" y="57"/>
                  </a:cubicBezTo>
                  <a:cubicBezTo>
                    <a:pt x="1403" y="53"/>
                    <a:pt x="1403" y="53"/>
                    <a:pt x="1403" y="53"/>
                  </a:cubicBezTo>
                  <a:cubicBezTo>
                    <a:pt x="1399" y="56"/>
                    <a:pt x="1399" y="56"/>
                    <a:pt x="1399" y="56"/>
                  </a:cubicBezTo>
                  <a:cubicBezTo>
                    <a:pt x="1395" y="58"/>
                    <a:pt x="1391" y="64"/>
                    <a:pt x="1387" y="70"/>
                  </a:cubicBezTo>
                  <a:cubicBezTo>
                    <a:pt x="1385" y="72"/>
                    <a:pt x="1384" y="75"/>
                    <a:pt x="1382" y="78"/>
                  </a:cubicBezTo>
                  <a:cubicBezTo>
                    <a:pt x="1383" y="76"/>
                    <a:pt x="1384" y="73"/>
                    <a:pt x="1385" y="70"/>
                  </a:cubicBezTo>
                  <a:cubicBezTo>
                    <a:pt x="1386" y="67"/>
                    <a:pt x="1387" y="64"/>
                    <a:pt x="1389" y="62"/>
                  </a:cubicBezTo>
                  <a:cubicBezTo>
                    <a:pt x="1389" y="61"/>
                    <a:pt x="1390" y="60"/>
                    <a:pt x="1391" y="59"/>
                  </a:cubicBezTo>
                  <a:cubicBezTo>
                    <a:pt x="1392" y="58"/>
                    <a:pt x="1393" y="57"/>
                    <a:pt x="1393" y="56"/>
                  </a:cubicBezTo>
                  <a:cubicBezTo>
                    <a:pt x="1394" y="56"/>
                    <a:pt x="1395" y="57"/>
                    <a:pt x="1395" y="57"/>
                  </a:cubicBezTo>
                  <a:cubicBezTo>
                    <a:pt x="1395" y="57"/>
                    <a:pt x="1395" y="57"/>
                    <a:pt x="1394" y="57"/>
                  </a:cubicBezTo>
                  <a:cubicBezTo>
                    <a:pt x="1394" y="56"/>
                    <a:pt x="1394" y="56"/>
                    <a:pt x="1393" y="56"/>
                  </a:cubicBezTo>
                  <a:cubicBezTo>
                    <a:pt x="1392" y="56"/>
                    <a:pt x="1392" y="56"/>
                    <a:pt x="1392" y="56"/>
                  </a:cubicBezTo>
                  <a:cubicBezTo>
                    <a:pt x="1392" y="56"/>
                    <a:pt x="1392" y="56"/>
                    <a:pt x="1392" y="56"/>
                  </a:cubicBezTo>
                  <a:cubicBezTo>
                    <a:pt x="1392" y="57"/>
                    <a:pt x="1391" y="57"/>
                    <a:pt x="1390" y="58"/>
                  </a:cubicBezTo>
                  <a:cubicBezTo>
                    <a:pt x="1389" y="58"/>
                    <a:pt x="1388" y="59"/>
                    <a:pt x="1387" y="60"/>
                  </a:cubicBezTo>
                  <a:cubicBezTo>
                    <a:pt x="1384" y="62"/>
                    <a:pt x="1382" y="65"/>
                    <a:pt x="1381" y="68"/>
                  </a:cubicBezTo>
                  <a:cubicBezTo>
                    <a:pt x="1377" y="74"/>
                    <a:pt x="1372" y="81"/>
                    <a:pt x="1369" y="87"/>
                  </a:cubicBezTo>
                  <a:cubicBezTo>
                    <a:pt x="1369" y="88"/>
                    <a:pt x="1369" y="88"/>
                    <a:pt x="1369" y="88"/>
                  </a:cubicBezTo>
                  <a:cubicBezTo>
                    <a:pt x="1369" y="88"/>
                    <a:pt x="1369" y="88"/>
                    <a:pt x="1369" y="89"/>
                  </a:cubicBezTo>
                  <a:cubicBezTo>
                    <a:pt x="1364" y="89"/>
                    <a:pt x="1359" y="90"/>
                    <a:pt x="1355" y="90"/>
                  </a:cubicBezTo>
                  <a:cubicBezTo>
                    <a:pt x="1355" y="89"/>
                    <a:pt x="1355" y="88"/>
                    <a:pt x="1355" y="87"/>
                  </a:cubicBezTo>
                  <a:cubicBezTo>
                    <a:pt x="1356" y="85"/>
                    <a:pt x="1357" y="82"/>
                    <a:pt x="1359" y="80"/>
                  </a:cubicBezTo>
                  <a:cubicBezTo>
                    <a:pt x="1361" y="77"/>
                    <a:pt x="1362" y="75"/>
                    <a:pt x="1364" y="72"/>
                  </a:cubicBezTo>
                  <a:cubicBezTo>
                    <a:pt x="1367" y="67"/>
                    <a:pt x="1369" y="62"/>
                    <a:pt x="1372" y="58"/>
                  </a:cubicBezTo>
                  <a:cubicBezTo>
                    <a:pt x="1373" y="56"/>
                    <a:pt x="1374" y="55"/>
                    <a:pt x="1375" y="53"/>
                  </a:cubicBezTo>
                  <a:cubicBezTo>
                    <a:pt x="1375" y="53"/>
                    <a:pt x="1375" y="52"/>
                    <a:pt x="1376" y="52"/>
                  </a:cubicBezTo>
                  <a:cubicBezTo>
                    <a:pt x="1376" y="51"/>
                    <a:pt x="1376" y="51"/>
                    <a:pt x="1377" y="51"/>
                  </a:cubicBezTo>
                  <a:cubicBezTo>
                    <a:pt x="1377" y="52"/>
                    <a:pt x="1377" y="52"/>
                    <a:pt x="1377" y="52"/>
                  </a:cubicBezTo>
                  <a:cubicBezTo>
                    <a:pt x="1377" y="52"/>
                    <a:pt x="1377" y="52"/>
                    <a:pt x="1377" y="51"/>
                  </a:cubicBezTo>
                  <a:cubicBezTo>
                    <a:pt x="1377" y="51"/>
                    <a:pt x="1377" y="51"/>
                    <a:pt x="1377" y="51"/>
                  </a:cubicBezTo>
                  <a:cubicBezTo>
                    <a:pt x="1377" y="51"/>
                    <a:pt x="1377" y="51"/>
                    <a:pt x="1377" y="51"/>
                  </a:cubicBezTo>
                  <a:cubicBezTo>
                    <a:pt x="1376" y="51"/>
                    <a:pt x="1376" y="51"/>
                    <a:pt x="1375" y="51"/>
                  </a:cubicBezTo>
                  <a:cubicBezTo>
                    <a:pt x="1375" y="52"/>
                    <a:pt x="1375" y="52"/>
                    <a:pt x="1374" y="53"/>
                  </a:cubicBezTo>
                  <a:cubicBezTo>
                    <a:pt x="1373" y="54"/>
                    <a:pt x="1372" y="55"/>
                    <a:pt x="1370" y="57"/>
                  </a:cubicBezTo>
                  <a:cubicBezTo>
                    <a:pt x="1367" y="60"/>
                    <a:pt x="1364" y="64"/>
                    <a:pt x="1360" y="69"/>
                  </a:cubicBezTo>
                  <a:cubicBezTo>
                    <a:pt x="1358" y="71"/>
                    <a:pt x="1357" y="73"/>
                    <a:pt x="1355" y="75"/>
                  </a:cubicBezTo>
                  <a:cubicBezTo>
                    <a:pt x="1355" y="74"/>
                    <a:pt x="1356" y="72"/>
                    <a:pt x="1356" y="71"/>
                  </a:cubicBezTo>
                  <a:cubicBezTo>
                    <a:pt x="1356" y="67"/>
                    <a:pt x="1356" y="63"/>
                    <a:pt x="1356" y="60"/>
                  </a:cubicBezTo>
                  <a:cubicBezTo>
                    <a:pt x="1356" y="58"/>
                    <a:pt x="1356" y="56"/>
                    <a:pt x="1356" y="55"/>
                  </a:cubicBezTo>
                  <a:cubicBezTo>
                    <a:pt x="1356" y="55"/>
                    <a:pt x="1356" y="55"/>
                    <a:pt x="1356" y="55"/>
                  </a:cubicBezTo>
                  <a:cubicBezTo>
                    <a:pt x="1356" y="54"/>
                    <a:pt x="1356" y="54"/>
                    <a:pt x="1356" y="54"/>
                  </a:cubicBezTo>
                  <a:cubicBezTo>
                    <a:pt x="1355" y="55"/>
                    <a:pt x="1354" y="57"/>
                    <a:pt x="1354" y="60"/>
                  </a:cubicBezTo>
                  <a:cubicBezTo>
                    <a:pt x="1353" y="63"/>
                    <a:pt x="1352" y="66"/>
                    <a:pt x="1351" y="70"/>
                  </a:cubicBezTo>
                  <a:cubicBezTo>
                    <a:pt x="1350" y="74"/>
                    <a:pt x="1349" y="78"/>
                    <a:pt x="1348" y="82"/>
                  </a:cubicBezTo>
                  <a:cubicBezTo>
                    <a:pt x="1348" y="83"/>
                    <a:pt x="1348" y="84"/>
                    <a:pt x="1348" y="85"/>
                  </a:cubicBezTo>
                  <a:cubicBezTo>
                    <a:pt x="1347" y="87"/>
                    <a:pt x="1346" y="88"/>
                    <a:pt x="1345" y="89"/>
                  </a:cubicBezTo>
                  <a:cubicBezTo>
                    <a:pt x="1345" y="88"/>
                    <a:pt x="1345" y="86"/>
                    <a:pt x="1345" y="85"/>
                  </a:cubicBezTo>
                  <a:cubicBezTo>
                    <a:pt x="1345" y="80"/>
                    <a:pt x="1344" y="76"/>
                    <a:pt x="1344" y="71"/>
                  </a:cubicBezTo>
                  <a:cubicBezTo>
                    <a:pt x="1343" y="63"/>
                    <a:pt x="1342" y="56"/>
                    <a:pt x="1342" y="56"/>
                  </a:cubicBezTo>
                  <a:cubicBezTo>
                    <a:pt x="1342" y="56"/>
                    <a:pt x="1341" y="63"/>
                    <a:pt x="1340" y="71"/>
                  </a:cubicBezTo>
                  <a:cubicBezTo>
                    <a:pt x="1340" y="72"/>
                    <a:pt x="1339" y="72"/>
                    <a:pt x="1339" y="73"/>
                  </a:cubicBezTo>
                  <a:cubicBezTo>
                    <a:pt x="1339" y="71"/>
                    <a:pt x="1339" y="69"/>
                    <a:pt x="1339" y="68"/>
                  </a:cubicBezTo>
                  <a:cubicBezTo>
                    <a:pt x="1339" y="63"/>
                    <a:pt x="1338" y="59"/>
                    <a:pt x="1337" y="57"/>
                  </a:cubicBezTo>
                  <a:cubicBezTo>
                    <a:pt x="1336" y="54"/>
                    <a:pt x="1336" y="52"/>
                    <a:pt x="1336" y="52"/>
                  </a:cubicBezTo>
                  <a:cubicBezTo>
                    <a:pt x="1336" y="52"/>
                    <a:pt x="1336" y="54"/>
                    <a:pt x="1336" y="57"/>
                  </a:cubicBezTo>
                  <a:cubicBezTo>
                    <a:pt x="1336" y="60"/>
                    <a:pt x="1336" y="63"/>
                    <a:pt x="1335" y="68"/>
                  </a:cubicBezTo>
                  <a:cubicBezTo>
                    <a:pt x="1335" y="70"/>
                    <a:pt x="1334" y="72"/>
                    <a:pt x="1334" y="74"/>
                  </a:cubicBezTo>
                  <a:cubicBezTo>
                    <a:pt x="1334" y="77"/>
                    <a:pt x="1334" y="79"/>
                    <a:pt x="1333" y="81"/>
                  </a:cubicBezTo>
                  <a:cubicBezTo>
                    <a:pt x="1333" y="85"/>
                    <a:pt x="1332" y="88"/>
                    <a:pt x="1332" y="92"/>
                  </a:cubicBezTo>
                  <a:cubicBezTo>
                    <a:pt x="1331" y="90"/>
                    <a:pt x="1331" y="89"/>
                    <a:pt x="1331" y="87"/>
                  </a:cubicBezTo>
                  <a:cubicBezTo>
                    <a:pt x="1330" y="84"/>
                    <a:pt x="1330" y="81"/>
                    <a:pt x="1329" y="76"/>
                  </a:cubicBezTo>
                  <a:cubicBezTo>
                    <a:pt x="1328" y="74"/>
                    <a:pt x="1328" y="72"/>
                    <a:pt x="1328" y="71"/>
                  </a:cubicBezTo>
                  <a:cubicBezTo>
                    <a:pt x="1327" y="69"/>
                    <a:pt x="1327" y="67"/>
                    <a:pt x="1327" y="65"/>
                  </a:cubicBezTo>
                  <a:cubicBezTo>
                    <a:pt x="1327" y="63"/>
                    <a:pt x="1327" y="62"/>
                    <a:pt x="1326" y="60"/>
                  </a:cubicBezTo>
                  <a:cubicBezTo>
                    <a:pt x="1326" y="59"/>
                    <a:pt x="1326" y="58"/>
                    <a:pt x="1326" y="58"/>
                  </a:cubicBezTo>
                  <a:cubicBezTo>
                    <a:pt x="1326" y="57"/>
                    <a:pt x="1326" y="57"/>
                    <a:pt x="1326" y="56"/>
                  </a:cubicBezTo>
                  <a:cubicBezTo>
                    <a:pt x="1327" y="54"/>
                    <a:pt x="1326" y="52"/>
                    <a:pt x="1326" y="52"/>
                  </a:cubicBezTo>
                  <a:cubicBezTo>
                    <a:pt x="1326" y="52"/>
                    <a:pt x="1326" y="53"/>
                    <a:pt x="1326" y="53"/>
                  </a:cubicBezTo>
                  <a:cubicBezTo>
                    <a:pt x="1326" y="54"/>
                    <a:pt x="1326" y="55"/>
                    <a:pt x="1325" y="56"/>
                  </a:cubicBezTo>
                  <a:cubicBezTo>
                    <a:pt x="1325" y="56"/>
                    <a:pt x="1324" y="57"/>
                    <a:pt x="1324" y="58"/>
                  </a:cubicBezTo>
                  <a:cubicBezTo>
                    <a:pt x="1324" y="59"/>
                    <a:pt x="1324" y="59"/>
                    <a:pt x="1324" y="60"/>
                  </a:cubicBezTo>
                  <a:cubicBezTo>
                    <a:pt x="1324" y="61"/>
                    <a:pt x="1323" y="63"/>
                    <a:pt x="1323" y="65"/>
                  </a:cubicBezTo>
                  <a:cubicBezTo>
                    <a:pt x="1323" y="67"/>
                    <a:pt x="1323" y="69"/>
                    <a:pt x="1322" y="71"/>
                  </a:cubicBezTo>
                  <a:cubicBezTo>
                    <a:pt x="1322" y="73"/>
                    <a:pt x="1322" y="75"/>
                    <a:pt x="1322" y="77"/>
                  </a:cubicBezTo>
                  <a:cubicBezTo>
                    <a:pt x="1322" y="77"/>
                    <a:pt x="1322" y="78"/>
                    <a:pt x="1322" y="79"/>
                  </a:cubicBezTo>
                  <a:cubicBezTo>
                    <a:pt x="1322" y="78"/>
                    <a:pt x="1322" y="78"/>
                    <a:pt x="1322" y="78"/>
                  </a:cubicBezTo>
                  <a:cubicBezTo>
                    <a:pt x="1321" y="75"/>
                    <a:pt x="1320" y="73"/>
                    <a:pt x="1319" y="71"/>
                  </a:cubicBezTo>
                  <a:cubicBezTo>
                    <a:pt x="1317" y="68"/>
                    <a:pt x="1316" y="67"/>
                    <a:pt x="1316" y="65"/>
                  </a:cubicBezTo>
                  <a:cubicBezTo>
                    <a:pt x="1315" y="63"/>
                    <a:pt x="1314" y="61"/>
                    <a:pt x="1313" y="59"/>
                  </a:cubicBezTo>
                  <a:cubicBezTo>
                    <a:pt x="1312" y="58"/>
                    <a:pt x="1312" y="56"/>
                    <a:pt x="1311" y="55"/>
                  </a:cubicBezTo>
                  <a:cubicBezTo>
                    <a:pt x="1311" y="53"/>
                    <a:pt x="1310" y="53"/>
                    <a:pt x="1309" y="52"/>
                  </a:cubicBezTo>
                  <a:cubicBezTo>
                    <a:pt x="1309" y="52"/>
                    <a:pt x="1309" y="51"/>
                    <a:pt x="1309" y="51"/>
                  </a:cubicBezTo>
                  <a:cubicBezTo>
                    <a:pt x="1309" y="51"/>
                    <a:pt x="1309" y="52"/>
                    <a:pt x="1309" y="52"/>
                  </a:cubicBezTo>
                  <a:cubicBezTo>
                    <a:pt x="1309" y="53"/>
                    <a:pt x="1310" y="54"/>
                    <a:pt x="1310" y="55"/>
                  </a:cubicBezTo>
                  <a:cubicBezTo>
                    <a:pt x="1311" y="56"/>
                    <a:pt x="1310" y="58"/>
                    <a:pt x="1311" y="60"/>
                  </a:cubicBezTo>
                  <a:cubicBezTo>
                    <a:pt x="1311" y="62"/>
                    <a:pt x="1311" y="64"/>
                    <a:pt x="1312" y="66"/>
                  </a:cubicBezTo>
                  <a:cubicBezTo>
                    <a:pt x="1312" y="68"/>
                    <a:pt x="1313" y="71"/>
                    <a:pt x="1314" y="73"/>
                  </a:cubicBezTo>
                  <a:cubicBezTo>
                    <a:pt x="1314" y="75"/>
                    <a:pt x="1315" y="77"/>
                    <a:pt x="1315" y="79"/>
                  </a:cubicBezTo>
                  <a:cubicBezTo>
                    <a:pt x="1315" y="80"/>
                    <a:pt x="1315" y="80"/>
                    <a:pt x="1315" y="80"/>
                  </a:cubicBezTo>
                  <a:cubicBezTo>
                    <a:pt x="1313" y="78"/>
                    <a:pt x="1310" y="75"/>
                    <a:pt x="1309" y="72"/>
                  </a:cubicBezTo>
                  <a:cubicBezTo>
                    <a:pt x="1307" y="68"/>
                    <a:pt x="1306" y="64"/>
                    <a:pt x="1306" y="62"/>
                  </a:cubicBezTo>
                  <a:cubicBezTo>
                    <a:pt x="1305" y="59"/>
                    <a:pt x="1305" y="57"/>
                    <a:pt x="1305" y="57"/>
                  </a:cubicBezTo>
                  <a:cubicBezTo>
                    <a:pt x="1305" y="57"/>
                    <a:pt x="1305" y="59"/>
                    <a:pt x="1304" y="62"/>
                  </a:cubicBezTo>
                  <a:cubicBezTo>
                    <a:pt x="1304" y="64"/>
                    <a:pt x="1304" y="68"/>
                    <a:pt x="1305" y="73"/>
                  </a:cubicBezTo>
                  <a:cubicBezTo>
                    <a:pt x="1307" y="81"/>
                    <a:pt x="1313" y="89"/>
                    <a:pt x="1319" y="94"/>
                  </a:cubicBezTo>
                  <a:cubicBezTo>
                    <a:pt x="1319" y="95"/>
                    <a:pt x="1319" y="95"/>
                    <a:pt x="1319" y="96"/>
                  </a:cubicBezTo>
                  <a:cubicBezTo>
                    <a:pt x="1317" y="96"/>
                    <a:pt x="1315" y="97"/>
                    <a:pt x="1312" y="97"/>
                  </a:cubicBezTo>
                  <a:cubicBezTo>
                    <a:pt x="1312" y="96"/>
                    <a:pt x="1311" y="95"/>
                    <a:pt x="1311" y="94"/>
                  </a:cubicBezTo>
                  <a:cubicBezTo>
                    <a:pt x="1308" y="91"/>
                    <a:pt x="1305" y="87"/>
                    <a:pt x="1302" y="83"/>
                  </a:cubicBezTo>
                  <a:cubicBezTo>
                    <a:pt x="1299" y="79"/>
                    <a:pt x="1297" y="75"/>
                    <a:pt x="1295" y="71"/>
                  </a:cubicBezTo>
                  <a:cubicBezTo>
                    <a:pt x="1292" y="67"/>
                    <a:pt x="1290" y="64"/>
                    <a:pt x="1288" y="62"/>
                  </a:cubicBezTo>
                  <a:cubicBezTo>
                    <a:pt x="1285" y="60"/>
                    <a:pt x="1284" y="59"/>
                    <a:pt x="1284" y="59"/>
                  </a:cubicBezTo>
                  <a:cubicBezTo>
                    <a:pt x="1284" y="59"/>
                    <a:pt x="1285" y="61"/>
                    <a:pt x="1287" y="63"/>
                  </a:cubicBezTo>
                  <a:cubicBezTo>
                    <a:pt x="1288" y="65"/>
                    <a:pt x="1290" y="69"/>
                    <a:pt x="1291" y="73"/>
                  </a:cubicBezTo>
                  <a:cubicBezTo>
                    <a:pt x="1292" y="77"/>
                    <a:pt x="1294" y="82"/>
                    <a:pt x="1297" y="87"/>
                  </a:cubicBezTo>
                  <a:cubicBezTo>
                    <a:pt x="1299" y="91"/>
                    <a:pt x="1302" y="95"/>
                    <a:pt x="1304" y="98"/>
                  </a:cubicBezTo>
                  <a:cubicBezTo>
                    <a:pt x="1303" y="99"/>
                    <a:pt x="1302" y="99"/>
                    <a:pt x="1302" y="99"/>
                  </a:cubicBezTo>
                  <a:cubicBezTo>
                    <a:pt x="1301" y="99"/>
                    <a:pt x="1301" y="98"/>
                    <a:pt x="1301" y="98"/>
                  </a:cubicBezTo>
                  <a:cubicBezTo>
                    <a:pt x="1299" y="95"/>
                    <a:pt x="1297" y="91"/>
                    <a:pt x="1294" y="87"/>
                  </a:cubicBezTo>
                  <a:cubicBezTo>
                    <a:pt x="1291" y="84"/>
                    <a:pt x="1289" y="80"/>
                    <a:pt x="1287" y="76"/>
                  </a:cubicBezTo>
                  <a:cubicBezTo>
                    <a:pt x="1286" y="75"/>
                    <a:pt x="1285" y="73"/>
                    <a:pt x="1284" y="71"/>
                  </a:cubicBezTo>
                  <a:cubicBezTo>
                    <a:pt x="1283" y="70"/>
                    <a:pt x="1283" y="68"/>
                    <a:pt x="1282" y="67"/>
                  </a:cubicBezTo>
                  <a:cubicBezTo>
                    <a:pt x="1281" y="66"/>
                    <a:pt x="1281" y="65"/>
                    <a:pt x="1280" y="65"/>
                  </a:cubicBezTo>
                  <a:cubicBezTo>
                    <a:pt x="1279" y="64"/>
                    <a:pt x="1279" y="64"/>
                    <a:pt x="1279" y="64"/>
                  </a:cubicBezTo>
                  <a:cubicBezTo>
                    <a:pt x="1279" y="64"/>
                    <a:pt x="1279" y="64"/>
                    <a:pt x="1280" y="65"/>
                  </a:cubicBezTo>
                  <a:cubicBezTo>
                    <a:pt x="1280" y="66"/>
                    <a:pt x="1281" y="67"/>
                    <a:pt x="1281" y="68"/>
                  </a:cubicBezTo>
                  <a:cubicBezTo>
                    <a:pt x="1281" y="69"/>
                    <a:pt x="1281" y="71"/>
                    <a:pt x="1282" y="72"/>
                  </a:cubicBezTo>
                  <a:cubicBezTo>
                    <a:pt x="1282" y="73"/>
                    <a:pt x="1282" y="73"/>
                    <a:pt x="1282" y="73"/>
                  </a:cubicBezTo>
                  <a:cubicBezTo>
                    <a:pt x="1281" y="73"/>
                    <a:pt x="1279" y="73"/>
                    <a:pt x="1277" y="74"/>
                  </a:cubicBezTo>
                  <a:cubicBezTo>
                    <a:pt x="1275" y="75"/>
                    <a:pt x="1274" y="76"/>
                    <a:pt x="1272" y="77"/>
                  </a:cubicBezTo>
                  <a:cubicBezTo>
                    <a:pt x="1270" y="78"/>
                    <a:pt x="1268" y="79"/>
                    <a:pt x="1266" y="79"/>
                  </a:cubicBezTo>
                  <a:cubicBezTo>
                    <a:pt x="1267" y="79"/>
                    <a:pt x="1267" y="79"/>
                    <a:pt x="1267" y="78"/>
                  </a:cubicBezTo>
                  <a:cubicBezTo>
                    <a:pt x="1268" y="75"/>
                    <a:pt x="1268" y="75"/>
                    <a:pt x="1268" y="75"/>
                  </a:cubicBezTo>
                  <a:cubicBezTo>
                    <a:pt x="1266" y="76"/>
                    <a:pt x="1266" y="76"/>
                    <a:pt x="1266" y="76"/>
                  </a:cubicBezTo>
                  <a:cubicBezTo>
                    <a:pt x="1264" y="77"/>
                    <a:pt x="1263" y="78"/>
                    <a:pt x="1262" y="79"/>
                  </a:cubicBezTo>
                  <a:cubicBezTo>
                    <a:pt x="1262" y="79"/>
                    <a:pt x="1262" y="79"/>
                    <a:pt x="1262" y="79"/>
                  </a:cubicBezTo>
                  <a:cubicBezTo>
                    <a:pt x="1262" y="79"/>
                    <a:pt x="1262" y="79"/>
                    <a:pt x="1262" y="79"/>
                  </a:cubicBezTo>
                  <a:cubicBezTo>
                    <a:pt x="1262" y="80"/>
                    <a:pt x="1262" y="80"/>
                    <a:pt x="1262" y="80"/>
                  </a:cubicBezTo>
                  <a:cubicBezTo>
                    <a:pt x="1260" y="81"/>
                    <a:pt x="1259" y="82"/>
                    <a:pt x="1257" y="83"/>
                  </a:cubicBezTo>
                  <a:cubicBezTo>
                    <a:pt x="1254" y="86"/>
                    <a:pt x="1251" y="88"/>
                    <a:pt x="1248" y="90"/>
                  </a:cubicBezTo>
                  <a:cubicBezTo>
                    <a:pt x="1246" y="92"/>
                    <a:pt x="1245" y="93"/>
                    <a:pt x="1243" y="94"/>
                  </a:cubicBezTo>
                  <a:cubicBezTo>
                    <a:pt x="1242" y="95"/>
                    <a:pt x="1242" y="95"/>
                    <a:pt x="1242" y="95"/>
                  </a:cubicBezTo>
                  <a:cubicBezTo>
                    <a:pt x="1241" y="96"/>
                    <a:pt x="1241" y="96"/>
                    <a:pt x="1241" y="96"/>
                  </a:cubicBezTo>
                  <a:cubicBezTo>
                    <a:pt x="1240" y="97"/>
                    <a:pt x="1239" y="98"/>
                    <a:pt x="1238" y="98"/>
                  </a:cubicBezTo>
                  <a:cubicBezTo>
                    <a:pt x="1235" y="101"/>
                    <a:pt x="1233" y="104"/>
                    <a:pt x="1230" y="106"/>
                  </a:cubicBezTo>
                  <a:cubicBezTo>
                    <a:pt x="1229" y="107"/>
                    <a:pt x="1227" y="109"/>
                    <a:pt x="1226" y="110"/>
                  </a:cubicBezTo>
                  <a:cubicBezTo>
                    <a:pt x="1226" y="111"/>
                    <a:pt x="1225" y="111"/>
                    <a:pt x="1225" y="112"/>
                  </a:cubicBezTo>
                  <a:cubicBezTo>
                    <a:pt x="1225" y="112"/>
                    <a:pt x="1225" y="112"/>
                    <a:pt x="1224" y="112"/>
                  </a:cubicBezTo>
                  <a:cubicBezTo>
                    <a:pt x="1225" y="111"/>
                    <a:pt x="1225" y="111"/>
                    <a:pt x="1225" y="111"/>
                  </a:cubicBezTo>
                  <a:cubicBezTo>
                    <a:pt x="1230" y="103"/>
                    <a:pt x="1236" y="94"/>
                    <a:pt x="1241" y="86"/>
                  </a:cubicBezTo>
                  <a:cubicBezTo>
                    <a:pt x="1243" y="84"/>
                    <a:pt x="1244" y="83"/>
                    <a:pt x="1246" y="81"/>
                  </a:cubicBezTo>
                  <a:cubicBezTo>
                    <a:pt x="1246" y="81"/>
                    <a:pt x="1247" y="80"/>
                    <a:pt x="1248" y="79"/>
                  </a:cubicBezTo>
                  <a:cubicBezTo>
                    <a:pt x="1248" y="79"/>
                    <a:pt x="1248" y="79"/>
                    <a:pt x="1249" y="79"/>
                  </a:cubicBezTo>
                  <a:cubicBezTo>
                    <a:pt x="1249" y="79"/>
                    <a:pt x="1249" y="79"/>
                    <a:pt x="1249" y="78"/>
                  </a:cubicBezTo>
                  <a:cubicBezTo>
                    <a:pt x="1249" y="78"/>
                    <a:pt x="1250" y="78"/>
                    <a:pt x="1250" y="78"/>
                  </a:cubicBezTo>
                  <a:cubicBezTo>
                    <a:pt x="1250" y="78"/>
                    <a:pt x="1250" y="78"/>
                    <a:pt x="1250" y="78"/>
                  </a:cubicBezTo>
                  <a:cubicBezTo>
                    <a:pt x="1250" y="78"/>
                    <a:pt x="1250" y="78"/>
                    <a:pt x="1250" y="78"/>
                  </a:cubicBezTo>
                  <a:cubicBezTo>
                    <a:pt x="1250" y="78"/>
                    <a:pt x="1251" y="78"/>
                    <a:pt x="1251" y="78"/>
                  </a:cubicBezTo>
                  <a:cubicBezTo>
                    <a:pt x="1251" y="79"/>
                    <a:pt x="1251" y="79"/>
                    <a:pt x="1251" y="80"/>
                  </a:cubicBezTo>
                  <a:cubicBezTo>
                    <a:pt x="1251" y="80"/>
                    <a:pt x="1251" y="81"/>
                    <a:pt x="1251" y="81"/>
                  </a:cubicBezTo>
                  <a:cubicBezTo>
                    <a:pt x="1251" y="81"/>
                    <a:pt x="1251" y="80"/>
                    <a:pt x="1251" y="80"/>
                  </a:cubicBezTo>
                  <a:cubicBezTo>
                    <a:pt x="1252" y="79"/>
                    <a:pt x="1252" y="79"/>
                    <a:pt x="1251" y="78"/>
                  </a:cubicBezTo>
                  <a:cubicBezTo>
                    <a:pt x="1251" y="78"/>
                    <a:pt x="1251" y="77"/>
                    <a:pt x="1251" y="77"/>
                  </a:cubicBezTo>
                  <a:cubicBezTo>
                    <a:pt x="1251" y="77"/>
                    <a:pt x="1250" y="77"/>
                    <a:pt x="1250" y="77"/>
                  </a:cubicBezTo>
                  <a:cubicBezTo>
                    <a:pt x="1249" y="77"/>
                    <a:pt x="1249" y="77"/>
                    <a:pt x="1249" y="77"/>
                  </a:cubicBezTo>
                  <a:cubicBezTo>
                    <a:pt x="1249" y="77"/>
                    <a:pt x="1249" y="77"/>
                    <a:pt x="1249" y="77"/>
                  </a:cubicBezTo>
                  <a:cubicBezTo>
                    <a:pt x="1249" y="77"/>
                    <a:pt x="1248" y="77"/>
                    <a:pt x="1248" y="77"/>
                  </a:cubicBezTo>
                  <a:cubicBezTo>
                    <a:pt x="1248" y="78"/>
                    <a:pt x="1247" y="78"/>
                    <a:pt x="1247" y="78"/>
                  </a:cubicBezTo>
                  <a:cubicBezTo>
                    <a:pt x="1246" y="78"/>
                    <a:pt x="1245" y="79"/>
                    <a:pt x="1244" y="79"/>
                  </a:cubicBezTo>
                  <a:cubicBezTo>
                    <a:pt x="1242" y="80"/>
                    <a:pt x="1240" y="82"/>
                    <a:pt x="1239" y="83"/>
                  </a:cubicBezTo>
                  <a:cubicBezTo>
                    <a:pt x="1233" y="88"/>
                    <a:pt x="1228" y="93"/>
                    <a:pt x="1224" y="99"/>
                  </a:cubicBezTo>
                  <a:cubicBezTo>
                    <a:pt x="1224" y="98"/>
                    <a:pt x="1224" y="96"/>
                    <a:pt x="1225" y="95"/>
                  </a:cubicBezTo>
                  <a:cubicBezTo>
                    <a:pt x="1225" y="93"/>
                    <a:pt x="1226" y="90"/>
                    <a:pt x="1226" y="88"/>
                  </a:cubicBezTo>
                  <a:cubicBezTo>
                    <a:pt x="1228" y="84"/>
                    <a:pt x="1230" y="80"/>
                    <a:pt x="1232" y="77"/>
                  </a:cubicBezTo>
                  <a:cubicBezTo>
                    <a:pt x="1233" y="75"/>
                    <a:pt x="1235" y="73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4" y="72"/>
                    <a:pt x="1233" y="74"/>
                    <a:pt x="1230" y="76"/>
                  </a:cubicBezTo>
                  <a:cubicBezTo>
                    <a:pt x="1228" y="79"/>
                    <a:pt x="1225" y="82"/>
                    <a:pt x="1222" y="86"/>
                  </a:cubicBezTo>
                  <a:cubicBezTo>
                    <a:pt x="1221" y="89"/>
                    <a:pt x="1220" y="91"/>
                    <a:pt x="1219" y="93"/>
                  </a:cubicBezTo>
                  <a:cubicBezTo>
                    <a:pt x="1218" y="95"/>
                    <a:pt x="1217" y="97"/>
                    <a:pt x="1216" y="99"/>
                  </a:cubicBezTo>
                  <a:cubicBezTo>
                    <a:pt x="1215" y="102"/>
                    <a:pt x="1213" y="104"/>
                    <a:pt x="1212" y="106"/>
                  </a:cubicBezTo>
                  <a:cubicBezTo>
                    <a:pt x="1212" y="107"/>
                    <a:pt x="1211" y="108"/>
                    <a:pt x="1211" y="109"/>
                  </a:cubicBezTo>
                  <a:cubicBezTo>
                    <a:pt x="1210" y="110"/>
                    <a:pt x="1210" y="111"/>
                    <a:pt x="1210" y="111"/>
                  </a:cubicBezTo>
                  <a:cubicBezTo>
                    <a:pt x="1210" y="112"/>
                    <a:pt x="1210" y="112"/>
                    <a:pt x="1210" y="112"/>
                  </a:cubicBezTo>
                  <a:cubicBezTo>
                    <a:pt x="1210" y="112"/>
                    <a:pt x="1210" y="113"/>
                    <a:pt x="1210" y="113"/>
                  </a:cubicBezTo>
                  <a:cubicBezTo>
                    <a:pt x="1209" y="113"/>
                    <a:pt x="1209" y="113"/>
                    <a:pt x="1209" y="113"/>
                  </a:cubicBezTo>
                  <a:cubicBezTo>
                    <a:pt x="1208" y="113"/>
                    <a:pt x="1208" y="113"/>
                    <a:pt x="1207" y="113"/>
                  </a:cubicBezTo>
                  <a:cubicBezTo>
                    <a:pt x="1208" y="112"/>
                    <a:pt x="1208" y="109"/>
                    <a:pt x="1209" y="107"/>
                  </a:cubicBezTo>
                  <a:cubicBezTo>
                    <a:pt x="1209" y="105"/>
                    <a:pt x="1209" y="102"/>
                    <a:pt x="1210" y="100"/>
                  </a:cubicBezTo>
                  <a:cubicBezTo>
                    <a:pt x="1210" y="98"/>
                    <a:pt x="1211" y="95"/>
                    <a:pt x="1211" y="92"/>
                  </a:cubicBezTo>
                  <a:cubicBezTo>
                    <a:pt x="1212" y="87"/>
                    <a:pt x="1212" y="82"/>
                    <a:pt x="1213" y="79"/>
                  </a:cubicBezTo>
                  <a:cubicBezTo>
                    <a:pt x="1213" y="79"/>
                    <a:pt x="1214" y="80"/>
                    <a:pt x="1214" y="81"/>
                  </a:cubicBezTo>
                  <a:cubicBezTo>
                    <a:pt x="1214" y="81"/>
                    <a:pt x="1214" y="82"/>
                    <a:pt x="1214" y="82"/>
                  </a:cubicBezTo>
                  <a:cubicBezTo>
                    <a:pt x="1214" y="82"/>
                    <a:pt x="1214" y="82"/>
                    <a:pt x="1214" y="81"/>
                  </a:cubicBezTo>
                  <a:cubicBezTo>
                    <a:pt x="1214" y="80"/>
                    <a:pt x="1214" y="80"/>
                    <a:pt x="1214" y="79"/>
                  </a:cubicBezTo>
                  <a:cubicBezTo>
                    <a:pt x="1214" y="78"/>
                    <a:pt x="1213" y="78"/>
                    <a:pt x="1212" y="77"/>
                  </a:cubicBezTo>
                  <a:cubicBezTo>
                    <a:pt x="1212" y="77"/>
                    <a:pt x="1212" y="77"/>
                    <a:pt x="1212" y="77"/>
                  </a:cubicBezTo>
                  <a:cubicBezTo>
                    <a:pt x="1211" y="78"/>
                    <a:pt x="1211" y="78"/>
                    <a:pt x="1211" y="78"/>
                  </a:cubicBezTo>
                  <a:cubicBezTo>
                    <a:pt x="1209" y="81"/>
                    <a:pt x="1207" y="86"/>
                    <a:pt x="1205" y="91"/>
                  </a:cubicBezTo>
                  <a:cubicBezTo>
                    <a:pt x="1205" y="93"/>
                    <a:pt x="1204" y="95"/>
                    <a:pt x="1203" y="98"/>
                  </a:cubicBezTo>
                  <a:cubicBezTo>
                    <a:pt x="1202" y="101"/>
                    <a:pt x="1201" y="103"/>
                    <a:pt x="1201" y="105"/>
                  </a:cubicBezTo>
                  <a:cubicBezTo>
                    <a:pt x="1200" y="109"/>
                    <a:pt x="1201" y="112"/>
                    <a:pt x="1201" y="114"/>
                  </a:cubicBezTo>
                  <a:cubicBezTo>
                    <a:pt x="1199" y="114"/>
                    <a:pt x="1197" y="114"/>
                    <a:pt x="1195" y="114"/>
                  </a:cubicBezTo>
                  <a:cubicBezTo>
                    <a:pt x="1195" y="113"/>
                    <a:pt x="1195" y="112"/>
                    <a:pt x="1195" y="111"/>
                  </a:cubicBezTo>
                  <a:cubicBezTo>
                    <a:pt x="1195" y="109"/>
                    <a:pt x="1195" y="105"/>
                    <a:pt x="1196" y="101"/>
                  </a:cubicBezTo>
                  <a:cubicBezTo>
                    <a:pt x="1196" y="97"/>
                    <a:pt x="1195" y="93"/>
                    <a:pt x="1195" y="90"/>
                  </a:cubicBezTo>
                  <a:cubicBezTo>
                    <a:pt x="1195" y="88"/>
                    <a:pt x="1195" y="87"/>
                    <a:pt x="1195" y="86"/>
                  </a:cubicBezTo>
                  <a:cubicBezTo>
                    <a:pt x="1195" y="84"/>
                    <a:pt x="1196" y="83"/>
                    <a:pt x="1196" y="82"/>
                  </a:cubicBezTo>
                  <a:cubicBezTo>
                    <a:pt x="1197" y="80"/>
                    <a:pt x="1196" y="78"/>
                    <a:pt x="1196" y="78"/>
                  </a:cubicBezTo>
                  <a:cubicBezTo>
                    <a:pt x="1196" y="78"/>
                    <a:pt x="1196" y="80"/>
                    <a:pt x="1195" y="81"/>
                  </a:cubicBezTo>
                  <a:cubicBezTo>
                    <a:pt x="1194" y="82"/>
                    <a:pt x="1194" y="83"/>
                    <a:pt x="1193" y="85"/>
                  </a:cubicBezTo>
                  <a:cubicBezTo>
                    <a:pt x="1192" y="86"/>
                    <a:pt x="1192" y="88"/>
                    <a:pt x="1191" y="90"/>
                  </a:cubicBezTo>
                  <a:cubicBezTo>
                    <a:pt x="1190" y="93"/>
                    <a:pt x="1190" y="97"/>
                    <a:pt x="1189" y="100"/>
                  </a:cubicBezTo>
                  <a:cubicBezTo>
                    <a:pt x="1188" y="104"/>
                    <a:pt x="1187" y="108"/>
                    <a:pt x="1187" y="111"/>
                  </a:cubicBezTo>
                  <a:cubicBezTo>
                    <a:pt x="1187" y="112"/>
                    <a:pt x="1187" y="113"/>
                    <a:pt x="1187" y="113"/>
                  </a:cubicBezTo>
                  <a:cubicBezTo>
                    <a:pt x="1187" y="113"/>
                    <a:pt x="1186" y="113"/>
                    <a:pt x="1186" y="113"/>
                  </a:cubicBezTo>
                  <a:cubicBezTo>
                    <a:pt x="1186" y="112"/>
                    <a:pt x="1186" y="110"/>
                    <a:pt x="1186" y="108"/>
                  </a:cubicBezTo>
                  <a:cubicBezTo>
                    <a:pt x="1185" y="105"/>
                    <a:pt x="1185" y="102"/>
                    <a:pt x="1184" y="99"/>
                  </a:cubicBezTo>
                  <a:cubicBezTo>
                    <a:pt x="1184" y="98"/>
                    <a:pt x="1184" y="96"/>
                    <a:pt x="1184" y="94"/>
                  </a:cubicBezTo>
                  <a:cubicBezTo>
                    <a:pt x="1183" y="92"/>
                    <a:pt x="1183" y="91"/>
                    <a:pt x="1183" y="89"/>
                  </a:cubicBezTo>
                  <a:cubicBezTo>
                    <a:pt x="1182" y="86"/>
                    <a:pt x="1182" y="84"/>
                    <a:pt x="1182" y="82"/>
                  </a:cubicBezTo>
                  <a:cubicBezTo>
                    <a:pt x="1182" y="81"/>
                    <a:pt x="1182" y="80"/>
                    <a:pt x="1183" y="80"/>
                  </a:cubicBezTo>
                  <a:cubicBezTo>
                    <a:pt x="1183" y="80"/>
                    <a:pt x="1183" y="80"/>
                    <a:pt x="1183" y="80"/>
                  </a:cubicBezTo>
                  <a:cubicBezTo>
                    <a:pt x="1183" y="80"/>
                    <a:pt x="1183" y="80"/>
                    <a:pt x="1183" y="80"/>
                  </a:cubicBezTo>
                  <a:cubicBezTo>
                    <a:pt x="1182" y="80"/>
                    <a:pt x="1181" y="81"/>
                    <a:pt x="1181" y="82"/>
                  </a:cubicBezTo>
                  <a:cubicBezTo>
                    <a:pt x="1180" y="83"/>
                    <a:pt x="1179" y="86"/>
                    <a:pt x="1179" y="89"/>
                  </a:cubicBezTo>
                  <a:cubicBezTo>
                    <a:pt x="1179" y="91"/>
                    <a:pt x="1178" y="93"/>
                    <a:pt x="1178" y="94"/>
                  </a:cubicBezTo>
                  <a:cubicBezTo>
                    <a:pt x="1178" y="96"/>
                    <a:pt x="1178" y="97"/>
                    <a:pt x="1178" y="99"/>
                  </a:cubicBezTo>
                  <a:cubicBezTo>
                    <a:pt x="1178" y="100"/>
                    <a:pt x="1177" y="100"/>
                    <a:pt x="1177" y="101"/>
                  </a:cubicBezTo>
                  <a:cubicBezTo>
                    <a:pt x="1176" y="98"/>
                    <a:pt x="1174" y="96"/>
                    <a:pt x="1173" y="93"/>
                  </a:cubicBezTo>
                  <a:cubicBezTo>
                    <a:pt x="1173" y="92"/>
                    <a:pt x="1172" y="90"/>
                    <a:pt x="1171" y="89"/>
                  </a:cubicBezTo>
                  <a:cubicBezTo>
                    <a:pt x="1171" y="88"/>
                    <a:pt x="1170" y="87"/>
                    <a:pt x="1170" y="86"/>
                  </a:cubicBezTo>
                  <a:cubicBezTo>
                    <a:pt x="1169" y="85"/>
                    <a:pt x="1168" y="84"/>
                    <a:pt x="1168" y="84"/>
                  </a:cubicBezTo>
                  <a:cubicBezTo>
                    <a:pt x="1168" y="84"/>
                    <a:pt x="1168" y="85"/>
                    <a:pt x="1169" y="87"/>
                  </a:cubicBezTo>
                  <a:cubicBezTo>
                    <a:pt x="1169" y="89"/>
                    <a:pt x="1169" y="91"/>
                    <a:pt x="1169" y="93"/>
                  </a:cubicBezTo>
                  <a:cubicBezTo>
                    <a:pt x="1169" y="95"/>
                    <a:pt x="1169" y="97"/>
                    <a:pt x="1169" y="99"/>
                  </a:cubicBezTo>
                  <a:cubicBezTo>
                    <a:pt x="1167" y="96"/>
                    <a:pt x="1165" y="93"/>
                    <a:pt x="1162" y="91"/>
                  </a:cubicBezTo>
                  <a:cubicBezTo>
                    <a:pt x="1160" y="88"/>
                    <a:pt x="1158" y="87"/>
                    <a:pt x="1156" y="86"/>
                  </a:cubicBezTo>
                  <a:cubicBezTo>
                    <a:pt x="1155" y="85"/>
                    <a:pt x="1154" y="84"/>
                    <a:pt x="1154" y="84"/>
                  </a:cubicBezTo>
                  <a:cubicBezTo>
                    <a:pt x="1154" y="84"/>
                    <a:pt x="1155" y="85"/>
                    <a:pt x="1156" y="87"/>
                  </a:cubicBezTo>
                  <a:cubicBezTo>
                    <a:pt x="1156" y="87"/>
                    <a:pt x="1156" y="88"/>
                    <a:pt x="1157" y="88"/>
                  </a:cubicBezTo>
                  <a:cubicBezTo>
                    <a:pt x="1155" y="87"/>
                    <a:pt x="1153" y="85"/>
                    <a:pt x="1152" y="85"/>
                  </a:cubicBezTo>
                  <a:cubicBezTo>
                    <a:pt x="1150" y="83"/>
                    <a:pt x="1149" y="83"/>
                    <a:pt x="1149" y="83"/>
                  </a:cubicBezTo>
                  <a:cubicBezTo>
                    <a:pt x="1149" y="83"/>
                    <a:pt x="1150" y="84"/>
                    <a:pt x="1151" y="86"/>
                  </a:cubicBezTo>
                  <a:cubicBezTo>
                    <a:pt x="1152" y="87"/>
                    <a:pt x="1153" y="90"/>
                    <a:pt x="1155" y="92"/>
                  </a:cubicBezTo>
                  <a:cubicBezTo>
                    <a:pt x="1156" y="94"/>
                    <a:pt x="1157" y="95"/>
                    <a:pt x="1157" y="96"/>
                  </a:cubicBezTo>
                  <a:cubicBezTo>
                    <a:pt x="1157" y="97"/>
                    <a:pt x="1157" y="98"/>
                    <a:pt x="1158" y="99"/>
                  </a:cubicBezTo>
                  <a:cubicBezTo>
                    <a:pt x="1158" y="99"/>
                    <a:pt x="1158" y="100"/>
                    <a:pt x="1158" y="100"/>
                  </a:cubicBezTo>
                  <a:cubicBezTo>
                    <a:pt x="1158" y="100"/>
                    <a:pt x="1158" y="101"/>
                    <a:pt x="1158" y="101"/>
                  </a:cubicBezTo>
                  <a:cubicBezTo>
                    <a:pt x="1160" y="105"/>
                    <a:pt x="1161" y="108"/>
                    <a:pt x="1163" y="111"/>
                  </a:cubicBezTo>
                  <a:cubicBezTo>
                    <a:pt x="1163" y="111"/>
                    <a:pt x="1163" y="111"/>
                    <a:pt x="1164" y="112"/>
                  </a:cubicBezTo>
                  <a:cubicBezTo>
                    <a:pt x="1163" y="112"/>
                    <a:pt x="1162" y="112"/>
                    <a:pt x="1162" y="112"/>
                  </a:cubicBezTo>
                  <a:cubicBezTo>
                    <a:pt x="1160" y="109"/>
                    <a:pt x="1158" y="106"/>
                    <a:pt x="1157" y="103"/>
                  </a:cubicBezTo>
                  <a:cubicBezTo>
                    <a:pt x="1155" y="100"/>
                    <a:pt x="1153" y="97"/>
                    <a:pt x="1151" y="94"/>
                  </a:cubicBezTo>
                  <a:cubicBezTo>
                    <a:pt x="1149" y="91"/>
                    <a:pt x="1148" y="89"/>
                    <a:pt x="1146" y="88"/>
                  </a:cubicBezTo>
                  <a:cubicBezTo>
                    <a:pt x="1147" y="87"/>
                    <a:pt x="1148" y="85"/>
                    <a:pt x="1148" y="84"/>
                  </a:cubicBezTo>
                  <a:cubicBezTo>
                    <a:pt x="1149" y="83"/>
                    <a:pt x="1150" y="81"/>
                    <a:pt x="1151" y="80"/>
                  </a:cubicBezTo>
                  <a:cubicBezTo>
                    <a:pt x="1151" y="79"/>
                    <a:pt x="1152" y="79"/>
                    <a:pt x="1152" y="78"/>
                  </a:cubicBezTo>
                  <a:cubicBezTo>
                    <a:pt x="1159" y="72"/>
                    <a:pt x="1159" y="72"/>
                    <a:pt x="1159" y="72"/>
                  </a:cubicBezTo>
                  <a:cubicBezTo>
                    <a:pt x="1151" y="76"/>
                    <a:pt x="1151" y="76"/>
                    <a:pt x="1151" y="76"/>
                  </a:cubicBezTo>
                  <a:cubicBezTo>
                    <a:pt x="1150" y="77"/>
                    <a:pt x="1150" y="77"/>
                    <a:pt x="1149" y="77"/>
                  </a:cubicBezTo>
                  <a:cubicBezTo>
                    <a:pt x="1150" y="76"/>
                    <a:pt x="1150" y="75"/>
                    <a:pt x="1151" y="74"/>
                  </a:cubicBezTo>
                  <a:cubicBezTo>
                    <a:pt x="1152" y="72"/>
                    <a:pt x="1153" y="70"/>
                    <a:pt x="1153" y="69"/>
                  </a:cubicBezTo>
                  <a:cubicBezTo>
                    <a:pt x="1154" y="67"/>
                    <a:pt x="1155" y="66"/>
                    <a:pt x="1156" y="66"/>
                  </a:cubicBezTo>
                  <a:cubicBezTo>
                    <a:pt x="1157" y="65"/>
                    <a:pt x="1157" y="65"/>
                    <a:pt x="1157" y="65"/>
                  </a:cubicBezTo>
                  <a:cubicBezTo>
                    <a:pt x="1157" y="65"/>
                    <a:pt x="1157" y="65"/>
                    <a:pt x="1156" y="65"/>
                  </a:cubicBezTo>
                  <a:cubicBezTo>
                    <a:pt x="1155" y="66"/>
                    <a:pt x="1154" y="67"/>
                    <a:pt x="1152" y="68"/>
                  </a:cubicBezTo>
                  <a:cubicBezTo>
                    <a:pt x="1151" y="69"/>
                    <a:pt x="1150" y="71"/>
                    <a:pt x="1149" y="73"/>
                  </a:cubicBezTo>
                  <a:cubicBezTo>
                    <a:pt x="1147" y="74"/>
                    <a:pt x="1146" y="76"/>
                    <a:pt x="1144" y="78"/>
                  </a:cubicBezTo>
                  <a:cubicBezTo>
                    <a:pt x="1142" y="80"/>
                    <a:pt x="1141" y="82"/>
                    <a:pt x="1139" y="84"/>
                  </a:cubicBezTo>
                  <a:cubicBezTo>
                    <a:pt x="1139" y="83"/>
                    <a:pt x="1138" y="83"/>
                    <a:pt x="1138" y="83"/>
                  </a:cubicBezTo>
                  <a:cubicBezTo>
                    <a:pt x="1138" y="83"/>
                    <a:pt x="1139" y="84"/>
                    <a:pt x="1139" y="85"/>
                  </a:cubicBezTo>
                  <a:cubicBezTo>
                    <a:pt x="1137" y="87"/>
                    <a:pt x="1135" y="90"/>
                    <a:pt x="1133" y="92"/>
                  </a:cubicBezTo>
                  <a:cubicBezTo>
                    <a:pt x="1132" y="94"/>
                    <a:pt x="1132" y="95"/>
                    <a:pt x="1131" y="96"/>
                  </a:cubicBezTo>
                  <a:cubicBezTo>
                    <a:pt x="1130" y="92"/>
                    <a:pt x="1129" y="89"/>
                    <a:pt x="1129" y="89"/>
                  </a:cubicBezTo>
                  <a:cubicBezTo>
                    <a:pt x="1129" y="89"/>
                    <a:pt x="1129" y="90"/>
                    <a:pt x="1128" y="92"/>
                  </a:cubicBezTo>
                  <a:cubicBezTo>
                    <a:pt x="1128" y="89"/>
                    <a:pt x="1128" y="87"/>
                    <a:pt x="1128" y="84"/>
                  </a:cubicBezTo>
                  <a:cubicBezTo>
                    <a:pt x="1128" y="79"/>
                    <a:pt x="1128" y="74"/>
                    <a:pt x="1127" y="71"/>
                  </a:cubicBezTo>
                  <a:cubicBezTo>
                    <a:pt x="1127" y="69"/>
                    <a:pt x="1128" y="67"/>
                    <a:pt x="1128" y="66"/>
                  </a:cubicBezTo>
                  <a:cubicBezTo>
                    <a:pt x="1128" y="65"/>
                    <a:pt x="1128" y="67"/>
                    <a:pt x="1128" y="63"/>
                  </a:cubicBezTo>
                  <a:cubicBezTo>
                    <a:pt x="1128" y="63"/>
                    <a:pt x="1128" y="63"/>
                    <a:pt x="1128" y="63"/>
                  </a:cubicBezTo>
                  <a:cubicBezTo>
                    <a:pt x="1128" y="63"/>
                    <a:pt x="1128" y="63"/>
                    <a:pt x="1128" y="63"/>
                  </a:cubicBezTo>
                  <a:cubicBezTo>
                    <a:pt x="1128" y="63"/>
                    <a:pt x="1128" y="63"/>
                    <a:pt x="1128" y="63"/>
                  </a:cubicBezTo>
                  <a:cubicBezTo>
                    <a:pt x="1128" y="67"/>
                    <a:pt x="1128" y="65"/>
                    <a:pt x="1127" y="66"/>
                  </a:cubicBezTo>
                  <a:cubicBezTo>
                    <a:pt x="1127" y="67"/>
                    <a:pt x="1126" y="69"/>
                    <a:pt x="1126" y="71"/>
                  </a:cubicBezTo>
                  <a:cubicBezTo>
                    <a:pt x="1125" y="75"/>
                    <a:pt x="1124" y="79"/>
                    <a:pt x="1124" y="84"/>
                  </a:cubicBezTo>
                  <a:cubicBezTo>
                    <a:pt x="1123" y="87"/>
                    <a:pt x="1123" y="90"/>
                    <a:pt x="1122" y="93"/>
                  </a:cubicBezTo>
                  <a:cubicBezTo>
                    <a:pt x="1122" y="92"/>
                    <a:pt x="1122" y="92"/>
                    <a:pt x="1122" y="91"/>
                  </a:cubicBezTo>
                  <a:cubicBezTo>
                    <a:pt x="1122" y="89"/>
                    <a:pt x="1122" y="86"/>
                    <a:pt x="1121" y="84"/>
                  </a:cubicBezTo>
                  <a:cubicBezTo>
                    <a:pt x="1121" y="82"/>
                    <a:pt x="1121" y="80"/>
                    <a:pt x="1121" y="78"/>
                  </a:cubicBezTo>
                  <a:cubicBezTo>
                    <a:pt x="1121" y="77"/>
                    <a:pt x="1121" y="75"/>
                    <a:pt x="1121" y="73"/>
                  </a:cubicBezTo>
                  <a:cubicBezTo>
                    <a:pt x="1121" y="71"/>
                    <a:pt x="1121" y="69"/>
                    <a:pt x="1121" y="69"/>
                  </a:cubicBezTo>
                  <a:cubicBezTo>
                    <a:pt x="1121" y="69"/>
                    <a:pt x="1121" y="71"/>
                    <a:pt x="1120" y="73"/>
                  </a:cubicBezTo>
                  <a:cubicBezTo>
                    <a:pt x="1119" y="75"/>
                    <a:pt x="1119" y="76"/>
                    <a:pt x="1118" y="78"/>
                  </a:cubicBezTo>
                  <a:cubicBezTo>
                    <a:pt x="1118" y="80"/>
                    <a:pt x="1117" y="82"/>
                    <a:pt x="1117" y="85"/>
                  </a:cubicBezTo>
                  <a:cubicBezTo>
                    <a:pt x="1117" y="87"/>
                    <a:pt x="1117" y="89"/>
                    <a:pt x="1117" y="91"/>
                  </a:cubicBezTo>
                  <a:cubicBezTo>
                    <a:pt x="1117" y="94"/>
                    <a:pt x="1117" y="96"/>
                    <a:pt x="1116" y="99"/>
                  </a:cubicBezTo>
                  <a:cubicBezTo>
                    <a:pt x="1116" y="100"/>
                    <a:pt x="1116" y="102"/>
                    <a:pt x="1117" y="103"/>
                  </a:cubicBezTo>
                  <a:cubicBezTo>
                    <a:pt x="1116" y="101"/>
                    <a:pt x="1116" y="99"/>
                    <a:pt x="1115" y="97"/>
                  </a:cubicBezTo>
                  <a:cubicBezTo>
                    <a:pt x="1115" y="94"/>
                    <a:pt x="1114" y="91"/>
                    <a:pt x="1114" y="89"/>
                  </a:cubicBezTo>
                  <a:cubicBezTo>
                    <a:pt x="1113" y="88"/>
                    <a:pt x="1112" y="87"/>
                    <a:pt x="1112" y="87"/>
                  </a:cubicBezTo>
                  <a:cubicBezTo>
                    <a:pt x="1112" y="87"/>
                    <a:pt x="1113" y="88"/>
                    <a:pt x="1112" y="90"/>
                  </a:cubicBezTo>
                  <a:cubicBezTo>
                    <a:pt x="1112" y="91"/>
                    <a:pt x="1112" y="94"/>
                    <a:pt x="1111" y="97"/>
                  </a:cubicBezTo>
                  <a:cubicBezTo>
                    <a:pt x="1111" y="97"/>
                    <a:pt x="1111" y="97"/>
                    <a:pt x="1111" y="97"/>
                  </a:cubicBezTo>
                  <a:cubicBezTo>
                    <a:pt x="1111" y="96"/>
                    <a:pt x="1111" y="96"/>
                    <a:pt x="1111" y="95"/>
                  </a:cubicBezTo>
                  <a:cubicBezTo>
                    <a:pt x="1111" y="92"/>
                    <a:pt x="1111" y="89"/>
                    <a:pt x="1110" y="85"/>
                  </a:cubicBezTo>
                  <a:cubicBezTo>
                    <a:pt x="1110" y="82"/>
                    <a:pt x="1109" y="79"/>
                    <a:pt x="1110" y="76"/>
                  </a:cubicBezTo>
                  <a:cubicBezTo>
                    <a:pt x="1110" y="74"/>
                    <a:pt x="1110" y="73"/>
                    <a:pt x="1110" y="71"/>
                  </a:cubicBezTo>
                  <a:cubicBezTo>
                    <a:pt x="1110" y="72"/>
                    <a:pt x="1110" y="73"/>
                    <a:pt x="1110" y="72"/>
                  </a:cubicBezTo>
                  <a:cubicBezTo>
                    <a:pt x="1110" y="72"/>
                    <a:pt x="1110" y="72"/>
                    <a:pt x="1110" y="71"/>
                  </a:cubicBezTo>
                  <a:cubicBezTo>
                    <a:pt x="1110" y="71"/>
                    <a:pt x="1110" y="70"/>
                    <a:pt x="1109" y="69"/>
                  </a:cubicBezTo>
                  <a:cubicBezTo>
                    <a:pt x="1108" y="68"/>
                    <a:pt x="1108" y="68"/>
                    <a:pt x="1108" y="68"/>
                  </a:cubicBezTo>
                  <a:cubicBezTo>
                    <a:pt x="1108" y="69"/>
                    <a:pt x="1108" y="69"/>
                    <a:pt x="1108" y="69"/>
                  </a:cubicBezTo>
                  <a:cubicBezTo>
                    <a:pt x="1108" y="71"/>
                    <a:pt x="1107" y="73"/>
                    <a:pt x="1106" y="76"/>
                  </a:cubicBezTo>
                  <a:cubicBezTo>
                    <a:pt x="1106" y="79"/>
                    <a:pt x="1105" y="82"/>
                    <a:pt x="1105" y="85"/>
                  </a:cubicBezTo>
                  <a:cubicBezTo>
                    <a:pt x="1105" y="86"/>
                    <a:pt x="1105" y="87"/>
                    <a:pt x="1105" y="87"/>
                  </a:cubicBezTo>
                  <a:cubicBezTo>
                    <a:pt x="1103" y="83"/>
                    <a:pt x="1103" y="80"/>
                    <a:pt x="1103" y="78"/>
                  </a:cubicBezTo>
                  <a:cubicBezTo>
                    <a:pt x="1102" y="75"/>
                    <a:pt x="1101" y="74"/>
                    <a:pt x="1101" y="74"/>
                  </a:cubicBezTo>
                  <a:cubicBezTo>
                    <a:pt x="1101" y="74"/>
                    <a:pt x="1102" y="75"/>
                    <a:pt x="1101" y="78"/>
                  </a:cubicBezTo>
                  <a:cubicBezTo>
                    <a:pt x="1101" y="80"/>
                    <a:pt x="1101" y="84"/>
                    <a:pt x="1101" y="89"/>
                  </a:cubicBezTo>
                  <a:cubicBezTo>
                    <a:pt x="1102" y="95"/>
                    <a:pt x="1102" y="102"/>
                    <a:pt x="1104" y="108"/>
                  </a:cubicBezTo>
                  <a:cubicBezTo>
                    <a:pt x="1103" y="108"/>
                    <a:pt x="1103" y="108"/>
                    <a:pt x="1103" y="108"/>
                  </a:cubicBezTo>
                  <a:cubicBezTo>
                    <a:pt x="1103" y="108"/>
                    <a:pt x="1103" y="107"/>
                    <a:pt x="1103" y="107"/>
                  </a:cubicBezTo>
                  <a:cubicBezTo>
                    <a:pt x="1102" y="105"/>
                    <a:pt x="1102" y="104"/>
                    <a:pt x="1102" y="103"/>
                  </a:cubicBezTo>
                  <a:cubicBezTo>
                    <a:pt x="1101" y="100"/>
                    <a:pt x="1101" y="98"/>
                    <a:pt x="1101" y="94"/>
                  </a:cubicBezTo>
                  <a:cubicBezTo>
                    <a:pt x="1100" y="91"/>
                    <a:pt x="1100" y="87"/>
                    <a:pt x="1100" y="84"/>
                  </a:cubicBezTo>
                  <a:cubicBezTo>
                    <a:pt x="1099" y="82"/>
                    <a:pt x="1099" y="80"/>
                    <a:pt x="1099" y="79"/>
                  </a:cubicBezTo>
                  <a:cubicBezTo>
                    <a:pt x="1099" y="77"/>
                    <a:pt x="1099" y="76"/>
                    <a:pt x="1099" y="75"/>
                  </a:cubicBezTo>
                  <a:cubicBezTo>
                    <a:pt x="1099" y="73"/>
                    <a:pt x="1099" y="71"/>
                    <a:pt x="1099" y="70"/>
                  </a:cubicBezTo>
                  <a:cubicBezTo>
                    <a:pt x="1099" y="70"/>
                    <a:pt x="1100" y="70"/>
                    <a:pt x="1099" y="70"/>
                  </a:cubicBezTo>
                  <a:cubicBezTo>
                    <a:pt x="1099" y="70"/>
                    <a:pt x="1099" y="70"/>
                    <a:pt x="1099" y="70"/>
                  </a:cubicBezTo>
                  <a:cubicBezTo>
                    <a:pt x="1099" y="69"/>
                    <a:pt x="1099" y="69"/>
                    <a:pt x="1099" y="68"/>
                  </a:cubicBezTo>
                  <a:cubicBezTo>
                    <a:pt x="1098" y="68"/>
                    <a:pt x="1098" y="68"/>
                    <a:pt x="1098" y="68"/>
                  </a:cubicBezTo>
                  <a:cubicBezTo>
                    <a:pt x="1098" y="70"/>
                    <a:pt x="1097" y="72"/>
                    <a:pt x="1096" y="74"/>
                  </a:cubicBezTo>
                  <a:cubicBezTo>
                    <a:pt x="1096" y="75"/>
                    <a:pt x="1095" y="77"/>
                    <a:pt x="1095" y="79"/>
                  </a:cubicBezTo>
                  <a:cubicBezTo>
                    <a:pt x="1095" y="80"/>
                    <a:pt x="1095" y="82"/>
                    <a:pt x="1095" y="84"/>
                  </a:cubicBezTo>
                  <a:cubicBezTo>
                    <a:pt x="1094" y="85"/>
                    <a:pt x="1094" y="85"/>
                    <a:pt x="1094" y="86"/>
                  </a:cubicBezTo>
                  <a:cubicBezTo>
                    <a:pt x="1094" y="86"/>
                    <a:pt x="1094" y="86"/>
                    <a:pt x="1094" y="86"/>
                  </a:cubicBezTo>
                  <a:cubicBezTo>
                    <a:pt x="1094" y="86"/>
                    <a:pt x="1094" y="86"/>
                    <a:pt x="1094" y="86"/>
                  </a:cubicBezTo>
                  <a:cubicBezTo>
                    <a:pt x="1094" y="84"/>
                    <a:pt x="1094" y="82"/>
                    <a:pt x="1093" y="81"/>
                  </a:cubicBezTo>
                  <a:cubicBezTo>
                    <a:pt x="1093" y="75"/>
                    <a:pt x="1092" y="67"/>
                    <a:pt x="1091" y="63"/>
                  </a:cubicBezTo>
                  <a:cubicBezTo>
                    <a:pt x="1091" y="63"/>
                    <a:pt x="1091" y="63"/>
                    <a:pt x="1091" y="63"/>
                  </a:cubicBezTo>
                  <a:cubicBezTo>
                    <a:pt x="1089" y="63"/>
                    <a:pt x="1089" y="63"/>
                    <a:pt x="1089" y="63"/>
                  </a:cubicBezTo>
                  <a:cubicBezTo>
                    <a:pt x="1088" y="67"/>
                    <a:pt x="1088" y="74"/>
                    <a:pt x="1087" y="81"/>
                  </a:cubicBezTo>
                  <a:cubicBezTo>
                    <a:pt x="1087" y="84"/>
                    <a:pt x="1087" y="88"/>
                    <a:pt x="1087" y="91"/>
                  </a:cubicBezTo>
                  <a:cubicBezTo>
                    <a:pt x="1088" y="94"/>
                    <a:pt x="1088" y="97"/>
                    <a:pt x="1088" y="100"/>
                  </a:cubicBezTo>
                  <a:cubicBezTo>
                    <a:pt x="1089" y="101"/>
                    <a:pt x="1089" y="103"/>
                    <a:pt x="1089" y="104"/>
                  </a:cubicBezTo>
                  <a:cubicBezTo>
                    <a:pt x="1089" y="105"/>
                    <a:pt x="1090" y="105"/>
                    <a:pt x="1090" y="106"/>
                  </a:cubicBezTo>
                  <a:cubicBezTo>
                    <a:pt x="1090" y="106"/>
                    <a:pt x="1090" y="107"/>
                    <a:pt x="1090" y="107"/>
                  </a:cubicBezTo>
                  <a:cubicBezTo>
                    <a:pt x="1088" y="107"/>
                    <a:pt x="1088" y="107"/>
                    <a:pt x="1084" y="107"/>
                  </a:cubicBezTo>
                  <a:cubicBezTo>
                    <a:pt x="1084" y="107"/>
                    <a:pt x="1084" y="107"/>
                    <a:pt x="1084" y="107"/>
                  </a:cubicBezTo>
                  <a:cubicBezTo>
                    <a:pt x="1084" y="105"/>
                    <a:pt x="1084" y="103"/>
                    <a:pt x="1083" y="98"/>
                  </a:cubicBezTo>
                  <a:cubicBezTo>
                    <a:pt x="1081" y="94"/>
                    <a:pt x="1079" y="89"/>
                    <a:pt x="1077" y="85"/>
                  </a:cubicBezTo>
                  <a:cubicBezTo>
                    <a:pt x="1077" y="84"/>
                    <a:pt x="1077" y="84"/>
                    <a:pt x="1077" y="83"/>
                  </a:cubicBezTo>
                  <a:cubicBezTo>
                    <a:pt x="1077" y="81"/>
                    <a:pt x="1077" y="79"/>
                    <a:pt x="1078" y="77"/>
                  </a:cubicBezTo>
                  <a:cubicBezTo>
                    <a:pt x="1079" y="74"/>
                    <a:pt x="1080" y="70"/>
                    <a:pt x="1081" y="68"/>
                  </a:cubicBezTo>
                  <a:cubicBezTo>
                    <a:pt x="1083" y="65"/>
                    <a:pt x="1083" y="62"/>
                    <a:pt x="1084" y="61"/>
                  </a:cubicBezTo>
                  <a:cubicBezTo>
                    <a:pt x="1085" y="62"/>
                    <a:pt x="1085" y="62"/>
                    <a:pt x="1085" y="62"/>
                  </a:cubicBezTo>
                  <a:cubicBezTo>
                    <a:pt x="1085" y="62"/>
                    <a:pt x="1085" y="62"/>
                    <a:pt x="1084" y="61"/>
                  </a:cubicBezTo>
                  <a:cubicBezTo>
                    <a:pt x="1084" y="61"/>
                    <a:pt x="1084" y="61"/>
                    <a:pt x="1084" y="61"/>
                  </a:cubicBezTo>
                  <a:cubicBezTo>
                    <a:pt x="1084" y="61"/>
                    <a:pt x="1084" y="61"/>
                    <a:pt x="1084" y="61"/>
                  </a:cubicBezTo>
                  <a:cubicBezTo>
                    <a:pt x="1083" y="62"/>
                    <a:pt x="1081" y="64"/>
                    <a:pt x="1080" y="66"/>
                  </a:cubicBezTo>
                  <a:cubicBezTo>
                    <a:pt x="1079" y="67"/>
                    <a:pt x="1078" y="68"/>
                    <a:pt x="1077" y="69"/>
                  </a:cubicBezTo>
                  <a:cubicBezTo>
                    <a:pt x="1077" y="69"/>
                    <a:pt x="1077" y="68"/>
                    <a:pt x="1077" y="68"/>
                  </a:cubicBezTo>
                  <a:cubicBezTo>
                    <a:pt x="1076" y="67"/>
                    <a:pt x="1075" y="68"/>
                    <a:pt x="1074" y="68"/>
                  </a:cubicBezTo>
                  <a:cubicBezTo>
                    <a:pt x="1073" y="68"/>
                    <a:pt x="1070" y="70"/>
                    <a:pt x="1068" y="71"/>
                  </a:cubicBezTo>
                  <a:cubicBezTo>
                    <a:pt x="1069" y="70"/>
                    <a:pt x="1070" y="69"/>
                    <a:pt x="1071" y="68"/>
                  </a:cubicBezTo>
                  <a:cubicBezTo>
                    <a:pt x="1072" y="67"/>
                    <a:pt x="1073" y="66"/>
                    <a:pt x="1074" y="66"/>
                  </a:cubicBezTo>
                  <a:cubicBezTo>
                    <a:pt x="1075" y="67"/>
                    <a:pt x="1075" y="68"/>
                    <a:pt x="1075" y="68"/>
                  </a:cubicBezTo>
                  <a:cubicBezTo>
                    <a:pt x="1075" y="68"/>
                    <a:pt x="1075" y="67"/>
                    <a:pt x="1075" y="65"/>
                  </a:cubicBezTo>
                  <a:cubicBezTo>
                    <a:pt x="1075" y="65"/>
                    <a:pt x="1075" y="65"/>
                    <a:pt x="1075" y="65"/>
                  </a:cubicBezTo>
                  <a:cubicBezTo>
                    <a:pt x="1075" y="65"/>
                    <a:pt x="1075" y="65"/>
                    <a:pt x="1075" y="65"/>
                  </a:cubicBezTo>
                  <a:cubicBezTo>
                    <a:pt x="1072" y="65"/>
                    <a:pt x="1070" y="67"/>
                    <a:pt x="1067" y="70"/>
                  </a:cubicBezTo>
                  <a:cubicBezTo>
                    <a:pt x="1067" y="69"/>
                    <a:pt x="1067" y="69"/>
                    <a:pt x="1067" y="69"/>
                  </a:cubicBezTo>
                  <a:cubicBezTo>
                    <a:pt x="1067" y="69"/>
                    <a:pt x="1067" y="69"/>
                    <a:pt x="1067" y="69"/>
                  </a:cubicBezTo>
                  <a:cubicBezTo>
                    <a:pt x="1066" y="69"/>
                    <a:pt x="1066" y="69"/>
                    <a:pt x="1066" y="69"/>
                  </a:cubicBezTo>
                  <a:cubicBezTo>
                    <a:pt x="1066" y="70"/>
                    <a:pt x="1066" y="70"/>
                    <a:pt x="1066" y="71"/>
                  </a:cubicBezTo>
                  <a:cubicBezTo>
                    <a:pt x="1066" y="71"/>
                    <a:pt x="1066" y="71"/>
                    <a:pt x="1066" y="71"/>
                  </a:cubicBezTo>
                  <a:cubicBezTo>
                    <a:pt x="1064" y="72"/>
                    <a:pt x="1062" y="74"/>
                    <a:pt x="1060" y="75"/>
                  </a:cubicBezTo>
                  <a:cubicBezTo>
                    <a:pt x="1058" y="77"/>
                    <a:pt x="1057" y="78"/>
                    <a:pt x="1056" y="79"/>
                  </a:cubicBezTo>
                  <a:cubicBezTo>
                    <a:pt x="1055" y="77"/>
                    <a:pt x="1054" y="76"/>
                    <a:pt x="1054" y="74"/>
                  </a:cubicBezTo>
                  <a:cubicBezTo>
                    <a:pt x="1054" y="74"/>
                    <a:pt x="1055" y="74"/>
                    <a:pt x="1055" y="73"/>
                  </a:cubicBezTo>
                  <a:cubicBezTo>
                    <a:pt x="1057" y="72"/>
                    <a:pt x="1058" y="70"/>
                    <a:pt x="1058" y="69"/>
                  </a:cubicBezTo>
                  <a:cubicBezTo>
                    <a:pt x="1059" y="68"/>
                    <a:pt x="1061" y="68"/>
                    <a:pt x="1062" y="68"/>
                  </a:cubicBezTo>
                  <a:cubicBezTo>
                    <a:pt x="1062" y="68"/>
                    <a:pt x="1063" y="68"/>
                    <a:pt x="1063" y="68"/>
                  </a:cubicBezTo>
                  <a:cubicBezTo>
                    <a:pt x="1063" y="68"/>
                    <a:pt x="1062" y="68"/>
                    <a:pt x="1062" y="68"/>
                  </a:cubicBezTo>
                  <a:cubicBezTo>
                    <a:pt x="1061" y="67"/>
                    <a:pt x="1059" y="67"/>
                    <a:pt x="1058" y="68"/>
                  </a:cubicBezTo>
                  <a:cubicBezTo>
                    <a:pt x="1056" y="69"/>
                    <a:pt x="1055" y="70"/>
                    <a:pt x="1053" y="71"/>
                  </a:cubicBezTo>
                  <a:cubicBezTo>
                    <a:pt x="1053" y="71"/>
                    <a:pt x="1053" y="71"/>
                    <a:pt x="1053" y="72"/>
                  </a:cubicBezTo>
                  <a:cubicBezTo>
                    <a:pt x="1052" y="71"/>
                    <a:pt x="1052" y="71"/>
                    <a:pt x="1052" y="70"/>
                  </a:cubicBezTo>
                  <a:cubicBezTo>
                    <a:pt x="1051" y="68"/>
                    <a:pt x="1051" y="67"/>
                    <a:pt x="1051" y="67"/>
                  </a:cubicBezTo>
                  <a:cubicBezTo>
                    <a:pt x="1051" y="67"/>
                    <a:pt x="1051" y="68"/>
                    <a:pt x="1051" y="71"/>
                  </a:cubicBezTo>
                  <a:cubicBezTo>
                    <a:pt x="1051" y="71"/>
                    <a:pt x="1051" y="72"/>
                    <a:pt x="1051" y="73"/>
                  </a:cubicBezTo>
                  <a:cubicBezTo>
                    <a:pt x="1050" y="73"/>
                    <a:pt x="1049" y="74"/>
                    <a:pt x="1047" y="75"/>
                  </a:cubicBezTo>
                  <a:cubicBezTo>
                    <a:pt x="1046" y="75"/>
                    <a:pt x="1045" y="76"/>
                    <a:pt x="1044" y="77"/>
                  </a:cubicBezTo>
                  <a:cubicBezTo>
                    <a:pt x="1043" y="78"/>
                    <a:pt x="1042" y="79"/>
                    <a:pt x="1041" y="79"/>
                  </a:cubicBezTo>
                  <a:cubicBezTo>
                    <a:pt x="1039" y="81"/>
                    <a:pt x="1037" y="83"/>
                    <a:pt x="1034" y="84"/>
                  </a:cubicBezTo>
                  <a:cubicBezTo>
                    <a:pt x="1030" y="88"/>
                    <a:pt x="1026" y="92"/>
                    <a:pt x="1024" y="96"/>
                  </a:cubicBezTo>
                  <a:cubicBezTo>
                    <a:pt x="1022" y="98"/>
                    <a:pt x="1020" y="101"/>
                    <a:pt x="1019" y="103"/>
                  </a:cubicBezTo>
                  <a:cubicBezTo>
                    <a:pt x="1013" y="103"/>
                    <a:pt x="1007" y="102"/>
                    <a:pt x="1002" y="102"/>
                  </a:cubicBezTo>
                  <a:cubicBezTo>
                    <a:pt x="1002" y="101"/>
                    <a:pt x="1003" y="101"/>
                    <a:pt x="1003" y="100"/>
                  </a:cubicBezTo>
                  <a:cubicBezTo>
                    <a:pt x="1005" y="98"/>
                    <a:pt x="1007" y="95"/>
                    <a:pt x="1009" y="92"/>
                  </a:cubicBezTo>
                  <a:cubicBezTo>
                    <a:pt x="1011" y="89"/>
                    <a:pt x="1014" y="86"/>
                    <a:pt x="1017" y="83"/>
                  </a:cubicBezTo>
                  <a:cubicBezTo>
                    <a:pt x="1021" y="78"/>
                    <a:pt x="1026" y="72"/>
                    <a:pt x="1029" y="71"/>
                  </a:cubicBezTo>
                  <a:cubicBezTo>
                    <a:pt x="1030" y="72"/>
                    <a:pt x="1029" y="72"/>
                    <a:pt x="1029" y="73"/>
                  </a:cubicBezTo>
                  <a:cubicBezTo>
                    <a:pt x="1029" y="73"/>
                    <a:pt x="1029" y="73"/>
                    <a:pt x="1029" y="73"/>
                  </a:cubicBezTo>
                  <a:cubicBezTo>
                    <a:pt x="1024" y="78"/>
                    <a:pt x="1019" y="83"/>
                    <a:pt x="1015" y="87"/>
                  </a:cubicBezTo>
                  <a:cubicBezTo>
                    <a:pt x="1011" y="91"/>
                    <a:pt x="1009" y="95"/>
                    <a:pt x="1008" y="98"/>
                  </a:cubicBezTo>
                  <a:cubicBezTo>
                    <a:pt x="1007" y="100"/>
                    <a:pt x="1007" y="102"/>
                    <a:pt x="1007" y="102"/>
                  </a:cubicBezTo>
                  <a:cubicBezTo>
                    <a:pt x="1007" y="102"/>
                    <a:pt x="1009" y="102"/>
                    <a:pt x="1011" y="100"/>
                  </a:cubicBezTo>
                  <a:cubicBezTo>
                    <a:pt x="1014" y="99"/>
                    <a:pt x="1017" y="96"/>
                    <a:pt x="1021" y="92"/>
                  </a:cubicBezTo>
                  <a:cubicBezTo>
                    <a:pt x="1025" y="88"/>
                    <a:pt x="1030" y="81"/>
                    <a:pt x="1034" y="75"/>
                  </a:cubicBezTo>
                  <a:cubicBezTo>
                    <a:pt x="1039" y="70"/>
                    <a:pt x="1043" y="66"/>
                    <a:pt x="1046" y="64"/>
                  </a:cubicBezTo>
                  <a:cubicBezTo>
                    <a:pt x="1046" y="64"/>
                    <a:pt x="1046" y="64"/>
                    <a:pt x="1046" y="64"/>
                  </a:cubicBezTo>
                  <a:cubicBezTo>
                    <a:pt x="1048" y="62"/>
                    <a:pt x="1048" y="62"/>
                    <a:pt x="1048" y="62"/>
                  </a:cubicBezTo>
                  <a:cubicBezTo>
                    <a:pt x="1046" y="63"/>
                    <a:pt x="1046" y="63"/>
                    <a:pt x="1046" y="63"/>
                  </a:cubicBezTo>
                  <a:cubicBezTo>
                    <a:pt x="1043" y="64"/>
                    <a:pt x="1036" y="67"/>
                    <a:pt x="1031" y="72"/>
                  </a:cubicBezTo>
                  <a:cubicBezTo>
                    <a:pt x="1030" y="72"/>
                    <a:pt x="1030" y="72"/>
                    <a:pt x="1030" y="72"/>
                  </a:cubicBezTo>
                  <a:cubicBezTo>
                    <a:pt x="1030" y="72"/>
                    <a:pt x="1031" y="71"/>
                    <a:pt x="1030" y="70"/>
                  </a:cubicBezTo>
                  <a:cubicBezTo>
                    <a:pt x="1030" y="70"/>
                    <a:pt x="1030" y="70"/>
                    <a:pt x="1030" y="70"/>
                  </a:cubicBezTo>
                  <a:cubicBezTo>
                    <a:pt x="1030" y="70"/>
                    <a:pt x="1030" y="70"/>
                    <a:pt x="1030" y="70"/>
                  </a:cubicBezTo>
                  <a:cubicBezTo>
                    <a:pt x="1025" y="70"/>
                    <a:pt x="1019" y="74"/>
                    <a:pt x="1013" y="79"/>
                  </a:cubicBezTo>
                  <a:cubicBezTo>
                    <a:pt x="1010" y="82"/>
                    <a:pt x="1007" y="84"/>
                    <a:pt x="1004" y="87"/>
                  </a:cubicBezTo>
                  <a:cubicBezTo>
                    <a:pt x="1003" y="88"/>
                    <a:pt x="1002" y="88"/>
                    <a:pt x="1002" y="89"/>
                  </a:cubicBezTo>
                  <a:cubicBezTo>
                    <a:pt x="1003" y="87"/>
                    <a:pt x="1003" y="84"/>
                    <a:pt x="1004" y="82"/>
                  </a:cubicBezTo>
                  <a:cubicBezTo>
                    <a:pt x="1007" y="76"/>
                    <a:pt x="1008" y="70"/>
                    <a:pt x="1010" y="68"/>
                  </a:cubicBezTo>
                  <a:cubicBezTo>
                    <a:pt x="1010" y="69"/>
                    <a:pt x="1011" y="69"/>
                    <a:pt x="1011" y="69"/>
                  </a:cubicBezTo>
                  <a:cubicBezTo>
                    <a:pt x="1011" y="69"/>
                    <a:pt x="1010" y="68"/>
                    <a:pt x="1010" y="67"/>
                  </a:cubicBezTo>
                  <a:cubicBezTo>
                    <a:pt x="1010" y="66"/>
                    <a:pt x="1010" y="66"/>
                    <a:pt x="1010" y="66"/>
                  </a:cubicBezTo>
                  <a:cubicBezTo>
                    <a:pt x="1010" y="67"/>
                    <a:pt x="1010" y="67"/>
                    <a:pt x="1010" y="67"/>
                  </a:cubicBezTo>
                  <a:cubicBezTo>
                    <a:pt x="1008" y="67"/>
                    <a:pt x="1006" y="69"/>
                    <a:pt x="1005" y="72"/>
                  </a:cubicBezTo>
                  <a:cubicBezTo>
                    <a:pt x="1003" y="74"/>
                    <a:pt x="1001" y="77"/>
                    <a:pt x="1000" y="80"/>
                  </a:cubicBezTo>
                  <a:cubicBezTo>
                    <a:pt x="998" y="83"/>
                    <a:pt x="996" y="86"/>
                    <a:pt x="994" y="89"/>
                  </a:cubicBezTo>
                  <a:cubicBezTo>
                    <a:pt x="993" y="93"/>
                    <a:pt x="991" y="96"/>
                    <a:pt x="991" y="99"/>
                  </a:cubicBezTo>
                  <a:cubicBezTo>
                    <a:pt x="990" y="100"/>
                    <a:pt x="990" y="100"/>
                    <a:pt x="990" y="101"/>
                  </a:cubicBezTo>
                  <a:cubicBezTo>
                    <a:pt x="990" y="101"/>
                    <a:pt x="990" y="101"/>
                    <a:pt x="990" y="101"/>
                  </a:cubicBezTo>
                  <a:cubicBezTo>
                    <a:pt x="990" y="101"/>
                    <a:pt x="990" y="101"/>
                    <a:pt x="990" y="101"/>
                  </a:cubicBezTo>
                  <a:cubicBezTo>
                    <a:pt x="990" y="100"/>
                    <a:pt x="990" y="99"/>
                    <a:pt x="990" y="99"/>
                  </a:cubicBezTo>
                  <a:cubicBezTo>
                    <a:pt x="990" y="98"/>
                    <a:pt x="990" y="97"/>
                    <a:pt x="991" y="96"/>
                  </a:cubicBezTo>
                  <a:cubicBezTo>
                    <a:pt x="992" y="93"/>
                    <a:pt x="994" y="89"/>
                    <a:pt x="995" y="85"/>
                  </a:cubicBezTo>
                  <a:cubicBezTo>
                    <a:pt x="996" y="84"/>
                    <a:pt x="996" y="83"/>
                    <a:pt x="996" y="81"/>
                  </a:cubicBezTo>
                  <a:cubicBezTo>
                    <a:pt x="997" y="80"/>
                    <a:pt x="998" y="80"/>
                    <a:pt x="998" y="79"/>
                  </a:cubicBezTo>
                  <a:cubicBezTo>
                    <a:pt x="1000" y="77"/>
                    <a:pt x="1001" y="76"/>
                    <a:pt x="1002" y="75"/>
                  </a:cubicBezTo>
                  <a:cubicBezTo>
                    <a:pt x="1002" y="74"/>
                    <a:pt x="1003" y="73"/>
                    <a:pt x="1003" y="71"/>
                  </a:cubicBezTo>
                  <a:cubicBezTo>
                    <a:pt x="1003" y="71"/>
                    <a:pt x="1003" y="71"/>
                    <a:pt x="1003" y="71"/>
                  </a:cubicBezTo>
                  <a:cubicBezTo>
                    <a:pt x="1003" y="71"/>
                    <a:pt x="1003" y="71"/>
                    <a:pt x="1003" y="71"/>
                  </a:cubicBezTo>
                  <a:cubicBezTo>
                    <a:pt x="1003" y="71"/>
                    <a:pt x="1003" y="71"/>
                    <a:pt x="1003" y="71"/>
                  </a:cubicBezTo>
                  <a:cubicBezTo>
                    <a:pt x="1003" y="69"/>
                    <a:pt x="1003" y="69"/>
                    <a:pt x="1003" y="69"/>
                  </a:cubicBezTo>
                  <a:cubicBezTo>
                    <a:pt x="1002" y="71"/>
                    <a:pt x="1002" y="71"/>
                    <a:pt x="1002" y="71"/>
                  </a:cubicBezTo>
                  <a:cubicBezTo>
                    <a:pt x="1002" y="73"/>
                    <a:pt x="1000" y="74"/>
                    <a:pt x="997" y="76"/>
                  </a:cubicBezTo>
                  <a:cubicBezTo>
                    <a:pt x="997" y="76"/>
                    <a:pt x="997" y="75"/>
                    <a:pt x="997" y="75"/>
                  </a:cubicBezTo>
                  <a:cubicBezTo>
                    <a:pt x="998" y="72"/>
                    <a:pt x="999" y="70"/>
                    <a:pt x="998" y="68"/>
                  </a:cubicBezTo>
                  <a:cubicBezTo>
                    <a:pt x="998" y="68"/>
                    <a:pt x="998" y="68"/>
                    <a:pt x="998" y="68"/>
                  </a:cubicBezTo>
                  <a:cubicBezTo>
                    <a:pt x="998" y="68"/>
                    <a:pt x="998" y="68"/>
                    <a:pt x="998" y="68"/>
                  </a:cubicBezTo>
                  <a:cubicBezTo>
                    <a:pt x="997" y="68"/>
                    <a:pt x="997" y="69"/>
                    <a:pt x="997" y="70"/>
                  </a:cubicBezTo>
                  <a:cubicBezTo>
                    <a:pt x="997" y="70"/>
                    <a:pt x="997" y="70"/>
                    <a:pt x="997" y="70"/>
                  </a:cubicBezTo>
                  <a:cubicBezTo>
                    <a:pt x="997" y="70"/>
                    <a:pt x="997" y="69"/>
                    <a:pt x="997" y="69"/>
                  </a:cubicBezTo>
                  <a:cubicBezTo>
                    <a:pt x="997" y="70"/>
                    <a:pt x="996" y="72"/>
                    <a:pt x="995" y="74"/>
                  </a:cubicBezTo>
                  <a:cubicBezTo>
                    <a:pt x="994" y="76"/>
                    <a:pt x="993" y="78"/>
                    <a:pt x="992" y="80"/>
                  </a:cubicBezTo>
                  <a:cubicBezTo>
                    <a:pt x="991" y="81"/>
                    <a:pt x="990" y="82"/>
                    <a:pt x="989" y="83"/>
                  </a:cubicBezTo>
                  <a:cubicBezTo>
                    <a:pt x="989" y="80"/>
                    <a:pt x="989" y="77"/>
                    <a:pt x="989" y="75"/>
                  </a:cubicBezTo>
                  <a:cubicBezTo>
                    <a:pt x="989" y="74"/>
                    <a:pt x="988" y="72"/>
                    <a:pt x="988" y="72"/>
                  </a:cubicBezTo>
                  <a:cubicBezTo>
                    <a:pt x="988" y="72"/>
                    <a:pt x="988" y="74"/>
                    <a:pt x="988" y="75"/>
                  </a:cubicBezTo>
                  <a:cubicBezTo>
                    <a:pt x="987" y="77"/>
                    <a:pt x="986" y="79"/>
                    <a:pt x="985" y="82"/>
                  </a:cubicBezTo>
                  <a:cubicBezTo>
                    <a:pt x="985" y="84"/>
                    <a:pt x="984" y="86"/>
                    <a:pt x="984" y="88"/>
                  </a:cubicBezTo>
                  <a:cubicBezTo>
                    <a:pt x="984" y="87"/>
                    <a:pt x="984" y="86"/>
                    <a:pt x="984" y="86"/>
                  </a:cubicBezTo>
                  <a:cubicBezTo>
                    <a:pt x="984" y="83"/>
                    <a:pt x="984" y="80"/>
                    <a:pt x="984" y="77"/>
                  </a:cubicBezTo>
                  <a:cubicBezTo>
                    <a:pt x="984" y="75"/>
                    <a:pt x="985" y="74"/>
                    <a:pt x="985" y="72"/>
                  </a:cubicBezTo>
                  <a:cubicBezTo>
                    <a:pt x="985" y="71"/>
                    <a:pt x="984" y="70"/>
                    <a:pt x="984" y="68"/>
                  </a:cubicBezTo>
                  <a:cubicBezTo>
                    <a:pt x="984" y="68"/>
                    <a:pt x="985" y="68"/>
                    <a:pt x="985" y="68"/>
                  </a:cubicBezTo>
                  <a:cubicBezTo>
                    <a:pt x="985" y="68"/>
                    <a:pt x="986" y="67"/>
                    <a:pt x="986" y="66"/>
                  </a:cubicBezTo>
                  <a:cubicBezTo>
                    <a:pt x="989" y="62"/>
                    <a:pt x="992" y="59"/>
                    <a:pt x="993" y="58"/>
                  </a:cubicBezTo>
                  <a:cubicBezTo>
                    <a:pt x="993" y="58"/>
                    <a:pt x="993" y="58"/>
                    <a:pt x="993" y="58"/>
                  </a:cubicBezTo>
                  <a:cubicBezTo>
                    <a:pt x="993" y="58"/>
                    <a:pt x="993" y="58"/>
                    <a:pt x="994" y="57"/>
                  </a:cubicBezTo>
                  <a:cubicBezTo>
                    <a:pt x="994" y="57"/>
                    <a:pt x="994" y="57"/>
                    <a:pt x="994" y="57"/>
                  </a:cubicBezTo>
                  <a:cubicBezTo>
                    <a:pt x="994" y="57"/>
                    <a:pt x="994" y="57"/>
                    <a:pt x="994" y="57"/>
                  </a:cubicBezTo>
                  <a:cubicBezTo>
                    <a:pt x="992" y="58"/>
                    <a:pt x="989" y="60"/>
                    <a:pt x="985" y="64"/>
                  </a:cubicBezTo>
                  <a:cubicBezTo>
                    <a:pt x="985" y="63"/>
                    <a:pt x="985" y="63"/>
                    <a:pt x="985" y="62"/>
                  </a:cubicBezTo>
                  <a:cubicBezTo>
                    <a:pt x="984" y="61"/>
                    <a:pt x="984" y="61"/>
                    <a:pt x="984" y="61"/>
                  </a:cubicBezTo>
                  <a:cubicBezTo>
                    <a:pt x="984" y="62"/>
                    <a:pt x="984" y="62"/>
                    <a:pt x="984" y="62"/>
                  </a:cubicBezTo>
                  <a:cubicBezTo>
                    <a:pt x="982" y="63"/>
                    <a:pt x="982" y="65"/>
                    <a:pt x="981" y="67"/>
                  </a:cubicBezTo>
                  <a:cubicBezTo>
                    <a:pt x="980" y="67"/>
                    <a:pt x="979" y="68"/>
                    <a:pt x="978" y="69"/>
                  </a:cubicBezTo>
                  <a:cubicBezTo>
                    <a:pt x="977" y="69"/>
                    <a:pt x="977" y="70"/>
                    <a:pt x="977" y="70"/>
                  </a:cubicBezTo>
                  <a:cubicBezTo>
                    <a:pt x="976" y="66"/>
                    <a:pt x="976" y="62"/>
                    <a:pt x="975" y="59"/>
                  </a:cubicBezTo>
                  <a:cubicBezTo>
                    <a:pt x="976" y="59"/>
                    <a:pt x="976" y="58"/>
                    <a:pt x="976" y="56"/>
                  </a:cubicBezTo>
                  <a:cubicBezTo>
                    <a:pt x="976" y="55"/>
                    <a:pt x="976" y="55"/>
                    <a:pt x="976" y="55"/>
                  </a:cubicBezTo>
                  <a:cubicBezTo>
                    <a:pt x="975" y="56"/>
                    <a:pt x="975" y="56"/>
                    <a:pt x="975" y="56"/>
                  </a:cubicBezTo>
                  <a:cubicBezTo>
                    <a:pt x="975" y="56"/>
                    <a:pt x="975" y="56"/>
                    <a:pt x="975" y="56"/>
                  </a:cubicBezTo>
                  <a:cubicBezTo>
                    <a:pt x="975" y="56"/>
                    <a:pt x="975" y="56"/>
                    <a:pt x="975" y="56"/>
                  </a:cubicBezTo>
                  <a:cubicBezTo>
                    <a:pt x="974" y="57"/>
                    <a:pt x="974" y="57"/>
                    <a:pt x="974" y="57"/>
                  </a:cubicBezTo>
                  <a:cubicBezTo>
                    <a:pt x="974" y="57"/>
                    <a:pt x="974" y="57"/>
                    <a:pt x="973" y="57"/>
                  </a:cubicBezTo>
                  <a:cubicBezTo>
                    <a:pt x="972" y="59"/>
                    <a:pt x="970" y="61"/>
                    <a:pt x="969" y="63"/>
                  </a:cubicBezTo>
                  <a:cubicBezTo>
                    <a:pt x="968" y="64"/>
                    <a:pt x="967" y="65"/>
                    <a:pt x="966" y="66"/>
                  </a:cubicBezTo>
                  <a:cubicBezTo>
                    <a:pt x="966" y="64"/>
                    <a:pt x="966" y="62"/>
                    <a:pt x="965" y="60"/>
                  </a:cubicBezTo>
                  <a:cubicBezTo>
                    <a:pt x="965" y="58"/>
                    <a:pt x="965" y="56"/>
                    <a:pt x="966" y="54"/>
                  </a:cubicBezTo>
                  <a:cubicBezTo>
                    <a:pt x="966" y="51"/>
                    <a:pt x="966" y="49"/>
                    <a:pt x="966" y="48"/>
                  </a:cubicBezTo>
                  <a:cubicBezTo>
                    <a:pt x="965" y="46"/>
                    <a:pt x="965" y="45"/>
                    <a:pt x="964" y="44"/>
                  </a:cubicBezTo>
                  <a:cubicBezTo>
                    <a:pt x="964" y="43"/>
                    <a:pt x="964" y="43"/>
                    <a:pt x="964" y="43"/>
                  </a:cubicBezTo>
                  <a:cubicBezTo>
                    <a:pt x="964" y="43"/>
                    <a:pt x="965" y="45"/>
                    <a:pt x="964" y="48"/>
                  </a:cubicBezTo>
                  <a:cubicBezTo>
                    <a:pt x="964" y="49"/>
                    <a:pt x="964" y="51"/>
                    <a:pt x="963" y="53"/>
                  </a:cubicBezTo>
                  <a:cubicBezTo>
                    <a:pt x="963" y="54"/>
                    <a:pt x="962" y="55"/>
                    <a:pt x="962" y="57"/>
                  </a:cubicBezTo>
                  <a:cubicBezTo>
                    <a:pt x="962" y="58"/>
                    <a:pt x="962" y="59"/>
                    <a:pt x="961" y="60"/>
                  </a:cubicBezTo>
                  <a:cubicBezTo>
                    <a:pt x="961" y="63"/>
                    <a:pt x="961" y="66"/>
                    <a:pt x="960" y="68"/>
                  </a:cubicBezTo>
                  <a:cubicBezTo>
                    <a:pt x="960" y="70"/>
                    <a:pt x="959" y="73"/>
                    <a:pt x="959" y="75"/>
                  </a:cubicBezTo>
                  <a:cubicBezTo>
                    <a:pt x="959" y="74"/>
                    <a:pt x="959" y="74"/>
                    <a:pt x="959" y="73"/>
                  </a:cubicBezTo>
                  <a:cubicBezTo>
                    <a:pt x="959" y="69"/>
                    <a:pt x="959" y="66"/>
                    <a:pt x="959" y="63"/>
                  </a:cubicBezTo>
                  <a:cubicBezTo>
                    <a:pt x="960" y="60"/>
                    <a:pt x="959" y="58"/>
                    <a:pt x="960" y="57"/>
                  </a:cubicBezTo>
                  <a:cubicBezTo>
                    <a:pt x="961" y="58"/>
                    <a:pt x="961" y="58"/>
                    <a:pt x="961" y="58"/>
                  </a:cubicBezTo>
                  <a:cubicBezTo>
                    <a:pt x="961" y="58"/>
                    <a:pt x="961" y="57"/>
                    <a:pt x="960" y="56"/>
                  </a:cubicBezTo>
                  <a:cubicBezTo>
                    <a:pt x="960" y="56"/>
                    <a:pt x="960" y="56"/>
                    <a:pt x="960" y="56"/>
                  </a:cubicBezTo>
                  <a:cubicBezTo>
                    <a:pt x="960" y="56"/>
                    <a:pt x="960" y="56"/>
                    <a:pt x="960" y="56"/>
                  </a:cubicBezTo>
                  <a:cubicBezTo>
                    <a:pt x="958" y="57"/>
                    <a:pt x="958" y="60"/>
                    <a:pt x="957" y="63"/>
                  </a:cubicBezTo>
                  <a:cubicBezTo>
                    <a:pt x="956" y="65"/>
                    <a:pt x="955" y="69"/>
                    <a:pt x="954" y="73"/>
                  </a:cubicBezTo>
                  <a:cubicBezTo>
                    <a:pt x="953" y="76"/>
                    <a:pt x="952" y="80"/>
                    <a:pt x="952" y="83"/>
                  </a:cubicBezTo>
                  <a:cubicBezTo>
                    <a:pt x="952" y="84"/>
                    <a:pt x="951" y="85"/>
                    <a:pt x="951" y="86"/>
                  </a:cubicBezTo>
                  <a:cubicBezTo>
                    <a:pt x="951" y="86"/>
                    <a:pt x="950" y="86"/>
                    <a:pt x="949" y="86"/>
                  </a:cubicBezTo>
                  <a:cubicBezTo>
                    <a:pt x="948" y="87"/>
                    <a:pt x="947" y="87"/>
                    <a:pt x="945" y="88"/>
                  </a:cubicBezTo>
                  <a:cubicBezTo>
                    <a:pt x="945" y="88"/>
                    <a:pt x="945" y="88"/>
                    <a:pt x="945" y="88"/>
                  </a:cubicBezTo>
                  <a:cubicBezTo>
                    <a:pt x="945" y="87"/>
                    <a:pt x="945" y="87"/>
                    <a:pt x="945" y="86"/>
                  </a:cubicBezTo>
                  <a:cubicBezTo>
                    <a:pt x="945" y="84"/>
                    <a:pt x="944" y="82"/>
                    <a:pt x="944" y="81"/>
                  </a:cubicBezTo>
                  <a:cubicBezTo>
                    <a:pt x="944" y="79"/>
                    <a:pt x="944" y="77"/>
                    <a:pt x="943" y="75"/>
                  </a:cubicBezTo>
                  <a:cubicBezTo>
                    <a:pt x="943" y="73"/>
                    <a:pt x="943" y="69"/>
                    <a:pt x="942" y="66"/>
                  </a:cubicBezTo>
                  <a:cubicBezTo>
                    <a:pt x="943" y="66"/>
                    <a:pt x="943" y="65"/>
                    <a:pt x="944" y="64"/>
                  </a:cubicBezTo>
                  <a:cubicBezTo>
                    <a:pt x="944" y="64"/>
                    <a:pt x="944" y="64"/>
                    <a:pt x="944" y="64"/>
                  </a:cubicBezTo>
                  <a:cubicBezTo>
                    <a:pt x="944" y="64"/>
                    <a:pt x="944" y="64"/>
                    <a:pt x="944" y="64"/>
                  </a:cubicBezTo>
                  <a:cubicBezTo>
                    <a:pt x="944" y="63"/>
                    <a:pt x="945" y="62"/>
                    <a:pt x="945" y="61"/>
                  </a:cubicBezTo>
                  <a:cubicBezTo>
                    <a:pt x="946" y="59"/>
                    <a:pt x="947" y="58"/>
                    <a:pt x="947" y="58"/>
                  </a:cubicBezTo>
                  <a:cubicBezTo>
                    <a:pt x="947" y="58"/>
                    <a:pt x="946" y="59"/>
                    <a:pt x="944" y="60"/>
                  </a:cubicBezTo>
                  <a:cubicBezTo>
                    <a:pt x="944" y="60"/>
                    <a:pt x="944" y="61"/>
                    <a:pt x="943" y="61"/>
                  </a:cubicBezTo>
                  <a:cubicBezTo>
                    <a:pt x="943" y="60"/>
                    <a:pt x="943" y="58"/>
                    <a:pt x="942" y="57"/>
                  </a:cubicBezTo>
                  <a:cubicBezTo>
                    <a:pt x="941" y="56"/>
                    <a:pt x="941" y="56"/>
                    <a:pt x="941" y="56"/>
                  </a:cubicBezTo>
                  <a:cubicBezTo>
                    <a:pt x="940" y="56"/>
                    <a:pt x="940" y="56"/>
                    <a:pt x="940" y="56"/>
                  </a:cubicBezTo>
                  <a:cubicBezTo>
                    <a:pt x="939" y="57"/>
                    <a:pt x="940" y="59"/>
                    <a:pt x="939" y="61"/>
                  </a:cubicBezTo>
                  <a:cubicBezTo>
                    <a:pt x="939" y="62"/>
                    <a:pt x="940" y="64"/>
                    <a:pt x="940" y="65"/>
                  </a:cubicBezTo>
                  <a:cubicBezTo>
                    <a:pt x="940" y="65"/>
                    <a:pt x="940" y="66"/>
                    <a:pt x="940" y="66"/>
                  </a:cubicBezTo>
                  <a:cubicBezTo>
                    <a:pt x="936" y="67"/>
                    <a:pt x="936" y="70"/>
                    <a:pt x="934" y="73"/>
                  </a:cubicBezTo>
                  <a:cubicBezTo>
                    <a:pt x="934" y="73"/>
                    <a:pt x="934" y="73"/>
                    <a:pt x="934" y="72"/>
                  </a:cubicBezTo>
                  <a:cubicBezTo>
                    <a:pt x="933" y="71"/>
                    <a:pt x="932" y="69"/>
                    <a:pt x="932" y="68"/>
                  </a:cubicBezTo>
                  <a:cubicBezTo>
                    <a:pt x="931" y="67"/>
                    <a:pt x="930" y="66"/>
                    <a:pt x="930" y="65"/>
                  </a:cubicBezTo>
                  <a:cubicBezTo>
                    <a:pt x="930" y="63"/>
                    <a:pt x="929" y="62"/>
                    <a:pt x="929" y="62"/>
                  </a:cubicBezTo>
                  <a:cubicBezTo>
                    <a:pt x="929" y="62"/>
                    <a:pt x="929" y="63"/>
                    <a:pt x="929" y="65"/>
                  </a:cubicBezTo>
                  <a:cubicBezTo>
                    <a:pt x="929" y="66"/>
                    <a:pt x="929" y="68"/>
                    <a:pt x="929" y="69"/>
                  </a:cubicBezTo>
                  <a:cubicBezTo>
                    <a:pt x="929" y="70"/>
                    <a:pt x="929" y="72"/>
                    <a:pt x="929" y="73"/>
                  </a:cubicBezTo>
                  <a:cubicBezTo>
                    <a:pt x="929" y="76"/>
                    <a:pt x="929" y="78"/>
                    <a:pt x="930" y="81"/>
                  </a:cubicBezTo>
                  <a:cubicBezTo>
                    <a:pt x="929" y="82"/>
                    <a:pt x="929" y="83"/>
                    <a:pt x="929" y="83"/>
                  </a:cubicBezTo>
                  <a:cubicBezTo>
                    <a:pt x="927" y="87"/>
                    <a:pt x="926" y="90"/>
                    <a:pt x="927" y="93"/>
                  </a:cubicBezTo>
                  <a:cubicBezTo>
                    <a:pt x="927" y="94"/>
                    <a:pt x="927" y="94"/>
                    <a:pt x="928" y="95"/>
                  </a:cubicBezTo>
                  <a:cubicBezTo>
                    <a:pt x="927" y="95"/>
                    <a:pt x="927" y="95"/>
                    <a:pt x="927" y="95"/>
                  </a:cubicBezTo>
                  <a:cubicBezTo>
                    <a:pt x="927" y="95"/>
                    <a:pt x="927" y="95"/>
                    <a:pt x="927" y="95"/>
                  </a:cubicBezTo>
                  <a:cubicBezTo>
                    <a:pt x="926" y="95"/>
                    <a:pt x="926" y="94"/>
                    <a:pt x="926" y="93"/>
                  </a:cubicBezTo>
                  <a:cubicBezTo>
                    <a:pt x="926" y="93"/>
                    <a:pt x="925" y="92"/>
                    <a:pt x="925" y="91"/>
                  </a:cubicBezTo>
                  <a:cubicBezTo>
                    <a:pt x="924" y="88"/>
                    <a:pt x="922" y="85"/>
                    <a:pt x="921" y="82"/>
                  </a:cubicBezTo>
                  <a:cubicBezTo>
                    <a:pt x="920" y="80"/>
                    <a:pt x="919" y="78"/>
                    <a:pt x="918" y="77"/>
                  </a:cubicBezTo>
                  <a:cubicBezTo>
                    <a:pt x="919" y="75"/>
                    <a:pt x="919" y="74"/>
                    <a:pt x="920" y="73"/>
                  </a:cubicBezTo>
                  <a:cubicBezTo>
                    <a:pt x="921" y="72"/>
                    <a:pt x="922" y="70"/>
                    <a:pt x="923" y="69"/>
                  </a:cubicBezTo>
                  <a:cubicBezTo>
                    <a:pt x="923" y="68"/>
                    <a:pt x="924" y="68"/>
                    <a:pt x="924" y="67"/>
                  </a:cubicBezTo>
                  <a:cubicBezTo>
                    <a:pt x="924" y="67"/>
                    <a:pt x="925" y="66"/>
                    <a:pt x="925" y="66"/>
                  </a:cubicBezTo>
                  <a:cubicBezTo>
                    <a:pt x="927" y="64"/>
                    <a:pt x="929" y="62"/>
                    <a:pt x="929" y="61"/>
                  </a:cubicBezTo>
                  <a:cubicBezTo>
                    <a:pt x="929" y="61"/>
                    <a:pt x="929" y="61"/>
                    <a:pt x="929" y="61"/>
                  </a:cubicBezTo>
                  <a:cubicBezTo>
                    <a:pt x="929" y="61"/>
                    <a:pt x="929" y="61"/>
                    <a:pt x="929" y="61"/>
                  </a:cubicBezTo>
                  <a:cubicBezTo>
                    <a:pt x="929" y="61"/>
                    <a:pt x="929" y="61"/>
                    <a:pt x="929" y="61"/>
                  </a:cubicBezTo>
                  <a:cubicBezTo>
                    <a:pt x="928" y="62"/>
                    <a:pt x="926" y="63"/>
                    <a:pt x="924" y="64"/>
                  </a:cubicBezTo>
                  <a:cubicBezTo>
                    <a:pt x="923" y="64"/>
                    <a:pt x="923" y="65"/>
                    <a:pt x="922" y="65"/>
                  </a:cubicBezTo>
                  <a:cubicBezTo>
                    <a:pt x="921" y="66"/>
                    <a:pt x="921" y="66"/>
                    <a:pt x="920" y="67"/>
                  </a:cubicBezTo>
                  <a:cubicBezTo>
                    <a:pt x="919" y="68"/>
                    <a:pt x="918" y="69"/>
                    <a:pt x="916" y="70"/>
                  </a:cubicBezTo>
                  <a:cubicBezTo>
                    <a:pt x="916" y="71"/>
                    <a:pt x="916" y="71"/>
                    <a:pt x="915" y="72"/>
                  </a:cubicBezTo>
                  <a:cubicBezTo>
                    <a:pt x="914" y="70"/>
                    <a:pt x="914" y="69"/>
                    <a:pt x="913" y="68"/>
                  </a:cubicBezTo>
                  <a:cubicBezTo>
                    <a:pt x="914" y="67"/>
                    <a:pt x="915" y="66"/>
                    <a:pt x="916" y="65"/>
                  </a:cubicBezTo>
                  <a:cubicBezTo>
                    <a:pt x="918" y="64"/>
                    <a:pt x="919" y="62"/>
                    <a:pt x="920" y="61"/>
                  </a:cubicBezTo>
                  <a:cubicBezTo>
                    <a:pt x="920" y="62"/>
                    <a:pt x="920" y="63"/>
                    <a:pt x="920" y="63"/>
                  </a:cubicBezTo>
                  <a:cubicBezTo>
                    <a:pt x="920" y="64"/>
                    <a:pt x="920" y="64"/>
                    <a:pt x="920" y="64"/>
                  </a:cubicBezTo>
                  <a:cubicBezTo>
                    <a:pt x="920" y="64"/>
                    <a:pt x="920" y="64"/>
                    <a:pt x="920" y="63"/>
                  </a:cubicBezTo>
                  <a:cubicBezTo>
                    <a:pt x="921" y="63"/>
                    <a:pt x="921" y="62"/>
                    <a:pt x="922" y="61"/>
                  </a:cubicBezTo>
                  <a:cubicBezTo>
                    <a:pt x="922" y="60"/>
                    <a:pt x="922" y="60"/>
                    <a:pt x="922" y="60"/>
                  </a:cubicBezTo>
                  <a:cubicBezTo>
                    <a:pt x="921" y="60"/>
                    <a:pt x="921" y="60"/>
                    <a:pt x="921" y="60"/>
                  </a:cubicBezTo>
                  <a:cubicBezTo>
                    <a:pt x="920" y="60"/>
                    <a:pt x="919" y="60"/>
                    <a:pt x="918" y="61"/>
                  </a:cubicBezTo>
                  <a:cubicBezTo>
                    <a:pt x="916" y="62"/>
                    <a:pt x="915" y="62"/>
                    <a:pt x="914" y="63"/>
                  </a:cubicBezTo>
                  <a:cubicBezTo>
                    <a:pt x="913" y="63"/>
                    <a:pt x="912" y="64"/>
                    <a:pt x="911" y="65"/>
                  </a:cubicBezTo>
                  <a:cubicBezTo>
                    <a:pt x="910" y="63"/>
                    <a:pt x="910" y="62"/>
                    <a:pt x="909" y="62"/>
                  </a:cubicBezTo>
                  <a:cubicBezTo>
                    <a:pt x="910" y="60"/>
                    <a:pt x="911" y="58"/>
                    <a:pt x="912" y="57"/>
                  </a:cubicBezTo>
                  <a:cubicBezTo>
                    <a:pt x="915" y="54"/>
                    <a:pt x="917" y="51"/>
                    <a:pt x="916" y="49"/>
                  </a:cubicBezTo>
                  <a:cubicBezTo>
                    <a:pt x="916" y="49"/>
                    <a:pt x="916" y="49"/>
                    <a:pt x="916" y="49"/>
                  </a:cubicBezTo>
                  <a:cubicBezTo>
                    <a:pt x="916" y="49"/>
                    <a:pt x="916" y="49"/>
                    <a:pt x="916" y="49"/>
                  </a:cubicBezTo>
                  <a:cubicBezTo>
                    <a:pt x="916" y="50"/>
                    <a:pt x="915" y="50"/>
                    <a:pt x="915" y="50"/>
                  </a:cubicBezTo>
                  <a:cubicBezTo>
                    <a:pt x="915" y="50"/>
                    <a:pt x="916" y="50"/>
                    <a:pt x="916" y="50"/>
                  </a:cubicBezTo>
                  <a:cubicBezTo>
                    <a:pt x="916" y="51"/>
                    <a:pt x="914" y="53"/>
                    <a:pt x="911" y="55"/>
                  </a:cubicBezTo>
                  <a:cubicBezTo>
                    <a:pt x="908" y="58"/>
                    <a:pt x="905" y="61"/>
                    <a:pt x="902" y="65"/>
                  </a:cubicBezTo>
                  <a:cubicBezTo>
                    <a:pt x="901" y="62"/>
                    <a:pt x="900" y="60"/>
                    <a:pt x="899" y="57"/>
                  </a:cubicBezTo>
                  <a:cubicBezTo>
                    <a:pt x="899" y="56"/>
                    <a:pt x="899" y="54"/>
                    <a:pt x="899" y="53"/>
                  </a:cubicBezTo>
                  <a:cubicBezTo>
                    <a:pt x="899" y="52"/>
                    <a:pt x="900" y="52"/>
                    <a:pt x="901" y="51"/>
                  </a:cubicBezTo>
                  <a:cubicBezTo>
                    <a:pt x="901" y="52"/>
                    <a:pt x="901" y="52"/>
                    <a:pt x="901" y="52"/>
                  </a:cubicBezTo>
                  <a:cubicBezTo>
                    <a:pt x="901" y="52"/>
                    <a:pt x="901" y="52"/>
                    <a:pt x="901" y="51"/>
                  </a:cubicBezTo>
                  <a:cubicBezTo>
                    <a:pt x="901" y="51"/>
                    <a:pt x="901" y="51"/>
                    <a:pt x="901" y="51"/>
                  </a:cubicBezTo>
                  <a:cubicBezTo>
                    <a:pt x="901" y="51"/>
                    <a:pt x="901" y="51"/>
                    <a:pt x="901" y="51"/>
                  </a:cubicBezTo>
                  <a:cubicBezTo>
                    <a:pt x="900" y="51"/>
                    <a:pt x="899" y="52"/>
                    <a:pt x="898" y="53"/>
                  </a:cubicBezTo>
                  <a:cubicBezTo>
                    <a:pt x="898" y="54"/>
                    <a:pt x="898" y="56"/>
                    <a:pt x="897" y="57"/>
                  </a:cubicBezTo>
                  <a:cubicBezTo>
                    <a:pt x="897" y="61"/>
                    <a:pt x="898" y="65"/>
                    <a:pt x="898" y="70"/>
                  </a:cubicBezTo>
                  <a:cubicBezTo>
                    <a:pt x="898" y="70"/>
                    <a:pt x="898" y="70"/>
                    <a:pt x="898" y="70"/>
                  </a:cubicBezTo>
                  <a:cubicBezTo>
                    <a:pt x="898" y="70"/>
                    <a:pt x="898" y="70"/>
                    <a:pt x="898" y="70"/>
                  </a:cubicBezTo>
                  <a:cubicBezTo>
                    <a:pt x="897" y="70"/>
                    <a:pt x="896" y="71"/>
                    <a:pt x="895" y="71"/>
                  </a:cubicBezTo>
                  <a:cubicBezTo>
                    <a:pt x="893" y="72"/>
                    <a:pt x="890" y="74"/>
                    <a:pt x="888" y="77"/>
                  </a:cubicBezTo>
                  <a:cubicBezTo>
                    <a:pt x="885" y="80"/>
                    <a:pt x="883" y="83"/>
                    <a:pt x="882" y="85"/>
                  </a:cubicBezTo>
                  <a:cubicBezTo>
                    <a:pt x="882" y="81"/>
                    <a:pt x="882" y="76"/>
                    <a:pt x="883" y="71"/>
                  </a:cubicBezTo>
                  <a:cubicBezTo>
                    <a:pt x="884" y="67"/>
                    <a:pt x="885" y="64"/>
                    <a:pt x="885" y="61"/>
                  </a:cubicBezTo>
                  <a:cubicBezTo>
                    <a:pt x="885" y="60"/>
                    <a:pt x="885" y="60"/>
                    <a:pt x="885" y="59"/>
                  </a:cubicBezTo>
                  <a:cubicBezTo>
                    <a:pt x="890" y="54"/>
                    <a:pt x="894" y="51"/>
                    <a:pt x="896" y="50"/>
                  </a:cubicBezTo>
                  <a:cubicBezTo>
                    <a:pt x="896" y="51"/>
                    <a:pt x="896" y="51"/>
                    <a:pt x="896" y="51"/>
                  </a:cubicBezTo>
                  <a:cubicBezTo>
                    <a:pt x="896" y="51"/>
                    <a:pt x="896" y="51"/>
                    <a:pt x="896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4" y="50"/>
                    <a:pt x="890" y="52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2" y="56"/>
                    <a:pt x="880" y="58"/>
                    <a:pt x="878" y="59"/>
                  </a:cubicBezTo>
                  <a:cubicBezTo>
                    <a:pt x="878" y="60"/>
                    <a:pt x="877" y="60"/>
                    <a:pt x="877" y="60"/>
                  </a:cubicBezTo>
                  <a:cubicBezTo>
                    <a:pt x="877" y="59"/>
                    <a:pt x="877" y="58"/>
                    <a:pt x="877" y="56"/>
                  </a:cubicBezTo>
                  <a:cubicBezTo>
                    <a:pt x="877" y="56"/>
                    <a:pt x="877" y="55"/>
                    <a:pt x="877" y="54"/>
                  </a:cubicBezTo>
                  <a:cubicBezTo>
                    <a:pt x="877" y="54"/>
                    <a:pt x="877" y="53"/>
                    <a:pt x="878" y="53"/>
                  </a:cubicBezTo>
                  <a:cubicBezTo>
                    <a:pt x="878" y="53"/>
                    <a:pt x="878" y="53"/>
                    <a:pt x="878" y="53"/>
                  </a:cubicBezTo>
                  <a:cubicBezTo>
                    <a:pt x="878" y="53"/>
                    <a:pt x="879" y="54"/>
                    <a:pt x="879" y="54"/>
                  </a:cubicBezTo>
                  <a:cubicBezTo>
                    <a:pt x="879" y="54"/>
                    <a:pt x="878" y="53"/>
                    <a:pt x="878" y="52"/>
                  </a:cubicBezTo>
                  <a:cubicBezTo>
                    <a:pt x="879" y="51"/>
                    <a:pt x="879" y="50"/>
                    <a:pt x="880" y="49"/>
                  </a:cubicBezTo>
                  <a:cubicBezTo>
                    <a:pt x="881" y="50"/>
                    <a:pt x="881" y="50"/>
                    <a:pt x="881" y="50"/>
                  </a:cubicBezTo>
                  <a:cubicBezTo>
                    <a:pt x="881" y="50"/>
                    <a:pt x="881" y="50"/>
                    <a:pt x="880" y="49"/>
                  </a:cubicBezTo>
                  <a:cubicBezTo>
                    <a:pt x="880" y="49"/>
                    <a:pt x="880" y="49"/>
                    <a:pt x="880" y="49"/>
                  </a:cubicBezTo>
                  <a:cubicBezTo>
                    <a:pt x="880" y="49"/>
                    <a:pt x="880" y="49"/>
                    <a:pt x="880" y="49"/>
                  </a:cubicBezTo>
                  <a:cubicBezTo>
                    <a:pt x="879" y="49"/>
                    <a:pt x="879" y="49"/>
                    <a:pt x="878" y="50"/>
                  </a:cubicBezTo>
                  <a:cubicBezTo>
                    <a:pt x="879" y="48"/>
                    <a:pt x="879" y="48"/>
                    <a:pt x="879" y="48"/>
                  </a:cubicBezTo>
                  <a:cubicBezTo>
                    <a:pt x="877" y="50"/>
                    <a:pt x="877" y="50"/>
                    <a:pt x="877" y="50"/>
                  </a:cubicBezTo>
                  <a:cubicBezTo>
                    <a:pt x="876" y="51"/>
                    <a:pt x="875" y="52"/>
                    <a:pt x="874" y="54"/>
                  </a:cubicBezTo>
                  <a:cubicBezTo>
                    <a:pt x="873" y="55"/>
                    <a:pt x="870" y="58"/>
                    <a:pt x="868" y="60"/>
                  </a:cubicBezTo>
                  <a:cubicBezTo>
                    <a:pt x="866" y="62"/>
                    <a:pt x="864" y="64"/>
                    <a:pt x="862" y="66"/>
                  </a:cubicBezTo>
                  <a:cubicBezTo>
                    <a:pt x="863" y="63"/>
                    <a:pt x="865" y="60"/>
                    <a:pt x="866" y="57"/>
                  </a:cubicBezTo>
                  <a:cubicBezTo>
                    <a:pt x="868" y="54"/>
                    <a:pt x="869" y="51"/>
                    <a:pt x="871" y="48"/>
                  </a:cubicBezTo>
                  <a:cubicBezTo>
                    <a:pt x="872" y="46"/>
                    <a:pt x="873" y="44"/>
                    <a:pt x="874" y="43"/>
                  </a:cubicBezTo>
                  <a:cubicBezTo>
                    <a:pt x="874" y="44"/>
                    <a:pt x="874" y="44"/>
                    <a:pt x="874" y="44"/>
                  </a:cubicBezTo>
                  <a:cubicBezTo>
                    <a:pt x="874" y="44"/>
                    <a:pt x="874" y="44"/>
                    <a:pt x="875" y="43"/>
                  </a:cubicBezTo>
                  <a:cubicBezTo>
                    <a:pt x="875" y="43"/>
                    <a:pt x="875" y="43"/>
                    <a:pt x="875" y="43"/>
                  </a:cubicBezTo>
                  <a:cubicBezTo>
                    <a:pt x="875" y="43"/>
                    <a:pt x="875" y="43"/>
                    <a:pt x="875" y="43"/>
                  </a:cubicBezTo>
                  <a:cubicBezTo>
                    <a:pt x="873" y="43"/>
                    <a:pt x="871" y="45"/>
                    <a:pt x="869" y="47"/>
                  </a:cubicBezTo>
                  <a:cubicBezTo>
                    <a:pt x="867" y="49"/>
                    <a:pt x="864" y="51"/>
                    <a:pt x="862" y="54"/>
                  </a:cubicBezTo>
                  <a:cubicBezTo>
                    <a:pt x="860" y="56"/>
                    <a:pt x="859" y="58"/>
                    <a:pt x="858" y="60"/>
                  </a:cubicBezTo>
                  <a:cubicBezTo>
                    <a:pt x="858" y="58"/>
                    <a:pt x="857" y="55"/>
                    <a:pt x="857" y="53"/>
                  </a:cubicBezTo>
                  <a:cubicBezTo>
                    <a:pt x="857" y="51"/>
                    <a:pt x="857" y="50"/>
                    <a:pt x="857" y="48"/>
                  </a:cubicBezTo>
                  <a:cubicBezTo>
                    <a:pt x="858" y="47"/>
                    <a:pt x="858" y="46"/>
                    <a:pt x="859" y="45"/>
                  </a:cubicBezTo>
                  <a:cubicBezTo>
                    <a:pt x="860" y="45"/>
                    <a:pt x="861" y="46"/>
                    <a:pt x="861" y="46"/>
                  </a:cubicBezTo>
                  <a:cubicBezTo>
                    <a:pt x="862" y="46"/>
                    <a:pt x="862" y="46"/>
                    <a:pt x="862" y="46"/>
                  </a:cubicBezTo>
                  <a:cubicBezTo>
                    <a:pt x="862" y="46"/>
                    <a:pt x="862" y="46"/>
                    <a:pt x="861" y="46"/>
                  </a:cubicBezTo>
                  <a:cubicBezTo>
                    <a:pt x="861" y="45"/>
                    <a:pt x="860" y="44"/>
                    <a:pt x="859" y="44"/>
                  </a:cubicBezTo>
                  <a:cubicBezTo>
                    <a:pt x="858" y="44"/>
                    <a:pt x="857" y="45"/>
                    <a:pt x="857" y="45"/>
                  </a:cubicBezTo>
                  <a:cubicBezTo>
                    <a:pt x="856" y="46"/>
                    <a:pt x="856" y="46"/>
                    <a:pt x="855" y="47"/>
                  </a:cubicBezTo>
                  <a:cubicBezTo>
                    <a:pt x="854" y="49"/>
                    <a:pt x="854" y="51"/>
                    <a:pt x="853" y="52"/>
                  </a:cubicBezTo>
                  <a:cubicBezTo>
                    <a:pt x="852" y="57"/>
                    <a:pt x="852" y="63"/>
                    <a:pt x="852" y="68"/>
                  </a:cubicBezTo>
                  <a:cubicBezTo>
                    <a:pt x="851" y="69"/>
                    <a:pt x="851" y="70"/>
                    <a:pt x="850" y="71"/>
                  </a:cubicBezTo>
                  <a:cubicBezTo>
                    <a:pt x="849" y="69"/>
                    <a:pt x="848" y="66"/>
                    <a:pt x="846" y="64"/>
                  </a:cubicBezTo>
                  <a:cubicBezTo>
                    <a:pt x="846" y="62"/>
                    <a:pt x="845" y="61"/>
                    <a:pt x="844" y="58"/>
                  </a:cubicBezTo>
                  <a:cubicBezTo>
                    <a:pt x="844" y="58"/>
                    <a:pt x="844" y="57"/>
                    <a:pt x="844" y="57"/>
                  </a:cubicBezTo>
                  <a:cubicBezTo>
                    <a:pt x="844" y="57"/>
                    <a:pt x="844" y="56"/>
                    <a:pt x="844" y="56"/>
                  </a:cubicBezTo>
                  <a:cubicBezTo>
                    <a:pt x="846" y="55"/>
                    <a:pt x="847" y="55"/>
                    <a:pt x="848" y="55"/>
                  </a:cubicBezTo>
                  <a:cubicBezTo>
                    <a:pt x="846" y="56"/>
                    <a:pt x="846" y="57"/>
                    <a:pt x="846" y="57"/>
                  </a:cubicBezTo>
                  <a:cubicBezTo>
                    <a:pt x="846" y="57"/>
                    <a:pt x="847" y="56"/>
                    <a:pt x="849" y="54"/>
                  </a:cubicBezTo>
                  <a:cubicBezTo>
                    <a:pt x="850" y="53"/>
                    <a:pt x="850" y="53"/>
                    <a:pt x="850" y="53"/>
                  </a:cubicBezTo>
                  <a:cubicBezTo>
                    <a:pt x="849" y="53"/>
                    <a:pt x="849" y="53"/>
                    <a:pt x="849" y="53"/>
                  </a:cubicBezTo>
                  <a:cubicBezTo>
                    <a:pt x="848" y="53"/>
                    <a:pt x="848" y="53"/>
                    <a:pt x="847" y="53"/>
                  </a:cubicBezTo>
                  <a:cubicBezTo>
                    <a:pt x="848" y="52"/>
                    <a:pt x="848" y="52"/>
                    <a:pt x="848" y="52"/>
                  </a:cubicBezTo>
                  <a:cubicBezTo>
                    <a:pt x="848" y="52"/>
                    <a:pt x="848" y="52"/>
                    <a:pt x="848" y="52"/>
                  </a:cubicBezTo>
                  <a:cubicBezTo>
                    <a:pt x="848" y="52"/>
                    <a:pt x="848" y="52"/>
                    <a:pt x="848" y="52"/>
                  </a:cubicBezTo>
                  <a:cubicBezTo>
                    <a:pt x="848" y="52"/>
                    <a:pt x="848" y="52"/>
                    <a:pt x="849" y="52"/>
                  </a:cubicBezTo>
                  <a:cubicBezTo>
                    <a:pt x="849" y="51"/>
                    <a:pt x="850" y="50"/>
                    <a:pt x="850" y="49"/>
                  </a:cubicBezTo>
                  <a:cubicBezTo>
                    <a:pt x="850" y="49"/>
                    <a:pt x="850" y="49"/>
                    <a:pt x="850" y="49"/>
                  </a:cubicBezTo>
                  <a:cubicBezTo>
                    <a:pt x="850" y="49"/>
                    <a:pt x="850" y="49"/>
                    <a:pt x="850" y="49"/>
                  </a:cubicBezTo>
                  <a:cubicBezTo>
                    <a:pt x="849" y="48"/>
                    <a:pt x="847" y="48"/>
                    <a:pt x="845" y="49"/>
                  </a:cubicBezTo>
                  <a:cubicBezTo>
                    <a:pt x="844" y="49"/>
                    <a:pt x="843" y="50"/>
                    <a:pt x="841" y="51"/>
                  </a:cubicBezTo>
                  <a:cubicBezTo>
                    <a:pt x="841" y="50"/>
                    <a:pt x="841" y="50"/>
                    <a:pt x="841" y="50"/>
                  </a:cubicBezTo>
                  <a:cubicBezTo>
                    <a:pt x="843" y="48"/>
                    <a:pt x="845" y="47"/>
                    <a:pt x="847" y="45"/>
                  </a:cubicBezTo>
                  <a:cubicBezTo>
                    <a:pt x="849" y="44"/>
                    <a:pt x="851" y="43"/>
                    <a:pt x="853" y="42"/>
                  </a:cubicBezTo>
                  <a:cubicBezTo>
                    <a:pt x="853" y="42"/>
                    <a:pt x="853" y="42"/>
                    <a:pt x="853" y="42"/>
                  </a:cubicBezTo>
                  <a:cubicBezTo>
                    <a:pt x="852" y="39"/>
                    <a:pt x="852" y="39"/>
                    <a:pt x="852" y="39"/>
                  </a:cubicBezTo>
                  <a:cubicBezTo>
                    <a:pt x="847" y="40"/>
                    <a:pt x="843" y="42"/>
                    <a:pt x="838" y="44"/>
                  </a:cubicBezTo>
                  <a:cubicBezTo>
                    <a:pt x="838" y="42"/>
                    <a:pt x="837" y="41"/>
                    <a:pt x="837" y="41"/>
                  </a:cubicBezTo>
                  <a:cubicBezTo>
                    <a:pt x="837" y="41"/>
                    <a:pt x="837" y="42"/>
                    <a:pt x="837" y="44"/>
                  </a:cubicBezTo>
                  <a:cubicBezTo>
                    <a:pt x="835" y="45"/>
                    <a:pt x="833" y="46"/>
                    <a:pt x="831" y="47"/>
                  </a:cubicBezTo>
                  <a:cubicBezTo>
                    <a:pt x="830" y="47"/>
                    <a:pt x="830" y="47"/>
                    <a:pt x="830" y="47"/>
                  </a:cubicBezTo>
                  <a:cubicBezTo>
                    <a:pt x="830" y="47"/>
                    <a:pt x="830" y="47"/>
                    <a:pt x="830" y="47"/>
                  </a:cubicBezTo>
                  <a:cubicBezTo>
                    <a:pt x="832" y="45"/>
                    <a:pt x="833" y="43"/>
                    <a:pt x="833" y="41"/>
                  </a:cubicBezTo>
                  <a:cubicBezTo>
                    <a:pt x="835" y="38"/>
                    <a:pt x="836" y="35"/>
                    <a:pt x="835" y="33"/>
                  </a:cubicBezTo>
                  <a:cubicBezTo>
                    <a:pt x="835" y="31"/>
                    <a:pt x="835" y="31"/>
                    <a:pt x="835" y="31"/>
                  </a:cubicBezTo>
                  <a:cubicBezTo>
                    <a:pt x="835" y="33"/>
                    <a:pt x="835" y="33"/>
                    <a:pt x="835" y="33"/>
                  </a:cubicBezTo>
                  <a:cubicBezTo>
                    <a:pt x="834" y="34"/>
                    <a:pt x="834" y="35"/>
                    <a:pt x="834" y="35"/>
                  </a:cubicBezTo>
                  <a:cubicBezTo>
                    <a:pt x="834" y="35"/>
                    <a:pt x="834" y="34"/>
                    <a:pt x="835" y="34"/>
                  </a:cubicBezTo>
                  <a:cubicBezTo>
                    <a:pt x="834" y="36"/>
                    <a:pt x="833" y="38"/>
                    <a:pt x="831" y="40"/>
                  </a:cubicBezTo>
                  <a:cubicBezTo>
                    <a:pt x="830" y="41"/>
                    <a:pt x="829" y="42"/>
                    <a:pt x="828" y="44"/>
                  </a:cubicBezTo>
                  <a:cubicBezTo>
                    <a:pt x="825" y="39"/>
                    <a:pt x="823" y="36"/>
                    <a:pt x="823" y="36"/>
                  </a:cubicBezTo>
                  <a:cubicBezTo>
                    <a:pt x="823" y="36"/>
                    <a:pt x="824" y="40"/>
                    <a:pt x="825" y="45"/>
                  </a:cubicBezTo>
                  <a:cubicBezTo>
                    <a:pt x="825" y="45"/>
                    <a:pt x="825" y="44"/>
                    <a:pt x="825" y="44"/>
                  </a:cubicBezTo>
                  <a:cubicBezTo>
                    <a:pt x="824" y="43"/>
                    <a:pt x="824" y="43"/>
                    <a:pt x="824" y="43"/>
                  </a:cubicBezTo>
                  <a:cubicBezTo>
                    <a:pt x="824" y="43"/>
                    <a:pt x="824" y="43"/>
                    <a:pt x="824" y="44"/>
                  </a:cubicBezTo>
                  <a:cubicBezTo>
                    <a:pt x="824" y="45"/>
                    <a:pt x="825" y="46"/>
                    <a:pt x="825" y="47"/>
                  </a:cubicBezTo>
                  <a:cubicBezTo>
                    <a:pt x="825" y="47"/>
                    <a:pt x="825" y="47"/>
                    <a:pt x="825" y="47"/>
                  </a:cubicBezTo>
                  <a:cubicBezTo>
                    <a:pt x="825" y="48"/>
                    <a:pt x="824" y="49"/>
                    <a:pt x="823" y="49"/>
                  </a:cubicBezTo>
                  <a:cubicBezTo>
                    <a:pt x="823" y="51"/>
                    <a:pt x="822" y="52"/>
                    <a:pt x="821" y="53"/>
                  </a:cubicBezTo>
                  <a:cubicBezTo>
                    <a:pt x="819" y="54"/>
                    <a:pt x="818" y="55"/>
                    <a:pt x="817" y="55"/>
                  </a:cubicBezTo>
                  <a:cubicBezTo>
                    <a:pt x="817" y="53"/>
                    <a:pt x="817" y="50"/>
                    <a:pt x="817" y="46"/>
                  </a:cubicBezTo>
                  <a:cubicBezTo>
                    <a:pt x="817" y="43"/>
                    <a:pt x="818" y="40"/>
                    <a:pt x="817" y="36"/>
                  </a:cubicBezTo>
                  <a:cubicBezTo>
                    <a:pt x="817" y="33"/>
                    <a:pt x="816" y="30"/>
                    <a:pt x="814" y="29"/>
                  </a:cubicBezTo>
                  <a:cubicBezTo>
                    <a:pt x="814" y="28"/>
                    <a:pt x="814" y="28"/>
                    <a:pt x="814" y="28"/>
                  </a:cubicBezTo>
                  <a:cubicBezTo>
                    <a:pt x="813" y="28"/>
                    <a:pt x="813" y="28"/>
                    <a:pt x="813" y="28"/>
                  </a:cubicBezTo>
                  <a:cubicBezTo>
                    <a:pt x="812" y="29"/>
                    <a:pt x="812" y="30"/>
                    <a:pt x="811" y="31"/>
                  </a:cubicBezTo>
                  <a:cubicBezTo>
                    <a:pt x="811" y="32"/>
                    <a:pt x="811" y="32"/>
                    <a:pt x="811" y="32"/>
                  </a:cubicBezTo>
                  <a:cubicBezTo>
                    <a:pt x="811" y="32"/>
                    <a:pt x="811" y="31"/>
                    <a:pt x="813" y="30"/>
                  </a:cubicBezTo>
                  <a:cubicBezTo>
                    <a:pt x="814" y="31"/>
                    <a:pt x="815" y="34"/>
                    <a:pt x="814" y="36"/>
                  </a:cubicBezTo>
                  <a:cubicBezTo>
                    <a:pt x="814" y="39"/>
                    <a:pt x="813" y="42"/>
                    <a:pt x="812" y="46"/>
                  </a:cubicBezTo>
                  <a:cubicBezTo>
                    <a:pt x="811" y="49"/>
                    <a:pt x="810" y="53"/>
                    <a:pt x="810" y="56"/>
                  </a:cubicBezTo>
                  <a:cubicBezTo>
                    <a:pt x="809" y="57"/>
                    <a:pt x="809" y="58"/>
                    <a:pt x="809" y="59"/>
                  </a:cubicBezTo>
                  <a:cubicBezTo>
                    <a:pt x="809" y="59"/>
                    <a:pt x="809" y="60"/>
                    <a:pt x="809" y="60"/>
                  </a:cubicBezTo>
                  <a:cubicBezTo>
                    <a:pt x="809" y="60"/>
                    <a:pt x="809" y="61"/>
                    <a:pt x="809" y="61"/>
                  </a:cubicBezTo>
                  <a:cubicBezTo>
                    <a:pt x="808" y="61"/>
                    <a:pt x="808" y="62"/>
                    <a:pt x="808" y="62"/>
                  </a:cubicBezTo>
                  <a:cubicBezTo>
                    <a:pt x="808" y="62"/>
                    <a:pt x="808" y="63"/>
                    <a:pt x="807" y="63"/>
                  </a:cubicBezTo>
                  <a:cubicBezTo>
                    <a:pt x="807" y="60"/>
                    <a:pt x="807" y="57"/>
                    <a:pt x="807" y="53"/>
                  </a:cubicBezTo>
                  <a:cubicBezTo>
                    <a:pt x="806" y="49"/>
                    <a:pt x="806" y="45"/>
                    <a:pt x="805" y="41"/>
                  </a:cubicBezTo>
                  <a:cubicBezTo>
                    <a:pt x="804" y="38"/>
                    <a:pt x="803" y="34"/>
                    <a:pt x="802" y="32"/>
                  </a:cubicBezTo>
                  <a:cubicBezTo>
                    <a:pt x="801" y="32"/>
                    <a:pt x="801" y="31"/>
                    <a:pt x="800" y="31"/>
                  </a:cubicBezTo>
                  <a:cubicBezTo>
                    <a:pt x="800" y="31"/>
                    <a:pt x="799" y="31"/>
                    <a:pt x="799" y="32"/>
                  </a:cubicBezTo>
                  <a:cubicBezTo>
                    <a:pt x="799" y="32"/>
                    <a:pt x="798" y="32"/>
                    <a:pt x="798" y="32"/>
                  </a:cubicBezTo>
                  <a:cubicBezTo>
                    <a:pt x="798" y="32"/>
                    <a:pt x="799" y="32"/>
                    <a:pt x="799" y="32"/>
                  </a:cubicBezTo>
                  <a:cubicBezTo>
                    <a:pt x="800" y="32"/>
                    <a:pt x="800" y="32"/>
                    <a:pt x="801" y="33"/>
                  </a:cubicBezTo>
                  <a:cubicBezTo>
                    <a:pt x="801" y="35"/>
                    <a:pt x="801" y="38"/>
                    <a:pt x="801" y="41"/>
                  </a:cubicBezTo>
                  <a:cubicBezTo>
                    <a:pt x="801" y="41"/>
                    <a:pt x="801" y="41"/>
                    <a:pt x="801" y="41"/>
                  </a:cubicBezTo>
                  <a:cubicBezTo>
                    <a:pt x="799" y="40"/>
                    <a:pt x="798" y="41"/>
                    <a:pt x="797" y="41"/>
                  </a:cubicBezTo>
                  <a:cubicBezTo>
                    <a:pt x="796" y="40"/>
                    <a:pt x="796" y="39"/>
                    <a:pt x="795" y="38"/>
                  </a:cubicBezTo>
                  <a:cubicBezTo>
                    <a:pt x="795" y="36"/>
                    <a:pt x="794" y="34"/>
                    <a:pt x="793" y="32"/>
                  </a:cubicBezTo>
                  <a:cubicBezTo>
                    <a:pt x="793" y="32"/>
                    <a:pt x="792" y="32"/>
                    <a:pt x="792" y="32"/>
                  </a:cubicBezTo>
                  <a:cubicBezTo>
                    <a:pt x="792" y="31"/>
                    <a:pt x="792" y="32"/>
                    <a:pt x="791" y="31"/>
                  </a:cubicBezTo>
                  <a:cubicBezTo>
                    <a:pt x="791" y="31"/>
                    <a:pt x="790" y="31"/>
                    <a:pt x="789" y="32"/>
                  </a:cubicBezTo>
                  <a:cubicBezTo>
                    <a:pt x="789" y="32"/>
                    <a:pt x="789" y="32"/>
                    <a:pt x="789" y="32"/>
                  </a:cubicBezTo>
                  <a:cubicBezTo>
                    <a:pt x="789" y="32"/>
                    <a:pt x="789" y="32"/>
                    <a:pt x="789" y="32"/>
                  </a:cubicBezTo>
                  <a:cubicBezTo>
                    <a:pt x="787" y="32"/>
                    <a:pt x="785" y="34"/>
                    <a:pt x="783" y="35"/>
                  </a:cubicBezTo>
                  <a:cubicBezTo>
                    <a:pt x="783" y="34"/>
                    <a:pt x="783" y="34"/>
                    <a:pt x="782" y="33"/>
                  </a:cubicBezTo>
                  <a:cubicBezTo>
                    <a:pt x="782" y="33"/>
                    <a:pt x="783" y="33"/>
                    <a:pt x="783" y="33"/>
                  </a:cubicBezTo>
                  <a:cubicBezTo>
                    <a:pt x="783" y="32"/>
                    <a:pt x="783" y="32"/>
                    <a:pt x="783" y="32"/>
                  </a:cubicBezTo>
                  <a:cubicBezTo>
                    <a:pt x="783" y="32"/>
                    <a:pt x="783" y="32"/>
                    <a:pt x="783" y="32"/>
                  </a:cubicBezTo>
                  <a:cubicBezTo>
                    <a:pt x="782" y="32"/>
                    <a:pt x="782" y="32"/>
                    <a:pt x="782" y="32"/>
                  </a:cubicBezTo>
                  <a:cubicBezTo>
                    <a:pt x="780" y="29"/>
                    <a:pt x="778" y="26"/>
                    <a:pt x="777" y="25"/>
                  </a:cubicBezTo>
                  <a:cubicBezTo>
                    <a:pt x="777" y="25"/>
                    <a:pt x="777" y="25"/>
                    <a:pt x="777" y="25"/>
                  </a:cubicBezTo>
                  <a:cubicBezTo>
                    <a:pt x="777" y="25"/>
                    <a:pt x="777" y="25"/>
                    <a:pt x="777" y="25"/>
                  </a:cubicBezTo>
                  <a:cubicBezTo>
                    <a:pt x="776" y="25"/>
                    <a:pt x="775" y="25"/>
                    <a:pt x="775" y="26"/>
                  </a:cubicBezTo>
                  <a:cubicBezTo>
                    <a:pt x="775" y="26"/>
                    <a:pt x="775" y="26"/>
                    <a:pt x="775" y="26"/>
                  </a:cubicBezTo>
                  <a:cubicBezTo>
                    <a:pt x="775" y="27"/>
                    <a:pt x="775" y="25"/>
                    <a:pt x="777" y="26"/>
                  </a:cubicBezTo>
                  <a:cubicBezTo>
                    <a:pt x="777" y="27"/>
                    <a:pt x="778" y="29"/>
                    <a:pt x="779" y="32"/>
                  </a:cubicBezTo>
                  <a:cubicBezTo>
                    <a:pt x="778" y="32"/>
                    <a:pt x="777" y="32"/>
                    <a:pt x="775" y="33"/>
                  </a:cubicBezTo>
                  <a:cubicBezTo>
                    <a:pt x="775" y="33"/>
                    <a:pt x="774" y="33"/>
                    <a:pt x="774" y="33"/>
                  </a:cubicBezTo>
                  <a:cubicBezTo>
                    <a:pt x="773" y="32"/>
                    <a:pt x="772" y="30"/>
                    <a:pt x="770" y="29"/>
                  </a:cubicBezTo>
                  <a:cubicBezTo>
                    <a:pt x="770" y="28"/>
                    <a:pt x="769" y="27"/>
                    <a:pt x="768" y="26"/>
                  </a:cubicBezTo>
                  <a:cubicBezTo>
                    <a:pt x="767" y="25"/>
                    <a:pt x="766" y="24"/>
                    <a:pt x="765" y="24"/>
                  </a:cubicBezTo>
                  <a:cubicBezTo>
                    <a:pt x="763" y="23"/>
                    <a:pt x="762" y="22"/>
                    <a:pt x="761" y="21"/>
                  </a:cubicBezTo>
                  <a:cubicBezTo>
                    <a:pt x="759" y="20"/>
                    <a:pt x="758" y="19"/>
                    <a:pt x="757" y="19"/>
                  </a:cubicBezTo>
                  <a:cubicBezTo>
                    <a:pt x="756" y="19"/>
                    <a:pt x="756" y="19"/>
                    <a:pt x="756" y="19"/>
                  </a:cubicBezTo>
                  <a:cubicBezTo>
                    <a:pt x="756" y="19"/>
                    <a:pt x="756" y="19"/>
                    <a:pt x="757" y="19"/>
                  </a:cubicBezTo>
                  <a:cubicBezTo>
                    <a:pt x="758" y="20"/>
                    <a:pt x="759" y="20"/>
                    <a:pt x="760" y="22"/>
                  </a:cubicBezTo>
                  <a:cubicBezTo>
                    <a:pt x="761" y="23"/>
                    <a:pt x="762" y="24"/>
                    <a:pt x="763" y="26"/>
                  </a:cubicBezTo>
                  <a:cubicBezTo>
                    <a:pt x="764" y="27"/>
                    <a:pt x="765" y="27"/>
                    <a:pt x="766" y="28"/>
                  </a:cubicBezTo>
                  <a:cubicBezTo>
                    <a:pt x="766" y="29"/>
                    <a:pt x="767" y="30"/>
                    <a:pt x="767" y="31"/>
                  </a:cubicBezTo>
                  <a:cubicBezTo>
                    <a:pt x="768" y="32"/>
                    <a:pt x="768" y="34"/>
                    <a:pt x="769" y="35"/>
                  </a:cubicBezTo>
                  <a:cubicBezTo>
                    <a:pt x="768" y="36"/>
                    <a:pt x="766" y="36"/>
                    <a:pt x="764" y="37"/>
                  </a:cubicBezTo>
                  <a:cubicBezTo>
                    <a:pt x="761" y="40"/>
                    <a:pt x="757" y="42"/>
                    <a:pt x="753" y="45"/>
                  </a:cubicBezTo>
                  <a:cubicBezTo>
                    <a:pt x="753" y="44"/>
                    <a:pt x="752" y="43"/>
                    <a:pt x="752" y="42"/>
                  </a:cubicBezTo>
                  <a:cubicBezTo>
                    <a:pt x="749" y="35"/>
                    <a:pt x="748" y="27"/>
                    <a:pt x="748" y="27"/>
                  </a:cubicBezTo>
                  <a:cubicBezTo>
                    <a:pt x="748" y="27"/>
                    <a:pt x="748" y="27"/>
                    <a:pt x="748" y="27"/>
                  </a:cubicBezTo>
                  <a:cubicBezTo>
                    <a:pt x="747" y="27"/>
                    <a:pt x="747" y="27"/>
                    <a:pt x="747" y="27"/>
                  </a:cubicBezTo>
                  <a:cubicBezTo>
                    <a:pt x="747" y="27"/>
                    <a:pt x="746" y="35"/>
                    <a:pt x="748" y="44"/>
                  </a:cubicBezTo>
                  <a:cubicBezTo>
                    <a:pt x="748" y="46"/>
                    <a:pt x="748" y="47"/>
                    <a:pt x="749" y="49"/>
                  </a:cubicBezTo>
                  <a:cubicBezTo>
                    <a:pt x="749" y="50"/>
                    <a:pt x="748" y="50"/>
                    <a:pt x="748" y="50"/>
                  </a:cubicBezTo>
                  <a:cubicBezTo>
                    <a:pt x="747" y="52"/>
                    <a:pt x="745" y="54"/>
                    <a:pt x="744" y="55"/>
                  </a:cubicBezTo>
                  <a:cubicBezTo>
                    <a:pt x="743" y="58"/>
                    <a:pt x="741" y="60"/>
                    <a:pt x="740" y="62"/>
                  </a:cubicBezTo>
                  <a:cubicBezTo>
                    <a:pt x="740" y="62"/>
                    <a:pt x="739" y="63"/>
                    <a:pt x="739" y="63"/>
                  </a:cubicBezTo>
                  <a:cubicBezTo>
                    <a:pt x="738" y="63"/>
                    <a:pt x="736" y="63"/>
                    <a:pt x="735" y="63"/>
                  </a:cubicBezTo>
                  <a:cubicBezTo>
                    <a:pt x="735" y="62"/>
                    <a:pt x="735" y="61"/>
                    <a:pt x="735" y="60"/>
                  </a:cubicBezTo>
                  <a:cubicBezTo>
                    <a:pt x="737" y="53"/>
                    <a:pt x="740" y="44"/>
                    <a:pt x="741" y="37"/>
                  </a:cubicBezTo>
                  <a:cubicBezTo>
                    <a:pt x="742" y="35"/>
                    <a:pt x="742" y="33"/>
                    <a:pt x="743" y="32"/>
                  </a:cubicBezTo>
                  <a:cubicBezTo>
                    <a:pt x="744" y="31"/>
                    <a:pt x="745" y="29"/>
                    <a:pt x="745" y="27"/>
                  </a:cubicBezTo>
                  <a:cubicBezTo>
                    <a:pt x="745" y="26"/>
                    <a:pt x="745" y="25"/>
                    <a:pt x="745" y="25"/>
                  </a:cubicBezTo>
                  <a:cubicBezTo>
                    <a:pt x="746" y="24"/>
                    <a:pt x="746" y="24"/>
                    <a:pt x="746" y="24"/>
                  </a:cubicBezTo>
                  <a:cubicBezTo>
                    <a:pt x="746" y="24"/>
                    <a:pt x="746" y="24"/>
                    <a:pt x="745" y="24"/>
                  </a:cubicBezTo>
                  <a:cubicBezTo>
                    <a:pt x="744" y="25"/>
                    <a:pt x="744" y="26"/>
                    <a:pt x="744" y="27"/>
                  </a:cubicBezTo>
                  <a:cubicBezTo>
                    <a:pt x="743" y="28"/>
                    <a:pt x="742" y="29"/>
                    <a:pt x="741" y="31"/>
                  </a:cubicBezTo>
                  <a:cubicBezTo>
                    <a:pt x="740" y="32"/>
                    <a:pt x="739" y="34"/>
                    <a:pt x="738" y="36"/>
                  </a:cubicBezTo>
                  <a:cubicBezTo>
                    <a:pt x="737" y="37"/>
                    <a:pt x="736" y="39"/>
                    <a:pt x="735" y="41"/>
                  </a:cubicBezTo>
                  <a:cubicBezTo>
                    <a:pt x="735" y="40"/>
                    <a:pt x="735" y="38"/>
                    <a:pt x="735" y="37"/>
                  </a:cubicBezTo>
                  <a:cubicBezTo>
                    <a:pt x="735" y="36"/>
                    <a:pt x="735" y="35"/>
                    <a:pt x="736" y="34"/>
                  </a:cubicBezTo>
                  <a:cubicBezTo>
                    <a:pt x="736" y="32"/>
                    <a:pt x="736" y="31"/>
                    <a:pt x="736" y="31"/>
                  </a:cubicBezTo>
                  <a:cubicBezTo>
                    <a:pt x="736" y="31"/>
                    <a:pt x="736" y="32"/>
                    <a:pt x="734" y="34"/>
                  </a:cubicBezTo>
                  <a:cubicBezTo>
                    <a:pt x="734" y="34"/>
                    <a:pt x="733" y="35"/>
                    <a:pt x="732" y="37"/>
                  </a:cubicBezTo>
                  <a:cubicBezTo>
                    <a:pt x="732" y="38"/>
                    <a:pt x="732" y="39"/>
                    <a:pt x="731" y="40"/>
                  </a:cubicBezTo>
                  <a:cubicBezTo>
                    <a:pt x="730" y="45"/>
                    <a:pt x="728" y="50"/>
                    <a:pt x="728" y="54"/>
                  </a:cubicBezTo>
                  <a:cubicBezTo>
                    <a:pt x="726" y="52"/>
                    <a:pt x="725" y="50"/>
                    <a:pt x="724" y="47"/>
                  </a:cubicBezTo>
                  <a:cubicBezTo>
                    <a:pt x="723" y="47"/>
                    <a:pt x="723" y="46"/>
                    <a:pt x="723" y="46"/>
                  </a:cubicBezTo>
                  <a:cubicBezTo>
                    <a:pt x="723" y="45"/>
                    <a:pt x="722" y="43"/>
                    <a:pt x="722" y="42"/>
                  </a:cubicBezTo>
                  <a:cubicBezTo>
                    <a:pt x="722" y="40"/>
                    <a:pt x="721" y="38"/>
                    <a:pt x="721" y="36"/>
                  </a:cubicBezTo>
                  <a:cubicBezTo>
                    <a:pt x="720" y="34"/>
                    <a:pt x="719" y="32"/>
                    <a:pt x="720" y="31"/>
                  </a:cubicBezTo>
                  <a:cubicBezTo>
                    <a:pt x="720" y="31"/>
                    <a:pt x="720" y="31"/>
                    <a:pt x="720" y="31"/>
                  </a:cubicBezTo>
                  <a:cubicBezTo>
                    <a:pt x="720" y="31"/>
                    <a:pt x="720" y="31"/>
                    <a:pt x="720" y="30"/>
                  </a:cubicBezTo>
                  <a:cubicBezTo>
                    <a:pt x="720" y="30"/>
                    <a:pt x="720" y="30"/>
                    <a:pt x="720" y="30"/>
                  </a:cubicBezTo>
                  <a:cubicBezTo>
                    <a:pt x="719" y="30"/>
                    <a:pt x="719" y="30"/>
                    <a:pt x="719" y="30"/>
                  </a:cubicBezTo>
                  <a:cubicBezTo>
                    <a:pt x="719" y="30"/>
                    <a:pt x="719" y="30"/>
                    <a:pt x="718" y="30"/>
                  </a:cubicBezTo>
                  <a:cubicBezTo>
                    <a:pt x="718" y="30"/>
                    <a:pt x="718" y="30"/>
                    <a:pt x="718" y="30"/>
                  </a:cubicBezTo>
                  <a:cubicBezTo>
                    <a:pt x="718" y="28"/>
                    <a:pt x="717" y="26"/>
                    <a:pt x="717" y="25"/>
                  </a:cubicBezTo>
                  <a:cubicBezTo>
                    <a:pt x="717" y="23"/>
                    <a:pt x="717" y="22"/>
                    <a:pt x="716" y="22"/>
                  </a:cubicBezTo>
                  <a:cubicBezTo>
                    <a:pt x="716" y="21"/>
                    <a:pt x="716" y="20"/>
                    <a:pt x="716" y="20"/>
                  </a:cubicBezTo>
                  <a:cubicBezTo>
                    <a:pt x="716" y="20"/>
                    <a:pt x="716" y="22"/>
                    <a:pt x="716" y="25"/>
                  </a:cubicBezTo>
                  <a:cubicBezTo>
                    <a:pt x="716" y="26"/>
                    <a:pt x="715" y="28"/>
                    <a:pt x="716" y="30"/>
                  </a:cubicBezTo>
                  <a:cubicBezTo>
                    <a:pt x="716" y="31"/>
                    <a:pt x="716" y="33"/>
                    <a:pt x="716" y="34"/>
                  </a:cubicBezTo>
                  <a:cubicBezTo>
                    <a:pt x="716" y="35"/>
                    <a:pt x="715" y="35"/>
                    <a:pt x="715" y="36"/>
                  </a:cubicBezTo>
                  <a:cubicBezTo>
                    <a:pt x="715" y="38"/>
                    <a:pt x="714" y="41"/>
                    <a:pt x="714" y="43"/>
                  </a:cubicBezTo>
                  <a:cubicBezTo>
                    <a:pt x="713" y="42"/>
                    <a:pt x="713" y="40"/>
                    <a:pt x="712" y="39"/>
                  </a:cubicBezTo>
                  <a:cubicBezTo>
                    <a:pt x="712" y="38"/>
                    <a:pt x="712" y="38"/>
                    <a:pt x="711" y="37"/>
                  </a:cubicBezTo>
                  <a:cubicBezTo>
                    <a:pt x="711" y="37"/>
                    <a:pt x="711" y="37"/>
                    <a:pt x="711" y="37"/>
                  </a:cubicBezTo>
                  <a:cubicBezTo>
                    <a:pt x="711" y="35"/>
                    <a:pt x="710" y="34"/>
                    <a:pt x="710" y="33"/>
                  </a:cubicBezTo>
                  <a:cubicBezTo>
                    <a:pt x="709" y="31"/>
                    <a:pt x="709" y="30"/>
                    <a:pt x="709" y="30"/>
                  </a:cubicBezTo>
                  <a:cubicBezTo>
                    <a:pt x="709" y="30"/>
                    <a:pt x="708" y="31"/>
                    <a:pt x="708" y="33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4"/>
                    <a:pt x="707" y="35"/>
                    <a:pt x="707" y="35"/>
                  </a:cubicBezTo>
                  <a:cubicBezTo>
                    <a:pt x="707" y="35"/>
                    <a:pt x="708" y="34"/>
                    <a:pt x="708" y="34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5"/>
                    <a:pt x="709" y="36"/>
                    <a:pt x="709" y="37"/>
                  </a:cubicBezTo>
                  <a:cubicBezTo>
                    <a:pt x="709" y="39"/>
                    <a:pt x="708" y="40"/>
                    <a:pt x="708" y="42"/>
                  </a:cubicBezTo>
                  <a:cubicBezTo>
                    <a:pt x="708" y="45"/>
                    <a:pt x="708" y="49"/>
                    <a:pt x="709" y="53"/>
                  </a:cubicBezTo>
                  <a:cubicBezTo>
                    <a:pt x="709" y="57"/>
                    <a:pt x="710" y="61"/>
                    <a:pt x="711" y="64"/>
                  </a:cubicBezTo>
                  <a:cubicBezTo>
                    <a:pt x="711" y="64"/>
                    <a:pt x="712" y="65"/>
                    <a:pt x="712" y="65"/>
                  </a:cubicBezTo>
                  <a:cubicBezTo>
                    <a:pt x="711" y="65"/>
                    <a:pt x="710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7" y="57"/>
                    <a:pt x="705" y="47"/>
                    <a:pt x="705" y="39"/>
                  </a:cubicBezTo>
                  <a:cubicBezTo>
                    <a:pt x="705" y="38"/>
                    <a:pt x="705" y="37"/>
                    <a:pt x="705" y="36"/>
                  </a:cubicBezTo>
                  <a:cubicBezTo>
                    <a:pt x="705" y="36"/>
                    <a:pt x="705" y="36"/>
                    <a:pt x="705" y="36"/>
                  </a:cubicBezTo>
                  <a:cubicBezTo>
                    <a:pt x="705" y="32"/>
                    <a:pt x="705" y="29"/>
                    <a:pt x="705" y="27"/>
                  </a:cubicBezTo>
                  <a:cubicBezTo>
                    <a:pt x="706" y="26"/>
                    <a:pt x="706" y="25"/>
                    <a:pt x="706" y="25"/>
                  </a:cubicBezTo>
                  <a:cubicBezTo>
                    <a:pt x="706" y="24"/>
                    <a:pt x="706" y="24"/>
                    <a:pt x="706" y="24"/>
                  </a:cubicBezTo>
                  <a:cubicBezTo>
                    <a:pt x="706" y="24"/>
                    <a:pt x="706" y="24"/>
                    <a:pt x="705" y="25"/>
                  </a:cubicBezTo>
                  <a:cubicBezTo>
                    <a:pt x="705" y="23"/>
                    <a:pt x="705" y="22"/>
                    <a:pt x="705" y="22"/>
                  </a:cubicBezTo>
                  <a:cubicBezTo>
                    <a:pt x="705" y="22"/>
                    <a:pt x="705" y="23"/>
                    <a:pt x="704" y="26"/>
                  </a:cubicBezTo>
                  <a:cubicBezTo>
                    <a:pt x="704" y="28"/>
                    <a:pt x="702" y="31"/>
                    <a:pt x="701" y="35"/>
                  </a:cubicBezTo>
                  <a:cubicBezTo>
                    <a:pt x="700" y="39"/>
                    <a:pt x="699" y="43"/>
                    <a:pt x="698" y="48"/>
                  </a:cubicBezTo>
                  <a:cubicBezTo>
                    <a:pt x="698" y="46"/>
                    <a:pt x="697" y="45"/>
                    <a:pt x="696" y="43"/>
                  </a:cubicBezTo>
                  <a:cubicBezTo>
                    <a:pt x="695" y="40"/>
                    <a:pt x="694" y="38"/>
                    <a:pt x="692" y="36"/>
                  </a:cubicBezTo>
                  <a:cubicBezTo>
                    <a:pt x="692" y="35"/>
                    <a:pt x="692" y="35"/>
                    <a:pt x="692" y="35"/>
                  </a:cubicBezTo>
                  <a:cubicBezTo>
                    <a:pt x="692" y="33"/>
                    <a:pt x="691" y="32"/>
                    <a:pt x="691" y="30"/>
                  </a:cubicBezTo>
                  <a:cubicBezTo>
                    <a:pt x="690" y="28"/>
                    <a:pt x="690" y="26"/>
                    <a:pt x="690" y="26"/>
                  </a:cubicBezTo>
                  <a:cubicBezTo>
                    <a:pt x="690" y="26"/>
                    <a:pt x="689" y="28"/>
                    <a:pt x="689" y="31"/>
                  </a:cubicBezTo>
                  <a:cubicBezTo>
                    <a:pt x="689" y="31"/>
                    <a:pt x="689" y="32"/>
                    <a:pt x="690" y="32"/>
                  </a:cubicBezTo>
                  <a:cubicBezTo>
                    <a:pt x="689" y="31"/>
                    <a:pt x="689" y="31"/>
                    <a:pt x="689" y="31"/>
                  </a:cubicBezTo>
                  <a:cubicBezTo>
                    <a:pt x="689" y="31"/>
                    <a:pt x="689" y="32"/>
                    <a:pt x="690" y="33"/>
                  </a:cubicBezTo>
                  <a:cubicBezTo>
                    <a:pt x="690" y="34"/>
                    <a:pt x="690" y="35"/>
                    <a:pt x="690" y="35"/>
                  </a:cubicBezTo>
                  <a:cubicBezTo>
                    <a:pt x="690" y="37"/>
                    <a:pt x="690" y="38"/>
                    <a:pt x="690" y="40"/>
                  </a:cubicBezTo>
                  <a:cubicBezTo>
                    <a:pt x="690" y="39"/>
                    <a:pt x="689" y="38"/>
                    <a:pt x="689" y="37"/>
                  </a:cubicBezTo>
                  <a:cubicBezTo>
                    <a:pt x="689" y="37"/>
                    <a:pt x="689" y="36"/>
                    <a:pt x="689" y="36"/>
                  </a:cubicBezTo>
                  <a:cubicBezTo>
                    <a:pt x="689" y="36"/>
                    <a:pt x="689" y="35"/>
                    <a:pt x="688" y="35"/>
                  </a:cubicBezTo>
                  <a:cubicBezTo>
                    <a:pt x="688" y="34"/>
                    <a:pt x="688" y="33"/>
                    <a:pt x="687" y="32"/>
                  </a:cubicBezTo>
                  <a:cubicBezTo>
                    <a:pt x="687" y="31"/>
                    <a:pt x="686" y="30"/>
                    <a:pt x="686" y="30"/>
                  </a:cubicBezTo>
                  <a:cubicBezTo>
                    <a:pt x="685" y="29"/>
                    <a:pt x="685" y="29"/>
                    <a:pt x="685" y="29"/>
                  </a:cubicBezTo>
                  <a:cubicBezTo>
                    <a:pt x="685" y="29"/>
                    <a:pt x="685" y="29"/>
                    <a:pt x="686" y="30"/>
                  </a:cubicBezTo>
                  <a:cubicBezTo>
                    <a:pt x="686" y="30"/>
                    <a:pt x="686" y="31"/>
                    <a:pt x="686" y="33"/>
                  </a:cubicBezTo>
                  <a:cubicBezTo>
                    <a:pt x="686" y="34"/>
                    <a:pt x="686" y="35"/>
                    <a:pt x="686" y="36"/>
                  </a:cubicBezTo>
                  <a:cubicBezTo>
                    <a:pt x="685" y="39"/>
                    <a:pt x="683" y="44"/>
                    <a:pt x="682" y="50"/>
                  </a:cubicBezTo>
                  <a:cubicBezTo>
                    <a:pt x="682" y="51"/>
                    <a:pt x="682" y="51"/>
                    <a:pt x="682" y="52"/>
                  </a:cubicBezTo>
                  <a:cubicBezTo>
                    <a:pt x="681" y="52"/>
                    <a:pt x="681" y="52"/>
                    <a:pt x="681" y="53"/>
                  </a:cubicBezTo>
                  <a:cubicBezTo>
                    <a:pt x="681" y="53"/>
                    <a:pt x="681" y="53"/>
                    <a:pt x="681" y="53"/>
                  </a:cubicBezTo>
                  <a:cubicBezTo>
                    <a:pt x="680" y="52"/>
                    <a:pt x="680" y="52"/>
                    <a:pt x="680" y="51"/>
                  </a:cubicBezTo>
                  <a:cubicBezTo>
                    <a:pt x="679" y="48"/>
                    <a:pt x="677" y="46"/>
                    <a:pt x="676" y="44"/>
                  </a:cubicBezTo>
                  <a:cubicBezTo>
                    <a:pt x="677" y="44"/>
                    <a:pt x="678" y="43"/>
                    <a:pt x="679" y="43"/>
                  </a:cubicBezTo>
                  <a:cubicBezTo>
                    <a:pt x="680" y="43"/>
                    <a:pt x="680" y="45"/>
                    <a:pt x="680" y="46"/>
                  </a:cubicBezTo>
                  <a:cubicBezTo>
                    <a:pt x="680" y="47"/>
                    <a:pt x="680" y="48"/>
                    <a:pt x="680" y="48"/>
                  </a:cubicBezTo>
                  <a:cubicBezTo>
                    <a:pt x="680" y="48"/>
                    <a:pt x="680" y="47"/>
                    <a:pt x="681" y="46"/>
                  </a:cubicBezTo>
                  <a:cubicBezTo>
                    <a:pt x="681" y="45"/>
                    <a:pt x="681" y="45"/>
                    <a:pt x="681" y="44"/>
                  </a:cubicBezTo>
                  <a:cubicBezTo>
                    <a:pt x="681" y="43"/>
                    <a:pt x="681" y="42"/>
                    <a:pt x="680" y="41"/>
                  </a:cubicBezTo>
                  <a:cubicBezTo>
                    <a:pt x="680" y="41"/>
                    <a:pt x="680" y="41"/>
                    <a:pt x="680" y="41"/>
                  </a:cubicBezTo>
                  <a:cubicBezTo>
                    <a:pt x="679" y="41"/>
                    <a:pt x="679" y="41"/>
                    <a:pt x="679" y="41"/>
                  </a:cubicBezTo>
                  <a:cubicBezTo>
                    <a:pt x="678" y="41"/>
                    <a:pt x="676" y="42"/>
                    <a:pt x="675" y="42"/>
                  </a:cubicBezTo>
                  <a:cubicBezTo>
                    <a:pt x="674" y="41"/>
                    <a:pt x="674" y="40"/>
                    <a:pt x="674" y="40"/>
                  </a:cubicBezTo>
                  <a:cubicBezTo>
                    <a:pt x="674" y="39"/>
                    <a:pt x="675" y="39"/>
                    <a:pt x="676" y="38"/>
                  </a:cubicBezTo>
                  <a:cubicBezTo>
                    <a:pt x="676" y="38"/>
                    <a:pt x="677" y="37"/>
                    <a:pt x="677" y="36"/>
                  </a:cubicBezTo>
                  <a:cubicBezTo>
                    <a:pt x="679" y="35"/>
                    <a:pt x="680" y="35"/>
                    <a:pt x="680" y="35"/>
                  </a:cubicBezTo>
                  <a:cubicBezTo>
                    <a:pt x="681" y="35"/>
                    <a:pt x="681" y="36"/>
                    <a:pt x="681" y="36"/>
                  </a:cubicBezTo>
                  <a:cubicBezTo>
                    <a:pt x="681" y="36"/>
                    <a:pt x="681" y="35"/>
                    <a:pt x="681" y="35"/>
                  </a:cubicBezTo>
                  <a:cubicBezTo>
                    <a:pt x="680" y="34"/>
                    <a:pt x="678" y="35"/>
                    <a:pt x="677" y="35"/>
                  </a:cubicBezTo>
                  <a:cubicBezTo>
                    <a:pt x="676" y="36"/>
                    <a:pt x="675" y="36"/>
                    <a:pt x="674" y="37"/>
                  </a:cubicBezTo>
                  <a:cubicBezTo>
                    <a:pt x="674" y="37"/>
                    <a:pt x="673" y="38"/>
                    <a:pt x="672" y="38"/>
                  </a:cubicBezTo>
                  <a:cubicBezTo>
                    <a:pt x="670" y="39"/>
                    <a:pt x="668" y="40"/>
                    <a:pt x="665" y="41"/>
                  </a:cubicBezTo>
                  <a:cubicBezTo>
                    <a:pt x="665" y="42"/>
                    <a:pt x="664" y="42"/>
                    <a:pt x="663" y="42"/>
                  </a:cubicBezTo>
                  <a:cubicBezTo>
                    <a:pt x="663" y="42"/>
                    <a:pt x="663" y="41"/>
                    <a:pt x="663" y="41"/>
                  </a:cubicBezTo>
                  <a:cubicBezTo>
                    <a:pt x="663" y="41"/>
                    <a:pt x="663" y="41"/>
                    <a:pt x="663" y="41"/>
                  </a:cubicBezTo>
                  <a:cubicBezTo>
                    <a:pt x="663" y="41"/>
                    <a:pt x="662" y="41"/>
                    <a:pt x="662" y="41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62" y="39"/>
                    <a:pt x="663" y="39"/>
                    <a:pt x="663" y="39"/>
                  </a:cubicBezTo>
                  <a:cubicBezTo>
                    <a:pt x="663" y="39"/>
                    <a:pt x="662" y="39"/>
                    <a:pt x="662" y="39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62" y="40"/>
                    <a:pt x="662" y="41"/>
                    <a:pt x="662" y="43"/>
                  </a:cubicBezTo>
                  <a:cubicBezTo>
                    <a:pt x="662" y="43"/>
                    <a:pt x="662" y="43"/>
                    <a:pt x="662" y="43"/>
                  </a:cubicBezTo>
                  <a:cubicBezTo>
                    <a:pt x="661" y="44"/>
                    <a:pt x="660" y="45"/>
                    <a:pt x="659" y="46"/>
                  </a:cubicBezTo>
                  <a:cubicBezTo>
                    <a:pt x="656" y="47"/>
                    <a:pt x="654" y="49"/>
                    <a:pt x="652" y="51"/>
                  </a:cubicBezTo>
                  <a:cubicBezTo>
                    <a:pt x="651" y="51"/>
                    <a:pt x="651" y="52"/>
                    <a:pt x="650" y="52"/>
                  </a:cubicBezTo>
                  <a:cubicBezTo>
                    <a:pt x="650" y="51"/>
                    <a:pt x="650" y="51"/>
                    <a:pt x="650" y="50"/>
                  </a:cubicBezTo>
                  <a:cubicBezTo>
                    <a:pt x="650" y="46"/>
                    <a:pt x="650" y="42"/>
                    <a:pt x="650" y="40"/>
                  </a:cubicBezTo>
                  <a:cubicBezTo>
                    <a:pt x="650" y="37"/>
                    <a:pt x="650" y="36"/>
                    <a:pt x="650" y="36"/>
                  </a:cubicBezTo>
                  <a:cubicBezTo>
                    <a:pt x="650" y="36"/>
                    <a:pt x="649" y="37"/>
                    <a:pt x="649" y="40"/>
                  </a:cubicBezTo>
                  <a:cubicBezTo>
                    <a:pt x="648" y="42"/>
                    <a:pt x="647" y="46"/>
                    <a:pt x="646" y="50"/>
                  </a:cubicBezTo>
                  <a:cubicBezTo>
                    <a:pt x="646" y="52"/>
                    <a:pt x="645" y="54"/>
                    <a:pt x="645" y="57"/>
                  </a:cubicBezTo>
                  <a:cubicBezTo>
                    <a:pt x="643" y="58"/>
                    <a:pt x="642" y="59"/>
                    <a:pt x="641" y="60"/>
                  </a:cubicBezTo>
                  <a:cubicBezTo>
                    <a:pt x="641" y="55"/>
                    <a:pt x="640" y="51"/>
                    <a:pt x="640" y="47"/>
                  </a:cubicBezTo>
                  <a:cubicBezTo>
                    <a:pt x="640" y="45"/>
                    <a:pt x="640" y="43"/>
                    <a:pt x="640" y="41"/>
                  </a:cubicBezTo>
                  <a:cubicBezTo>
                    <a:pt x="640" y="40"/>
                    <a:pt x="640" y="38"/>
                    <a:pt x="641" y="37"/>
                  </a:cubicBezTo>
                  <a:cubicBezTo>
                    <a:pt x="641" y="36"/>
                    <a:pt x="642" y="35"/>
                    <a:pt x="643" y="35"/>
                  </a:cubicBezTo>
                  <a:cubicBezTo>
                    <a:pt x="643" y="36"/>
                    <a:pt x="644" y="36"/>
                    <a:pt x="644" y="36"/>
                  </a:cubicBezTo>
                  <a:cubicBezTo>
                    <a:pt x="644" y="36"/>
                    <a:pt x="643" y="36"/>
                    <a:pt x="643" y="35"/>
                  </a:cubicBezTo>
                  <a:cubicBezTo>
                    <a:pt x="642" y="35"/>
                    <a:pt x="642" y="35"/>
                    <a:pt x="641" y="35"/>
                  </a:cubicBezTo>
                  <a:cubicBezTo>
                    <a:pt x="640" y="35"/>
                    <a:pt x="640" y="36"/>
                    <a:pt x="639" y="36"/>
                  </a:cubicBezTo>
                  <a:cubicBezTo>
                    <a:pt x="639" y="37"/>
                    <a:pt x="638" y="39"/>
                    <a:pt x="638" y="41"/>
                  </a:cubicBezTo>
                  <a:cubicBezTo>
                    <a:pt x="637" y="43"/>
                    <a:pt x="636" y="45"/>
                    <a:pt x="636" y="47"/>
                  </a:cubicBezTo>
                  <a:cubicBezTo>
                    <a:pt x="635" y="51"/>
                    <a:pt x="635" y="56"/>
                    <a:pt x="635" y="61"/>
                  </a:cubicBezTo>
                  <a:cubicBezTo>
                    <a:pt x="635" y="62"/>
                    <a:pt x="635" y="62"/>
                    <a:pt x="635" y="63"/>
                  </a:cubicBezTo>
                  <a:cubicBezTo>
                    <a:pt x="635" y="62"/>
                    <a:pt x="635" y="62"/>
                    <a:pt x="634" y="62"/>
                  </a:cubicBezTo>
                  <a:cubicBezTo>
                    <a:pt x="633" y="59"/>
                    <a:pt x="632" y="56"/>
                    <a:pt x="630" y="52"/>
                  </a:cubicBezTo>
                  <a:cubicBezTo>
                    <a:pt x="629" y="49"/>
                    <a:pt x="628" y="47"/>
                    <a:pt x="628" y="45"/>
                  </a:cubicBezTo>
                  <a:cubicBezTo>
                    <a:pt x="628" y="44"/>
                    <a:pt x="628" y="43"/>
                    <a:pt x="628" y="42"/>
                  </a:cubicBezTo>
                  <a:cubicBezTo>
                    <a:pt x="628" y="42"/>
                    <a:pt x="628" y="42"/>
                    <a:pt x="628" y="42"/>
                  </a:cubicBezTo>
                  <a:cubicBezTo>
                    <a:pt x="628" y="42"/>
                    <a:pt x="628" y="42"/>
                    <a:pt x="627" y="42"/>
                  </a:cubicBezTo>
                  <a:cubicBezTo>
                    <a:pt x="627" y="43"/>
                    <a:pt x="627" y="44"/>
                    <a:pt x="627" y="45"/>
                  </a:cubicBezTo>
                  <a:cubicBezTo>
                    <a:pt x="626" y="47"/>
                    <a:pt x="626" y="50"/>
                    <a:pt x="627" y="53"/>
                  </a:cubicBezTo>
                  <a:cubicBezTo>
                    <a:pt x="627" y="57"/>
                    <a:pt x="627" y="60"/>
                    <a:pt x="628" y="64"/>
                  </a:cubicBezTo>
                  <a:cubicBezTo>
                    <a:pt x="628" y="65"/>
                    <a:pt x="628" y="66"/>
                    <a:pt x="628" y="67"/>
                  </a:cubicBezTo>
                  <a:cubicBezTo>
                    <a:pt x="629" y="67"/>
                    <a:pt x="629" y="67"/>
                    <a:pt x="629" y="67"/>
                  </a:cubicBezTo>
                  <a:cubicBezTo>
                    <a:pt x="628" y="67"/>
                    <a:pt x="628" y="66"/>
                    <a:pt x="628" y="66"/>
                  </a:cubicBezTo>
                  <a:cubicBezTo>
                    <a:pt x="626" y="64"/>
                    <a:pt x="624" y="61"/>
                    <a:pt x="622" y="58"/>
                  </a:cubicBezTo>
                  <a:cubicBezTo>
                    <a:pt x="622" y="58"/>
                    <a:pt x="622" y="57"/>
                    <a:pt x="622" y="57"/>
                  </a:cubicBezTo>
                  <a:cubicBezTo>
                    <a:pt x="622" y="56"/>
                    <a:pt x="622" y="56"/>
                    <a:pt x="622" y="55"/>
                  </a:cubicBezTo>
                  <a:cubicBezTo>
                    <a:pt x="623" y="53"/>
                    <a:pt x="624" y="51"/>
                    <a:pt x="625" y="50"/>
                  </a:cubicBezTo>
                  <a:cubicBezTo>
                    <a:pt x="625" y="50"/>
                    <a:pt x="625" y="50"/>
                    <a:pt x="625" y="50"/>
                  </a:cubicBezTo>
                  <a:cubicBezTo>
                    <a:pt x="625" y="50"/>
                    <a:pt x="625" y="50"/>
                    <a:pt x="625" y="50"/>
                  </a:cubicBezTo>
                  <a:cubicBezTo>
                    <a:pt x="624" y="49"/>
                    <a:pt x="624" y="49"/>
                    <a:pt x="624" y="49"/>
                  </a:cubicBezTo>
                  <a:cubicBezTo>
                    <a:pt x="623" y="50"/>
                    <a:pt x="621" y="51"/>
                    <a:pt x="620" y="54"/>
                  </a:cubicBezTo>
                  <a:cubicBezTo>
                    <a:pt x="619" y="52"/>
                    <a:pt x="618" y="51"/>
                    <a:pt x="617" y="50"/>
                  </a:cubicBezTo>
                  <a:cubicBezTo>
                    <a:pt x="618" y="49"/>
                    <a:pt x="619" y="48"/>
                    <a:pt x="619" y="46"/>
                  </a:cubicBezTo>
                  <a:cubicBezTo>
                    <a:pt x="620" y="45"/>
                    <a:pt x="621" y="43"/>
                    <a:pt x="621" y="42"/>
                  </a:cubicBezTo>
                  <a:cubicBezTo>
                    <a:pt x="621" y="40"/>
                    <a:pt x="622" y="39"/>
                    <a:pt x="622" y="38"/>
                  </a:cubicBezTo>
                  <a:cubicBezTo>
                    <a:pt x="622" y="37"/>
                    <a:pt x="622" y="36"/>
                    <a:pt x="623" y="36"/>
                  </a:cubicBezTo>
                  <a:cubicBezTo>
                    <a:pt x="623" y="35"/>
                    <a:pt x="623" y="35"/>
                    <a:pt x="623" y="35"/>
                  </a:cubicBezTo>
                  <a:cubicBezTo>
                    <a:pt x="623" y="35"/>
                    <a:pt x="623" y="35"/>
                    <a:pt x="623" y="35"/>
                  </a:cubicBezTo>
                  <a:cubicBezTo>
                    <a:pt x="623" y="35"/>
                    <a:pt x="623" y="33"/>
                    <a:pt x="622" y="32"/>
                  </a:cubicBezTo>
                  <a:cubicBezTo>
                    <a:pt x="623" y="32"/>
                    <a:pt x="623" y="32"/>
                    <a:pt x="623" y="32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24" y="33"/>
                    <a:pt x="623" y="34"/>
                    <a:pt x="623" y="36"/>
                  </a:cubicBezTo>
                  <a:cubicBezTo>
                    <a:pt x="622" y="36"/>
                    <a:pt x="620" y="36"/>
                    <a:pt x="619" y="36"/>
                  </a:cubicBezTo>
                  <a:cubicBezTo>
                    <a:pt x="618" y="37"/>
                    <a:pt x="616" y="38"/>
                    <a:pt x="615" y="39"/>
                  </a:cubicBezTo>
                  <a:cubicBezTo>
                    <a:pt x="614" y="40"/>
                    <a:pt x="614" y="41"/>
                    <a:pt x="613" y="43"/>
                  </a:cubicBezTo>
                  <a:cubicBezTo>
                    <a:pt x="613" y="43"/>
                    <a:pt x="613" y="43"/>
                    <a:pt x="613" y="43"/>
                  </a:cubicBezTo>
                  <a:cubicBezTo>
                    <a:pt x="612" y="41"/>
                    <a:pt x="612" y="39"/>
                    <a:pt x="612" y="39"/>
                  </a:cubicBezTo>
                  <a:cubicBezTo>
                    <a:pt x="612" y="39"/>
                    <a:pt x="611" y="41"/>
                    <a:pt x="611" y="43"/>
                  </a:cubicBezTo>
                  <a:cubicBezTo>
                    <a:pt x="611" y="43"/>
                    <a:pt x="611" y="44"/>
                    <a:pt x="612" y="44"/>
                  </a:cubicBezTo>
                  <a:cubicBezTo>
                    <a:pt x="611" y="45"/>
                    <a:pt x="611" y="45"/>
                    <a:pt x="611" y="45"/>
                  </a:cubicBezTo>
                  <a:cubicBezTo>
                    <a:pt x="611" y="44"/>
                    <a:pt x="611" y="44"/>
                    <a:pt x="611" y="44"/>
                  </a:cubicBezTo>
                  <a:cubicBezTo>
                    <a:pt x="611" y="44"/>
                    <a:pt x="611" y="45"/>
                    <a:pt x="611" y="45"/>
                  </a:cubicBezTo>
                  <a:cubicBezTo>
                    <a:pt x="610" y="46"/>
                    <a:pt x="610" y="47"/>
                    <a:pt x="609" y="48"/>
                  </a:cubicBezTo>
                  <a:cubicBezTo>
                    <a:pt x="607" y="51"/>
                    <a:pt x="605" y="55"/>
                    <a:pt x="603" y="58"/>
                  </a:cubicBezTo>
                  <a:cubicBezTo>
                    <a:pt x="602" y="60"/>
                    <a:pt x="601" y="62"/>
                    <a:pt x="600" y="64"/>
                  </a:cubicBezTo>
                  <a:cubicBezTo>
                    <a:pt x="600" y="64"/>
                    <a:pt x="600" y="64"/>
                    <a:pt x="600" y="63"/>
                  </a:cubicBezTo>
                  <a:cubicBezTo>
                    <a:pt x="600" y="60"/>
                    <a:pt x="599" y="57"/>
                    <a:pt x="599" y="54"/>
                  </a:cubicBezTo>
                  <a:cubicBezTo>
                    <a:pt x="599" y="54"/>
                    <a:pt x="599" y="53"/>
                    <a:pt x="599" y="53"/>
                  </a:cubicBezTo>
                  <a:cubicBezTo>
                    <a:pt x="599" y="46"/>
                    <a:pt x="600" y="40"/>
                    <a:pt x="601" y="40"/>
                  </a:cubicBezTo>
                  <a:cubicBezTo>
                    <a:pt x="600" y="40"/>
                    <a:pt x="600" y="40"/>
                    <a:pt x="600" y="40"/>
                  </a:cubicBezTo>
                  <a:cubicBezTo>
                    <a:pt x="600" y="40"/>
                    <a:pt x="599" y="41"/>
                    <a:pt x="598" y="42"/>
                  </a:cubicBezTo>
                  <a:cubicBezTo>
                    <a:pt x="598" y="43"/>
                    <a:pt x="598" y="44"/>
                    <a:pt x="597" y="45"/>
                  </a:cubicBezTo>
                  <a:cubicBezTo>
                    <a:pt x="597" y="43"/>
                    <a:pt x="597" y="42"/>
                    <a:pt x="597" y="42"/>
                  </a:cubicBezTo>
                  <a:cubicBezTo>
                    <a:pt x="597" y="42"/>
                    <a:pt x="598" y="42"/>
                    <a:pt x="598" y="42"/>
                  </a:cubicBezTo>
                  <a:cubicBezTo>
                    <a:pt x="598" y="42"/>
                    <a:pt x="597" y="42"/>
                    <a:pt x="597" y="41"/>
                  </a:cubicBezTo>
                  <a:cubicBezTo>
                    <a:pt x="597" y="41"/>
                    <a:pt x="597" y="41"/>
                    <a:pt x="597" y="41"/>
                  </a:cubicBezTo>
                  <a:cubicBezTo>
                    <a:pt x="596" y="41"/>
                    <a:pt x="596" y="41"/>
                    <a:pt x="596" y="41"/>
                  </a:cubicBezTo>
                  <a:cubicBezTo>
                    <a:pt x="596" y="42"/>
                    <a:pt x="596" y="43"/>
                    <a:pt x="596" y="44"/>
                  </a:cubicBezTo>
                  <a:cubicBezTo>
                    <a:pt x="595" y="44"/>
                    <a:pt x="594" y="45"/>
                    <a:pt x="593" y="46"/>
                  </a:cubicBezTo>
                  <a:cubicBezTo>
                    <a:pt x="592" y="48"/>
                    <a:pt x="590" y="51"/>
                    <a:pt x="589" y="55"/>
                  </a:cubicBezTo>
                  <a:cubicBezTo>
                    <a:pt x="589" y="55"/>
                    <a:pt x="588" y="55"/>
                    <a:pt x="588" y="56"/>
                  </a:cubicBezTo>
                  <a:cubicBezTo>
                    <a:pt x="587" y="58"/>
                    <a:pt x="585" y="61"/>
                    <a:pt x="583" y="64"/>
                  </a:cubicBezTo>
                  <a:cubicBezTo>
                    <a:pt x="581" y="67"/>
                    <a:pt x="579" y="71"/>
                    <a:pt x="577" y="75"/>
                  </a:cubicBezTo>
                  <a:cubicBezTo>
                    <a:pt x="577" y="74"/>
                    <a:pt x="577" y="74"/>
                    <a:pt x="577" y="74"/>
                  </a:cubicBezTo>
                  <a:cubicBezTo>
                    <a:pt x="576" y="70"/>
                    <a:pt x="575" y="66"/>
                    <a:pt x="574" y="63"/>
                  </a:cubicBezTo>
                  <a:cubicBezTo>
                    <a:pt x="575" y="59"/>
                    <a:pt x="577" y="56"/>
                    <a:pt x="578" y="52"/>
                  </a:cubicBezTo>
                  <a:cubicBezTo>
                    <a:pt x="579" y="51"/>
                    <a:pt x="579" y="49"/>
                    <a:pt x="580" y="48"/>
                  </a:cubicBezTo>
                  <a:cubicBezTo>
                    <a:pt x="580" y="48"/>
                    <a:pt x="580" y="48"/>
                    <a:pt x="580" y="48"/>
                  </a:cubicBezTo>
                  <a:cubicBezTo>
                    <a:pt x="580" y="48"/>
                    <a:pt x="580" y="48"/>
                    <a:pt x="580" y="48"/>
                  </a:cubicBezTo>
                  <a:cubicBezTo>
                    <a:pt x="580" y="46"/>
                    <a:pt x="581" y="46"/>
                    <a:pt x="582" y="45"/>
                  </a:cubicBezTo>
                  <a:cubicBezTo>
                    <a:pt x="582" y="47"/>
                    <a:pt x="583" y="48"/>
                    <a:pt x="583" y="48"/>
                  </a:cubicBezTo>
                  <a:cubicBezTo>
                    <a:pt x="583" y="49"/>
                    <a:pt x="583" y="50"/>
                    <a:pt x="583" y="50"/>
                  </a:cubicBezTo>
                  <a:cubicBezTo>
                    <a:pt x="583" y="50"/>
                    <a:pt x="584" y="49"/>
                    <a:pt x="583" y="48"/>
                  </a:cubicBezTo>
                  <a:cubicBezTo>
                    <a:pt x="583" y="47"/>
                    <a:pt x="583" y="46"/>
                    <a:pt x="583" y="44"/>
                  </a:cubicBezTo>
                  <a:cubicBezTo>
                    <a:pt x="583" y="43"/>
                    <a:pt x="583" y="43"/>
                    <a:pt x="583" y="43"/>
                  </a:cubicBezTo>
                  <a:cubicBezTo>
                    <a:pt x="582" y="44"/>
                    <a:pt x="582" y="44"/>
                    <a:pt x="582" y="44"/>
                  </a:cubicBezTo>
                  <a:cubicBezTo>
                    <a:pt x="579" y="44"/>
                    <a:pt x="577" y="48"/>
                    <a:pt x="575" y="50"/>
                  </a:cubicBezTo>
                  <a:cubicBezTo>
                    <a:pt x="575" y="51"/>
                    <a:pt x="575" y="51"/>
                    <a:pt x="574" y="51"/>
                  </a:cubicBezTo>
                  <a:cubicBezTo>
                    <a:pt x="574" y="52"/>
                    <a:pt x="573" y="53"/>
                    <a:pt x="572" y="54"/>
                  </a:cubicBezTo>
                  <a:cubicBezTo>
                    <a:pt x="571" y="51"/>
                    <a:pt x="570" y="49"/>
                    <a:pt x="569" y="47"/>
                  </a:cubicBezTo>
                  <a:cubicBezTo>
                    <a:pt x="568" y="46"/>
                    <a:pt x="567" y="45"/>
                    <a:pt x="567" y="44"/>
                  </a:cubicBezTo>
                  <a:cubicBezTo>
                    <a:pt x="566" y="43"/>
                    <a:pt x="566" y="43"/>
                    <a:pt x="566" y="43"/>
                  </a:cubicBezTo>
                  <a:cubicBezTo>
                    <a:pt x="566" y="43"/>
                    <a:pt x="566" y="43"/>
                    <a:pt x="566" y="44"/>
                  </a:cubicBezTo>
                  <a:cubicBezTo>
                    <a:pt x="567" y="45"/>
                    <a:pt x="567" y="46"/>
                    <a:pt x="567" y="47"/>
                  </a:cubicBezTo>
                  <a:cubicBezTo>
                    <a:pt x="568" y="50"/>
                    <a:pt x="569" y="54"/>
                    <a:pt x="569" y="58"/>
                  </a:cubicBezTo>
                  <a:cubicBezTo>
                    <a:pt x="568" y="59"/>
                    <a:pt x="567" y="61"/>
                    <a:pt x="566" y="62"/>
                  </a:cubicBezTo>
                  <a:cubicBezTo>
                    <a:pt x="566" y="63"/>
                    <a:pt x="566" y="63"/>
                    <a:pt x="565" y="64"/>
                  </a:cubicBezTo>
                  <a:cubicBezTo>
                    <a:pt x="564" y="62"/>
                    <a:pt x="563" y="60"/>
                    <a:pt x="562" y="58"/>
                  </a:cubicBezTo>
                  <a:cubicBezTo>
                    <a:pt x="561" y="56"/>
                    <a:pt x="560" y="53"/>
                    <a:pt x="558" y="52"/>
                  </a:cubicBezTo>
                  <a:cubicBezTo>
                    <a:pt x="557" y="50"/>
                    <a:pt x="556" y="50"/>
                    <a:pt x="556" y="50"/>
                  </a:cubicBezTo>
                  <a:cubicBezTo>
                    <a:pt x="556" y="50"/>
                    <a:pt x="557" y="51"/>
                    <a:pt x="557" y="53"/>
                  </a:cubicBezTo>
                  <a:cubicBezTo>
                    <a:pt x="558" y="54"/>
                    <a:pt x="558" y="56"/>
                    <a:pt x="558" y="59"/>
                  </a:cubicBezTo>
                  <a:cubicBezTo>
                    <a:pt x="559" y="62"/>
                    <a:pt x="560" y="65"/>
                    <a:pt x="560" y="68"/>
                  </a:cubicBezTo>
                  <a:cubicBezTo>
                    <a:pt x="560" y="69"/>
                    <a:pt x="561" y="70"/>
                    <a:pt x="561" y="71"/>
                  </a:cubicBezTo>
                  <a:cubicBezTo>
                    <a:pt x="561" y="72"/>
                    <a:pt x="561" y="72"/>
                    <a:pt x="560" y="72"/>
                  </a:cubicBezTo>
                  <a:cubicBezTo>
                    <a:pt x="560" y="70"/>
                    <a:pt x="559" y="68"/>
                    <a:pt x="558" y="66"/>
                  </a:cubicBezTo>
                  <a:cubicBezTo>
                    <a:pt x="557" y="65"/>
                    <a:pt x="557" y="64"/>
                    <a:pt x="556" y="63"/>
                  </a:cubicBezTo>
                  <a:cubicBezTo>
                    <a:pt x="556" y="63"/>
                    <a:pt x="556" y="62"/>
                    <a:pt x="555" y="61"/>
                  </a:cubicBezTo>
                  <a:cubicBezTo>
                    <a:pt x="555" y="60"/>
                    <a:pt x="554" y="58"/>
                    <a:pt x="553" y="56"/>
                  </a:cubicBezTo>
                  <a:cubicBezTo>
                    <a:pt x="552" y="54"/>
                    <a:pt x="551" y="53"/>
                    <a:pt x="550" y="51"/>
                  </a:cubicBezTo>
                  <a:cubicBezTo>
                    <a:pt x="550" y="50"/>
                    <a:pt x="550" y="50"/>
                    <a:pt x="551" y="49"/>
                  </a:cubicBezTo>
                  <a:cubicBezTo>
                    <a:pt x="551" y="47"/>
                    <a:pt x="551" y="45"/>
                    <a:pt x="551" y="44"/>
                  </a:cubicBezTo>
                  <a:cubicBezTo>
                    <a:pt x="551" y="42"/>
                    <a:pt x="551" y="40"/>
                    <a:pt x="550" y="39"/>
                  </a:cubicBezTo>
                  <a:cubicBezTo>
                    <a:pt x="549" y="39"/>
                    <a:pt x="549" y="39"/>
                    <a:pt x="549" y="39"/>
                  </a:cubicBezTo>
                  <a:cubicBezTo>
                    <a:pt x="549" y="39"/>
                    <a:pt x="549" y="39"/>
                    <a:pt x="549" y="39"/>
                  </a:cubicBezTo>
                  <a:cubicBezTo>
                    <a:pt x="548" y="40"/>
                    <a:pt x="548" y="41"/>
                    <a:pt x="548" y="41"/>
                  </a:cubicBezTo>
                  <a:cubicBezTo>
                    <a:pt x="547" y="42"/>
                    <a:pt x="547" y="42"/>
                    <a:pt x="547" y="42"/>
                  </a:cubicBezTo>
                  <a:cubicBezTo>
                    <a:pt x="547" y="42"/>
                    <a:pt x="547" y="42"/>
                    <a:pt x="548" y="42"/>
                  </a:cubicBezTo>
                  <a:cubicBezTo>
                    <a:pt x="548" y="41"/>
                    <a:pt x="549" y="41"/>
                    <a:pt x="549" y="40"/>
                  </a:cubicBezTo>
                  <a:cubicBezTo>
                    <a:pt x="550" y="42"/>
                    <a:pt x="550" y="45"/>
                    <a:pt x="548" y="48"/>
                  </a:cubicBezTo>
                  <a:cubicBezTo>
                    <a:pt x="548" y="48"/>
                    <a:pt x="548" y="48"/>
                    <a:pt x="548" y="48"/>
                  </a:cubicBezTo>
                  <a:cubicBezTo>
                    <a:pt x="548" y="47"/>
                    <a:pt x="547" y="47"/>
                    <a:pt x="547" y="46"/>
                  </a:cubicBezTo>
                  <a:cubicBezTo>
                    <a:pt x="547" y="45"/>
                    <a:pt x="546" y="44"/>
                    <a:pt x="546" y="43"/>
                  </a:cubicBezTo>
                  <a:cubicBezTo>
                    <a:pt x="545" y="42"/>
                    <a:pt x="545" y="42"/>
                    <a:pt x="545" y="42"/>
                  </a:cubicBezTo>
                  <a:cubicBezTo>
                    <a:pt x="545" y="43"/>
                    <a:pt x="545" y="43"/>
                    <a:pt x="545" y="43"/>
                  </a:cubicBezTo>
                  <a:cubicBezTo>
                    <a:pt x="545" y="44"/>
                    <a:pt x="544" y="45"/>
                    <a:pt x="544" y="45"/>
                  </a:cubicBezTo>
                  <a:cubicBezTo>
                    <a:pt x="544" y="45"/>
                    <a:pt x="543" y="45"/>
                    <a:pt x="543" y="45"/>
                  </a:cubicBezTo>
                  <a:cubicBezTo>
                    <a:pt x="544" y="45"/>
                    <a:pt x="544" y="45"/>
                    <a:pt x="544" y="45"/>
                  </a:cubicBezTo>
                  <a:cubicBezTo>
                    <a:pt x="544" y="45"/>
                    <a:pt x="544" y="46"/>
                    <a:pt x="544" y="46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3" y="46"/>
                    <a:pt x="543" y="46"/>
                    <a:pt x="542" y="46"/>
                  </a:cubicBezTo>
                  <a:cubicBezTo>
                    <a:pt x="542" y="46"/>
                    <a:pt x="543" y="46"/>
                    <a:pt x="543" y="46"/>
                  </a:cubicBezTo>
                  <a:cubicBezTo>
                    <a:pt x="543" y="46"/>
                    <a:pt x="543" y="46"/>
                    <a:pt x="543" y="46"/>
                  </a:cubicBezTo>
                  <a:cubicBezTo>
                    <a:pt x="543" y="46"/>
                    <a:pt x="543" y="46"/>
                    <a:pt x="543" y="46"/>
                  </a:cubicBezTo>
                  <a:cubicBezTo>
                    <a:pt x="543" y="46"/>
                    <a:pt x="543" y="46"/>
                    <a:pt x="544" y="46"/>
                  </a:cubicBezTo>
                  <a:cubicBezTo>
                    <a:pt x="544" y="46"/>
                    <a:pt x="544" y="47"/>
                    <a:pt x="545" y="47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3" y="48"/>
                    <a:pt x="542" y="47"/>
                    <a:pt x="541" y="46"/>
                  </a:cubicBezTo>
                  <a:cubicBezTo>
                    <a:pt x="539" y="43"/>
                    <a:pt x="538" y="42"/>
                    <a:pt x="536" y="41"/>
                  </a:cubicBezTo>
                  <a:cubicBezTo>
                    <a:pt x="536" y="41"/>
                    <a:pt x="536" y="41"/>
                    <a:pt x="536" y="41"/>
                  </a:cubicBezTo>
                  <a:cubicBezTo>
                    <a:pt x="536" y="41"/>
                    <a:pt x="536" y="41"/>
                    <a:pt x="536" y="41"/>
                  </a:cubicBezTo>
                  <a:cubicBezTo>
                    <a:pt x="535" y="41"/>
                    <a:pt x="535" y="42"/>
                    <a:pt x="535" y="42"/>
                  </a:cubicBezTo>
                  <a:cubicBezTo>
                    <a:pt x="535" y="42"/>
                    <a:pt x="535" y="42"/>
                    <a:pt x="536" y="41"/>
                  </a:cubicBezTo>
                  <a:cubicBezTo>
                    <a:pt x="537" y="42"/>
                    <a:pt x="538" y="44"/>
                    <a:pt x="539" y="47"/>
                  </a:cubicBezTo>
                  <a:cubicBezTo>
                    <a:pt x="540" y="49"/>
                    <a:pt x="541" y="52"/>
                    <a:pt x="542" y="55"/>
                  </a:cubicBezTo>
                  <a:cubicBezTo>
                    <a:pt x="541" y="57"/>
                    <a:pt x="540" y="60"/>
                    <a:pt x="539" y="62"/>
                  </a:cubicBezTo>
                  <a:cubicBezTo>
                    <a:pt x="539" y="61"/>
                    <a:pt x="539" y="60"/>
                    <a:pt x="539" y="59"/>
                  </a:cubicBezTo>
                  <a:cubicBezTo>
                    <a:pt x="540" y="55"/>
                    <a:pt x="540" y="51"/>
                    <a:pt x="539" y="47"/>
                  </a:cubicBezTo>
                  <a:cubicBezTo>
                    <a:pt x="539" y="46"/>
                    <a:pt x="538" y="45"/>
                    <a:pt x="537" y="44"/>
                  </a:cubicBezTo>
                  <a:cubicBezTo>
                    <a:pt x="537" y="44"/>
                    <a:pt x="536" y="44"/>
                    <a:pt x="536" y="44"/>
                  </a:cubicBezTo>
                  <a:cubicBezTo>
                    <a:pt x="536" y="44"/>
                    <a:pt x="537" y="44"/>
                    <a:pt x="537" y="45"/>
                  </a:cubicBezTo>
                  <a:cubicBezTo>
                    <a:pt x="538" y="45"/>
                    <a:pt x="538" y="46"/>
                    <a:pt x="538" y="48"/>
                  </a:cubicBezTo>
                  <a:cubicBezTo>
                    <a:pt x="538" y="50"/>
                    <a:pt x="537" y="54"/>
                    <a:pt x="535" y="59"/>
                  </a:cubicBezTo>
                  <a:cubicBezTo>
                    <a:pt x="535" y="59"/>
                    <a:pt x="535" y="59"/>
                    <a:pt x="535" y="60"/>
                  </a:cubicBezTo>
                  <a:cubicBezTo>
                    <a:pt x="534" y="59"/>
                    <a:pt x="533" y="59"/>
                    <a:pt x="533" y="58"/>
                  </a:cubicBezTo>
                  <a:cubicBezTo>
                    <a:pt x="533" y="57"/>
                    <a:pt x="533" y="55"/>
                    <a:pt x="532" y="54"/>
                  </a:cubicBezTo>
                  <a:cubicBezTo>
                    <a:pt x="531" y="49"/>
                    <a:pt x="529" y="45"/>
                    <a:pt x="528" y="42"/>
                  </a:cubicBezTo>
                  <a:cubicBezTo>
                    <a:pt x="527" y="38"/>
                    <a:pt x="526" y="35"/>
                    <a:pt x="524" y="35"/>
                  </a:cubicBezTo>
                  <a:cubicBezTo>
                    <a:pt x="524" y="35"/>
                    <a:pt x="524" y="35"/>
                    <a:pt x="524" y="35"/>
                  </a:cubicBezTo>
                  <a:cubicBezTo>
                    <a:pt x="524" y="35"/>
                    <a:pt x="524" y="35"/>
                    <a:pt x="524" y="35"/>
                  </a:cubicBezTo>
                  <a:cubicBezTo>
                    <a:pt x="523" y="36"/>
                    <a:pt x="523" y="36"/>
                    <a:pt x="523" y="36"/>
                  </a:cubicBezTo>
                  <a:cubicBezTo>
                    <a:pt x="523" y="36"/>
                    <a:pt x="523" y="36"/>
                    <a:pt x="524" y="35"/>
                  </a:cubicBezTo>
                  <a:cubicBezTo>
                    <a:pt x="525" y="36"/>
                    <a:pt x="526" y="39"/>
                    <a:pt x="526" y="42"/>
                  </a:cubicBezTo>
                  <a:cubicBezTo>
                    <a:pt x="526" y="43"/>
                    <a:pt x="526" y="43"/>
                    <a:pt x="526" y="43"/>
                  </a:cubicBezTo>
                  <a:cubicBezTo>
                    <a:pt x="526" y="43"/>
                    <a:pt x="525" y="43"/>
                    <a:pt x="526" y="43"/>
                  </a:cubicBezTo>
                  <a:cubicBezTo>
                    <a:pt x="525" y="43"/>
                    <a:pt x="527" y="44"/>
                    <a:pt x="526" y="46"/>
                  </a:cubicBezTo>
                  <a:cubicBezTo>
                    <a:pt x="526" y="48"/>
                    <a:pt x="525" y="51"/>
                    <a:pt x="524" y="54"/>
                  </a:cubicBezTo>
                  <a:cubicBezTo>
                    <a:pt x="522" y="60"/>
                    <a:pt x="520" y="68"/>
                    <a:pt x="519" y="74"/>
                  </a:cubicBezTo>
                  <a:cubicBezTo>
                    <a:pt x="519" y="75"/>
                    <a:pt x="519" y="76"/>
                    <a:pt x="519" y="77"/>
                  </a:cubicBezTo>
                  <a:cubicBezTo>
                    <a:pt x="519" y="77"/>
                    <a:pt x="519" y="77"/>
                    <a:pt x="519" y="77"/>
                  </a:cubicBezTo>
                  <a:cubicBezTo>
                    <a:pt x="518" y="73"/>
                    <a:pt x="518" y="70"/>
                    <a:pt x="517" y="66"/>
                  </a:cubicBezTo>
                  <a:cubicBezTo>
                    <a:pt x="516" y="59"/>
                    <a:pt x="514" y="54"/>
                    <a:pt x="512" y="52"/>
                  </a:cubicBezTo>
                  <a:cubicBezTo>
                    <a:pt x="512" y="51"/>
                    <a:pt x="512" y="51"/>
                    <a:pt x="512" y="51"/>
                  </a:cubicBezTo>
                  <a:cubicBezTo>
                    <a:pt x="512" y="51"/>
                    <a:pt x="512" y="51"/>
                    <a:pt x="512" y="51"/>
                  </a:cubicBezTo>
                  <a:cubicBezTo>
                    <a:pt x="512" y="52"/>
                    <a:pt x="511" y="52"/>
                    <a:pt x="511" y="52"/>
                  </a:cubicBezTo>
                  <a:cubicBezTo>
                    <a:pt x="511" y="52"/>
                    <a:pt x="512" y="52"/>
                    <a:pt x="512" y="52"/>
                  </a:cubicBezTo>
                  <a:cubicBezTo>
                    <a:pt x="513" y="54"/>
                    <a:pt x="513" y="60"/>
                    <a:pt x="512" y="66"/>
                  </a:cubicBezTo>
                  <a:cubicBezTo>
                    <a:pt x="512" y="69"/>
                    <a:pt x="512" y="73"/>
                    <a:pt x="512" y="77"/>
                  </a:cubicBezTo>
                  <a:cubicBezTo>
                    <a:pt x="511" y="76"/>
                    <a:pt x="511" y="76"/>
                    <a:pt x="511" y="75"/>
                  </a:cubicBezTo>
                  <a:cubicBezTo>
                    <a:pt x="510" y="74"/>
                    <a:pt x="510" y="74"/>
                    <a:pt x="510" y="73"/>
                  </a:cubicBezTo>
                  <a:cubicBezTo>
                    <a:pt x="510" y="73"/>
                    <a:pt x="509" y="73"/>
                    <a:pt x="509" y="73"/>
                  </a:cubicBezTo>
                  <a:cubicBezTo>
                    <a:pt x="510" y="72"/>
                    <a:pt x="510" y="71"/>
                    <a:pt x="511" y="71"/>
                  </a:cubicBezTo>
                  <a:cubicBezTo>
                    <a:pt x="510" y="71"/>
                    <a:pt x="510" y="71"/>
                    <a:pt x="510" y="71"/>
                  </a:cubicBezTo>
                  <a:cubicBezTo>
                    <a:pt x="511" y="71"/>
                    <a:pt x="511" y="71"/>
                    <a:pt x="511" y="71"/>
                  </a:cubicBezTo>
                  <a:cubicBezTo>
                    <a:pt x="511" y="71"/>
                    <a:pt x="511" y="70"/>
                    <a:pt x="511" y="69"/>
                  </a:cubicBezTo>
                  <a:cubicBezTo>
                    <a:pt x="511" y="69"/>
                    <a:pt x="511" y="69"/>
                    <a:pt x="511" y="69"/>
                  </a:cubicBezTo>
                  <a:cubicBezTo>
                    <a:pt x="510" y="69"/>
                    <a:pt x="510" y="69"/>
                    <a:pt x="510" y="69"/>
                  </a:cubicBezTo>
                  <a:cubicBezTo>
                    <a:pt x="510" y="69"/>
                    <a:pt x="509" y="70"/>
                    <a:pt x="508" y="71"/>
                  </a:cubicBezTo>
                  <a:cubicBezTo>
                    <a:pt x="508" y="70"/>
                    <a:pt x="507" y="69"/>
                    <a:pt x="507" y="67"/>
                  </a:cubicBezTo>
                  <a:cubicBezTo>
                    <a:pt x="506" y="67"/>
                    <a:pt x="506" y="66"/>
                    <a:pt x="506" y="65"/>
                  </a:cubicBezTo>
                  <a:cubicBezTo>
                    <a:pt x="507" y="63"/>
                    <a:pt x="508" y="61"/>
                    <a:pt x="509" y="59"/>
                  </a:cubicBezTo>
                  <a:cubicBezTo>
                    <a:pt x="509" y="59"/>
                    <a:pt x="509" y="59"/>
                    <a:pt x="509" y="59"/>
                  </a:cubicBezTo>
                  <a:cubicBezTo>
                    <a:pt x="509" y="59"/>
                    <a:pt x="509" y="59"/>
                    <a:pt x="509" y="58"/>
                  </a:cubicBezTo>
                  <a:cubicBezTo>
                    <a:pt x="509" y="58"/>
                    <a:pt x="509" y="58"/>
                    <a:pt x="509" y="58"/>
                  </a:cubicBezTo>
                  <a:cubicBezTo>
                    <a:pt x="509" y="58"/>
                    <a:pt x="510" y="57"/>
                    <a:pt x="510" y="56"/>
                  </a:cubicBezTo>
                  <a:cubicBezTo>
                    <a:pt x="511" y="54"/>
                    <a:pt x="511" y="54"/>
                    <a:pt x="511" y="54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8" y="57"/>
                    <a:pt x="505" y="59"/>
                    <a:pt x="503" y="62"/>
                  </a:cubicBezTo>
                  <a:cubicBezTo>
                    <a:pt x="503" y="61"/>
                    <a:pt x="503" y="61"/>
                    <a:pt x="502" y="60"/>
                  </a:cubicBezTo>
                  <a:cubicBezTo>
                    <a:pt x="503" y="59"/>
                    <a:pt x="503" y="58"/>
                    <a:pt x="503" y="58"/>
                  </a:cubicBezTo>
                  <a:cubicBezTo>
                    <a:pt x="504" y="58"/>
                    <a:pt x="504" y="58"/>
                    <a:pt x="504" y="58"/>
                  </a:cubicBezTo>
                  <a:cubicBezTo>
                    <a:pt x="504" y="58"/>
                    <a:pt x="504" y="58"/>
                    <a:pt x="504" y="57"/>
                  </a:cubicBezTo>
                  <a:cubicBezTo>
                    <a:pt x="503" y="57"/>
                    <a:pt x="503" y="57"/>
                    <a:pt x="503" y="57"/>
                  </a:cubicBezTo>
                  <a:cubicBezTo>
                    <a:pt x="503" y="57"/>
                    <a:pt x="503" y="57"/>
                    <a:pt x="503" y="57"/>
                  </a:cubicBezTo>
                  <a:cubicBezTo>
                    <a:pt x="503" y="58"/>
                    <a:pt x="502" y="58"/>
                    <a:pt x="501" y="59"/>
                  </a:cubicBezTo>
                  <a:cubicBezTo>
                    <a:pt x="501" y="59"/>
                    <a:pt x="501" y="58"/>
                    <a:pt x="501" y="58"/>
                  </a:cubicBezTo>
                  <a:cubicBezTo>
                    <a:pt x="499" y="57"/>
                    <a:pt x="498" y="55"/>
                    <a:pt x="497" y="55"/>
                  </a:cubicBezTo>
                  <a:cubicBezTo>
                    <a:pt x="498" y="53"/>
                    <a:pt x="498" y="51"/>
                    <a:pt x="499" y="48"/>
                  </a:cubicBezTo>
                  <a:cubicBezTo>
                    <a:pt x="498" y="48"/>
                    <a:pt x="498" y="48"/>
                    <a:pt x="498" y="48"/>
                  </a:cubicBezTo>
                  <a:cubicBezTo>
                    <a:pt x="498" y="47"/>
                    <a:pt x="499" y="46"/>
                    <a:pt x="499" y="46"/>
                  </a:cubicBezTo>
                  <a:cubicBezTo>
                    <a:pt x="501" y="42"/>
                    <a:pt x="503" y="40"/>
                    <a:pt x="505" y="38"/>
                  </a:cubicBezTo>
                  <a:cubicBezTo>
                    <a:pt x="505" y="39"/>
                    <a:pt x="504" y="39"/>
                    <a:pt x="504" y="40"/>
                  </a:cubicBezTo>
                  <a:cubicBezTo>
                    <a:pt x="504" y="40"/>
                    <a:pt x="504" y="41"/>
                    <a:pt x="504" y="41"/>
                  </a:cubicBezTo>
                  <a:cubicBezTo>
                    <a:pt x="504" y="41"/>
                    <a:pt x="504" y="40"/>
                    <a:pt x="505" y="40"/>
                  </a:cubicBezTo>
                  <a:cubicBezTo>
                    <a:pt x="505" y="39"/>
                    <a:pt x="505" y="38"/>
                    <a:pt x="506" y="37"/>
                  </a:cubicBezTo>
                  <a:cubicBezTo>
                    <a:pt x="506" y="36"/>
                    <a:pt x="506" y="36"/>
                    <a:pt x="506" y="36"/>
                  </a:cubicBezTo>
                  <a:cubicBezTo>
                    <a:pt x="505" y="37"/>
                    <a:pt x="505" y="37"/>
                    <a:pt x="505" y="37"/>
                  </a:cubicBezTo>
                  <a:cubicBezTo>
                    <a:pt x="503" y="38"/>
                    <a:pt x="500" y="41"/>
                    <a:pt x="497" y="44"/>
                  </a:cubicBezTo>
                  <a:cubicBezTo>
                    <a:pt x="494" y="48"/>
                    <a:pt x="491" y="52"/>
                    <a:pt x="488" y="56"/>
                  </a:cubicBezTo>
                  <a:cubicBezTo>
                    <a:pt x="487" y="57"/>
                    <a:pt x="487" y="58"/>
                    <a:pt x="486" y="59"/>
                  </a:cubicBezTo>
                  <a:cubicBezTo>
                    <a:pt x="486" y="58"/>
                    <a:pt x="485" y="58"/>
                    <a:pt x="485" y="58"/>
                  </a:cubicBezTo>
                  <a:cubicBezTo>
                    <a:pt x="484" y="57"/>
                    <a:pt x="483" y="57"/>
                    <a:pt x="482" y="56"/>
                  </a:cubicBezTo>
                  <a:cubicBezTo>
                    <a:pt x="480" y="56"/>
                    <a:pt x="479" y="55"/>
                    <a:pt x="477" y="55"/>
                  </a:cubicBezTo>
                  <a:cubicBezTo>
                    <a:pt x="474" y="54"/>
                    <a:pt x="472" y="54"/>
                    <a:pt x="472" y="54"/>
                  </a:cubicBezTo>
                  <a:cubicBezTo>
                    <a:pt x="472" y="54"/>
                    <a:pt x="474" y="55"/>
                    <a:pt x="477" y="56"/>
                  </a:cubicBezTo>
                  <a:cubicBezTo>
                    <a:pt x="478" y="57"/>
                    <a:pt x="479" y="57"/>
                    <a:pt x="481" y="59"/>
                  </a:cubicBezTo>
                  <a:cubicBezTo>
                    <a:pt x="482" y="59"/>
                    <a:pt x="482" y="60"/>
                    <a:pt x="483" y="61"/>
                  </a:cubicBezTo>
                  <a:cubicBezTo>
                    <a:pt x="483" y="61"/>
                    <a:pt x="484" y="61"/>
                    <a:pt x="484" y="62"/>
                  </a:cubicBezTo>
                  <a:cubicBezTo>
                    <a:pt x="482" y="64"/>
                    <a:pt x="480" y="67"/>
                    <a:pt x="478" y="70"/>
                  </a:cubicBezTo>
                  <a:cubicBezTo>
                    <a:pt x="477" y="71"/>
                    <a:pt x="476" y="72"/>
                    <a:pt x="475" y="74"/>
                  </a:cubicBezTo>
                  <a:cubicBezTo>
                    <a:pt x="474" y="75"/>
                    <a:pt x="474" y="76"/>
                    <a:pt x="473" y="77"/>
                  </a:cubicBezTo>
                  <a:cubicBezTo>
                    <a:pt x="471" y="80"/>
                    <a:pt x="470" y="82"/>
                    <a:pt x="469" y="84"/>
                  </a:cubicBezTo>
                  <a:cubicBezTo>
                    <a:pt x="468" y="86"/>
                    <a:pt x="467" y="88"/>
                    <a:pt x="467" y="89"/>
                  </a:cubicBezTo>
                  <a:cubicBezTo>
                    <a:pt x="467" y="89"/>
                    <a:pt x="467" y="89"/>
                    <a:pt x="467" y="89"/>
                  </a:cubicBezTo>
                  <a:cubicBezTo>
                    <a:pt x="465" y="89"/>
                    <a:pt x="464" y="90"/>
                    <a:pt x="463" y="90"/>
                  </a:cubicBezTo>
                  <a:cubicBezTo>
                    <a:pt x="463" y="88"/>
                    <a:pt x="463" y="87"/>
                    <a:pt x="463" y="85"/>
                  </a:cubicBezTo>
                  <a:cubicBezTo>
                    <a:pt x="462" y="79"/>
                    <a:pt x="461" y="71"/>
                    <a:pt x="459" y="64"/>
                  </a:cubicBezTo>
                  <a:cubicBezTo>
                    <a:pt x="458" y="58"/>
                    <a:pt x="457" y="52"/>
                    <a:pt x="457" y="52"/>
                  </a:cubicBezTo>
                  <a:cubicBezTo>
                    <a:pt x="457" y="52"/>
                    <a:pt x="456" y="58"/>
                    <a:pt x="455" y="64"/>
                  </a:cubicBezTo>
                  <a:cubicBezTo>
                    <a:pt x="455" y="66"/>
                    <a:pt x="455" y="68"/>
                    <a:pt x="455" y="70"/>
                  </a:cubicBezTo>
                  <a:cubicBezTo>
                    <a:pt x="455" y="69"/>
                    <a:pt x="454" y="68"/>
                    <a:pt x="454" y="67"/>
                  </a:cubicBezTo>
                  <a:cubicBezTo>
                    <a:pt x="453" y="61"/>
                    <a:pt x="452" y="57"/>
                    <a:pt x="452" y="57"/>
                  </a:cubicBezTo>
                  <a:cubicBezTo>
                    <a:pt x="452" y="57"/>
                    <a:pt x="451" y="61"/>
                    <a:pt x="450" y="67"/>
                  </a:cubicBezTo>
                  <a:cubicBezTo>
                    <a:pt x="449" y="72"/>
                    <a:pt x="448" y="79"/>
                    <a:pt x="449" y="84"/>
                  </a:cubicBezTo>
                  <a:cubicBezTo>
                    <a:pt x="449" y="87"/>
                    <a:pt x="450" y="89"/>
                    <a:pt x="451" y="90"/>
                  </a:cubicBezTo>
                  <a:cubicBezTo>
                    <a:pt x="450" y="90"/>
                    <a:pt x="449" y="91"/>
                    <a:pt x="448" y="91"/>
                  </a:cubicBezTo>
                  <a:cubicBezTo>
                    <a:pt x="449" y="89"/>
                    <a:pt x="449" y="88"/>
                    <a:pt x="449" y="85"/>
                  </a:cubicBezTo>
                  <a:cubicBezTo>
                    <a:pt x="448" y="84"/>
                    <a:pt x="448" y="82"/>
                    <a:pt x="448" y="80"/>
                  </a:cubicBezTo>
                  <a:cubicBezTo>
                    <a:pt x="447" y="78"/>
                    <a:pt x="447" y="76"/>
                    <a:pt x="446" y="73"/>
                  </a:cubicBezTo>
                  <a:cubicBezTo>
                    <a:pt x="445" y="69"/>
                    <a:pt x="444" y="67"/>
                    <a:pt x="443" y="63"/>
                  </a:cubicBezTo>
                  <a:cubicBezTo>
                    <a:pt x="443" y="63"/>
                    <a:pt x="443" y="63"/>
                    <a:pt x="443" y="63"/>
                  </a:cubicBezTo>
                  <a:cubicBezTo>
                    <a:pt x="442" y="63"/>
                    <a:pt x="442" y="63"/>
                    <a:pt x="442" y="63"/>
                  </a:cubicBezTo>
                  <a:cubicBezTo>
                    <a:pt x="442" y="63"/>
                    <a:pt x="442" y="63"/>
                    <a:pt x="442" y="63"/>
                  </a:cubicBezTo>
                  <a:cubicBezTo>
                    <a:pt x="442" y="67"/>
                    <a:pt x="441" y="69"/>
                    <a:pt x="441" y="74"/>
                  </a:cubicBezTo>
                  <a:cubicBezTo>
                    <a:pt x="441" y="76"/>
                    <a:pt x="440" y="78"/>
                    <a:pt x="440" y="80"/>
                  </a:cubicBezTo>
                  <a:cubicBezTo>
                    <a:pt x="440" y="82"/>
                    <a:pt x="440" y="83"/>
                    <a:pt x="440" y="84"/>
                  </a:cubicBezTo>
                  <a:cubicBezTo>
                    <a:pt x="440" y="84"/>
                    <a:pt x="440" y="84"/>
                    <a:pt x="440" y="83"/>
                  </a:cubicBezTo>
                  <a:cubicBezTo>
                    <a:pt x="439" y="80"/>
                    <a:pt x="437" y="77"/>
                    <a:pt x="436" y="74"/>
                  </a:cubicBezTo>
                  <a:cubicBezTo>
                    <a:pt x="435" y="73"/>
                    <a:pt x="434" y="71"/>
                    <a:pt x="434" y="70"/>
                  </a:cubicBezTo>
                  <a:cubicBezTo>
                    <a:pt x="433" y="68"/>
                    <a:pt x="432" y="66"/>
                    <a:pt x="432" y="65"/>
                  </a:cubicBezTo>
                  <a:cubicBezTo>
                    <a:pt x="430" y="62"/>
                    <a:pt x="429" y="59"/>
                    <a:pt x="428" y="58"/>
                  </a:cubicBezTo>
                  <a:cubicBezTo>
                    <a:pt x="428" y="57"/>
                    <a:pt x="428" y="56"/>
                    <a:pt x="428" y="55"/>
                  </a:cubicBezTo>
                  <a:cubicBezTo>
                    <a:pt x="428" y="55"/>
                    <a:pt x="429" y="55"/>
                    <a:pt x="429" y="55"/>
                  </a:cubicBezTo>
                  <a:cubicBezTo>
                    <a:pt x="429" y="55"/>
                    <a:pt x="428" y="55"/>
                    <a:pt x="428" y="55"/>
                  </a:cubicBezTo>
                  <a:cubicBezTo>
                    <a:pt x="428" y="56"/>
                    <a:pt x="427" y="57"/>
                    <a:pt x="427" y="58"/>
                  </a:cubicBezTo>
                  <a:cubicBezTo>
                    <a:pt x="427" y="60"/>
                    <a:pt x="427" y="63"/>
                    <a:pt x="428" y="66"/>
                  </a:cubicBezTo>
                  <a:cubicBezTo>
                    <a:pt x="428" y="67"/>
                    <a:pt x="428" y="68"/>
                    <a:pt x="428" y="68"/>
                  </a:cubicBezTo>
                  <a:cubicBezTo>
                    <a:pt x="427" y="67"/>
                    <a:pt x="426" y="66"/>
                    <a:pt x="426" y="65"/>
                  </a:cubicBezTo>
                  <a:cubicBezTo>
                    <a:pt x="425" y="64"/>
                    <a:pt x="424" y="63"/>
                    <a:pt x="424" y="61"/>
                  </a:cubicBezTo>
                  <a:cubicBezTo>
                    <a:pt x="423" y="60"/>
                    <a:pt x="422" y="59"/>
                    <a:pt x="422" y="59"/>
                  </a:cubicBezTo>
                  <a:cubicBezTo>
                    <a:pt x="421" y="57"/>
                    <a:pt x="420" y="56"/>
                    <a:pt x="420" y="56"/>
                  </a:cubicBezTo>
                  <a:cubicBezTo>
                    <a:pt x="420" y="56"/>
                    <a:pt x="420" y="57"/>
                    <a:pt x="421" y="59"/>
                  </a:cubicBezTo>
                  <a:cubicBezTo>
                    <a:pt x="421" y="60"/>
                    <a:pt x="421" y="61"/>
                    <a:pt x="421" y="62"/>
                  </a:cubicBezTo>
                  <a:cubicBezTo>
                    <a:pt x="422" y="64"/>
                    <a:pt x="422" y="65"/>
                    <a:pt x="422" y="67"/>
                  </a:cubicBezTo>
                  <a:cubicBezTo>
                    <a:pt x="423" y="70"/>
                    <a:pt x="424" y="73"/>
                    <a:pt x="425" y="76"/>
                  </a:cubicBezTo>
                  <a:cubicBezTo>
                    <a:pt x="426" y="77"/>
                    <a:pt x="426" y="79"/>
                    <a:pt x="427" y="81"/>
                  </a:cubicBezTo>
                  <a:cubicBezTo>
                    <a:pt x="425" y="79"/>
                    <a:pt x="424" y="77"/>
                    <a:pt x="423" y="75"/>
                  </a:cubicBezTo>
                  <a:cubicBezTo>
                    <a:pt x="422" y="73"/>
                    <a:pt x="421" y="72"/>
                    <a:pt x="420" y="70"/>
                  </a:cubicBezTo>
                  <a:cubicBezTo>
                    <a:pt x="419" y="68"/>
                    <a:pt x="417" y="66"/>
                    <a:pt x="416" y="65"/>
                  </a:cubicBezTo>
                  <a:cubicBezTo>
                    <a:pt x="415" y="64"/>
                    <a:pt x="414" y="63"/>
                    <a:pt x="414" y="61"/>
                  </a:cubicBezTo>
                  <a:cubicBezTo>
                    <a:pt x="413" y="60"/>
                    <a:pt x="413" y="59"/>
                    <a:pt x="413" y="58"/>
                  </a:cubicBezTo>
                  <a:cubicBezTo>
                    <a:pt x="414" y="56"/>
                    <a:pt x="415" y="55"/>
                    <a:pt x="415" y="55"/>
                  </a:cubicBezTo>
                  <a:cubicBezTo>
                    <a:pt x="415" y="55"/>
                    <a:pt x="414" y="55"/>
                    <a:pt x="414" y="56"/>
                  </a:cubicBezTo>
                  <a:cubicBezTo>
                    <a:pt x="414" y="56"/>
                    <a:pt x="413" y="57"/>
                    <a:pt x="412" y="57"/>
                  </a:cubicBezTo>
                  <a:cubicBezTo>
                    <a:pt x="410" y="60"/>
                    <a:pt x="411" y="64"/>
                    <a:pt x="413" y="67"/>
                  </a:cubicBezTo>
                  <a:cubicBezTo>
                    <a:pt x="414" y="69"/>
                    <a:pt x="414" y="70"/>
                    <a:pt x="415" y="72"/>
                  </a:cubicBezTo>
                  <a:cubicBezTo>
                    <a:pt x="415" y="74"/>
                    <a:pt x="416" y="76"/>
                    <a:pt x="417" y="78"/>
                  </a:cubicBezTo>
                  <a:cubicBezTo>
                    <a:pt x="417" y="79"/>
                    <a:pt x="417" y="80"/>
                    <a:pt x="418" y="80"/>
                  </a:cubicBezTo>
                  <a:cubicBezTo>
                    <a:pt x="417" y="80"/>
                    <a:pt x="417" y="80"/>
                    <a:pt x="417" y="79"/>
                  </a:cubicBezTo>
                  <a:cubicBezTo>
                    <a:pt x="415" y="78"/>
                    <a:pt x="414" y="77"/>
                    <a:pt x="413" y="75"/>
                  </a:cubicBezTo>
                  <a:cubicBezTo>
                    <a:pt x="411" y="73"/>
                    <a:pt x="410" y="72"/>
                    <a:pt x="408" y="71"/>
                  </a:cubicBezTo>
                  <a:cubicBezTo>
                    <a:pt x="408" y="70"/>
                    <a:pt x="407" y="70"/>
                    <a:pt x="407" y="69"/>
                  </a:cubicBezTo>
                  <a:cubicBezTo>
                    <a:pt x="406" y="69"/>
                    <a:pt x="406" y="68"/>
                    <a:pt x="406" y="68"/>
                  </a:cubicBezTo>
                  <a:cubicBezTo>
                    <a:pt x="405" y="66"/>
                    <a:pt x="404" y="65"/>
                    <a:pt x="403" y="64"/>
                  </a:cubicBezTo>
                  <a:cubicBezTo>
                    <a:pt x="402" y="63"/>
                    <a:pt x="402" y="63"/>
                    <a:pt x="401" y="62"/>
                  </a:cubicBezTo>
                  <a:cubicBezTo>
                    <a:pt x="401" y="62"/>
                    <a:pt x="401" y="62"/>
                    <a:pt x="401" y="62"/>
                  </a:cubicBezTo>
                  <a:cubicBezTo>
                    <a:pt x="400" y="61"/>
                    <a:pt x="402" y="61"/>
                    <a:pt x="402" y="61"/>
                  </a:cubicBezTo>
                  <a:cubicBezTo>
                    <a:pt x="402" y="61"/>
                    <a:pt x="401" y="61"/>
                    <a:pt x="401" y="61"/>
                  </a:cubicBezTo>
                  <a:cubicBezTo>
                    <a:pt x="400" y="61"/>
                    <a:pt x="400" y="61"/>
                    <a:pt x="400" y="62"/>
                  </a:cubicBezTo>
                  <a:cubicBezTo>
                    <a:pt x="399" y="64"/>
                    <a:pt x="400" y="66"/>
                    <a:pt x="400" y="69"/>
                  </a:cubicBezTo>
                  <a:cubicBezTo>
                    <a:pt x="400" y="70"/>
                    <a:pt x="400" y="71"/>
                    <a:pt x="401" y="72"/>
                  </a:cubicBezTo>
                  <a:cubicBezTo>
                    <a:pt x="400" y="71"/>
                    <a:pt x="399" y="70"/>
                    <a:pt x="398" y="70"/>
                  </a:cubicBezTo>
                  <a:cubicBezTo>
                    <a:pt x="398" y="70"/>
                    <a:pt x="398" y="69"/>
                    <a:pt x="397" y="69"/>
                  </a:cubicBezTo>
                  <a:cubicBezTo>
                    <a:pt x="397" y="68"/>
                    <a:pt x="397" y="67"/>
                    <a:pt x="396" y="66"/>
                  </a:cubicBezTo>
                  <a:cubicBezTo>
                    <a:pt x="394" y="59"/>
                    <a:pt x="393" y="54"/>
                    <a:pt x="393" y="54"/>
                  </a:cubicBezTo>
                  <a:cubicBezTo>
                    <a:pt x="393" y="54"/>
                    <a:pt x="392" y="59"/>
                    <a:pt x="392" y="67"/>
                  </a:cubicBezTo>
                  <a:cubicBezTo>
                    <a:pt x="391" y="64"/>
                    <a:pt x="390" y="63"/>
                    <a:pt x="390" y="61"/>
                  </a:cubicBezTo>
                  <a:cubicBezTo>
                    <a:pt x="390" y="60"/>
                    <a:pt x="390" y="59"/>
                    <a:pt x="389" y="59"/>
                  </a:cubicBezTo>
                  <a:cubicBezTo>
                    <a:pt x="389" y="58"/>
                    <a:pt x="389" y="58"/>
                    <a:pt x="389" y="58"/>
                  </a:cubicBezTo>
                  <a:cubicBezTo>
                    <a:pt x="389" y="58"/>
                    <a:pt x="389" y="59"/>
                    <a:pt x="389" y="59"/>
                  </a:cubicBezTo>
                  <a:cubicBezTo>
                    <a:pt x="389" y="60"/>
                    <a:pt x="389" y="60"/>
                    <a:pt x="389" y="61"/>
                  </a:cubicBezTo>
                  <a:cubicBezTo>
                    <a:pt x="389" y="62"/>
                    <a:pt x="389" y="64"/>
                    <a:pt x="389" y="65"/>
                  </a:cubicBezTo>
                  <a:cubicBezTo>
                    <a:pt x="389" y="67"/>
                    <a:pt x="390" y="68"/>
                    <a:pt x="390" y="70"/>
                  </a:cubicBezTo>
                  <a:cubicBezTo>
                    <a:pt x="390" y="71"/>
                    <a:pt x="390" y="73"/>
                    <a:pt x="389" y="75"/>
                  </a:cubicBezTo>
                  <a:cubicBezTo>
                    <a:pt x="389" y="75"/>
                    <a:pt x="389" y="75"/>
                    <a:pt x="389" y="75"/>
                  </a:cubicBezTo>
                  <a:cubicBezTo>
                    <a:pt x="389" y="75"/>
                    <a:pt x="389" y="75"/>
                    <a:pt x="389" y="75"/>
                  </a:cubicBezTo>
                  <a:cubicBezTo>
                    <a:pt x="389" y="75"/>
                    <a:pt x="389" y="74"/>
                    <a:pt x="388" y="73"/>
                  </a:cubicBezTo>
                  <a:cubicBezTo>
                    <a:pt x="388" y="73"/>
                    <a:pt x="388" y="73"/>
                    <a:pt x="388" y="73"/>
                  </a:cubicBezTo>
                  <a:cubicBezTo>
                    <a:pt x="387" y="73"/>
                    <a:pt x="387" y="73"/>
                    <a:pt x="387" y="73"/>
                  </a:cubicBezTo>
                  <a:cubicBezTo>
                    <a:pt x="387" y="74"/>
                    <a:pt x="387" y="74"/>
                    <a:pt x="387" y="74"/>
                  </a:cubicBezTo>
                  <a:cubicBezTo>
                    <a:pt x="386" y="73"/>
                    <a:pt x="385" y="73"/>
                    <a:pt x="385" y="72"/>
                  </a:cubicBezTo>
                  <a:cubicBezTo>
                    <a:pt x="384" y="72"/>
                    <a:pt x="384" y="72"/>
                    <a:pt x="384" y="72"/>
                  </a:cubicBezTo>
                  <a:cubicBezTo>
                    <a:pt x="384" y="72"/>
                    <a:pt x="384" y="72"/>
                    <a:pt x="384" y="72"/>
                  </a:cubicBezTo>
                  <a:cubicBezTo>
                    <a:pt x="385" y="70"/>
                    <a:pt x="386" y="69"/>
                    <a:pt x="386" y="68"/>
                  </a:cubicBezTo>
                  <a:cubicBezTo>
                    <a:pt x="387" y="67"/>
                    <a:pt x="387" y="67"/>
                    <a:pt x="387" y="67"/>
                  </a:cubicBezTo>
                  <a:cubicBezTo>
                    <a:pt x="388" y="66"/>
                    <a:pt x="388" y="66"/>
                    <a:pt x="388" y="65"/>
                  </a:cubicBezTo>
                  <a:cubicBezTo>
                    <a:pt x="388" y="64"/>
                    <a:pt x="388" y="64"/>
                    <a:pt x="388" y="63"/>
                  </a:cubicBezTo>
                  <a:cubicBezTo>
                    <a:pt x="387" y="63"/>
                    <a:pt x="387" y="63"/>
                    <a:pt x="387" y="63"/>
                  </a:cubicBezTo>
                  <a:cubicBezTo>
                    <a:pt x="387" y="63"/>
                    <a:pt x="387" y="63"/>
                    <a:pt x="387" y="63"/>
                  </a:cubicBezTo>
                  <a:cubicBezTo>
                    <a:pt x="387" y="63"/>
                    <a:pt x="387" y="63"/>
                    <a:pt x="387" y="63"/>
                  </a:cubicBezTo>
                  <a:cubicBezTo>
                    <a:pt x="386" y="65"/>
                    <a:pt x="384" y="67"/>
                    <a:pt x="382" y="70"/>
                  </a:cubicBezTo>
                  <a:cubicBezTo>
                    <a:pt x="381" y="70"/>
                    <a:pt x="380" y="71"/>
                    <a:pt x="380" y="72"/>
                  </a:cubicBezTo>
                  <a:cubicBezTo>
                    <a:pt x="380" y="71"/>
                    <a:pt x="380" y="70"/>
                    <a:pt x="381" y="70"/>
                  </a:cubicBezTo>
                  <a:cubicBezTo>
                    <a:pt x="381" y="68"/>
                    <a:pt x="383" y="66"/>
                    <a:pt x="384" y="65"/>
                  </a:cubicBezTo>
                  <a:cubicBezTo>
                    <a:pt x="385" y="62"/>
                    <a:pt x="386" y="60"/>
                    <a:pt x="388" y="59"/>
                  </a:cubicBezTo>
                  <a:cubicBezTo>
                    <a:pt x="387" y="59"/>
                    <a:pt x="387" y="59"/>
                    <a:pt x="387" y="59"/>
                  </a:cubicBezTo>
                  <a:cubicBezTo>
                    <a:pt x="387" y="59"/>
                    <a:pt x="388" y="59"/>
                    <a:pt x="388" y="58"/>
                  </a:cubicBezTo>
                  <a:cubicBezTo>
                    <a:pt x="389" y="58"/>
                    <a:pt x="389" y="58"/>
                    <a:pt x="389" y="58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7" y="59"/>
                    <a:pt x="384" y="61"/>
                    <a:pt x="382" y="64"/>
                  </a:cubicBezTo>
                  <a:cubicBezTo>
                    <a:pt x="381" y="65"/>
                    <a:pt x="379" y="66"/>
                    <a:pt x="378" y="68"/>
                  </a:cubicBezTo>
                  <a:cubicBezTo>
                    <a:pt x="376" y="70"/>
                    <a:pt x="375" y="72"/>
                    <a:pt x="374" y="74"/>
                  </a:cubicBezTo>
                  <a:cubicBezTo>
                    <a:pt x="373" y="75"/>
                    <a:pt x="372" y="76"/>
                    <a:pt x="371" y="77"/>
                  </a:cubicBezTo>
                  <a:cubicBezTo>
                    <a:pt x="371" y="77"/>
                    <a:pt x="371" y="77"/>
                    <a:pt x="371" y="77"/>
                  </a:cubicBezTo>
                  <a:cubicBezTo>
                    <a:pt x="371" y="77"/>
                    <a:pt x="371" y="77"/>
                    <a:pt x="371" y="77"/>
                  </a:cubicBezTo>
                  <a:cubicBezTo>
                    <a:pt x="369" y="79"/>
                    <a:pt x="368" y="81"/>
                    <a:pt x="366" y="83"/>
                  </a:cubicBezTo>
                  <a:cubicBezTo>
                    <a:pt x="365" y="82"/>
                    <a:pt x="365" y="82"/>
                    <a:pt x="364" y="82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81"/>
                    <a:pt x="364" y="82"/>
                    <a:pt x="366" y="84"/>
                  </a:cubicBezTo>
                  <a:cubicBezTo>
                    <a:pt x="365" y="84"/>
                    <a:pt x="364" y="85"/>
                    <a:pt x="364" y="86"/>
                  </a:cubicBezTo>
                  <a:cubicBezTo>
                    <a:pt x="361" y="90"/>
                    <a:pt x="358" y="95"/>
                    <a:pt x="356" y="99"/>
                  </a:cubicBezTo>
                  <a:cubicBezTo>
                    <a:pt x="356" y="100"/>
                    <a:pt x="355" y="100"/>
                    <a:pt x="355" y="101"/>
                  </a:cubicBezTo>
                  <a:cubicBezTo>
                    <a:pt x="355" y="102"/>
                    <a:pt x="355" y="102"/>
                    <a:pt x="355" y="102"/>
                  </a:cubicBezTo>
                  <a:cubicBezTo>
                    <a:pt x="355" y="102"/>
                    <a:pt x="355" y="103"/>
                    <a:pt x="354" y="103"/>
                  </a:cubicBezTo>
                  <a:cubicBezTo>
                    <a:pt x="354" y="103"/>
                    <a:pt x="354" y="104"/>
                    <a:pt x="354" y="104"/>
                  </a:cubicBezTo>
                  <a:cubicBezTo>
                    <a:pt x="353" y="105"/>
                    <a:pt x="353" y="105"/>
                    <a:pt x="353" y="105"/>
                  </a:cubicBezTo>
                  <a:cubicBezTo>
                    <a:pt x="353" y="104"/>
                    <a:pt x="353" y="104"/>
                    <a:pt x="353" y="104"/>
                  </a:cubicBezTo>
                  <a:cubicBezTo>
                    <a:pt x="353" y="103"/>
                    <a:pt x="353" y="101"/>
                    <a:pt x="352" y="100"/>
                  </a:cubicBezTo>
                  <a:cubicBezTo>
                    <a:pt x="353" y="98"/>
                    <a:pt x="353" y="96"/>
                    <a:pt x="353" y="93"/>
                  </a:cubicBezTo>
                  <a:cubicBezTo>
                    <a:pt x="353" y="90"/>
                    <a:pt x="352" y="87"/>
                    <a:pt x="352" y="84"/>
                  </a:cubicBezTo>
                  <a:cubicBezTo>
                    <a:pt x="352" y="80"/>
                    <a:pt x="352" y="76"/>
                    <a:pt x="352" y="73"/>
                  </a:cubicBezTo>
                  <a:cubicBezTo>
                    <a:pt x="351" y="70"/>
                    <a:pt x="351" y="67"/>
                    <a:pt x="351" y="65"/>
                  </a:cubicBezTo>
                  <a:cubicBezTo>
                    <a:pt x="351" y="63"/>
                    <a:pt x="352" y="62"/>
                    <a:pt x="352" y="62"/>
                  </a:cubicBezTo>
                  <a:cubicBezTo>
                    <a:pt x="352" y="62"/>
                    <a:pt x="351" y="63"/>
                    <a:pt x="350" y="65"/>
                  </a:cubicBezTo>
                  <a:cubicBezTo>
                    <a:pt x="350" y="64"/>
                    <a:pt x="350" y="64"/>
                    <a:pt x="350" y="64"/>
                  </a:cubicBezTo>
                  <a:cubicBezTo>
                    <a:pt x="351" y="62"/>
                    <a:pt x="351" y="61"/>
                    <a:pt x="351" y="60"/>
                  </a:cubicBezTo>
                  <a:cubicBezTo>
                    <a:pt x="352" y="57"/>
                    <a:pt x="352" y="56"/>
                    <a:pt x="352" y="56"/>
                  </a:cubicBezTo>
                  <a:cubicBezTo>
                    <a:pt x="352" y="56"/>
                    <a:pt x="351" y="57"/>
                    <a:pt x="350" y="59"/>
                  </a:cubicBezTo>
                  <a:cubicBezTo>
                    <a:pt x="349" y="60"/>
                    <a:pt x="349" y="61"/>
                    <a:pt x="348" y="63"/>
                  </a:cubicBezTo>
                  <a:cubicBezTo>
                    <a:pt x="347" y="64"/>
                    <a:pt x="347" y="66"/>
                    <a:pt x="346" y="68"/>
                  </a:cubicBezTo>
                  <a:cubicBezTo>
                    <a:pt x="346" y="70"/>
                    <a:pt x="345" y="72"/>
                    <a:pt x="345" y="73"/>
                  </a:cubicBezTo>
                  <a:cubicBezTo>
                    <a:pt x="344" y="75"/>
                    <a:pt x="344" y="77"/>
                    <a:pt x="343" y="79"/>
                  </a:cubicBezTo>
                  <a:cubicBezTo>
                    <a:pt x="343" y="80"/>
                    <a:pt x="343" y="80"/>
                    <a:pt x="343" y="80"/>
                  </a:cubicBezTo>
                  <a:cubicBezTo>
                    <a:pt x="343" y="80"/>
                    <a:pt x="343" y="81"/>
                    <a:pt x="343" y="82"/>
                  </a:cubicBezTo>
                  <a:cubicBezTo>
                    <a:pt x="342" y="83"/>
                    <a:pt x="342" y="84"/>
                    <a:pt x="342" y="85"/>
                  </a:cubicBezTo>
                  <a:cubicBezTo>
                    <a:pt x="342" y="83"/>
                    <a:pt x="342" y="81"/>
                    <a:pt x="342" y="80"/>
                  </a:cubicBezTo>
                  <a:cubicBezTo>
                    <a:pt x="342" y="76"/>
                    <a:pt x="343" y="72"/>
                    <a:pt x="344" y="70"/>
                  </a:cubicBezTo>
                  <a:cubicBezTo>
                    <a:pt x="344" y="67"/>
                    <a:pt x="344" y="65"/>
                    <a:pt x="344" y="65"/>
                  </a:cubicBezTo>
                  <a:cubicBezTo>
                    <a:pt x="344" y="65"/>
                    <a:pt x="344" y="67"/>
                    <a:pt x="343" y="69"/>
                  </a:cubicBezTo>
                  <a:cubicBezTo>
                    <a:pt x="342" y="71"/>
                    <a:pt x="341" y="73"/>
                    <a:pt x="339" y="76"/>
                  </a:cubicBezTo>
                  <a:cubicBezTo>
                    <a:pt x="339" y="75"/>
                    <a:pt x="339" y="75"/>
                    <a:pt x="339" y="75"/>
                  </a:cubicBezTo>
                  <a:cubicBezTo>
                    <a:pt x="339" y="70"/>
                    <a:pt x="339" y="66"/>
                    <a:pt x="339" y="63"/>
                  </a:cubicBezTo>
                  <a:cubicBezTo>
                    <a:pt x="339" y="63"/>
                    <a:pt x="339" y="63"/>
                    <a:pt x="339" y="63"/>
                  </a:cubicBezTo>
                  <a:cubicBezTo>
                    <a:pt x="339" y="64"/>
                    <a:pt x="339" y="64"/>
                    <a:pt x="339" y="64"/>
                  </a:cubicBezTo>
                  <a:cubicBezTo>
                    <a:pt x="339" y="64"/>
                    <a:pt x="339" y="64"/>
                    <a:pt x="339" y="63"/>
                  </a:cubicBezTo>
                  <a:cubicBezTo>
                    <a:pt x="339" y="63"/>
                    <a:pt x="339" y="62"/>
                    <a:pt x="338" y="61"/>
                  </a:cubicBezTo>
                  <a:cubicBezTo>
                    <a:pt x="338" y="61"/>
                    <a:pt x="338" y="61"/>
                    <a:pt x="338" y="61"/>
                  </a:cubicBezTo>
                  <a:cubicBezTo>
                    <a:pt x="338" y="62"/>
                    <a:pt x="338" y="62"/>
                    <a:pt x="338" y="62"/>
                  </a:cubicBezTo>
                  <a:cubicBezTo>
                    <a:pt x="336" y="64"/>
                    <a:pt x="335" y="69"/>
                    <a:pt x="334" y="75"/>
                  </a:cubicBezTo>
                  <a:cubicBezTo>
                    <a:pt x="333" y="81"/>
                    <a:pt x="333" y="86"/>
                    <a:pt x="333" y="91"/>
                  </a:cubicBezTo>
                  <a:cubicBezTo>
                    <a:pt x="333" y="92"/>
                    <a:pt x="333" y="92"/>
                    <a:pt x="333" y="93"/>
                  </a:cubicBezTo>
                  <a:cubicBezTo>
                    <a:pt x="332" y="91"/>
                    <a:pt x="331" y="89"/>
                    <a:pt x="330" y="87"/>
                  </a:cubicBezTo>
                  <a:cubicBezTo>
                    <a:pt x="328" y="82"/>
                    <a:pt x="327" y="77"/>
                    <a:pt x="327" y="77"/>
                  </a:cubicBezTo>
                  <a:cubicBezTo>
                    <a:pt x="327" y="77"/>
                    <a:pt x="327" y="78"/>
                    <a:pt x="327" y="80"/>
                  </a:cubicBezTo>
                  <a:cubicBezTo>
                    <a:pt x="326" y="82"/>
                    <a:pt x="326" y="85"/>
                    <a:pt x="327" y="88"/>
                  </a:cubicBezTo>
                  <a:cubicBezTo>
                    <a:pt x="327" y="91"/>
                    <a:pt x="327" y="94"/>
                    <a:pt x="328" y="98"/>
                  </a:cubicBezTo>
                  <a:cubicBezTo>
                    <a:pt x="328" y="101"/>
                    <a:pt x="330" y="104"/>
                    <a:pt x="331" y="107"/>
                  </a:cubicBezTo>
                  <a:cubicBezTo>
                    <a:pt x="331" y="108"/>
                    <a:pt x="331" y="108"/>
                    <a:pt x="332" y="109"/>
                  </a:cubicBezTo>
                  <a:cubicBezTo>
                    <a:pt x="331" y="109"/>
                    <a:pt x="329" y="109"/>
                    <a:pt x="328" y="109"/>
                  </a:cubicBezTo>
                  <a:cubicBezTo>
                    <a:pt x="328" y="108"/>
                    <a:pt x="327" y="105"/>
                    <a:pt x="327" y="104"/>
                  </a:cubicBezTo>
                  <a:cubicBezTo>
                    <a:pt x="326" y="101"/>
                    <a:pt x="324" y="98"/>
                    <a:pt x="323" y="95"/>
                  </a:cubicBezTo>
                  <a:cubicBezTo>
                    <a:pt x="322" y="93"/>
                    <a:pt x="320" y="90"/>
                    <a:pt x="318" y="87"/>
                  </a:cubicBezTo>
                  <a:cubicBezTo>
                    <a:pt x="317" y="85"/>
                    <a:pt x="316" y="83"/>
                    <a:pt x="315" y="81"/>
                  </a:cubicBezTo>
                  <a:cubicBezTo>
                    <a:pt x="314" y="80"/>
                    <a:pt x="314" y="78"/>
                    <a:pt x="314" y="78"/>
                  </a:cubicBezTo>
                  <a:cubicBezTo>
                    <a:pt x="314" y="78"/>
                    <a:pt x="314" y="79"/>
                    <a:pt x="314" y="81"/>
                  </a:cubicBezTo>
                  <a:cubicBezTo>
                    <a:pt x="314" y="83"/>
                    <a:pt x="314" y="86"/>
                    <a:pt x="314" y="89"/>
                  </a:cubicBezTo>
                  <a:cubicBezTo>
                    <a:pt x="315" y="90"/>
                    <a:pt x="315" y="92"/>
                    <a:pt x="316" y="93"/>
                  </a:cubicBezTo>
                  <a:cubicBezTo>
                    <a:pt x="314" y="92"/>
                    <a:pt x="313" y="90"/>
                    <a:pt x="312" y="88"/>
                  </a:cubicBezTo>
                  <a:cubicBezTo>
                    <a:pt x="309" y="83"/>
                    <a:pt x="306" y="80"/>
                    <a:pt x="306" y="80"/>
                  </a:cubicBezTo>
                  <a:cubicBezTo>
                    <a:pt x="306" y="80"/>
                    <a:pt x="307" y="84"/>
                    <a:pt x="309" y="90"/>
                  </a:cubicBezTo>
                  <a:cubicBezTo>
                    <a:pt x="309" y="92"/>
                    <a:pt x="310" y="96"/>
                    <a:pt x="311" y="99"/>
                  </a:cubicBezTo>
                  <a:cubicBezTo>
                    <a:pt x="312" y="102"/>
                    <a:pt x="314" y="105"/>
                    <a:pt x="315" y="107"/>
                  </a:cubicBezTo>
                  <a:cubicBezTo>
                    <a:pt x="316" y="109"/>
                    <a:pt x="317" y="110"/>
                    <a:pt x="318" y="111"/>
                  </a:cubicBezTo>
                  <a:cubicBezTo>
                    <a:pt x="317" y="112"/>
                    <a:pt x="315" y="112"/>
                    <a:pt x="313" y="112"/>
                  </a:cubicBezTo>
                  <a:cubicBezTo>
                    <a:pt x="313" y="112"/>
                    <a:pt x="313" y="112"/>
                    <a:pt x="313" y="112"/>
                  </a:cubicBezTo>
                  <a:cubicBezTo>
                    <a:pt x="313" y="111"/>
                    <a:pt x="313" y="109"/>
                    <a:pt x="312" y="107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311" y="107"/>
                    <a:pt x="311" y="107"/>
                    <a:pt x="311" y="107"/>
                  </a:cubicBezTo>
                  <a:cubicBezTo>
                    <a:pt x="311" y="106"/>
                    <a:pt x="311" y="106"/>
                    <a:pt x="311" y="106"/>
                  </a:cubicBezTo>
                  <a:cubicBezTo>
                    <a:pt x="311" y="106"/>
                    <a:pt x="311" y="106"/>
                    <a:pt x="311" y="106"/>
                  </a:cubicBezTo>
                  <a:cubicBezTo>
                    <a:pt x="311" y="105"/>
                    <a:pt x="311" y="105"/>
                    <a:pt x="310" y="105"/>
                  </a:cubicBezTo>
                  <a:cubicBezTo>
                    <a:pt x="310" y="104"/>
                    <a:pt x="310" y="103"/>
                    <a:pt x="309" y="103"/>
                  </a:cubicBezTo>
                  <a:cubicBezTo>
                    <a:pt x="308" y="101"/>
                    <a:pt x="307" y="100"/>
                    <a:pt x="306" y="98"/>
                  </a:cubicBezTo>
                  <a:cubicBezTo>
                    <a:pt x="304" y="96"/>
                    <a:pt x="301" y="93"/>
                    <a:pt x="299" y="91"/>
                  </a:cubicBezTo>
                  <a:cubicBezTo>
                    <a:pt x="298" y="90"/>
                    <a:pt x="297" y="89"/>
                    <a:pt x="297" y="87"/>
                  </a:cubicBezTo>
                  <a:cubicBezTo>
                    <a:pt x="296" y="87"/>
                    <a:pt x="296" y="86"/>
                    <a:pt x="295" y="85"/>
                  </a:cubicBezTo>
                  <a:cubicBezTo>
                    <a:pt x="295" y="85"/>
                    <a:pt x="294" y="85"/>
                    <a:pt x="294" y="85"/>
                  </a:cubicBezTo>
                  <a:cubicBezTo>
                    <a:pt x="293" y="84"/>
                    <a:pt x="293" y="83"/>
                    <a:pt x="293" y="83"/>
                  </a:cubicBezTo>
                  <a:cubicBezTo>
                    <a:pt x="293" y="82"/>
                    <a:pt x="293" y="82"/>
                    <a:pt x="293" y="82"/>
                  </a:cubicBezTo>
                  <a:cubicBezTo>
                    <a:pt x="293" y="82"/>
                    <a:pt x="293" y="82"/>
                    <a:pt x="293" y="83"/>
                  </a:cubicBezTo>
                  <a:cubicBezTo>
                    <a:pt x="293" y="83"/>
                    <a:pt x="292" y="83"/>
                    <a:pt x="292" y="84"/>
                  </a:cubicBezTo>
                  <a:cubicBezTo>
                    <a:pt x="292" y="84"/>
                    <a:pt x="292" y="85"/>
                    <a:pt x="293" y="85"/>
                  </a:cubicBezTo>
                  <a:cubicBezTo>
                    <a:pt x="293" y="86"/>
                    <a:pt x="294" y="86"/>
                    <a:pt x="294" y="87"/>
                  </a:cubicBezTo>
                  <a:cubicBezTo>
                    <a:pt x="294" y="87"/>
                    <a:pt x="294" y="88"/>
                    <a:pt x="294" y="88"/>
                  </a:cubicBezTo>
                  <a:cubicBezTo>
                    <a:pt x="294" y="89"/>
                    <a:pt x="295" y="91"/>
                    <a:pt x="295" y="93"/>
                  </a:cubicBezTo>
                  <a:cubicBezTo>
                    <a:pt x="297" y="96"/>
                    <a:pt x="299" y="99"/>
                    <a:pt x="300" y="102"/>
                  </a:cubicBezTo>
                  <a:cubicBezTo>
                    <a:pt x="302" y="106"/>
                    <a:pt x="303" y="108"/>
                    <a:pt x="304" y="110"/>
                  </a:cubicBezTo>
                  <a:cubicBezTo>
                    <a:pt x="305" y="112"/>
                    <a:pt x="306" y="113"/>
                    <a:pt x="306" y="114"/>
                  </a:cubicBezTo>
                  <a:cubicBezTo>
                    <a:pt x="304" y="114"/>
                    <a:pt x="302" y="115"/>
                    <a:pt x="299" y="115"/>
                  </a:cubicBezTo>
                  <a:cubicBezTo>
                    <a:pt x="299" y="115"/>
                    <a:pt x="299" y="115"/>
                    <a:pt x="299" y="115"/>
                  </a:cubicBezTo>
                  <a:cubicBezTo>
                    <a:pt x="299" y="114"/>
                    <a:pt x="299" y="114"/>
                    <a:pt x="299" y="113"/>
                  </a:cubicBezTo>
                  <a:cubicBezTo>
                    <a:pt x="298" y="110"/>
                    <a:pt x="297" y="107"/>
                    <a:pt x="296" y="104"/>
                  </a:cubicBezTo>
                  <a:cubicBezTo>
                    <a:pt x="296" y="103"/>
                    <a:pt x="296" y="103"/>
                    <a:pt x="296" y="102"/>
                  </a:cubicBezTo>
                  <a:cubicBezTo>
                    <a:pt x="295" y="101"/>
                    <a:pt x="295" y="101"/>
                    <a:pt x="295" y="100"/>
                  </a:cubicBezTo>
                  <a:cubicBezTo>
                    <a:pt x="295" y="99"/>
                    <a:pt x="295" y="99"/>
                    <a:pt x="295" y="99"/>
                  </a:cubicBezTo>
                  <a:cubicBezTo>
                    <a:pt x="294" y="98"/>
                    <a:pt x="293" y="96"/>
                    <a:pt x="292" y="95"/>
                  </a:cubicBezTo>
                  <a:cubicBezTo>
                    <a:pt x="291" y="92"/>
                    <a:pt x="290" y="90"/>
                    <a:pt x="288" y="87"/>
                  </a:cubicBezTo>
                  <a:cubicBezTo>
                    <a:pt x="288" y="87"/>
                    <a:pt x="288" y="86"/>
                    <a:pt x="287" y="86"/>
                  </a:cubicBezTo>
                  <a:cubicBezTo>
                    <a:pt x="288" y="84"/>
                    <a:pt x="288" y="82"/>
                    <a:pt x="288" y="81"/>
                  </a:cubicBezTo>
                  <a:cubicBezTo>
                    <a:pt x="287" y="80"/>
                    <a:pt x="287" y="80"/>
                    <a:pt x="287" y="80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86" y="81"/>
                    <a:pt x="286" y="81"/>
                    <a:pt x="286" y="82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5" y="81"/>
                    <a:pt x="285" y="81"/>
                    <a:pt x="285" y="81"/>
                  </a:cubicBezTo>
                  <a:cubicBezTo>
                    <a:pt x="285" y="82"/>
                    <a:pt x="285" y="82"/>
                    <a:pt x="285" y="82"/>
                  </a:cubicBezTo>
                  <a:cubicBezTo>
                    <a:pt x="285" y="82"/>
                    <a:pt x="285" y="82"/>
                    <a:pt x="285" y="81"/>
                  </a:cubicBezTo>
                  <a:cubicBezTo>
                    <a:pt x="285" y="82"/>
                    <a:pt x="285" y="82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5"/>
                    <a:pt x="284" y="86"/>
                    <a:pt x="284" y="87"/>
                  </a:cubicBezTo>
                  <a:cubicBezTo>
                    <a:pt x="284" y="87"/>
                    <a:pt x="284" y="87"/>
                    <a:pt x="284" y="87"/>
                  </a:cubicBezTo>
                  <a:cubicBezTo>
                    <a:pt x="282" y="89"/>
                    <a:pt x="280" y="92"/>
                    <a:pt x="279" y="94"/>
                  </a:cubicBezTo>
                  <a:cubicBezTo>
                    <a:pt x="277" y="96"/>
                    <a:pt x="275" y="99"/>
                    <a:pt x="272" y="102"/>
                  </a:cubicBezTo>
                  <a:cubicBezTo>
                    <a:pt x="270" y="104"/>
                    <a:pt x="267" y="107"/>
                    <a:pt x="265" y="110"/>
                  </a:cubicBezTo>
                  <a:cubicBezTo>
                    <a:pt x="263" y="113"/>
                    <a:pt x="260" y="115"/>
                    <a:pt x="258" y="117"/>
                  </a:cubicBezTo>
                  <a:cubicBezTo>
                    <a:pt x="257" y="119"/>
                    <a:pt x="256" y="120"/>
                    <a:pt x="255" y="122"/>
                  </a:cubicBezTo>
                  <a:cubicBezTo>
                    <a:pt x="255" y="121"/>
                    <a:pt x="256" y="119"/>
                    <a:pt x="256" y="118"/>
                  </a:cubicBezTo>
                  <a:cubicBezTo>
                    <a:pt x="258" y="114"/>
                    <a:pt x="259" y="110"/>
                    <a:pt x="261" y="106"/>
                  </a:cubicBezTo>
                  <a:cubicBezTo>
                    <a:pt x="262" y="104"/>
                    <a:pt x="262" y="102"/>
                    <a:pt x="263" y="100"/>
                  </a:cubicBezTo>
                  <a:cubicBezTo>
                    <a:pt x="264" y="99"/>
                    <a:pt x="264" y="99"/>
                    <a:pt x="264" y="98"/>
                  </a:cubicBezTo>
                  <a:cubicBezTo>
                    <a:pt x="265" y="97"/>
                    <a:pt x="265" y="97"/>
                    <a:pt x="266" y="96"/>
                  </a:cubicBezTo>
                  <a:cubicBezTo>
                    <a:pt x="266" y="96"/>
                    <a:pt x="266" y="95"/>
                    <a:pt x="266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8" y="93"/>
                    <a:pt x="269" y="92"/>
                    <a:pt x="270" y="92"/>
                  </a:cubicBezTo>
                  <a:cubicBezTo>
                    <a:pt x="270" y="92"/>
                    <a:pt x="270" y="93"/>
                    <a:pt x="270" y="93"/>
                  </a:cubicBezTo>
                  <a:cubicBezTo>
                    <a:pt x="270" y="93"/>
                    <a:pt x="270" y="92"/>
                    <a:pt x="270" y="91"/>
                  </a:cubicBezTo>
                  <a:cubicBezTo>
                    <a:pt x="270" y="91"/>
                    <a:pt x="270" y="91"/>
                    <a:pt x="270" y="91"/>
                  </a:cubicBezTo>
                  <a:cubicBezTo>
                    <a:pt x="270" y="91"/>
                    <a:pt x="270" y="91"/>
                    <a:pt x="270" y="91"/>
                  </a:cubicBezTo>
                  <a:cubicBezTo>
                    <a:pt x="269" y="91"/>
                    <a:pt x="266" y="93"/>
                    <a:pt x="264" y="95"/>
                  </a:cubicBezTo>
                  <a:cubicBezTo>
                    <a:pt x="264" y="95"/>
                    <a:pt x="263" y="96"/>
                    <a:pt x="262" y="96"/>
                  </a:cubicBezTo>
                  <a:cubicBezTo>
                    <a:pt x="262" y="97"/>
                    <a:pt x="261" y="98"/>
                    <a:pt x="260" y="98"/>
                  </a:cubicBezTo>
                  <a:cubicBezTo>
                    <a:pt x="260" y="99"/>
                    <a:pt x="259" y="100"/>
                    <a:pt x="258" y="101"/>
                  </a:cubicBezTo>
                  <a:cubicBezTo>
                    <a:pt x="257" y="102"/>
                    <a:pt x="256" y="103"/>
                    <a:pt x="255" y="105"/>
                  </a:cubicBezTo>
                  <a:cubicBezTo>
                    <a:pt x="256" y="103"/>
                    <a:pt x="257" y="100"/>
                    <a:pt x="257" y="99"/>
                  </a:cubicBezTo>
                  <a:cubicBezTo>
                    <a:pt x="257" y="98"/>
                    <a:pt x="257" y="97"/>
                    <a:pt x="257" y="96"/>
                  </a:cubicBezTo>
                  <a:cubicBezTo>
                    <a:pt x="256" y="95"/>
                    <a:pt x="256" y="95"/>
                    <a:pt x="256" y="95"/>
                  </a:cubicBezTo>
                  <a:cubicBezTo>
                    <a:pt x="256" y="95"/>
                    <a:pt x="256" y="96"/>
                    <a:pt x="255" y="98"/>
                  </a:cubicBezTo>
                  <a:cubicBezTo>
                    <a:pt x="255" y="101"/>
                    <a:pt x="253" y="103"/>
                    <a:pt x="251" y="106"/>
                  </a:cubicBezTo>
                  <a:cubicBezTo>
                    <a:pt x="248" y="110"/>
                    <a:pt x="245" y="114"/>
                    <a:pt x="243" y="119"/>
                  </a:cubicBezTo>
                  <a:cubicBezTo>
                    <a:pt x="243" y="118"/>
                    <a:pt x="243" y="117"/>
                    <a:pt x="243" y="117"/>
                  </a:cubicBezTo>
                  <a:cubicBezTo>
                    <a:pt x="243" y="115"/>
                    <a:pt x="244" y="113"/>
                    <a:pt x="244" y="111"/>
                  </a:cubicBezTo>
                  <a:cubicBezTo>
                    <a:pt x="244" y="111"/>
                    <a:pt x="244" y="110"/>
                    <a:pt x="244" y="109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4" y="107"/>
                    <a:pt x="244" y="107"/>
                    <a:pt x="244" y="107"/>
                  </a:cubicBezTo>
                  <a:cubicBezTo>
                    <a:pt x="244" y="103"/>
                    <a:pt x="245" y="100"/>
                    <a:pt x="245" y="97"/>
                  </a:cubicBezTo>
                  <a:cubicBezTo>
                    <a:pt x="245" y="96"/>
                    <a:pt x="245" y="95"/>
                    <a:pt x="244" y="94"/>
                  </a:cubicBezTo>
                  <a:cubicBezTo>
                    <a:pt x="244" y="92"/>
                    <a:pt x="243" y="92"/>
                    <a:pt x="242" y="92"/>
                  </a:cubicBezTo>
                  <a:cubicBezTo>
                    <a:pt x="242" y="91"/>
                    <a:pt x="242" y="91"/>
                    <a:pt x="242" y="91"/>
                  </a:cubicBezTo>
                  <a:cubicBezTo>
                    <a:pt x="242" y="92"/>
                    <a:pt x="242" y="92"/>
                    <a:pt x="242" y="92"/>
                  </a:cubicBezTo>
                  <a:cubicBezTo>
                    <a:pt x="241" y="92"/>
                    <a:pt x="241" y="93"/>
                    <a:pt x="241" y="93"/>
                  </a:cubicBezTo>
                  <a:cubicBezTo>
                    <a:pt x="241" y="93"/>
                    <a:pt x="241" y="92"/>
                    <a:pt x="242" y="92"/>
                  </a:cubicBezTo>
                  <a:cubicBezTo>
                    <a:pt x="243" y="93"/>
                    <a:pt x="243" y="95"/>
                    <a:pt x="242" y="97"/>
                  </a:cubicBezTo>
                  <a:cubicBezTo>
                    <a:pt x="242" y="99"/>
                    <a:pt x="241" y="101"/>
                    <a:pt x="240" y="104"/>
                  </a:cubicBezTo>
                  <a:cubicBezTo>
                    <a:pt x="240" y="103"/>
                    <a:pt x="240" y="103"/>
                    <a:pt x="240" y="103"/>
                  </a:cubicBezTo>
                  <a:cubicBezTo>
                    <a:pt x="239" y="101"/>
                    <a:pt x="239" y="100"/>
                    <a:pt x="239" y="99"/>
                  </a:cubicBezTo>
                  <a:cubicBezTo>
                    <a:pt x="239" y="99"/>
                    <a:pt x="239" y="99"/>
                    <a:pt x="239" y="99"/>
                  </a:cubicBezTo>
                  <a:cubicBezTo>
                    <a:pt x="239" y="99"/>
                    <a:pt x="239" y="99"/>
                    <a:pt x="239" y="99"/>
                  </a:cubicBezTo>
                  <a:cubicBezTo>
                    <a:pt x="239" y="99"/>
                    <a:pt x="239" y="99"/>
                    <a:pt x="239" y="99"/>
                  </a:cubicBezTo>
                  <a:cubicBezTo>
                    <a:pt x="238" y="100"/>
                    <a:pt x="238" y="101"/>
                    <a:pt x="237" y="103"/>
                  </a:cubicBezTo>
                  <a:cubicBezTo>
                    <a:pt x="237" y="104"/>
                    <a:pt x="237" y="106"/>
                    <a:pt x="237" y="107"/>
                  </a:cubicBezTo>
                  <a:cubicBezTo>
                    <a:pt x="236" y="106"/>
                    <a:pt x="236" y="105"/>
                    <a:pt x="236" y="103"/>
                  </a:cubicBezTo>
                  <a:cubicBezTo>
                    <a:pt x="236" y="103"/>
                    <a:pt x="235" y="102"/>
                    <a:pt x="235" y="102"/>
                  </a:cubicBezTo>
                  <a:cubicBezTo>
                    <a:pt x="235" y="100"/>
                    <a:pt x="236" y="99"/>
                    <a:pt x="236" y="97"/>
                  </a:cubicBezTo>
                  <a:cubicBezTo>
                    <a:pt x="235" y="95"/>
                    <a:pt x="235" y="94"/>
                    <a:pt x="236" y="93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37" y="94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6" y="92"/>
                    <a:pt x="237" y="92"/>
                    <a:pt x="237" y="91"/>
                  </a:cubicBezTo>
                  <a:cubicBezTo>
                    <a:pt x="237" y="91"/>
                    <a:pt x="237" y="91"/>
                    <a:pt x="237" y="91"/>
                  </a:cubicBezTo>
                  <a:cubicBezTo>
                    <a:pt x="237" y="91"/>
                    <a:pt x="237" y="91"/>
                    <a:pt x="237" y="91"/>
                  </a:cubicBezTo>
                  <a:cubicBezTo>
                    <a:pt x="237" y="91"/>
                    <a:pt x="237" y="90"/>
                    <a:pt x="237" y="90"/>
                  </a:cubicBezTo>
                  <a:cubicBezTo>
                    <a:pt x="238" y="92"/>
                    <a:pt x="239" y="93"/>
                    <a:pt x="239" y="93"/>
                  </a:cubicBezTo>
                  <a:cubicBezTo>
                    <a:pt x="239" y="93"/>
                    <a:pt x="239" y="91"/>
                    <a:pt x="238" y="89"/>
                  </a:cubicBezTo>
                  <a:cubicBezTo>
                    <a:pt x="238" y="89"/>
                    <a:pt x="238" y="89"/>
                    <a:pt x="238" y="89"/>
                  </a:cubicBezTo>
                  <a:cubicBezTo>
                    <a:pt x="237" y="89"/>
                    <a:pt x="237" y="89"/>
                    <a:pt x="237" y="89"/>
                  </a:cubicBezTo>
                  <a:cubicBezTo>
                    <a:pt x="237" y="90"/>
                    <a:pt x="236" y="90"/>
                    <a:pt x="235" y="91"/>
                  </a:cubicBezTo>
                  <a:cubicBezTo>
                    <a:pt x="234" y="91"/>
                    <a:pt x="233" y="92"/>
                    <a:pt x="232" y="93"/>
                  </a:cubicBezTo>
                  <a:cubicBezTo>
                    <a:pt x="231" y="92"/>
                    <a:pt x="230" y="91"/>
                    <a:pt x="230" y="91"/>
                  </a:cubicBezTo>
                  <a:cubicBezTo>
                    <a:pt x="230" y="91"/>
                    <a:pt x="231" y="92"/>
                    <a:pt x="231" y="94"/>
                  </a:cubicBezTo>
                  <a:cubicBezTo>
                    <a:pt x="231" y="95"/>
                    <a:pt x="230" y="95"/>
                    <a:pt x="230" y="96"/>
                  </a:cubicBezTo>
                  <a:cubicBezTo>
                    <a:pt x="230" y="96"/>
                    <a:pt x="229" y="96"/>
                    <a:pt x="229" y="97"/>
                  </a:cubicBezTo>
                  <a:cubicBezTo>
                    <a:pt x="229" y="96"/>
                    <a:pt x="229" y="95"/>
                    <a:pt x="229" y="95"/>
                  </a:cubicBezTo>
                  <a:cubicBezTo>
                    <a:pt x="230" y="86"/>
                    <a:pt x="230" y="86"/>
                    <a:pt x="230" y="86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225" y="94"/>
                    <a:pt x="225" y="95"/>
                    <a:pt x="225" y="96"/>
                  </a:cubicBezTo>
                  <a:cubicBezTo>
                    <a:pt x="223" y="99"/>
                    <a:pt x="220" y="102"/>
                    <a:pt x="217" y="105"/>
                  </a:cubicBezTo>
                  <a:cubicBezTo>
                    <a:pt x="213" y="109"/>
                    <a:pt x="210" y="114"/>
                    <a:pt x="208" y="118"/>
                  </a:cubicBezTo>
                  <a:cubicBezTo>
                    <a:pt x="206" y="123"/>
                    <a:pt x="205" y="128"/>
                    <a:pt x="205" y="131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4" y="131"/>
                    <a:pt x="202" y="131"/>
                    <a:pt x="201" y="132"/>
                  </a:cubicBezTo>
                  <a:cubicBezTo>
                    <a:pt x="204" y="124"/>
                    <a:pt x="208" y="115"/>
                    <a:pt x="212" y="107"/>
                  </a:cubicBezTo>
                  <a:cubicBezTo>
                    <a:pt x="213" y="103"/>
                    <a:pt x="214" y="100"/>
                    <a:pt x="216" y="97"/>
                  </a:cubicBezTo>
                  <a:cubicBezTo>
                    <a:pt x="217" y="94"/>
                    <a:pt x="216" y="92"/>
                    <a:pt x="216" y="93"/>
                  </a:cubicBezTo>
                  <a:cubicBezTo>
                    <a:pt x="216" y="93"/>
                    <a:pt x="216" y="94"/>
                    <a:pt x="214" y="96"/>
                  </a:cubicBezTo>
                  <a:cubicBezTo>
                    <a:pt x="213" y="98"/>
                    <a:pt x="211" y="102"/>
                    <a:pt x="208" y="105"/>
                  </a:cubicBezTo>
                  <a:cubicBezTo>
                    <a:pt x="205" y="109"/>
                    <a:pt x="202" y="113"/>
                    <a:pt x="200" y="117"/>
                  </a:cubicBezTo>
                  <a:cubicBezTo>
                    <a:pt x="200" y="117"/>
                    <a:pt x="200" y="116"/>
                    <a:pt x="200" y="115"/>
                  </a:cubicBezTo>
                  <a:cubicBezTo>
                    <a:pt x="201" y="112"/>
                    <a:pt x="201" y="109"/>
                    <a:pt x="202" y="106"/>
                  </a:cubicBezTo>
                  <a:cubicBezTo>
                    <a:pt x="203" y="99"/>
                    <a:pt x="202" y="94"/>
                    <a:pt x="201" y="92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0" y="92"/>
                    <a:pt x="200" y="91"/>
                    <a:pt x="200" y="91"/>
                  </a:cubicBezTo>
                  <a:cubicBezTo>
                    <a:pt x="201" y="91"/>
                    <a:pt x="201" y="91"/>
                    <a:pt x="201" y="91"/>
                  </a:cubicBezTo>
                  <a:cubicBezTo>
                    <a:pt x="201" y="95"/>
                    <a:pt x="200" y="98"/>
                    <a:pt x="197" y="104"/>
                  </a:cubicBezTo>
                  <a:cubicBezTo>
                    <a:pt x="197" y="104"/>
                    <a:pt x="197" y="105"/>
                    <a:pt x="196" y="106"/>
                  </a:cubicBezTo>
                  <a:cubicBezTo>
                    <a:pt x="195" y="102"/>
                    <a:pt x="195" y="99"/>
                    <a:pt x="194" y="96"/>
                  </a:cubicBezTo>
                  <a:cubicBezTo>
                    <a:pt x="193" y="92"/>
                    <a:pt x="192" y="90"/>
                    <a:pt x="190" y="89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89" y="90"/>
                    <a:pt x="189" y="90"/>
                    <a:pt x="189" y="90"/>
                  </a:cubicBezTo>
                  <a:cubicBezTo>
                    <a:pt x="189" y="90"/>
                    <a:pt x="189" y="90"/>
                    <a:pt x="190" y="90"/>
                  </a:cubicBezTo>
                  <a:cubicBezTo>
                    <a:pt x="191" y="91"/>
                    <a:pt x="192" y="93"/>
                    <a:pt x="192" y="96"/>
                  </a:cubicBezTo>
                  <a:cubicBezTo>
                    <a:pt x="192" y="99"/>
                    <a:pt x="192" y="104"/>
                    <a:pt x="192" y="108"/>
                  </a:cubicBezTo>
                  <a:cubicBezTo>
                    <a:pt x="192" y="111"/>
                    <a:pt x="192" y="114"/>
                    <a:pt x="192" y="117"/>
                  </a:cubicBezTo>
                  <a:cubicBezTo>
                    <a:pt x="191" y="119"/>
                    <a:pt x="191" y="120"/>
                    <a:pt x="190" y="121"/>
                  </a:cubicBezTo>
                  <a:cubicBezTo>
                    <a:pt x="190" y="123"/>
                    <a:pt x="189" y="124"/>
                    <a:pt x="189" y="126"/>
                  </a:cubicBezTo>
                  <a:cubicBezTo>
                    <a:pt x="189" y="122"/>
                    <a:pt x="188" y="118"/>
                    <a:pt x="187" y="114"/>
                  </a:cubicBezTo>
                  <a:cubicBezTo>
                    <a:pt x="187" y="110"/>
                    <a:pt x="186" y="107"/>
                    <a:pt x="185" y="104"/>
                  </a:cubicBezTo>
                  <a:cubicBezTo>
                    <a:pt x="184" y="101"/>
                    <a:pt x="184" y="99"/>
                    <a:pt x="183" y="98"/>
                  </a:cubicBezTo>
                  <a:cubicBezTo>
                    <a:pt x="183" y="97"/>
                    <a:pt x="183" y="97"/>
                    <a:pt x="183" y="97"/>
                  </a:cubicBezTo>
                  <a:cubicBezTo>
                    <a:pt x="183" y="97"/>
                    <a:pt x="183" y="97"/>
                    <a:pt x="183" y="97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82" y="98"/>
                    <a:pt x="182" y="98"/>
                    <a:pt x="183" y="98"/>
                  </a:cubicBezTo>
                  <a:cubicBezTo>
                    <a:pt x="183" y="99"/>
                    <a:pt x="183" y="101"/>
                    <a:pt x="183" y="104"/>
                  </a:cubicBezTo>
                  <a:cubicBezTo>
                    <a:pt x="183" y="107"/>
                    <a:pt x="183" y="111"/>
                    <a:pt x="182" y="114"/>
                  </a:cubicBezTo>
                  <a:cubicBezTo>
                    <a:pt x="182" y="116"/>
                    <a:pt x="182" y="117"/>
                    <a:pt x="182" y="119"/>
                  </a:cubicBezTo>
                  <a:cubicBezTo>
                    <a:pt x="182" y="119"/>
                    <a:pt x="182" y="119"/>
                    <a:pt x="182" y="118"/>
                  </a:cubicBezTo>
                  <a:cubicBezTo>
                    <a:pt x="182" y="117"/>
                    <a:pt x="181" y="116"/>
                    <a:pt x="180" y="115"/>
                  </a:cubicBezTo>
                  <a:cubicBezTo>
                    <a:pt x="180" y="114"/>
                    <a:pt x="179" y="113"/>
                    <a:pt x="179" y="112"/>
                  </a:cubicBezTo>
                  <a:cubicBezTo>
                    <a:pt x="179" y="112"/>
                    <a:pt x="178" y="111"/>
                    <a:pt x="178" y="111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0"/>
                    <a:pt x="178" y="111"/>
                    <a:pt x="178" y="113"/>
                  </a:cubicBezTo>
                  <a:cubicBezTo>
                    <a:pt x="178" y="113"/>
                    <a:pt x="178" y="114"/>
                    <a:pt x="178" y="116"/>
                  </a:cubicBezTo>
                  <a:cubicBezTo>
                    <a:pt x="178" y="117"/>
                    <a:pt x="178" y="118"/>
                    <a:pt x="178" y="119"/>
                  </a:cubicBezTo>
                  <a:cubicBezTo>
                    <a:pt x="178" y="120"/>
                    <a:pt x="178" y="121"/>
                    <a:pt x="178" y="122"/>
                  </a:cubicBezTo>
                  <a:cubicBezTo>
                    <a:pt x="177" y="120"/>
                    <a:pt x="177" y="118"/>
                    <a:pt x="176" y="117"/>
                  </a:cubicBezTo>
                  <a:cubicBezTo>
                    <a:pt x="175" y="114"/>
                    <a:pt x="173" y="111"/>
                    <a:pt x="171" y="109"/>
                  </a:cubicBezTo>
                  <a:cubicBezTo>
                    <a:pt x="171" y="109"/>
                    <a:pt x="171" y="108"/>
                    <a:pt x="171" y="108"/>
                  </a:cubicBezTo>
                  <a:cubicBezTo>
                    <a:pt x="172" y="106"/>
                    <a:pt x="172" y="104"/>
                    <a:pt x="172" y="103"/>
                  </a:cubicBezTo>
                  <a:cubicBezTo>
                    <a:pt x="172" y="103"/>
                    <a:pt x="172" y="103"/>
                    <a:pt x="172" y="103"/>
                  </a:cubicBezTo>
                  <a:cubicBezTo>
                    <a:pt x="172" y="103"/>
                    <a:pt x="172" y="103"/>
                    <a:pt x="173" y="102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2" y="102"/>
                    <a:pt x="172" y="102"/>
                    <a:pt x="172" y="102"/>
                  </a:cubicBezTo>
                  <a:cubicBezTo>
                    <a:pt x="172" y="103"/>
                    <a:pt x="171" y="105"/>
                    <a:pt x="170" y="107"/>
                  </a:cubicBezTo>
                  <a:cubicBezTo>
                    <a:pt x="169" y="106"/>
                    <a:pt x="168" y="105"/>
                    <a:pt x="168" y="105"/>
                  </a:cubicBezTo>
                  <a:cubicBezTo>
                    <a:pt x="167" y="104"/>
                    <a:pt x="167" y="104"/>
                    <a:pt x="167" y="104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5"/>
                    <a:pt x="168" y="106"/>
                    <a:pt x="168" y="106"/>
                  </a:cubicBezTo>
                  <a:cubicBezTo>
                    <a:pt x="168" y="106"/>
                    <a:pt x="168" y="105"/>
                    <a:pt x="168" y="105"/>
                  </a:cubicBezTo>
                  <a:cubicBezTo>
                    <a:pt x="168" y="106"/>
                    <a:pt x="168" y="107"/>
                    <a:pt x="169" y="108"/>
                  </a:cubicBezTo>
                  <a:cubicBezTo>
                    <a:pt x="169" y="108"/>
                    <a:pt x="169" y="109"/>
                    <a:pt x="168" y="109"/>
                  </a:cubicBezTo>
                  <a:cubicBezTo>
                    <a:pt x="168" y="108"/>
                    <a:pt x="168" y="107"/>
                    <a:pt x="168" y="107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7" y="107"/>
                    <a:pt x="167" y="108"/>
                    <a:pt x="167" y="110"/>
                  </a:cubicBezTo>
                  <a:cubicBezTo>
                    <a:pt x="167" y="109"/>
                    <a:pt x="166" y="109"/>
                    <a:pt x="166" y="108"/>
                  </a:cubicBezTo>
                  <a:cubicBezTo>
                    <a:pt x="166" y="107"/>
                    <a:pt x="165" y="107"/>
                    <a:pt x="165" y="106"/>
                  </a:cubicBezTo>
                  <a:cubicBezTo>
                    <a:pt x="164" y="105"/>
                    <a:pt x="163" y="104"/>
                    <a:pt x="163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3" y="104"/>
                    <a:pt x="162" y="105"/>
                    <a:pt x="162" y="105"/>
                  </a:cubicBezTo>
                  <a:cubicBezTo>
                    <a:pt x="162" y="105"/>
                    <a:pt x="162" y="106"/>
                    <a:pt x="162" y="106"/>
                  </a:cubicBezTo>
                  <a:cubicBezTo>
                    <a:pt x="162" y="106"/>
                    <a:pt x="162" y="105"/>
                    <a:pt x="162" y="105"/>
                  </a:cubicBezTo>
                  <a:cubicBezTo>
                    <a:pt x="162" y="105"/>
                    <a:pt x="163" y="105"/>
                    <a:pt x="163" y="105"/>
                  </a:cubicBezTo>
                  <a:cubicBezTo>
                    <a:pt x="163" y="105"/>
                    <a:pt x="163" y="105"/>
                    <a:pt x="163" y="106"/>
                  </a:cubicBezTo>
                  <a:cubicBezTo>
                    <a:pt x="163" y="106"/>
                    <a:pt x="163" y="107"/>
                    <a:pt x="161" y="108"/>
                  </a:cubicBezTo>
                  <a:cubicBezTo>
                    <a:pt x="161" y="108"/>
                    <a:pt x="161" y="108"/>
                    <a:pt x="160" y="109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58" y="107"/>
                    <a:pt x="156" y="107"/>
                    <a:pt x="156" y="107"/>
                  </a:cubicBezTo>
                  <a:cubicBezTo>
                    <a:pt x="156" y="107"/>
                    <a:pt x="157" y="107"/>
                    <a:pt x="159" y="109"/>
                  </a:cubicBezTo>
                  <a:cubicBezTo>
                    <a:pt x="159" y="109"/>
                    <a:pt x="159" y="109"/>
                    <a:pt x="159" y="110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10"/>
                    <a:pt x="158" y="111"/>
                    <a:pt x="158" y="112"/>
                  </a:cubicBezTo>
                  <a:cubicBezTo>
                    <a:pt x="158" y="112"/>
                    <a:pt x="157" y="113"/>
                    <a:pt x="157" y="114"/>
                  </a:cubicBezTo>
                  <a:cubicBezTo>
                    <a:pt x="157" y="115"/>
                    <a:pt x="156" y="117"/>
                    <a:pt x="156" y="118"/>
                  </a:cubicBezTo>
                  <a:cubicBezTo>
                    <a:pt x="156" y="118"/>
                    <a:pt x="156" y="119"/>
                    <a:pt x="156" y="119"/>
                  </a:cubicBezTo>
                  <a:cubicBezTo>
                    <a:pt x="156" y="116"/>
                    <a:pt x="156" y="113"/>
                    <a:pt x="156" y="111"/>
                  </a:cubicBezTo>
                  <a:cubicBezTo>
                    <a:pt x="156" y="110"/>
                    <a:pt x="156" y="109"/>
                    <a:pt x="156" y="108"/>
                  </a:cubicBezTo>
                  <a:cubicBezTo>
                    <a:pt x="156" y="109"/>
                    <a:pt x="156" y="109"/>
                    <a:pt x="156" y="109"/>
                  </a:cubicBezTo>
                  <a:cubicBezTo>
                    <a:pt x="156" y="109"/>
                    <a:pt x="156" y="109"/>
                    <a:pt x="156" y="108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6" y="106"/>
                    <a:pt x="156" y="104"/>
                    <a:pt x="156" y="103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4" y="107"/>
                    <a:pt x="153" y="107"/>
                    <a:pt x="152" y="110"/>
                  </a:cubicBezTo>
                  <a:cubicBezTo>
                    <a:pt x="152" y="111"/>
                    <a:pt x="151" y="112"/>
                    <a:pt x="151" y="112"/>
                  </a:cubicBezTo>
                  <a:cubicBezTo>
                    <a:pt x="150" y="114"/>
                    <a:pt x="148" y="117"/>
                    <a:pt x="146" y="119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9"/>
                    <a:pt x="146" y="118"/>
                    <a:pt x="146" y="118"/>
                  </a:cubicBezTo>
                  <a:cubicBezTo>
                    <a:pt x="146" y="116"/>
                    <a:pt x="147" y="114"/>
                    <a:pt x="147" y="113"/>
                  </a:cubicBezTo>
                  <a:cubicBezTo>
                    <a:pt x="148" y="110"/>
                    <a:pt x="149" y="108"/>
                    <a:pt x="149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8" y="109"/>
                    <a:pt x="146" y="110"/>
                    <a:pt x="145" y="112"/>
                  </a:cubicBezTo>
                  <a:cubicBezTo>
                    <a:pt x="145" y="112"/>
                    <a:pt x="145" y="113"/>
                    <a:pt x="144" y="113"/>
                  </a:cubicBezTo>
                  <a:cubicBezTo>
                    <a:pt x="144" y="110"/>
                    <a:pt x="143" y="108"/>
                    <a:pt x="143" y="106"/>
                  </a:cubicBezTo>
                  <a:cubicBezTo>
                    <a:pt x="143" y="105"/>
                    <a:pt x="143" y="104"/>
                    <a:pt x="143" y="104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4" y="103"/>
                    <a:pt x="144" y="103"/>
                    <a:pt x="143" y="104"/>
                  </a:cubicBezTo>
                  <a:cubicBezTo>
                    <a:pt x="143" y="104"/>
                    <a:pt x="142" y="105"/>
                    <a:pt x="142" y="106"/>
                  </a:cubicBezTo>
                  <a:cubicBezTo>
                    <a:pt x="141" y="108"/>
                    <a:pt x="141" y="111"/>
                    <a:pt x="141" y="114"/>
                  </a:cubicBezTo>
                  <a:cubicBezTo>
                    <a:pt x="141" y="115"/>
                    <a:pt x="141" y="116"/>
                    <a:pt x="141" y="116"/>
                  </a:cubicBezTo>
                  <a:cubicBezTo>
                    <a:pt x="141" y="116"/>
                    <a:pt x="141" y="116"/>
                    <a:pt x="140" y="115"/>
                  </a:cubicBezTo>
                  <a:cubicBezTo>
                    <a:pt x="140" y="112"/>
                    <a:pt x="140" y="109"/>
                    <a:pt x="139" y="106"/>
                  </a:cubicBezTo>
                  <a:cubicBezTo>
                    <a:pt x="139" y="104"/>
                    <a:pt x="138" y="102"/>
                    <a:pt x="139" y="101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39" y="100"/>
                    <a:pt x="139" y="99"/>
                    <a:pt x="138" y="99"/>
                  </a:cubicBezTo>
                  <a:cubicBezTo>
                    <a:pt x="138" y="99"/>
                    <a:pt x="138" y="99"/>
                    <a:pt x="138" y="99"/>
                  </a:cubicBezTo>
                  <a:cubicBezTo>
                    <a:pt x="138" y="100"/>
                    <a:pt x="138" y="100"/>
                    <a:pt x="138" y="100"/>
                  </a:cubicBezTo>
                  <a:cubicBezTo>
                    <a:pt x="138" y="101"/>
                    <a:pt x="137" y="104"/>
                    <a:pt x="137" y="107"/>
                  </a:cubicBezTo>
                  <a:cubicBezTo>
                    <a:pt x="137" y="109"/>
                    <a:pt x="136" y="112"/>
                    <a:pt x="136" y="115"/>
                  </a:cubicBezTo>
                  <a:cubicBezTo>
                    <a:pt x="136" y="115"/>
                    <a:pt x="135" y="115"/>
                    <a:pt x="135" y="115"/>
                  </a:cubicBezTo>
                  <a:cubicBezTo>
                    <a:pt x="135" y="115"/>
                    <a:pt x="134" y="115"/>
                    <a:pt x="134" y="115"/>
                  </a:cubicBezTo>
                  <a:cubicBezTo>
                    <a:pt x="135" y="114"/>
                    <a:pt x="135" y="113"/>
                    <a:pt x="135" y="112"/>
                  </a:cubicBezTo>
                  <a:cubicBezTo>
                    <a:pt x="137" y="109"/>
                    <a:pt x="137" y="105"/>
                    <a:pt x="136" y="103"/>
                  </a:cubicBezTo>
                  <a:cubicBezTo>
                    <a:pt x="136" y="103"/>
                    <a:pt x="136" y="103"/>
                    <a:pt x="136" y="103"/>
                  </a:cubicBezTo>
                  <a:cubicBezTo>
                    <a:pt x="135" y="103"/>
                    <a:pt x="135" y="103"/>
                    <a:pt x="135" y="103"/>
                  </a:cubicBezTo>
                  <a:cubicBezTo>
                    <a:pt x="134" y="103"/>
                    <a:pt x="134" y="104"/>
                    <a:pt x="134" y="105"/>
                  </a:cubicBezTo>
                  <a:cubicBezTo>
                    <a:pt x="134" y="105"/>
                    <a:pt x="133" y="106"/>
                    <a:pt x="133" y="106"/>
                  </a:cubicBezTo>
                  <a:cubicBezTo>
                    <a:pt x="133" y="106"/>
                    <a:pt x="134" y="105"/>
                    <a:pt x="134" y="105"/>
                  </a:cubicBezTo>
                  <a:cubicBezTo>
                    <a:pt x="134" y="105"/>
                    <a:pt x="135" y="104"/>
                    <a:pt x="135" y="104"/>
                  </a:cubicBezTo>
                  <a:cubicBezTo>
                    <a:pt x="136" y="106"/>
                    <a:pt x="135" y="108"/>
                    <a:pt x="133" y="111"/>
                  </a:cubicBezTo>
                  <a:cubicBezTo>
                    <a:pt x="131" y="113"/>
                    <a:pt x="130" y="116"/>
                    <a:pt x="128" y="119"/>
                  </a:cubicBezTo>
                  <a:cubicBezTo>
                    <a:pt x="127" y="120"/>
                    <a:pt x="125" y="121"/>
                    <a:pt x="124" y="122"/>
                  </a:cubicBezTo>
                  <a:cubicBezTo>
                    <a:pt x="124" y="122"/>
                    <a:pt x="124" y="122"/>
                    <a:pt x="124" y="122"/>
                  </a:cubicBezTo>
                  <a:cubicBezTo>
                    <a:pt x="123" y="122"/>
                    <a:pt x="123" y="121"/>
                    <a:pt x="122" y="121"/>
                  </a:cubicBezTo>
                  <a:cubicBezTo>
                    <a:pt x="124" y="118"/>
                    <a:pt x="125" y="116"/>
                    <a:pt x="126" y="113"/>
                  </a:cubicBezTo>
                  <a:cubicBezTo>
                    <a:pt x="127" y="111"/>
                    <a:pt x="127" y="109"/>
                    <a:pt x="128" y="108"/>
                  </a:cubicBezTo>
                  <a:cubicBezTo>
                    <a:pt x="129" y="107"/>
                    <a:pt x="131" y="107"/>
                    <a:pt x="132" y="107"/>
                  </a:cubicBezTo>
                  <a:cubicBezTo>
                    <a:pt x="131" y="108"/>
                    <a:pt x="131" y="108"/>
                    <a:pt x="131" y="108"/>
                  </a:cubicBezTo>
                  <a:cubicBezTo>
                    <a:pt x="131" y="108"/>
                    <a:pt x="131" y="108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1" y="106"/>
                    <a:pt x="130" y="106"/>
                    <a:pt x="129" y="106"/>
                  </a:cubicBezTo>
                  <a:cubicBezTo>
                    <a:pt x="128" y="106"/>
                    <a:pt x="128" y="106"/>
                    <a:pt x="127" y="107"/>
                  </a:cubicBezTo>
                  <a:cubicBezTo>
                    <a:pt x="127" y="104"/>
                    <a:pt x="128" y="103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7" y="102"/>
                    <a:pt x="126" y="104"/>
                    <a:pt x="125" y="107"/>
                  </a:cubicBezTo>
                  <a:cubicBezTo>
                    <a:pt x="125" y="107"/>
                    <a:pt x="124" y="107"/>
                    <a:pt x="124" y="108"/>
                  </a:cubicBezTo>
                  <a:cubicBezTo>
                    <a:pt x="122" y="108"/>
                    <a:pt x="121" y="109"/>
                    <a:pt x="119" y="110"/>
                  </a:cubicBezTo>
                  <a:cubicBezTo>
                    <a:pt x="119" y="109"/>
                    <a:pt x="120" y="109"/>
                    <a:pt x="120" y="108"/>
                  </a:cubicBezTo>
                  <a:cubicBezTo>
                    <a:pt x="120" y="108"/>
                    <a:pt x="120" y="108"/>
                    <a:pt x="120" y="108"/>
                  </a:cubicBezTo>
                  <a:cubicBezTo>
                    <a:pt x="119" y="109"/>
                    <a:pt x="117" y="110"/>
                    <a:pt x="115" y="112"/>
                  </a:cubicBezTo>
                  <a:cubicBezTo>
                    <a:pt x="115" y="112"/>
                    <a:pt x="115" y="112"/>
                    <a:pt x="114" y="112"/>
                  </a:cubicBezTo>
                  <a:cubicBezTo>
                    <a:pt x="113" y="111"/>
                    <a:pt x="111" y="110"/>
                    <a:pt x="110" y="109"/>
                  </a:cubicBezTo>
                  <a:cubicBezTo>
                    <a:pt x="109" y="108"/>
                    <a:pt x="108" y="108"/>
                    <a:pt x="107" y="108"/>
                  </a:cubicBezTo>
                  <a:cubicBezTo>
                    <a:pt x="107" y="108"/>
                    <a:pt x="106" y="108"/>
                    <a:pt x="106" y="108"/>
                  </a:cubicBezTo>
                  <a:cubicBezTo>
                    <a:pt x="106" y="108"/>
                    <a:pt x="108" y="108"/>
                    <a:pt x="109" y="110"/>
                  </a:cubicBezTo>
                  <a:cubicBezTo>
                    <a:pt x="110" y="111"/>
                    <a:pt x="111" y="112"/>
                    <a:pt x="112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09" y="115"/>
                    <a:pt x="107" y="117"/>
                    <a:pt x="104" y="119"/>
                  </a:cubicBezTo>
                  <a:cubicBezTo>
                    <a:pt x="102" y="120"/>
                    <a:pt x="100" y="122"/>
                    <a:pt x="99" y="123"/>
                  </a:cubicBezTo>
                  <a:cubicBezTo>
                    <a:pt x="99" y="123"/>
                    <a:pt x="99" y="122"/>
                    <a:pt x="100" y="121"/>
                  </a:cubicBezTo>
                  <a:cubicBezTo>
                    <a:pt x="101" y="117"/>
                    <a:pt x="103" y="114"/>
                    <a:pt x="103" y="112"/>
                  </a:cubicBezTo>
                  <a:cubicBezTo>
                    <a:pt x="104" y="111"/>
                    <a:pt x="104" y="110"/>
                    <a:pt x="104" y="109"/>
                  </a:cubicBezTo>
                  <a:cubicBezTo>
                    <a:pt x="104" y="110"/>
                    <a:pt x="104" y="110"/>
                    <a:pt x="104" y="110"/>
                  </a:cubicBezTo>
                  <a:cubicBezTo>
                    <a:pt x="104" y="110"/>
                    <a:pt x="104" y="110"/>
                    <a:pt x="104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2" y="108"/>
                    <a:pt x="100" y="110"/>
                    <a:pt x="98" y="112"/>
                  </a:cubicBezTo>
                  <a:cubicBezTo>
                    <a:pt x="96" y="114"/>
                    <a:pt x="94" y="117"/>
                    <a:pt x="92" y="120"/>
                  </a:cubicBezTo>
                  <a:cubicBezTo>
                    <a:pt x="92" y="120"/>
                    <a:pt x="92" y="121"/>
                    <a:pt x="91" y="122"/>
                  </a:cubicBezTo>
                  <a:cubicBezTo>
                    <a:pt x="91" y="121"/>
                    <a:pt x="91" y="121"/>
                    <a:pt x="91" y="120"/>
                  </a:cubicBezTo>
                  <a:cubicBezTo>
                    <a:pt x="91" y="119"/>
                    <a:pt x="91" y="118"/>
                    <a:pt x="90" y="116"/>
                  </a:cubicBezTo>
                  <a:cubicBezTo>
                    <a:pt x="90" y="115"/>
                    <a:pt x="90" y="113"/>
                    <a:pt x="90" y="112"/>
                  </a:cubicBezTo>
                  <a:cubicBezTo>
                    <a:pt x="90" y="112"/>
                    <a:pt x="90" y="112"/>
                    <a:pt x="89" y="112"/>
                  </a:cubicBezTo>
                  <a:cubicBezTo>
                    <a:pt x="90" y="111"/>
                    <a:pt x="90" y="110"/>
                    <a:pt x="90" y="109"/>
                  </a:cubicBezTo>
                  <a:cubicBezTo>
                    <a:pt x="90" y="109"/>
                    <a:pt x="91" y="108"/>
                    <a:pt x="91" y="108"/>
                  </a:cubicBezTo>
                  <a:cubicBezTo>
                    <a:pt x="92" y="108"/>
                    <a:pt x="92" y="109"/>
                    <a:pt x="92" y="109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92" y="110"/>
                    <a:pt x="92" y="110"/>
                    <a:pt x="92" y="109"/>
                  </a:cubicBezTo>
                  <a:cubicBezTo>
                    <a:pt x="92" y="108"/>
                    <a:pt x="92" y="108"/>
                    <a:pt x="92" y="107"/>
                  </a:cubicBezTo>
                  <a:cubicBezTo>
                    <a:pt x="93" y="106"/>
                    <a:pt x="93" y="106"/>
                    <a:pt x="94" y="105"/>
                  </a:cubicBezTo>
                  <a:cubicBezTo>
                    <a:pt x="95" y="104"/>
                    <a:pt x="97" y="102"/>
                    <a:pt x="99" y="101"/>
                  </a:cubicBezTo>
                  <a:cubicBezTo>
                    <a:pt x="100" y="100"/>
                    <a:pt x="102" y="99"/>
                    <a:pt x="103" y="99"/>
                  </a:cubicBezTo>
                  <a:cubicBezTo>
                    <a:pt x="104" y="98"/>
                    <a:pt x="106" y="99"/>
                    <a:pt x="106" y="100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100"/>
                    <a:pt x="106" y="101"/>
                    <a:pt x="106" y="101"/>
                  </a:cubicBezTo>
                  <a:cubicBezTo>
                    <a:pt x="106" y="101"/>
                    <a:pt x="106" y="100"/>
                    <a:pt x="107" y="100"/>
                  </a:cubicBezTo>
                  <a:cubicBezTo>
                    <a:pt x="108" y="100"/>
                    <a:pt x="108" y="100"/>
                    <a:pt x="108" y="100"/>
                  </a:cubicBezTo>
                  <a:cubicBezTo>
                    <a:pt x="108" y="99"/>
                    <a:pt x="108" y="99"/>
                    <a:pt x="108" y="99"/>
                  </a:cubicBezTo>
                  <a:cubicBezTo>
                    <a:pt x="108" y="99"/>
                    <a:pt x="106" y="97"/>
                    <a:pt x="104" y="98"/>
                  </a:cubicBezTo>
                  <a:cubicBezTo>
                    <a:pt x="102" y="98"/>
                    <a:pt x="100" y="98"/>
                    <a:pt x="98" y="99"/>
                  </a:cubicBezTo>
                  <a:cubicBezTo>
                    <a:pt x="96" y="100"/>
                    <a:pt x="94" y="101"/>
                    <a:pt x="92" y="102"/>
                  </a:cubicBezTo>
                  <a:cubicBezTo>
                    <a:pt x="91" y="103"/>
                    <a:pt x="89" y="104"/>
                    <a:pt x="88" y="105"/>
                  </a:cubicBezTo>
                  <a:cubicBezTo>
                    <a:pt x="88" y="103"/>
                    <a:pt x="88" y="102"/>
                    <a:pt x="88" y="101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100"/>
                    <a:pt x="89" y="99"/>
                    <a:pt x="89" y="99"/>
                  </a:cubicBezTo>
                  <a:cubicBezTo>
                    <a:pt x="89" y="99"/>
                    <a:pt x="88" y="99"/>
                    <a:pt x="88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7" y="100"/>
                    <a:pt x="87" y="100"/>
                    <a:pt x="87" y="100"/>
                  </a:cubicBezTo>
                  <a:cubicBezTo>
                    <a:pt x="87" y="101"/>
                    <a:pt x="86" y="104"/>
                    <a:pt x="85" y="107"/>
                  </a:cubicBezTo>
                  <a:cubicBezTo>
                    <a:pt x="82" y="111"/>
                    <a:pt x="78" y="115"/>
                    <a:pt x="75" y="119"/>
                  </a:cubicBezTo>
                  <a:cubicBezTo>
                    <a:pt x="75" y="120"/>
                    <a:pt x="74" y="120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3" y="120"/>
                    <a:pt x="73" y="119"/>
                    <a:pt x="73" y="118"/>
                  </a:cubicBezTo>
                  <a:cubicBezTo>
                    <a:pt x="76" y="114"/>
                    <a:pt x="78" y="109"/>
                    <a:pt x="81" y="106"/>
                  </a:cubicBezTo>
                  <a:cubicBezTo>
                    <a:pt x="88" y="96"/>
                    <a:pt x="96" y="91"/>
                    <a:pt x="96" y="91"/>
                  </a:cubicBezTo>
                  <a:cubicBezTo>
                    <a:pt x="96" y="91"/>
                    <a:pt x="94" y="92"/>
                    <a:pt x="90" y="94"/>
                  </a:cubicBezTo>
                  <a:cubicBezTo>
                    <a:pt x="87" y="96"/>
                    <a:pt x="83" y="99"/>
                    <a:pt x="78" y="103"/>
                  </a:cubicBezTo>
                  <a:cubicBezTo>
                    <a:pt x="76" y="105"/>
                    <a:pt x="73" y="108"/>
                    <a:pt x="71" y="111"/>
                  </a:cubicBezTo>
                  <a:cubicBezTo>
                    <a:pt x="70" y="110"/>
                    <a:pt x="70" y="110"/>
                    <a:pt x="70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0"/>
                    <a:pt x="68" y="110"/>
                    <a:pt x="68" y="110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69" y="111"/>
                    <a:pt x="69" y="111"/>
                    <a:pt x="69" y="112"/>
                  </a:cubicBezTo>
                  <a:cubicBezTo>
                    <a:pt x="68" y="114"/>
                    <a:pt x="67" y="116"/>
                    <a:pt x="66" y="118"/>
                  </a:cubicBezTo>
                  <a:cubicBezTo>
                    <a:pt x="63" y="122"/>
                    <a:pt x="59" y="126"/>
                    <a:pt x="56" y="130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57" y="128"/>
                    <a:pt x="58" y="125"/>
                    <a:pt x="59" y="123"/>
                  </a:cubicBezTo>
                  <a:cubicBezTo>
                    <a:pt x="59" y="122"/>
                    <a:pt x="60" y="121"/>
                    <a:pt x="61" y="119"/>
                  </a:cubicBezTo>
                  <a:cubicBezTo>
                    <a:pt x="61" y="118"/>
                    <a:pt x="62" y="117"/>
                    <a:pt x="63" y="116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6" y="109"/>
                    <a:pt x="66" y="109"/>
                    <a:pt x="66" y="108"/>
                  </a:cubicBezTo>
                  <a:cubicBezTo>
                    <a:pt x="67" y="106"/>
                    <a:pt x="68" y="104"/>
                    <a:pt x="70" y="102"/>
                  </a:cubicBezTo>
                  <a:cubicBezTo>
                    <a:pt x="71" y="100"/>
                    <a:pt x="72" y="99"/>
                    <a:pt x="73" y="97"/>
                  </a:cubicBezTo>
                  <a:cubicBezTo>
                    <a:pt x="74" y="96"/>
                    <a:pt x="75" y="95"/>
                    <a:pt x="75" y="94"/>
                  </a:cubicBezTo>
                  <a:cubicBezTo>
                    <a:pt x="76" y="93"/>
                    <a:pt x="76" y="93"/>
                    <a:pt x="76" y="93"/>
                  </a:cubicBezTo>
                  <a:cubicBezTo>
                    <a:pt x="76" y="93"/>
                    <a:pt x="76" y="93"/>
                    <a:pt x="75" y="94"/>
                  </a:cubicBezTo>
                  <a:cubicBezTo>
                    <a:pt x="74" y="94"/>
                    <a:pt x="73" y="95"/>
                    <a:pt x="72" y="96"/>
                  </a:cubicBezTo>
                  <a:cubicBezTo>
                    <a:pt x="71" y="97"/>
                    <a:pt x="69" y="99"/>
                    <a:pt x="68" y="100"/>
                  </a:cubicBezTo>
                  <a:cubicBezTo>
                    <a:pt x="67" y="101"/>
                    <a:pt x="66" y="102"/>
                    <a:pt x="65" y="103"/>
                  </a:cubicBezTo>
                  <a:cubicBezTo>
                    <a:pt x="64" y="104"/>
                    <a:pt x="64" y="105"/>
                    <a:pt x="63" y="106"/>
                  </a:cubicBezTo>
                  <a:cubicBezTo>
                    <a:pt x="61" y="108"/>
                    <a:pt x="60" y="111"/>
                    <a:pt x="58" y="113"/>
                  </a:cubicBezTo>
                  <a:cubicBezTo>
                    <a:pt x="57" y="114"/>
                    <a:pt x="56" y="115"/>
                    <a:pt x="55" y="116"/>
                  </a:cubicBezTo>
                  <a:cubicBezTo>
                    <a:pt x="54" y="118"/>
                    <a:pt x="54" y="119"/>
                    <a:pt x="53" y="120"/>
                  </a:cubicBezTo>
                  <a:cubicBezTo>
                    <a:pt x="51" y="123"/>
                    <a:pt x="49" y="127"/>
                    <a:pt x="47" y="130"/>
                  </a:cubicBezTo>
                  <a:cubicBezTo>
                    <a:pt x="46" y="130"/>
                    <a:pt x="45" y="130"/>
                    <a:pt x="45" y="130"/>
                  </a:cubicBezTo>
                  <a:cubicBezTo>
                    <a:pt x="45" y="128"/>
                    <a:pt x="46" y="126"/>
                    <a:pt x="47" y="124"/>
                  </a:cubicBezTo>
                  <a:cubicBezTo>
                    <a:pt x="47" y="122"/>
                    <a:pt x="48" y="120"/>
                    <a:pt x="48" y="119"/>
                  </a:cubicBezTo>
                  <a:cubicBezTo>
                    <a:pt x="49" y="117"/>
                    <a:pt x="49" y="116"/>
                    <a:pt x="49" y="114"/>
                  </a:cubicBezTo>
                  <a:cubicBezTo>
                    <a:pt x="50" y="111"/>
                    <a:pt x="51" y="109"/>
                    <a:pt x="52" y="106"/>
                  </a:cubicBezTo>
                  <a:cubicBezTo>
                    <a:pt x="54" y="104"/>
                    <a:pt x="55" y="101"/>
                    <a:pt x="56" y="99"/>
                  </a:cubicBezTo>
                  <a:cubicBezTo>
                    <a:pt x="57" y="97"/>
                    <a:pt x="58" y="94"/>
                    <a:pt x="58" y="93"/>
                  </a:cubicBezTo>
                  <a:cubicBezTo>
                    <a:pt x="59" y="91"/>
                    <a:pt x="60" y="90"/>
                    <a:pt x="61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0" y="89"/>
                  </a:cubicBezTo>
                  <a:cubicBezTo>
                    <a:pt x="60" y="90"/>
                    <a:pt x="59" y="91"/>
                    <a:pt x="57" y="92"/>
                  </a:cubicBezTo>
                  <a:cubicBezTo>
                    <a:pt x="56" y="94"/>
                    <a:pt x="55" y="96"/>
                    <a:pt x="54" y="98"/>
                  </a:cubicBezTo>
                  <a:cubicBezTo>
                    <a:pt x="52" y="99"/>
                    <a:pt x="51" y="102"/>
                    <a:pt x="49" y="104"/>
                  </a:cubicBezTo>
                  <a:cubicBezTo>
                    <a:pt x="47" y="107"/>
                    <a:pt x="46" y="109"/>
                    <a:pt x="44" y="112"/>
                  </a:cubicBezTo>
                  <a:cubicBezTo>
                    <a:pt x="44" y="114"/>
                    <a:pt x="43" y="116"/>
                    <a:pt x="42" y="117"/>
                  </a:cubicBezTo>
                  <a:cubicBezTo>
                    <a:pt x="42" y="118"/>
                    <a:pt x="41" y="120"/>
                    <a:pt x="41" y="121"/>
                  </a:cubicBezTo>
                  <a:cubicBezTo>
                    <a:pt x="39" y="124"/>
                    <a:pt x="38" y="127"/>
                    <a:pt x="37" y="130"/>
                  </a:cubicBezTo>
                  <a:cubicBezTo>
                    <a:pt x="37" y="130"/>
                    <a:pt x="37" y="131"/>
                    <a:pt x="36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8" y="123"/>
                    <a:pt x="40" y="114"/>
                    <a:pt x="43" y="107"/>
                  </a:cubicBezTo>
                  <a:cubicBezTo>
                    <a:pt x="44" y="105"/>
                    <a:pt x="45" y="103"/>
                    <a:pt x="46" y="101"/>
                  </a:cubicBezTo>
                  <a:cubicBezTo>
                    <a:pt x="47" y="99"/>
                    <a:pt x="48" y="98"/>
                    <a:pt x="48" y="97"/>
                  </a:cubicBezTo>
                  <a:cubicBezTo>
                    <a:pt x="50" y="94"/>
                    <a:pt x="51" y="93"/>
                    <a:pt x="51" y="93"/>
                  </a:cubicBezTo>
                  <a:cubicBezTo>
                    <a:pt x="51" y="93"/>
                    <a:pt x="49" y="94"/>
                    <a:pt x="47" y="96"/>
                  </a:cubicBezTo>
                  <a:cubicBezTo>
                    <a:pt x="46" y="97"/>
                    <a:pt x="45" y="98"/>
                    <a:pt x="44" y="100"/>
                  </a:cubicBezTo>
                  <a:cubicBezTo>
                    <a:pt x="43" y="101"/>
                    <a:pt x="41" y="103"/>
                    <a:pt x="40" y="105"/>
                  </a:cubicBezTo>
                  <a:cubicBezTo>
                    <a:pt x="39" y="106"/>
                    <a:pt x="38" y="108"/>
                    <a:pt x="37" y="109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6"/>
                    <a:pt x="37" y="104"/>
                    <a:pt x="38" y="103"/>
                  </a:cubicBezTo>
                  <a:cubicBezTo>
                    <a:pt x="38" y="102"/>
                    <a:pt x="38" y="102"/>
                    <a:pt x="38" y="101"/>
                  </a:cubicBezTo>
                  <a:cubicBezTo>
                    <a:pt x="38" y="101"/>
                    <a:pt x="38" y="101"/>
                    <a:pt x="38" y="100"/>
                  </a:cubicBezTo>
                  <a:cubicBezTo>
                    <a:pt x="39" y="100"/>
                    <a:pt x="39" y="99"/>
                    <a:pt x="39" y="98"/>
                  </a:cubicBezTo>
                  <a:cubicBezTo>
                    <a:pt x="40" y="96"/>
                    <a:pt x="39" y="95"/>
                    <a:pt x="40" y="95"/>
                  </a:cubicBezTo>
                  <a:cubicBezTo>
                    <a:pt x="40" y="94"/>
                    <a:pt x="40" y="94"/>
                    <a:pt x="40" y="94"/>
                  </a:cubicBezTo>
                  <a:cubicBezTo>
                    <a:pt x="40" y="94"/>
                    <a:pt x="40" y="94"/>
                    <a:pt x="39" y="95"/>
                  </a:cubicBezTo>
                  <a:cubicBezTo>
                    <a:pt x="39" y="95"/>
                    <a:pt x="39" y="97"/>
                    <a:pt x="38" y="98"/>
                  </a:cubicBezTo>
                  <a:cubicBezTo>
                    <a:pt x="38" y="98"/>
                    <a:pt x="38" y="99"/>
                    <a:pt x="37" y="99"/>
                  </a:cubicBezTo>
                  <a:cubicBezTo>
                    <a:pt x="36" y="99"/>
                    <a:pt x="36" y="100"/>
                    <a:pt x="36" y="100"/>
                  </a:cubicBezTo>
                  <a:cubicBezTo>
                    <a:pt x="36" y="101"/>
                    <a:pt x="35" y="101"/>
                    <a:pt x="35" y="102"/>
                  </a:cubicBezTo>
                  <a:cubicBezTo>
                    <a:pt x="34" y="104"/>
                    <a:pt x="34" y="106"/>
                    <a:pt x="33" y="108"/>
                  </a:cubicBezTo>
                  <a:cubicBezTo>
                    <a:pt x="32" y="110"/>
                    <a:pt x="31" y="112"/>
                    <a:pt x="30" y="114"/>
                  </a:cubicBezTo>
                  <a:cubicBezTo>
                    <a:pt x="29" y="117"/>
                    <a:pt x="29" y="119"/>
                    <a:pt x="28" y="121"/>
                  </a:cubicBezTo>
                  <a:cubicBezTo>
                    <a:pt x="29" y="116"/>
                    <a:pt x="30" y="111"/>
                    <a:pt x="31" y="107"/>
                  </a:cubicBezTo>
                  <a:cubicBezTo>
                    <a:pt x="34" y="98"/>
                    <a:pt x="38" y="91"/>
                    <a:pt x="38" y="91"/>
                  </a:cubicBezTo>
                  <a:cubicBezTo>
                    <a:pt x="38" y="91"/>
                    <a:pt x="36" y="93"/>
                    <a:pt x="34" y="95"/>
                  </a:cubicBezTo>
                  <a:cubicBezTo>
                    <a:pt x="33" y="97"/>
                    <a:pt x="31" y="99"/>
                    <a:pt x="30" y="101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0" y="99"/>
                    <a:pt x="30" y="98"/>
                    <a:pt x="30" y="97"/>
                  </a:cubicBezTo>
                  <a:cubicBezTo>
                    <a:pt x="30" y="96"/>
                    <a:pt x="31" y="96"/>
                    <a:pt x="31" y="96"/>
                  </a:cubicBezTo>
                  <a:cubicBezTo>
                    <a:pt x="31" y="96"/>
                    <a:pt x="30" y="96"/>
                    <a:pt x="30" y="97"/>
                  </a:cubicBezTo>
                  <a:cubicBezTo>
                    <a:pt x="29" y="98"/>
                    <a:pt x="29" y="99"/>
                    <a:pt x="29" y="101"/>
                  </a:cubicBezTo>
                  <a:cubicBezTo>
                    <a:pt x="28" y="102"/>
                    <a:pt x="26" y="103"/>
                    <a:pt x="25" y="105"/>
                  </a:cubicBezTo>
                  <a:cubicBezTo>
                    <a:pt x="25" y="106"/>
                    <a:pt x="24" y="107"/>
                    <a:pt x="24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4" y="106"/>
                    <a:pt x="25" y="104"/>
                    <a:pt x="25" y="102"/>
                  </a:cubicBezTo>
                  <a:cubicBezTo>
                    <a:pt x="26" y="100"/>
                    <a:pt x="26" y="98"/>
                    <a:pt x="27" y="97"/>
                  </a:cubicBezTo>
                  <a:cubicBezTo>
                    <a:pt x="27" y="94"/>
                    <a:pt x="28" y="93"/>
                    <a:pt x="28" y="93"/>
                  </a:cubicBezTo>
                  <a:cubicBezTo>
                    <a:pt x="28" y="93"/>
                    <a:pt x="28" y="93"/>
                    <a:pt x="27" y="93"/>
                  </a:cubicBezTo>
                  <a:cubicBezTo>
                    <a:pt x="27" y="94"/>
                    <a:pt x="26" y="95"/>
                    <a:pt x="26" y="96"/>
                  </a:cubicBezTo>
                  <a:cubicBezTo>
                    <a:pt x="25" y="98"/>
                    <a:pt x="24" y="99"/>
                    <a:pt x="23" y="101"/>
                  </a:cubicBezTo>
                  <a:cubicBezTo>
                    <a:pt x="22" y="103"/>
                    <a:pt x="21" y="105"/>
                    <a:pt x="20" y="107"/>
                  </a:cubicBezTo>
                  <a:cubicBezTo>
                    <a:pt x="19" y="109"/>
                    <a:pt x="19" y="112"/>
                    <a:pt x="18" y="114"/>
                  </a:cubicBezTo>
                  <a:cubicBezTo>
                    <a:pt x="17" y="117"/>
                    <a:pt x="17" y="119"/>
                    <a:pt x="16" y="122"/>
                  </a:cubicBezTo>
                  <a:cubicBezTo>
                    <a:pt x="16" y="124"/>
                    <a:pt x="15" y="125"/>
                    <a:pt x="15" y="127"/>
                  </a:cubicBezTo>
                  <a:cubicBezTo>
                    <a:pt x="14" y="129"/>
                    <a:pt x="14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1"/>
                    <a:pt x="13" y="129"/>
                    <a:pt x="14" y="128"/>
                  </a:cubicBezTo>
                  <a:cubicBezTo>
                    <a:pt x="15" y="123"/>
                    <a:pt x="15" y="118"/>
                    <a:pt x="16" y="114"/>
                  </a:cubicBezTo>
                  <a:cubicBezTo>
                    <a:pt x="17" y="111"/>
                    <a:pt x="17" y="110"/>
                    <a:pt x="18" y="108"/>
                  </a:cubicBezTo>
                  <a:cubicBezTo>
                    <a:pt x="19" y="106"/>
                    <a:pt x="20" y="105"/>
                    <a:pt x="20" y="103"/>
                  </a:cubicBezTo>
                  <a:cubicBezTo>
                    <a:pt x="21" y="100"/>
                    <a:pt x="21" y="98"/>
                    <a:pt x="21" y="98"/>
                  </a:cubicBezTo>
                  <a:cubicBezTo>
                    <a:pt x="21" y="98"/>
                    <a:pt x="21" y="100"/>
                    <a:pt x="19" y="103"/>
                  </a:cubicBezTo>
                  <a:cubicBezTo>
                    <a:pt x="18" y="104"/>
                    <a:pt x="17" y="105"/>
                    <a:pt x="16" y="107"/>
                  </a:cubicBezTo>
                  <a:cubicBezTo>
                    <a:pt x="14" y="108"/>
                    <a:pt x="13" y="110"/>
                    <a:pt x="12" y="113"/>
                  </a:cubicBezTo>
                  <a:cubicBezTo>
                    <a:pt x="10" y="117"/>
                    <a:pt x="9" y="122"/>
                    <a:pt x="7" y="127"/>
                  </a:cubicBezTo>
                  <a:cubicBezTo>
                    <a:pt x="6" y="129"/>
                    <a:pt x="6" y="131"/>
                    <a:pt x="6" y="133"/>
                  </a:cubicBezTo>
                  <a:cubicBezTo>
                    <a:pt x="4" y="133"/>
                    <a:pt x="2" y="133"/>
                    <a:pt x="0" y="133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2808" y="231"/>
                    <a:pt x="2808" y="231"/>
                    <a:pt x="2808" y="231"/>
                  </a:cubicBezTo>
                  <a:cubicBezTo>
                    <a:pt x="2808" y="114"/>
                    <a:pt x="2808" y="114"/>
                    <a:pt x="2808" y="114"/>
                  </a:cubicBezTo>
                  <a:cubicBezTo>
                    <a:pt x="2801" y="114"/>
                    <a:pt x="2795" y="113"/>
                    <a:pt x="2788" y="113"/>
                  </a:cubicBezTo>
                  <a:close/>
                  <a:moveTo>
                    <a:pt x="1873" y="73"/>
                  </a:moveTo>
                  <a:cubicBezTo>
                    <a:pt x="1874" y="73"/>
                    <a:pt x="1874" y="73"/>
                    <a:pt x="1875" y="73"/>
                  </a:cubicBezTo>
                  <a:cubicBezTo>
                    <a:pt x="1875" y="75"/>
                    <a:pt x="1874" y="76"/>
                    <a:pt x="1874" y="77"/>
                  </a:cubicBezTo>
                  <a:cubicBezTo>
                    <a:pt x="1873" y="78"/>
                    <a:pt x="1873" y="78"/>
                    <a:pt x="1873" y="78"/>
                  </a:cubicBezTo>
                  <a:cubicBezTo>
                    <a:pt x="1873" y="76"/>
                    <a:pt x="1873" y="75"/>
                    <a:pt x="1873" y="73"/>
                  </a:cubicBezTo>
                  <a:close/>
                  <a:moveTo>
                    <a:pt x="1408" y="59"/>
                  </a:moveTo>
                  <a:cubicBezTo>
                    <a:pt x="1408" y="59"/>
                    <a:pt x="1408" y="59"/>
                    <a:pt x="1408" y="58"/>
                  </a:cubicBezTo>
                  <a:cubicBezTo>
                    <a:pt x="1408" y="58"/>
                    <a:pt x="1408" y="58"/>
                    <a:pt x="1408" y="58"/>
                  </a:cubicBezTo>
                  <a:cubicBezTo>
                    <a:pt x="1408" y="58"/>
                    <a:pt x="1408" y="58"/>
                    <a:pt x="1408" y="58"/>
                  </a:cubicBezTo>
                  <a:cubicBezTo>
                    <a:pt x="1408" y="59"/>
                    <a:pt x="1408" y="59"/>
                    <a:pt x="1408" y="59"/>
                  </a:cubicBezTo>
                  <a:close/>
                  <a:moveTo>
                    <a:pt x="1672" y="83"/>
                  </a:moveTo>
                  <a:cubicBezTo>
                    <a:pt x="1672" y="83"/>
                    <a:pt x="1672" y="82"/>
                    <a:pt x="1672" y="82"/>
                  </a:cubicBezTo>
                  <a:cubicBezTo>
                    <a:pt x="1673" y="79"/>
                    <a:pt x="1674" y="76"/>
                    <a:pt x="1675" y="73"/>
                  </a:cubicBezTo>
                  <a:cubicBezTo>
                    <a:pt x="1676" y="72"/>
                    <a:pt x="1676" y="70"/>
                    <a:pt x="1677" y="69"/>
                  </a:cubicBezTo>
                  <a:cubicBezTo>
                    <a:pt x="1677" y="72"/>
                    <a:pt x="1677" y="75"/>
                    <a:pt x="1678" y="78"/>
                  </a:cubicBezTo>
                  <a:cubicBezTo>
                    <a:pt x="1678" y="81"/>
                    <a:pt x="1678" y="83"/>
                    <a:pt x="1679" y="85"/>
                  </a:cubicBezTo>
                  <a:cubicBezTo>
                    <a:pt x="1677" y="84"/>
                    <a:pt x="1675" y="84"/>
                    <a:pt x="1672" y="83"/>
                  </a:cubicBezTo>
                  <a:close/>
                  <a:moveTo>
                    <a:pt x="1622" y="59"/>
                  </a:moveTo>
                  <a:cubicBezTo>
                    <a:pt x="1622" y="62"/>
                    <a:pt x="1622" y="64"/>
                    <a:pt x="1623" y="66"/>
                  </a:cubicBezTo>
                  <a:cubicBezTo>
                    <a:pt x="1622" y="67"/>
                    <a:pt x="1622" y="67"/>
                    <a:pt x="1621" y="68"/>
                  </a:cubicBezTo>
                  <a:cubicBezTo>
                    <a:pt x="1621" y="68"/>
                    <a:pt x="1621" y="68"/>
                    <a:pt x="1620" y="69"/>
                  </a:cubicBezTo>
                  <a:cubicBezTo>
                    <a:pt x="1621" y="66"/>
                    <a:pt x="1622" y="62"/>
                    <a:pt x="1622" y="59"/>
                  </a:cubicBezTo>
                  <a:close/>
                  <a:moveTo>
                    <a:pt x="1624" y="75"/>
                  </a:moveTo>
                  <a:cubicBezTo>
                    <a:pt x="1624" y="75"/>
                    <a:pt x="1624" y="75"/>
                    <a:pt x="1624" y="75"/>
                  </a:cubicBezTo>
                  <a:cubicBezTo>
                    <a:pt x="1624" y="75"/>
                    <a:pt x="1624" y="74"/>
                    <a:pt x="1624" y="74"/>
                  </a:cubicBezTo>
                  <a:cubicBezTo>
                    <a:pt x="1624" y="74"/>
                    <a:pt x="1624" y="75"/>
                    <a:pt x="1624" y="75"/>
                  </a:cubicBezTo>
                  <a:close/>
                  <a:moveTo>
                    <a:pt x="1662" y="65"/>
                  </a:moveTo>
                  <a:cubicBezTo>
                    <a:pt x="1663" y="71"/>
                    <a:pt x="1663" y="76"/>
                    <a:pt x="1664" y="81"/>
                  </a:cubicBezTo>
                  <a:cubicBezTo>
                    <a:pt x="1660" y="80"/>
                    <a:pt x="1656" y="79"/>
                    <a:pt x="1652" y="79"/>
                  </a:cubicBezTo>
                  <a:cubicBezTo>
                    <a:pt x="1654" y="75"/>
                    <a:pt x="1657" y="72"/>
                    <a:pt x="1660" y="69"/>
                  </a:cubicBezTo>
                  <a:cubicBezTo>
                    <a:pt x="1661" y="67"/>
                    <a:pt x="1661" y="66"/>
                    <a:pt x="1662" y="65"/>
                  </a:cubicBezTo>
                  <a:close/>
                  <a:moveTo>
                    <a:pt x="1672" y="54"/>
                  </a:moveTo>
                  <a:cubicBezTo>
                    <a:pt x="1673" y="53"/>
                    <a:pt x="1674" y="51"/>
                    <a:pt x="1675" y="50"/>
                  </a:cubicBezTo>
                  <a:cubicBezTo>
                    <a:pt x="1676" y="49"/>
                    <a:pt x="1676" y="48"/>
                    <a:pt x="1677" y="48"/>
                  </a:cubicBezTo>
                  <a:cubicBezTo>
                    <a:pt x="1677" y="50"/>
                    <a:pt x="1677" y="52"/>
                    <a:pt x="1677" y="54"/>
                  </a:cubicBezTo>
                  <a:cubicBezTo>
                    <a:pt x="1676" y="54"/>
                    <a:pt x="1676" y="54"/>
                    <a:pt x="1676" y="54"/>
                  </a:cubicBezTo>
                  <a:cubicBezTo>
                    <a:pt x="1677" y="54"/>
                    <a:pt x="1677" y="54"/>
                    <a:pt x="1677" y="54"/>
                  </a:cubicBezTo>
                  <a:cubicBezTo>
                    <a:pt x="1677" y="55"/>
                    <a:pt x="1677" y="55"/>
                    <a:pt x="1677" y="56"/>
                  </a:cubicBezTo>
                  <a:cubicBezTo>
                    <a:pt x="1675" y="58"/>
                    <a:pt x="1674" y="59"/>
                    <a:pt x="1673" y="61"/>
                  </a:cubicBezTo>
                  <a:cubicBezTo>
                    <a:pt x="1673" y="62"/>
                    <a:pt x="1673" y="63"/>
                    <a:pt x="1672" y="64"/>
                  </a:cubicBezTo>
                  <a:cubicBezTo>
                    <a:pt x="1672" y="65"/>
                    <a:pt x="1672" y="65"/>
                    <a:pt x="1671" y="66"/>
                  </a:cubicBezTo>
                  <a:cubicBezTo>
                    <a:pt x="1671" y="67"/>
                    <a:pt x="1670" y="68"/>
                    <a:pt x="1670" y="68"/>
                  </a:cubicBezTo>
                  <a:cubicBezTo>
                    <a:pt x="1669" y="65"/>
                    <a:pt x="1669" y="62"/>
                    <a:pt x="1668" y="58"/>
                  </a:cubicBezTo>
                  <a:lnTo>
                    <a:pt x="1672" y="54"/>
                  </a:lnTo>
                  <a:close/>
                  <a:moveTo>
                    <a:pt x="1660" y="50"/>
                  </a:moveTo>
                  <a:cubicBezTo>
                    <a:pt x="1662" y="48"/>
                    <a:pt x="1663" y="46"/>
                    <a:pt x="1664" y="43"/>
                  </a:cubicBezTo>
                  <a:cubicBezTo>
                    <a:pt x="1664" y="44"/>
                    <a:pt x="1664" y="44"/>
                    <a:pt x="1664" y="45"/>
                  </a:cubicBezTo>
                  <a:cubicBezTo>
                    <a:pt x="1663" y="48"/>
                    <a:pt x="1663" y="52"/>
                    <a:pt x="1662" y="56"/>
                  </a:cubicBezTo>
                  <a:cubicBezTo>
                    <a:pt x="1660" y="59"/>
                    <a:pt x="1657" y="61"/>
                    <a:pt x="1654" y="64"/>
                  </a:cubicBezTo>
                  <a:cubicBezTo>
                    <a:pt x="1652" y="66"/>
                    <a:pt x="1650" y="69"/>
                    <a:pt x="1648" y="72"/>
                  </a:cubicBezTo>
                  <a:cubicBezTo>
                    <a:pt x="1648" y="71"/>
                    <a:pt x="1648" y="71"/>
                    <a:pt x="1649" y="70"/>
                  </a:cubicBezTo>
                  <a:cubicBezTo>
                    <a:pt x="1652" y="63"/>
                    <a:pt x="1656" y="57"/>
                    <a:pt x="1660" y="50"/>
                  </a:cubicBezTo>
                  <a:close/>
                  <a:moveTo>
                    <a:pt x="1597" y="23"/>
                  </a:moveTo>
                  <a:cubicBezTo>
                    <a:pt x="1597" y="23"/>
                    <a:pt x="1597" y="23"/>
                    <a:pt x="1597" y="23"/>
                  </a:cubicBezTo>
                  <a:cubicBezTo>
                    <a:pt x="1597" y="23"/>
                    <a:pt x="1597" y="24"/>
                    <a:pt x="1597" y="24"/>
                  </a:cubicBezTo>
                  <a:cubicBezTo>
                    <a:pt x="1597" y="24"/>
                    <a:pt x="1597" y="23"/>
                    <a:pt x="1597" y="23"/>
                  </a:cubicBezTo>
                  <a:close/>
                  <a:moveTo>
                    <a:pt x="1584" y="55"/>
                  </a:moveTo>
                  <a:cubicBezTo>
                    <a:pt x="1585" y="51"/>
                    <a:pt x="1587" y="46"/>
                    <a:pt x="1589" y="42"/>
                  </a:cubicBezTo>
                  <a:cubicBezTo>
                    <a:pt x="1587" y="48"/>
                    <a:pt x="1586" y="55"/>
                    <a:pt x="1586" y="62"/>
                  </a:cubicBezTo>
                  <a:cubicBezTo>
                    <a:pt x="1587" y="66"/>
                    <a:pt x="1587" y="70"/>
                    <a:pt x="1588" y="73"/>
                  </a:cubicBezTo>
                  <a:cubicBezTo>
                    <a:pt x="1587" y="73"/>
                    <a:pt x="1586" y="73"/>
                    <a:pt x="1585" y="73"/>
                  </a:cubicBezTo>
                  <a:cubicBezTo>
                    <a:pt x="1585" y="72"/>
                    <a:pt x="1585" y="72"/>
                    <a:pt x="1585" y="72"/>
                  </a:cubicBezTo>
                  <a:cubicBezTo>
                    <a:pt x="1584" y="71"/>
                    <a:pt x="1583" y="69"/>
                    <a:pt x="1582" y="67"/>
                  </a:cubicBezTo>
                  <a:cubicBezTo>
                    <a:pt x="1583" y="63"/>
                    <a:pt x="1583" y="59"/>
                    <a:pt x="1584" y="55"/>
                  </a:cubicBezTo>
                  <a:close/>
                  <a:moveTo>
                    <a:pt x="1500" y="60"/>
                  </a:moveTo>
                  <a:cubicBezTo>
                    <a:pt x="1505" y="64"/>
                    <a:pt x="1510" y="70"/>
                    <a:pt x="1514" y="75"/>
                  </a:cubicBezTo>
                  <a:cubicBezTo>
                    <a:pt x="1507" y="76"/>
                    <a:pt x="1499" y="76"/>
                    <a:pt x="1492" y="77"/>
                  </a:cubicBezTo>
                  <a:cubicBezTo>
                    <a:pt x="1494" y="72"/>
                    <a:pt x="1497" y="66"/>
                    <a:pt x="1500" y="61"/>
                  </a:cubicBezTo>
                  <a:cubicBezTo>
                    <a:pt x="1500" y="61"/>
                    <a:pt x="1500" y="60"/>
                    <a:pt x="1500" y="60"/>
                  </a:cubicBezTo>
                  <a:close/>
                  <a:moveTo>
                    <a:pt x="1498" y="52"/>
                  </a:moveTo>
                  <a:cubicBezTo>
                    <a:pt x="1498" y="52"/>
                    <a:pt x="1497" y="52"/>
                    <a:pt x="1497" y="52"/>
                  </a:cubicBezTo>
                  <a:cubicBezTo>
                    <a:pt x="1497" y="52"/>
                    <a:pt x="1497" y="52"/>
                    <a:pt x="1496" y="52"/>
                  </a:cubicBezTo>
                  <a:cubicBezTo>
                    <a:pt x="1496" y="51"/>
                    <a:pt x="1495" y="50"/>
                    <a:pt x="1495" y="50"/>
                  </a:cubicBezTo>
                  <a:cubicBezTo>
                    <a:pt x="1495" y="50"/>
                    <a:pt x="1495" y="49"/>
                    <a:pt x="1495" y="49"/>
                  </a:cubicBezTo>
                  <a:cubicBezTo>
                    <a:pt x="1496" y="50"/>
                    <a:pt x="1497" y="51"/>
                    <a:pt x="1498" y="52"/>
                  </a:cubicBezTo>
                  <a:close/>
                  <a:moveTo>
                    <a:pt x="1487" y="66"/>
                  </a:moveTo>
                  <a:cubicBezTo>
                    <a:pt x="1488" y="64"/>
                    <a:pt x="1489" y="61"/>
                    <a:pt x="1490" y="58"/>
                  </a:cubicBezTo>
                  <a:cubicBezTo>
                    <a:pt x="1491" y="56"/>
                    <a:pt x="1492" y="54"/>
                    <a:pt x="1494" y="52"/>
                  </a:cubicBezTo>
                  <a:cubicBezTo>
                    <a:pt x="1494" y="52"/>
                    <a:pt x="1494" y="53"/>
                    <a:pt x="1495" y="53"/>
                  </a:cubicBezTo>
                  <a:cubicBezTo>
                    <a:pt x="1495" y="54"/>
                    <a:pt x="1495" y="54"/>
                    <a:pt x="1496" y="55"/>
                  </a:cubicBezTo>
                  <a:cubicBezTo>
                    <a:pt x="1495" y="56"/>
                    <a:pt x="1494" y="57"/>
                    <a:pt x="1494" y="58"/>
                  </a:cubicBezTo>
                  <a:cubicBezTo>
                    <a:pt x="1490" y="63"/>
                    <a:pt x="1487" y="69"/>
                    <a:pt x="1484" y="75"/>
                  </a:cubicBezTo>
                  <a:cubicBezTo>
                    <a:pt x="1485" y="72"/>
                    <a:pt x="1486" y="69"/>
                    <a:pt x="1487" y="66"/>
                  </a:cubicBezTo>
                  <a:close/>
                  <a:moveTo>
                    <a:pt x="1442" y="51"/>
                  </a:moveTo>
                  <a:cubicBezTo>
                    <a:pt x="1443" y="50"/>
                    <a:pt x="1444" y="49"/>
                    <a:pt x="1446" y="48"/>
                  </a:cubicBezTo>
                  <a:cubicBezTo>
                    <a:pt x="1446" y="48"/>
                    <a:pt x="1446" y="48"/>
                    <a:pt x="1446" y="48"/>
                  </a:cubicBezTo>
                  <a:cubicBezTo>
                    <a:pt x="1445" y="50"/>
                    <a:pt x="1443" y="51"/>
                    <a:pt x="1441" y="53"/>
                  </a:cubicBezTo>
                  <a:cubicBezTo>
                    <a:pt x="1441" y="53"/>
                    <a:pt x="1441" y="53"/>
                    <a:pt x="1441" y="53"/>
                  </a:cubicBezTo>
                  <a:cubicBezTo>
                    <a:pt x="1441" y="52"/>
                    <a:pt x="1442" y="52"/>
                    <a:pt x="1442" y="51"/>
                  </a:cubicBezTo>
                  <a:close/>
                  <a:moveTo>
                    <a:pt x="1433" y="68"/>
                  </a:moveTo>
                  <a:cubicBezTo>
                    <a:pt x="1435" y="67"/>
                    <a:pt x="1436" y="65"/>
                    <a:pt x="1437" y="63"/>
                  </a:cubicBezTo>
                  <a:cubicBezTo>
                    <a:pt x="1438" y="65"/>
                    <a:pt x="1438" y="67"/>
                    <a:pt x="1439" y="68"/>
                  </a:cubicBezTo>
                  <a:cubicBezTo>
                    <a:pt x="1439" y="70"/>
                    <a:pt x="1440" y="72"/>
                    <a:pt x="1441" y="74"/>
                  </a:cubicBezTo>
                  <a:cubicBezTo>
                    <a:pt x="1442" y="77"/>
                    <a:pt x="1444" y="79"/>
                    <a:pt x="1446" y="81"/>
                  </a:cubicBezTo>
                  <a:cubicBezTo>
                    <a:pt x="1444" y="81"/>
                    <a:pt x="1443" y="81"/>
                    <a:pt x="1442" y="81"/>
                  </a:cubicBezTo>
                  <a:cubicBezTo>
                    <a:pt x="1442" y="81"/>
                    <a:pt x="1441" y="81"/>
                    <a:pt x="1441" y="81"/>
                  </a:cubicBezTo>
                  <a:cubicBezTo>
                    <a:pt x="1440" y="80"/>
                    <a:pt x="1439" y="80"/>
                    <a:pt x="1438" y="79"/>
                  </a:cubicBezTo>
                  <a:cubicBezTo>
                    <a:pt x="1438" y="79"/>
                    <a:pt x="1437" y="79"/>
                    <a:pt x="1436" y="78"/>
                  </a:cubicBezTo>
                  <a:cubicBezTo>
                    <a:pt x="1435" y="78"/>
                    <a:pt x="1434" y="77"/>
                    <a:pt x="1433" y="77"/>
                  </a:cubicBezTo>
                  <a:cubicBezTo>
                    <a:pt x="1432" y="76"/>
                    <a:pt x="1432" y="76"/>
                    <a:pt x="1432" y="76"/>
                  </a:cubicBezTo>
                  <a:cubicBezTo>
                    <a:pt x="1432" y="76"/>
                    <a:pt x="1431" y="76"/>
                    <a:pt x="1431" y="76"/>
                  </a:cubicBezTo>
                  <a:cubicBezTo>
                    <a:pt x="1430" y="75"/>
                    <a:pt x="1429" y="75"/>
                    <a:pt x="1428" y="74"/>
                  </a:cubicBezTo>
                  <a:cubicBezTo>
                    <a:pt x="1430" y="72"/>
                    <a:pt x="1431" y="70"/>
                    <a:pt x="1433" y="68"/>
                  </a:cubicBezTo>
                  <a:close/>
                  <a:moveTo>
                    <a:pt x="1423" y="80"/>
                  </a:moveTo>
                  <a:cubicBezTo>
                    <a:pt x="1424" y="79"/>
                    <a:pt x="1425" y="77"/>
                    <a:pt x="1426" y="76"/>
                  </a:cubicBezTo>
                  <a:cubicBezTo>
                    <a:pt x="1427" y="77"/>
                    <a:pt x="1428" y="78"/>
                    <a:pt x="1429" y="79"/>
                  </a:cubicBezTo>
                  <a:cubicBezTo>
                    <a:pt x="1430" y="80"/>
                    <a:pt x="1431" y="81"/>
                    <a:pt x="1433" y="82"/>
                  </a:cubicBezTo>
                  <a:cubicBezTo>
                    <a:pt x="1428" y="83"/>
                    <a:pt x="1424" y="83"/>
                    <a:pt x="1420" y="84"/>
                  </a:cubicBezTo>
                  <a:cubicBezTo>
                    <a:pt x="1421" y="82"/>
                    <a:pt x="1422" y="81"/>
                    <a:pt x="1423" y="80"/>
                  </a:cubicBezTo>
                  <a:close/>
                  <a:moveTo>
                    <a:pt x="1278" y="76"/>
                  </a:moveTo>
                  <a:cubicBezTo>
                    <a:pt x="1279" y="75"/>
                    <a:pt x="1280" y="75"/>
                    <a:pt x="1281" y="75"/>
                  </a:cubicBezTo>
                  <a:cubicBezTo>
                    <a:pt x="1279" y="77"/>
                    <a:pt x="1278" y="78"/>
                    <a:pt x="1278" y="78"/>
                  </a:cubicBezTo>
                  <a:cubicBezTo>
                    <a:pt x="1278" y="78"/>
                    <a:pt x="1280" y="77"/>
                    <a:pt x="1283" y="75"/>
                  </a:cubicBezTo>
                  <a:cubicBezTo>
                    <a:pt x="1283" y="76"/>
                    <a:pt x="1283" y="77"/>
                    <a:pt x="1284" y="78"/>
                  </a:cubicBezTo>
                  <a:cubicBezTo>
                    <a:pt x="1285" y="82"/>
                    <a:pt x="1286" y="87"/>
                    <a:pt x="1288" y="91"/>
                  </a:cubicBezTo>
                  <a:cubicBezTo>
                    <a:pt x="1290" y="94"/>
                    <a:pt x="1291" y="97"/>
                    <a:pt x="1293" y="100"/>
                  </a:cubicBezTo>
                  <a:cubicBezTo>
                    <a:pt x="1291" y="101"/>
                    <a:pt x="1288" y="101"/>
                    <a:pt x="1286" y="102"/>
                  </a:cubicBezTo>
                  <a:cubicBezTo>
                    <a:pt x="1286" y="101"/>
                    <a:pt x="1285" y="100"/>
                    <a:pt x="1285" y="99"/>
                  </a:cubicBezTo>
                  <a:cubicBezTo>
                    <a:pt x="1284" y="96"/>
                    <a:pt x="1283" y="92"/>
                    <a:pt x="1281" y="90"/>
                  </a:cubicBezTo>
                  <a:cubicBezTo>
                    <a:pt x="1282" y="90"/>
                    <a:pt x="1282" y="89"/>
                    <a:pt x="1282" y="89"/>
                  </a:cubicBezTo>
                  <a:cubicBezTo>
                    <a:pt x="1283" y="88"/>
                    <a:pt x="1283" y="88"/>
                    <a:pt x="1283" y="88"/>
                  </a:cubicBezTo>
                  <a:cubicBezTo>
                    <a:pt x="1282" y="88"/>
                    <a:pt x="1282" y="88"/>
                    <a:pt x="1282" y="88"/>
                  </a:cubicBezTo>
                  <a:cubicBezTo>
                    <a:pt x="1281" y="87"/>
                    <a:pt x="1281" y="87"/>
                    <a:pt x="1280" y="87"/>
                  </a:cubicBezTo>
                  <a:cubicBezTo>
                    <a:pt x="1278" y="84"/>
                    <a:pt x="1277" y="81"/>
                    <a:pt x="1276" y="79"/>
                  </a:cubicBezTo>
                  <a:cubicBezTo>
                    <a:pt x="1276" y="79"/>
                    <a:pt x="1275" y="79"/>
                    <a:pt x="1275" y="78"/>
                  </a:cubicBezTo>
                  <a:cubicBezTo>
                    <a:pt x="1276" y="77"/>
                    <a:pt x="1277" y="76"/>
                    <a:pt x="1278" y="76"/>
                  </a:cubicBezTo>
                  <a:close/>
                  <a:moveTo>
                    <a:pt x="1265" y="103"/>
                  </a:moveTo>
                  <a:cubicBezTo>
                    <a:pt x="1266" y="101"/>
                    <a:pt x="1268" y="100"/>
                    <a:pt x="1269" y="99"/>
                  </a:cubicBezTo>
                  <a:cubicBezTo>
                    <a:pt x="1270" y="98"/>
                    <a:pt x="1272" y="97"/>
                    <a:pt x="1273" y="95"/>
                  </a:cubicBezTo>
                  <a:cubicBezTo>
                    <a:pt x="1274" y="95"/>
                    <a:pt x="1274" y="95"/>
                    <a:pt x="1275" y="94"/>
                  </a:cubicBezTo>
                  <a:cubicBezTo>
                    <a:pt x="1275" y="94"/>
                    <a:pt x="1275" y="94"/>
                    <a:pt x="1276" y="94"/>
                  </a:cubicBezTo>
                  <a:cubicBezTo>
                    <a:pt x="1276" y="93"/>
                    <a:pt x="1277" y="93"/>
                    <a:pt x="1277" y="93"/>
                  </a:cubicBezTo>
                  <a:cubicBezTo>
                    <a:pt x="1277" y="93"/>
                    <a:pt x="1277" y="93"/>
                    <a:pt x="1277" y="93"/>
                  </a:cubicBezTo>
                  <a:cubicBezTo>
                    <a:pt x="1277" y="94"/>
                    <a:pt x="1277" y="95"/>
                    <a:pt x="1277" y="95"/>
                  </a:cubicBezTo>
                  <a:cubicBezTo>
                    <a:pt x="1277" y="95"/>
                    <a:pt x="1277" y="94"/>
                    <a:pt x="1278" y="94"/>
                  </a:cubicBezTo>
                  <a:cubicBezTo>
                    <a:pt x="1278" y="96"/>
                    <a:pt x="1278" y="98"/>
                    <a:pt x="1279" y="100"/>
                  </a:cubicBezTo>
                  <a:cubicBezTo>
                    <a:pt x="1279" y="101"/>
                    <a:pt x="1279" y="102"/>
                    <a:pt x="1279" y="103"/>
                  </a:cubicBezTo>
                  <a:cubicBezTo>
                    <a:pt x="1273" y="104"/>
                    <a:pt x="1267" y="105"/>
                    <a:pt x="1261" y="106"/>
                  </a:cubicBezTo>
                  <a:cubicBezTo>
                    <a:pt x="1262" y="105"/>
                    <a:pt x="1264" y="104"/>
                    <a:pt x="1265" y="103"/>
                  </a:cubicBezTo>
                  <a:close/>
                  <a:moveTo>
                    <a:pt x="1273" y="80"/>
                  </a:moveTo>
                  <a:cubicBezTo>
                    <a:pt x="1274" y="79"/>
                    <a:pt x="1274" y="79"/>
                    <a:pt x="1274" y="79"/>
                  </a:cubicBezTo>
                  <a:cubicBezTo>
                    <a:pt x="1275" y="79"/>
                    <a:pt x="1275" y="79"/>
                    <a:pt x="1275" y="80"/>
                  </a:cubicBezTo>
                  <a:cubicBezTo>
                    <a:pt x="1275" y="82"/>
                    <a:pt x="1276" y="85"/>
                    <a:pt x="1276" y="88"/>
                  </a:cubicBezTo>
                  <a:cubicBezTo>
                    <a:pt x="1276" y="89"/>
                    <a:pt x="1276" y="89"/>
                    <a:pt x="1275" y="89"/>
                  </a:cubicBezTo>
                  <a:cubicBezTo>
                    <a:pt x="1274" y="90"/>
                    <a:pt x="1273" y="91"/>
                    <a:pt x="1271" y="92"/>
                  </a:cubicBezTo>
                  <a:cubicBezTo>
                    <a:pt x="1270" y="92"/>
                    <a:pt x="1270" y="93"/>
                    <a:pt x="1269" y="93"/>
                  </a:cubicBezTo>
                  <a:cubicBezTo>
                    <a:pt x="1266" y="95"/>
                    <a:pt x="1263" y="97"/>
                    <a:pt x="1260" y="98"/>
                  </a:cubicBezTo>
                  <a:cubicBezTo>
                    <a:pt x="1257" y="101"/>
                    <a:pt x="1253" y="103"/>
                    <a:pt x="1249" y="106"/>
                  </a:cubicBezTo>
                  <a:cubicBezTo>
                    <a:pt x="1247" y="107"/>
                    <a:pt x="1246" y="108"/>
                    <a:pt x="1245" y="109"/>
                  </a:cubicBezTo>
                  <a:cubicBezTo>
                    <a:pt x="1244" y="109"/>
                    <a:pt x="1243" y="109"/>
                    <a:pt x="1242" y="109"/>
                  </a:cubicBezTo>
                  <a:cubicBezTo>
                    <a:pt x="1245" y="107"/>
                    <a:pt x="1247" y="104"/>
                    <a:pt x="1250" y="101"/>
                  </a:cubicBezTo>
                  <a:cubicBezTo>
                    <a:pt x="1252" y="99"/>
                    <a:pt x="1254" y="97"/>
                    <a:pt x="1256" y="95"/>
                  </a:cubicBezTo>
                  <a:cubicBezTo>
                    <a:pt x="1258" y="93"/>
                    <a:pt x="1260" y="91"/>
                    <a:pt x="1262" y="89"/>
                  </a:cubicBezTo>
                  <a:cubicBezTo>
                    <a:pt x="1265" y="85"/>
                    <a:pt x="1269" y="83"/>
                    <a:pt x="1273" y="80"/>
                  </a:cubicBezTo>
                  <a:close/>
                  <a:moveTo>
                    <a:pt x="1147" y="95"/>
                  </a:moveTo>
                  <a:cubicBezTo>
                    <a:pt x="1149" y="99"/>
                    <a:pt x="1150" y="103"/>
                    <a:pt x="1151" y="106"/>
                  </a:cubicBezTo>
                  <a:cubicBezTo>
                    <a:pt x="1151" y="108"/>
                    <a:pt x="1152" y="109"/>
                    <a:pt x="1153" y="111"/>
                  </a:cubicBezTo>
                  <a:cubicBezTo>
                    <a:pt x="1152" y="111"/>
                    <a:pt x="1151" y="111"/>
                    <a:pt x="1151" y="111"/>
                  </a:cubicBezTo>
                  <a:cubicBezTo>
                    <a:pt x="1151" y="110"/>
                    <a:pt x="1150" y="110"/>
                    <a:pt x="1150" y="109"/>
                  </a:cubicBezTo>
                  <a:cubicBezTo>
                    <a:pt x="1150" y="106"/>
                    <a:pt x="1149" y="104"/>
                    <a:pt x="1148" y="101"/>
                  </a:cubicBezTo>
                  <a:cubicBezTo>
                    <a:pt x="1147" y="98"/>
                    <a:pt x="1146" y="95"/>
                    <a:pt x="1144" y="92"/>
                  </a:cubicBezTo>
                  <a:cubicBezTo>
                    <a:pt x="1145" y="92"/>
                    <a:pt x="1145" y="91"/>
                    <a:pt x="1145" y="91"/>
                  </a:cubicBezTo>
                  <a:cubicBezTo>
                    <a:pt x="1145" y="91"/>
                    <a:pt x="1145" y="91"/>
                    <a:pt x="1145" y="90"/>
                  </a:cubicBezTo>
                  <a:cubicBezTo>
                    <a:pt x="1146" y="92"/>
                    <a:pt x="1147" y="93"/>
                    <a:pt x="1147" y="95"/>
                  </a:cubicBezTo>
                  <a:close/>
                  <a:moveTo>
                    <a:pt x="1135" y="110"/>
                  </a:moveTo>
                  <a:cubicBezTo>
                    <a:pt x="1135" y="109"/>
                    <a:pt x="1135" y="109"/>
                    <a:pt x="1134" y="108"/>
                  </a:cubicBezTo>
                  <a:cubicBezTo>
                    <a:pt x="1134" y="108"/>
                    <a:pt x="1135" y="108"/>
                    <a:pt x="1135" y="107"/>
                  </a:cubicBezTo>
                  <a:cubicBezTo>
                    <a:pt x="1135" y="106"/>
                    <a:pt x="1136" y="106"/>
                    <a:pt x="1137" y="105"/>
                  </a:cubicBezTo>
                  <a:cubicBezTo>
                    <a:pt x="1138" y="103"/>
                    <a:pt x="1139" y="101"/>
                    <a:pt x="1140" y="98"/>
                  </a:cubicBezTo>
                  <a:cubicBezTo>
                    <a:pt x="1141" y="98"/>
                    <a:pt x="1141" y="98"/>
                    <a:pt x="1141" y="98"/>
                  </a:cubicBezTo>
                  <a:cubicBezTo>
                    <a:pt x="1141" y="99"/>
                    <a:pt x="1141" y="101"/>
                    <a:pt x="1141" y="102"/>
                  </a:cubicBezTo>
                  <a:cubicBezTo>
                    <a:pt x="1141" y="105"/>
                    <a:pt x="1142" y="108"/>
                    <a:pt x="1142" y="110"/>
                  </a:cubicBezTo>
                  <a:cubicBezTo>
                    <a:pt x="1140" y="110"/>
                    <a:pt x="1137" y="110"/>
                    <a:pt x="1135" y="110"/>
                  </a:cubicBezTo>
                  <a:close/>
                  <a:moveTo>
                    <a:pt x="1041" y="104"/>
                  </a:moveTo>
                  <a:cubicBezTo>
                    <a:pt x="1043" y="103"/>
                    <a:pt x="1044" y="101"/>
                    <a:pt x="1046" y="99"/>
                  </a:cubicBezTo>
                  <a:cubicBezTo>
                    <a:pt x="1047" y="98"/>
                    <a:pt x="1048" y="97"/>
                    <a:pt x="1048" y="95"/>
                  </a:cubicBezTo>
                  <a:cubicBezTo>
                    <a:pt x="1047" y="98"/>
                    <a:pt x="1046" y="102"/>
                    <a:pt x="1045" y="105"/>
                  </a:cubicBezTo>
                  <a:cubicBezTo>
                    <a:pt x="1044" y="105"/>
                    <a:pt x="1042" y="104"/>
                    <a:pt x="1041" y="104"/>
                  </a:cubicBezTo>
                  <a:close/>
                  <a:moveTo>
                    <a:pt x="1055" y="100"/>
                  </a:moveTo>
                  <a:cubicBezTo>
                    <a:pt x="1055" y="102"/>
                    <a:pt x="1056" y="103"/>
                    <a:pt x="1056" y="105"/>
                  </a:cubicBezTo>
                  <a:cubicBezTo>
                    <a:pt x="1056" y="105"/>
                    <a:pt x="1056" y="105"/>
                    <a:pt x="1056" y="105"/>
                  </a:cubicBezTo>
                  <a:cubicBezTo>
                    <a:pt x="1055" y="105"/>
                    <a:pt x="1054" y="105"/>
                    <a:pt x="1053" y="105"/>
                  </a:cubicBezTo>
                  <a:cubicBezTo>
                    <a:pt x="1054" y="104"/>
                    <a:pt x="1054" y="102"/>
                    <a:pt x="1055" y="100"/>
                  </a:cubicBezTo>
                  <a:close/>
                  <a:moveTo>
                    <a:pt x="1064" y="102"/>
                  </a:moveTo>
                  <a:cubicBezTo>
                    <a:pt x="1062" y="99"/>
                    <a:pt x="1061" y="95"/>
                    <a:pt x="1060" y="91"/>
                  </a:cubicBezTo>
                  <a:cubicBezTo>
                    <a:pt x="1060" y="91"/>
                    <a:pt x="1060" y="90"/>
                    <a:pt x="1059" y="90"/>
                  </a:cubicBezTo>
                  <a:cubicBezTo>
                    <a:pt x="1060" y="88"/>
                    <a:pt x="1061" y="86"/>
                    <a:pt x="1062" y="85"/>
                  </a:cubicBezTo>
                  <a:cubicBezTo>
                    <a:pt x="1063" y="83"/>
                    <a:pt x="1064" y="82"/>
                    <a:pt x="1065" y="80"/>
                  </a:cubicBezTo>
                  <a:cubicBezTo>
                    <a:pt x="1065" y="82"/>
                    <a:pt x="1065" y="83"/>
                    <a:pt x="1065" y="85"/>
                  </a:cubicBezTo>
                  <a:cubicBezTo>
                    <a:pt x="1064" y="91"/>
                    <a:pt x="1064" y="99"/>
                    <a:pt x="1065" y="105"/>
                  </a:cubicBezTo>
                  <a:cubicBezTo>
                    <a:pt x="1065" y="105"/>
                    <a:pt x="1065" y="106"/>
                    <a:pt x="1065" y="106"/>
                  </a:cubicBezTo>
                  <a:cubicBezTo>
                    <a:pt x="1065" y="106"/>
                    <a:pt x="1065" y="106"/>
                    <a:pt x="1065" y="106"/>
                  </a:cubicBezTo>
                  <a:cubicBezTo>
                    <a:pt x="1064" y="105"/>
                    <a:pt x="1064" y="103"/>
                    <a:pt x="1064" y="102"/>
                  </a:cubicBezTo>
                  <a:close/>
                  <a:moveTo>
                    <a:pt x="1073" y="106"/>
                  </a:moveTo>
                  <a:cubicBezTo>
                    <a:pt x="1073" y="105"/>
                    <a:pt x="1074" y="103"/>
                    <a:pt x="1074" y="101"/>
                  </a:cubicBezTo>
                  <a:cubicBezTo>
                    <a:pt x="1074" y="100"/>
                    <a:pt x="1074" y="99"/>
                    <a:pt x="1074" y="98"/>
                  </a:cubicBezTo>
                  <a:cubicBezTo>
                    <a:pt x="1075" y="99"/>
                    <a:pt x="1075" y="100"/>
                    <a:pt x="1075" y="101"/>
                  </a:cubicBezTo>
                  <a:cubicBezTo>
                    <a:pt x="1076" y="103"/>
                    <a:pt x="1077" y="105"/>
                    <a:pt x="1078" y="107"/>
                  </a:cubicBezTo>
                  <a:cubicBezTo>
                    <a:pt x="1077" y="107"/>
                    <a:pt x="1075" y="106"/>
                    <a:pt x="1073" y="106"/>
                  </a:cubicBezTo>
                  <a:close/>
                  <a:moveTo>
                    <a:pt x="1075" y="69"/>
                  </a:moveTo>
                  <a:cubicBezTo>
                    <a:pt x="1075" y="69"/>
                    <a:pt x="1076" y="68"/>
                    <a:pt x="1076" y="69"/>
                  </a:cubicBezTo>
                  <a:cubicBezTo>
                    <a:pt x="1077" y="69"/>
                    <a:pt x="1077" y="69"/>
                    <a:pt x="1077" y="69"/>
                  </a:cubicBezTo>
                  <a:cubicBezTo>
                    <a:pt x="1076" y="71"/>
                    <a:pt x="1074" y="73"/>
                    <a:pt x="1073" y="76"/>
                  </a:cubicBezTo>
                  <a:cubicBezTo>
                    <a:pt x="1073" y="76"/>
                    <a:pt x="1073" y="76"/>
                    <a:pt x="1073" y="76"/>
                  </a:cubicBezTo>
                  <a:cubicBezTo>
                    <a:pt x="1073" y="74"/>
                    <a:pt x="1072" y="73"/>
                    <a:pt x="1073" y="71"/>
                  </a:cubicBezTo>
                  <a:cubicBezTo>
                    <a:pt x="1073" y="71"/>
                    <a:pt x="1074" y="71"/>
                    <a:pt x="1074" y="71"/>
                  </a:cubicBezTo>
                  <a:cubicBezTo>
                    <a:pt x="1074" y="71"/>
                    <a:pt x="1073" y="71"/>
                    <a:pt x="1072" y="71"/>
                  </a:cubicBezTo>
                  <a:cubicBezTo>
                    <a:pt x="1072" y="71"/>
                    <a:pt x="1072" y="71"/>
                    <a:pt x="1072" y="71"/>
                  </a:cubicBezTo>
                  <a:cubicBezTo>
                    <a:pt x="1072" y="71"/>
                    <a:pt x="1072" y="71"/>
                    <a:pt x="1072" y="71"/>
                  </a:cubicBezTo>
                  <a:cubicBezTo>
                    <a:pt x="1072" y="72"/>
                    <a:pt x="1071" y="74"/>
                    <a:pt x="1071" y="76"/>
                  </a:cubicBezTo>
                  <a:cubicBezTo>
                    <a:pt x="1071" y="78"/>
                    <a:pt x="1071" y="80"/>
                    <a:pt x="1071" y="82"/>
                  </a:cubicBezTo>
                  <a:cubicBezTo>
                    <a:pt x="1071" y="82"/>
                    <a:pt x="1071" y="82"/>
                    <a:pt x="1071" y="82"/>
                  </a:cubicBezTo>
                  <a:cubicBezTo>
                    <a:pt x="1070" y="84"/>
                    <a:pt x="1070" y="85"/>
                    <a:pt x="1070" y="86"/>
                  </a:cubicBezTo>
                  <a:cubicBezTo>
                    <a:pt x="1070" y="85"/>
                    <a:pt x="1069" y="85"/>
                    <a:pt x="1069" y="84"/>
                  </a:cubicBezTo>
                  <a:cubicBezTo>
                    <a:pt x="1069" y="81"/>
                    <a:pt x="1068" y="79"/>
                    <a:pt x="1068" y="76"/>
                  </a:cubicBezTo>
                  <a:cubicBezTo>
                    <a:pt x="1070" y="73"/>
                    <a:pt x="1073" y="70"/>
                    <a:pt x="1075" y="69"/>
                  </a:cubicBezTo>
                  <a:close/>
                  <a:moveTo>
                    <a:pt x="1067" y="70"/>
                  </a:moveTo>
                  <a:cubicBezTo>
                    <a:pt x="1067" y="70"/>
                    <a:pt x="1067" y="70"/>
                    <a:pt x="1067" y="70"/>
                  </a:cubicBezTo>
                  <a:cubicBezTo>
                    <a:pt x="1067" y="70"/>
                    <a:pt x="1067" y="70"/>
                    <a:pt x="1067" y="70"/>
                  </a:cubicBezTo>
                  <a:cubicBezTo>
                    <a:pt x="1067" y="70"/>
                    <a:pt x="1067" y="70"/>
                    <a:pt x="1067" y="70"/>
                  </a:cubicBezTo>
                  <a:close/>
                  <a:moveTo>
                    <a:pt x="1030" y="101"/>
                  </a:moveTo>
                  <a:cubicBezTo>
                    <a:pt x="1033" y="97"/>
                    <a:pt x="1036" y="93"/>
                    <a:pt x="1039" y="89"/>
                  </a:cubicBezTo>
                  <a:cubicBezTo>
                    <a:pt x="1041" y="87"/>
                    <a:pt x="1043" y="85"/>
                    <a:pt x="1045" y="83"/>
                  </a:cubicBezTo>
                  <a:cubicBezTo>
                    <a:pt x="1047" y="80"/>
                    <a:pt x="1047" y="80"/>
                    <a:pt x="1047" y="80"/>
                  </a:cubicBezTo>
                  <a:cubicBezTo>
                    <a:pt x="1048" y="79"/>
                    <a:pt x="1049" y="79"/>
                    <a:pt x="1050" y="78"/>
                  </a:cubicBezTo>
                  <a:cubicBezTo>
                    <a:pt x="1050" y="77"/>
                    <a:pt x="1051" y="77"/>
                    <a:pt x="1051" y="76"/>
                  </a:cubicBezTo>
                  <a:cubicBezTo>
                    <a:pt x="1051" y="78"/>
                    <a:pt x="1052" y="79"/>
                    <a:pt x="1052" y="80"/>
                  </a:cubicBezTo>
                  <a:cubicBezTo>
                    <a:pt x="1052" y="81"/>
                    <a:pt x="1052" y="82"/>
                    <a:pt x="1052" y="82"/>
                  </a:cubicBezTo>
                  <a:cubicBezTo>
                    <a:pt x="1050" y="84"/>
                    <a:pt x="1048" y="86"/>
                    <a:pt x="1047" y="88"/>
                  </a:cubicBezTo>
                  <a:cubicBezTo>
                    <a:pt x="1044" y="90"/>
                    <a:pt x="1042" y="92"/>
                    <a:pt x="1040" y="94"/>
                  </a:cubicBezTo>
                  <a:cubicBezTo>
                    <a:pt x="1037" y="98"/>
                    <a:pt x="1034" y="101"/>
                    <a:pt x="1031" y="104"/>
                  </a:cubicBezTo>
                  <a:cubicBezTo>
                    <a:pt x="1030" y="104"/>
                    <a:pt x="1029" y="104"/>
                    <a:pt x="1028" y="103"/>
                  </a:cubicBezTo>
                  <a:cubicBezTo>
                    <a:pt x="1028" y="103"/>
                    <a:pt x="1029" y="102"/>
                    <a:pt x="1030" y="101"/>
                  </a:cubicBezTo>
                  <a:close/>
                  <a:moveTo>
                    <a:pt x="894" y="90"/>
                  </a:moveTo>
                  <a:cubicBezTo>
                    <a:pt x="895" y="89"/>
                    <a:pt x="895" y="88"/>
                    <a:pt x="896" y="87"/>
                  </a:cubicBezTo>
                  <a:cubicBezTo>
                    <a:pt x="898" y="85"/>
                    <a:pt x="900" y="83"/>
                    <a:pt x="901" y="81"/>
                  </a:cubicBezTo>
                  <a:cubicBezTo>
                    <a:pt x="902" y="82"/>
                    <a:pt x="902" y="83"/>
                    <a:pt x="903" y="84"/>
                  </a:cubicBezTo>
                  <a:cubicBezTo>
                    <a:pt x="903" y="84"/>
                    <a:pt x="903" y="85"/>
                    <a:pt x="903" y="85"/>
                  </a:cubicBezTo>
                  <a:cubicBezTo>
                    <a:pt x="903" y="85"/>
                    <a:pt x="903" y="86"/>
                    <a:pt x="902" y="86"/>
                  </a:cubicBezTo>
                  <a:cubicBezTo>
                    <a:pt x="901" y="88"/>
                    <a:pt x="901" y="89"/>
                    <a:pt x="900" y="91"/>
                  </a:cubicBezTo>
                  <a:cubicBezTo>
                    <a:pt x="898" y="91"/>
                    <a:pt x="896" y="90"/>
                    <a:pt x="894" y="90"/>
                  </a:cubicBezTo>
                  <a:close/>
                  <a:moveTo>
                    <a:pt x="869" y="77"/>
                  </a:moveTo>
                  <a:cubicBezTo>
                    <a:pt x="869" y="78"/>
                    <a:pt x="869" y="79"/>
                    <a:pt x="869" y="80"/>
                  </a:cubicBezTo>
                  <a:cubicBezTo>
                    <a:pt x="869" y="82"/>
                    <a:pt x="869" y="83"/>
                    <a:pt x="869" y="84"/>
                  </a:cubicBezTo>
                  <a:cubicBezTo>
                    <a:pt x="867" y="84"/>
                    <a:pt x="866" y="83"/>
                    <a:pt x="864" y="83"/>
                  </a:cubicBezTo>
                  <a:cubicBezTo>
                    <a:pt x="866" y="81"/>
                    <a:pt x="867" y="79"/>
                    <a:pt x="869" y="77"/>
                  </a:cubicBezTo>
                  <a:close/>
                  <a:moveTo>
                    <a:pt x="979" y="76"/>
                  </a:moveTo>
                  <a:cubicBezTo>
                    <a:pt x="979" y="76"/>
                    <a:pt x="979" y="77"/>
                    <a:pt x="979" y="77"/>
                  </a:cubicBezTo>
                  <a:cubicBezTo>
                    <a:pt x="979" y="77"/>
                    <a:pt x="979" y="76"/>
                    <a:pt x="978" y="76"/>
                  </a:cubicBezTo>
                  <a:cubicBezTo>
                    <a:pt x="978" y="76"/>
                    <a:pt x="979" y="76"/>
                    <a:pt x="979" y="76"/>
                  </a:cubicBezTo>
                  <a:cubicBezTo>
                    <a:pt x="979" y="76"/>
                    <a:pt x="979" y="75"/>
                    <a:pt x="979" y="75"/>
                  </a:cubicBezTo>
                  <a:cubicBezTo>
                    <a:pt x="979" y="75"/>
                    <a:pt x="979" y="75"/>
                    <a:pt x="979" y="76"/>
                  </a:cubicBezTo>
                  <a:close/>
                  <a:moveTo>
                    <a:pt x="950" y="98"/>
                  </a:moveTo>
                  <a:cubicBezTo>
                    <a:pt x="950" y="98"/>
                    <a:pt x="950" y="98"/>
                    <a:pt x="950" y="98"/>
                  </a:cubicBezTo>
                  <a:cubicBezTo>
                    <a:pt x="950" y="98"/>
                    <a:pt x="950" y="98"/>
                    <a:pt x="950" y="98"/>
                  </a:cubicBezTo>
                  <a:cubicBezTo>
                    <a:pt x="950" y="98"/>
                    <a:pt x="950" y="98"/>
                    <a:pt x="950" y="98"/>
                  </a:cubicBezTo>
                  <a:close/>
                  <a:moveTo>
                    <a:pt x="937" y="85"/>
                  </a:moveTo>
                  <a:cubicBezTo>
                    <a:pt x="937" y="85"/>
                    <a:pt x="937" y="84"/>
                    <a:pt x="937" y="84"/>
                  </a:cubicBezTo>
                  <a:cubicBezTo>
                    <a:pt x="937" y="84"/>
                    <a:pt x="937" y="83"/>
                    <a:pt x="937" y="83"/>
                  </a:cubicBezTo>
                  <a:cubicBezTo>
                    <a:pt x="937" y="84"/>
                    <a:pt x="937" y="84"/>
                    <a:pt x="937" y="85"/>
                  </a:cubicBezTo>
                  <a:close/>
                  <a:moveTo>
                    <a:pt x="932" y="93"/>
                  </a:moveTo>
                  <a:cubicBezTo>
                    <a:pt x="932" y="93"/>
                    <a:pt x="931" y="93"/>
                    <a:pt x="931" y="93"/>
                  </a:cubicBezTo>
                  <a:cubicBezTo>
                    <a:pt x="931" y="93"/>
                    <a:pt x="931" y="93"/>
                    <a:pt x="932" y="92"/>
                  </a:cubicBezTo>
                  <a:cubicBezTo>
                    <a:pt x="932" y="93"/>
                    <a:pt x="932" y="93"/>
                    <a:pt x="932" y="93"/>
                  </a:cubicBezTo>
                  <a:close/>
                  <a:moveTo>
                    <a:pt x="966" y="99"/>
                  </a:moveTo>
                  <a:cubicBezTo>
                    <a:pt x="966" y="99"/>
                    <a:pt x="966" y="99"/>
                    <a:pt x="966" y="99"/>
                  </a:cubicBezTo>
                  <a:cubicBezTo>
                    <a:pt x="966" y="98"/>
                    <a:pt x="966" y="96"/>
                    <a:pt x="966" y="95"/>
                  </a:cubicBezTo>
                  <a:cubicBezTo>
                    <a:pt x="967" y="94"/>
                    <a:pt x="968" y="92"/>
                    <a:pt x="969" y="91"/>
                  </a:cubicBezTo>
                  <a:cubicBezTo>
                    <a:pt x="970" y="89"/>
                    <a:pt x="971" y="88"/>
                    <a:pt x="972" y="86"/>
                  </a:cubicBezTo>
                  <a:cubicBezTo>
                    <a:pt x="972" y="86"/>
                    <a:pt x="972" y="87"/>
                    <a:pt x="972" y="87"/>
                  </a:cubicBezTo>
                  <a:cubicBezTo>
                    <a:pt x="972" y="91"/>
                    <a:pt x="973" y="94"/>
                    <a:pt x="974" y="96"/>
                  </a:cubicBezTo>
                  <a:cubicBezTo>
                    <a:pt x="972" y="97"/>
                    <a:pt x="971" y="98"/>
                    <a:pt x="970" y="99"/>
                  </a:cubicBezTo>
                  <a:cubicBezTo>
                    <a:pt x="968" y="99"/>
                    <a:pt x="967" y="99"/>
                    <a:pt x="966" y="99"/>
                  </a:cubicBezTo>
                  <a:close/>
                  <a:moveTo>
                    <a:pt x="984" y="65"/>
                  </a:moveTo>
                  <a:cubicBezTo>
                    <a:pt x="984" y="64"/>
                    <a:pt x="984" y="64"/>
                    <a:pt x="984" y="63"/>
                  </a:cubicBezTo>
                  <a:cubicBezTo>
                    <a:pt x="984" y="64"/>
                    <a:pt x="985" y="64"/>
                    <a:pt x="985" y="64"/>
                  </a:cubicBezTo>
                  <a:cubicBezTo>
                    <a:pt x="984" y="64"/>
                    <a:pt x="984" y="64"/>
                    <a:pt x="984" y="65"/>
                  </a:cubicBezTo>
                  <a:close/>
                  <a:moveTo>
                    <a:pt x="973" y="61"/>
                  </a:moveTo>
                  <a:cubicBezTo>
                    <a:pt x="972" y="64"/>
                    <a:pt x="972" y="68"/>
                    <a:pt x="972" y="72"/>
                  </a:cubicBezTo>
                  <a:cubicBezTo>
                    <a:pt x="972" y="72"/>
                    <a:pt x="972" y="73"/>
                    <a:pt x="972" y="73"/>
                  </a:cubicBezTo>
                  <a:cubicBezTo>
                    <a:pt x="970" y="74"/>
                    <a:pt x="969" y="75"/>
                    <a:pt x="967" y="76"/>
                  </a:cubicBezTo>
                  <a:cubicBezTo>
                    <a:pt x="967" y="76"/>
                    <a:pt x="966" y="77"/>
                    <a:pt x="966" y="77"/>
                  </a:cubicBezTo>
                  <a:cubicBezTo>
                    <a:pt x="966" y="75"/>
                    <a:pt x="966" y="74"/>
                    <a:pt x="967" y="72"/>
                  </a:cubicBezTo>
                  <a:cubicBezTo>
                    <a:pt x="968" y="70"/>
                    <a:pt x="970" y="67"/>
                    <a:pt x="971" y="64"/>
                  </a:cubicBezTo>
                  <a:cubicBezTo>
                    <a:pt x="972" y="63"/>
                    <a:pt x="972" y="62"/>
                    <a:pt x="973" y="61"/>
                  </a:cubicBezTo>
                  <a:close/>
                  <a:moveTo>
                    <a:pt x="943" y="61"/>
                  </a:moveTo>
                  <a:cubicBezTo>
                    <a:pt x="942" y="62"/>
                    <a:pt x="942" y="62"/>
                    <a:pt x="942" y="62"/>
                  </a:cubicBezTo>
                  <a:cubicBezTo>
                    <a:pt x="941" y="61"/>
                    <a:pt x="941" y="60"/>
                    <a:pt x="941" y="59"/>
                  </a:cubicBezTo>
                  <a:cubicBezTo>
                    <a:pt x="942" y="60"/>
                    <a:pt x="942" y="61"/>
                    <a:pt x="943" y="61"/>
                  </a:cubicBezTo>
                  <a:close/>
                  <a:moveTo>
                    <a:pt x="914" y="85"/>
                  </a:moveTo>
                  <a:cubicBezTo>
                    <a:pt x="915" y="87"/>
                    <a:pt x="916" y="90"/>
                    <a:pt x="917" y="93"/>
                  </a:cubicBezTo>
                  <a:cubicBezTo>
                    <a:pt x="917" y="93"/>
                    <a:pt x="917" y="92"/>
                    <a:pt x="916" y="92"/>
                  </a:cubicBezTo>
                  <a:cubicBezTo>
                    <a:pt x="915" y="90"/>
                    <a:pt x="914" y="88"/>
                    <a:pt x="912" y="86"/>
                  </a:cubicBezTo>
                  <a:cubicBezTo>
                    <a:pt x="913" y="85"/>
                    <a:pt x="913" y="84"/>
                    <a:pt x="914" y="83"/>
                  </a:cubicBezTo>
                  <a:cubicBezTo>
                    <a:pt x="914" y="83"/>
                    <a:pt x="914" y="84"/>
                    <a:pt x="914" y="85"/>
                  </a:cubicBezTo>
                  <a:close/>
                  <a:moveTo>
                    <a:pt x="912" y="75"/>
                  </a:moveTo>
                  <a:cubicBezTo>
                    <a:pt x="912" y="75"/>
                    <a:pt x="912" y="75"/>
                    <a:pt x="912" y="75"/>
                  </a:cubicBezTo>
                  <a:cubicBezTo>
                    <a:pt x="910" y="76"/>
                    <a:pt x="909" y="78"/>
                    <a:pt x="908" y="79"/>
                  </a:cubicBezTo>
                  <a:cubicBezTo>
                    <a:pt x="907" y="78"/>
                    <a:pt x="907" y="77"/>
                    <a:pt x="906" y="76"/>
                  </a:cubicBezTo>
                  <a:cubicBezTo>
                    <a:pt x="907" y="75"/>
                    <a:pt x="908" y="73"/>
                    <a:pt x="909" y="72"/>
                  </a:cubicBezTo>
                  <a:cubicBezTo>
                    <a:pt x="910" y="72"/>
                    <a:pt x="910" y="71"/>
                    <a:pt x="911" y="71"/>
                  </a:cubicBezTo>
                  <a:cubicBezTo>
                    <a:pt x="911" y="72"/>
                    <a:pt x="911" y="73"/>
                    <a:pt x="912" y="75"/>
                  </a:cubicBezTo>
                  <a:close/>
                  <a:moveTo>
                    <a:pt x="908" y="63"/>
                  </a:moveTo>
                  <a:cubicBezTo>
                    <a:pt x="909" y="64"/>
                    <a:pt x="909" y="65"/>
                    <a:pt x="909" y="66"/>
                  </a:cubicBezTo>
                  <a:cubicBezTo>
                    <a:pt x="908" y="67"/>
                    <a:pt x="907" y="67"/>
                    <a:pt x="906" y="68"/>
                  </a:cubicBezTo>
                  <a:cubicBezTo>
                    <a:pt x="906" y="68"/>
                    <a:pt x="905" y="69"/>
                    <a:pt x="905" y="69"/>
                  </a:cubicBezTo>
                  <a:cubicBezTo>
                    <a:pt x="905" y="69"/>
                    <a:pt x="905" y="69"/>
                    <a:pt x="905" y="68"/>
                  </a:cubicBezTo>
                  <a:cubicBezTo>
                    <a:pt x="906" y="66"/>
                    <a:pt x="907" y="65"/>
                    <a:pt x="908" y="63"/>
                  </a:cubicBezTo>
                  <a:close/>
                  <a:moveTo>
                    <a:pt x="896" y="72"/>
                  </a:moveTo>
                  <a:cubicBezTo>
                    <a:pt x="896" y="71"/>
                    <a:pt x="897" y="71"/>
                    <a:pt x="898" y="71"/>
                  </a:cubicBezTo>
                  <a:cubicBezTo>
                    <a:pt x="896" y="73"/>
                    <a:pt x="894" y="76"/>
                    <a:pt x="891" y="79"/>
                  </a:cubicBezTo>
                  <a:cubicBezTo>
                    <a:pt x="891" y="79"/>
                    <a:pt x="891" y="79"/>
                    <a:pt x="891" y="79"/>
                  </a:cubicBezTo>
                  <a:cubicBezTo>
                    <a:pt x="891" y="79"/>
                    <a:pt x="891" y="79"/>
                    <a:pt x="891" y="79"/>
                  </a:cubicBezTo>
                  <a:cubicBezTo>
                    <a:pt x="892" y="76"/>
                    <a:pt x="894" y="74"/>
                    <a:pt x="896" y="72"/>
                  </a:cubicBezTo>
                  <a:close/>
                  <a:moveTo>
                    <a:pt x="881" y="63"/>
                  </a:moveTo>
                  <a:cubicBezTo>
                    <a:pt x="882" y="62"/>
                    <a:pt x="882" y="62"/>
                    <a:pt x="882" y="62"/>
                  </a:cubicBezTo>
                  <a:cubicBezTo>
                    <a:pt x="881" y="64"/>
                    <a:pt x="880" y="67"/>
                    <a:pt x="879" y="70"/>
                  </a:cubicBezTo>
                  <a:cubicBezTo>
                    <a:pt x="878" y="71"/>
                    <a:pt x="878" y="73"/>
                    <a:pt x="877" y="75"/>
                  </a:cubicBezTo>
                  <a:cubicBezTo>
                    <a:pt x="877" y="73"/>
                    <a:pt x="877" y="70"/>
                    <a:pt x="877" y="67"/>
                  </a:cubicBezTo>
                  <a:cubicBezTo>
                    <a:pt x="878" y="66"/>
                    <a:pt x="880" y="64"/>
                    <a:pt x="881" y="63"/>
                  </a:cubicBezTo>
                  <a:close/>
                  <a:moveTo>
                    <a:pt x="872" y="63"/>
                  </a:moveTo>
                  <a:cubicBezTo>
                    <a:pt x="872" y="63"/>
                    <a:pt x="872" y="64"/>
                    <a:pt x="872" y="64"/>
                  </a:cubicBezTo>
                  <a:cubicBezTo>
                    <a:pt x="872" y="64"/>
                    <a:pt x="871" y="64"/>
                    <a:pt x="871" y="65"/>
                  </a:cubicBezTo>
                  <a:cubicBezTo>
                    <a:pt x="871" y="65"/>
                    <a:pt x="870" y="66"/>
                    <a:pt x="870" y="66"/>
                  </a:cubicBezTo>
                  <a:cubicBezTo>
                    <a:pt x="871" y="65"/>
                    <a:pt x="871" y="64"/>
                    <a:pt x="872" y="63"/>
                  </a:cubicBezTo>
                  <a:close/>
                  <a:moveTo>
                    <a:pt x="840" y="66"/>
                  </a:moveTo>
                  <a:cubicBezTo>
                    <a:pt x="841" y="70"/>
                    <a:pt x="843" y="74"/>
                    <a:pt x="844" y="77"/>
                  </a:cubicBezTo>
                  <a:cubicBezTo>
                    <a:pt x="844" y="78"/>
                    <a:pt x="845" y="78"/>
                    <a:pt x="845" y="78"/>
                  </a:cubicBezTo>
                  <a:cubicBezTo>
                    <a:pt x="845" y="78"/>
                    <a:pt x="844" y="78"/>
                    <a:pt x="844" y="77"/>
                  </a:cubicBezTo>
                  <a:cubicBezTo>
                    <a:pt x="844" y="77"/>
                    <a:pt x="844" y="77"/>
                    <a:pt x="844" y="77"/>
                  </a:cubicBezTo>
                  <a:cubicBezTo>
                    <a:pt x="840" y="76"/>
                    <a:pt x="842" y="75"/>
                    <a:pt x="841" y="73"/>
                  </a:cubicBezTo>
                  <a:cubicBezTo>
                    <a:pt x="841" y="72"/>
                    <a:pt x="841" y="70"/>
                    <a:pt x="840" y="68"/>
                  </a:cubicBezTo>
                  <a:cubicBezTo>
                    <a:pt x="840" y="66"/>
                    <a:pt x="839" y="65"/>
                    <a:pt x="838" y="63"/>
                  </a:cubicBezTo>
                  <a:cubicBezTo>
                    <a:pt x="839" y="63"/>
                    <a:pt x="839" y="62"/>
                    <a:pt x="839" y="62"/>
                  </a:cubicBezTo>
                  <a:cubicBezTo>
                    <a:pt x="840" y="63"/>
                    <a:pt x="840" y="65"/>
                    <a:pt x="840" y="66"/>
                  </a:cubicBezTo>
                  <a:close/>
                  <a:moveTo>
                    <a:pt x="791" y="47"/>
                  </a:moveTo>
                  <a:cubicBezTo>
                    <a:pt x="791" y="48"/>
                    <a:pt x="791" y="49"/>
                    <a:pt x="791" y="50"/>
                  </a:cubicBezTo>
                  <a:cubicBezTo>
                    <a:pt x="791" y="50"/>
                    <a:pt x="791" y="50"/>
                    <a:pt x="791" y="50"/>
                  </a:cubicBezTo>
                  <a:cubicBezTo>
                    <a:pt x="791" y="50"/>
                    <a:pt x="791" y="50"/>
                    <a:pt x="791" y="51"/>
                  </a:cubicBezTo>
                  <a:cubicBezTo>
                    <a:pt x="791" y="50"/>
                    <a:pt x="790" y="49"/>
                    <a:pt x="790" y="48"/>
                  </a:cubicBezTo>
                  <a:cubicBezTo>
                    <a:pt x="790" y="48"/>
                    <a:pt x="790" y="48"/>
                    <a:pt x="791" y="47"/>
                  </a:cubicBezTo>
                  <a:close/>
                  <a:moveTo>
                    <a:pt x="774" y="49"/>
                  </a:moveTo>
                  <a:cubicBezTo>
                    <a:pt x="774" y="49"/>
                    <a:pt x="774" y="49"/>
                    <a:pt x="774" y="49"/>
                  </a:cubicBezTo>
                  <a:cubicBezTo>
                    <a:pt x="774" y="49"/>
                    <a:pt x="774" y="49"/>
                    <a:pt x="774" y="48"/>
                  </a:cubicBezTo>
                  <a:cubicBezTo>
                    <a:pt x="775" y="48"/>
                    <a:pt x="775" y="47"/>
                    <a:pt x="776" y="47"/>
                  </a:cubicBezTo>
                  <a:cubicBezTo>
                    <a:pt x="776" y="47"/>
                    <a:pt x="776" y="48"/>
                    <a:pt x="777" y="48"/>
                  </a:cubicBezTo>
                  <a:cubicBezTo>
                    <a:pt x="776" y="49"/>
                    <a:pt x="775" y="49"/>
                    <a:pt x="774" y="49"/>
                  </a:cubicBezTo>
                  <a:close/>
                  <a:moveTo>
                    <a:pt x="779" y="54"/>
                  </a:moveTo>
                  <a:cubicBezTo>
                    <a:pt x="779" y="54"/>
                    <a:pt x="779" y="54"/>
                    <a:pt x="779" y="54"/>
                  </a:cubicBezTo>
                  <a:cubicBezTo>
                    <a:pt x="779" y="54"/>
                    <a:pt x="779" y="54"/>
                    <a:pt x="779" y="54"/>
                  </a:cubicBezTo>
                  <a:cubicBezTo>
                    <a:pt x="779" y="54"/>
                    <a:pt x="779" y="54"/>
                    <a:pt x="779" y="54"/>
                  </a:cubicBezTo>
                  <a:close/>
                  <a:moveTo>
                    <a:pt x="838" y="56"/>
                  </a:moveTo>
                  <a:cubicBezTo>
                    <a:pt x="838" y="56"/>
                    <a:pt x="837" y="57"/>
                    <a:pt x="836" y="57"/>
                  </a:cubicBezTo>
                  <a:cubicBezTo>
                    <a:pt x="837" y="56"/>
                    <a:pt x="838" y="56"/>
                    <a:pt x="838" y="55"/>
                  </a:cubicBezTo>
                  <a:cubicBezTo>
                    <a:pt x="838" y="55"/>
                    <a:pt x="838" y="56"/>
                    <a:pt x="838" y="56"/>
                  </a:cubicBezTo>
                  <a:close/>
                  <a:moveTo>
                    <a:pt x="792" y="42"/>
                  </a:moveTo>
                  <a:cubicBezTo>
                    <a:pt x="792" y="42"/>
                    <a:pt x="792" y="42"/>
                    <a:pt x="792" y="43"/>
                  </a:cubicBezTo>
                  <a:cubicBezTo>
                    <a:pt x="792" y="43"/>
                    <a:pt x="791" y="43"/>
                    <a:pt x="791" y="43"/>
                  </a:cubicBezTo>
                  <a:cubicBezTo>
                    <a:pt x="791" y="42"/>
                    <a:pt x="792" y="42"/>
                    <a:pt x="792" y="42"/>
                  </a:cubicBezTo>
                  <a:close/>
                  <a:moveTo>
                    <a:pt x="791" y="43"/>
                  </a:moveTo>
                  <a:cubicBezTo>
                    <a:pt x="791" y="43"/>
                    <a:pt x="791" y="43"/>
                    <a:pt x="791" y="43"/>
                  </a:cubicBezTo>
                  <a:cubicBezTo>
                    <a:pt x="791" y="43"/>
                    <a:pt x="791" y="43"/>
                    <a:pt x="790" y="43"/>
                  </a:cubicBezTo>
                  <a:cubicBezTo>
                    <a:pt x="790" y="43"/>
                    <a:pt x="789" y="44"/>
                    <a:pt x="788" y="44"/>
                  </a:cubicBezTo>
                  <a:cubicBezTo>
                    <a:pt x="787" y="43"/>
                    <a:pt x="787" y="42"/>
                    <a:pt x="786" y="41"/>
                  </a:cubicBezTo>
                  <a:cubicBezTo>
                    <a:pt x="786" y="41"/>
                    <a:pt x="786" y="40"/>
                    <a:pt x="786" y="40"/>
                  </a:cubicBezTo>
                  <a:cubicBezTo>
                    <a:pt x="788" y="39"/>
                    <a:pt x="790" y="39"/>
                    <a:pt x="791" y="39"/>
                  </a:cubicBezTo>
                  <a:cubicBezTo>
                    <a:pt x="792" y="40"/>
                    <a:pt x="791" y="42"/>
                    <a:pt x="791" y="43"/>
                  </a:cubicBezTo>
                  <a:close/>
                  <a:moveTo>
                    <a:pt x="782" y="43"/>
                  </a:moveTo>
                  <a:cubicBezTo>
                    <a:pt x="781" y="42"/>
                    <a:pt x="781" y="42"/>
                    <a:pt x="781" y="42"/>
                  </a:cubicBezTo>
                  <a:cubicBezTo>
                    <a:pt x="781" y="42"/>
                    <a:pt x="781" y="42"/>
                    <a:pt x="781" y="42"/>
                  </a:cubicBezTo>
                  <a:cubicBezTo>
                    <a:pt x="781" y="42"/>
                    <a:pt x="781" y="42"/>
                    <a:pt x="782" y="43"/>
                  </a:cubicBezTo>
                  <a:close/>
                  <a:moveTo>
                    <a:pt x="761" y="55"/>
                  </a:moveTo>
                  <a:cubicBezTo>
                    <a:pt x="760" y="55"/>
                    <a:pt x="760" y="55"/>
                    <a:pt x="760" y="55"/>
                  </a:cubicBezTo>
                  <a:cubicBezTo>
                    <a:pt x="760" y="55"/>
                    <a:pt x="760" y="55"/>
                    <a:pt x="760" y="55"/>
                  </a:cubicBezTo>
                  <a:cubicBezTo>
                    <a:pt x="760" y="55"/>
                    <a:pt x="760" y="55"/>
                    <a:pt x="760" y="55"/>
                  </a:cubicBezTo>
                  <a:cubicBezTo>
                    <a:pt x="760" y="55"/>
                    <a:pt x="761" y="55"/>
                    <a:pt x="761" y="54"/>
                  </a:cubicBezTo>
                  <a:cubicBezTo>
                    <a:pt x="761" y="54"/>
                    <a:pt x="761" y="55"/>
                    <a:pt x="761" y="55"/>
                  </a:cubicBezTo>
                  <a:close/>
                  <a:moveTo>
                    <a:pt x="770" y="64"/>
                  </a:moveTo>
                  <a:cubicBezTo>
                    <a:pt x="773" y="63"/>
                    <a:pt x="775" y="62"/>
                    <a:pt x="777" y="60"/>
                  </a:cubicBezTo>
                  <a:cubicBezTo>
                    <a:pt x="778" y="60"/>
                    <a:pt x="780" y="59"/>
                    <a:pt x="781" y="58"/>
                  </a:cubicBezTo>
                  <a:cubicBezTo>
                    <a:pt x="781" y="58"/>
                    <a:pt x="781" y="58"/>
                    <a:pt x="782" y="58"/>
                  </a:cubicBezTo>
                  <a:cubicBezTo>
                    <a:pt x="783" y="61"/>
                    <a:pt x="785" y="64"/>
                    <a:pt x="786" y="66"/>
                  </a:cubicBezTo>
                  <a:cubicBezTo>
                    <a:pt x="781" y="65"/>
                    <a:pt x="776" y="64"/>
                    <a:pt x="770" y="64"/>
                  </a:cubicBezTo>
                  <a:close/>
                  <a:moveTo>
                    <a:pt x="831" y="70"/>
                  </a:moveTo>
                  <a:cubicBezTo>
                    <a:pt x="832" y="72"/>
                    <a:pt x="832" y="73"/>
                    <a:pt x="833" y="75"/>
                  </a:cubicBezTo>
                  <a:cubicBezTo>
                    <a:pt x="831" y="75"/>
                    <a:pt x="830" y="74"/>
                    <a:pt x="828" y="74"/>
                  </a:cubicBezTo>
                  <a:cubicBezTo>
                    <a:pt x="829" y="73"/>
                    <a:pt x="830" y="71"/>
                    <a:pt x="831" y="70"/>
                  </a:cubicBezTo>
                  <a:close/>
                  <a:moveTo>
                    <a:pt x="849" y="49"/>
                  </a:moveTo>
                  <a:cubicBezTo>
                    <a:pt x="849" y="50"/>
                    <a:pt x="849" y="51"/>
                    <a:pt x="849" y="51"/>
                  </a:cubicBezTo>
                  <a:cubicBezTo>
                    <a:pt x="844" y="54"/>
                    <a:pt x="844" y="54"/>
                    <a:pt x="844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2" y="54"/>
                    <a:pt x="842" y="53"/>
                    <a:pt x="842" y="53"/>
                  </a:cubicBezTo>
                  <a:cubicBezTo>
                    <a:pt x="842" y="53"/>
                    <a:pt x="842" y="53"/>
                    <a:pt x="842" y="53"/>
                  </a:cubicBezTo>
                  <a:cubicBezTo>
                    <a:pt x="845" y="51"/>
                    <a:pt x="848" y="49"/>
                    <a:pt x="849" y="49"/>
                  </a:cubicBezTo>
                  <a:close/>
                  <a:moveTo>
                    <a:pt x="834" y="53"/>
                  </a:moveTo>
                  <a:cubicBezTo>
                    <a:pt x="835" y="52"/>
                    <a:pt x="836" y="51"/>
                    <a:pt x="838" y="51"/>
                  </a:cubicBezTo>
                  <a:cubicBezTo>
                    <a:pt x="838" y="51"/>
                    <a:pt x="838" y="51"/>
                    <a:pt x="838" y="51"/>
                  </a:cubicBezTo>
                  <a:cubicBezTo>
                    <a:pt x="838" y="51"/>
                    <a:pt x="837" y="52"/>
                    <a:pt x="837" y="52"/>
                  </a:cubicBezTo>
                  <a:cubicBezTo>
                    <a:pt x="836" y="53"/>
                    <a:pt x="835" y="53"/>
                    <a:pt x="834" y="54"/>
                  </a:cubicBezTo>
                  <a:cubicBezTo>
                    <a:pt x="834" y="53"/>
                    <a:pt x="834" y="53"/>
                    <a:pt x="834" y="53"/>
                  </a:cubicBezTo>
                  <a:cubicBezTo>
                    <a:pt x="834" y="53"/>
                    <a:pt x="834" y="53"/>
                    <a:pt x="834" y="53"/>
                  </a:cubicBezTo>
                  <a:close/>
                  <a:moveTo>
                    <a:pt x="801" y="43"/>
                  </a:moveTo>
                  <a:cubicBezTo>
                    <a:pt x="801" y="46"/>
                    <a:pt x="800" y="49"/>
                    <a:pt x="800" y="52"/>
                  </a:cubicBezTo>
                  <a:cubicBezTo>
                    <a:pt x="800" y="52"/>
                    <a:pt x="800" y="51"/>
                    <a:pt x="799" y="50"/>
                  </a:cubicBezTo>
                  <a:cubicBezTo>
                    <a:pt x="799" y="48"/>
                    <a:pt x="798" y="47"/>
                    <a:pt x="798" y="45"/>
                  </a:cubicBezTo>
                  <a:cubicBezTo>
                    <a:pt x="799" y="45"/>
                    <a:pt x="800" y="44"/>
                    <a:pt x="801" y="43"/>
                  </a:cubicBezTo>
                  <a:close/>
                  <a:moveTo>
                    <a:pt x="798" y="43"/>
                  </a:moveTo>
                  <a:cubicBezTo>
                    <a:pt x="798" y="44"/>
                    <a:pt x="798" y="44"/>
                    <a:pt x="798" y="44"/>
                  </a:cubicBezTo>
                  <a:cubicBezTo>
                    <a:pt x="798" y="44"/>
                    <a:pt x="797" y="44"/>
                    <a:pt x="797" y="44"/>
                  </a:cubicBezTo>
                  <a:cubicBezTo>
                    <a:pt x="797" y="44"/>
                    <a:pt x="797" y="44"/>
                    <a:pt x="797" y="44"/>
                  </a:cubicBezTo>
                  <a:cubicBezTo>
                    <a:pt x="798" y="44"/>
                    <a:pt x="798" y="43"/>
                    <a:pt x="798" y="43"/>
                  </a:cubicBezTo>
                  <a:close/>
                  <a:moveTo>
                    <a:pt x="790" y="34"/>
                  </a:moveTo>
                  <a:cubicBezTo>
                    <a:pt x="790" y="34"/>
                    <a:pt x="790" y="33"/>
                    <a:pt x="790" y="33"/>
                  </a:cubicBezTo>
                  <a:cubicBezTo>
                    <a:pt x="790" y="33"/>
                    <a:pt x="790" y="33"/>
                    <a:pt x="791" y="33"/>
                  </a:cubicBezTo>
                  <a:cubicBezTo>
                    <a:pt x="790" y="33"/>
                    <a:pt x="791" y="34"/>
                    <a:pt x="791" y="34"/>
                  </a:cubicBezTo>
                  <a:cubicBezTo>
                    <a:pt x="791" y="34"/>
                    <a:pt x="791" y="34"/>
                    <a:pt x="791" y="34"/>
                  </a:cubicBezTo>
                  <a:cubicBezTo>
                    <a:pt x="791" y="35"/>
                    <a:pt x="791" y="37"/>
                    <a:pt x="792" y="39"/>
                  </a:cubicBezTo>
                  <a:cubicBezTo>
                    <a:pt x="791" y="39"/>
                    <a:pt x="791" y="39"/>
                    <a:pt x="791" y="38"/>
                  </a:cubicBezTo>
                  <a:cubicBezTo>
                    <a:pt x="791" y="38"/>
                    <a:pt x="790" y="38"/>
                    <a:pt x="789" y="38"/>
                  </a:cubicBezTo>
                  <a:cubicBezTo>
                    <a:pt x="789" y="37"/>
                    <a:pt x="789" y="36"/>
                    <a:pt x="790" y="34"/>
                  </a:cubicBezTo>
                  <a:close/>
                  <a:moveTo>
                    <a:pt x="788" y="33"/>
                  </a:moveTo>
                  <a:cubicBezTo>
                    <a:pt x="788" y="34"/>
                    <a:pt x="787" y="34"/>
                    <a:pt x="787" y="34"/>
                  </a:cubicBezTo>
                  <a:cubicBezTo>
                    <a:pt x="787" y="34"/>
                    <a:pt x="787" y="35"/>
                    <a:pt x="787" y="35"/>
                  </a:cubicBezTo>
                  <a:cubicBezTo>
                    <a:pt x="787" y="35"/>
                    <a:pt x="787" y="35"/>
                    <a:pt x="787" y="34"/>
                  </a:cubicBezTo>
                  <a:cubicBezTo>
                    <a:pt x="788" y="34"/>
                    <a:pt x="788" y="34"/>
                    <a:pt x="788" y="33"/>
                  </a:cubicBezTo>
                  <a:cubicBezTo>
                    <a:pt x="788" y="33"/>
                    <a:pt x="788" y="34"/>
                    <a:pt x="788" y="34"/>
                  </a:cubicBezTo>
                  <a:cubicBezTo>
                    <a:pt x="788" y="36"/>
                    <a:pt x="789" y="37"/>
                    <a:pt x="789" y="3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787" y="37"/>
                    <a:pt x="786" y="37"/>
                    <a:pt x="785" y="38"/>
                  </a:cubicBezTo>
                  <a:cubicBezTo>
                    <a:pt x="785" y="37"/>
                    <a:pt x="784" y="37"/>
                    <a:pt x="784" y="37"/>
                  </a:cubicBezTo>
                  <a:cubicBezTo>
                    <a:pt x="786" y="35"/>
                    <a:pt x="787" y="34"/>
                    <a:pt x="788" y="33"/>
                  </a:cubicBezTo>
                  <a:close/>
                  <a:moveTo>
                    <a:pt x="782" y="33"/>
                  </a:moveTo>
                  <a:cubicBezTo>
                    <a:pt x="782" y="33"/>
                    <a:pt x="782" y="33"/>
                    <a:pt x="782" y="33"/>
                  </a:cubicBezTo>
                  <a:cubicBezTo>
                    <a:pt x="782" y="33"/>
                    <a:pt x="782" y="33"/>
                    <a:pt x="782" y="33"/>
                  </a:cubicBezTo>
                  <a:cubicBezTo>
                    <a:pt x="782" y="33"/>
                    <a:pt x="782" y="33"/>
                    <a:pt x="782" y="33"/>
                  </a:cubicBezTo>
                  <a:close/>
                  <a:moveTo>
                    <a:pt x="779" y="33"/>
                  </a:moveTo>
                  <a:cubicBezTo>
                    <a:pt x="780" y="34"/>
                    <a:pt x="780" y="36"/>
                    <a:pt x="780" y="37"/>
                  </a:cubicBezTo>
                  <a:cubicBezTo>
                    <a:pt x="780" y="38"/>
                    <a:pt x="779" y="38"/>
                    <a:pt x="778" y="38"/>
                  </a:cubicBezTo>
                  <a:cubicBezTo>
                    <a:pt x="777" y="37"/>
                    <a:pt x="777" y="36"/>
                    <a:pt x="776" y="35"/>
                  </a:cubicBezTo>
                  <a:cubicBezTo>
                    <a:pt x="776" y="35"/>
                    <a:pt x="776" y="35"/>
                    <a:pt x="776" y="35"/>
                  </a:cubicBezTo>
                  <a:cubicBezTo>
                    <a:pt x="777" y="34"/>
                    <a:pt x="778" y="33"/>
                    <a:pt x="779" y="33"/>
                  </a:cubicBezTo>
                  <a:close/>
                  <a:moveTo>
                    <a:pt x="767" y="41"/>
                  </a:moveTo>
                  <a:cubicBezTo>
                    <a:pt x="768" y="40"/>
                    <a:pt x="770" y="39"/>
                    <a:pt x="771" y="38"/>
                  </a:cubicBezTo>
                  <a:cubicBezTo>
                    <a:pt x="772" y="39"/>
                    <a:pt x="772" y="40"/>
                    <a:pt x="773" y="41"/>
                  </a:cubicBezTo>
                  <a:cubicBezTo>
                    <a:pt x="769" y="42"/>
                    <a:pt x="766" y="44"/>
                    <a:pt x="762" y="46"/>
                  </a:cubicBezTo>
                  <a:cubicBezTo>
                    <a:pt x="764" y="44"/>
                    <a:pt x="765" y="43"/>
                    <a:pt x="767" y="41"/>
                  </a:cubicBezTo>
                  <a:close/>
                  <a:moveTo>
                    <a:pt x="717" y="48"/>
                  </a:moveTo>
                  <a:cubicBezTo>
                    <a:pt x="717" y="48"/>
                    <a:pt x="717" y="49"/>
                    <a:pt x="717" y="49"/>
                  </a:cubicBezTo>
                  <a:cubicBezTo>
                    <a:pt x="717" y="49"/>
                    <a:pt x="717" y="50"/>
                    <a:pt x="717" y="50"/>
                  </a:cubicBezTo>
                  <a:cubicBezTo>
                    <a:pt x="717" y="50"/>
                    <a:pt x="717" y="49"/>
                    <a:pt x="716" y="48"/>
                  </a:cubicBezTo>
                  <a:cubicBezTo>
                    <a:pt x="716" y="48"/>
                    <a:pt x="716" y="48"/>
                    <a:pt x="716" y="48"/>
                  </a:cubicBezTo>
                  <a:cubicBezTo>
                    <a:pt x="716" y="48"/>
                    <a:pt x="717" y="48"/>
                    <a:pt x="717" y="48"/>
                  </a:cubicBezTo>
                  <a:close/>
                  <a:moveTo>
                    <a:pt x="691" y="56"/>
                  </a:moveTo>
                  <a:cubicBezTo>
                    <a:pt x="692" y="60"/>
                    <a:pt x="694" y="64"/>
                    <a:pt x="695" y="67"/>
                  </a:cubicBezTo>
                  <a:cubicBezTo>
                    <a:pt x="694" y="67"/>
                    <a:pt x="693" y="67"/>
                    <a:pt x="692" y="67"/>
                  </a:cubicBezTo>
                  <a:cubicBezTo>
                    <a:pt x="691" y="65"/>
                    <a:pt x="690" y="63"/>
                    <a:pt x="689" y="60"/>
                  </a:cubicBezTo>
                  <a:cubicBezTo>
                    <a:pt x="688" y="57"/>
                    <a:pt x="687" y="54"/>
                    <a:pt x="687" y="50"/>
                  </a:cubicBezTo>
                  <a:cubicBezTo>
                    <a:pt x="687" y="50"/>
                    <a:pt x="687" y="50"/>
                    <a:pt x="687" y="49"/>
                  </a:cubicBezTo>
                  <a:cubicBezTo>
                    <a:pt x="687" y="49"/>
                    <a:pt x="688" y="49"/>
                    <a:pt x="688" y="49"/>
                  </a:cubicBezTo>
                  <a:cubicBezTo>
                    <a:pt x="688" y="50"/>
                    <a:pt x="687" y="50"/>
                    <a:pt x="687" y="50"/>
                  </a:cubicBezTo>
                  <a:cubicBezTo>
                    <a:pt x="687" y="50"/>
                    <a:pt x="688" y="50"/>
                    <a:pt x="688" y="49"/>
                  </a:cubicBezTo>
                  <a:cubicBezTo>
                    <a:pt x="688" y="49"/>
                    <a:pt x="688" y="49"/>
                    <a:pt x="688" y="49"/>
                  </a:cubicBezTo>
                  <a:cubicBezTo>
                    <a:pt x="688" y="49"/>
                    <a:pt x="688" y="49"/>
                    <a:pt x="688" y="49"/>
                  </a:cubicBezTo>
                  <a:cubicBezTo>
                    <a:pt x="688" y="49"/>
                    <a:pt x="687" y="49"/>
                    <a:pt x="687" y="49"/>
                  </a:cubicBezTo>
                  <a:cubicBezTo>
                    <a:pt x="687" y="47"/>
                    <a:pt x="687" y="45"/>
                    <a:pt x="687" y="44"/>
                  </a:cubicBezTo>
                  <a:cubicBezTo>
                    <a:pt x="687" y="46"/>
                    <a:pt x="688" y="48"/>
                    <a:pt x="689" y="50"/>
                  </a:cubicBezTo>
                  <a:cubicBezTo>
                    <a:pt x="690" y="52"/>
                    <a:pt x="690" y="54"/>
                    <a:pt x="691" y="56"/>
                  </a:cubicBezTo>
                  <a:close/>
                  <a:moveTo>
                    <a:pt x="665" y="62"/>
                  </a:moveTo>
                  <a:cubicBezTo>
                    <a:pt x="665" y="62"/>
                    <a:pt x="665" y="62"/>
                    <a:pt x="665" y="61"/>
                  </a:cubicBezTo>
                  <a:cubicBezTo>
                    <a:pt x="666" y="62"/>
                    <a:pt x="666" y="62"/>
                    <a:pt x="666" y="63"/>
                  </a:cubicBezTo>
                  <a:cubicBezTo>
                    <a:pt x="665" y="64"/>
                    <a:pt x="664" y="65"/>
                    <a:pt x="663" y="66"/>
                  </a:cubicBezTo>
                  <a:cubicBezTo>
                    <a:pt x="662" y="66"/>
                    <a:pt x="662" y="67"/>
                    <a:pt x="661" y="67"/>
                  </a:cubicBezTo>
                  <a:cubicBezTo>
                    <a:pt x="663" y="66"/>
                    <a:pt x="664" y="64"/>
                    <a:pt x="665" y="62"/>
                  </a:cubicBezTo>
                  <a:close/>
                  <a:moveTo>
                    <a:pt x="678" y="64"/>
                  </a:moveTo>
                  <a:cubicBezTo>
                    <a:pt x="679" y="65"/>
                    <a:pt x="680" y="67"/>
                    <a:pt x="681" y="69"/>
                  </a:cubicBezTo>
                  <a:cubicBezTo>
                    <a:pt x="681" y="69"/>
                    <a:pt x="681" y="69"/>
                    <a:pt x="681" y="69"/>
                  </a:cubicBezTo>
                  <a:cubicBezTo>
                    <a:pt x="679" y="66"/>
                    <a:pt x="677" y="64"/>
                    <a:pt x="675" y="61"/>
                  </a:cubicBezTo>
                  <a:cubicBezTo>
                    <a:pt x="675" y="60"/>
                    <a:pt x="676" y="59"/>
                    <a:pt x="677" y="58"/>
                  </a:cubicBezTo>
                  <a:cubicBezTo>
                    <a:pt x="677" y="60"/>
                    <a:pt x="678" y="62"/>
                    <a:pt x="678" y="64"/>
                  </a:cubicBezTo>
                  <a:close/>
                  <a:moveTo>
                    <a:pt x="643" y="70"/>
                  </a:moveTo>
                  <a:cubicBezTo>
                    <a:pt x="643" y="70"/>
                    <a:pt x="643" y="69"/>
                    <a:pt x="643" y="69"/>
                  </a:cubicBezTo>
                  <a:cubicBezTo>
                    <a:pt x="643" y="69"/>
                    <a:pt x="643" y="69"/>
                    <a:pt x="643" y="69"/>
                  </a:cubicBezTo>
                  <a:cubicBezTo>
                    <a:pt x="643" y="69"/>
                    <a:pt x="643" y="70"/>
                    <a:pt x="643" y="70"/>
                  </a:cubicBezTo>
                  <a:close/>
                  <a:moveTo>
                    <a:pt x="667" y="70"/>
                  </a:moveTo>
                  <a:cubicBezTo>
                    <a:pt x="668" y="69"/>
                    <a:pt x="668" y="69"/>
                    <a:pt x="669" y="68"/>
                  </a:cubicBezTo>
                  <a:cubicBezTo>
                    <a:pt x="669" y="69"/>
                    <a:pt x="669" y="69"/>
                    <a:pt x="669" y="70"/>
                  </a:cubicBezTo>
                  <a:cubicBezTo>
                    <a:pt x="669" y="70"/>
                    <a:pt x="668" y="70"/>
                    <a:pt x="667" y="71"/>
                  </a:cubicBezTo>
                  <a:cubicBezTo>
                    <a:pt x="667" y="70"/>
                    <a:pt x="667" y="70"/>
                    <a:pt x="667" y="70"/>
                  </a:cubicBezTo>
                  <a:close/>
                  <a:moveTo>
                    <a:pt x="675" y="56"/>
                  </a:moveTo>
                  <a:cubicBezTo>
                    <a:pt x="674" y="56"/>
                    <a:pt x="673" y="57"/>
                    <a:pt x="672" y="57"/>
                  </a:cubicBezTo>
                  <a:cubicBezTo>
                    <a:pt x="672" y="57"/>
                    <a:pt x="671" y="56"/>
                    <a:pt x="671" y="55"/>
                  </a:cubicBezTo>
                  <a:cubicBezTo>
                    <a:pt x="671" y="54"/>
                    <a:pt x="672" y="54"/>
                    <a:pt x="672" y="54"/>
                  </a:cubicBezTo>
                  <a:cubicBezTo>
                    <a:pt x="673" y="52"/>
                    <a:pt x="674" y="51"/>
                    <a:pt x="675" y="50"/>
                  </a:cubicBezTo>
                  <a:cubicBezTo>
                    <a:pt x="675" y="51"/>
                    <a:pt x="675" y="51"/>
                    <a:pt x="675" y="52"/>
                  </a:cubicBezTo>
                  <a:cubicBezTo>
                    <a:pt x="676" y="53"/>
                    <a:pt x="676" y="54"/>
                    <a:pt x="676" y="55"/>
                  </a:cubicBezTo>
                  <a:cubicBezTo>
                    <a:pt x="676" y="55"/>
                    <a:pt x="675" y="55"/>
                    <a:pt x="675" y="56"/>
                  </a:cubicBezTo>
                  <a:close/>
                  <a:moveTo>
                    <a:pt x="675" y="49"/>
                  </a:moveTo>
                  <a:cubicBezTo>
                    <a:pt x="673" y="50"/>
                    <a:pt x="672" y="51"/>
                    <a:pt x="671" y="52"/>
                  </a:cubicBezTo>
                  <a:cubicBezTo>
                    <a:pt x="670" y="52"/>
                    <a:pt x="670" y="52"/>
                    <a:pt x="669" y="53"/>
                  </a:cubicBezTo>
                  <a:cubicBezTo>
                    <a:pt x="669" y="52"/>
                    <a:pt x="669" y="52"/>
                    <a:pt x="668" y="51"/>
                  </a:cubicBezTo>
                  <a:cubicBezTo>
                    <a:pt x="670" y="50"/>
                    <a:pt x="671" y="48"/>
                    <a:pt x="672" y="47"/>
                  </a:cubicBezTo>
                  <a:cubicBezTo>
                    <a:pt x="673" y="47"/>
                    <a:pt x="673" y="46"/>
                    <a:pt x="674" y="46"/>
                  </a:cubicBezTo>
                  <a:cubicBezTo>
                    <a:pt x="674" y="47"/>
                    <a:pt x="674" y="48"/>
                    <a:pt x="675" y="49"/>
                  </a:cubicBezTo>
                  <a:close/>
                  <a:moveTo>
                    <a:pt x="668" y="45"/>
                  </a:moveTo>
                  <a:cubicBezTo>
                    <a:pt x="669" y="43"/>
                    <a:pt x="671" y="42"/>
                    <a:pt x="673" y="40"/>
                  </a:cubicBezTo>
                  <a:cubicBezTo>
                    <a:pt x="673" y="41"/>
                    <a:pt x="673" y="42"/>
                    <a:pt x="673" y="43"/>
                  </a:cubicBezTo>
                  <a:cubicBezTo>
                    <a:pt x="672" y="43"/>
                    <a:pt x="671" y="44"/>
                    <a:pt x="670" y="44"/>
                  </a:cubicBezTo>
                  <a:cubicBezTo>
                    <a:pt x="669" y="45"/>
                    <a:pt x="667" y="46"/>
                    <a:pt x="666" y="47"/>
                  </a:cubicBezTo>
                  <a:cubicBezTo>
                    <a:pt x="666" y="47"/>
                    <a:pt x="666" y="47"/>
                    <a:pt x="666" y="46"/>
                  </a:cubicBezTo>
                  <a:cubicBezTo>
                    <a:pt x="666" y="46"/>
                    <a:pt x="667" y="45"/>
                    <a:pt x="668" y="45"/>
                  </a:cubicBezTo>
                  <a:close/>
                  <a:moveTo>
                    <a:pt x="656" y="56"/>
                  </a:moveTo>
                  <a:cubicBezTo>
                    <a:pt x="658" y="54"/>
                    <a:pt x="660" y="52"/>
                    <a:pt x="662" y="50"/>
                  </a:cubicBezTo>
                  <a:cubicBezTo>
                    <a:pt x="662" y="50"/>
                    <a:pt x="663" y="49"/>
                    <a:pt x="663" y="49"/>
                  </a:cubicBezTo>
                  <a:cubicBezTo>
                    <a:pt x="663" y="49"/>
                    <a:pt x="663" y="50"/>
                    <a:pt x="663" y="50"/>
                  </a:cubicBezTo>
                  <a:cubicBezTo>
                    <a:pt x="662" y="51"/>
                    <a:pt x="661" y="52"/>
                    <a:pt x="660" y="52"/>
                  </a:cubicBezTo>
                  <a:cubicBezTo>
                    <a:pt x="657" y="56"/>
                    <a:pt x="653" y="60"/>
                    <a:pt x="650" y="64"/>
                  </a:cubicBezTo>
                  <a:cubicBezTo>
                    <a:pt x="650" y="64"/>
                    <a:pt x="650" y="63"/>
                    <a:pt x="650" y="63"/>
                  </a:cubicBezTo>
                  <a:cubicBezTo>
                    <a:pt x="650" y="62"/>
                    <a:pt x="650" y="62"/>
                    <a:pt x="650" y="62"/>
                  </a:cubicBezTo>
                  <a:cubicBezTo>
                    <a:pt x="652" y="60"/>
                    <a:pt x="654" y="58"/>
                    <a:pt x="656" y="56"/>
                  </a:cubicBezTo>
                  <a:close/>
                  <a:moveTo>
                    <a:pt x="626" y="76"/>
                  </a:moveTo>
                  <a:cubicBezTo>
                    <a:pt x="626" y="76"/>
                    <a:pt x="625" y="76"/>
                    <a:pt x="625" y="76"/>
                  </a:cubicBezTo>
                  <a:cubicBezTo>
                    <a:pt x="624" y="75"/>
                    <a:pt x="624" y="75"/>
                    <a:pt x="624" y="74"/>
                  </a:cubicBezTo>
                  <a:cubicBezTo>
                    <a:pt x="624" y="74"/>
                    <a:pt x="623" y="73"/>
                    <a:pt x="623" y="73"/>
                  </a:cubicBezTo>
                  <a:cubicBezTo>
                    <a:pt x="624" y="74"/>
                    <a:pt x="625" y="75"/>
                    <a:pt x="626" y="76"/>
                  </a:cubicBezTo>
                  <a:close/>
                  <a:moveTo>
                    <a:pt x="499" y="79"/>
                  </a:moveTo>
                  <a:cubicBezTo>
                    <a:pt x="499" y="79"/>
                    <a:pt x="499" y="79"/>
                    <a:pt x="499" y="79"/>
                  </a:cubicBezTo>
                  <a:cubicBezTo>
                    <a:pt x="499" y="79"/>
                    <a:pt x="499" y="79"/>
                    <a:pt x="499" y="79"/>
                  </a:cubicBezTo>
                  <a:cubicBezTo>
                    <a:pt x="499" y="79"/>
                    <a:pt x="499" y="79"/>
                    <a:pt x="499" y="79"/>
                  </a:cubicBezTo>
                  <a:close/>
                  <a:moveTo>
                    <a:pt x="503" y="72"/>
                  </a:moveTo>
                  <a:cubicBezTo>
                    <a:pt x="503" y="72"/>
                    <a:pt x="503" y="72"/>
                    <a:pt x="503" y="71"/>
                  </a:cubicBezTo>
                  <a:cubicBezTo>
                    <a:pt x="503" y="72"/>
                    <a:pt x="503" y="72"/>
                    <a:pt x="503" y="72"/>
                  </a:cubicBezTo>
                  <a:cubicBezTo>
                    <a:pt x="503" y="72"/>
                    <a:pt x="503" y="72"/>
                    <a:pt x="503" y="72"/>
                  </a:cubicBezTo>
                  <a:close/>
                  <a:moveTo>
                    <a:pt x="490" y="71"/>
                  </a:moveTo>
                  <a:cubicBezTo>
                    <a:pt x="490" y="70"/>
                    <a:pt x="490" y="70"/>
                    <a:pt x="490" y="69"/>
                  </a:cubicBezTo>
                  <a:cubicBezTo>
                    <a:pt x="491" y="69"/>
                    <a:pt x="491" y="69"/>
                    <a:pt x="491" y="69"/>
                  </a:cubicBezTo>
                  <a:cubicBezTo>
                    <a:pt x="490" y="70"/>
                    <a:pt x="490" y="70"/>
                    <a:pt x="490" y="71"/>
                  </a:cubicBezTo>
                  <a:close/>
                  <a:moveTo>
                    <a:pt x="503" y="84"/>
                  </a:moveTo>
                  <a:cubicBezTo>
                    <a:pt x="503" y="84"/>
                    <a:pt x="503" y="84"/>
                    <a:pt x="503" y="84"/>
                  </a:cubicBezTo>
                  <a:cubicBezTo>
                    <a:pt x="503" y="85"/>
                    <a:pt x="504" y="85"/>
                    <a:pt x="504" y="85"/>
                  </a:cubicBezTo>
                  <a:cubicBezTo>
                    <a:pt x="504" y="86"/>
                    <a:pt x="505" y="87"/>
                    <a:pt x="505" y="87"/>
                  </a:cubicBezTo>
                  <a:cubicBezTo>
                    <a:pt x="504" y="87"/>
                    <a:pt x="502" y="88"/>
                    <a:pt x="501" y="88"/>
                  </a:cubicBezTo>
                  <a:cubicBezTo>
                    <a:pt x="502" y="86"/>
                    <a:pt x="502" y="86"/>
                    <a:pt x="503" y="84"/>
                  </a:cubicBezTo>
                  <a:close/>
                  <a:moveTo>
                    <a:pt x="546" y="68"/>
                  </a:moveTo>
                  <a:cubicBezTo>
                    <a:pt x="547" y="71"/>
                    <a:pt x="548" y="74"/>
                    <a:pt x="549" y="77"/>
                  </a:cubicBezTo>
                  <a:cubicBezTo>
                    <a:pt x="548" y="76"/>
                    <a:pt x="547" y="75"/>
                    <a:pt x="546" y="73"/>
                  </a:cubicBezTo>
                  <a:cubicBezTo>
                    <a:pt x="545" y="72"/>
                    <a:pt x="544" y="70"/>
                    <a:pt x="543" y="69"/>
                  </a:cubicBezTo>
                  <a:cubicBezTo>
                    <a:pt x="544" y="68"/>
                    <a:pt x="544" y="66"/>
                    <a:pt x="545" y="65"/>
                  </a:cubicBezTo>
                  <a:cubicBezTo>
                    <a:pt x="545" y="66"/>
                    <a:pt x="546" y="67"/>
                    <a:pt x="546" y="68"/>
                  </a:cubicBezTo>
                  <a:close/>
                  <a:moveTo>
                    <a:pt x="564" y="83"/>
                  </a:moveTo>
                  <a:cubicBezTo>
                    <a:pt x="564" y="83"/>
                    <a:pt x="564" y="83"/>
                    <a:pt x="563" y="83"/>
                  </a:cubicBezTo>
                  <a:cubicBezTo>
                    <a:pt x="564" y="82"/>
                    <a:pt x="564" y="82"/>
                    <a:pt x="564" y="82"/>
                  </a:cubicBezTo>
                  <a:cubicBezTo>
                    <a:pt x="564" y="82"/>
                    <a:pt x="564" y="82"/>
                    <a:pt x="564" y="83"/>
                  </a:cubicBezTo>
                  <a:close/>
                  <a:moveTo>
                    <a:pt x="533" y="65"/>
                  </a:moveTo>
                  <a:cubicBezTo>
                    <a:pt x="533" y="64"/>
                    <a:pt x="533" y="63"/>
                    <a:pt x="533" y="63"/>
                  </a:cubicBezTo>
                  <a:cubicBezTo>
                    <a:pt x="533" y="63"/>
                    <a:pt x="534" y="63"/>
                    <a:pt x="534" y="64"/>
                  </a:cubicBezTo>
                  <a:cubicBezTo>
                    <a:pt x="534" y="64"/>
                    <a:pt x="533" y="64"/>
                    <a:pt x="533" y="65"/>
                  </a:cubicBezTo>
                  <a:close/>
                  <a:moveTo>
                    <a:pt x="540" y="77"/>
                  </a:moveTo>
                  <a:cubicBezTo>
                    <a:pt x="540" y="77"/>
                    <a:pt x="540" y="77"/>
                    <a:pt x="541" y="77"/>
                  </a:cubicBezTo>
                  <a:cubicBezTo>
                    <a:pt x="542" y="79"/>
                    <a:pt x="543" y="82"/>
                    <a:pt x="544" y="84"/>
                  </a:cubicBezTo>
                  <a:cubicBezTo>
                    <a:pt x="542" y="85"/>
                    <a:pt x="540" y="85"/>
                    <a:pt x="537" y="85"/>
                  </a:cubicBezTo>
                  <a:cubicBezTo>
                    <a:pt x="538" y="83"/>
                    <a:pt x="539" y="80"/>
                    <a:pt x="540" y="77"/>
                  </a:cubicBezTo>
                  <a:close/>
                  <a:moveTo>
                    <a:pt x="615" y="74"/>
                  </a:moveTo>
                  <a:cubicBezTo>
                    <a:pt x="616" y="75"/>
                    <a:pt x="616" y="76"/>
                    <a:pt x="616" y="77"/>
                  </a:cubicBezTo>
                  <a:cubicBezTo>
                    <a:pt x="616" y="77"/>
                    <a:pt x="615" y="77"/>
                    <a:pt x="614" y="77"/>
                  </a:cubicBezTo>
                  <a:cubicBezTo>
                    <a:pt x="615" y="76"/>
                    <a:pt x="615" y="75"/>
                    <a:pt x="615" y="74"/>
                  </a:cubicBezTo>
                  <a:close/>
                  <a:moveTo>
                    <a:pt x="621" y="37"/>
                  </a:moveTo>
                  <a:cubicBezTo>
                    <a:pt x="621" y="37"/>
                    <a:pt x="621" y="37"/>
                    <a:pt x="621" y="37"/>
                  </a:cubicBezTo>
                  <a:cubicBezTo>
                    <a:pt x="621" y="37"/>
                    <a:pt x="621" y="37"/>
                    <a:pt x="621" y="38"/>
                  </a:cubicBezTo>
                  <a:cubicBezTo>
                    <a:pt x="620" y="38"/>
                    <a:pt x="620" y="38"/>
                    <a:pt x="620" y="38"/>
                  </a:cubicBezTo>
                  <a:cubicBezTo>
                    <a:pt x="620" y="38"/>
                    <a:pt x="620" y="38"/>
                    <a:pt x="621" y="38"/>
                  </a:cubicBezTo>
                  <a:cubicBezTo>
                    <a:pt x="620" y="39"/>
                    <a:pt x="620" y="40"/>
                    <a:pt x="619" y="41"/>
                  </a:cubicBezTo>
                  <a:cubicBezTo>
                    <a:pt x="618" y="42"/>
                    <a:pt x="617" y="43"/>
                    <a:pt x="616" y="45"/>
                  </a:cubicBezTo>
                  <a:cubicBezTo>
                    <a:pt x="616" y="45"/>
                    <a:pt x="616" y="45"/>
                    <a:pt x="615" y="46"/>
                  </a:cubicBezTo>
                  <a:cubicBezTo>
                    <a:pt x="616" y="44"/>
                    <a:pt x="617" y="42"/>
                    <a:pt x="617" y="41"/>
                  </a:cubicBezTo>
                  <a:cubicBezTo>
                    <a:pt x="618" y="39"/>
                    <a:pt x="620" y="37"/>
                    <a:pt x="621" y="37"/>
                  </a:cubicBezTo>
                  <a:close/>
                  <a:moveTo>
                    <a:pt x="594" y="46"/>
                  </a:moveTo>
                  <a:cubicBezTo>
                    <a:pt x="595" y="46"/>
                    <a:pt x="595" y="45"/>
                    <a:pt x="595" y="45"/>
                  </a:cubicBezTo>
                  <a:cubicBezTo>
                    <a:pt x="595" y="45"/>
                    <a:pt x="595" y="46"/>
                    <a:pt x="595" y="46"/>
                  </a:cubicBezTo>
                  <a:cubicBezTo>
                    <a:pt x="595" y="48"/>
                    <a:pt x="595" y="50"/>
                    <a:pt x="594" y="52"/>
                  </a:cubicBezTo>
                  <a:cubicBezTo>
                    <a:pt x="594" y="54"/>
                    <a:pt x="593" y="56"/>
                    <a:pt x="592" y="58"/>
                  </a:cubicBezTo>
                  <a:cubicBezTo>
                    <a:pt x="592" y="58"/>
                    <a:pt x="592" y="57"/>
                    <a:pt x="593" y="56"/>
                  </a:cubicBezTo>
                  <a:cubicBezTo>
                    <a:pt x="593" y="55"/>
                    <a:pt x="593" y="55"/>
                    <a:pt x="593" y="54"/>
                  </a:cubicBezTo>
                  <a:cubicBezTo>
                    <a:pt x="593" y="54"/>
                    <a:pt x="593" y="54"/>
                    <a:pt x="593" y="53"/>
                  </a:cubicBezTo>
                  <a:cubicBezTo>
                    <a:pt x="593" y="53"/>
                    <a:pt x="593" y="53"/>
                    <a:pt x="593" y="53"/>
                  </a:cubicBezTo>
                  <a:cubicBezTo>
                    <a:pt x="593" y="53"/>
                    <a:pt x="593" y="53"/>
                    <a:pt x="593" y="53"/>
                  </a:cubicBezTo>
                  <a:cubicBezTo>
                    <a:pt x="593" y="53"/>
                    <a:pt x="593" y="53"/>
                    <a:pt x="593" y="53"/>
                  </a:cubicBezTo>
                  <a:cubicBezTo>
                    <a:pt x="593" y="50"/>
                    <a:pt x="594" y="48"/>
                    <a:pt x="594" y="46"/>
                  </a:cubicBezTo>
                  <a:close/>
                  <a:moveTo>
                    <a:pt x="548" y="58"/>
                  </a:moveTo>
                  <a:cubicBezTo>
                    <a:pt x="548" y="58"/>
                    <a:pt x="548" y="58"/>
                    <a:pt x="548" y="57"/>
                  </a:cubicBezTo>
                  <a:cubicBezTo>
                    <a:pt x="548" y="57"/>
                    <a:pt x="548" y="57"/>
                    <a:pt x="548" y="57"/>
                  </a:cubicBezTo>
                  <a:cubicBezTo>
                    <a:pt x="548" y="57"/>
                    <a:pt x="548" y="58"/>
                    <a:pt x="548" y="58"/>
                  </a:cubicBezTo>
                  <a:close/>
                  <a:moveTo>
                    <a:pt x="544" y="45"/>
                  </a:moveTo>
                  <a:cubicBezTo>
                    <a:pt x="545" y="45"/>
                    <a:pt x="545" y="45"/>
                    <a:pt x="545" y="44"/>
                  </a:cubicBezTo>
                  <a:cubicBezTo>
                    <a:pt x="545" y="45"/>
                    <a:pt x="545" y="45"/>
                    <a:pt x="545" y="45"/>
                  </a:cubicBezTo>
                  <a:cubicBezTo>
                    <a:pt x="545" y="45"/>
                    <a:pt x="545" y="45"/>
                    <a:pt x="544" y="45"/>
                  </a:cubicBezTo>
                  <a:close/>
                  <a:moveTo>
                    <a:pt x="546" y="52"/>
                  </a:moveTo>
                  <a:cubicBezTo>
                    <a:pt x="546" y="51"/>
                    <a:pt x="546" y="51"/>
                    <a:pt x="546" y="50"/>
                  </a:cubicBezTo>
                  <a:cubicBezTo>
                    <a:pt x="546" y="51"/>
                    <a:pt x="546" y="51"/>
                    <a:pt x="547" y="51"/>
                  </a:cubicBezTo>
                  <a:cubicBezTo>
                    <a:pt x="546" y="52"/>
                    <a:pt x="546" y="53"/>
                    <a:pt x="546" y="53"/>
                  </a:cubicBezTo>
                  <a:cubicBezTo>
                    <a:pt x="546" y="53"/>
                    <a:pt x="546" y="53"/>
                    <a:pt x="546" y="53"/>
                  </a:cubicBezTo>
                  <a:cubicBezTo>
                    <a:pt x="546" y="53"/>
                    <a:pt x="546" y="52"/>
                    <a:pt x="546" y="52"/>
                  </a:cubicBezTo>
                  <a:close/>
                  <a:moveTo>
                    <a:pt x="528" y="55"/>
                  </a:moveTo>
                  <a:cubicBezTo>
                    <a:pt x="528" y="55"/>
                    <a:pt x="528" y="55"/>
                    <a:pt x="528" y="55"/>
                  </a:cubicBezTo>
                  <a:cubicBezTo>
                    <a:pt x="528" y="55"/>
                    <a:pt x="528" y="55"/>
                    <a:pt x="528" y="55"/>
                  </a:cubicBezTo>
                  <a:cubicBezTo>
                    <a:pt x="528" y="55"/>
                    <a:pt x="528" y="55"/>
                    <a:pt x="528" y="55"/>
                  </a:cubicBezTo>
                  <a:close/>
                  <a:moveTo>
                    <a:pt x="523" y="84"/>
                  </a:moveTo>
                  <a:cubicBezTo>
                    <a:pt x="524" y="84"/>
                    <a:pt x="524" y="83"/>
                    <a:pt x="525" y="82"/>
                  </a:cubicBezTo>
                  <a:cubicBezTo>
                    <a:pt x="525" y="83"/>
                    <a:pt x="524" y="83"/>
                    <a:pt x="524" y="84"/>
                  </a:cubicBezTo>
                  <a:cubicBezTo>
                    <a:pt x="524" y="84"/>
                    <a:pt x="524" y="85"/>
                    <a:pt x="524" y="86"/>
                  </a:cubicBezTo>
                  <a:cubicBezTo>
                    <a:pt x="523" y="86"/>
                    <a:pt x="522" y="86"/>
                    <a:pt x="521" y="86"/>
                  </a:cubicBezTo>
                  <a:cubicBezTo>
                    <a:pt x="522" y="86"/>
                    <a:pt x="523" y="85"/>
                    <a:pt x="523" y="84"/>
                  </a:cubicBezTo>
                  <a:close/>
                  <a:moveTo>
                    <a:pt x="521" y="86"/>
                  </a:moveTo>
                  <a:cubicBezTo>
                    <a:pt x="520" y="86"/>
                    <a:pt x="520" y="86"/>
                    <a:pt x="520" y="86"/>
                  </a:cubicBezTo>
                  <a:cubicBezTo>
                    <a:pt x="520" y="86"/>
                    <a:pt x="520" y="85"/>
                    <a:pt x="520" y="85"/>
                  </a:cubicBezTo>
                  <a:cubicBezTo>
                    <a:pt x="520" y="85"/>
                    <a:pt x="520" y="86"/>
                    <a:pt x="521" y="86"/>
                  </a:cubicBezTo>
                  <a:close/>
                  <a:moveTo>
                    <a:pt x="501" y="65"/>
                  </a:moveTo>
                  <a:cubicBezTo>
                    <a:pt x="501" y="65"/>
                    <a:pt x="500" y="66"/>
                    <a:pt x="500" y="67"/>
                  </a:cubicBezTo>
                  <a:cubicBezTo>
                    <a:pt x="499" y="67"/>
                    <a:pt x="499" y="68"/>
                    <a:pt x="498" y="68"/>
                  </a:cubicBezTo>
                  <a:cubicBezTo>
                    <a:pt x="498" y="68"/>
                    <a:pt x="498" y="68"/>
                    <a:pt x="498" y="68"/>
                  </a:cubicBezTo>
                  <a:cubicBezTo>
                    <a:pt x="498" y="67"/>
                    <a:pt x="498" y="67"/>
                    <a:pt x="498" y="67"/>
                  </a:cubicBezTo>
                  <a:cubicBezTo>
                    <a:pt x="499" y="66"/>
                    <a:pt x="500" y="65"/>
                    <a:pt x="500" y="63"/>
                  </a:cubicBezTo>
                  <a:cubicBezTo>
                    <a:pt x="500" y="63"/>
                    <a:pt x="500" y="63"/>
                    <a:pt x="500" y="63"/>
                  </a:cubicBezTo>
                  <a:cubicBezTo>
                    <a:pt x="501" y="64"/>
                    <a:pt x="501" y="64"/>
                    <a:pt x="501" y="65"/>
                  </a:cubicBezTo>
                  <a:close/>
                  <a:moveTo>
                    <a:pt x="499" y="59"/>
                  </a:moveTo>
                  <a:cubicBezTo>
                    <a:pt x="499" y="60"/>
                    <a:pt x="499" y="60"/>
                    <a:pt x="500" y="61"/>
                  </a:cubicBezTo>
                  <a:cubicBezTo>
                    <a:pt x="499" y="61"/>
                    <a:pt x="499" y="62"/>
                    <a:pt x="499" y="62"/>
                  </a:cubicBezTo>
                  <a:cubicBezTo>
                    <a:pt x="498" y="63"/>
                    <a:pt x="497" y="64"/>
                    <a:pt x="495" y="65"/>
                  </a:cubicBezTo>
                  <a:cubicBezTo>
                    <a:pt x="495" y="65"/>
                    <a:pt x="495" y="65"/>
                    <a:pt x="495" y="65"/>
                  </a:cubicBezTo>
                  <a:cubicBezTo>
                    <a:pt x="494" y="65"/>
                    <a:pt x="494" y="64"/>
                    <a:pt x="493" y="64"/>
                  </a:cubicBezTo>
                  <a:cubicBezTo>
                    <a:pt x="494" y="61"/>
                    <a:pt x="495" y="58"/>
                    <a:pt x="496" y="56"/>
                  </a:cubicBezTo>
                  <a:cubicBezTo>
                    <a:pt x="497" y="56"/>
                    <a:pt x="498" y="58"/>
                    <a:pt x="499" y="59"/>
                  </a:cubicBezTo>
                  <a:close/>
                  <a:moveTo>
                    <a:pt x="456" y="90"/>
                  </a:moveTo>
                  <a:cubicBezTo>
                    <a:pt x="456" y="90"/>
                    <a:pt x="456" y="90"/>
                    <a:pt x="456" y="90"/>
                  </a:cubicBezTo>
                  <a:cubicBezTo>
                    <a:pt x="456" y="90"/>
                    <a:pt x="456" y="90"/>
                    <a:pt x="456" y="90"/>
                  </a:cubicBezTo>
                  <a:cubicBezTo>
                    <a:pt x="456" y="90"/>
                    <a:pt x="456" y="90"/>
                    <a:pt x="456" y="90"/>
                  </a:cubicBezTo>
                  <a:close/>
                  <a:moveTo>
                    <a:pt x="427" y="93"/>
                  </a:moveTo>
                  <a:cubicBezTo>
                    <a:pt x="427" y="93"/>
                    <a:pt x="427" y="93"/>
                    <a:pt x="427" y="92"/>
                  </a:cubicBezTo>
                  <a:cubicBezTo>
                    <a:pt x="427" y="92"/>
                    <a:pt x="427" y="92"/>
                    <a:pt x="427" y="92"/>
                  </a:cubicBezTo>
                  <a:cubicBezTo>
                    <a:pt x="427" y="92"/>
                    <a:pt x="427" y="92"/>
                    <a:pt x="427" y="93"/>
                  </a:cubicBezTo>
                  <a:cubicBezTo>
                    <a:pt x="427" y="93"/>
                    <a:pt x="428" y="93"/>
                    <a:pt x="428" y="93"/>
                  </a:cubicBezTo>
                  <a:cubicBezTo>
                    <a:pt x="427" y="93"/>
                    <a:pt x="427" y="93"/>
                    <a:pt x="427" y="93"/>
                  </a:cubicBezTo>
                  <a:close/>
                  <a:moveTo>
                    <a:pt x="442" y="91"/>
                  </a:moveTo>
                  <a:cubicBezTo>
                    <a:pt x="442" y="91"/>
                    <a:pt x="441" y="91"/>
                    <a:pt x="441" y="91"/>
                  </a:cubicBezTo>
                  <a:cubicBezTo>
                    <a:pt x="441" y="91"/>
                    <a:pt x="441" y="90"/>
                    <a:pt x="441" y="89"/>
                  </a:cubicBezTo>
                  <a:cubicBezTo>
                    <a:pt x="442" y="90"/>
                    <a:pt x="442" y="91"/>
                    <a:pt x="442" y="91"/>
                  </a:cubicBezTo>
                  <a:close/>
                  <a:moveTo>
                    <a:pt x="418" y="92"/>
                  </a:moveTo>
                  <a:cubicBezTo>
                    <a:pt x="418" y="93"/>
                    <a:pt x="418" y="93"/>
                    <a:pt x="419" y="94"/>
                  </a:cubicBezTo>
                  <a:cubicBezTo>
                    <a:pt x="418" y="94"/>
                    <a:pt x="417" y="94"/>
                    <a:pt x="417" y="94"/>
                  </a:cubicBezTo>
                  <a:cubicBezTo>
                    <a:pt x="417" y="94"/>
                    <a:pt x="417" y="93"/>
                    <a:pt x="416" y="93"/>
                  </a:cubicBezTo>
                  <a:cubicBezTo>
                    <a:pt x="416" y="92"/>
                    <a:pt x="416" y="91"/>
                    <a:pt x="415" y="89"/>
                  </a:cubicBezTo>
                  <a:cubicBezTo>
                    <a:pt x="416" y="90"/>
                    <a:pt x="417" y="91"/>
                    <a:pt x="418" y="92"/>
                  </a:cubicBezTo>
                  <a:close/>
                  <a:moveTo>
                    <a:pt x="386" y="78"/>
                  </a:moveTo>
                  <a:cubicBezTo>
                    <a:pt x="387" y="80"/>
                    <a:pt x="388" y="82"/>
                    <a:pt x="389" y="83"/>
                  </a:cubicBezTo>
                  <a:cubicBezTo>
                    <a:pt x="389" y="84"/>
                    <a:pt x="389" y="84"/>
                    <a:pt x="388" y="85"/>
                  </a:cubicBezTo>
                  <a:cubicBezTo>
                    <a:pt x="388" y="84"/>
                    <a:pt x="388" y="84"/>
                    <a:pt x="388" y="84"/>
                  </a:cubicBezTo>
                  <a:cubicBezTo>
                    <a:pt x="387" y="85"/>
                    <a:pt x="386" y="85"/>
                    <a:pt x="385" y="86"/>
                  </a:cubicBezTo>
                  <a:cubicBezTo>
                    <a:pt x="384" y="85"/>
                    <a:pt x="383" y="84"/>
                    <a:pt x="381" y="84"/>
                  </a:cubicBezTo>
                  <a:cubicBezTo>
                    <a:pt x="383" y="82"/>
                    <a:pt x="384" y="81"/>
                    <a:pt x="385" y="79"/>
                  </a:cubicBezTo>
                  <a:cubicBezTo>
                    <a:pt x="385" y="79"/>
                    <a:pt x="386" y="79"/>
                    <a:pt x="386" y="78"/>
                  </a:cubicBezTo>
                  <a:close/>
                  <a:moveTo>
                    <a:pt x="391" y="85"/>
                  </a:moveTo>
                  <a:cubicBezTo>
                    <a:pt x="391" y="85"/>
                    <a:pt x="391" y="85"/>
                    <a:pt x="391" y="85"/>
                  </a:cubicBezTo>
                  <a:cubicBezTo>
                    <a:pt x="391" y="87"/>
                    <a:pt x="392" y="89"/>
                    <a:pt x="392" y="90"/>
                  </a:cubicBezTo>
                  <a:cubicBezTo>
                    <a:pt x="391" y="90"/>
                    <a:pt x="390" y="89"/>
                    <a:pt x="389" y="88"/>
                  </a:cubicBezTo>
                  <a:cubicBezTo>
                    <a:pt x="389" y="87"/>
                    <a:pt x="390" y="87"/>
                    <a:pt x="390" y="86"/>
                  </a:cubicBezTo>
                  <a:cubicBezTo>
                    <a:pt x="390" y="86"/>
                    <a:pt x="390" y="85"/>
                    <a:pt x="391" y="85"/>
                  </a:cubicBezTo>
                  <a:close/>
                  <a:moveTo>
                    <a:pt x="400" y="95"/>
                  </a:moveTo>
                  <a:cubicBezTo>
                    <a:pt x="400" y="95"/>
                    <a:pt x="400" y="95"/>
                    <a:pt x="400" y="95"/>
                  </a:cubicBezTo>
                  <a:cubicBezTo>
                    <a:pt x="400" y="95"/>
                    <a:pt x="400" y="95"/>
                    <a:pt x="400" y="95"/>
                  </a:cubicBezTo>
                  <a:cubicBezTo>
                    <a:pt x="400" y="95"/>
                    <a:pt x="400" y="95"/>
                    <a:pt x="400" y="95"/>
                  </a:cubicBezTo>
                  <a:close/>
                  <a:moveTo>
                    <a:pt x="376" y="92"/>
                  </a:moveTo>
                  <a:cubicBezTo>
                    <a:pt x="376" y="92"/>
                    <a:pt x="376" y="92"/>
                    <a:pt x="376" y="92"/>
                  </a:cubicBezTo>
                  <a:cubicBezTo>
                    <a:pt x="376" y="93"/>
                    <a:pt x="375" y="93"/>
                    <a:pt x="375" y="94"/>
                  </a:cubicBezTo>
                  <a:cubicBezTo>
                    <a:pt x="375" y="93"/>
                    <a:pt x="376" y="93"/>
                    <a:pt x="376" y="92"/>
                  </a:cubicBezTo>
                  <a:close/>
                  <a:moveTo>
                    <a:pt x="380" y="88"/>
                  </a:moveTo>
                  <a:cubicBezTo>
                    <a:pt x="379" y="88"/>
                    <a:pt x="379" y="88"/>
                    <a:pt x="378" y="88"/>
                  </a:cubicBezTo>
                  <a:cubicBezTo>
                    <a:pt x="378" y="88"/>
                    <a:pt x="379" y="87"/>
                    <a:pt x="379" y="87"/>
                  </a:cubicBezTo>
                  <a:cubicBezTo>
                    <a:pt x="379" y="88"/>
                    <a:pt x="380" y="88"/>
                    <a:pt x="380" y="88"/>
                  </a:cubicBezTo>
                  <a:close/>
                  <a:moveTo>
                    <a:pt x="383" y="96"/>
                  </a:moveTo>
                  <a:cubicBezTo>
                    <a:pt x="383" y="96"/>
                    <a:pt x="384" y="97"/>
                    <a:pt x="384" y="97"/>
                  </a:cubicBezTo>
                  <a:cubicBezTo>
                    <a:pt x="385" y="98"/>
                    <a:pt x="386" y="98"/>
                    <a:pt x="387" y="99"/>
                  </a:cubicBezTo>
                  <a:cubicBezTo>
                    <a:pt x="384" y="99"/>
                    <a:pt x="382" y="99"/>
                    <a:pt x="379" y="100"/>
                  </a:cubicBezTo>
                  <a:cubicBezTo>
                    <a:pt x="380" y="99"/>
                    <a:pt x="381" y="97"/>
                    <a:pt x="383" y="96"/>
                  </a:cubicBezTo>
                  <a:close/>
                  <a:moveTo>
                    <a:pt x="408" y="95"/>
                  </a:moveTo>
                  <a:cubicBezTo>
                    <a:pt x="407" y="94"/>
                    <a:pt x="407" y="91"/>
                    <a:pt x="406" y="89"/>
                  </a:cubicBezTo>
                  <a:cubicBezTo>
                    <a:pt x="406" y="89"/>
                    <a:pt x="406" y="90"/>
                    <a:pt x="407" y="90"/>
                  </a:cubicBezTo>
                  <a:cubicBezTo>
                    <a:pt x="408" y="92"/>
                    <a:pt x="410" y="94"/>
                    <a:pt x="412" y="95"/>
                  </a:cubicBezTo>
                  <a:cubicBezTo>
                    <a:pt x="410" y="95"/>
                    <a:pt x="409" y="95"/>
                    <a:pt x="408" y="95"/>
                  </a:cubicBezTo>
                  <a:close/>
                  <a:moveTo>
                    <a:pt x="402" y="65"/>
                  </a:moveTo>
                  <a:cubicBezTo>
                    <a:pt x="402" y="65"/>
                    <a:pt x="402" y="64"/>
                    <a:pt x="402" y="64"/>
                  </a:cubicBezTo>
                  <a:cubicBezTo>
                    <a:pt x="402" y="64"/>
                    <a:pt x="402" y="65"/>
                    <a:pt x="402" y="65"/>
                  </a:cubicBezTo>
                  <a:cubicBezTo>
                    <a:pt x="402" y="65"/>
                    <a:pt x="402" y="65"/>
                    <a:pt x="402" y="65"/>
                  </a:cubicBezTo>
                  <a:close/>
                  <a:moveTo>
                    <a:pt x="388" y="75"/>
                  </a:moveTo>
                  <a:cubicBezTo>
                    <a:pt x="388" y="75"/>
                    <a:pt x="389" y="75"/>
                    <a:pt x="389" y="75"/>
                  </a:cubicBezTo>
                  <a:cubicBezTo>
                    <a:pt x="389" y="76"/>
                    <a:pt x="389" y="76"/>
                    <a:pt x="389" y="76"/>
                  </a:cubicBezTo>
                  <a:cubicBezTo>
                    <a:pt x="389" y="76"/>
                    <a:pt x="389" y="76"/>
                    <a:pt x="389" y="76"/>
                  </a:cubicBezTo>
                  <a:cubicBezTo>
                    <a:pt x="389" y="76"/>
                    <a:pt x="389" y="76"/>
                    <a:pt x="389" y="76"/>
                  </a:cubicBezTo>
                  <a:cubicBezTo>
                    <a:pt x="389" y="75"/>
                    <a:pt x="388" y="75"/>
                    <a:pt x="388" y="75"/>
                  </a:cubicBezTo>
                  <a:cubicBezTo>
                    <a:pt x="388" y="75"/>
                    <a:pt x="388" y="75"/>
                    <a:pt x="388" y="75"/>
                  </a:cubicBezTo>
                  <a:close/>
                  <a:moveTo>
                    <a:pt x="383" y="73"/>
                  </a:moveTo>
                  <a:cubicBezTo>
                    <a:pt x="383" y="73"/>
                    <a:pt x="384" y="73"/>
                    <a:pt x="384" y="73"/>
                  </a:cubicBezTo>
                  <a:cubicBezTo>
                    <a:pt x="384" y="74"/>
                    <a:pt x="384" y="75"/>
                    <a:pt x="385" y="76"/>
                  </a:cubicBezTo>
                  <a:cubicBezTo>
                    <a:pt x="384" y="76"/>
                    <a:pt x="384" y="77"/>
                    <a:pt x="383" y="77"/>
                  </a:cubicBezTo>
                  <a:cubicBezTo>
                    <a:pt x="382" y="78"/>
                    <a:pt x="381" y="78"/>
                    <a:pt x="380" y="79"/>
                  </a:cubicBezTo>
                  <a:cubicBezTo>
                    <a:pt x="381" y="77"/>
                    <a:pt x="382" y="75"/>
                    <a:pt x="383" y="73"/>
                  </a:cubicBezTo>
                  <a:close/>
                  <a:moveTo>
                    <a:pt x="342" y="107"/>
                  </a:moveTo>
                  <a:cubicBezTo>
                    <a:pt x="342" y="106"/>
                    <a:pt x="341" y="105"/>
                    <a:pt x="341" y="104"/>
                  </a:cubicBezTo>
                  <a:cubicBezTo>
                    <a:pt x="341" y="102"/>
                    <a:pt x="341" y="99"/>
                    <a:pt x="341" y="97"/>
                  </a:cubicBezTo>
                  <a:cubicBezTo>
                    <a:pt x="341" y="97"/>
                    <a:pt x="341" y="98"/>
                    <a:pt x="341" y="98"/>
                  </a:cubicBezTo>
                  <a:cubicBezTo>
                    <a:pt x="341" y="101"/>
                    <a:pt x="342" y="103"/>
                    <a:pt x="342" y="106"/>
                  </a:cubicBezTo>
                  <a:cubicBezTo>
                    <a:pt x="342" y="106"/>
                    <a:pt x="342" y="106"/>
                    <a:pt x="342" y="107"/>
                  </a:cubicBezTo>
                  <a:cubicBezTo>
                    <a:pt x="342" y="107"/>
                    <a:pt x="342" y="107"/>
                    <a:pt x="342" y="107"/>
                  </a:cubicBezTo>
                  <a:close/>
                  <a:moveTo>
                    <a:pt x="289" y="101"/>
                  </a:moveTo>
                  <a:cubicBezTo>
                    <a:pt x="289" y="102"/>
                    <a:pt x="289" y="102"/>
                    <a:pt x="289" y="102"/>
                  </a:cubicBezTo>
                  <a:cubicBezTo>
                    <a:pt x="289" y="102"/>
                    <a:pt x="289" y="102"/>
                    <a:pt x="289" y="102"/>
                  </a:cubicBezTo>
                  <a:cubicBezTo>
                    <a:pt x="289" y="103"/>
                    <a:pt x="289" y="103"/>
                    <a:pt x="289" y="103"/>
                  </a:cubicBezTo>
                  <a:cubicBezTo>
                    <a:pt x="289" y="103"/>
                    <a:pt x="289" y="103"/>
                    <a:pt x="289" y="103"/>
                  </a:cubicBezTo>
                  <a:cubicBezTo>
                    <a:pt x="289" y="103"/>
                    <a:pt x="289" y="103"/>
                    <a:pt x="289" y="103"/>
                  </a:cubicBezTo>
                  <a:cubicBezTo>
                    <a:pt x="289" y="104"/>
                    <a:pt x="289" y="105"/>
                    <a:pt x="290" y="106"/>
                  </a:cubicBezTo>
                  <a:cubicBezTo>
                    <a:pt x="290" y="109"/>
                    <a:pt x="291" y="112"/>
                    <a:pt x="291" y="115"/>
                  </a:cubicBezTo>
                  <a:cubicBezTo>
                    <a:pt x="291" y="116"/>
                    <a:pt x="292" y="116"/>
                    <a:pt x="292" y="117"/>
                  </a:cubicBezTo>
                  <a:cubicBezTo>
                    <a:pt x="290" y="117"/>
                    <a:pt x="289" y="117"/>
                    <a:pt x="287" y="117"/>
                  </a:cubicBezTo>
                  <a:cubicBezTo>
                    <a:pt x="288" y="117"/>
                    <a:pt x="288" y="116"/>
                    <a:pt x="288" y="115"/>
                  </a:cubicBezTo>
                  <a:cubicBezTo>
                    <a:pt x="288" y="111"/>
                    <a:pt x="288" y="108"/>
                    <a:pt x="288" y="104"/>
                  </a:cubicBezTo>
                  <a:cubicBezTo>
                    <a:pt x="288" y="102"/>
                    <a:pt x="288" y="99"/>
                    <a:pt x="288" y="96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8" y="98"/>
                    <a:pt x="288" y="100"/>
                    <a:pt x="289" y="101"/>
                  </a:cubicBezTo>
                  <a:close/>
                  <a:moveTo>
                    <a:pt x="224" y="127"/>
                  </a:moveTo>
                  <a:cubicBezTo>
                    <a:pt x="225" y="124"/>
                    <a:pt x="226" y="121"/>
                    <a:pt x="227" y="117"/>
                  </a:cubicBezTo>
                  <a:cubicBezTo>
                    <a:pt x="227" y="118"/>
                    <a:pt x="227" y="119"/>
                    <a:pt x="227" y="119"/>
                  </a:cubicBezTo>
                  <a:cubicBezTo>
                    <a:pt x="227" y="123"/>
                    <a:pt x="227" y="125"/>
                    <a:pt x="228" y="127"/>
                  </a:cubicBezTo>
                  <a:cubicBezTo>
                    <a:pt x="228" y="128"/>
                    <a:pt x="228" y="128"/>
                    <a:pt x="228" y="128"/>
                  </a:cubicBezTo>
                  <a:cubicBezTo>
                    <a:pt x="227" y="128"/>
                    <a:pt x="225" y="128"/>
                    <a:pt x="224" y="129"/>
                  </a:cubicBezTo>
                  <a:cubicBezTo>
                    <a:pt x="224" y="128"/>
                    <a:pt x="224" y="128"/>
                    <a:pt x="224" y="127"/>
                  </a:cubicBezTo>
                  <a:close/>
                  <a:moveTo>
                    <a:pt x="279" y="118"/>
                  </a:moveTo>
                  <a:cubicBezTo>
                    <a:pt x="279" y="117"/>
                    <a:pt x="280" y="117"/>
                    <a:pt x="280" y="117"/>
                  </a:cubicBezTo>
                  <a:cubicBezTo>
                    <a:pt x="280" y="117"/>
                    <a:pt x="280" y="118"/>
                    <a:pt x="280" y="119"/>
                  </a:cubicBezTo>
                  <a:cubicBezTo>
                    <a:pt x="279" y="119"/>
                    <a:pt x="279" y="119"/>
                    <a:pt x="278" y="119"/>
                  </a:cubicBezTo>
                  <a:cubicBezTo>
                    <a:pt x="279" y="119"/>
                    <a:pt x="279" y="118"/>
                    <a:pt x="279" y="118"/>
                  </a:cubicBezTo>
                  <a:close/>
                  <a:moveTo>
                    <a:pt x="114" y="118"/>
                  </a:moveTo>
                  <a:cubicBezTo>
                    <a:pt x="114" y="118"/>
                    <a:pt x="114" y="118"/>
                    <a:pt x="114" y="118"/>
                  </a:cubicBezTo>
                  <a:cubicBezTo>
                    <a:pt x="114" y="118"/>
                    <a:pt x="114" y="118"/>
                    <a:pt x="114" y="118"/>
                  </a:cubicBezTo>
                  <a:cubicBezTo>
                    <a:pt x="115" y="119"/>
                    <a:pt x="115" y="120"/>
                    <a:pt x="116" y="121"/>
                  </a:cubicBezTo>
                  <a:cubicBezTo>
                    <a:pt x="115" y="121"/>
                    <a:pt x="115" y="122"/>
                    <a:pt x="115" y="122"/>
                  </a:cubicBezTo>
                  <a:cubicBezTo>
                    <a:pt x="113" y="124"/>
                    <a:pt x="112" y="125"/>
                    <a:pt x="111" y="127"/>
                  </a:cubicBezTo>
                  <a:cubicBezTo>
                    <a:pt x="110" y="128"/>
                    <a:pt x="108" y="130"/>
                    <a:pt x="107" y="131"/>
                  </a:cubicBezTo>
                  <a:cubicBezTo>
                    <a:pt x="106" y="131"/>
                    <a:pt x="104" y="131"/>
                    <a:pt x="102" y="131"/>
                  </a:cubicBezTo>
                  <a:cubicBezTo>
                    <a:pt x="105" y="128"/>
                    <a:pt x="107" y="125"/>
                    <a:pt x="110" y="122"/>
                  </a:cubicBezTo>
                  <a:cubicBezTo>
                    <a:pt x="111" y="120"/>
                    <a:pt x="112" y="119"/>
                    <a:pt x="114" y="118"/>
                  </a:cubicBezTo>
                  <a:close/>
                  <a:moveTo>
                    <a:pt x="123" y="111"/>
                  </a:moveTo>
                  <a:cubicBezTo>
                    <a:pt x="122" y="113"/>
                    <a:pt x="120" y="114"/>
                    <a:pt x="119" y="116"/>
                  </a:cubicBezTo>
                  <a:cubicBezTo>
                    <a:pt x="119" y="116"/>
                    <a:pt x="119" y="117"/>
                    <a:pt x="118" y="117"/>
                  </a:cubicBezTo>
                  <a:cubicBezTo>
                    <a:pt x="118" y="117"/>
                    <a:pt x="118" y="116"/>
                    <a:pt x="117" y="116"/>
                  </a:cubicBezTo>
                  <a:cubicBezTo>
                    <a:pt x="117" y="116"/>
                    <a:pt x="117" y="116"/>
                    <a:pt x="117" y="115"/>
                  </a:cubicBezTo>
                  <a:cubicBezTo>
                    <a:pt x="119" y="114"/>
                    <a:pt x="121" y="112"/>
                    <a:pt x="123" y="111"/>
                  </a:cubicBezTo>
                  <a:cubicBezTo>
                    <a:pt x="123" y="111"/>
                    <a:pt x="123" y="111"/>
                    <a:pt x="123" y="111"/>
                  </a:cubicBezTo>
                  <a:close/>
                  <a:moveTo>
                    <a:pt x="79" y="128"/>
                  </a:moveTo>
                  <a:cubicBezTo>
                    <a:pt x="79" y="128"/>
                    <a:pt x="78" y="129"/>
                    <a:pt x="78" y="129"/>
                  </a:cubicBezTo>
                  <a:cubicBezTo>
                    <a:pt x="78" y="129"/>
                    <a:pt x="77" y="129"/>
                    <a:pt x="77" y="129"/>
                  </a:cubicBezTo>
                  <a:cubicBezTo>
                    <a:pt x="78" y="128"/>
                    <a:pt x="79" y="126"/>
                    <a:pt x="80" y="124"/>
                  </a:cubicBezTo>
                  <a:cubicBezTo>
                    <a:pt x="80" y="125"/>
                    <a:pt x="79" y="127"/>
                    <a:pt x="79" y="128"/>
                  </a:cubicBezTo>
                  <a:close/>
                  <a:moveTo>
                    <a:pt x="119" y="133"/>
                  </a:moveTo>
                  <a:cubicBezTo>
                    <a:pt x="120" y="132"/>
                    <a:pt x="121" y="131"/>
                    <a:pt x="122" y="130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1" y="131"/>
                    <a:pt x="121" y="132"/>
                    <a:pt x="120" y="133"/>
                  </a:cubicBezTo>
                  <a:cubicBezTo>
                    <a:pt x="120" y="133"/>
                    <a:pt x="119" y="133"/>
                    <a:pt x="119" y="133"/>
                  </a:cubicBezTo>
                  <a:close/>
                  <a:moveTo>
                    <a:pt x="162" y="113"/>
                  </a:moveTo>
                  <a:cubicBezTo>
                    <a:pt x="163" y="113"/>
                    <a:pt x="164" y="114"/>
                    <a:pt x="165" y="116"/>
                  </a:cubicBezTo>
                  <a:cubicBezTo>
                    <a:pt x="165" y="116"/>
                    <a:pt x="165" y="116"/>
                    <a:pt x="165" y="116"/>
                  </a:cubicBezTo>
                  <a:cubicBezTo>
                    <a:pt x="165" y="116"/>
                    <a:pt x="164" y="117"/>
                    <a:pt x="164" y="117"/>
                  </a:cubicBezTo>
                  <a:cubicBezTo>
                    <a:pt x="163" y="119"/>
                    <a:pt x="162" y="122"/>
                    <a:pt x="161" y="124"/>
                  </a:cubicBezTo>
                  <a:cubicBezTo>
                    <a:pt x="161" y="124"/>
                    <a:pt x="161" y="124"/>
                    <a:pt x="161" y="123"/>
                  </a:cubicBezTo>
                  <a:cubicBezTo>
                    <a:pt x="161" y="122"/>
                    <a:pt x="161" y="120"/>
                    <a:pt x="161" y="119"/>
                  </a:cubicBezTo>
                  <a:cubicBezTo>
                    <a:pt x="161" y="117"/>
                    <a:pt x="161" y="116"/>
                    <a:pt x="161" y="114"/>
                  </a:cubicBezTo>
                  <a:cubicBezTo>
                    <a:pt x="161" y="114"/>
                    <a:pt x="161" y="113"/>
                    <a:pt x="161" y="113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2" y="112"/>
                    <a:pt x="162" y="113"/>
                  </a:cubicBezTo>
                  <a:close/>
                  <a:moveTo>
                    <a:pt x="148" y="127"/>
                  </a:moveTo>
                  <a:cubicBezTo>
                    <a:pt x="148" y="127"/>
                    <a:pt x="148" y="127"/>
                    <a:pt x="148" y="127"/>
                  </a:cubicBezTo>
                  <a:cubicBezTo>
                    <a:pt x="149" y="126"/>
                    <a:pt x="149" y="126"/>
                    <a:pt x="149" y="126"/>
                  </a:cubicBezTo>
                  <a:cubicBezTo>
                    <a:pt x="149" y="126"/>
                    <a:pt x="149" y="127"/>
                    <a:pt x="148" y="127"/>
                  </a:cubicBezTo>
                  <a:close/>
                  <a:moveTo>
                    <a:pt x="170" y="123"/>
                  </a:moveTo>
                  <a:cubicBezTo>
                    <a:pt x="172" y="126"/>
                    <a:pt x="174" y="128"/>
                    <a:pt x="175" y="131"/>
                  </a:cubicBezTo>
                  <a:cubicBezTo>
                    <a:pt x="175" y="132"/>
                    <a:pt x="175" y="133"/>
                    <a:pt x="176" y="134"/>
                  </a:cubicBezTo>
                  <a:cubicBezTo>
                    <a:pt x="175" y="134"/>
                    <a:pt x="174" y="134"/>
                    <a:pt x="174" y="134"/>
                  </a:cubicBezTo>
                  <a:cubicBezTo>
                    <a:pt x="173" y="131"/>
                    <a:pt x="172" y="127"/>
                    <a:pt x="170" y="123"/>
                  </a:cubicBezTo>
                  <a:close/>
                  <a:moveTo>
                    <a:pt x="171" y="116"/>
                  </a:moveTo>
                  <a:cubicBezTo>
                    <a:pt x="171" y="115"/>
                    <a:pt x="170" y="115"/>
                    <a:pt x="169" y="114"/>
                  </a:cubicBezTo>
                  <a:cubicBezTo>
                    <a:pt x="170" y="113"/>
                    <a:pt x="170" y="112"/>
                    <a:pt x="170" y="111"/>
                  </a:cubicBezTo>
                  <a:cubicBezTo>
                    <a:pt x="171" y="113"/>
                    <a:pt x="171" y="114"/>
                    <a:pt x="171" y="116"/>
                  </a:cubicBezTo>
                  <a:close/>
                  <a:moveTo>
                    <a:pt x="163" y="106"/>
                  </a:moveTo>
                  <a:cubicBezTo>
                    <a:pt x="163" y="106"/>
                    <a:pt x="163" y="107"/>
                    <a:pt x="164" y="107"/>
                  </a:cubicBezTo>
                  <a:cubicBezTo>
                    <a:pt x="164" y="108"/>
                    <a:pt x="164" y="108"/>
                    <a:pt x="164" y="109"/>
                  </a:cubicBezTo>
                  <a:cubicBezTo>
                    <a:pt x="165" y="109"/>
                    <a:pt x="165" y="110"/>
                    <a:pt x="165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1"/>
                    <a:pt x="164" y="111"/>
                    <a:pt x="163" y="111"/>
                  </a:cubicBezTo>
                  <a:cubicBezTo>
                    <a:pt x="163" y="110"/>
                    <a:pt x="162" y="110"/>
                    <a:pt x="162" y="110"/>
                  </a:cubicBezTo>
                  <a:cubicBezTo>
                    <a:pt x="162" y="109"/>
                    <a:pt x="162" y="109"/>
                    <a:pt x="163" y="108"/>
                  </a:cubicBezTo>
                  <a:cubicBezTo>
                    <a:pt x="163" y="108"/>
                    <a:pt x="163" y="107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lose/>
                  <a:moveTo>
                    <a:pt x="135" y="115"/>
                  </a:moveTo>
                  <a:cubicBezTo>
                    <a:pt x="135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8"/>
                    <a:pt x="135" y="122"/>
                    <a:pt x="136" y="126"/>
                  </a:cubicBezTo>
                  <a:cubicBezTo>
                    <a:pt x="135" y="126"/>
                    <a:pt x="134" y="126"/>
                    <a:pt x="134" y="127"/>
                  </a:cubicBezTo>
                  <a:cubicBezTo>
                    <a:pt x="133" y="128"/>
                    <a:pt x="132" y="129"/>
                    <a:pt x="131" y="129"/>
                  </a:cubicBezTo>
                  <a:cubicBezTo>
                    <a:pt x="131" y="129"/>
                    <a:pt x="131" y="129"/>
                    <a:pt x="131" y="129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1" y="127"/>
                    <a:pt x="131" y="125"/>
                    <a:pt x="132" y="124"/>
                  </a:cubicBezTo>
                  <a:cubicBezTo>
                    <a:pt x="133" y="121"/>
                    <a:pt x="133" y="118"/>
                    <a:pt x="134" y="116"/>
                  </a:cubicBezTo>
                  <a:cubicBezTo>
                    <a:pt x="134" y="116"/>
                    <a:pt x="135" y="116"/>
                    <a:pt x="135" y="115"/>
                  </a:cubicBezTo>
                  <a:close/>
                  <a:moveTo>
                    <a:pt x="104" y="109"/>
                  </a:moveTo>
                  <a:cubicBezTo>
                    <a:pt x="103" y="109"/>
                    <a:pt x="103" y="110"/>
                    <a:pt x="102" y="111"/>
                  </a:cubicBezTo>
                  <a:cubicBezTo>
                    <a:pt x="102" y="112"/>
                    <a:pt x="101" y="113"/>
                    <a:pt x="100" y="114"/>
                  </a:cubicBezTo>
                  <a:cubicBezTo>
                    <a:pt x="101" y="112"/>
                    <a:pt x="102" y="110"/>
                    <a:pt x="104" y="109"/>
                  </a:cubicBezTo>
                  <a:close/>
                  <a:moveTo>
                    <a:pt x="68" y="127"/>
                  </a:moveTo>
                  <a:cubicBezTo>
                    <a:pt x="67" y="128"/>
                    <a:pt x="67" y="128"/>
                    <a:pt x="67" y="129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7" y="129"/>
                    <a:pt x="67" y="129"/>
                    <a:pt x="66" y="129"/>
                  </a:cubicBezTo>
                  <a:cubicBezTo>
                    <a:pt x="67" y="129"/>
                    <a:pt x="67" y="128"/>
                    <a:pt x="68" y="127"/>
                  </a:cubicBezTo>
                  <a:close/>
                  <a:moveTo>
                    <a:pt x="1571" y="73"/>
                  </a:moveTo>
                  <a:cubicBezTo>
                    <a:pt x="1571" y="70"/>
                    <a:pt x="1572" y="68"/>
                    <a:pt x="1573" y="66"/>
                  </a:cubicBezTo>
                  <a:cubicBezTo>
                    <a:pt x="1573" y="67"/>
                    <a:pt x="1574" y="68"/>
                    <a:pt x="1574" y="68"/>
                  </a:cubicBezTo>
                  <a:cubicBezTo>
                    <a:pt x="1574" y="69"/>
                    <a:pt x="1574" y="69"/>
                    <a:pt x="1574" y="69"/>
                  </a:cubicBezTo>
                  <a:cubicBezTo>
                    <a:pt x="1574" y="70"/>
                    <a:pt x="1574" y="71"/>
                    <a:pt x="1574" y="73"/>
                  </a:cubicBezTo>
                  <a:cubicBezTo>
                    <a:pt x="1573" y="73"/>
                    <a:pt x="1572" y="73"/>
                    <a:pt x="1571" y="73"/>
                  </a:cubicBezTo>
                  <a:close/>
                  <a:moveTo>
                    <a:pt x="1686" y="87"/>
                  </a:moveTo>
                  <a:cubicBezTo>
                    <a:pt x="1686" y="84"/>
                    <a:pt x="1686" y="81"/>
                    <a:pt x="1686" y="77"/>
                  </a:cubicBezTo>
                  <a:cubicBezTo>
                    <a:pt x="1685" y="72"/>
                    <a:pt x="1684" y="66"/>
                    <a:pt x="1683" y="60"/>
                  </a:cubicBezTo>
                  <a:cubicBezTo>
                    <a:pt x="1683" y="61"/>
                    <a:pt x="1683" y="61"/>
                    <a:pt x="1683" y="61"/>
                  </a:cubicBezTo>
                  <a:cubicBezTo>
                    <a:pt x="1685" y="65"/>
                    <a:pt x="1687" y="70"/>
                    <a:pt x="1688" y="76"/>
                  </a:cubicBezTo>
                  <a:cubicBezTo>
                    <a:pt x="1689" y="80"/>
                    <a:pt x="1690" y="84"/>
                    <a:pt x="1691" y="88"/>
                  </a:cubicBezTo>
                  <a:cubicBezTo>
                    <a:pt x="1689" y="88"/>
                    <a:pt x="1688" y="87"/>
                    <a:pt x="1686" y="87"/>
                  </a:cubicBezTo>
                  <a:close/>
                  <a:moveTo>
                    <a:pt x="1700" y="77"/>
                  </a:moveTo>
                  <a:cubicBezTo>
                    <a:pt x="1700" y="77"/>
                    <a:pt x="1700" y="76"/>
                    <a:pt x="1700" y="76"/>
                  </a:cubicBezTo>
                  <a:cubicBezTo>
                    <a:pt x="1701" y="77"/>
                    <a:pt x="1701" y="78"/>
                    <a:pt x="1701" y="79"/>
                  </a:cubicBezTo>
                  <a:cubicBezTo>
                    <a:pt x="1701" y="79"/>
                    <a:pt x="1702" y="79"/>
                    <a:pt x="1702" y="80"/>
                  </a:cubicBezTo>
                  <a:cubicBezTo>
                    <a:pt x="1701" y="79"/>
                    <a:pt x="1701" y="78"/>
                    <a:pt x="1700" y="77"/>
                  </a:cubicBezTo>
                  <a:close/>
                  <a:moveTo>
                    <a:pt x="1742" y="64"/>
                  </a:moveTo>
                  <a:cubicBezTo>
                    <a:pt x="1745" y="58"/>
                    <a:pt x="1749" y="53"/>
                    <a:pt x="1752" y="48"/>
                  </a:cubicBezTo>
                  <a:cubicBezTo>
                    <a:pt x="1753" y="45"/>
                    <a:pt x="1755" y="43"/>
                    <a:pt x="1757" y="42"/>
                  </a:cubicBezTo>
                  <a:cubicBezTo>
                    <a:pt x="1757" y="42"/>
                    <a:pt x="1757" y="42"/>
                    <a:pt x="1757" y="42"/>
                  </a:cubicBezTo>
                  <a:cubicBezTo>
                    <a:pt x="1754" y="46"/>
                    <a:pt x="1751" y="53"/>
                    <a:pt x="1747" y="59"/>
                  </a:cubicBezTo>
                  <a:cubicBezTo>
                    <a:pt x="1746" y="64"/>
                    <a:pt x="1744" y="68"/>
                    <a:pt x="1742" y="72"/>
                  </a:cubicBezTo>
                  <a:cubicBezTo>
                    <a:pt x="1741" y="75"/>
                    <a:pt x="1740" y="77"/>
                    <a:pt x="1739" y="80"/>
                  </a:cubicBezTo>
                  <a:cubicBezTo>
                    <a:pt x="1739" y="79"/>
                    <a:pt x="1738" y="78"/>
                    <a:pt x="1738" y="77"/>
                  </a:cubicBezTo>
                  <a:cubicBezTo>
                    <a:pt x="1737" y="77"/>
                    <a:pt x="1737" y="76"/>
                    <a:pt x="1737" y="76"/>
                  </a:cubicBezTo>
                  <a:cubicBezTo>
                    <a:pt x="1737" y="74"/>
                    <a:pt x="1738" y="73"/>
                    <a:pt x="1738" y="72"/>
                  </a:cubicBezTo>
                  <a:cubicBezTo>
                    <a:pt x="1739" y="69"/>
                    <a:pt x="1741" y="66"/>
                    <a:pt x="1742" y="64"/>
                  </a:cubicBezTo>
                  <a:close/>
                  <a:moveTo>
                    <a:pt x="1722" y="86"/>
                  </a:moveTo>
                  <a:cubicBezTo>
                    <a:pt x="1721" y="85"/>
                    <a:pt x="1721" y="84"/>
                    <a:pt x="1720" y="83"/>
                  </a:cubicBezTo>
                  <a:cubicBezTo>
                    <a:pt x="1721" y="81"/>
                    <a:pt x="1721" y="80"/>
                    <a:pt x="1722" y="78"/>
                  </a:cubicBezTo>
                  <a:cubicBezTo>
                    <a:pt x="1723" y="80"/>
                    <a:pt x="1723" y="82"/>
                    <a:pt x="1724" y="84"/>
                  </a:cubicBezTo>
                  <a:cubicBezTo>
                    <a:pt x="1724" y="86"/>
                    <a:pt x="1725" y="87"/>
                    <a:pt x="1726" y="89"/>
                  </a:cubicBezTo>
                  <a:cubicBezTo>
                    <a:pt x="1726" y="90"/>
                    <a:pt x="1726" y="92"/>
                    <a:pt x="1726" y="93"/>
                  </a:cubicBezTo>
                  <a:cubicBezTo>
                    <a:pt x="1725" y="93"/>
                    <a:pt x="1725" y="93"/>
                    <a:pt x="1724" y="93"/>
                  </a:cubicBezTo>
                  <a:cubicBezTo>
                    <a:pt x="1724" y="90"/>
                    <a:pt x="1723" y="88"/>
                    <a:pt x="1722" y="86"/>
                  </a:cubicBezTo>
                  <a:close/>
                  <a:moveTo>
                    <a:pt x="1810" y="96"/>
                  </a:moveTo>
                  <a:cubicBezTo>
                    <a:pt x="1810" y="93"/>
                    <a:pt x="1811" y="91"/>
                    <a:pt x="1811" y="88"/>
                  </a:cubicBezTo>
                  <a:cubicBezTo>
                    <a:pt x="1812" y="86"/>
                    <a:pt x="1812" y="85"/>
                    <a:pt x="1813" y="83"/>
                  </a:cubicBezTo>
                  <a:cubicBezTo>
                    <a:pt x="1814" y="87"/>
                    <a:pt x="1815" y="91"/>
                    <a:pt x="1816" y="95"/>
                  </a:cubicBezTo>
                  <a:cubicBezTo>
                    <a:pt x="1815" y="95"/>
                    <a:pt x="1815" y="96"/>
                    <a:pt x="1815" y="96"/>
                  </a:cubicBezTo>
                  <a:cubicBezTo>
                    <a:pt x="1814" y="97"/>
                    <a:pt x="1813" y="98"/>
                    <a:pt x="1813" y="98"/>
                  </a:cubicBezTo>
                  <a:cubicBezTo>
                    <a:pt x="1812" y="98"/>
                    <a:pt x="1811" y="98"/>
                    <a:pt x="1809" y="98"/>
                  </a:cubicBezTo>
                  <a:cubicBezTo>
                    <a:pt x="1810" y="97"/>
                    <a:pt x="1810" y="97"/>
                    <a:pt x="1810" y="96"/>
                  </a:cubicBezTo>
                  <a:close/>
                  <a:moveTo>
                    <a:pt x="1768" y="92"/>
                  </a:moveTo>
                  <a:cubicBezTo>
                    <a:pt x="1769" y="91"/>
                    <a:pt x="1770" y="90"/>
                    <a:pt x="1770" y="89"/>
                  </a:cubicBezTo>
                  <a:cubicBezTo>
                    <a:pt x="1771" y="89"/>
                    <a:pt x="1771" y="89"/>
                    <a:pt x="1771" y="90"/>
                  </a:cubicBezTo>
                  <a:cubicBezTo>
                    <a:pt x="1771" y="92"/>
                    <a:pt x="1772" y="94"/>
                    <a:pt x="1772" y="96"/>
                  </a:cubicBezTo>
                  <a:cubicBezTo>
                    <a:pt x="1770" y="96"/>
                    <a:pt x="1768" y="96"/>
                    <a:pt x="1765" y="96"/>
                  </a:cubicBezTo>
                  <a:cubicBezTo>
                    <a:pt x="1766" y="95"/>
                    <a:pt x="1767" y="94"/>
                    <a:pt x="1768" y="92"/>
                  </a:cubicBezTo>
                  <a:close/>
                  <a:moveTo>
                    <a:pt x="1782" y="85"/>
                  </a:moveTo>
                  <a:cubicBezTo>
                    <a:pt x="1782" y="84"/>
                    <a:pt x="1781" y="83"/>
                    <a:pt x="1781" y="82"/>
                  </a:cubicBezTo>
                  <a:cubicBezTo>
                    <a:pt x="1780" y="80"/>
                    <a:pt x="1780" y="80"/>
                    <a:pt x="1780" y="80"/>
                  </a:cubicBezTo>
                  <a:cubicBezTo>
                    <a:pt x="1780" y="80"/>
                    <a:pt x="1779" y="79"/>
                    <a:pt x="1779" y="78"/>
                  </a:cubicBezTo>
                  <a:cubicBezTo>
                    <a:pt x="1779" y="78"/>
                    <a:pt x="1779" y="78"/>
                    <a:pt x="1779" y="77"/>
                  </a:cubicBezTo>
                  <a:cubicBezTo>
                    <a:pt x="1780" y="76"/>
                    <a:pt x="1781" y="74"/>
                    <a:pt x="1782" y="73"/>
                  </a:cubicBezTo>
                  <a:cubicBezTo>
                    <a:pt x="1783" y="72"/>
                    <a:pt x="1783" y="71"/>
                    <a:pt x="1784" y="71"/>
                  </a:cubicBezTo>
                  <a:cubicBezTo>
                    <a:pt x="1784" y="72"/>
                    <a:pt x="1784" y="74"/>
                    <a:pt x="1785" y="75"/>
                  </a:cubicBezTo>
                  <a:cubicBezTo>
                    <a:pt x="1785" y="77"/>
                    <a:pt x="1786" y="79"/>
                    <a:pt x="1786" y="82"/>
                  </a:cubicBezTo>
                  <a:cubicBezTo>
                    <a:pt x="1786" y="83"/>
                    <a:pt x="1786" y="83"/>
                    <a:pt x="1786" y="84"/>
                  </a:cubicBezTo>
                  <a:cubicBezTo>
                    <a:pt x="1785" y="85"/>
                    <a:pt x="1784" y="86"/>
                    <a:pt x="1784" y="88"/>
                  </a:cubicBezTo>
                  <a:cubicBezTo>
                    <a:pt x="1783" y="87"/>
                    <a:pt x="1783" y="86"/>
                    <a:pt x="1782" y="85"/>
                  </a:cubicBezTo>
                  <a:close/>
                  <a:moveTo>
                    <a:pt x="1786" y="68"/>
                  </a:moveTo>
                  <a:cubicBezTo>
                    <a:pt x="1786" y="68"/>
                    <a:pt x="1786" y="68"/>
                    <a:pt x="1786" y="68"/>
                  </a:cubicBezTo>
                  <a:cubicBezTo>
                    <a:pt x="1786" y="68"/>
                    <a:pt x="1786" y="68"/>
                    <a:pt x="1786" y="68"/>
                  </a:cubicBezTo>
                  <a:cubicBezTo>
                    <a:pt x="1786" y="68"/>
                    <a:pt x="1786" y="68"/>
                    <a:pt x="1786" y="68"/>
                  </a:cubicBezTo>
                  <a:close/>
                  <a:moveTo>
                    <a:pt x="1786" y="61"/>
                  </a:moveTo>
                  <a:cubicBezTo>
                    <a:pt x="1786" y="61"/>
                    <a:pt x="1786" y="60"/>
                    <a:pt x="1787" y="60"/>
                  </a:cubicBezTo>
                  <a:cubicBezTo>
                    <a:pt x="1787" y="61"/>
                    <a:pt x="1786" y="61"/>
                    <a:pt x="1786" y="62"/>
                  </a:cubicBezTo>
                  <a:cubicBezTo>
                    <a:pt x="1786" y="63"/>
                    <a:pt x="1785" y="63"/>
                    <a:pt x="1784" y="64"/>
                  </a:cubicBezTo>
                  <a:cubicBezTo>
                    <a:pt x="1784" y="64"/>
                    <a:pt x="1784" y="64"/>
                    <a:pt x="1784" y="64"/>
                  </a:cubicBezTo>
                  <a:cubicBezTo>
                    <a:pt x="1785" y="63"/>
                    <a:pt x="1785" y="62"/>
                    <a:pt x="1786" y="61"/>
                  </a:cubicBezTo>
                  <a:close/>
                  <a:moveTo>
                    <a:pt x="1856" y="100"/>
                  </a:moveTo>
                  <a:cubicBezTo>
                    <a:pt x="1855" y="100"/>
                    <a:pt x="1853" y="100"/>
                    <a:pt x="1852" y="100"/>
                  </a:cubicBezTo>
                  <a:cubicBezTo>
                    <a:pt x="1852" y="99"/>
                    <a:pt x="1853" y="98"/>
                    <a:pt x="1853" y="98"/>
                  </a:cubicBezTo>
                  <a:cubicBezTo>
                    <a:pt x="1855" y="96"/>
                    <a:pt x="1856" y="95"/>
                    <a:pt x="1857" y="93"/>
                  </a:cubicBezTo>
                  <a:cubicBezTo>
                    <a:pt x="1857" y="95"/>
                    <a:pt x="1856" y="97"/>
                    <a:pt x="1856" y="100"/>
                  </a:cubicBezTo>
                  <a:close/>
                  <a:moveTo>
                    <a:pt x="1861" y="77"/>
                  </a:moveTo>
                  <a:cubicBezTo>
                    <a:pt x="1861" y="77"/>
                    <a:pt x="1861" y="77"/>
                    <a:pt x="1861" y="77"/>
                  </a:cubicBezTo>
                  <a:cubicBezTo>
                    <a:pt x="1856" y="81"/>
                    <a:pt x="1851" y="86"/>
                    <a:pt x="1845" y="90"/>
                  </a:cubicBezTo>
                  <a:cubicBezTo>
                    <a:pt x="1845" y="91"/>
                    <a:pt x="1844" y="91"/>
                    <a:pt x="1844" y="92"/>
                  </a:cubicBezTo>
                  <a:cubicBezTo>
                    <a:pt x="1846" y="84"/>
                    <a:pt x="1849" y="77"/>
                    <a:pt x="1852" y="69"/>
                  </a:cubicBezTo>
                  <a:cubicBezTo>
                    <a:pt x="1856" y="66"/>
                    <a:pt x="1860" y="64"/>
                    <a:pt x="1863" y="62"/>
                  </a:cubicBezTo>
                  <a:cubicBezTo>
                    <a:pt x="1863" y="63"/>
                    <a:pt x="1864" y="63"/>
                    <a:pt x="1863" y="64"/>
                  </a:cubicBezTo>
                  <a:cubicBezTo>
                    <a:pt x="1863" y="65"/>
                    <a:pt x="1863" y="66"/>
                    <a:pt x="1862" y="66"/>
                  </a:cubicBezTo>
                  <a:cubicBezTo>
                    <a:pt x="1861" y="67"/>
                    <a:pt x="1860" y="67"/>
                    <a:pt x="1860" y="67"/>
                  </a:cubicBezTo>
                  <a:cubicBezTo>
                    <a:pt x="1860" y="67"/>
                    <a:pt x="1861" y="67"/>
                    <a:pt x="1863" y="67"/>
                  </a:cubicBezTo>
                  <a:cubicBezTo>
                    <a:pt x="1863" y="66"/>
                    <a:pt x="1864" y="66"/>
                    <a:pt x="1865" y="65"/>
                  </a:cubicBezTo>
                  <a:cubicBezTo>
                    <a:pt x="1865" y="65"/>
                    <a:pt x="1864" y="66"/>
                    <a:pt x="1864" y="66"/>
                  </a:cubicBezTo>
                  <a:cubicBezTo>
                    <a:pt x="1863" y="70"/>
                    <a:pt x="1862" y="73"/>
                    <a:pt x="1861" y="77"/>
                  </a:cubicBezTo>
                  <a:close/>
                  <a:moveTo>
                    <a:pt x="1989" y="77"/>
                  </a:moveTo>
                  <a:cubicBezTo>
                    <a:pt x="1987" y="80"/>
                    <a:pt x="1986" y="84"/>
                    <a:pt x="1984" y="88"/>
                  </a:cubicBezTo>
                  <a:cubicBezTo>
                    <a:pt x="1983" y="90"/>
                    <a:pt x="1982" y="92"/>
                    <a:pt x="1982" y="94"/>
                  </a:cubicBezTo>
                  <a:cubicBezTo>
                    <a:pt x="1981" y="95"/>
                    <a:pt x="1981" y="97"/>
                    <a:pt x="1980" y="98"/>
                  </a:cubicBezTo>
                  <a:cubicBezTo>
                    <a:pt x="1980" y="99"/>
                    <a:pt x="1980" y="100"/>
                    <a:pt x="1980" y="101"/>
                  </a:cubicBezTo>
                  <a:cubicBezTo>
                    <a:pt x="1976" y="101"/>
                    <a:pt x="1972" y="101"/>
                    <a:pt x="1969" y="101"/>
                  </a:cubicBezTo>
                  <a:cubicBezTo>
                    <a:pt x="1970" y="98"/>
                    <a:pt x="1972" y="94"/>
                    <a:pt x="1974" y="91"/>
                  </a:cubicBezTo>
                  <a:cubicBezTo>
                    <a:pt x="1976" y="87"/>
                    <a:pt x="1980" y="83"/>
                    <a:pt x="1983" y="79"/>
                  </a:cubicBezTo>
                  <a:cubicBezTo>
                    <a:pt x="1985" y="76"/>
                    <a:pt x="1987" y="73"/>
                    <a:pt x="1990" y="71"/>
                  </a:cubicBezTo>
                  <a:cubicBezTo>
                    <a:pt x="1989" y="72"/>
                    <a:pt x="1989" y="75"/>
                    <a:pt x="1989" y="77"/>
                  </a:cubicBezTo>
                  <a:close/>
                  <a:moveTo>
                    <a:pt x="2014" y="77"/>
                  </a:moveTo>
                  <a:cubicBezTo>
                    <a:pt x="2014" y="79"/>
                    <a:pt x="2014" y="79"/>
                    <a:pt x="2014" y="79"/>
                  </a:cubicBezTo>
                  <a:cubicBezTo>
                    <a:pt x="2012" y="87"/>
                    <a:pt x="2012" y="94"/>
                    <a:pt x="2013" y="101"/>
                  </a:cubicBezTo>
                  <a:cubicBezTo>
                    <a:pt x="2008" y="101"/>
                    <a:pt x="2002" y="101"/>
                    <a:pt x="1997" y="101"/>
                  </a:cubicBezTo>
                  <a:cubicBezTo>
                    <a:pt x="1997" y="94"/>
                    <a:pt x="1996" y="88"/>
                    <a:pt x="1996" y="82"/>
                  </a:cubicBezTo>
                  <a:cubicBezTo>
                    <a:pt x="1995" y="76"/>
                    <a:pt x="1994" y="70"/>
                    <a:pt x="1993" y="66"/>
                  </a:cubicBezTo>
                  <a:cubicBezTo>
                    <a:pt x="1996" y="63"/>
                    <a:pt x="1999" y="60"/>
                    <a:pt x="2002" y="57"/>
                  </a:cubicBezTo>
                  <a:cubicBezTo>
                    <a:pt x="2004" y="59"/>
                    <a:pt x="2005" y="62"/>
                    <a:pt x="2007" y="65"/>
                  </a:cubicBezTo>
                  <a:cubicBezTo>
                    <a:pt x="2009" y="68"/>
                    <a:pt x="2011" y="71"/>
                    <a:pt x="2012" y="74"/>
                  </a:cubicBezTo>
                  <a:cubicBezTo>
                    <a:pt x="2013" y="75"/>
                    <a:pt x="2013" y="76"/>
                    <a:pt x="2014" y="76"/>
                  </a:cubicBezTo>
                  <a:lnTo>
                    <a:pt x="2014" y="77"/>
                  </a:lnTo>
                  <a:close/>
                  <a:moveTo>
                    <a:pt x="2029" y="75"/>
                  </a:moveTo>
                  <a:cubicBezTo>
                    <a:pt x="2028" y="74"/>
                    <a:pt x="2028" y="74"/>
                    <a:pt x="2027" y="73"/>
                  </a:cubicBezTo>
                  <a:cubicBezTo>
                    <a:pt x="2027" y="72"/>
                    <a:pt x="2028" y="71"/>
                    <a:pt x="2028" y="70"/>
                  </a:cubicBezTo>
                  <a:cubicBezTo>
                    <a:pt x="2028" y="68"/>
                    <a:pt x="2028" y="66"/>
                    <a:pt x="2028" y="64"/>
                  </a:cubicBezTo>
                  <a:cubicBezTo>
                    <a:pt x="2029" y="65"/>
                    <a:pt x="2029" y="67"/>
                    <a:pt x="2029" y="68"/>
                  </a:cubicBezTo>
                  <a:cubicBezTo>
                    <a:pt x="2029" y="71"/>
                    <a:pt x="2030" y="74"/>
                    <a:pt x="2031" y="77"/>
                  </a:cubicBezTo>
                  <a:cubicBezTo>
                    <a:pt x="2030" y="76"/>
                    <a:pt x="2030" y="75"/>
                    <a:pt x="2029" y="75"/>
                  </a:cubicBezTo>
                  <a:close/>
                  <a:moveTo>
                    <a:pt x="2074" y="76"/>
                  </a:moveTo>
                  <a:cubicBezTo>
                    <a:pt x="2074" y="76"/>
                    <a:pt x="2073" y="76"/>
                    <a:pt x="2073" y="77"/>
                  </a:cubicBezTo>
                  <a:cubicBezTo>
                    <a:pt x="2073" y="76"/>
                    <a:pt x="2073" y="75"/>
                    <a:pt x="2072" y="75"/>
                  </a:cubicBezTo>
                  <a:cubicBezTo>
                    <a:pt x="2073" y="74"/>
                    <a:pt x="2074" y="73"/>
                    <a:pt x="2075" y="73"/>
                  </a:cubicBezTo>
                  <a:cubicBezTo>
                    <a:pt x="2075" y="73"/>
                    <a:pt x="2075" y="74"/>
                    <a:pt x="2076" y="74"/>
                  </a:cubicBezTo>
                  <a:cubicBezTo>
                    <a:pt x="2075" y="75"/>
                    <a:pt x="2075" y="75"/>
                    <a:pt x="2074" y="76"/>
                  </a:cubicBezTo>
                  <a:close/>
                  <a:moveTo>
                    <a:pt x="2259" y="91"/>
                  </a:moveTo>
                  <a:cubicBezTo>
                    <a:pt x="2260" y="88"/>
                    <a:pt x="2261" y="86"/>
                    <a:pt x="2261" y="83"/>
                  </a:cubicBezTo>
                  <a:cubicBezTo>
                    <a:pt x="2262" y="81"/>
                    <a:pt x="2263" y="79"/>
                    <a:pt x="2264" y="76"/>
                  </a:cubicBezTo>
                  <a:cubicBezTo>
                    <a:pt x="2264" y="76"/>
                    <a:pt x="2264" y="75"/>
                    <a:pt x="2264" y="75"/>
                  </a:cubicBezTo>
                  <a:cubicBezTo>
                    <a:pt x="2264" y="76"/>
                    <a:pt x="2265" y="77"/>
                    <a:pt x="2266" y="79"/>
                  </a:cubicBezTo>
                  <a:cubicBezTo>
                    <a:pt x="2266" y="80"/>
                    <a:pt x="2266" y="81"/>
                    <a:pt x="2267" y="82"/>
                  </a:cubicBezTo>
                  <a:cubicBezTo>
                    <a:pt x="2265" y="85"/>
                    <a:pt x="2264" y="88"/>
                    <a:pt x="2263" y="91"/>
                  </a:cubicBezTo>
                  <a:cubicBezTo>
                    <a:pt x="2263" y="91"/>
                    <a:pt x="2263" y="92"/>
                    <a:pt x="2263" y="93"/>
                  </a:cubicBezTo>
                  <a:cubicBezTo>
                    <a:pt x="2261" y="93"/>
                    <a:pt x="2260" y="93"/>
                    <a:pt x="2258" y="93"/>
                  </a:cubicBezTo>
                  <a:cubicBezTo>
                    <a:pt x="2258" y="92"/>
                    <a:pt x="2259" y="92"/>
                    <a:pt x="2259" y="91"/>
                  </a:cubicBezTo>
                  <a:close/>
                  <a:moveTo>
                    <a:pt x="2228" y="90"/>
                  </a:moveTo>
                  <a:cubicBezTo>
                    <a:pt x="2229" y="83"/>
                    <a:pt x="2229" y="74"/>
                    <a:pt x="2229" y="67"/>
                  </a:cubicBezTo>
                  <a:cubicBezTo>
                    <a:pt x="2231" y="71"/>
                    <a:pt x="2232" y="77"/>
                    <a:pt x="2233" y="85"/>
                  </a:cubicBezTo>
                  <a:cubicBezTo>
                    <a:pt x="2232" y="87"/>
                    <a:pt x="2231" y="89"/>
                    <a:pt x="2231" y="92"/>
                  </a:cubicBezTo>
                  <a:cubicBezTo>
                    <a:pt x="2231" y="93"/>
                    <a:pt x="2230" y="94"/>
                    <a:pt x="2230" y="94"/>
                  </a:cubicBezTo>
                  <a:cubicBezTo>
                    <a:pt x="2229" y="93"/>
                    <a:pt x="2228" y="92"/>
                    <a:pt x="2227" y="91"/>
                  </a:cubicBezTo>
                  <a:cubicBezTo>
                    <a:pt x="2227" y="91"/>
                    <a:pt x="2228" y="90"/>
                    <a:pt x="2228" y="90"/>
                  </a:cubicBezTo>
                  <a:close/>
                  <a:moveTo>
                    <a:pt x="2204" y="96"/>
                  </a:moveTo>
                  <a:cubicBezTo>
                    <a:pt x="2204" y="95"/>
                    <a:pt x="2205" y="93"/>
                    <a:pt x="2206" y="92"/>
                  </a:cubicBezTo>
                  <a:cubicBezTo>
                    <a:pt x="2205" y="93"/>
                    <a:pt x="2205" y="95"/>
                    <a:pt x="2205" y="96"/>
                  </a:cubicBezTo>
                  <a:cubicBezTo>
                    <a:pt x="2205" y="96"/>
                    <a:pt x="2204" y="96"/>
                    <a:pt x="2204" y="96"/>
                  </a:cubicBezTo>
                  <a:close/>
                  <a:moveTo>
                    <a:pt x="2186" y="97"/>
                  </a:moveTo>
                  <a:cubicBezTo>
                    <a:pt x="2186" y="96"/>
                    <a:pt x="2186" y="96"/>
                    <a:pt x="2186" y="96"/>
                  </a:cubicBezTo>
                  <a:cubicBezTo>
                    <a:pt x="2186" y="96"/>
                    <a:pt x="2186" y="96"/>
                    <a:pt x="2187" y="97"/>
                  </a:cubicBezTo>
                  <a:cubicBezTo>
                    <a:pt x="2186" y="97"/>
                    <a:pt x="2186" y="97"/>
                    <a:pt x="2186" y="97"/>
                  </a:cubicBezTo>
                  <a:cubicBezTo>
                    <a:pt x="2186" y="97"/>
                    <a:pt x="2186" y="97"/>
                    <a:pt x="2186" y="97"/>
                  </a:cubicBezTo>
                  <a:close/>
                  <a:moveTo>
                    <a:pt x="2190" y="76"/>
                  </a:moveTo>
                  <a:cubicBezTo>
                    <a:pt x="2190" y="76"/>
                    <a:pt x="2190" y="76"/>
                    <a:pt x="2190" y="76"/>
                  </a:cubicBezTo>
                  <a:cubicBezTo>
                    <a:pt x="2189" y="75"/>
                    <a:pt x="2189" y="75"/>
                    <a:pt x="2188" y="74"/>
                  </a:cubicBezTo>
                  <a:cubicBezTo>
                    <a:pt x="2189" y="75"/>
                    <a:pt x="2189" y="75"/>
                    <a:pt x="2190" y="76"/>
                  </a:cubicBezTo>
                  <a:close/>
                  <a:moveTo>
                    <a:pt x="2179" y="71"/>
                  </a:moveTo>
                  <a:cubicBezTo>
                    <a:pt x="2180" y="75"/>
                    <a:pt x="2181" y="80"/>
                    <a:pt x="2183" y="86"/>
                  </a:cubicBezTo>
                  <a:cubicBezTo>
                    <a:pt x="2182" y="88"/>
                    <a:pt x="2181" y="89"/>
                    <a:pt x="2180" y="91"/>
                  </a:cubicBezTo>
                  <a:cubicBezTo>
                    <a:pt x="2177" y="88"/>
                    <a:pt x="2174" y="85"/>
                    <a:pt x="2170" y="83"/>
                  </a:cubicBezTo>
                  <a:cubicBezTo>
                    <a:pt x="2171" y="82"/>
                    <a:pt x="2171" y="82"/>
                    <a:pt x="2172" y="81"/>
                  </a:cubicBezTo>
                  <a:cubicBezTo>
                    <a:pt x="2174" y="78"/>
                    <a:pt x="2177" y="74"/>
                    <a:pt x="2179" y="71"/>
                  </a:cubicBezTo>
                  <a:close/>
                  <a:moveTo>
                    <a:pt x="2161" y="96"/>
                  </a:moveTo>
                  <a:cubicBezTo>
                    <a:pt x="2162" y="95"/>
                    <a:pt x="2163" y="94"/>
                    <a:pt x="2163" y="93"/>
                  </a:cubicBezTo>
                  <a:cubicBezTo>
                    <a:pt x="2165" y="94"/>
                    <a:pt x="2166" y="96"/>
                    <a:pt x="2167" y="97"/>
                  </a:cubicBezTo>
                  <a:cubicBezTo>
                    <a:pt x="2165" y="97"/>
                    <a:pt x="2162" y="98"/>
                    <a:pt x="2159" y="98"/>
                  </a:cubicBezTo>
                  <a:cubicBezTo>
                    <a:pt x="2160" y="97"/>
                    <a:pt x="2160" y="97"/>
                    <a:pt x="2161" y="96"/>
                  </a:cubicBezTo>
                  <a:close/>
                  <a:moveTo>
                    <a:pt x="2155" y="84"/>
                  </a:moveTo>
                  <a:cubicBezTo>
                    <a:pt x="2156" y="84"/>
                    <a:pt x="2156" y="85"/>
                    <a:pt x="2157" y="85"/>
                  </a:cubicBezTo>
                  <a:cubicBezTo>
                    <a:pt x="2156" y="86"/>
                    <a:pt x="2155" y="87"/>
                    <a:pt x="2155" y="89"/>
                  </a:cubicBezTo>
                  <a:cubicBezTo>
                    <a:pt x="2153" y="85"/>
                    <a:pt x="2151" y="81"/>
                    <a:pt x="2150" y="78"/>
                  </a:cubicBezTo>
                  <a:cubicBezTo>
                    <a:pt x="2151" y="80"/>
                    <a:pt x="2153" y="82"/>
                    <a:pt x="2155" y="84"/>
                  </a:cubicBezTo>
                  <a:close/>
                  <a:moveTo>
                    <a:pt x="2099" y="99"/>
                  </a:moveTo>
                  <a:cubicBezTo>
                    <a:pt x="2093" y="99"/>
                    <a:pt x="2087" y="100"/>
                    <a:pt x="2081" y="100"/>
                  </a:cubicBezTo>
                  <a:cubicBezTo>
                    <a:pt x="2082" y="98"/>
                    <a:pt x="2084" y="96"/>
                    <a:pt x="2087" y="94"/>
                  </a:cubicBezTo>
                  <a:cubicBezTo>
                    <a:pt x="2089" y="93"/>
                    <a:pt x="2091" y="92"/>
                    <a:pt x="2093" y="90"/>
                  </a:cubicBezTo>
                  <a:cubicBezTo>
                    <a:pt x="2095" y="89"/>
                    <a:pt x="2097" y="87"/>
                    <a:pt x="2099" y="85"/>
                  </a:cubicBezTo>
                  <a:cubicBezTo>
                    <a:pt x="2106" y="80"/>
                    <a:pt x="2113" y="73"/>
                    <a:pt x="2121" y="67"/>
                  </a:cubicBezTo>
                  <a:cubicBezTo>
                    <a:pt x="2125" y="64"/>
                    <a:pt x="2128" y="60"/>
                    <a:pt x="2132" y="57"/>
                  </a:cubicBezTo>
                  <a:cubicBezTo>
                    <a:pt x="2135" y="55"/>
                    <a:pt x="2137" y="53"/>
                    <a:pt x="2139" y="51"/>
                  </a:cubicBezTo>
                  <a:cubicBezTo>
                    <a:pt x="2139" y="51"/>
                    <a:pt x="2139" y="51"/>
                    <a:pt x="2139" y="51"/>
                  </a:cubicBezTo>
                  <a:cubicBezTo>
                    <a:pt x="2137" y="55"/>
                    <a:pt x="2134" y="58"/>
                    <a:pt x="2131" y="62"/>
                  </a:cubicBezTo>
                  <a:cubicBezTo>
                    <a:pt x="2131" y="62"/>
                    <a:pt x="2130" y="62"/>
                    <a:pt x="2130" y="62"/>
                  </a:cubicBezTo>
                  <a:cubicBezTo>
                    <a:pt x="2129" y="63"/>
                    <a:pt x="2128" y="63"/>
                    <a:pt x="2128" y="63"/>
                  </a:cubicBezTo>
                  <a:cubicBezTo>
                    <a:pt x="2128" y="63"/>
                    <a:pt x="2129" y="63"/>
                    <a:pt x="2131" y="63"/>
                  </a:cubicBezTo>
                  <a:cubicBezTo>
                    <a:pt x="2130" y="64"/>
                    <a:pt x="2129" y="65"/>
                    <a:pt x="2129" y="66"/>
                  </a:cubicBezTo>
                  <a:cubicBezTo>
                    <a:pt x="2127" y="68"/>
                    <a:pt x="2124" y="71"/>
                    <a:pt x="2122" y="74"/>
                  </a:cubicBezTo>
                  <a:cubicBezTo>
                    <a:pt x="2120" y="76"/>
                    <a:pt x="2118" y="79"/>
                    <a:pt x="2116" y="81"/>
                  </a:cubicBezTo>
                  <a:cubicBezTo>
                    <a:pt x="2112" y="86"/>
                    <a:pt x="2108" y="91"/>
                    <a:pt x="2104" y="95"/>
                  </a:cubicBezTo>
                  <a:cubicBezTo>
                    <a:pt x="2102" y="96"/>
                    <a:pt x="2101" y="98"/>
                    <a:pt x="2099" y="99"/>
                  </a:cubicBezTo>
                  <a:close/>
                  <a:moveTo>
                    <a:pt x="2136" y="98"/>
                  </a:moveTo>
                  <a:cubicBezTo>
                    <a:pt x="2137" y="92"/>
                    <a:pt x="2139" y="86"/>
                    <a:pt x="2140" y="80"/>
                  </a:cubicBezTo>
                  <a:cubicBezTo>
                    <a:pt x="2140" y="80"/>
                    <a:pt x="2140" y="80"/>
                    <a:pt x="2140" y="80"/>
                  </a:cubicBezTo>
                  <a:cubicBezTo>
                    <a:pt x="2142" y="86"/>
                    <a:pt x="2143" y="92"/>
                    <a:pt x="2143" y="98"/>
                  </a:cubicBezTo>
                  <a:cubicBezTo>
                    <a:pt x="2141" y="98"/>
                    <a:pt x="2138" y="98"/>
                    <a:pt x="2136" y="98"/>
                  </a:cubicBezTo>
                  <a:cubicBezTo>
                    <a:pt x="2136" y="98"/>
                    <a:pt x="2136" y="98"/>
                    <a:pt x="2136" y="98"/>
                  </a:cubicBezTo>
                  <a:close/>
                  <a:moveTo>
                    <a:pt x="2275" y="85"/>
                  </a:moveTo>
                  <a:cubicBezTo>
                    <a:pt x="2275" y="85"/>
                    <a:pt x="2274" y="84"/>
                    <a:pt x="2274" y="84"/>
                  </a:cubicBezTo>
                  <a:cubicBezTo>
                    <a:pt x="2275" y="81"/>
                    <a:pt x="2276" y="78"/>
                    <a:pt x="2277" y="75"/>
                  </a:cubicBezTo>
                  <a:cubicBezTo>
                    <a:pt x="2278" y="73"/>
                    <a:pt x="2279" y="70"/>
                    <a:pt x="2280" y="68"/>
                  </a:cubicBezTo>
                  <a:cubicBezTo>
                    <a:pt x="2280" y="69"/>
                    <a:pt x="2280" y="69"/>
                    <a:pt x="2280" y="70"/>
                  </a:cubicBezTo>
                  <a:cubicBezTo>
                    <a:pt x="2280" y="72"/>
                    <a:pt x="2280" y="75"/>
                    <a:pt x="2280" y="78"/>
                  </a:cubicBezTo>
                  <a:cubicBezTo>
                    <a:pt x="2280" y="82"/>
                    <a:pt x="2280" y="85"/>
                    <a:pt x="2280" y="89"/>
                  </a:cubicBezTo>
                  <a:cubicBezTo>
                    <a:pt x="2280" y="90"/>
                    <a:pt x="2280" y="91"/>
                    <a:pt x="2280" y="92"/>
                  </a:cubicBezTo>
                  <a:cubicBezTo>
                    <a:pt x="2279" y="92"/>
                    <a:pt x="2279" y="92"/>
                    <a:pt x="2278" y="92"/>
                  </a:cubicBezTo>
                  <a:cubicBezTo>
                    <a:pt x="2277" y="90"/>
                    <a:pt x="2276" y="87"/>
                    <a:pt x="2275" y="85"/>
                  </a:cubicBezTo>
                  <a:close/>
                  <a:moveTo>
                    <a:pt x="2397" y="66"/>
                  </a:moveTo>
                  <a:cubicBezTo>
                    <a:pt x="2397" y="69"/>
                    <a:pt x="2396" y="73"/>
                    <a:pt x="2395" y="77"/>
                  </a:cubicBezTo>
                  <a:cubicBezTo>
                    <a:pt x="2395" y="79"/>
                    <a:pt x="2395" y="79"/>
                    <a:pt x="2395" y="81"/>
                  </a:cubicBezTo>
                  <a:cubicBezTo>
                    <a:pt x="2394" y="83"/>
                    <a:pt x="2393" y="87"/>
                    <a:pt x="2392" y="87"/>
                  </a:cubicBezTo>
                  <a:cubicBezTo>
                    <a:pt x="2392" y="87"/>
                    <a:pt x="2392" y="87"/>
                    <a:pt x="2392" y="87"/>
                  </a:cubicBezTo>
                  <a:cubicBezTo>
                    <a:pt x="2392" y="87"/>
                    <a:pt x="2392" y="86"/>
                    <a:pt x="2392" y="86"/>
                  </a:cubicBezTo>
                  <a:cubicBezTo>
                    <a:pt x="2392" y="80"/>
                    <a:pt x="2392" y="75"/>
                    <a:pt x="2391" y="69"/>
                  </a:cubicBezTo>
                  <a:cubicBezTo>
                    <a:pt x="2391" y="68"/>
                    <a:pt x="2391" y="67"/>
                    <a:pt x="2391" y="66"/>
                  </a:cubicBezTo>
                  <a:cubicBezTo>
                    <a:pt x="2391" y="66"/>
                    <a:pt x="2391" y="65"/>
                    <a:pt x="2391" y="64"/>
                  </a:cubicBezTo>
                  <a:cubicBezTo>
                    <a:pt x="2390" y="63"/>
                    <a:pt x="2390" y="62"/>
                    <a:pt x="2390" y="60"/>
                  </a:cubicBezTo>
                  <a:cubicBezTo>
                    <a:pt x="2390" y="59"/>
                    <a:pt x="2390" y="58"/>
                    <a:pt x="2390" y="57"/>
                  </a:cubicBezTo>
                  <a:cubicBezTo>
                    <a:pt x="2391" y="58"/>
                    <a:pt x="2392" y="59"/>
                    <a:pt x="2394" y="60"/>
                  </a:cubicBezTo>
                  <a:cubicBezTo>
                    <a:pt x="2394" y="60"/>
                    <a:pt x="2394" y="60"/>
                    <a:pt x="2394" y="60"/>
                  </a:cubicBezTo>
                  <a:cubicBezTo>
                    <a:pt x="2394" y="61"/>
                    <a:pt x="2394" y="61"/>
                    <a:pt x="2394" y="61"/>
                  </a:cubicBezTo>
                  <a:cubicBezTo>
                    <a:pt x="2394" y="61"/>
                    <a:pt x="2394" y="60"/>
                    <a:pt x="2394" y="60"/>
                  </a:cubicBezTo>
                  <a:cubicBezTo>
                    <a:pt x="2395" y="60"/>
                    <a:pt x="2396" y="61"/>
                    <a:pt x="2396" y="61"/>
                  </a:cubicBezTo>
                  <a:cubicBezTo>
                    <a:pt x="2397" y="62"/>
                    <a:pt x="2397" y="64"/>
                    <a:pt x="2397" y="66"/>
                  </a:cubicBezTo>
                  <a:close/>
                  <a:moveTo>
                    <a:pt x="2385" y="55"/>
                  </a:moveTo>
                  <a:cubicBezTo>
                    <a:pt x="2385" y="57"/>
                    <a:pt x="2385" y="59"/>
                    <a:pt x="2385" y="60"/>
                  </a:cubicBezTo>
                  <a:cubicBezTo>
                    <a:pt x="2385" y="62"/>
                    <a:pt x="2385" y="63"/>
                    <a:pt x="2384" y="65"/>
                  </a:cubicBezTo>
                  <a:cubicBezTo>
                    <a:pt x="2384" y="66"/>
                    <a:pt x="2385" y="68"/>
                    <a:pt x="2385" y="69"/>
                  </a:cubicBezTo>
                  <a:cubicBezTo>
                    <a:pt x="2385" y="75"/>
                    <a:pt x="2384" y="81"/>
                    <a:pt x="2384" y="86"/>
                  </a:cubicBezTo>
                  <a:cubicBezTo>
                    <a:pt x="2384" y="87"/>
                    <a:pt x="2384" y="87"/>
                    <a:pt x="2384" y="88"/>
                  </a:cubicBezTo>
                  <a:cubicBezTo>
                    <a:pt x="2384" y="88"/>
                    <a:pt x="2384" y="88"/>
                    <a:pt x="2384" y="88"/>
                  </a:cubicBezTo>
                  <a:cubicBezTo>
                    <a:pt x="2384" y="88"/>
                    <a:pt x="2384" y="88"/>
                    <a:pt x="2384" y="88"/>
                  </a:cubicBezTo>
                  <a:cubicBezTo>
                    <a:pt x="2384" y="82"/>
                    <a:pt x="2383" y="76"/>
                    <a:pt x="2382" y="69"/>
                  </a:cubicBezTo>
                  <a:cubicBezTo>
                    <a:pt x="2382" y="68"/>
                    <a:pt x="2381" y="67"/>
                    <a:pt x="2381" y="66"/>
                  </a:cubicBezTo>
                  <a:cubicBezTo>
                    <a:pt x="2381" y="61"/>
                    <a:pt x="2381" y="57"/>
                    <a:pt x="2380" y="53"/>
                  </a:cubicBezTo>
                  <a:cubicBezTo>
                    <a:pt x="2382" y="53"/>
                    <a:pt x="2383" y="54"/>
                    <a:pt x="2385" y="55"/>
                  </a:cubicBezTo>
                  <a:close/>
                  <a:moveTo>
                    <a:pt x="2375" y="38"/>
                  </a:moveTo>
                  <a:cubicBezTo>
                    <a:pt x="2376" y="39"/>
                    <a:pt x="2376" y="41"/>
                    <a:pt x="2376" y="43"/>
                  </a:cubicBezTo>
                  <a:cubicBezTo>
                    <a:pt x="2375" y="42"/>
                    <a:pt x="2374" y="41"/>
                    <a:pt x="2373" y="40"/>
                  </a:cubicBezTo>
                  <a:cubicBezTo>
                    <a:pt x="2374" y="39"/>
                    <a:pt x="2375" y="39"/>
                    <a:pt x="2375" y="38"/>
                  </a:cubicBezTo>
                  <a:close/>
                  <a:moveTo>
                    <a:pt x="2372" y="43"/>
                  </a:moveTo>
                  <a:cubicBezTo>
                    <a:pt x="2372" y="43"/>
                    <a:pt x="2372" y="43"/>
                    <a:pt x="2372" y="44"/>
                  </a:cubicBezTo>
                  <a:cubicBezTo>
                    <a:pt x="2372" y="44"/>
                    <a:pt x="2372" y="43"/>
                    <a:pt x="2372" y="43"/>
                  </a:cubicBezTo>
                  <a:cubicBezTo>
                    <a:pt x="2372" y="43"/>
                    <a:pt x="2372" y="43"/>
                    <a:pt x="2372" y="43"/>
                  </a:cubicBezTo>
                  <a:close/>
                  <a:moveTo>
                    <a:pt x="2367" y="46"/>
                  </a:moveTo>
                  <a:cubicBezTo>
                    <a:pt x="2367" y="46"/>
                    <a:pt x="2368" y="47"/>
                    <a:pt x="2368" y="47"/>
                  </a:cubicBezTo>
                  <a:cubicBezTo>
                    <a:pt x="2368" y="47"/>
                    <a:pt x="2368" y="47"/>
                    <a:pt x="2368" y="47"/>
                  </a:cubicBezTo>
                  <a:cubicBezTo>
                    <a:pt x="2368" y="47"/>
                    <a:pt x="2368" y="47"/>
                    <a:pt x="2368" y="47"/>
                  </a:cubicBezTo>
                  <a:cubicBezTo>
                    <a:pt x="2369" y="47"/>
                    <a:pt x="2371" y="48"/>
                    <a:pt x="2372" y="49"/>
                  </a:cubicBezTo>
                  <a:cubicBezTo>
                    <a:pt x="2372" y="49"/>
                    <a:pt x="2373" y="49"/>
                    <a:pt x="2373" y="49"/>
                  </a:cubicBezTo>
                  <a:cubicBezTo>
                    <a:pt x="2373" y="50"/>
                    <a:pt x="2373" y="51"/>
                    <a:pt x="2373" y="52"/>
                  </a:cubicBezTo>
                  <a:cubicBezTo>
                    <a:pt x="2373" y="56"/>
                    <a:pt x="2372" y="61"/>
                    <a:pt x="2370" y="65"/>
                  </a:cubicBezTo>
                  <a:cubicBezTo>
                    <a:pt x="2369" y="60"/>
                    <a:pt x="2367" y="54"/>
                    <a:pt x="2365" y="49"/>
                  </a:cubicBezTo>
                  <a:cubicBezTo>
                    <a:pt x="2365" y="48"/>
                    <a:pt x="2366" y="47"/>
                    <a:pt x="2367" y="46"/>
                  </a:cubicBezTo>
                  <a:cubicBezTo>
                    <a:pt x="2367" y="46"/>
                    <a:pt x="2367" y="46"/>
                    <a:pt x="2367" y="46"/>
                  </a:cubicBezTo>
                  <a:close/>
                  <a:moveTo>
                    <a:pt x="2363" y="88"/>
                  </a:moveTo>
                  <a:cubicBezTo>
                    <a:pt x="2356" y="88"/>
                    <a:pt x="2350" y="88"/>
                    <a:pt x="2344" y="88"/>
                  </a:cubicBezTo>
                  <a:cubicBezTo>
                    <a:pt x="2345" y="87"/>
                    <a:pt x="2345" y="86"/>
                    <a:pt x="2346" y="85"/>
                  </a:cubicBezTo>
                  <a:cubicBezTo>
                    <a:pt x="2348" y="82"/>
                    <a:pt x="2351" y="78"/>
                    <a:pt x="2353" y="74"/>
                  </a:cubicBezTo>
                  <a:cubicBezTo>
                    <a:pt x="2355" y="70"/>
                    <a:pt x="2357" y="66"/>
                    <a:pt x="2358" y="62"/>
                  </a:cubicBezTo>
                  <a:cubicBezTo>
                    <a:pt x="2359" y="59"/>
                    <a:pt x="2360" y="57"/>
                    <a:pt x="2360" y="55"/>
                  </a:cubicBezTo>
                  <a:cubicBezTo>
                    <a:pt x="2360" y="54"/>
                    <a:pt x="2361" y="54"/>
                    <a:pt x="2361" y="54"/>
                  </a:cubicBezTo>
                  <a:cubicBezTo>
                    <a:pt x="2362" y="58"/>
                    <a:pt x="2363" y="63"/>
                    <a:pt x="2364" y="67"/>
                  </a:cubicBezTo>
                  <a:cubicBezTo>
                    <a:pt x="2364" y="70"/>
                    <a:pt x="2365" y="73"/>
                    <a:pt x="2365" y="76"/>
                  </a:cubicBezTo>
                  <a:cubicBezTo>
                    <a:pt x="2365" y="77"/>
                    <a:pt x="2366" y="78"/>
                    <a:pt x="2366" y="79"/>
                  </a:cubicBezTo>
                  <a:cubicBezTo>
                    <a:pt x="2365" y="80"/>
                    <a:pt x="2365" y="82"/>
                    <a:pt x="2364" y="83"/>
                  </a:cubicBezTo>
                  <a:cubicBezTo>
                    <a:pt x="2364" y="85"/>
                    <a:pt x="2363" y="86"/>
                    <a:pt x="2363" y="88"/>
                  </a:cubicBezTo>
                  <a:close/>
                  <a:moveTo>
                    <a:pt x="2400" y="69"/>
                  </a:moveTo>
                  <a:cubicBezTo>
                    <a:pt x="2400" y="68"/>
                    <a:pt x="2400" y="67"/>
                    <a:pt x="2400" y="65"/>
                  </a:cubicBezTo>
                  <a:cubicBezTo>
                    <a:pt x="2399" y="64"/>
                    <a:pt x="2399" y="63"/>
                    <a:pt x="2399" y="62"/>
                  </a:cubicBezTo>
                  <a:cubicBezTo>
                    <a:pt x="2399" y="63"/>
                    <a:pt x="2399" y="63"/>
                    <a:pt x="2399" y="63"/>
                  </a:cubicBezTo>
                  <a:cubicBezTo>
                    <a:pt x="2400" y="63"/>
                    <a:pt x="2401" y="64"/>
                    <a:pt x="2402" y="64"/>
                  </a:cubicBezTo>
                  <a:cubicBezTo>
                    <a:pt x="2401" y="66"/>
                    <a:pt x="2401" y="67"/>
                    <a:pt x="2400" y="69"/>
                  </a:cubicBezTo>
                  <a:close/>
                  <a:moveTo>
                    <a:pt x="2415" y="73"/>
                  </a:moveTo>
                  <a:cubicBezTo>
                    <a:pt x="2413" y="79"/>
                    <a:pt x="2412" y="84"/>
                    <a:pt x="2412" y="89"/>
                  </a:cubicBezTo>
                  <a:cubicBezTo>
                    <a:pt x="2410" y="89"/>
                    <a:pt x="2409" y="89"/>
                    <a:pt x="2408" y="89"/>
                  </a:cubicBezTo>
                  <a:cubicBezTo>
                    <a:pt x="2409" y="86"/>
                    <a:pt x="2410" y="83"/>
                    <a:pt x="2411" y="79"/>
                  </a:cubicBezTo>
                  <a:cubicBezTo>
                    <a:pt x="2412" y="77"/>
                    <a:pt x="2412" y="74"/>
                    <a:pt x="2413" y="71"/>
                  </a:cubicBezTo>
                  <a:cubicBezTo>
                    <a:pt x="2413" y="71"/>
                    <a:pt x="2414" y="72"/>
                    <a:pt x="2415" y="73"/>
                  </a:cubicBezTo>
                  <a:cubicBezTo>
                    <a:pt x="2415" y="73"/>
                    <a:pt x="2415" y="73"/>
                    <a:pt x="2415" y="73"/>
                  </a:cubicBezTo>
                  <a:close/>
                  <a:moveTo>
                    <a:pt x="2429" y="66"/>
                  </a:moveTo>
                  <a:cubicBezTo>
                    <a:pt x="2429" y="67"/>
                    <a:pt x="2429" y="68"/>
                    <a:pt x="2430" y="69"/>
                  </a:cubicBezTo>
                  <a:cubicBezTo>
                    <a:pt x="2430" y="69"/>
                    <a:pt x="2430" y="69"/>
                    <a:pt x="2430" y="70"/>
                  </a:cubicBezTo>
                  <a:cubicBezTo>
                    <a:pt x="2429" y="69"/>
                    <a:pt x="2429" y="69"/>
                    <a:pt x="2429" y="68"/>
                  </a:cubicBezTo>
                  <a:cubicBezTo>
                    <a:pt x="2429" y="67"/>
                    <a:pt x="2429" y="67"/>
                    <a:pt x="2429" y="66"/>
                  </a:cubicBezTo>
                  <a:close/>
                  <a:moveTo>
                    <a:pt x="2561" y="36"/>
                  </a:moveTo>
                  <a:cubicBezTo>
                    <a:pt x="2561" y="36"/>
                    <a:pt x="2561" y="37"/>
                    <a:pt x="2561" y="37"/>
                  </a:cubicBezTo>
                  <a:cubicBezTo>
                    <a:pt x="2562" y="38"/>
                    <a:pt x="2563" y="40"/>
                    <a:pt x="2565" y="42"/>
                  </a:cubicBezTo>
                  <a:cubicBezTo>
                    <a:pt x="2566" y="44"/>
                    <a:pt x="2568" y="47"/>
                    <a:pt x="2570" y="50"/>
                  </a:cubicBezTo>
                  <a:cubicBezTo>
                    <a:pt x="2570" y="50"/>
                    <a:pt x="2570" y="51"/>
                    <a:pt x="2570" y="51"/>
                  </a:cubicBezTo>
                  <a:cubicBezTo>
                    <a:pt x="2570" y="52"/>
                    <a:pt x="2570" y="53"/>
                    <a:pt x="2570" y="54"/>
                  </a:cubicBezTo>
                  <a:cubicBezTo>
                    <a:pt x="2569" y="55"/>
                    <a:pt x="2568" y="56"/>
                    <a:pt x="2567" y="57"/>
                  </a:cubicBezTo>
                  <a:cubicBezTo>
                    <a:pt x="2564" y="60"/>
                    <a:pt x="2562" y="63"/>
                    <a:pt x="2559" y="66"/>
                  </a:cubicBezTo>
                  <a:cubicBezTo>
                    <a:pt x="2559" y="66"/>
                    <a:pt x="2559" y="66"/>
                    <a:pt x="2559" y="67"/>
                  </a:cubicBezTo>
                  <a:cubicBezTo>
                    <a:pt x="2561" y="61"/>
                    <a:pt x="2563" y="54"/>
                    <a:pt x="2563" y="49"/>
                  </a:cubicBezTo>
                  <a:cubicBezTo>
                    <a:pt x="2563" y="44"/>
                    <a:pt x="2561" y="40"/>
                    <a:pt x="2560" y="37"/>
                  </a:cubicBezTo>
                  <a:cubicBezTo>
                    <a:pt x="2561" y="37"/>
                    <a:pt x="2561" y="36"/>
                    <a:pt x="2561" y="36"/>
                  </a:cubicBezTo>
                  <a:close/>
                  <a:moveTo>
                    <a:pt x="2515" y="92"/>
                  </a:moveTo>
                  <a:cubicBezTo>
                    <a:pt x="2514" y="93"/>
                    <a:pt x="2514" y="93"/>
                    <a:pt x="2514" y="93"/>
                  </a:cubicBezTo>
                  <a:cubicBezTo>
                    <a:pt x="2514" y="94"/>
                    <a:pt x="2513" y="94"/>
                    <a:pt x="2513" y="94"/>
                  </a:cubicBezTo>
                  <a:cubicBezTo>
                    <a:pt x="2512" y="94"/>
                    <a:pt x="2510" y="94"/>
                    <a:pt x="2508" y="93"/>
                  </a:cubicBezTo>
                  <a:cubicBezTo>
                    <a:pt x="2509" y="92"/>
                    <a:pt x="2510" y="90"/>
                    <a:pt x="2511" y="88"/>
                  </a:cubicBezTo>
                  <a:cubicBezTo>
                    <a:pt x="2512" y="90"/>
                    <a:pt x="2513" y="91"/>
                    <a:pt x="2515" y="92"/>
                  </a:cubicBezTo>
                  <a:close/>
                  <a:moveTo>
                    <a:pt x="2540" y="76"/>
                  </a:moveTo>
                  <a:cubicBezTo>
                    <a:pt x="2540" y="80"/>
                    <a:pt x="2540" y="84"/>
                    <a:pt x="2540" y="88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8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39" y="89"/>
                  </a:cubicBezTo>
                  <a:cubicBezTo>
                    <a:pt x="2539" y="89"/>
                    <a:pt x="2539" y="90"/>
                    <a:pt x="2539" y="90"/>
                  </a:cubicBezTo>
                  <a:cubicBezTo>
                    <a:pt x="2538" y="91"/>
                    <a:pt x="2538" y="91"/>
                    <a:pt x="2537" y="92"/>
                  </a:cubicBezTo>
                  <a:cubicBezTo>
                    <a:pt x="2535" y="91"/>
                    <a:pt x="2534" y="89"/>
                    <a:pt x="2533" y="88"/>
                  </a:cubicBezTo>
                  <a:cubicBezTo>
                    <a:pt x="2534" y="86"/>
                    <a:pt x="2535" y="84"/>
                    <a:pt x="2537" y="81"/>
                  </a:cubicBezTo>
                  <a:cubicBezTo>
                    <a:pt x="2538" y="80"/>
                    <a:pt x="2539" y="78"/>
                    <a:pt x="2540" y="76"/>
                  </a:cubicBezTo>
                  <a:close/>
                  <a:moveTo>
                    <a:pt x="2557" y="43"/>
                  </a:moveTo>
                  <a:cubicBezTo>
                    <a:pt x="2558" y="42"/>
                    <a:pt x="2559" y="41"/>
                    <a:pt x="2559" y="40"/>
                  </a:cubicBezTo>
                  <a:cubicBezTo>
                    <a:pt x="2559" y="43"/>
                    <a:pt x="2559" y="45"/>
                    <a:pt x="2558" y="48"/>
                  </a:cubicBezTo>
                  <a:cubicBezTo>
                    <a:pt x="2557" y="53"/>
                    <a:pt x="2554" y="58"/>
                    <a:pt x="2551" y="63"/>
                  </a:cubicBezTo>
                  <a:cubicBezTo>
                    <a:pt x="2551" y="63"/>
                    <a:pt x="2551" y="63"/>
                    <a:pt x="2550" y="63"/>
                  </a:cubicBezTo>
                  <a:cubicBezTo>
                    <a:pt x="2550" y="61"/>
                    <a:pt x="2550" y="60"/>
                    <a:pt x="2549" y="59"/>
                  </a:cubicBezTo>
                  <a:cubicBezTo>
                    <a:pt x="2552" y="53"/>
                    <a:pt x="2555" y="48"/>
                    <a:pt x="2557" y="43"/>
                  </a:cubicBezTo>
                  <a:close/>
                  <a:moveTo>
                    <a:pt x="2539" y="67"/>
                  </a:moveTo>
                  <a:cubicBezTo>
                    <a:pt x="2539" y="67"/>
                    <a:pt x="2538" y="67"/>
                    <a:pt x="2538" y="68"/>
                  </a:cubicBezTo>
                  <a:cubicBezTo>
                    <a:pt x="2536" y="70"/>
                    <a:pt x="2534" y="73"/>
                    <a:pt x="2533" y="75"/>
                  </a:cubicBezTo>
                  <a:cubicBezTo>
                    <a:pt x="2535" y="67"/>
                    <a:pt x="2536" y="60"/>
                    <a:pt x="2536" y="55"/>
                  </a:cubicBezTo>
                  <a:cubicBezTo>
                    <a:pt x="2536" y="54"/>
                    <a:pt x="2536" y="54"/>
                    <a:pt x="2536" y="54"/>
                  </a:cubicBezTo>
                  <a:cubicBezTo>
                    <a:pt x="2537" y="55"/>
                    <a:pt x="2537" y="57"/>
                    <a:pt x="2537" y="58"/>
                  </a:cubicBezTo>
                  <a:cubicBezTo>
                    <a:pt x="2539" y="66"/>
                    <a:pt x="2539" y="66"/>
                    <a:pt x="2539" y="66"/>
                  </a:cubicBezTo>
                  <a:cubicBezTo>
                    <a:pt x="2539" y="66"/>
                    <a:pt x="2539" y="66"/>
                    <a:pt x="2539" y="67"/>
                  </a:cubicBezTo>
                  <a:close/>
                  <a:moveTo>
                    <a:pt x="2533" y="40"/>
                  </a:moveTo>
                  <a:cubicBezTo>
                    <a:pt x="2534" y="41"/>
                    <a:pt x="2534" y="43"/>
                    <a:pt x="2534" y="44"/>
                  </a:cubicBezTo>
                  <a:cubicBezTo>
                    <a:pt x="2535" y="46"/>
                    <a:pt x="2535" y="47"/>
                    <a:pt x="2535" y="49"/>
                  </a:cubicBezTo>
                  <a:cubicBezTo>
                    <a:pt x="2535" y="48"/>
                    <a:pt x="2535" y="48"/>
                    <a:pt x="2534" y="48"/>
                  </a:cubicBezTo>
                  <a:cubicBezTo>
                    <a:pt x="2533" y="47"/>
                    <a:pt x="2532" y="47"/>
                    <a:pt x="2532" y="47"/>
                  </a:cubicBezTo>
                  <a:cubicBezTo>
                    <a:pt x="2532" y="47"/>
                    <a:pt x="2533" y="47"/>
                    <a:pt x="2534" y="48"/>
                  </a:cubicBezTo>
                  <a:cubicBezTo>
                    <a:pt x="2535" y="49"/>
                    <a:pt x="2535" y="52"/>
                    <a:pt x="2534" y="54"/>
                  </a:cubicBezTo>
                  <a:cubicBezTo>
                    <a:pt x="2532" y="60"/>
                    <a:pt x="2529" y="67"/>
                    <a:pt x="2524" y="75"/>
                  </a:cubicBezTo>
                  <a:cubicBezTo>
                    <a:pt x="2524" y="76"/>
                    <a:pt x="2523" y="77"/>
                    <a:pt x="2522" y="78"/>
                  </a:cubicBezTo>
                  <a:cubicBezTo>
                    <a:pt x="2521" y="77"/>
                    <a:pt x="2519" y="76"/>
                    <a:pt x="2517" y="75"/>
                  </a:cubicBezTo>
                  <a:cubicBezTo>
                    <a:pt x="2524" y="62"/>
                    <a:pt x="2529" y="48"/>
                    <a:pt x="2533" y="40"/>
                  </a:cubicBezTo>
                  <a:close/>
                  <a:moveTo>
                    <a:pt x="2505" y="84"/>
                  </a:moveTo>
                  <a:cubicBezTo>
                    <a:pt x="2505" y="84"/>
                    <a:pt x="2505" y="83"/>
                    <a:pt x="2505" y="83"/>
                  </a:cubicBezTo>
                  <a:cubicBezTo>
                    <a:pt x="2505" y="83"/>
                    <a:pt x="2505" y="83"/>
                    <a:pt x="2505" y="83"/>
                  </a:cubicBezTo>
                  <a:cubicBezTo>
                    <a:pt x="2505" y="84"/>
                    <a:pt x="2505" y="84"/>
                    <a:pt x="2505" y="84"/>
                  </a:cubicBezTo>
                  <a:close/>
                  <a:moveTo>
                    <a:pt x="2487" y="54"/>
                  </a:moveTo>
                  <a:cubicBezTo>
                    <a:pt x="2487" y="53"/>
                    <a:pt x="2487" y="53"/>
                    <a:pt x="2487" y="52"/>
                  </a:cubicBezTo>
                  <a:cubicBezTo>
                    <a:pt x="2487" y="53"/>
                    <a:pt x="2487" y="54"/>
                    <a:pt x="2486" y="55"/>
                  </a:cubicBezTo>
                  <a:cubicBezTo>
                    <a:pt x="2486" y="55"/>
                    <a:pt x="2486" y="55"/>
                    <a:pt x="2486" y="55"/>
                  </a:cubicBezTo>
                  <a:cubicBezTo>
                    <a:pt x="2486" y="54"/>
                    <a:pt x="2487" y="54"/>
                    <a:pt x="2487" y="54"/>
                  </a:cubicBezTo>
                  <a:close/>
                  <a:moveTo>
                    <a:pt x="2475" y="59"/>
                  </a:moveTo>
                  <a:cubicBezTo>
                    <a:pt x="2475" y="59"/>
                    <a:pt x="2475" y="59"/>
                    <a:pt x="2475" y="59"/>
                  </a:cubicBezTo>
                  <a:cubicBezTo>
                    <a:pt x="2474" y="62"/>
                    <a:pt x="2472" y="64"/>
                    <a:pt x="2471" y="66"/>
                  </a:cubicBezTo>
                  <a:cubicBezTo>
                    <a:pt x="2469" y="68"/>
                    <a:pt x="2468" y="70"/>
                    <a:pt x="2467" y="72"/>
                  </a:cubicBezTo>
                  <a:cubicBezTo>
                    <a:pt x="2467" y="72"/>
                    <a:pt x="2466" y="71"/>
                    <a:pt x="2466" y="71"/>
                  </a:cubicBezTo>
                  <a:cubicBezTo>
                    <a:pt x="2466" y="69"/>
                    <a:pt x="2466" y="68"/>
                    <a:pt x="2466" y="66"/>
                  </a:cubicBezTo>
                  <a:cubicBezTo>
                    <a:pt x="2467" y="64"/>
                    <a:pt x="2468" y="61"/>
                    <a:pt x="2468" y="58"/>
                  </a:cubicBezTo>
                  <a:cubicBezTo>
                    <a:pt x="2468" y="57"/>
                    <a:pt x="2468" y="55"/>
                    <a:pt x="2467" y="54"/>
                  </a:cubicBezTo>
                  <a:cubicBezTo>
                    <a:pt x="2467" y="54"/>
                    <a:pt x="2467" y="54"/>
                    <a:pt x="2467" y="53"/>
                  </a:cubicBezTo>
                  <a:cubicBezTo>
                    <a:pt x="2470" y="55"/>
                    <a:pt x="2472" y="57"/>
                    <a:pt x="2475" y="59"/>
                  </a:cubicBezTo>
                  <a:close/>
                  <a:moveTo>
                    <a:pt x="2461" y="80"/>
                  </a:moveTo>
                  <a:cubicBezTo>
                    <a:pt x="2459" y="83"/>
                    <a:pt x="2459" y="83"/>
                    <a:pt x="2459" y="83"/>
                  </a:cubicBezTo>
                  <a:cubicBezTo>
                    <a:pt x="2459" y="83"/>
                    <a:pt x="2459" y="83"/>
                    <a:pt x="2459" y="83"/>
                  </a:cubicBezTo>
                  <a:cubicBezTo>
                    <a:pt x="2459" y="82"/>
                    <a:pt x="2459" y="82"/>
                    <a:pt x="2459" y="81"/>
                  </a:cubicBezTo>
                  <a:cubicBezTo>
                    <a:pt x="2459" y="80"/>
                    <a:pt x="2459" y="80"/>
                    <a:pt x="2459" y="79"/>
                  </a:cubicBezTo>
                  <a:cubicBezTo>
                    <a:pt x="2460" y="77"/>
                    <a:pt x="2461" y="75"/>
                    <a:pt x="2462" y="73"/>
                  </a:cubicBezTo>
                  <a:cubicBezTo>
                    <a:pt x="2462" y="75"/>
                    <a:pt x="2462" y="77"/>
                    <a:pt x="2461" y="80"/>
                  </a:cubicBezTo>
                  <a:close/>
                  <a:moveTo>
                    <a:pt x="2457" y="56"/>
                  </a:moveTo>
                  <a:cubicBezTo>
                    <a:pt x="2457" y="54"/>
                    <a:pt x="2457" y="52"/>
                    <a:pt x="2457" y="50"/>
                  </a:cubicBezTo>
                  <a:cubicBezTo>
                    <a:pt x="2458" y="49"/>
                    <a:pt x="2458" y="48"/>
                    <a:pt x="2458" y="47"/>
                  </a:cubicBezTo>
                  <a:cubicBezTo>
                    <a:pt x="2459" y="48"/>
                    <a:pt x="2460" y="49"/>
                    <a:pt x="2462" y="50"/>
                  </a:cubicBezTo>
                  <a:cubicBezTo>
                    <a:pt x="2463" y="51"/>
                    <a:pt x="2464" y="51"/>
                    <a:pt x="2465" y="52"/>
                  </a:cubicBezTo>
                  <a:cubicBezTo>
                    <a:pt x="2464" y="52"/>
                    <a:pt x="2464" y="52"/>
                    <a:pt x="2464" y="52"/>
                  </a:cubicBezTo>
                  <a:cubicBezTo>
                    <a:pt x="2464" y="52"/>
                    <a:pt x="2464" y="52"/>
                    <a:pt x="2464" y="52"/>
                  </a:cubicBezTo>
                  <a:cubicBezTo>
                    <a:pt x="2461" y="54"/>
                    <a:pt x="2460" y="55"/>
                    <a:pt x="2460" y="55"/>
                  </a:cubicBezTo>
                  <a:cubicBezTo>
                    <a:pt x="2460" y="55"/>
                    <a:pt x="2461" y="54"/>
                    <a:pt x="2464" y="53"/>
                  </a:cubicBezTo>
                  <a:cubicBezTo>
                    <a:pt x="2465" y="54"/>
                    <a:pt x="2466" y="56"/>
                    <a:pt x="2465" y="57"/>
                  </a:cubicBezTo>
                  <a:cubicBezTo>
                    <a:pt x="2465" y="58"/>
                    <a:pt x="2465" y="58"/>
                    <a:pt x="2465" y="59"/>
                  </a:cubicBezTo>
                  <a:cubicBezTo>
                    <a:pt x="2465" y="58"/>
                    <a:pt x="2464" y="57"/>
                    <a:pt x="2464" y="57"/>
                  </a:cubicBezTo>
                  <a:cubicBezTo>
                    <a:pt x="2464" y="57"/>
                    <a:pt x="2464" y="58"/>
                    <a:pt x="2464" y="60"/>
                  </a:cubicBezTo>
                  <a:cubicBezTo>
                    <a:pt x="2463" y="61"/>
                    <a:pt x="2462" y="63"/>
                    <a:pt x="2461" y="64"/>
                  </a:cubicBezTo>
                  <a:cubicBezTo>
                    <a:pt x="2460" y="65"/>
                    <a:pt x="2459" y="67"/>
                    <a:pt x="2458" y="68"/>
                  </a:cubicBezTo>
                  <a:cubicBezTo>
                    <a:pt x="2457" y="67"/>
                    <a:pt x="2457" y="65"/>
                    <a:pt x="2457" y="64"/>
                  </a:cubicBezTo>
                  <a:cubicBezTo>
                    <a:pt x="2457" y="61"/>
                    <a:pt x="2457" y="59"/>
                    <a:pt x="2457" y="56"/>
                  </a:cubicBezTo>
                  <a:close/>
                  <a:moveTo>
                    <a:pt x="2452" y="88"/>
                  </a:moveTo>
                  <a:cubicBezTo>
                    <a:pt x="2452" y="89"/>
                    <a:pt x="2452" y="90"/>
                    <a:pt x="2452" y="90"/>
                  </a:cubicBezTo>
                  <a:cubicBezTo>
                    <a:pt x="2451" y="90"/>
                    <a:pt x="2450" y="90"/>
                    <a:pt x="2450" y="90"/>
                  </a:cubicBezTo>
                  <a:cubicBezTo>
                    <a:pt x="2451" y="90"/>
                    <a:pt x="2451" y="89"/>
                    <a:pt x="2452" y="88"/>
                  </a:cubicBezTo>
                  <a:close/>
                  <a:moveTo>
                    <a:pt x="2470" y="90"/>
                  </a:moveTo>
                  <a:cubicBezTo>
                    <a:pt x="2472" y="86"/>
                    <a:pt x="2472" y="86"/>
                    <a:pt x="2472" y="86"/>
                  </a:cubicBezTo>
                  <a:cubicBezTo>
                    <a:pt x="2474" y="83"/>
                    <a:pt x="2474" y="83"/>
                    <a:pt x="2474" y="83"/>
                  </a:cubicBezTo>
                  <a:cubicBezTo>
                    <a:pt x="2476" y="79"/>
                    <a:pt x="2477" y="75"/>
                    <a:pt x="2479" y="71"/>
                  </a:cubicBezTo>
                  <a:cubicBezTo>
                    <a:pt x="2480" y="69"/>
                    <a:pt x="2481" y="66"/>
                    <a:pt x="2482" y="64"/>
                  </a:cubicBezTo>
                  <a:cubicBezTo>
                    <a:pt x="2483" y="65"/>
                    <a:pt x="2483" y="65"/>
                    <a:pt x="2483" y="65"/>
                  </a:cubicBezTo>
                  <a:cubicBezTo>
                    <a:pt x="2483" y="66"/>
                    <a:pt x="2483" y="67"/>
                    <a:pt x="2483" y="67"/>
                  </a:cubicBezTo>
                  <a:cubicBezTo>
                    <a:pt x="2482" y="71"/>
                    <a:pt x="2482" y="74"/>
                    <a:pt x="2481" y="77"/>
                  </a:cubicBezTo>
                  <a:cubicBezTo>
                    <a:pt x="2480" y="82"/>
                    <a:pt x="2479" y="87"/>
                    <a:pt x="2478" y="92"/>
                  </a:cubicBezTo>
                  <a:cubicBezTo>
                    <a:pt x="2475" y="92"/>
                    <a:pt x="2472" y="91"/>
                    <a:pt x="2470" y="91"/>
                  </a:cubicBezTo>
                  <a:cubicBezTo>
                    <a:pt x="2470" y="91"/>
                    <a:pt x="2470" y="90"/>
                    <a:pt x="2470" y="90"/>
                  </a:cubicBezTo>
                  <a:close/>
                  <a:moveTo>
                    <a:pt x="2487" y="90"/>
                  </a:moveTo>
                  <a:cubicBezTo>
                    <a:pt x="2487" y="86"/>
                    <a:pt x="2487" y="82"/>
                    <a:pt x="2488" y="78"/>
                  </a:cubicBezTo>
                  <a:cubicBezTo>
                    <a:pt x="2488" y="75"/>
                    <a:pt x="2488" y="72"/>
                    <a:pt x="2488" y="69"/>
                  </a:cubicBezTo>
                  <a:cubicBezTo>
                    <a:pt x="2489" y="69"/>
                    <a:pt x="2489" y="70"/>
                    <a:pt x="2489" y="70"/>
                  </a:cubicBezTo>
                  <a:cubicBezTo>
                    <a:pt x="2491" y="71"/>
                    <a:pt x="2493" y="73"/>
                    <a:pt x="2494" y="74"/>
                  </a:cubicBezTo>
                  <a:cubicBezTo>
                    <a:pt x="2492" y="78"/>
                    <a:pt x="2490" y="83"/>
                    <a:pt x="2488" y="87"/>
                  </a:cubicBezTo>
                  <a:cubicBezTo>
                    <a:pt x="2487" y="88"/>
                    <a:pt x="2487" y="89"/>
                    <a:pt x="2487" y="90"/>
                  </a:cubicBezTo>
                  <a:close/>
                  <a:moveTo>
                    <a:pt x="2555" y="83"/>
                  </a:moveTo>
                  <a:cubicBezTo>
                    <a:pt x="2556" y="82"/>
                    <a:pt x="2557" y="80"/>
                    <a:pt x="2558" y="79"/>
                  </a:cubicBezTo>
                  <a:cubicBezTo>
                    <a:pt x="2560" y="75"/>
                    <a:pt x="2562" y="72"/>
                    <a:pt x="2564" y="69"/>
                  </a:cubicBezTo>
                  <a:cubicBezTo>
                    <a:pt x="2566" y="66"/>
                    <a:pt x="2568" y="63"/>
                    <a:pt x="2570" y="60"/>
                  </a:cubicBezTo>
                  <a:cubicBezTo>
                    <a:pt x="2570" y="60"/>
                    <a:pt x="2570" y="59"/>
                    <a:pt x="2570" y="59"/>
                  </a:cubicBezTo>
                  <a:cubicBezTo>
                    <a:pt x="2570" y="67"/>
                    <a:pt x="2570" y="75"/>
                    <a:pt x="2569" y="83"/>
                  </a:cubicBezTo>
                  <a:cubicBezTo>
                    <a:pt x="2569" y="88"/>
                    <a:pt x="2568" y="92"/>
                    <a:pt x="2568" y="97"/>
                  </a:cubicBezTo>
                  <a:cubicBezTo>
                    <a:pt x="2568" y="97"/>
                    <a:pt x="2568" y="97"/>
                    <a:pt x="2568" y="97"/>
                  </a:cubicBezTo>
                  <a:cubicBezTo>
                    <a:pt x="2564" y="97"/>
                    <a:pt x="2560" y="97"/>
                    <a:pt x="2556" y="96"/>
                  </a:cubicBezTo>
                  <a:cubicBezTo>
                    <a:pt x="2556" y="92"/>
                    <a:pt x="2556" y="88"/>
                    <a:pt x="2555" y="83"/>
                  </a:cubicBezTo>
                  <a:close/>
                  <a:moveTo>
                    <a:pt x="2583" y="98"/>
                  </a:moveTo>
                  <a:cubicBezTo>
                    <a:pt x="2583" y="96"/>
                    <a:pt x="2583" y="94"/>
                    <a:pt x="2583" y="92"/>
                  </a:cubicBezTo>
                  <a:cubicBezTo>
                    <a:pt x="2583" y="92"/>
                    <a:pt x="2583" y="92"/>
                    <a:pt x="2583" y="92"/>
                  </a:cubicBezTo>
                  <a:cubicBezTo>
                    <a:pt x="2584" y="94"/>
                    <a:pt x="2584" y="96"/>
                    <a:pt x="2585" y="98"/>
                  </a:cubicBezTo>
                  <a:cubicBezTo>
                    <a:pt x="2584" y="98"/>
                    <a:pt x="2584" y="98"/>
                    <a:pt x="2583" y="98"/>
                  </a:cubicBezTo>
                  <a:close/>
                  <a:moveTo>
                    <a:pt x="2717" y="61"/>
                  </a:moveTo>
                  <a:cubicBezTo>
                    <a:pt x="2718" y="63"/>
                    <a:pt x="2718" y="66"/>
                    <a:pt x="2718" y="69"/>
                  </a:cubicBezTo>
                  <a:cubicBezTo>
                    <a:pt x="2719" y="74"/>
                    <a:pt x="2720" y="81"/>
                    <a:pt x="2721" y="87"/>
                  </a:cubicBezTo>
                  <a:cubicBezTo>
                    <a:pt x="2722" y="90"/>
                    <a:pt x="2722" y="93"/>
                    <a:pt x="2723" y="96"/>
                  </a:cubicBezTo>
                  <a:cubicBezTo>
                    <a:pt x="2724" y="99"/>
                    <a:pt x="2724" y="101"/>
                    <a:pt x="2724" y="103"/>
                  </a:cubicBezTo>
                  <a:cubicBezTo>
                    <a:pt x="2724" y="105"/>
                    <a:pt x="2724" y="107"/>
                    <a:pt x="2725" y="108"/>
                  </a:cubicBezTo>
                  <a:cubicBezTo>
                    <a:pt x="2723" y="108"/>
                    <a:pt x="2721" y="108"/>
                    <a:pt x="2719" y="108"/>
                  </a:cubicBezTo>
                  <a:cubicBezTo>
                    <a:pt x="2719" y="103"/>
                    <a:pt x="2719" y="99"/>
                    <a:pt x="2719" y="95"/>
                  </a:cubicBezTo>
                  <a:cubicBezTo>
                    <a:pt x="2719" y="87"/>
                    <a:pt x="2718" y="79"/>
                    <a:pt x="2718" y="71"/>
                  </a:cubicBezTo>
                  <a:cubicBezTo>
                    <a:pt x="2718" y="68"/>
                    <a:pt x="2717" y="64"/>
                    <a:pt x="2716" y="61"/>
                  </a:cubicBezTo>
                  <a:cubicBezTo>
                    <a:pt x="2716" y="60"/>
                    <a:pt x="2715" y="58"/>
                    <a:pt x="2715" y="57"/>
                  </a:cubicBezTo>
                  <a:cubicBezTo>
                    <a:pt x="2716" y="58"/>
                    <a:pt x="2716" y="59"/>
                    <a:pt x="2717" y="61"/>
                  </a:cubicBezTo>
                  <a:close/>
                  <a:moveTo>
                    <a:pt x="2706" y="61"/>
                  </a:moveTo>
                  <a:cubicBezTo>
                    <a:pt x="2706" y="63"/>
                    <a:pt x="2707" y="65"/>
                    <a:pt x="2707" y="68"/>
                  </a:cubicBezTo>
                  <a:cubicBezTo>
                    <a:pt x="2708" y="70"/>
                    <a:pt x="2708" y="73"/>
                    <a:pt x="2708" y="75"/>
                  </a:cubicBezTo>
                  <a:cubicBezTo>
                    <a:pt x="2707" y="71"/>
                    <a:pt x="2706" y="67"/>
                    <a:pt x="2705" y="64"/>
                  </a:cubicBezTo>
                  <a:cubicBezTo>
                    <a:pt x="2704" y="62"/>
                    <a:pt x="2704" y="60"/>
                    <a:pt x="2703" y="59"/>
                  </a:cubicBezTo>
                  <a:cubicBezTo>
                    <a:pt x="2703" y="58"/>
                    <a:pt x="2703" y="56"/>
                    <a:pt x="2703" y="55"/>
                  </a:cubicBezTo>
                  <a:cubicBezTo>
                    <a:pt x="2704" y="57"/>
                    <a:pt x="2705" y="58"/>
                    <a:pt x="2706" y="61"/>
                  </a:cubicBezTo>
                  <a:close/>
                  <a:moveTo>
                    <a:pt x="2700" y="53"/>
                  </a:moveTo>
                  <a:cubicBezTo>
                    <a:pt x="2700" y="53"/>
                    <a:pt x="2699" y="52"/>
                    <a:pt x="2699" y="52"/>
                  </a:cubicBezTo>
                  <a:cubicBezTo>
                    <a:pt x="2699" y="52"/>
                    <a:pt x="2700" y="52"/>
                    <a:pt x="2700" y="52"/>
                  </a:cubicBezTo>
                  <a:cubicBezTo>
                    <a:pt x="2700" y="52"/>
                    <a:pt x="2700" y="52"/>
                    <a:pt x="2701" y="53"/>
                  </a:cubicBezTo>
                  <a:cubicBezTo>
                    <a:pt x="2701" y="53"/>
                    <a:pt x="2701" y="54"/>
                    <a:pt x="2701" y="54"/>
                  </a:cubicBezTo>
                  <a:cubicBezTo>
                    <a:pt x="2700" y="54"/>
                    <a:pt x="2700" y="53"/>
                    <a:pt x="2700" y="53"/>
                  </a:cubicBezTo>
                  <a:close/>
                  <a:moveTo>
                    <a:pt x="2690" y="56"/>
                  </a:moveTo>
                  <a:cubicBezTo>
                    <a:pt x="2690" y="56"/>
                    <a:pt x="2690" y="56"/>
                    <a:pt x="2690" y="56"/>
                  </a:cubicBezTo>
                  <a:cubicBezTo>
                    <a:pt x="2691" y="57"/>
                    <a:pt x="2691" y="59"/>
                    <a:pt x="2690" y="61"/>
                  </a:cubicBezTo>
                  <a:cubicBezTo>
                    <a:pt x="2690" y="62"/>
                    <a:pt x="2690" y="63"/>
                    <a:pt x="2689" y="64"/>
                  </a:cubicBezTo>
                  <a:cubicBezTo>
                    <a:pt x="2690" y="61"/>
                    <a:pt x="2690" y="58"/>
                    <a:pt x="2690" y="56"/>
                  </a:cubicBezTo>
                  <a:close/>
                  <a:moveTo>
                    <a:pt x="2652" y="103"/>
                  </a:moveTo>
                  <a:cubicBezTo>
                    <a:pt x="2652" y="103"/>
                    <a:pt x="2651" y="103"/>
                    <a:pt x="2651" y="103"/>
                  </a:cubicBezTo>
                  <a:cubicBezTo>
                    <a:pt x="2652" y="102"/>
                    <a:pt x="2652" y="101"/>
                    <a:pt x="2653" y="101"/>
                  </a:cubicBezTo>
                  <a:cubicBezTo>
                    <a:pt x="2655" y="96"/>
                    <a:pt x="2658" y="91"/>
                    <a:pt x="2660" y="86"/>
                  </a:cubicBezTo>
                  <a:cubicBezTo>
                    <a:pt x="2660" y="86"/>
                    <a:pt x="2660" y="86"/>
                    <a:pt x="2660" y="86"/>
                  </a:cubicBezTo>
                  <a:cubicBezTo>
                    <a:pt x="2658" y="91"/>
                    <a:pt x="2655" y="96"/>
                    <a:pt x="2653" y="101"/>
                  </a:cubicBezTo>
                  <a:cubicBezTo>
                    <a:pt x="2652" y="101"/>
                    <a:pt x="2652" y="102"/>
                    <a:pt x="2652" y="103"/>
                  </a:cubicBezTo>
                  <a:close/>
                  <a:moveTo>
                    <a:pt x="2646" y="48"/>
                  </a:moveTo>
                  <a:cubicBezTo>
                    <a:pt x="2646" y="49"/>
                    <a:pt x="2646" y="51"/>
                    <a:pt x="2645" y="52"/>
                  </a:cubicBezTo>
                  <a:cubicBezTo>
                    <a:pt x="2644" y="52"/>
                    <a:pt x="2644" y="52"/>
                    <a:pt x="2644" y="52"/>
                  </a:cubicBezTo>
                  <a:cubicBezTo>
                    <a:pt x="2644" y="51"/>
                    <a:pt x="2643" y="50"/>
                    <a:pt x="2642" y="49"/>
                  </a:cubicBezTo>
                  <a:cubicBezTo>
                    <a:pt x="2643" y="48"/>
                    <a:pt x="2645" y="48"/>
                    <a:pt x="2646" y="48"/>
                  </a:cubicBezTo>
                  <a:close/>
                  <a:moveTo>
                    <a:pt x="2637" y="73"/>
                  </a:moveTo>
                  <a:cubicBezTo>
                    <a:pt x="2637" y="71"/>
                    <a:pt x="2638" y="70"/>
                    <a:pt x="2639" y="69"/>
                  </a:cubicBezTo>
                  <a:cubicBezTo>
                    <a:pt x="2638" y="71"/>
                    <a:pt x="2636" y="74"/>
                    <a:pt x="2635" y="76"/>
                  </a:cubicBezTo>
                  <a:cubicBezTo>
                    <a:pt x="2635" y="77"/>
                    <a:pt x="2635" y="77"/>
                    <a:pt x="2635" y="77"/>
                  </a:cubicBezTo>
                  <a:cubicBezTo>
                    <a:pt x="2635" y="76"/>
                    <a:pt x="2636" y="74"/>
                    <a:pt x="2637" y="73"/>
                  </a:cubicBezTo>
                  <a:close/>
                  <a:moveTo>
                    <a:pt x="2630" y="101"/>
                  </a:moveTo>
                  <a:cubicBezTo>
                    <a:pt x="2631" y="100"/>
                    <a:pt x="2631" y="99"/>
                    <a:pt x="2632" y="98"/>
                  </a:cubicBezTo>
                  <a:cubicBezTo>
                    <a:pt x="2633" y="97"/>
                    <a:pt x="2633" y="96"/>
                    <a:pt x="2634" y="94"/>
                  </a:cubicBezTo>
                  <a:cubicBezTo>
                    <a:pt x="2637" y="90"/>
                    <a:pt x="2639" y="85"/>
                    <a:pt x="2642" y="79"/>
                  </a:cubicBezTo>
                  <a:cubicBezTo>
                    <a:pt x="2643" y="74"/>
                    <a:pt x="2645" y="69"/>
                    <a:pt x="2646" y="65"/>
                  </a:cubicBezTo>
                  <a:cubicBezTo>
                    <a:pt x="2646" y="65"/>
                    <a:pt x="2646" y="65"/>
                    <a:pt x="2646" y="65"/>
                  </a:cubicBezTo>
                  <a:cubicBezTo>
                    <a:pt x="2648" y="69"/>
                    <a:pt x="2652" y="73"/>
                    <a:pt x="2654" y="76"/>
                  </a:cubicBezTo>
                  <a:cubicBezTo>
                    <a:pt x="2654" y="76"/>
                    <a:pt x="2654" y="76"/>
                    <a:pt x="2654" y="77"/>
                  </a:cubicBezTo>
                  <a:cubicBezTo>
                    <a:pt x="2651" y="80"/>
                    <a:pt x="2649" y="83"/>
                    <a:pt x="2646" y="87"/>
                  </a:cubicBezTo>
                  <a:cubicBezTo>
                    <a:pt x="2643" y="90"/>
                    <a:pt x="2641" y="93"/>
                    <a:pt x="2638" y="96"/>
                  </a:cubicBezTo>
                  <a:cubicBezTo>
                    <a:pt x="2636" y="98"/>
                    <a:pt x="2634" y="100"/>
                    <a:pt x="2633" y="101"/>
                  </a:cubicBezTo>
                  <a:cubicBezTo>
                    <a:pt x="2632" y="101"/>
                    <a:pt x="2631" y="101"/>
                    <a:pt x="2630" y="101"/>
                  </a:cubicBezTo>
                  <a:close/>
                  <a:moveTo>
                    <a:pt x="2660" y="103"/>
                  </a:moveTo>
                  <a:cubicBezTo>
                    <a:pt x="2662" y="101"/>
                    <a:pt x="2663" y="97"/>
                    <a:pt x="2665" y="94"/>
                  </a:cubicBezTo>
                  <a:cubicBezTo>
                    <a:pt x="2666" y="96"/>
                    <a:pt x="2667" y="97"/>
                    <a:pt x="2668" y="99"/>
                  </a:cubicBezTo>
                  <a:cubicBezTo>
                    <a:pt x="2666" y="101"/>
                    <a:pt x="2665" y="102"/>
                    <a:pt x="2664" y="104"/>
                  </a:cubicBezTo>
                  <a:cubicBezTo>
                    <a:pt x="2663" y="104"/>
                    <a:pt x="2662" y="104"/>
                    <a:pt x="2660" y="103"/>
                  </a:cubicBezTo>
                  <a:close/>
                  <a:moveTo>
                    <a:pt x="2703" y="107"/>
                  </a:moveTo>
                  <a:cubicBezTo>
                    <a:pt x="2702" y="106"/>
                    <a:pt x="2700" y="106"/>
                    <a:pt x="2699" y="106"/>
                  </a:cubicBezTo>
                  <a:cubicBezTo>
                    <a:pt x="2699" y="103"/>
                    <a:pt x="2700" y="100"/>
                    <a:pt x="2700" y="97"/>
                  </a:cubicBezTo>
                  <a:cubicBezTo>
                    <a:pt x="2701" y="89"/>
                    <a:pt x="2702" y="81"/>
                    <a:pt x="2703" y="74"/>
                  </a:cubicBezTo>
                  <a:cubicBezTo>
                    <a:pt x="2703" y="75"/>
                    <a:pt x="2703" y="76"/>
                    <a:pt x="2704" y="78"/>
                  </a:cubicBezTo>
                  <a:cubicBezTo>
                    <a:pt x="2705" y="82"/>
                    <a:pt x="2706" y="86"/>
                    <a:pt x="2707" y="91"/>
                  </a:cubicBezTo>
                  <a:cubicBezTo>
                    <a:pt x="2707" y="92"/>
                    <a:pt x="2707" y="93"/>
                    <a:pt x="2707" y="95"/>
                  </a:cubicBezTo>
                  <a:cubicBezTo>
                    <a:pt x="2707" y="95"/>
                    <a:pt x="2707" y="96"/>
                    <a:pt x="2707" y="96"/>
                  </a:cubicBezTo>
                  <a:cubicBezTo>
                    <a:pt x="2706" y="100"/>
                    <a:pt x="2705" y="103"/>
                    <a:pt x="2704" y="106"/>
                  </a:cubicBezTo>
                  <a:cubicBezTo>
                    <a:pt x="2704" y="106"/>
                    <a:pt x="2703" y="106"/>
                    <a:pt x="2703" y="107"/>
                  </a:cubicBezTo>
                  <a:close/>
                </a:path>
              </a:pathLst>
            </a:custGeom>
            <a:solidFill>
              <a:srgbClr val="031E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16"/>
            <p:cNvSpPr/>
            <p:nvPr/>
          </p:nvSpPr>
          <p:spPr bwMode="auto">
            <a:xfrm>
              <a:off x="3954" y="38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7"/>
            <p:cNvSpPr/>
            <p:nvPr/>
          </p:nvSpPr>
          <p:spPr bwMode="auto">
            <a:xfrm>
              <a:off x="3954" y="38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8"/>
            <p:cNvSpPr/>
            <p:nvPr/>
          </p:nvSpPr>
          <p:spPr bwMode="auto">
            <a:xfrm>
              <a:off x="3951" y="3824"/>
              <a:ext cx="3" cy="3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9"/>
            <p:cNvSpPr/>
            <p:nvPr/>
          </p:nvSpPr>
          <p:spPr bwMode="auto">
            <a:xfrm>
              <a:off x="3396" y="3889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20"/>
            <p:cNvSpPr/>
            <p:nvPr/>
          </p:nvSpPr>
          <p:spPr bwMode="auto">
            <a:xfrm>
              <a:off x="3206" y="3899"/>
              <a:ext cx="3" cy="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1"/>
            <p:cNvSpPr/>
            <p:nvPr/>
          </p:nvSpPr>
          <p:spPr bwMode="auto">
            <a:xfrm>
              <a:off x="3206" y="38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2"/>
            <p:cNvSpPr/>
            <p:nvPr/>
          </p:nvSpPr>
          <p:spPr bwMode="auto">
            <a:xfrm>
              <a:off x="1421" y="3863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3"/>
            <p:cNvSpPr/>
            <p:nvPr/>
          </p:nvSpPr>
          <p:spPr bwMode="auto">
            <a:xfrm>
              <a:off x="1282" y="3877"/>
              <a:ext cx="0" cy="3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4"/>
            <p:cNvSpPr/>
            <p:nvPr/>
          </p:nvSpPr>
          <p:spPr bwMode="auto">
            <a:xfrm>
              <a:off x="681" y="40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5"/>
            <p:cNvSpPr/>
            <p:nvPr/>
          </p:nvSpPr>
          <p:spPr bwMode="auto">
            <a:xfrm>
              <a:off x="681" y="4014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6"/>
            <p:cNvSpPr/>
            <p:nvPr/>
          </p:nvSpPr>
          <p:spPr bwMode="auto">
            <a:xfrm>
              <a:off x="631" y="399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7"/>
            <p:cNvSpPr/>
            <p:nvPr/>
          </p:nvSpPr>
          <p:spPr bwMode="auto">
            <a:xfrm>
              <a:off x="631" y="399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8"/>
            <p:cNvSpPr/>
            <p:nvPr/>
          </p:nvSpPr>
          <p:spPr bwMode="auto">
            <a:xfrm>
              <a:off x="565" y="4006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9"/>
            <p:cNvSpPr/>
            <p:nvPr/>
          </p:nvSpPr>
          <p:spPr bwMode="auto">
            <a:xfrm>
              <a:off x="565" y="40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0"/>
            <p:cNvSpPr/>
            <p:nvPr/>
          </p:nvSpPr>
          <p:spPr bwMode="auto">
            <a:xfrm>
              <a:off x="6411" y="3882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0 h 1"/>
                <a:gd name="T4" fmla="*/ 1 h 1"/>
                <a:gd name="T5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1"/>
            <p:cNvSpPr/>
            <p:nvPr/>
          </p:nvSpPr>
          <p:spPr bwMode="auto">
            <a:xfrm>
              <a:off x="6411" y="3882"/>
              <a:ext cx="2" cy="2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195599" y="542969"/>
            <a:ext cx="11101148" cy="4720515"/>
            <a:chOff x="195599" y="542969"/>
            <a:chExt cx="11101148" cy="4720515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29512" y="549455"/>
              <a:ext cx="1878750" cy="562500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6014" y="1272747"/>
              <a:ext cx="1878750" cy="562500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62223" y="958355"/>
              <a:ext cx="1878750" cy="56250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7542" y="3273179"/>
              <a:ext cx="1878750" cy="562500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1382" y="3176862"/>
              <a:ext cx="1144636" cy="342705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126" y="2315076"/>
              <a:ext cx="1144636" cy="342705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47053" y="1086067"/>
              <a:ext cx="1144636" cy="342705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5081" y="2091022"/>
              <a:ext cx="1144636" cy="342705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9414" y="4920779"/>
              <a:ext cx="1144636" cy="342705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599" y="3121526"/>
              <a:ext cx="581520" cy="174108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6237" y="799124"/>
              <a:ext cx="581520" cy="174108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84440" y="2657781"/>
              <a:ext cx="581520" cy="174108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58497" y="542969"/>
              <a:ext cx="581520" cy="174108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1682" y="1874719"/>
              <a:ext cx="581520" cy="174108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8528" y="3872296"/>
              <a:ext cx="581520" cy="174108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533" y="4877905"/>
              <a:ext cx="581520" cy="174108"/>
            </a:xfrm>
            <a:prstGeom prst="rect">
              <a:avLst/>
            </a:prstGeom>
          </p:spPr>
        </p:pic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67939" y="3866537"/>
              <a:ext cx="581520" cy="174108"/>
            </a:xfrm>
            <a:prstGeom prst="rect">
              <a:avLst/>
            </a:prstGeom>
          </p:spPr>
        </p:pic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67837" y="4824679"/>
              <a:ext cx="581520" cy="174108"/>
            </a:xfrm>
            <a:prstGeom prst="rect">
              <a:avLst/>
            </a:prstGeom>
          </p:spPr>
        </p:pic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15227" y="4375750"/>
              <a:ext cx="581520" cy="174108"/>
            </a:xfrm>
            <a:prstGeom prst="rect">
              <a:avLst/>
            </a:prstGeom>
          </p:spPr>
        </p:pic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403" y="4338796"/>
              <a:ext cx="1144636" cy="342705"/>
            </a:xfrm>
            <a:prstGeom prst="rect">
              <a:avLst/>
            </a:prstGeom>
          </p:spPr>
        </p:pic>
      </p:grpSp>
      <p:sp>
        <p:nvSpPr>
          <p:cNvPr id="42" name="Freeform 5"/>
          <p:cNvSpPr/>
          <p:nvPr userDrawn="1"/>
        </p:nvSpPr>
        <p:spPr bwMode="auto">
          <a:xfrm>
            <a:off x="781852" y="4846419"/>
            <a:ext cx="1047596" cy="1596003"/>
          </a:xfrm>
          <a:custGeom>
            <a:avLst/>
            <a:gdLst>
              <a:gd name="T0" fmla="*/ 122 w 122"/>
              <a:gd name="T1" fmla="*/ 112 h 187"/>
              <a:gd name="T2" fmla="*/ 106 w 122"/>
              <a:gd name="T3" fmla="*/ 115 h 187"/>
              <a:gd name="T4" fmla="*/ 106 w 122"/>
              <a:gd name="T5" fmla="*/ 125 h 187"/>
              <a:gd name="T6" fmla="*/ 94 w 122"/>
              <a:gd name="T7" fmla="*/ 136 h 187"/>
              <a:gd name="T8" fmla="*/ 83 w 122"/>
              <a:gd name="T9" fmla="*/ 148 h 187"/>
              <a:gd name="T10" fmla="*/ 82 w 122"/>
              <a:gd name="T11" fmla="*/ 158 h 187"/>
              <a:gd name="T12" fmla="*/ 80 w 122"/>
              <a:gd name="T13" fmla="*/ 150 h 187"/>
              <a:gd name="T14" fmla="*/ 89 w 122"/>
              <a:gd name="T15" fmla="*/ 137 h 187"/>
              <a:gd name="T16" fmla="*/ 100 w 122"/>
              <a:gd name="T17" fmla="*/ 126 h 187"/>
              <a:gd name="T18" fmla="*/ 100 w 122"/>
              <a:gd name="T19" fmla="*/ 118 h 187"/>
              <a:gd name="T20" fmla="*/ 91 w 122"/>
              <a:gd name="T21" fmla="*/ 119 h 187"/>
              <a:gd name="T22" fmla="*/ 87 w 122"/>
              <a:gd name="T23" fmla="*/ 119 h 187"/>
              <a:gd name="T24" fmla="*/ 76 w 122"/>
              <a:gd name="T25" fmla="*/ 126 h 187"/>
              <a:gd name="T26" fmla="*/ 66 w 122"/>
              <a:gd name="T27" fmla="*/ 123 h 187"/>
              <a:gd name="T28" fmla="*/ 54 w 122"/>
              <a:gd name="T29" fmla="*/ 132 h 187"/>
              <a:gd name="T30" fmla="*/ 56 w 122"/>
              <a:gd name="T31" fmla="*/ 145 h 187"/>
              <a:gd name="T32" fmla="*/ 51 w 122"/>
              <a:gd name="T33" fmla="*/ 134 h 187"/>
              <a:gd name="T34" fmla="*/ 62 w 122"/>
              <a:gd name="T35" fmla="*/ 120 h 187"/>
              <a:gd name="T36" fmla="*/ 72 w 122"/>
              <a:gd name="T37" fmla="*/ 122 h 187"/>
              <a:gd name="T38" fmla="*/ 80 w 122"/>
              <a:gd name="T39" fmla="*/ 117 h 187"/>
              <a:gd name="T40" fmla="*/ 74 w 122"/>
              <a:gd name="T41" fmla="*/ 113 h 187"/>
              <a:gd name="T42" fmla="*/ 43 w 122"/>
              <a:gd name="T43" fmla="*/ 112 h 187"/>
              <a:gd name="T44" fmla="*/ 72 w 122"/>
              <a:gd name="T45" fmla="*/ 110 h 187"/>
              <a:gd name="T46" fmla="*/ 88 w 122"/>
              <a:gd name="T47" fmla="*/ 114 h 187"/>
              <a:gd name="T48" fmla="*/ 120 w 122"/>
              <a:gd name="T49" fmla="*/ 104 h 187"/>
              <a:gd name="T50" fmla="*/ 122 w 122"/>
              <a:gd name="T51" fmla="*/ 75 h 187"/>
              <a:gd name="T52" fmla="*/ 19 w 122"/>
              <a:gd name="T53" fmla="*/ 31 h 187"/>
              <a:gd name="T54" fmla="*/ 34 w 122"/>
              <a:gd name="T55" fmla="*/ 41 h 187"/>
              <a:gd name="T56" fmla="*/ 66 w 122"/>
              <a:gd name="T57" fmla="*/ 44 h 187"/>
              <a:gd name="T58" fmla="*/ 79 w 122"/>
              <a:gd name="T59" fmla="*/ 56 h 187"/>
              <a:gd name="T60" fmla="*/ 62 w 122"/>
              <a:gd name="T61" fmla="*/ 46 h 187"/>
              <a:gd name="T62" fmla="*/ 32 w 122"/>
              <a:gd name="T63" fmla="*/ 48 h 187"/>
              <a:gd name="T64" fmla="*/ 32 w 122"/>
              <a:gd name="T65" fmla="*/ 52 h 187"/>
              <a:gd name="T66" fmla="*/ 41 w 122"/>
              <a:gd name="T67" fmla="*/ 63 h 187"/>
              <a:gd name="T68" fmla="*/ 28 w 122"/>
              <a:gd name="T69" fmla="*/ 50 h 187"/>
              <a:gd name="T70" fmla="*/ 26 w 122"/>
              <a:gd name="T71" fmla="*/ 43 h 187"/>
              <a:gd name="T72" fmla="*/ 12 w 122"/>
              <a:gd name="T73" fmla="*/ 36 h 187"/>
              <a:gd name="T74" fmla="*/ 0 w 122"/>
              <a:gd name="T75" fmla="*/ 185 h 187"/>
              <a:gd name="T76" fmla="*/ 120 w 122"/>
              <a:gd name="T7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87">
                <a:moveTo>
                  <a:pt x="122" y="185"/>
                </a:moveTo>
                <a:cubicBezTo>
                  <a:pt x="122" y="112"/>
                  <a:pt x="122" y="112"/>
                  <a:pt x="122" y="112"/>
                </a:cubicBezTo>
                <a:cubicBezTo>
                  <a:pt x="122" y="111"/>
                  <a:pt x="121" y="110"/>
                  <a:pt x="120" y="111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5" y="115"/>
                  <a:pt x="105" y="116"/>
                  <a:pt x="105" y="117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93" y="136"/>
                  <a:pt x="92" y="137"/>
                  <a:pt x="91" y="138"/>
                </a:cubicBezTo>
                <a:cubicBezTo>
                  <a:pt x="83" y="148"/>
                  <a:pt x="83" y="148"/>
                  <a:pt x="83" y="148"/>
                </a:cubicBezTo>
                <a:cubicBezTo>
                  <a:pt x="82" y="148"/>
                  <a:pt x="82" y="150"/>
                  <a:pt x="82" y="150"/>
                </a:cubicBezTo>
                <a:cubicBezTo>
                  <a:pt x="82" y="158"/>
                  <a:pt x="82" y="158"/>
                  <a:pt x="82" y="158"/>
                </a:cubicBezTo>
                <a:cubicBezTo>
                  <a:pt x="82" y="159"/>
                  <a:pt x="82" y="159"/>
                  <a:pt x="82" y="158"/>
                </a:cubicBezTo>
                <a:cubicBezTo>
                  <a:pt x="80" y="150"/>
                  <a:pt x="80" y="150"/>
                  <a:pt x="80" y="150"/>
                </a:cubicBezTo>
                <a:cubicBezTo>
                  <a:pt x="80" y="149"/>
                  <a:pt x="80" y="148"/>
                  <a:pt x="81" y="148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6"/>
                  <a:pt x="90" y="135"/>
                  <a:pt x="91" y="135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26"/>
                  <a:pt x="101" y="125"/>
                  <a:pt x="101" y="124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00" y="117"/>
                  <a:pt x="99" y="117"/>
                  <a:pt x="98" y="11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9" y="119"/>
                  <a:pt x="88" y="119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6" y="118"/>
                  <a:pt x="85" y="118"/>
                  <a:pt x="84" y="119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5" y="127"/>
                  <a:pt x="74" y="127"/>
                  <a:pt x="73" y="127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5" y="123"/>
                  <a:pt x="64" y="123"/>
                  <a:pt x="63" y="123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3" y="132"/>
                  <a:pt x="53" y="133"/>
                  <a:pt x="53" y="134"/>
                </a:cubicBezTo>
                <a:cubicBezTo>
                  <a:pt x="56" y="145"/>
                  <a:pt x="56" y="145"/>
                  <a:pt x="56" y="145"/>
                </a:cubicBezTo>
                <a:cubicBezTo>
                  <a:pt x="57" y="146"/>
                  <a:pt x="56" y="146"/>
                  <a:pt x="56" y="145"/>
                </a:cubicBezTo>
                <a:cubicBezTo>
                  <a:pt x="51" y="134"/>
                  <a:pt x="51" y="134"/>
                  <a:pt x="51" y="134"/>
                </a:cubicBezTo>
                <a:cubicBezTo>
                  <a:pt x="51" y="133"/>
                  <a:pt x="51" y="132"/>
                  <a:pt x="52" y="131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3" y="120"/>
                  <a:pt x="64" y="120"/>
                  <a:pt x="65" y="120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73" y="122"/>
                  <a:pt x="74" y="122"/>
                  <a:pt x="75" y="122"/>
                </a:cubicBezTo>
                <a:cubicBezTo>
                  <a:pt x="80" y="117"/>
                  <a:pt x="80" y="117"/>
                  <a:pt x="80" y="117"/>
                </a:cubicBezTo>
                <a:cubicBezTo>
                  <a:pt x="80" y="116"/>
                  <a:pt x="80" y="116"/>
                  <a:pt x="80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2" y="113"/>
                  <a:pt x="72" y="113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2"/>
                  <a:pt x="42" y="112"/>
                  <a:pt x="43" y="112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73" y="110"/>
                  <a:pt x="74" y="110"/>
                  <a:pt x="75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9" y="115"/>
                  <a:pt x="90" y="115"/>
                  <a:pt x="91" y="11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2" y="103"/>
                  <a:pt x="122" y="102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22" y="15"/>
                  <a:pt x="54" y="0"/>
                  <a:pt x="19" y="29"/>
                </a:cubicBezTo>
                <a:cubicBezTo>
                  <a:pt x="19" y="30"/>
                  <a:pt x="19" y="31"/>
                  <a:pt x="19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3" y="41"/>
                  <a:pt x="34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64" y="43"/>
                  <a:pt x="65" y="43"/>
                  <a:pt x="66" y="44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6"/>
                  <a:pt x="80" y="56"/>
                  <a:pt x="79" y="56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6"/>
                  <a:pt x="63" y="46"/>
                  <a:pt x="6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2" y="47"/>
                  <a:pt x="32" y="48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0"/>
                  <a:pt x="32" y="51"/>
                  <a:pt x="32" y="5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3"/>
                  <a:pt x="42" y="63"/>
                  <a:pt x="41" y="63"/>
                </a:cubicBezTo>
                <a:cubicBezTo>
                  <a:pt x="30" y="53"/>
                  <a:pt x="30" y="53"/>
                  <a:pt x="30" y="53"/>
                </a:cubicBezTo>
                <a:cubicBezTo>
                  <a:pt x="29" y="52"/>
                  <a:pt x="28" y="51"/>
                  <a:pt x="28" y="50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5"/>
                  <a:pt x="13" y="36"/>
                  <a:pt x="12" y="36"/>
                </a:cubicBezTo>
                <a:cubicBezTo>
                  <a:pt x="4" y="46"/>
                  <a:pt x="0" y="59"/>
                  <a:pt x="0" y="75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6"/>
                  <a:pt x="0" y="187"/>
                  <a:pt x="1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1" y="187"/>
                  <a:pt x="122" y="186"/>
                  <a:pt x="122" y="185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5"/>
          <p:cNvSpPr/>
          <p:nvPr userDrawn="1"/>
        </p:nvSpPr>
        <p:spPr bwMode="auto">
          <a:xfrm>
            <a:off x="2058038" y="5378746"/>
            <a:ext cx="608962" cy="927748"/>
          </a:xfrm>
          <a:custGeom>
            <a:avLst/>
            <a:gdLst>
              <a:gd name="T0" fmla="*/ 122 w 122"/>
              <a:gd name="T1" fmla="*/ 112 h 187"/>
              <a:gd name="T2" fmla="*/ 106 w 122"/>
              <a:gd name="T3" fmla="*/ 115 h 187"/>
              <a:gd name="T4" fmla="*/ 106 w 122"/>
              <a:gd name="T5" fmla="*/ 125 h 187"/>
              <a:gd name="T6" fmla="*/ 94 w 122"/>
              <a:gd name="T7" fmla="*/ 136 h 187"/>
              <a:gd name="T8" fmla="*/ 83 w 122"/>
              <a:gd name="T9" fmla="*/ 148 h 187"/>
              <a:gd name="T10" fmla="*/ 82 w 122"/>
              <a:gd name="T11" fmla="*/ 158 h 187"/>
              <a:gd name="T12" fmla="*/ 80 w 122"/>
              <a:gd name="T13" fmla="*/ 150 h 187"/>
              <a:gd name="T14" fmla="*/ 89 w 122"/>
              <a:gd name="T15" fmla="*/ 137 h 187"/>
              <a:gd name="T16" fmla="*/ 100 w 122"/>
              <a:gd name="T17" fmla="*/ 126 h 187"/>
              <a:gd name="T18" fmla="*/ 100 w 122"/>
              <a:gd name="T19" fmla="*/ 118 h 187"/>
              <a:gd name="T20" fmla="*/ 91 w 122"/>
              <a:gd name="T21" fmla="*/ 119 h 187"/>
              <a:gd name="T22" fmla="*/ 87 w 122"/>
              <a:gd name="T23" fmla="*/ 119 h 187"/>
              <a:gd name="T24" fmla="*/ 76 w 122"/>
              <a:gd name="T25" fmla="*/ 126 h 187"/>
              <a:gd name="T26" fmla="*/ 66 w 122"/>
              <a:gd name="T27" fmla="*/ 123 h 187"/>
              <a:gd name="T28" fmla="*/ 54 w 122"/>
              <a:gd name="T29" fmla="*/ 132 h 187"/>
              <a:gd name="T30" fmla="*/ 56 w 122"/>
              <a:gd name="T31" fmla="*/ 145 h 187"/>
              <a:gd name="T32" fmla="*/ 51 w 122"/>
              <a:gd name="T33" fmla="*/ 134 h 187"/>
              <a:gd name="T34" fmla="*/ 62 w 122"/>
              <a:gd name="T35" fmla="*/ 120 h 187"/>
              <a:gd name="T36" fmla="*/ 72 w 122"/>
              <a:gd name="T37" fmla="*/ 122 h 187"/>
              <a:gd name="T38" fmla="*/ 80 w 122"/>
              <a:gd name="T39" fmla="*/ 117 h 187"/>
              <a:gd name="T40" fmla="*/ 74 w 122"/>
              <a:gd name="T41" fmla="*/ 113 h 187"/>
              <a:gd name="T42" fmla="*/ 43 w 122"/>
              <a:gd name="T43" fmla="*/ 112 h 187"/>
              <a:gd name="T44" fmla="*/ 72 w 122"/>
              <a:gd name="T45" fmla="*/ 110 h 187"/>
              <a:gd name="T46" fmla="*/ 88 w 122"/>
              <a:gd name="T47" fmla="*/ 114 h 187"/>
              <a:gd name="T48" fmla="*/ 120 w 122"/>
              <a:gd name="T49" fmla="*/ 104 h 187"/>
              <a:gd name="T50" fmla="*/ 122 w 122"/>
              <a:gd name="T51" fmla="*/ 75 h 187"/>
              <a:gd name="T52" fmla="*/ 19 w 122"/>
              <a:gd name="T53" fmla="*/ 31 h 187"/>
              <a:gd name="T54" fmla="*/ 34 w 122"/>
              <a:gd name="T55" fmla="*/ 41 h 187"/>
              <a:gd name="T56" fmla="*/ 66 w 122"/>
              <a:gd name="T57" fmla="*/ 44 h 187"/>
              <a:gd name="T58" fmla="*/ 79 w 122"/>
              <a:gd name="T59" fmla="*/ 56 h 187"/>
              <a:gd name="T60" fmla="*/ 62 w 122"/>
              <a:gd name="T61" fmla="*/ 46 h 187"/>
              <a:gd name="T62" fmla="*/ 32 w 122"/>
              <a:gd name="T63" fmla="*/ 48 h 187"/>
              <a:gd name="T64" fmla="*/ 32 w 122"/>
              <a:gd name="T65" fmla="*/ 52 h 187"/>
              <a:gd name="T66" fmla="*/ 41 w 122"/>
              <a:gd name="T67" fmla="*/ 63 h 187"/>
              <a:gd name="T68" fmla="*/ 28 w 122"/>
              <a:gd name="T69" fmla="*/ 50 h 187"/>
              <a:gd name="T70" fmla="*/ 26 w 122"/>
              <a:gd name="T71" fmla="*/ 43 h 187"/>
              <a:gd name="T72" fmla="*/ 12 w 122"/>
              <a:gd name="T73" fmla="*/ 36 h 187"/>
              <a:gd name="T74" fmla="*/ 0 w 122"/>
              <a:gd name="T75" fmla="*/ 185 h 187"/>
              <a:gd name="T76" fmla="*/ 120 w 122"/>
              <a:gd name="T7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87">
                <a:moveTo>
                  <a:pt x="122" y="185"/>
                </a:moveTo>
                <a:cubicBezTo>
                  <a:pt x="122" y="112"/>
                  <a:pt x="122" y="112"/>
                  <a:pt x="122" y="112"/>
                </a:cubicBezTo>
                <a:cubicBezTo>
                  <a:pt x="122" y="111"/>
                  <a:pt x="121" y="110"/>
                  <a:pt x="120" y="111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5" y="115"/>
                  <a:pt x="105" y="116"/>
                  <a:pt x="105" y="117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93" y="136"/>
                  <a:pt x="92" y="137"/>
                  <a:pt x="91" y="138"/>
                </a:cubicBezTo>
                <a:cubicBezTo>
                  <a:pt x="83" y="148"/>
                  <a:pt x="83" y="148"/>
                  <a:pt x="83" y="148"/>
                </a:cubicBezTo>
                <a:cubicBezTo>
                  <a:pt x="82" y="148"/>
                  <a:pt x="82" y="150"/>
                  <a:pt x="82" y="150"/>
                </a:cubicBezTo>
                <a:cubicBezTo>
                  <a:pt x="82" y="158"/>
                  <a:pt x="82" y="158"/>
                  <a:pt x="82" y="158"/>
                </a:cubicBezTo>
                <a:cubicBezTo>
                  <a:pt x="82" y="159"/>
                  <a:pt x="82" y="159"/>
                  <a:pt x="82" y="158"/>
                </a:cubicBezTo>
                <a:cubicBezTo>
                  <a:pt x="80" y="150"/>
                  <a:pt x="80" y="150"/>
                  <a:pt x="80" y="150"/>
                </a:cubicBezTo>
                <a:cubicBezTo>
                  <a:pt x="80" y="149"/>
                  <a:pt x="80" y="148"/>
                  <a:pt x="81" y="148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6"/>
                  <a:pt x="90" y="135"/>
                  <a:pt x="91" y="135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26"/>
                  <a:pt x="101" y="125"/>
                  <a:pt x="101" y="124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00" y="117"/>
                  <a:pt x="99" y="117"/>
                  <a:pt x="98" y="11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9" y="119"/>
                  <a:pt x="88" y="119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6" y="118"/>
                  <a:pt x="85" y="118"/>
                  <a:pt x="84" y="119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5" y="127"/>
                  <a:pt x="74" y="127"/>
                  <a:pt x="73" y="127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5" y="123"/>
                  <a:pt x="64" y="123"/>
                  <a:pt x="63" y="123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3" y="132"/>
                  <a:pt x="53" y="133"/>
                  <a:pt x="53" y="134"/>
                </a:cubicBezTo>
                <a:cubicBezTo>
                  <a:pt x="56" y="145"/>
                  <a:pt x="56" y="145"/>
                  <a:pt x="56" y="145"/>
                </a:cubicBezTo>
                <a:cubicBezTo>
                  <a:pt x="57" y="146"/>
                  <a:pt x="56" y="146"/>
                  <a:pt x="56" y="145"/>
                </a:cubicBezTo>
                <a:cubicBezTo>
                  <a:pt x="51" y="134"/>
                  <a:pt x="51" y="134"/>
                  <a:pt x="51" y="134"/>
                </a:cubicBezTo>
                <a:cubicBezTo>
                  <a:pt x="51" y="133"/>
                  <a:pt x="51" y="132"/>
                  <a:pt x="52" y="131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3" y="120"/>
                  <a:pt x="64" y="120"/>
                  <a:pt x="65" y="120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73" y="122"/>
                  <a:pt x="74" y="122"/>
                  <a:pt x="75" y="122"/>
                </a:cubicBezTo>
                <a:cubicBezTo>
                  <a:pt x="80" y="117"/>
                  <a:pt x="80" y="117"/>
                  <a:pt x="80" y="117"/>
                </a:cubicBezTo>
                <a:cubicBezTo>
                  <a:pt x="80" y="116"/>
                  <a:pt x="80" y="116"/>
                  <a:pt x="80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2" y="113"/>
                  <a:pt x="72" y="113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2"/>
                  <a:pt x="42" y="112"/>
                  <a:pt x="43" y="112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73" y="110"/>
                  <a:pt x="74" y="110"/>
                  <a:pt x="75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9" y="115"/>
                  <a:pt x="90" y="115"/>
                  <a:pt x="91" y="11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2" y="103"/>
                  <a:pt x="122" y="102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22" y="15"/>
                  <a:pt x="54" y="0"/>
                  <a:pt x="19" y="29"/>
                </a:cubicBezTo>
                <a:cubicBezTo>
                  <a:pt x="19" y="30"/>
                  <a:pt x="19" y="31"/>
                  <a:pt x="19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3" y="41"/>
                  <a:pt x="34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64" y="43"/>
                  <a:pt x="65" y="43"/>
                  <a:pt x="66" y="44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6"/>
                  <a:pt x="80" y="56"/>
                  <a:pt x="79" y="56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6"/>
                  <a:pt x="63" y="46"/>
                  <a:pt x="6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2" y="47"/>
                  <a:pt x="32" y="48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0"/>
                  <a:pt x="32" y="51"/>
                  <a:pt x="32" y="5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3"/>
                  <a:pt x="42" y="63"/>
                  <a:pt x="41" y="63"/>
                </a:cubicBezTo>
                <a:cubicBezTo>
                  <a:pt x="30" y="53"/>
                  <a:pt x="30" y="53"/>
                  <a:pt x="30" y="53"/>
                </a:cubicBezTo>
                <a:cubicBezTo>
                  <a:pt x="29" y="52"/>
                  <a:pt x="28" y="51"/>
                  <a:pt x="28" y="50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5"/>
                  <a:pt x="13" y="36"/>
                  <a:pt x="12" y="36"/>
                </a:cubicBezTo>
                <a:cubicBezTo>
                  <a:pt x="4" y="46"/>
                  <a:pt x="0" y="59"/>
                  <a:pt x="0" y="75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6"/>
                  <a:pt x="0" y="187"/>
                  <a:pt x="1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1" y="187"/>
                  <a:pt x="122" y="186"/>
                  <a:pt x="122" y="185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5"/>
          <p:cNvSpPr/>
          <p:nvPr userDrawn="1"/>
        </p:nvSpPr>
        <p:spPr bwMode="auto">
          <a:xfrm>
            <a:off x="9326264" y="5378746"/>
            <a:ext cx="608962" cy="927748"/>
          </a:xfrm>
          <a:custGeom>
            <a:avLst/>
            <a:gdLst>
              <a:gd name="T0" fmla="*/ 122 w 122"/>
              <a:gd name="T1" fmla="*/ 112 h 187"/>
              <a:gd name="T2" fmla="*/ 106 w 122"/>
              <a:gd name="T3" fmla="*/ 115 h 187"/>
              <a:gd name="T4" fmla="*/ 106 w 122"/>
              <a:gd name="T5" fmla="*/ 125 h 187"/>
              <a:gd name="T6" fmla="*/ 94 w 122"/>
              <a:gd name="T7" fmla="*/ 136 h 187"/>
              <a:gd name="T8" fmla="*/ 83 w 122"/>
              <a:gd name="T9" fmla="*/ 148 h 187"/>
              <a:gd name="T10" fmla="*/ 82 w 122"/>
              <a:gd name="T11" fmla="*/ 158 h 187"/>
              <a:gd name="T12" fmla="*/ 80 w 122"/>
              <a:gd name="T13" fmla="*/ 150 h 187"/>
              <a:gd name="T14" fmla="*/ 89 w 122"/>
              <a:gd name="T15" fmla="*/ 137 h 187"/>
              <a:gd name="T16" fmla="*/ 100 w 122"/>
              <a:gd name="T17" fmla="*/ 126 h 187"/>
              <a:gd name="T18" fmla="*/ 100 w 122"/>
              <a:gd name="T19" fmla="*/ 118 h 187"/>
              <a:gd name="T20" fmla="*/ 91 w 122"/>
              <a:gd name="T21" fmla="*/ 119 h 187"/>
              <a:gd name="T22" fmla="*/ 87 w 122"/>
              <a:gd name="T23" fmla="*/ 119 h 187"/>
              <a:gd name="T24" fmla="*/ 76 w 122"/>
              <a:gd name="T25" fmla="*/ 126 h 187"/>
              <a:gd name="T26" fmla="*/ 66 w 122"/>
              <a:gd name="T27" fmla="*/ 123 h 187"/>
              <a:gd name="T28" fmla="*/ 54 w 122"/>
              <a:gd name="T29" fmla="*/ 132 h 187"/>
              <a:gd name="T30" fmla="*/ 56 w 122"/>
              <a:gd name="T31" fmla="*/ 145 h 187"/>
              <a:gd name="T32" fmla="*/ 51 w 122"/>
              <a:gd name="T33" fmla="*/ 134 h 187"/>
              <a:gd name="T34" fmla="*/ 62 w 122"/>
              <a:gd name="T35" fmla="*/ 120 h 187"/>
              <a:gd name="T36" fmla="*/ 72 w 122"/>
              <a:gd name="T37" fmla="*/ 122 h 187"/>
              <a:gd name="T38" fmla="*/ 80 w 122"/>
              <a:gd name="T39" fmla="*/ 117 h 187"/>
              <a:gd name="T40" fmla="*/ 74 w 122"/>
              <a:gd name="T41" fmla="*/ 113 h 187"/>
              <a:gd name="T42" fmla="*/ 43 w 122"/>
              <a:gd name="T43" fmla="*/ 112 h 187"/>
              <a:gd name="T44" fmla="*/ 72 w 122"/>
              <a:gd name="T45" fmla="*/ 110 h 187"/>
              <a:gd name="T46" fmla="*/ 88 w 122"/>
              <a:gd name="T47" fmla="*/ 114 h 187"/>
              <a:gd name="T48" fmla="*/ 120 w 122"/>
              <a:gd name="T49" fmla="*/ 104 h 187"/>
              <a:gd name="T50" fmla="*/ 122 w 122"/>
              <a:gd name="T51" fmla="*/ 75 h 187"/>
              <a:gd name="T52" fmla="*/ 19 w 122"/>
              <a:gd name="T53" fmla="*/ 31 h 187"/>
              <a:gd name="T54" fmla="*/ 34 w 122"/>
              <a:gd name="T55" fmla="*/ 41 h 187"/>
              <a:gd name="T56" fmla="*/ 66 w 122"/>
              <a:gd name="T57" fmla="*/ 44 h 187"/>
              <a:gd name="T58" fmla="*/ 79 w 122"/>
              <a:gd name="T59" fmla="*/ 56 h 187"/>
              <a:gd name="T60" fmla="*/ 62 w 122"/>
              <a:gd name="T61" fmla="*/ 46 h 187"/>
              <a:gd name="T62" fmla="*/ 32 w 122"/>
              <a:gd name="T63" fmla="*/ 48 h 187"/>
              <a:gd name="T64" fmla="*/ 32 w 122"/>
              <a:gd name="T65" fmla="*/ 52 h 187"/>
              <a:gd name="T66" fmla="*/ 41 w 122"/>
              <a:gd name="T67" fmla="*/ 63 h 187"/>
              <a:gd name="T68" fmla="*/ 28 w 122"/>
              <a:gd name="T69" fmla="*/ 50 h 187"/>
              <a:gd name="T70" fmla="*/ 26 w 122"/>
              <a:gd name="T71" fmla="*/ 43 h 187"/>
              <a:gd name="T72" fmla="*/ 12 w 122"/>
              <a:gd name="T73" fmla="*/ 36 h 187"/>
              <a:gd name="T74" fmla="*/ 0 w 122"/>
              <a:gd name="T75" fmla="*/ 185 h 187"/>
              <a:gd name="T76" fmla="*/ 120 w 122"/>
              <a:gd name="T7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87">
                <a:moveTo>
                  <a:pt x="122" y="185"/>
                </a:moveTo>
                <a:cubicBezTo>
                  <a:pt x="122" y="112"/>
                  <a:pt x="122" y="112"/>
                  <a:pt x="122" y="112"/>
                </a:cubicBezTo>
                <a:cubicBezTo>
                  <a:pt x="122" y="111"/>
                  <a:pt x="121" y="110"/>
                  <a:pt x="120" y="111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5" y="115"/>
                  <a:pt x="105" y="116"/>
                  <a:pt x="105" y="117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93" y="136"/>
                  <a:pt x="92" y="137"/>
                  <a:pt x="91" y="138"/>
                </a:cubicBezTo>
                <a:cubicBezTo>
                  <a:pt x="83" y="148"/>
                  <a:pt x="83" y="148"/>
                  <a:pt x="83" y="148"/>
                </a:cubicBezTo>
                <a:cubicBezTo>
                  <a:pt x="82" y="148"/>
                  <a:pt x="82" y="150"/>
                  <a:pt x="82" y="150"/>
                </a:cubicBezTo>
                <a:cubicBezTo>
                  <a:pt x="82" y="158"/>
                  <a:pt x="82" y="158"/>
                  <a:pt x="82" y="158"/>
                </a:cubicBezTo>
                <a:cubicBezTo>
                  <a:pt x="82" y="159"/>
                  <a:pt x="82" y="159"/>
                  <a:pt x="82" y="158"/>
                </a:cubicBezTo>
                <a:cubicBezTo>
                  <a:pt x="80" y="150"/>
                  <a:pt x="80" y="150"/>
                  <a:pt x="80" y="150"/>
                </a:cubicBezTo>
                <a:cubicBezTo>
                  <a:pt x="80" y="149"/>
                  <a:pt x="80" y="148"/>
                  <a:pt x="81" y="148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6"/>
                  <a:pt x="90" y="135"/>
                  <a:pt x="91" y="135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26"/>
                  <a:pt x="101" y="125"/>
                  <a:pt x="101" y="124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00" y="117"/>
                  <a:pt x="99" y="117"/>
                  <a:pt x="98" y="11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9" y="119"/>
                  <a:pt x="88" y="119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6" y="118"/>
                  <a:pt x="85" y="118"/>
                  <a:pt x="84" y="119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5" y="127"/>
                  <a:pt x="74" y="127"/>
                  <a:pt x="73" y="127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5" y="123"/>
                  <a:pt x="64" y="123"/>
                  <a:pt x="63" y="123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3" y="132"/>
                  <a:pt x="53" y="133"/>
                  <a:pt x="53" y="134"/>
                </a:cubicBezTo>
                <a:cubicBezTo>
                  <a:pt x="56" y="145"/>
                  <a:pt x="56" y="145"/>
                  <a:pt x="56" y="145"/>
                </a:cubicBezTo>
                <a:cubicBezTo>
                  <a:pt x="57" y="146"/>
                  <a:pt x="56" y="146"/>
                  <a:pt x="56" y="145"/>
                </a:cubicBezTo>
                <a:cubicBezTo>
                  <a:pt x="51" y="134"/>
                  <a:pt x="51" y="134"/>
                  <a:pt x="51" y="134"/>
                </a:cubicBezTo>
                <a:cubicBezTo>
                  <a:pt x="51" y="133"/>
                  <a:pt x="51" y="132"/>
                  <a:pt x="52" y="131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3" y="120"/>
                  <a:pt x="64" y="120"/>
                  <a:pt x="65" y="120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73" y="122"/>
                  <a:pt x="74" y="122"/>
                  <a:pt x="75" y="122"/>
                </a:cubicBezTo>
                <a:cubicBezTo>
                  <a:pt x="80" y="117"/>
                  <a:pt x="80" y="117"/>
                  <a:pt x="80" y="117"/>
                </a:cubicBezTo>
                <a:cubicBezTo>
                  <a:pt x="80" y="116"/>
                  <a:pt x="80" y="116"/>
                  <a:pt x="80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2" y="113"/>
                  <a:pt x="72" y="113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2"/>
                  <a:pt x="42" y="112"/>
                  <a:pt x="43" y="112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73" y="110"/>
                  <a:pt x="74" y="110"/>
                  <a:pt x="75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9" y="115"/>
                  <a:pt x="90" y="115"/>
                  <a:pt x="91" y="11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2" y="103"/>
                  <a:pt x="122" y="102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22" y="15"/>
                  <a:pt x="54" y="0"/>
                  <a:pt x="19" y="29"/>
                </a:cubicBezTo>
                <a:cubicBezTo>
                  <a:pt x="19" y="30"/>
                  <a:pt x="19" y="31"/>
                  <a:pt x="19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3" y="41"/>
                  <a:pt x="34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64" y="43"/>
                  <a:pt x="65" y="43"/>
                  <a:pt x="66" y="44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6"/>
                  <a:pt x="80" y="56"/>
                  <a:pt x="79" y="56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6"/>
                  <a:pt x="63" y="46"/>
                  <a:pt x="6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2" y="47"/>
                  <a:pt x="32" y="48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0"/>
                  <a:pt x="32" y="51"/>
                  <a:pt x="32" y="5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3"/>
                  <a:pt x="42" y="63"/>
                  <a:pt x="41" y="63"/>
                </a:cubicBezTo>
                <a:cubicBezTo>
                  <a:pt x="30" y="53"/>
                  <a:pt x="30" y="53"/>
                  <a:pt x="30" y="53"/>
                </a:cubicBezTo>
                <a:cubicBezTo>
                  <a:pt x="29" y="52"/>
                  <a:pt x="28" y="51"/>
                  <a:pt x="28" y="50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5"/>
                  <a:pt x="13" y="36"/>
                  <a:pt x="12" y="36"/>
                </a:cubicBezTo>
                <a:cubicBezTo>
                  <a:pt x="4" y="46"/>
                  <a:pt x="0" y="59"/>
                  <a:pt x="0" y="75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6"/>
                  <a:pt x="0" y="187"/>
                  <a:pt x="1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1" y="187"/>
                  <a:pt x="122" y="186"/>
                  <a:pt x="122" y="185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5"/>
          <p:cNvSpPr/>
          <p:nvPr userDrawn="1"/>
        </p:nvSpPr>
        <p:spPr bwMode="auto">
          <a:xfrm>
            <a:off x="10342184" y="3981699"/>
            <a:ext cx="1525966" cy="2324795"/>
          </a:xfrm>
          <a:custGeom>
            <a:avLst/>
            <a:gdLst>
              <a:gd name="T0" fmla="*/ 122 w 122"/>
              <a:gd name="T1" fmla="*/ 112 h 187"/>
              <a:gd name="T2" fmla="*/ 106 w 122"/>
              <a:gd name="T3" fmla="*/ 115 h 187"/>
              <a:gd name="T4" fmla="*/ 106 w 122"/>
              <a:gd name="T5" fmla="*/ 125 h 187"/>
              <a:gd name="T6" fmla="*/ 94 w 122"/>
              <a:gd name="T7" fmla="*/ 136 h 187"/>
              <a:gd name="T8" fmla="*/ 83 w 122"/>
              <a:gd name="T9" fmla="*/ 148 h 187"/>
              <a:gd name="T10" fmla="*/ 82 w 122"/>
              <a:gd name="T11" fmla="*/ 158 h 187"/>
              <a:gd name="T12" fmla="*/ 80 w 122"/>
              <a:gd name="T13" fmla="*/ 150 h 187"/>
              <a:gd name="T14" fmla="*/ 89 w 122"/>
              <a:gd name="T15" fmla="*/ 137 h 187"/>
              <a:gd name="T16" fmla="*/ 100 w 122"/>
              <a:gd name="T17" fmla="*/ 126 h 187"/>
              <a:gd name="T18" fmla="*/ 100 w 122"/>
              <a:gd name="T19" fmla="*/ 118 h 187"/>
              <a:gd name="T20" fmla="*/ 91 w 122"/>
              <a:gd name="T21" fmla="*/ 119 h 187"/>
              <a:gd name="T22" fmla="*/ 87 w 122"/>
              <a:gd name="T23" fmla="*/ 119 h 187"/>
              <a:gd name="T24" fmla="*/ 76 w 122"/>
              <a:gd name="T25" fmla="*/ 126 h 187"/>
              <a:gd name="T26" fmla="*/ 66 w 122"/>
              <a:gd name="T27" fmla="*/ 123 h 187"/>
              <a:gd name="T28" fmla="*/ 54 w 122"/>
              <a:gd name="T29" fmla="*/ 132 h 187"/>
              <a:gd name="T30" fmla="*/ 56 w 122"/>
              <a:gd name="T31" fmla="*/ 145 h 187"/>
              <a:gd name="T32" fmla="*/ 51 w 122"/>
              <a:gd name="T33" fmla="*/ 134 h 187"/>
              <a:gd name="T34" fmla="*/ 62 w 122"/>
              <a:gd name="T35" fmla="*/ 120 h 187"/>
              <a:gd name="T36" fmla="*/ 72 w 122"/>
              <a:gd name="T37" fmla="*/ 122 h 187"/>
              <a:gd name="T38" fmla="*/ 80 w 122"/>
              <a:gd name="T39" fmla="*/ 117 h 187"/>
              <a:gd name="T40" fmla="*/ 74 w 122"/>
              <a:gd name="T41" fmla="*/ 113 h 187"/>
              <a:gd name="T42" fmla="*/ 43 w 122"/>
              <a:gd name="T43" fmla="*/ 112 h 187"/>
              <a:gd name="T44" fmla="*/ 72 w 122"/>
              <a:gd name="T45" fmla="*/ 110 h 187"/>
              <a:gd name="T46" fmla="*/ 88 w 122"/>
              <a:gd name="T47" fmla="*/ 114 h 187"/>
              <a:gd name="T48" fmla="*/ 120 w 122"/>
              <a:gd name="T49" fmla="*/ 104 h 187"/>
              <a:gd name="T50" fmla="*/ 122 w 122"/>
              <a:gd name="T51" fmla="*/ 75 h 187"/>
              <a:gd name="T52" fmla="*/ 19 w 122"/>
              <a:gd name="T53" fmla="*/ 31 h 187"/>
              <a:gd name="T54" fmla="*/ 34 w 122"/>
              <a:gd name="T55" fmla="*/ 41 h 187"/>
              <a:gd name="T56" fmla="*/ 66 w 122"/>
              <a:gd name="T57" fmla="*/ 44 h 187"/>
              <a:gd name="T58" fmla="*/ 79 w 122"/>
              <a:gd name="T59" fmla="*/ 56 h 187"/>
              <a:gd name="T60" fmla="*/ 62 w 122"/>
              <a:gd name="T61" fmla="*/ 46 h 187"/>
              <a:gd name="T62" fmla="*/ 32 w 122"/>
              <a:gd name="T63" fmla="*/ 48 h 187"/>
              <a:gd name="T64" fmla="*/ 32 w 122"/>
              <a:gd name="T65" fmla="*/ 52 h 187"/>
              <a:gd name="T66" fmla="*/ 41 w 122"/>
              <a:gd name="T67" fmla="*/ 63 h 187"/>
              <a:gd name="T68" fmla="*/ 28 w 122"/>
              <a:gd name="T69" fmla="*/ 50 h 187"/>
              <a:gd name="T70" fmla="*/ 26 w 122"/>
              <a:gd name="T71" fmla="*/ 43 h 187"/>
              <a:gd name="T72" fmla="*/ 12 w 122"/>
              <a:gd name="T73" fmla="*/ 36 h 187"/>
              <a:gd name="T74" fmla="*/ 0 w 122"/>
              <a:gd name="T75" fmla="*/ 185 h 187"/>
              <a:gd name="T76" fmla="*/ 120 w 122"/>
              <a:gd name="T7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87">
                <a:moveTo>
                  <a:pt x="122" y="185"/>
                </a:moveTo>
                <a:cubicBezTo>
                  <a:pt x="122" y="112"/>
                  <a:pt x="122" y="112"/>
                  <a:pt x="122" y="112"/>
                </a:cubicBezTo>
                <a:cubicBezTo>
                  <a:pt x="122" y="111"/>
                  <a:pt x="121" y="110"/>
                  <a:pt x="120" y="111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5" y="115"/>
                  <a:pt x="105" y="116"/>
                  <a:pt x="105" y="117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93" y="136"/>
                  <a:pt x="92" y="137"/>
                  <a:pt x="91" y="138"/>
                </a:cubicBezTo>
                <a:cubicBezTo>
                  <a:pt x="83" y="148"/>
                  <a:pt x="83" y="148"/>
                  <a:pt x="83" y="148"/>
                </a:cubicBezTo>
                <a:cubicBezTo>
                  <a:pt x="82" y="148"/>
                  <a:pt x="82" y="150"/>
                  <a:pt x="82" y="150"/>
                </a:cubicBezTo>
                <a:cubicBezTo>
                  <a:pt x="82" y="158"/>
                  <a:pt x="82" y="158"/>
                  <a:pt x="82" y="158"/>
                </a:cubicBezTo>
                <a:cubicBezTo>
                  <a:pt x="82" y="159"/>
                  <a:pt x="82" y="159"/>
                  <a:pt x="82" y="158"/>
                </a:cubicBezTo>
                <a:cubicBezTo>
                  <a:pt x="80" y="150"/>
                  <a:pt x="80" y="150"/>
                  <a:pt x="80" y="150"/>
                </a:cubicBezTo>
                <a:cubicBezTo>
                  <a:pt x="80" y="149"/>
                  <a:pt x="80" y="148"/>
                  <a:pt x="81" y="148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6"/>
                  <a:pt x="90" y="135"/>
                  <a:pt x="91" y="135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26"/>
                  <a:pt x="101" y="125"/>
                  <a:pt x="101" y="124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00" y="117"/>
                  <a:pt x="99" y="117"/>
                  <a:pt x="98" y="11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9" y="119"/>
                  <a:pt x="88" y="119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6" y="118"/>
                  <a:pt x="85" y="118"/>
                  <a:pt x="84" y="119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5" y="127"/>
                  <a:pt x="74" y="127"/>
                  <a:pt x="73" y="127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5" y="123"/>
                  <a:pt x="64" y="123"/>
                  <a:pt x="63" y="123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3" y="132"/>
                  <a:pt x="53" y="133"/>
                  <a:pt x="53" y="134"/>
                </a:cubicBezTo>
                <a:cubicBezTo>
                  <a:pt x="56" y="145"/>
                  <a:pt x="56" y="145"/>
                  <a:pt x="56" y="145"/>
                </a:cubicBezTo>
                <a:cubicBezTo>
                  <a:pt x="57" y="146"/>
                  <a:pt x="56" y="146"/>
                  <a:pt x="56" y="145"/>
                </a:cubicBezTo>
                <a:cubicBezTo>
                  <a:pt x="51" y="134"/>
                  <a:pt x="51" y="134"/>
                  <a:pt x="51" y="134"/>
                </a:cubicBezTo>
                <a:cubicBezTo>
                  <a:pt x="51" y="133"/>
                  <a:pt x="51" y="132"/>
                  <a:pt x="52" y="131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3" y="120"/>
                  <a:pt x="64" y="120"/>
                  <a:pt x="65" y="120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73" y="122"/>
                  <a:pt x="74" y="122"/>
                  <a:pt x="75" y="122"/>
                </a:cubicBezTo>
                <a:cubicBezTo>
                  <a:pt x="80" y="117"/>
                  <a:pt x="80" y="117"/>
                  <a:pt x="80" y="117"/>
                </a:cubicBezTo>
                <a:cubicBezTo>
                  <a:pt x="80" y="116"/>
                  <a:pt x="80" y="116"/>
                  <a:pt x="80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2" y="113"/>
                  <a:pt x="72" y="113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2"/>
                  <a:pt x="42" y="112"/>
                  <a:pt x="43" y="112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73" y="110"/>
                  <a:pt x="74" y="110"/>
                  <a:pt x="75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9" y="115"/>
                  <a:pt x="90" y="115"/>
                  <a:pt x="91" y="11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2" y="103"/>
                  <a:pt x="122" y="102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22" y="15"/>
                  <a:pt x="54" y="0"/>
                  <a:pt x="19" y="29"/>
                </a:cubicBezTo>
                <a:cubicBezTo>
                  <a:pt x="19" y="30"/>
                  <a:pt x="19" y="31"/>
                  <a:pt x="19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3" y="41"/>
                  <a:pt x="34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64" y="43"/>
                  <a:pt x="65" y="43"/>
                  <a:pt x="66" y="44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6"/>
                  <a:pt x="80" y="56"/>
                  <a:pt x="79" y="56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6"/>
                  <a:pt x="63" y="46"/>
                  <a:pt x="6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2" y="47"/>
                  <a:pt x="32" y="48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0"/>
                  <a:pt x="32" y="51"/>
                  <a:pt x="32" y="5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3"/>
                  <a:pt x="42" y="63"/>
                  <a:pt x="41" y="63"/>
                </a:cubicBezTo>
                <a:cubicBezTo>
                  <a:pt x="30" y="53"/>
                  <a:pt x="30" y="53"/>
                  <a:pt x="30" y="53"/>
                </a:cubicBezTo>
                <a:cubicBezTo>
                  <a:pt x="29" y="52"/>
                  <a:pt x="28" y="51"/>
                  <a:pt x="28" y="50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5"/>
                  <a:pt x="13" y="36"/>
                  <a:pt x="12" y="36"/>
                </a:cubicBezTo>
                <a:cubicBezTo>
                  <a:pt x="4" y="46"/>
                  <a:pt x="0" y="59"/>
                  <a:pt x="0" y="75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6"/>
                  <a:pt x="0" y="187"/>
                  <a:pt x="1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1" y="187"/>
                  <a:pt x="122" y="186"/>
                  <a:pt x="122" y="185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 noChangeAspect="1"/>
          </p:cNvGrpSpPr>
          <p:nvPr userDrawn="1"/>
        </p:nvGrpSpPr>
        <p:grpSpPr bwMode="auto">
          <a:xfrm>
            <a:off x="0" y="5849257"/>
            <a:ext cx="12192000" cy="1011919"/>
            <a:chOff x="0" y="3769"/>
            <a:chExt cx="6640" cy="553"/>
          </a:xfrm>
        </p:grpSpPr>
        <p:sp>
          <p:nvSpPr>
            <p:cNvPr id="4" name="Freeform 15"/>
            <p:cNvSpPr>
              <a:spLocks noEditPoints="1"/>
            </p:cNvSpPr>
            <p:nvPr/>
          </p:nvSpPr>
          <p:spPr bwMode="auto">
            <a:xfrm>
              <a:off x="0" y="3769"/>
              <a:ext cx="6640" cy="553"/>
            </a:xfrm>
            <a:custGeom>
              <a:avLst/>
              <a:gdLst>
                <a:gd name="T0" fmla="*/ 2754 w 2808"/>
                <a:gd name="T1" fmla="*/ 71 h 231"/>
                <a:gd name="T2" fmla="*/ 2690 w 2808"/>
                <a:gd name="T3" fmla="*/ 55 h 231"/>
                <a:gd name="T4" fmla="*/ 2626 w 2808"/>
                <a:gd name="T5" fmla="*/ 66 h 231"/>
                <a:gd name="T6" fmla="*/ 2567 w 2808"/>
                <a:gd name="T7" fmla="*/ 40 h 231"/>
                <a:gd name="T8" fmla="*/ 2436 w 2808"/>
                <a:gd name="T9" fmla="*/ 35 h 231"/>
                <a:gd name="T10" fmla="*/ 2358 w 2808"/>
                <a:gd name="T11" fmla="*/ 40 h 231"/>
                <a:gd name="T12" fmla="*/ 2264 w 2808"/>
                <a:gd name="T13" fmla="*/ 75 h 231"/>
                <a:gd name="T14" fmla="*/ 2207 w 2808"/>
                <a:gd name="T15" fmla="*/ 71 h 231"/>
                <a:gd name="T16" fmla="*/ 2076 w 2808"/>
                <a:gd name="T17" fmla="*/ 74 h 231"/>
                <a:gd name="T18" fmla="*/ 1987 w 2808"/>
                <a:gd name="T19" fmla="*/ 48 h 231"/>
                <a:gd name="T20" fmla="*/ 1861 w 2808"/>
                <a:gd name="T21" fmla="*/ 49 h 231"/>
                <a:gd name="T22" fmla="*/ 1796 w 2808"/>
                <a:gd name="T23" fmla="*/ 53 h 231"/>
                <a:gd name="T24" fmla="*/ 1761 w 2808"/>
                <a:gd name="T25" fmla="*/ 43 h 231"/>
                <a:gd name="T26" fmla="*/ 1700 w 2808"/>
                <a:gd name="T27" fmla="*/ 25 h 231"/>
                <a:gd name="T28" fmla="*/ 1615 w 2808"/>
                <a:gd name="T29" fmla="*/ 58 h 231"/>
                <a:gd name="T30" fmla="*/ 1568 w 2808"/>
                <a:gd name="T31" fmla="*/ 22 h 231"/>
                <a:gd name="T32" fmla="*/ 1516 w 2808"/>
                <a:gd name="T33" fmla="*/ 30 h 231"/>
                <a:gd name="T34" fmla="*/ 1457 w 2808"/>
                <a:gd name="T35" fmla="*/ 44 h 231"/>
                <a:gd name="T36" fmla="*/ 1394 w 2808"/>
                <a:gd name="T37" fmla="*/ 57 h 231"/>
                <a:gd name="T38" fmla="*/ 1311 w 2808"/>
                <a:gd name="T39" fmla="*/ 55 h 231"/>
                <a:gd name="T40" fmla="*/ 1251 w 2808"/>
                <a:gd name="T41" fmla="*/ 81 h 231"/>
                <a:gd name="T42" fmla="*/ 1178 w 2808"/>
                <a:gd name="T43" fmla="*/ 94 h 231"/>
                <a:gd name="T44" fmla="*/ 1116 w 2808"/>
                <a:gd name="T45" fmla="*/ 99 h 231"/>
                <a:gd name="T46" fmla="*/ 1071 w 2808"/>
                <a:gd name="T47" fmla="*/ 68 h 231"/>
                <a:gd name="T48" fmla="*/ 990 w 2808"/>
                <a:gd name="T49" fmla="*/ 101 h 231"/>
                <a:gd name="T50" fmla="*/ 960 w 2808"/>
                <a:gd name="T51" fmla="*/ 57 h 231"/>
                <a:gd name="T52" fmla="*/ 914 w 2808"/>
                <a:gd name="T53" fmla="*/ 63 h 231"/>
                <a:gd name="T54" fmla="*/ 859 w 2808"/>
                <a:gd name="T55" fmla="*/ 45 h 231"/>
                <a:gd name="T56" fmla="*/ 809 w 2808"/>
                <a:gd name="T57" fmla="*/ 60 h 231"/>
                <a:gd name="T58" fmla="*/ 741 w 2808"/>
                <a:gd name="T59" fmla="*/ 31 h 231"/>
                <a:gd name="T60" fmla="*/ 690 w 2808"/>
                <a:gd name="T61" fmla="*/ 40 h 231"/>
                <a:gd name="T62" fmla="*/ 628 w 2808"/>
                <a:gd name="T63" fmla="*/ 45 h 231"/>
                <a:gd name="T64" fmla="*/ 583 w 2808"/>
                <a:gd name="T65" fmla="*/ 48 h 231"/>
                <a:gd name="T66" fmla="*/ 535 w 2808"/>
                <a:gd name="T67" fmla="*/ 59 h 231"/>
                <a:gd name="T68" fmla="*/ 477 w 2808"/>
                <a:gd name="T69" fmla="*/ 55 h 231"/>
                <a:gd name="T70" fmla="*/ 406 w 2808"/>
                <a:gd name="T71" fmla="*/ 68 h 231"/>
                <a:gd name="T72" fmla="*/ 352 w 2808"/>
                <a:gd name="T73" fmla="*/ 62 h 231"/>
                <a:gd name="T74" fmla="*/ 294 w 2808"/>
                <a:gd name="T75" fmla="*/ 87 h 231"/>
                <a:gd name="T76" fmla="*/ 244 w 2808"/>
                <a:gd name="T77" fmla="*/ 109 h 231"/>
                <a:gd name="T78" fmla="*/ 189 w 2808"/>
                <a:gd name="T79" fmla="*/ 90 h 231"/>
                <a:gd name="T80" fmla="*/ 156 w 2808"/>
                <a:gd name="T81" fmla="*/ 103 h 231"/>
                <a:gd name="T82" fmla="*/ 110 w 2808"/>
                <a:gd name="T83" fmla="*/ 109 h 231"/>
                <a:gd name="T84" fmla="*/ 65 w 2808"/>
                <a:gd name="T85" fmla="*/ 110 h 231"/>
                <a:gd name="T86" fmla="*/ 27 w 2808"/>
                <a:gd name="T87" fmla="*/ 97 h 231"/>
                <a:gd name="T88" fmla="*/ 1660 w 2808"/>
                <a:gd name="T89" fmla="*/ 50 h 231"/>
                <a:gd name="T90" fmla="*/ 1288 w 2808"/>
                <a:gd name="T91" fmla="*/ 91 h 231"/>
                <a:gd name="T92" fmla="*/ 1060 w 2808"/>
                <a:gd name="T93" fmla="*/ 91 h 231"/>
                <a:gd name="T94" fmla="*/ 950 w 2808"/>
                <a:gd name="T95" fmla="*/ 98 h 231"/>
                <a:gd name="T96" fmla="*/ 872 w 2808"/>
                <a:gd name="T97" fmla="*/ 63 h 231"/>
                <a:gd name="T98" fmla="*/ 843 w 2808"/>
                <a:gd name="T99" fmla="*/ 54 h 231"/>
                <a:gd name="T100" fmla="*/ 688 w 2808"/>
                <a:gd name="T101" fmla="*/ 49 h 231"/>
                <a:gd name="T102" fmla="*/ 503 w 2808"/>
                <a:gd name="T103" fmla="*/ 72 h 231"/>
                <a:gd name="T104" fmla="*/ 546 w 2808"/>
                <a:gd name="T105" fmla="*/ 52 h 231"/>
                <a:gd name="T106" fmla="*/ 376 w 2808"/>
                <a:gd name="T107" fmla="*/ 92 h 231"/>
                <a:gd name="T108" fmla="*/ 114 w 2808"/>
                <a:gd name="T109" fmla="*/ 118 h 231"/>
                <a:gd name="T110" fmla="*/ 104 w 2808"/>
                <a:gd name="T111" fmla="*/ 109 h 231"/>
                <a:gd name="T112" fmla="*/ 1784 w 2808"/>
                <a:gd name="T113" fmla="*/ 88 h 231"/>
                <a:gd name="T114" fmla="*/ 2263 w 2808"/>
                <a:gd name="T115" fmla="*/ 91 h 231"/>
                <a:gd name="T116" fmla="*/ 2280 w 2808"/>
                <a:gd name="T117" fmla="*/ 89 h 231"/>
                <a:gd name="T118" fmla="*/ 2415 w 2808"/>
                <a:gd name="T119" fmla="*/ 73 h 231"/>
                <a:gd name="T120" fmla="*/ 2533 w 2808"/>
                <a:gd name="T121" fmla="*/ 40 h 231"/>
                <a:gd name="T122" fmla="*/ 2570 w 2808"/>
                <a:gd name="T123" fmla="*/ 59 h 231"/>
                <a:gd name="T124" fmla="*/ 2660 w 2808"/>
                <a:gd name="T125" fmla="*/ 10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08" h="231">
                  <a:moveTo>
                    <a:pt x="2788" y="113"/>
                  </a:moveTo>
                  <a:cubicBezTo>
                    <a:pt x="2789" y="109"/>
                    <a:pt x="2790" y="105"/>
                    <a:pt x="2791" y="101"/>
                  </a:cubicBezTo>
                  <a:cubicBezTo>
                    <a:pt x="2791" y="99"/>
                    <a:pt x="2791" y="96"/>
                    <a:pt x="2792" y="94"/>
                  </a:cubicBezTo>
                  <a:cubicBezTo>
                    <a:pt x="2792" y="93"/>
                    <a:pt x="2792" y="92"/>
                    <a:pt x="2792" y="91"/>
                  </a:cubicBezTo>
                  <a:cubicBezTo>
                    <a:pt x="2793" y="89"/>
                    <a:pt x="2793" y="87"/>
                    <a:pt x="2794" y="85"/>
                  </a:cubicBezTo>
                  <a:cubicBezTo>
                    <a:pt x="2795" y="80"/>
                    <a:pt x="2796" y="75"/>
                    <a:pt x="2796" y="72"/>
                  </a:cubicBezTo>
                  <a:cubicBezTo>
                    <a:pt x="2796" y="70"/>
                    <a:pt x="2796" y="69"/>
                    <a:pt x="2796" y="68"/>
                  </a:cubicBezTo>
                  <a:cubicBezTo>
                    <a:pt x="2796" y="67"/>
                    <a:pt x="2795" y="66"/>
                    <a:pt x="2795" y="66"/>
                  </a:cubicBezTo>
                  <a:cubicBezTo>
                    <a:pt x="2795" y="66"/>
                    <a:pt x="2795" y="67"/>
                    <a:pt x="2795" y="68"/>
                  </a:cubicBezTo>
                  <a:cubicBezTo>
                    <a:pt x="2795" y="69"/>
                    <a:pt x="2795" y="70"/>
                    <a:pt x="2795" y="72"/>
                  </a:cubicBezTo>
                  <a:cubicBezTo>
                    <a:pt x="2794" y="72"/>
                    <a:pt x="2794" y="74"/>
                    <a:pt x="2794" y="75"/>
                  </a:cubicBezTo>
                  <a:cubicBezTo>
                    <a:pt x="2794" y="74"/>
                    <a:pt x="2794" y="73"/>
                    <a:pt x="2794" y="72"/>
                  </a:cubicBezTo>
                  <a:cubicBezTo>
                    <a:pt x="2794" y="68"/>
                    <a:pt x="2794" y="65"/>
                    <a:pt x="2794" y="62"/>
                  </a:cubicBezTo>
                  <a:cubicBezTo>
                    <a:pt x="2794" y="62"/>
                    <a:pt x="2794" y="62"/>
                    <a:pt x="2794" y="62"/>
                  </a:cubicBezTo>
                  <a:cubicBezTo>
                    <a:pt x="2794" y="62"/>
                    <a:pt x="2794" y="62"/>
                    <a:pt x="2794" y="62"/>
                  </a:cubicBezTo>
                  <a:cubicBezTo>
                    <a:pt x="2793" y="62"/>
                    <a:pt x="2793" y="61"/>
                    <a:pt x="2792" y="61"/>
                  </a:cubicBezTo>
                  <a:cubicBezTo>
                    <a:pt x="2791" y="61"/>
                    <a:pt x="2791" y="62"/>
                    <a:pt x="2791" y="62"/>
                  </a:cubicBezTo>
                  <a:cubicBezTo>
                    <a:pt x="2790" y="62"/>
                    <a:pt x="2790" y="63"/>
                    <a:pt x="2790" y="63"/>
                  </a:cubicBezTo>
                  <a:cubicBezTo>
                    <a:pt x="2790" y="63"/>
                    <a:pt x="2790" y="62"/>
                    <a:pt x="2791" y="62"/>
                  </a:cubicBezTo>
                  <a:cubicBezTo>
                    <a:pt x="2791" y="62"/>
                    <a:pt x="2792" y="62"/>
                    <a:pt x="2793" y="63"/>
                  </a:cubicBezTo>
                  <a:cubicBezTo>
                    <a:pt x="2793" y="65"/>
                    <a:pt x="2792" y="68"/>
                    <a:pt x="2791" y="72"/>
                  </a:cubicBezTo>
                  <a:cubicBezTo>
                    <a:pt x="2791" y="74"/>
                    <a:pt x="2790" y="76"/>
                    <a:pt x="2790" y="78"/>
                  </a:cubicBezTo>
                  <a:cubicBezTo>
                    <a:pt x="2789" y="80"/>
                    <a:pt x="2789" y="82"/>
                    <a:pt x="2788" y="85"/>
                  </a:cubicBezTo>
                  <a:cubicBezTo>
                    <a:pt x="2787" y="89"/>
                    <a:pt x="2785" y="94"/>
                    <a:pt x="2784" y="99"/>
                  </a:cubicBezTo>
                  <a:cubicBezTo>
                    <a:pt x="2782" y="103"/>
                    <a:pt x="2781" y="108"/>
                    <a:pt x="2780" y="112"/>
                  </a:cubicBezTo>
                  <a:cubicBezTo>
                    <a:pt x="2780" y="112"/>
                    <a:pt x="2780" y="112"/>
                    <a:pt x="2780" y="112"/>
                  </a:cubicBezTo>
                  <a:cubicBezTo>
                    <a:pt x="2778" y="112"/>
                    <a:pt x="2775" y="112"/>
                    <a:pt x="2773" y="112"/>
                  </a:cubicBezTo>
                  <a:cubicBezTo>
                    <a:pt x="2774" y="107"/>
                    <a:pt x="2775" y="103"/>
                    <a:pt x="2775" y="98"/>
                  </a:cubicBezTo>
                  <a:cubicBezTo>
                    <a:pt x="2776" y="95"/>
                    <a:pt x="2777" y="92"/>
                    <a:pt x="2777" y="90"/>
                  </a:cubicBezTo>
                  <a:cubicBezTo>
                    <a:pt x="2778" y="87"/>
                    <a:pt x="2779" y="84"/>
                    <a:pt x="2780" y="81"/>
                  </a:cubicBezTo>
                  <a:cubicBezTo>
                    <a:pt x="2781" y="78"/>
                    <a:pt x="2781" y="75"/>
                    <a:pt x="2781" y="72"/>
                  </a:cubicBezTo>
                  <a:cubicBezTo>
                    <a:pt x="2781" y="70"/>
                    <a:pt x="2782" y="67"/>
                    <a:pt x="2782" y="65"/>
                  </a:cubicBezTo>
                  <a:cubicBezTo>
                    <a:pt x="2783" y="63"/>
                    <a:pt x="2783" y="61"/>
                    <a:pt x="2783" y="60"/>
                  </a:cubicBezTo>
                  <a:cubicBezTo>
                    <a:pt x="2783" y="58"/>
                    <a:pt x="2783" y="57"/>
                    <a:pt x="2783" y="56"/>
                  </a:cubicBezTo>
                  <a:cubicBezTo>
                    <a:pt x="2783" y="56"/>
                    <a:pt x="2783" y="56"/>
                    <a:pt x="2783" y="56"/>
                  </a:cubicBezTo>
                  <a:cubicBezTo>
                    <a:pt x="2782" y="56"/>
                    <a:pt x="2782" y="56"/>
                    <a:pt x="2782" y="56"/>
                  </a:cubicBezTo>
                  <a:cubicBezTo>
                    <a:pt x="2781" y="56"/>
                    <a:pt x="2781" y="56"/>
                    <a:pt x="2781" y="56"/>
                  </a:cubicBezTo>
                  <a:cubicBezTo>
                    <a:pt x="2781" y="56"/>
                    <a:pt x="2781" y="56"/>
                    <a:pt x="2782" y="56"/>
                  </a:cubicBezTo>
                  <a:cubicBezTo>
                    <a:pt x="2783" y="57"/>
                    <a:pt x="2783" y="58"/>
                    <a:pt x="2782" y="59"/>
                  </a:cubicBezTo>
                  <a:cubicBezTo>
                    <a:pt x="2782" y="61"/>
                    <a:pt x="2781" y="63"/>
                    <a:pt x="2780" y="65"/>
                  </a:cubicBezTo>
                  <a:cubicBezTo>
                    <a:pt x="2778" y="69"/>
                    <a:pt x="2778" y="75"/>
                    <a:pt x="2776" y="79"/>
                  </a:cubicBezTo>
                  <a:cubicBezTo>
                    <a:pt x="2775" y="82"/>
                    <a:pt x="2774" y="84"/>
                    <a:pt x="2772" y="86"/>
                  </a:cubicBezTo>
                  <a:cubicBezTo>
                    <a:pt x="2773" y="86"/>
                    <a:pt x="2773" y="86"/>
                    <a:pt x="2773" y="85"/>
                  </a:cubicBezTo>
                  <a:cubicBezTo>
                    <a:pt x="2773" y="82"/>
                    <a:pt x="2772" y="79"/>
                    <a:pt x="2771" y="76"/>
                  </a:cubicBezTo>
                  <a:cubicBezTo>
                    <a:pt x="2770" y="73"/>
                    <a:pt x="2770" y="71"/>
                    <a:pt x="2769" y="69"/>
                  </a:cubicBezTo>
                  <a:cubicBezTo>
                    <a:pt x="2769" y="66"/>
                    <a:pt x="2769" y="64"/>
                    <a:pt x="2769" y="62"/>
                  </a:cubicBezTo>
                  <a:cubicBezTo>
                    <a:pt x="2769" y="61"/>
                    <a:pt x="2768" y="59"/>
                    <a:pt x="2768" y="58"/>
                  </a:cubicBezTo>
                  <a:cubicBezTo>
                    <a:pt x="2767" y="58"/>
                    <a:pt x="2766" y="57"/>
                    <a:pt x="2767" y="57"/>
                  </a:cubicBezTo>
                  <a:cubicBezTo>
                    <a:pt x="2766" y="57"/>
                    <a:pt x="2767" y="58"/>
                    <a:pt x="2767" y="59"/>
                  </a:cubicBezTo>
                  <a:cubicBezTo>
                    <a:pt x="2768" y="59"/>
                    <a:pt x="2768" y="61"/>
                    <a:pt x="2768" y="62"/>
                  </a:cubicBezTo>
                  <a:cubicBezTo>
                    <a:pt x="2768" y="64"/>
                    <a:pt x="2767" y="66"/>
                    <a:pt x="2767" y="69"/>
                  </a:cubicBezTo>
                  <a:cubicBezTo>
                    <a:pt x="2767" y="71"/>
                    <a:pt x="2767" y="74"/>
                    <a:pt x="2767" y="77"/>
                  </a:cubicBezTo>
                  <a:cubicBezTo>
                    <a:pt x="2768" y="79"/>
                    <a:pt x="2768" y="82"/>
                    <a:pt x="2767" y="85"/>
                  </a:cubicBezTo>
                  <a:cubicBezTo>
                    <a:pt x="2766" y="88"/>
                    <a:pt x="2766" y="91"/>
                    <a:pt x="2765" y="93"/>
                  </a:cubicBezTo>
                  <a:cubicBezTo>
                    <a:pt x="2764" y="97"/>
                    <a:pt x="2764" y="100"/>
                    <a:pt x="2763" y="102"/>
                  </a:cubicBezTo>
                  <a:cubicBezTo>
                    <a:pt x="2762" y="105"/>
                    <a:pt x="2762" y="108"/>
                    <a:pt x="2761" y="111"/>
                  </a:cubicBezTo>
                  <a:cubicBezTo>
                    <a:pt x="2761" y="111"/>
                    <a:pt x="2761" y="111"/>
                    <a:pt x="2761" y="111"/>
                  </a:cubicBezTo>
                  <a:cubicBezTo>
                    <a:pt x="2761" y="111"/>
                    <a:pt x="2761" y="111"/>
                    <a:pt x="2761" y="111"/>
                  </a:cubicBezTo>
                  <a:cubicBezTo>
                    <a:pt x="2761" y="108"/>
                    <a:pt x="2762" y="105"/>
                    <a:pt x="2762" y="102"/>
                  </a:cubicBezTo>
                  <a:cubicBezTo>
                    <a:pt x="2762" y="96"/>
                    <a:pt x="2762" y="90"/>
                    <a:pt x="2761" y="84"/>
                  </a:cubicBezTo>
                  <a:cubicBezTo>
                    <a:pt x="2761" y="81"/>
                    <a:pt x="2760" y="77"/>
                    <a:pt x="2760" y="74"/>
                  </a:cubicBezTo>
                  <a:cubicBezTo>
                    <a:pt x="2760" y="73"/>
                    <a:pt x="2759" y="71"/>
                    <a:pt x="2759" y="70"/>
                  </a:cubicBezTo>
                  <a:cubicBezTo>
                    <a:pt x="2759" y="69"/>
                    <a:pt x="2758" y="67"/>
                    <a:pt x="2758" y="66"/>
                  </a:cubicBezTo>
                  <a:cubicBezTo>
                    <a:pt x="2757" y="60"/>
                    <a:pt x="2756" y="55"/>
                    <a:pt x="2755" y="52"/>
                  </a:cubicBezTo>
                  <a:cubicBezTo>
                    <a:pt x="2754" y="50"/>
                    <a:pt x="2753" y="49"/>
                    <a:pt x="2752" y="49"/>
                  </a:cubicBezTo>
                  <a:cubicBezTo>
                    <a:pt x="2751" y="48"/>
                    <a:pt x="2750" y="48"/>
                    <a:pt x="2750" y="48"/>
                  </a:cubicBezTo>
                  <a:cubicBezTo>
                    <a:pt x="2750" y="48"/>
                    <a:pt x="2751" y="48"/>
                    <a:pt x="2752" y="49"/>
                  </a:cubicBezTo>
                  <a:cubicBezTo>
                    <a:pt x="2752" y="50"/>
                    <a:pt x="2753" y="51"/>
                    <a:pt x="2753" y="52"/>
                  </a:cubicBezTo>
                  <a:cubicBezTo>
                    <a:pt x="2755" y="56"/>
                    <a:pt x="2754" y="61"/>
                    <a:pt x="2754" y="66"/>
                  </a:cubicBezTo>
                  <a:cubicBezTo>
                    <a:pt x="2754" y="68"/>
                    <a:pt x="2754" y="69"/>
                    <a:pt x="2754" y="71"/>
                  </a:cubicBezTo>
                  <a:cubicBezTo>
                    <a:pt x="2754" y="75"/>
                    <a:pt x="2754" y="75"/>
                    <a:pt x="2754" y="75"/>
                  </a:cubicBezTo>
                  <a:cubicBezTo>
                    <a:pt x="2754" y="78"/>
                    <a:pt x="2755" y="81"/>
                    <a:pt x="2755" y="84"/>
                  </a:cubicBezTo>
                  <a:cubicBezTo>
                    <a:pt x="2755" y="90"/>
                    <a:pt x="2754" y="96"/>
                    <a:pt x="2754" y="101"/>
                  </a:cubicBezTo>
                  <a:cubicBezTo>
                    <a:pt x="2754" y="105"/>
                    <a:pt x="2754" y="108"/>
                    <a:pt x="2754" y="110"/>
                  </a:cubicBezTo>
                  <a:cubicBezTo>
                    <a:pt x="2752" y="110"/>
                    <a:pt x="2750" y="110"/>
                    <a:pt x="2748" y="110"/>
                  </a:cubicBezTo>
                  <a:cubicBezTo>
                    <a:pt x="2748" y="107"/>
                    <a:pt x="2748" y="104"/>
                    <a:pt x="2747" y="100"/>
                  </a:cubicBezTo>
                  <a:cubicBezTo>
                    <a:pt x="2746" y="93"/>
                    <a:pt x="2745" y="87"/>
                    <a:pt x="2743" y="80"/>
                  </a:cubicBezTo>
                  <a:cubicBezTo>
                    <a:pt x="2741" y="73"/>
                    <a:pt x="2740" y="66"/>
                    <a:pt x="2738" y="60"/>
                  </a:cubicBezTo>
                  <a:cubicBezTo>
                    <a:pt x="2735" y="54"/>
                    <a:pt x="2733" y="49"/>
                    <a:pt x="2731" y="45"/>
                  </a:cubicBezTo>
                  <a:cubicBezTo>
                    <a:pt x="2730" y="41"/>
                    <a:pt x="2729" y="39"/>
                    <a:pt x="2729" y="39"/>
                  </a:cubicBezTo>
                  <a:cubicBezTo>
                    <a:pt x="2729" y="39"/>
                    <a:pt x="2732" y="49"/>
                    <a:pt x="2734" y="61"/>
                  </a:cubicBezTo>
                  <a:cubicBezTo>
                    <a:pt x="2735" y="67"/>
                    <a:pt x="2735" y="74"/>
                    <a:pt x="2736" y="80"/>
                  </a:cubicBezTo>
                  <a:cubicBezTo>
                    <a:pt x="2737" y="85"/>
                    <a:pt x="2737" y="91"/>
                    <a:pt x="2737" y="97"/>
                  </a:cubicBezTo>
                  <a:cubicBezTo>
                    <a:pt x="2737" y="101"/>
                    <a:pt x="2737" y="105"/>
                    <a:pt x="2737" y="109"/>
                  </a:cubicBezTo>
                  <a:cubicBezTo>
                    <a:pt x="2736" y="109"/>
                    <a:pt x="2734" y="109"/>
                    <a:pt x="2732" y="109"/>
                  </a:cubicBezTo>
                  <a:cubicBezTo>
                    <a:pt x="2732" y="107"/>
                    <a:pt x="2732" y="105"/>
                    <a:pt x="2732" y="103"/>
                  </a:cubicBezTo>
                  <a:cubicBezTo>
                    <a:pt x="2732" y="100"/>
                    <a:pt x="2731" y="97"/>
                    <a:pt x="2730" y="94"/>
                  </a:cubicBezTo>
                  <a:cubicBezTo>
                    <a:pt x="2730" y="91"/>
                    <a:pt x="2729" y="88"/>
                    <a:pt x="2728" y="85"/>
                  </a:cubicBezTo>
                  <a:cubicBezTo>
                    <a:pt x="2726" y="79"/>
                    <a:pt x="2725" y="73"/>
                    <a:pt x="2723" y="68"/>
                  </a:cubicBezTo>
                  <a:cubicBezTo>
                    <a:pt x="2722" y="65"/>
                    <a:pt x="2721" y="62"/>
                    <a:pt x="2720" y="60"/>
                  </a:cubicBezTo>
                  <a:cubicBezTo>
                    <a:pt x="2719" y="57"/>
                    <a:pt x="2717" y="55"/>
                    <a:pt x="2716" y="54"/>
                  </a:cubicBezTo>
                  <a:cubicBezTo>
                    <a:pt x="2714" y="52"/>
                    <a:pt x="2712" y="50"/>
                    <a:pt x="2711" y="48"/>
                  </a:cubicBezTo>
                  <a:cubicBezTo>
                    <a:pt x="2711" y="49"/>
                    <a:pt x="2712" y="49"/>
                    <a:pt x="2712" y="50"/>
                  </a:cubicBezTo>
                  <a:cubicBezTo>
                    <a:pt x="2711" y="49"/>
                    <a:pt x="2711" y="49"/>
                    <a:pt x="2710" y="49"/>
                  </a:cubicBezTo>
                  <a:cubicBezTo>
                    <a:pt x="2709" y="48"/>
                    <a:pt x="2709" y="48"/>
                    <a:pt x="2709" y="48"/>
                  </a:cubicBezTo>
                  <a:cubicBezTo>
                    <a:pt x="2709" y="48"/>
                    <a:pt x="2709" y="48"/>
                    <a:pt x="2710" y="49"/>
                  </a:cubicBezTo>
                  <a:cubicBezTo>
                    <a:pt x="2711" y="50"/>
                    <a:pt x="2712" y="51"/>
                    <a:pt x="2713" y="54"/>
                  </a:cubicBezTo>
                  <a:cubicBezTo>
                    <a:pt x="2713" y="56"/>
                    <a:pt x="2713" y="59"/>
                    <a:pt x="2714" y="62"/>
                  </a:cubicBezTo>
                  <a:cubicBezTo>
                    <a:pt x="2714" y="64"/>
                    <a:pt x="2714" y="68"/>
                    <a:pt x="2714" y="71"/>
                  </a:cubicBezTo>
                  <a:cubicBezTo>
                    <a:pt x="2714" y="73"/>
                    <a:pt x="2714" y="74"/>
                    <a:pt x="2714" y="75"/>
                  </a:cubicBezTo>
                  <a:cubicBezTo>
                    <a:pt x="2713" y="72"/>
                    <a:pt x="2712" y="70"/>
                    <a:pt x="2711" y="67"/>
                  </a:cubicBezTo>
                  <a:cubicBezTo>
                    <a:pt x="2710" y="64"/>
                    <a:pt x="2709" y="62"/>
                    <a:pt x="2708" y="60"/>
                  </a:cubicBezTo>
                  <a:cubicBezTo>
                    <a:pt x="2706" y="57"/>
                    <a:pt x="2705" y="55"/>
                    <a:pt x="2703" y="53"/>
                  </a:cubicBezTo>
                  <a:cubicBezTo>
                    <a:pt x="2703" y="53"/>
                    <a:pt x="2703" y="52"/>
                    <a:pt x="2703" y="52"/>
                  </a:cubicBezTo>
                  <a:cubicBezTo>
                    <a:pt x="2703" y="49"/>
                    <a:pt x="2702" y="46"/>
                    <a:pt x="2701" y="44"/>
                  </a:cubicBezTo>
                  <a:cubicBezTo>
                    <a:pt x="2701" y="42"/>
                    <a:pt x="2699" y="41"/>
                    <a:pt x="2698" y="41"/>
                  </a:cubicBezTo>
                  <a:cubicBezTo>
                    <a:pt x="2698" y="41"/>
                    <a:pt x="2698" y="41"/>
                    <a:pt x="2698" y="41"/>
                  </a:cubicBezTo>
                  <a:cubicBezTo>
                    <a:pt x="2698" y="41"/>
                    <a:pt x="2698" y="41"/>
                    <a:pt x="2698" y="41"/>
                  </a:cubicBezTo>
                  <a:cubicBezTo>
                    <a:pt x="2698" y="42"/>
                    <a:pt x="2698" y="43"/>
                    <a:pt x="2698" y="43"/>
                  </a:cubicBezTo>
                  <a:cubicBezTo>
                    <a:pt x="2698" y="43"/>
                    <a:pt x="2698" y="42"/>
                    <a:pt x="2698" y="41"/>
                  </a:cubicBezTo>
                  <a:cubicBezTo>
                    <a:pt x="2699" y="41"/>
                    <a:pt x="2700" y="43"/>
                    <a:pt x="2701" y="44"/>
                  </a:cubicBezTo>
                  <a:cubicBezTo>
                    <a:pt x="2701" y="46"/>
                    <a:pt x="2701" y="49"/>
                    <a:pt x="2701" y="52"/>
                  </a:cubicBezTo>
                  <a:cubicBezTo>
                    <a:pt x="2701" y="52"/>
                    <a:pt x="2701" y="52"/>
                    <a:pt x="2701" y="52"/>
                  </a:cubicBezTo>
                  <a:cubicBezTo>
                    <a:pt x="2701" y="52"/>
                    <a:pt x="2700" y="51"/>
                    <a:pt x="2700" y="51"/>
                  </a:cubicBezTo>
                  <a:cubicBezTo>
                    <a:pt x="2699" y="51"/>
                    <a:pt x="2699" y="51"/>
                    <a:pt x="2699" y="51"/>
                  </a:cubicBezTo>
                  <a:cubicBezTo>
                    <a:pt x="2698" y="50"/>
                    <a:pt x="2697" y="50"/>
                    <a:pt x="2697" y="49"/>
                  </a:cubicBezTo>
                  <a:cubicBezTo>
                    <a:pt x="2696" y="48"/>
                    <a:pt x="2695" y="47"/>
                    <a:pt x="2694" y="46"/>
                  </a:cubicBezTo>
                  <a:cubicBezTo>
                    <a:pt x="2692" y="44"/>
                    <a:pt x="2690" y="42"/>
                    <a:pt x="2689" y="43"/>
                  </a:cubicBezTo>
                  <a:cubicBezTo>
                    <a:pt x="2687" y="44"/>
                    <a:pt x="2687" y="45"/>
                    <a:pt x="2687" y="45"/>
                  </a:cubicBezTo>
                  <a:cubicBezTo>
                    <a:pt x="2687" y="45"/>
                    <a:pt x="2687" y="44"/>
                    <a:pt x="2689" y="43"/>
                  </a:cubicBezTo>
                  <a:cubicBezTo>
                    <a:pt x="2690" y="43"/>
                    <a:pt x="2692" y="45"/>
                    <a:pt x="2693" y="47"/>
                  </a:cubicBezTo>
                  <a:cubicBezTo>
                    <a:pt x="2694" y="48"/>
                    <a:pt x="2695" y="49"/>
                    <a:pt x="2695" y="50"/>
                  </a:cubicBezTo>
                  <a:cubicBezTo>
                    <a:pt x="2696" y="52"/>
                    <a:pt x="2697" y="53"/>
                    <a:pt x="2698" y="54"/>
                  </a:cubicBezTo>
                  <a:cubicBezTo>
                    <a:pt x="2699" y="56"/>
                    <a:pt x="2699" y="58"/>
                    <a:pt x="2700" y="60"/>
                  </a:cubicBezTo>
                  <a:cubicBezTo>
                    <a:pt x="2700" y="64"/>
                    <a:pt x="2699" y="68"/>
                    <a:pt x="2698" y="72"/>
                  </a:cubicBezTo>
                  <a:cubicBezTo>
                    <a:pt x="2697" y="80"/>
                    <a:pt x="2695" y="88"/>
                    <a:pt x="2694" y="96"/>
                  </a:cubicBezTo>
                  <a:cubicBezTo>
                    <a:pt x="2693" y="99"/>
                    <a:pt x="2692" y="103"/>
                    <a:pt x="2691" y="106"/>
                  </a:cubicBezTo>
                  <a:cubicBezTo>
                    <a:pt x="2691" y="106"/>
                    <a:pt x="2690" y="106"/>
                    <a:pt x="2689" y="106"/>
                  </a:cubicBezTo>
                  <a:cubicBezTo>
                    <a:pt x="2689" y="106"/>
                    <a:pt x="2689" y="106"/>
                    <a:pt x="2689" y="106"/>
                  </a:cubicBezTo>
                  <a:cubicBezTo>
                    <a:pt x="2688" y="104"/>
                    <a:pt x="2688" y="104"/>
                    <a:pt x="2688" y="104"/>
                  </a:cubicBezTo>
                  <a:cubicBezTo>
                    <a:pt x="2687" y="102"/>
                    <a:pt x="2687" y="102"/>
                    <a:pt x="2687" y="102"/>
                  </a:cubicBezTo>
                  <a:cubicBezTo>
                    <a:pt x="2686" y="101"/>
                    <a:pt x="2686" y="101"/>
                    <a:pt x="2686" y="101"/>
                  </a:cubicBezTo>
                  <a:cubicBezTo>
                    <a:pt x="2685" y="99"/>
                    <a:pt x="2685" y="99"/>
                    <a:pt x="2685" y="99"/>
                  </a:cubicBezTo>
                  <a:cubicBezTo>
                    <a:pt x="2685" y="99"/>
                    <a:pt x="2684" y="98"/>
                    <a:pt x="2684" y="98"/>
                  </a:cubicBezTo>
                  <a:cubicBezTo>
                    <a:pt x="2685" y="95"/>
                    <a:pt x="2685" y="93"/>
                    <a:pt x="2686" y="90"/>
                  </a:cubicBezTo>
                  <a:cubicBezTo>
                    <a:pt x="2686" y="90"/>
                    <a:pt x="2686" y="89"/>
                    <a:pt x="2686" y="89"/>
                  </a:cubicBezTo>
                  <a:cubicBezTo>
                    <a:pt x="2687" y="87"/>
                    <a:pt x="2688" y="85"/>
                    <a:pt x="2688" y="83"/>
                  </a:cubicBezTo>
                  <a:cubicBezTo>
                    <a:pt x="2691" y="75"/>
                    <a:pt x="2693" y="67"/>
                    <a:pt x="2693" y="62"/>
                  </a:cubicBezTo>
                  <a:cubicBezTo>
                    <a:pt x="2693" y="59"/>
                    <a:pt x="2692" y="56"/>
                    <a:pt x="2690" y="56"/>
                  </a:cubicBezTo>
                  <a:cubicBezTo>
                    <a:pt x="2690" y="55"/>
                    <a:pt x="2690" y="55"/>
                    <a:pt x="2690" y="55"/>
                  </a:cubicBezTo>
                  <a:cubicBezTo>
                    <a:pt x="2689" y="54"/>
                    <a:pt x="2689" y="53"/>
                    <a:pt x="2689" y="53"/>
                  </a:cubicBezTo>
                  <a:cubicBezTo>
                    <a:pt x="2689" y="51"/>
                    <a:pt x="2688" y="49"/>
                    <a:pt x="2688" y="48"/>
                  </a:cubicBezTo>
                  <a:cubicBezTo>
                    <a:pt x="2687" y="47"/>
                    <a:pt x="2687" y="46"/>
                    <a:pt x="2687" y="46"/>
                  </a:cubicBezTo>
                  <a:cubicBezTo>
                    <a:pt x="2687" y="46"/>
                    <a:pt x="2687" y="47"/>
                    <a:pt x="2687" y="48"/>
                  </a:cubicBezTo>
                  <a:cubicBezTo>
                    <a:pt x="2688" y="49"/>
                    <a:pt x="2688" y="51"/>
                    <a:pt x="2688" y="53"/>
                  </a:cubicBezTo>
                  <a:cubicBezTo>
                    <a:pt x="2688" y="57"/>
                    <a:pt x="2687" y="62"/>
                    <a:pt x="2685" y="68"/>
                  </a:cubicBezTo>
                  <a:cubicBezTo>
                    <a:pt x="2684" y="71"/>
                    <a:pt x="2682" y="74"/>
                    <a:pt x="2682" y="78"/>
                  </a:cubicBezTo>
                  <a:cubicBezTo>
                    <a:pt x="2681" y="78"/>
                    <a:pt x="2681" y="78"/>
                    <a:pt x="2681" y="79"/>
                  </a:cubicBezTo>
                  <a:cubicBezTo>
                    <a:pt x="2681" y="79"/>
                    <a:pt x="2681" y="79"/>
                    <a:pt x="2681" y="79"/>
                  </a:cubicBezTo>
                  <a:cubicBezTo>
                    <a:pt x="2679" y="82"/>
                    <a:pt x="2678" y="84"/>
                    <a:pt x="2676" y="87"/>
                  </a:cubicBezTo>
                  <a:cubicBezTo>
                    <a:pt x="2674" y="85"/>
                    <a:pt x="2673" y="83"/>
                    <a:pt x="2671" y="81"/>
                  </a:cubicBezTo>
                  <a:cubicBezTo>
                    <a:pt x="2673" y="76"/>
                    <a:pt x="2674" y="72"/>
                    <a:pt x="2675" y="68"/>
                  </a:cubicBezTo>
                  <a:cubicBezTo>
                    <a:pt x="2676" y="65"/>
                    <a:pt x="2677" y="62"/>
                    <a:pt x="2678" y="59"/>
                  </a:cubicBezTo>
                  <a:cubicBezTo>
                    <a:pt x="2679" y="56"/>
                    <a:pt x="2680" y="54"/>
                    <a:pt x="2681" y="51"/>
                  </a:cubicBezTo>
                  <a:cubicBezTo>
                    <a:pt x="2682" y="48"/>
                    <a:pt x="2684" y="45"/>
                    <a:pt x="2684" y="43"/>
                  </a:cubicBezTo>
                  <a:cubicBezTo>
                    <a:pt x="2684" y="43"/>
                    <a:pt x="2684" y="43"/>
                    <a:pt x="2684" y="43"/>
                  </a:cubicBezTo>
                  <a:cubicBezTo>
                    <a:pt x="2684" y="43"/>
                    <a:pt x="2684" y="43"/>
                    <a:pt x="2684" y="43"/>
                  </a:cubicBezTo>
                  <a:cubicBezTo>
                    <a:pt x="2684" y="42"/>
                    <a:pt x="2684" y="41"/>
                    <a:pt x="2684" y="40"/>
                  </a:cubicBezTo>
                  <a:cubicBezTo>
                    <a:pt x="2684" y="40"/>
                    <a:pt x="2684" y="40"/>
                    <a:pt x="2684" y="40"/>
                  </a:cubicBezTo>
                  <a:cubicBezTo>
                    <a:pt x="2684" y="40"/>
                    <a:pt x="2684" y="40"/>
                    <a:pt x="2684" y="40"/>
                  </a:cubicBezTo>
                  <a:cubicBezTo>
                    <a:pt x="2683" y="40"/>
                    <a:pt x="2683" y="40"/>
                    <a:pt x="2683" y="40"/>
                  </a:cubicBezTo>
                  <a:cubicBezTo>
                    <a:pt x="2683" y="42"/>
                    <a:pt x="2681" y="46"/>
                    <a:pt x="2679" y="50"/>
                  </a:cubicBezTo>
                  <a:cubicBezTo>
                    <a:pt x="2677" y="52"/>
                    <a:pt x="2676" y="55"/>
                    <a:pt x="2675" y="58"/>
                  </a:cubicBezTo>
                  <a:cubicBezTo>
                    <a:pt x="2674" y="61"/>
                    <a:pt x="2672" y="63"/>
                    <a:pt x="2671" y="66"/>
                  </a:cubicBezTo>
                  <a:cubicBezTo>
                    <a:pt x="2670" y="69"/>
                    <a:pt x="2668" y="72"/>
                    <a:pt x="2666" y="75"/>
                  </a:cubicBezTo>
                  <a:cubicBezTo>
                    <a:pt x="2666" y="75"/>
                    <a:pt x="2665" y="74"/>
                    <a:pt x="2665" y="74"/>
                  </a:cubicBezTo>
                  <a:cubicBezTo>
                    <a:pt x="2665" y="73"/>
                    <a:pt x="2666" y="72"/>
                    <a:pt x="2666" y="71"/>
                  </a:cubicBezTo>
                  <a:cubicBezTo>
                    <a:pt x="2667" y="68"/>
                    <a:pt x="2668" y="66"/>
                    <a:pt x="2668" y="63"/>
                  </a:cubicBezTo>
                  <a:cubicBezTo>
                    <a:pt x="2670" y="61"/>
                    <a:pt x="2671" y="58"/>
                    <a:pt x="2671" y="56"/>
                  </a:cubicBezTo>
                  <a:cubicBezTo>
                    <a:pt x="2671" y="54"/>
                    <a:pt x="2671" y="54"/>
                    <a:pt x="2671" y="54"/>
                  </a:cubicBezTo>
                  <a:cubicBezTo>
                    <a:pt x="2671" y="54"/>
                    <a:pt x="2671" y="54"/>
                    <a:pt x="2671" y="54"/>
                  </a:cubicBezTo>
                  <a:cubicBezTo>
                    <a:pt x="2672" y="50"/>
                    <a:pt x="2673" y="47"/>
                    <a:pt x="2674" y="44"/>
                  </a:cubicBezTo>
                  <a:cubicBezTo>
                    <a:pt x="2674" y="42"/>
                    <a:pt x="2674" y="40"/>
                    <a:pt x="2674" y="39"/>
                  </a:cubicBezTo>
                  <a:cubicBezTo>
                    <a:pt x="2673" y="37"/>
                    <a:pt x="2672" y="37"/>
                    <a:pt x="2672" y="37"/>
                  </a:cubicBezTo>
                  <a:cubicBezTo>
                    <a:pt x="2672" y="37"/>
                    <a:pt x="2673" y="38"/>
                    <a:pt x="2673" y="39"/>
                  </a:cubicBezTo>
                  <a:cubicBezTo>
                    <a:pt x="2674" y="40"/>
                    <a:pt x="2673" y="42"/>
                    <a:pt x="2673" y="44"/>
                  </a:cubicBezTo>
                  <a:cubicBezTo>
                    <a:pt x="2671" y="48"/>
                    <a:pt x="2669" y="53"/>
                    <a:pt x="2666" y="59"/>
                  </a:cubicBezTo>
                  <a:cubicBezTo>
                    <a:pt x="2664" y="62"/>
                    <a:pt x="2663" y="65"/>
                    <a:pt x="2661" y="67"/>
                  </a:cubicBezTo>
                  <a:cubicBezTo>
                    <a:pt x="2661" y="68"/>
                    <a:pt x="2661" y="68"/>
                    <a:pt x="2661" y="68"/>
                  </a:cubicBezTo>
                  <a:cubicBezTo>
                    <a:pt x="2661" y="68"/>
                    <a:pt x="2660" y="68"/>
                    <a:pt x="2660" y="69"/>
                  </a:cubicBezTo>
                  <a:cubicBezTo>
                    <a:pt x="2657" y="66"/>
                    <a:pt x="2654" y="63"/>
                    <a:pt x="2652" y="61"/>
                  </a:cubicBezTo>
                  <a:cubicBezTo>
                    <a:pt x="2650" y="59"/>
                    <a:pt x="2649" y="58"/>
                    <a:pt x="2648" y="56"/>
                  </a:cubicBezTo>
                  <a:cubicBezTo>
                    <a:pt x="2648" y="53"/>
                    <a:pt x="2649" y="51"/>
                    <a:pt x="2650" y="49"/>
                  </a:cubicBezTo>
                  <a:cubicBezTo>
                    <a:pt x="2651" y="45"/>
                    <a:pt x="2654" y="42"/>
                    <a:pt x="2652" y="40"/>
                  </a:cubicBezTo>
                  <a:cubicBezTo>
                    <a:pt x="2652" y="40"/>
                    <a:pt x="2652" y="40"/>
                    <a:pt x="2652" y="40"/>
                  </a:cubicBezTo>
                  <a:cubicBezTo>
                    <a:pt x="2652" y="40"/>
                    <a:pt x="2652" y="40"/>
                    <a:pt x="2652" y="40"/>
                  </a:cubicBezTo>
                  <a:cubicBezTo>
                    <a:pt x="2651" y="41"/>
                    <a:pt x="2651" y="41"/>
                    <a:pt x="2651" y="41"/>
                  </a:cubicBezTo>
                  <a:cubicBezTo>
                    <a:pt x="2651" y="41"/>
                    <a:pt x="2651" y="41"/>
                    <a:pt x="2652" y="40"/>
                  </a:cubicBezTo>
                  <a:cubicBezTo>
                    <a:pt x="2652" y="41"/>
                    <a:pt x="2652" y="42"/>
                    <a:pt x="2651" y="43"/>
                  </a:cubicBezTo>
                  <a:cubicBezTo>
                    <a:pt x="2650" y="44"/>
                    <a:pt x="2649" y="45"/>
                    <a:pt x="2648" y="46"/>
                  </a:cubicBezTo>
                  <a:cubicBezTo>
                    <a:pt x="2648" y="46"/>
                    <a:pt x="2648" y="46"/>
                    <a:pt x="2648" y="46"/>
                  </a:cubicBezTo>
                  <a:cubicBezTo>
                    <a:pt x="2645" y="46"/>
                    <a:pt x="2643" y="47"/>
                    <a:pt x="2642" y="48"/>
                  </a:cubicBezTo>
                  <a:cubicBezTo>
                    <a:pt x="2639" y="44"/>
                    <a:pt x="2636" y="40"/>
                    <a:pt x="2633" y="39"/>
                  </a:cubicBezTo>
                  <a:cubicBezTo>
                    <a:pt x="2633" y="39"/>
                    <a:pt x="2633" y="39"/>
                    <a:pt x="2633" y="39"/>
                  </a:cubicBezTo>
                  <a:cubicBezTo>
                    <a:pt x="2633" y="39"/>
                    <a:pt x="2633" y="39"/>
                    <a:pt x="2633" y="39"/>
                  </a:cubicBezTo>
                  <a:cubicBezTo>
                    <a:pt x="2632" y="42"/>
                    <a:pt x="2632" y="43"/>
                    <a:pt x="2632" y="43"/>
                  </a:cubicBezTo>
                  <a:cubicBezTo>
                    <a:pt x="2632" y="43"/>
                    <a:pt x="2632" y="42"/>
                    <a:pt x="2633" y="40"/>
                  </a:cubicBezTo>
                  <a:cubicBezTo>
                    <a:pt x="2634" y="41"/>
                    <a:pt x="2635" y="43"/>
                    <a:pt x="2636" y="45"/>
                  </a:cubicBezTo>
                  <a:cubicBezTo>
                    <a:pt x="2637" y="48"/>
                    <a:pt x="2639" y="51"/>
                    <a:pt x="2640" y="54"/>
                  </a:cubicBezTo>
                  <a:cubicBezTo>
                    <a:pt x="2640" y="55"/>
                    <a:pt x="2641" y="55"/>
                    <a:pt x="2641" y="56"/>
                  </a:cubicBezTo>
                  <a:cubicBezTo>
                    <a:pt x="2640" y="57"/>
                    <a:pt x="2638" y="58"/>
                    <a:pt x="2637" y="60"/>
                  </a:cubicBezTo>
                  <a:cubicBezTo>
                    <a:pt x="2636" y="61"/>
                    <a:pt x="2634" y="62"/>
                    <a:pt x="2633" y="64"/>
                  </a:cubicBezTo>
                  <a:cubicBezTo>
                    <a:pt x="2632" y="65"/>
                    <a:pt x="2631" y="67"/>
                    <a:pt x="2630" y="68"/>
                  </a:cubicBezTo>
                  <a:cubicBezTo>
                    <a:pt x="2630" y="68"/>
                    <a:pt x="2630" y="67"/>
                    <a:pt x="2630" y="67"/>
                  </a:cubicBezTo>
                  <a:cubicBezTo>
                    <a:pt x="2631" y="65"/>
                    <a:pt x="2631" y="62"/>
                    <a:pt x="2632" y="60"/>
                  </a:cubicBezTo>
                  <a:cubicBezTo>
                    <a:pt x="2632" y="59"/>
                    <a:pt x="2633" y="57"/>
                    <a:pt x="2634" y="55"/>
                  </a:cubicBezTo>
                  <a:cubicBezTo>
                    <a:pt x="2635" y="52"/>
                    <a:pt x="2634" y="50"/>
                    <a:pt x="2634" y="50"/>
                  </a:cubicBezTo>
                  <a:cubicBezTo>
                    <a:pt x="2634" y="50"/>
                    <a:pt x="2634" y="52"/>
                    <a:pt x="2632" y="55"/>
                  </a:cubicBezTo>
                  <a:cubicBezTo>
                    <a:pt x="2631" y="56"/>
                    <a:pt x="2630" y="58"/>
                    <a:pt x="2629" y="59"/>
                  </a:cubicBezTo>
                  <a:cubicBezTo>
                    <a:pt x="2628" y="61"/>
                    <a:pt x="2627" y="64"/>
                    <a:pt x="2626" y="66"/>
                  </a:cubicBezTo>
                  <a:cubicBezTo>
                    <a:pt x="2624" y="70"/>
                    <a:pt x="2622" y="76"/>
                    <a:pt x="2620" y="81"/>
                  </a:cubicBezTo>
                  <a:cubicBezTo>
                    <a:pt x="2619" y="82"/>
                    <a:pt x="2619" y="82"/>
                    <a:pt x="2618" y="83"/>
                  </a:cubicBezTo>
                  <a:cubicBezTo>
                    <a:pt x="2618" y="83"/>
                    <a:pt x="2618" y="83"/>
                    <a:pt x="2618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8" y="83"/>
                    <a:pt x="2619" y="83"/>
                    <a:pt x="2618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3"/>
                    <a:pt x="2619" y="83"/>
                    <a:pt x="2619" y="83"/>
                  </a:cubicBezTo>
                  <a:cubicBezTo>
                    <a:pt x="2619" y="82"/>
                    <a:pt x="2619" y="82"/>
                    <a:pt x="2619" y="82"/>
                  </a:cubicBezTo>
                  <a:cubicBezTo>
                    <a:pt x="2620" y="79"/>
                    <a:pt x="2620" y="79"/>
                    <a:pt x="2620" y="79"/>
                  </a:cubicBezTo>
                  <a:cubicBezTo>
                    <a:pt x="2621" y="77"/>
                    <a:pt x="2621" y="75"/>
                    <a:pt x="2622" y="73"/>
                  </a:cubicBezTo>
                  <a:cubicBezTo>
                    <a:pt x="2623" y="69"/>
                    <a:pt x="2624" y="65"/>
                    <a:pt x="2625" y="62"/>
                  </a:cubicBezTo>
                  <a:cubicBezTo>
                    <a:pt x="2626" y="58"/>
                    <a:pt x="2626" y="54"/>
                    <a:pt x="2627" y="50"/>
                  </a:cubicBezTo>
                  <a:cubicBezTo>
                    <a:pt x="2627" y="47"/>
                    <a:pt x="2628" y="44"/>
                    <a:pt x="2629" y="40"/>
                  </a:cubicBezTo>
                  <a:cubicBezTo>
                    <a:pt x="2630" y="34"/>
                    <a:pt x="2631" y="27"/>
                    <a:pt x="2629" y="23"/>
                  </a:cubicBezTo>
                  <a:cubicBezTo>
                    <a:pt x="2628" y="22"/>
                    <a:pt x="2628" y="22"/>
                    <a:pt x="2628" y="22"/>
                  </a:cubicBezTo>
                  <a:cubicBezTo>
                    <a:pt x="2628" y="22"/>
                    <a:pt x="2628" y="22"/>
                    <a:pt x="2628" y="22"/>
                  </a:cubicBezTo>
                  <a:cubicBezTo>
                    <a:pt x="2624" y="22"/>
                    <a:pt x="2622" y="24"/>
                    <a:pt x="2621" y="25"/>
                  </a:cubicBezTo>
                  <a:cubicBezTo>
                    <a:pt x="2620" y="26"/>
                    <a:pt x="2620" y="27"/>
                    <a:pt x="2620" y="27"/>
                  </a:cubicBezTo>
                  <a:cubicBezTo>
                    <a:pt x="2620" y="27"/>
                    <a:pt x="2620" y="26"/>
                    <a:pt x="2622" y="25"/>
                  </a:cubicBezTo>
                  <a:cubicBezTo>
                    <a:pt x="2623" y="25"/>
                    <a:pt x="2624" y="24"/>
                    <a:pt x="2626" y="24"/>
                  </a:cubicBezTo>
                  <a:cubicBezTo>
                    <a:pt x="2627" y="28"/>
                    <a:pt x="2626" y="33"/>
                    <a:pt x="2623" y="38"/>
                  </a:cubicBezTo>
                  <a:cubicBezTo>
                    <a:pt x="2622" y="41"/>
                    <a:pt x="2620" y="44"/>
                    <a:pt x="2618" y="48"/>
                  </a:cubicBezTo>
                  <a:cubicBezTo>
                    <a:pt x="2617" y="52"/>
                    <a:pt x="2616" y="55"/>
                    <a:pt x="2614" y="58"/>
                  </a:cubicBezTo>
                  <a:cubicBezTo>
                    <a:pt x="2613" y="62"/>
                    <a:pt x="2611" y="65"/>
                    <a:pt x="2610" y="69"/>
                  </a:cubicBezTo>
                  <a:cubicBezTo>
                    <a:pt x="2609" y="70"/>
                    <a:pt x="2609" y="71"/>
                    <a:pt x="2608" y="72"/>
                  </a:cubicBezTo>
                  <a:cubicBezTo>
                    <a:pt x="2608" y="71"/>
                    <a:pt x="2608" y="70"/>
                    <a:pt x="2608" y="69"/>
                  </a:cubicBezTo>
                  <a:cubicBezTo>
                    <a:pt x="2608" y="66"/>
                    <a:pt x="2607" y="64"/>
                    <a:pt x="2607" y="61"/>
                  </a:cubicBezTo>
                  <a:cubicBezTo>
                    <a:pt x="2608" y="59"/>
                    <a:pt x="2609" y="58"/>
                    <a:pt x="2610" y="56"/>
                  </a:cubicBezTo>
                  <a:cubicBezTo>
                    <a:pt x="2612" y="54"/>
                    <a:pt x="2613" y="52"/>
                    <a:pt x="2614" y="51"/>
                  </a:cubicBezTo>
                  <a:cubicBezTo>
                    <a:pt x="2615" y="49"/>
                    <a:pt x="2616" y="48"/>
                    <a:pt x="2617" y="47"/>
                  </a:cubicBezTo>
                  <a:cubicBezTo>
                    <a:pt x="2618" y="47"/>
                    <a:pt x="2618" y="46"/>
                    <a:pt x="2618" y="46"/>
                  </a:cubicBezTo>
                  <a:cubicBezTo>
                    <a:pt x="2618" y="46"/>
                    <a:pt x="2618" y="47"/>
                    <a:pt x="2617" y="47"/>
                  </a:cubicBezTo>
                  <a:cubicBezTo>
                    <a:pt x="2616" y="48"/>
                    <a:pt x="2614" y="48"/>
                    <a:pt x="2613" y="50"/>
                  </a:cubicBezTo>
                  <a:cubicBezTo>
                    <a:pt x="2611" y="51"/>
                    <a:pt x="2610" y="53"/>
                    <a:pt x="2608" y="55"/>
                  </a:cubicBezTo>
                  <a:cubicBezTo>
                    <a:pt x="2608" y="55"/>
                    <a:pt x="2607" y="56"/>
                    <a:pt x="2606" y="56"/>
                  </a:cubicBezTo>
                  <a:cubicBezTo>
                    <a:pt x="2606" y="56"/>
                    <a:pt x="2606" y="55"/>
                    <a:pt x="2606" y="55"/>
                  </a:cubicBezTo>
                  <a:cubicBezTo>
                    <a:pt x="2606" y="50"/>
                    <a:pt x="2605" y="45"/>
                    <a:pt x="2604" y="40"/>
                  </a:cubicBezTo>
                  <a:cubicBezTo>
                    <a:pt x="2603" y="31"/>
                    <a:pt x="2601" y="22"/>
                    <a:pt x="2598" y="15"/>
                  </a:cubicBezTo>
                  <a:cubicBezTo>
                    <a:pt x="2597" y="11"/>
                    <a:pt x="2596" y="8"/>
                    <a:pt x="2594" y="5"/>
                  </a:cubicBezTo>
                  <a:cubicBezTo>
                    <a:pt x="2593" y="2"/>
                    <a:pt x="2591" y="0"/>
                    <a:pt x="2588" y="0"/>
                  </a:cubicBezTo>
                  <a:cubicBezTo>
                    <a:pt x="2588" y="0"/>
                    <a:pt x="2588" y="0"/>
                    <a:pt x="2588" y="0"/>
                  </a:cubicBezTo>
                  <a:cubicBezTo>
                    <a:pt x="2588" y="0"/>
                    <a:pt x="2588" y="0"/>
                    <a:pt x="2588" y="0"/>
                  </a:cubicBezTo>
                  <a:cubicBezTo>
                    <a:pt x="2585" y="2"/>
                    <a:pt x="2584" y="3"/>
                    <a:pt x="2584" y="3"/>
                  </a:cubicBezTo>
                  <a:cubicBezTo>
                    <a:pt x="2584" y="3"/>
                    <a:pt x="2585" y="2"/>
                    <a:pt x="2588" y="1"/>
                  </a:cubicBezTo>
                  <a:cubicBezTo>
                    <a:pt x="2591" y="3"/>
                    <a:pt x="2593" y="9"/>
                    <a:pt x="2594" y="16"/>
                  </a:cubicBezTo>
                  <a:cubicBezTo>
                    <a:pt x="2594" y="23"/>
                    <a:pt x="2595" y="32"/>
                    <a:pt x="2594" y="41"/>
                  </a:cubicBezTo>
                  <a:cubicBezTo>
                    <a:pt x="2594" y="45"/>
                    <a:pt x="2594" y="50"/>
                    <a:pt x="2594" y="55"/>
                  </a:cubicBezTo>
                  <a:cubicBezTo>
                    <a:pt x="2594" y="59"/>
                    <a:pt x="2594" y="64"/>
                    <a:pt x="2594" y="69"/>
                  </a:cubicBezTo>
                  <a:cubicBezTo>
                    <a:pt x="2593" y="70"/>
                    <a:pt x="2592" y="71"/>
                    <a:pt x="2591" y="72"/>
                  </a:cubicBezTo>
                  <a:cubicBezTo>
                    <a:pt x="2588" y="66"/>
                    <a:pt x="2585" y="61"/>
                    <a:pt x="2581" y="56"/>
                  </a:cubicBezTo>
                  <a:cubicBezTo>
                    <a:pt x="2580" y="55"/>
                    <a:pt x="2579" y="54"/>
                    <a:pt x="2579" y="53"/>
                  </a:cubicBezTo>
                  <a:cubicBezTo>
                    <a:pt x="2578" y="51"/>
                    <a:pt x="2578" y="50"/>
                    <a:pt x="2578" y="49"/>
                  </a:cubicBezTo>
                  <a:cubicBezTo>
                    <a:pt x="2578" y="49"/>
                    <a:pt x="2577" y="49"/>
                    <a:pt x="2577" y="48"/>
                  </a:cubicBezTo>
                  <a:cubicBezTo>
                    <a:pt x="2578" y="47"/>
                    <a:pt x="2579" y="46"/>
                    <a:pt x="2579" y="45"/>
                  </a:cubicBezTo>
                  <a:cubicBezTo>
                    <a:pt x="2580" y="43"/>
                    <a:pt x="2581" y="41"/>
                    <a:pt x="2582" y="41"/>
                  </a:cubicBezTo>
                  <a:cubicBezTo>
                    <a:pt x="2583" y="41"/>
                    <a:pt x="2584" y="41"/>
                    <a:pt x="2584" y="41"/>
                  </a:cubicBezTo>
                  <a:cubicBezTo>
                    <a:pt x="2584" y="41"/>
                    <a:pt x="2583" y="41"/>
                    <a:pt x="2582" y="41"/>
                  </a:cubicBezTo>
                  <a:cubicBezTo>
                    <a:pt x="2581" y="41"/>
                    <a:pt x="2579" y="42"/>
                    <a:pt x="2578" y="44"/>
                  </a:cubicBezTo>
                  <a:cubicBezTo>
                    <a:pt x="2578" y="45"/>
                    <a:pt x="2577" y="45"/>
                    <a:pt x="2577" y="46"/>
                  </a:cubicBezTo>
                  <a:cubicBezTo>
                    <a:pt x="2573" y="37"/>
                    <a:pt x="2569" y="30"/>
                    <a:pt x="2564" y="26"/>
                  </a:cubicBezTo>
                  <a:cubicBezTo>
                    <a:pt x="2563" y="24"/>
                    <a:pt x="2562" y="23"/>
                    <a:pt x="2561" y="22"/>
                  </a:cubicBezTo>
                  <a:cubicBezTo>
                    <a:pt x="2560" y="22"/>
                    <a:pt x="2559" y="21"/>
                    <a:pt x="2558" y="21"/>
                  </a:cubicBezTo>
                  <a:cubicBezTo>
                    <a:pt x="2557" y="20"/>
                    <a:pt x="2556" y="19"/>
                    <a:pt x="2556" y="19"/>
                  </a:cubicBezTo>
                  <a:cubicBezTo>
                    <a:pt x="2556" y="19"/>
                    <a:pt x="2557" y="20"/>
                    <a:pt x="2558" y="21"/>
                  </a:cubicBezTo>
                  <a:cubicBezTo>
                    <a:pt x="2559" y="22"/>
                    <a:pt x="2559" y="23"/>
                    <a:pt x="2560" y="24"/>
                  </a:cubicBezTo>
                  <a:cubicBezTo>
                    <a:pt x="2561" y="25"/>
                    <a:pt x="2562" y="26"/>
                    <a:pt x="2562" y="27"/>
                  </a:cubicBezTo>
                  <a:cubicBezTo>
                    <a:pt x="2565" y="31"/>
                    <a:pt x="2567" y="36"/>
                    <a:pt x="2568" y="42"/>
                  </a:cubicBezTo>
                  <a:cubicBezTo>
                    <a:pt x="2568" y="41"/>
                    <a:pt x="2567" y="41"/>
                    <a:pt x="2567" y="40"/>
                  </a:cubicBezTo>
                  <a:cubicBezTo>
                    <a:pt x="2565" y="38"/>
                    <a:pt x="2563" y="37"/>
                    <a:pt x="2562" y="36"/>
                  </a:cubicBezTo>
                  <a:cubicBezTo>
                    <a:pt x="2562" y="36"/>
                    <a:pt x="2561" y="36"/>
                    <a:pt x="2561" y="36"/>
                  </a:cubicBezTo>
                  <a:cubicBezTo>
                    <a:pt x="2562" y="35"/>
                    <a:pt x="2562" y="35"/>
                    <a:pt x="2562" y="35"/>
                  </a:cubicBezTo>
                  <a:cubicBezTo>
                    <a:pt x="2562" y="35"/>
                    <a:pt x="2562" y="36"/>
                    <a:pt x="2562" y="36"/>
                  </a:cubicBezTo>
                  <a:cubicBezTo>
                    <a:pt x="2562" y="36"/>
                    <a:pt x="2562" y="35"/>
                    <a:pt x="2562" y="34"/>
                  </a:cubicBezTo>
                  <a:cubicBezTo>
                    <a:pt x="2562" y="34"/>
                    <a:pt x="2562" y="34"/>
                    <a:pt x="2562" y="34"/>
                  </a:cubicBezTo>
                  <a:cubicBezTo>
                    <a:pt x="2562" y="34"/>
                    <a:pt x="2562" y="34"/>
                    <a:pt x="2562" y="34"/>
                  </a:cubicBezTo>
                  <a:cubicBezTo>
                    <a:pt x="2562" y="35"/>
                    <a:pt x="2561" y="35"/>
                    <a:pt x="2561" y="36"/>
                  </a:cubicBezTo>
                  <a:cubicBezTo>
                    <a:pt x="2560" y="35"/>
                    <a:pt x="2560" y="35"/>
                    <a:pt x="2560" y="35"/>
                  </a:cubicBezTo>
                  <a:cubicBezTo>
                    <a:pt x="2560" y="35"/>
                    <a:pt x="2560" y="35"/>
                    <a:pt x="2561" y="36"/>
                  </a:cubicBezTo>
                  <a:cubicBezTo>
                    <a:pt x="2560" y="36"/>
                    <a:pt x="2560" y="36"/>
                    <a:pt x="2560" y="36"/>
                  </a:cubicBezTo>
                  <a:cubicBezTo>
                    <a:pt x="2560" y="36"/>
                    <a:pt x="2560" y="36"/>
                    <a:pt x="2560" y="36"/>
                  </a:cubicBezTo>
                  <a:cubicBezTo>
                    <a:pt x="2560" y="35"/>
                    <a:pt x="2560" y="35"/>
                    <a:pt x="2560" y="35"/>
                  </a:cubicBezTo>
                  <a:cubicBezTo>
                    <a:pt x="2559" y="35"/>
                    <a:pt x="2559" y="35"/>
                    <a:pt x="2559" y="35"/>
                  </a:cubicBezTo>
                  <a:cubicBezTo>
                    <a:pt x="2557" y="35"/>
                    <a:pt x="2556" y="35"/>
                    <a:pt x="2556" y="35"/>
                  </a:cubicBezTo>
                  <a:cubicBezTo>
                    <a:pt x="2556" y="35"/>
                    <a:pt x="2557" y="35"/>
                    <a:pt x="2559" y="36"/>
                  </a:cubicBezTo>
                  <a:cubicBezTo>
                    <a:pt x="2559" y="37"/>
                    <a:pt x="2559" y="37"/>
                    <a:pt x="2559" y="38"/>
                  </a:cubicBezTo>
                  <a:cubicBezTo>
                    <a:pt x="2558" y="39"/>
                    <a:pt x="2557" y="41"/>
                    <a:pt x="2556" y="43"/>
                  </a:cubicBezTo>
                  <a:cubicBezTo>
                    <a:pt x="2554" y="46"/>
                    <a:pt x="2551" y="50"/>
                    <a:pt x="2547" y="55"/>
                  </a:cubicBezTo>
                  <a:cubicBezTo>
                    <a:pt x="2546" y="50"/>
                    <a:pt x="2544" y="45"/>
                    <a:pt x="2542" y="41"/>
                  </a:cubicBezTo>
                  <a:cubicBezTo>
                    <a:pt x="2540" y="38"/>
                    <a:pt x="2539" y="36"/>
                    <a:pt x="2537" y="33"/>
                  </a:cubicBezTo>
                  <a:cubicBezTo>
                    <a:pt x="2538" y="32"/>
                    <a:pt x="2539" y="32"/>
                    <a:pt x="2539" y="32"/>
                  </a:cubicBezTo>
                  <a:cubicBezTo>
                    <a:pt x="2538" y="32"/>
                    <a:pt x="2538" y="32"/>
                    <a:pt x="2537" y="33"/>
                  </a:cubicBezTo>
                  <a:cubicBezTo>
                    <a:pt x="2534" y="28"/>
                    <a:pt x="2531" y="24"/>
                    <a:pt x="2528" y="21"/>
                  </a:cubicBezTo>
                  <a:cubicBezTo>
                    <a:pt x="2526" y="19"/>
                    <a:pt x="2524" y="17"/>
                    <a:pt x="2522" y="16"/>
                  </a:cubicBezTo>
                  <a:cubicBezTo>
                    <a:pt x="2521" y="15"/>
                    <a:pt x="2520" y="15"/>
                    <a:pt x="2520" y="15"/>
                  </a:cubicBezTo>
                  <a:cubicBezTo>
                    <a:pt x="2520" y="15"/>
                    <a:pt x="2521" y="16"/>
                    <a:pt x="2522" y="17"/>
                  </a:cubicBezTo>
                  <a:cubicBezTo>
                    <a:pt x="2523" y="18"/>
                    <a:pt x="2524" y="20"/>
                    <a:pt x="2526" y="22"/>
                  </a:cubicBezTo>
                  <a:cubicBezTo>
                    <a:pt x="2528" y="26"/>
                    <a:pt x="2531" y="32"/>
                    <a:pt x="2533" y="38"/>
                  </a:cubicBezTo>
                  <a:cubicBezTo>
                    <a:pt x="2530" y="42"/>
                    <a:pt x="2526" y="48"/>
                    <a:pt x="2522" y="54"/>
                  </a:cubicBezTo>
                  <a:cubicBezTo>
                    <a:pt x="2519" y="59"/>
                    <a:pt x="2516" y="65"/>
                    <a:pt x="2512" y="71"/>
                  </a:cubicBezTo>
                  <a:cubicBezTo>
                    <a:pt x="2512" y="71"/>
                    <a:pt x="2512" y="71"/>
                    <a:pt x="2512" y="71"/>
                  </a:cubicBezTo>
                  <a:cubicBezTo>
                    <a:pt x="2510" y="70"/>
                    <a:pt x="2509" y="68"/>
                    <a:pt x="2507" y="67"/>
                  </a:cubicBezTo>
                  <a:cubicBezTo>
                    <a:pt x="2508" y="63"/>
                    <a:pt x="2509" y="59"/>
                    <a:pt x="2510" y="55"/>
                  </a:cubicBezTo>
                  <a:cubicBezTo>
                    <a:pt x="2514" y="42"/>
                    <a:pt x="2519" y="32"/>
                    <a:pt x="2519" y="32"/>
                  </a:cubicBezTo>
                  <a:cubicBezTo>
                    <a:pt x="2519" y="32"/>
                    <a:pt x="2517" y="34"/>
                    <a:pt x="2515" y="38"/>
                  </a:cubicBezTo>
                  <a:cubicBezTo>
                    <a:pt x="2513" y="41"/>
                    <a:pt x="2510" y="45"/>
                    <a:pt x="2508" y="50"/>
                  </a:cubicBezTo>
                  <a:cubicBezTo>
                    <a:pt x="2508" y="49"/>
                    <a:pt x="2508" y="48"/>
                    <a:pt x="2508" y="47"/>
                  </a:cubicBezTo>
                  <a:cubicBezTo>
                    <a:pt x="2507" y="42"/>
                    <a:pt x="2505" y="38"/>
                    <a:pt x="2502" y="36"/>
                  </a:cubicBezTo>
                  <a:cubicBezTo>
                    <a:pt x="2499" y="34"/>
                    <a:pt x="2496" y="34"/>
                    <a:pt x="2495" y="34"/>
                  </a:cubicBezTo>
                  <a:cubicBezTo>
                    <a:pt x="2493" y="35"/>
                    <a:pt x="2492" y="35"/>
                    <a:pt x="2492" y="35"/>
                  </a:cubicBezTo>
                  <a:cubicBezTo>
                    <a:pt x="2492" y="35"/>
                    <a:pt x="2493" y="35"/>
                    <a:pt x="2495" y="35"/>
                  </a:cubicBezTo>
                  <a:cubicBezTo>
                    <a:pt x="2496" y="35"/>
                    <a:pt x="2499" y="36"/>
                    <a:pt x="2501" y="38"/>
                  </a:cubicBezTo>
                  <a:cubicBezTo>
                    <a:pt x="2502" y="40"/>
                    <a:pt x="2503" y="43"/>
                    <a:pt x="2503" y="47"/>
                  </a:cubicBezTo>
                  <a:cubicBezTo>
                    <a:pt x="2502" y="51"/>
                    <a:pt x="2501" y="55"/>
                    <a:pt x="2500" y="60"/>
                  </a:cubicBezTo>
                  <a:cubicBezTo>
                    <a:pt x="2500" y="60"/>
                    <a:pt x="2499" y="61"/>
                    <a:pt x="2499" y="62"/>
                  </a:cubicBezTo>
                  <a:cubicBezTo>
                    <a:pt x="2498" y="62"/>
                    <a:pt x="2497" y="61"/>
                    <a:pt x="2496" y="60"/>
                  </a:cubicBezTo>
                  <a:cubicBezTo>
                    <a:pt x="2494" y="59"/>
                    <a:pt x="2492" y="58"/>
                    <a:pt x="2490" y="57"/>
                  </a:cubicBezTo>
                  <a:cubicBezTo>
                    <a:pt x="2490" y="52"/>
                    <a:pt x="2491" y="48"/>
                    <a:pt x="2492" y="45"/>
                  </a:cubicBezTo>
                  <a:cubicBezTo>
                    <a:pt x="2493" y="41"/>
                    <a:pt x="2493" y="39"/>
                    <a:pt x="2493" y="39"/>
                  </a:cubicBezTo>
                  <a:cubicBezTo>
                    <a:pt x="2493" y="39"/>
                    <a:pt x="2492" y="41"/>
                    <a:pt x="2491" y="44"/>
                  </a:cubicBezTo>
                  <a:cubicBezTo>
                    <a:pt x="2490" y="46"/>
                    <a:pt x="2489" y="48"/>
                    <a:pt x="2488" y="51"/>
                  </a:cubicBezTo>
                  <a:cubicBezTo>
                    <a:pt x="2488" y="50"/>
                    <a:pt x="2488" y="49"/>
                    <a:pt x="2489" y="49"/>
                  </a:cubicBezTo>
                  <a:cubicBezTo>
                    <a:pt x="2490" y="45"/>
                    <a:pt x="2490" y="42"/>
                    <a:pt x="2490" y="39"/>
                  </a:cubicBezTo>
                  <a:cubicBezTo>
                    <a:pt x="2489" y="36"/>
                    <a:pt x="2489" y="34"/>
                    <a:pt x="2488" y="32"/>
                  </a:cubicBezTo>
                  <a:cubicBezTo>
                    <a:pt x="2487" y="31"/>
                    <a:pt x="2487" y="31"/>
                    <a:pt x="2487" y="31"/>
                  </a:cubicBezTo>
                  <a:cubicBezTo>
                    <a:pt x="2487" y="32"/>
                    <a:pt x="2487" y="32"/>
                    <a:pt x="2487" y="32"/>
                  </a:cubicBezTo>
                  <a:cubicBezTo>
                    <a:pt x="2485" y="34"/>
                    <a:pt x="2484" y="35"/>
                    <a:pt x="2484" y="35"/>
                  </a:cubicBezTo>
                  <a:cubicBezTo>
                    <a:pt x="2484" y="35"/>
                    <a:pt x="2485" y="34"/>
                    <a:pt x="2487" y="33"/>
                  </a:cubicBezTo>
                  <a:cubicBezTo>
                    <a:pt x="2487" y="35"/>
                    <a:pt x="2487" y="37"/>
                    <a:pt x="2487" y="39"/>
                  </a:cubicBezTo>
                  <a:cubicBezTo>
                    <a:pt x="2487" y="41"/>
                    <a:pt x="2486" y="44"/>
                    <a:pt x="2484" y="47"/>
                  </a:cubicBezTo>
                  <a:cubicBezTo>
                    <a:pt x="2483" y="48"/>
                    <a:pt x="2482" y="50"/>
                    <a:pt x="2481" y="51"/>
                  </a:cubicBezTo>
                  <a:cubicBezTo>
                    <a:pt x="2481" y="51"/>
                    <a:pt x="2481" y="51"/>
                    <a:pt x="2481" y="52"/>
                  </a:cubicBezTo>
                  <a:cubicBezTo>
                    <a:pt x="2481" y="52"/>
                    <a:pt x="2480" y="51"/>
                    <a:pt x="2480" y="51"/>
                  </a:cubicBezTo>
                  <a:cubicBezTo>
                    <a:pt x="2475" y="49"/>
                    <a:pt x="2469" y="46"/>
                    <a:pt x="2465" y="44"/>
                  </a:cubicBezTo>
                  <a:cubicBezTo>
                    <a:pt x="2462" y="43"/>
                    <a:pt x="2460" y="42"/>
                    <a:pt x="2458" y="41"/>
                  </a:cubicBezTo>
                  <a:cubicBezTo>
                    <a:pt x="2455" y="40"/>
                    <a:pt x="2453" y="40"/>
                    <a:pt x="2451" y="39"/>
                  </a:cubicBezTo>
                  <a:cubicBezTo>
                    <a:pt x="2446" y="38"/>
                    <a:pt x="2443" y="38"/>
                    <a:pt x="2440" y="37"/>
                  </a:cubicBezTo>
                  <a:cubicBezTo>
                    <a:pt x="2438" y="36"/>
                    <a:pt x="2436" y="35"/>
                    <a:pt x="2434" y="35"/>
                  </a:cubicBezTo>
                  <a:cubicBezTo>
                    <a:pt x="2435" y="35"/>
                    <a:pt x="2436" y="35"/>
                    <a:pt x="2436" y="35"/>
                  </a:cubicBezTo>
                  <a:cubicBezTo>
                    <a:pt x="2436" y="35"/>
                    <a:pt x="2435" y="35"/>
                    <a:pt x="2433" y="35"/>
                  </a:cubicBezTo>
                  <a:cubicBezTo>
                    <a:pt x="2433" y="34"/>
                    <a:pt x="2433" y="34"/>
                    <a:pt x="2433" y="34"/>
                  </a:cubicBezTo>
                  <a:cubicBezTo>
                    <a:pt x="2433" y="35"/>
                    <a:pt x="2433" y="35"/>
                    <a:pt x="2433" y="35"/>
                  </a:cubicBezTo>
                  <a:cubicBezTo>
                    <a:pt x="2434" y="36"/>
                    <a:pt x="2436" y="37"/>
                    <a:pt x="2439" y="39"/>
                  </a:cubicBezTo>
                  <a:cubicBezTo>
                    <a:pt x="2442" y="40"/>
                    <a:pt x="2446" y="41"/>
                    <a:pt x="2449" y="43"/>
                  </a:cubicBezTo>
                  <a:cubicBezTo>
                    <a:pt x="2451" y="44"/>
                    <a:pt x="2453" y="45"/>
                    <a:pt x="2455" y="46"/>
                  </a:cubicBezTo>
                  <a:cubicBezTo>
                    <a:pt x="2456" y="46"/>
                    <a:pt x="2456" y="47"/>
                    <a:pt x="2457" y="47"/>
                  </a:cubicBezTo>
                  <a:cubicBezTo>
                    <a:pt x="2457" y="48"/>
                    <a:pt x="2457" y="49"/>
                    <a:pt x="2456" y="50"/>
                  </a:cubicBezTo>
                  <a:cubicBezTo>
                    <a:pt x="2456" y="52"/>
                    <a:pt x="2455" y="54"/>
                    <a:pt x="2454" y="56"/>
                  </a:cubicBezTo>
                  <a:cubicBezTo>
                    <a:pt x="2454" y="58"/>
                    <a:pt x="2453" y="61"/>
                    <a:pt x="2453" y="64"/>
                  </a:cubicBezTo>
                  <a:cubicBezTo>
                    <a:pt x="2453" y="67"/>
                    <a:pt x="2453" y="70"/>
                    <a:pt x="2453" y="73"/>
                  </a:cubicBezTo>
                  <a:cubicBezTo>
                    <a:pt x="2451" y="75"/>
                    <a:pt x="2449" y="76"/>
                    <a:pt x="2447" y="78"/>
                  </a:cubicBezTo>
                  <a:cubicBezTo>
                    <a:pt x="2446" y="74"/>
                    <a:pt x="2444" y="69"/>
                    <a:pt x="2443" y="65"/>
                  </a:cubicBezTo>
                  <a:cubicBezTo>
                    <a:pt x="2441" y="61"/>
                    <a:pt x="2439" y="57"/>
                    <a:pt x="2438" y="53"/>
                  </a:cubicBezTo>
                  <a:cubicBezTo>
                    <a:pt x="2437" y="52"/>
                    <a:pt x="2437" y="50"/>
                    <a:pt x="2437" y="49"/>
                  </a:cubicBezTo>
                  <a:cubicBezTo>
                    <a:pt x="2437" y="49"/>
                    <a:pt x="2437" y="48"/>
                    <a:pt x="2437" y="48"/>
                  </a:cubicBezTo>
                  <a:cubicBezTo>
                    <a:pt x="2437" y="45"/>
                    <a:pt x="2437" y="43"/>
                    <a:pt x="2437" y="43"/>
                  </a:cubicBezTo>
                  <a:cubicBezTo>
                    <a:pt x="2437" y="43"/>
                    <a:pt x="2437" y="44"/>
                    <a:pt x="2436" y="46"/>
                  </a:cubicBezTo>
                  <a:cubicBezTo>
                    <a:pt x="2435" y="44"/>
                    <a:pt x="2435" y="42"/>
                    <a:pt x="2434" y="41"/>
                  </a:cubicBezTo>
                  <a:cubicBezTo>
                    <a:pt x="2432" y="33"/>
                    <a:pt x="2429" y="25"/>
                    <a:pt x="2424" y="21"/>
                  </a:cubicBezTo>
                  <a:cubicBezTo>
                    <a:pt x="2423" y="20"/>
                    <a:pt x="2422" y="20"/>
                    <a:pt x="2421" y="19"/>
                  </a:cubicBezTo>
                  <a:cubicBezTo>
                    <a:pt x="2420" y="19"/>
                    <a:pt x="2419" y="19"/>
                    <a:pt x="2418" y="19"/>
                  </a:cubicBezTo>
                  <a:cubicBezTo>
                    <a:pt x="2417" y="19"/>
                    <a:pt x="2416" y="19"/>
                    <a:pt x="2416" y="19"/>
                  </a:cubicBezTo>
                  <a:cubicBezTo>
                    <a:pt x="2416" y="19"/>
                    <a:pt x="2417" y="19"/>
                    <a:pt x="2418" y="19"/>
                  </a:cubicBezTo>
                  <a:cubicBezTo>
                    <a:pt x="2419" y="20"/>
                    <a:pt x="2420" y="20"/>
                    <a:pt x="2420" y="21"/>
                  </a:cubicBezTo>
                  <a:cubicBezTo>
                    <a:pt x="2421" y="21"/>
                    <a:pt x="2422" y="22"/>
                    <a:pt x="2422" y="23"/>
                  </a:cubicBezTo>
                  <a:cubicBezTo>
                    <a:pt x="2425" y="27"/>
                    <a:pt x="2426" y="33"/>
                    <a:pt x="2426" y="40"/>
                  </a:cubicBezTo>
                  <a:cubicBezTo>
                    <a:pt x="2426" y="43"/>
                    <a:pt x="2425" y="46"/>
                    <a:pt x="2424" y="49"/>
                  </a:cubicBezTo>
                  <a:cubicBezTo>
                    <a:pt x="2423" y="52"/>
                    <a:pt x="2421" y="55"/>
                    <a:pt x="2420" y="59"/>
                  </a:cubicBezTo>
                  <a:cubicBezTo>
                    <a:pt x="2417" y="57"/>
                    <a:pt x="2415" y="57"/>
                    <a:pt x="2413" y="56"/>
                  </a:cubicBezTo>
                  <a:cubicBezTo>
                    <a:pt x="2412" y="50"/>
                    <a:pt x="2411" y="45"/>
                    <a:pt x="2410" y="40"/>
                  </a:cubicBezTo>
                  <a:cubicBezTo>
                    <a:pt x="2409" y="38"/>
                    <a:pt x="2408" y="35"/>
                    <a:pt x="2406" y="34"/>
                  </a:cubicBezTo>
                  <a:cubicBezTo>
                    <a:pt x="2405" y="32"/>
                    <a:pt x="2403" y="31"/>
                    <a:pt x="2401" y="31"/>
                  </a:cubicBezTo>
                  <a:cubicBezTo>
                    <a:pt x="2400" y="31"/>
                    <a:pt x="2400" y="31"/>
                    <a:pt x="2400" y="31"/>
                  </a:cubicBezTo>
                  <a:cubicBezTo>
                    <a:pt x="2400" y="31"/>
                    <a:pt x="2400" y="31"/>
                    <a:pt x="2400" y="31"/>
                  </a:cubicBezTo>
                  <a:cubicBezTo>
                    <a:pt x="2400" y="34"/>
                    <a:pt x="2400" y="35"/>
                    <a:pt x="2400" y="35"/>
                  </a:cubicBezTo>
                  <a:cubicBezTo>
                    <a:pt x="2400" y="35"/>
                    <a:pt x="2400" y="34"/>
                    <a:pt x="2401" y="32"/>
                  </a:cubicBezTo>
                  <a:cubicBezTo>
                    <a:pt x="2402" y="33"/>
                    <a:pt x="2403" y="34"/>
                    <a:pt x="2404" y="35"/>
                  </a:cubicBezTo>
                  <a:cubicBezTo>
                    <a:pt x="2404" y="37"/>
                    <a:pt x="2405" y="39"/>
                    <a:pt x="2405" y="41"/>
                  </a:cubicBezTo>
                  <a:cubicBezTo>
                    <a:pt x="2405" y="45"/>
                    <a:pt x="2405" y="49"/>
                    <a:pt x="2404" y="53"/>
                  </a:cubicBezTo>
                  <a:cubicBezTo>
                    <a:pt x="2398" y="51"/>
                    <a:pt x="2393" y="49"/>
                    <a:pt x="2388" y="48"/>
                  </a:cubicBezTo>
                  <a:cubicBezTo>
                    <a:pt x="2388" y="48"/>
                    <a:pt x="2388" y="48"/>
                    <a:pt x="2388" y="48"/>
                  </a:cubicBezTo>
                  <a:cubicBezTo>
                    <a:pt x="2387" y="44"/>
                    <a:pt x="2386" y="41"/>
                    <a:pt x="2384" y="38"/>
                  </a:cubicBezTo>
                  <a:cubicBezTo>
                    <a:pt x="2383" y="37"/>
                    <a:pt x="2382" y="36"/>
                    <a:pt x="2381" y="36"/>
                  </a:cubicBezTo>
                  <a:cubicBezTo>
                    <a:pt x="2380" y="35"/>
                    <a:pt x="2379" y="36"/>
                    <a:pt x="2379" y="36"/>
                  </a:cubicBezTo>
                  <a:cubicBezTo>
                    <a:pt x="2379" y="36"/>
                    <a:pt x="2380" y="36"/>
                    <a:pt x="2381" y="36"/>
                  </a:cubicBezTo>
                  <a:cubicBezTo>
                    <a:pt x="2382" y="36"/>
                    <a:pt x="2382" y="37"/>
                    <a:pt x="2383" y="39"/>
                  </a:cubicBezTo>
                  <a:cubicBezTo>
                    <a:pt x="2384" y="41"/>
                    <a:pt x="2384" y="44"/>
                    <a:pt x="2385" y="47"/>
                  </a:cubicBezTo>
                  <a:cubicBezTo>
                    <a:pt x="2383" y="46"/>
                    <a:pt x="2381" y="46"/>
                    <a:pt x="2379" y="45"/>
                  </a:cubicBezTo>
                  <a:cubicBezTo>
                    <a:pt x="2379" y="42"/>
                    <a:pt x="2378" y="39"/>
                    <a:pt x="2377" y="37"/>
                  </a:cubicBezTo>
                  <a:cubicBezTo>
                    <a:pt x="2378" y="36"/>
                    <a:pt x="2380" y="36"/>
                    <a:pt x="2380" y="35"/>
                  </a:cubicBezTo>
                  <a:cubicBezTo>
                    <a:pt x="2380" y="35"/>
                    <a:pt x="2380" y="35"/>
                    <a:pt x="2380" y="35"/>
                  </a:cubicBezTo>
                  <a:cubicBezTo>
                    <a:pt x="2380" y="35"/>
                    <a:pt x="2379" y="35"/>
                    <a:pt x="2379" y="35"/>
                  </a:cubicBezTo>
                  <a:cubicBezTo>
                    <a:pt x="2378" y="33"/>
                    <a:pt x="2378" y="33"/>
                    <a:pt x="2378" y="33"/>
                  </a:cubicBezTo>
                  <a:cubicBezTo>
                    <a:pt x="2377" y="34"/>
                    <a:pt x="2376" y="34"/>
                    <a:pt x="2375" y="35"/>
                  </a:cubicBezTo>
                  <a:cubicBezTo>
                    <a:pt x="2374" y="34"/>
                    <a:pt x="2374" y="33"/>
                    <a:pt x="2373" y="33"/>
                  </a:cubicBezTo>
                  <a:cubicBezTo>
                    <a:pt x="2373" y="32"/>
                    <a:pt x="2372" y="32"/>
                    <a:pt x="2372" y="32"/>
                  </a:cubicBezTo>
                  <a:cubicBezTo>
                    <a:pt x="2372" y="32"/>
                    <a:pt x="2373" y="32"/>
                    <a:pt x="2373" y="33"/>
                  </a:cubicBezTo>
                  <a:cubicBezTo>
                    <a:pt x="2374" y="34"/>
                    <a:pt x="2374" y="34"/>
                    <a:pt x="2374" y="35"/>
                  </a:cubicBezTo>
                  <a:cubicBezTo>
                    <a:pt x="2371" y="37"/>
                    <a:pt x="2367" y="39"/>
                    <a:pt x="2363" y="42"/>
                  </a:cubicBezTo>
                  <a:cubicBezTo>
                    <a:pt x="2364" y="41"/>
                    <a:pt x="2364" y="40"/>
                    <a:pt x="2364" y="39"/>
                  </a:cubicBezTo>
                  <a:cubicBezTo>
                    <a:pt x="2365" y="36"/>
                    <a:pt x="2366" y="33"/>
                    <a:pt x="2366" y="31"/>
                  </a:cubicBezTo>
                  <a:cubicBezTo>
                    <a:pt x="2366" y="28"/>
                    <a:pt x="2365" y="25"/>
                    <a:pt x="2364" y="24"/>
                  </a:cubicBezTo>
                  <a:cubicBezTo>
                    <a:pt x="2363" y="24"/>
                    <a:pt x="2363" y="24"/>
                    <a:pt x="2363" y="24"/>
                  </a:cubicBezTo>
                  <a:cubicBezTo>
                    <a:pt x="2363" y="24"/>
                    <a:pt x="2363" y="24"/>
                    <a:pt x="2363" y="24"/>
                  </a:cubicBezTo>
                  <a:cubicBezTo>
                    <a:pt x="2361" y="26"/>
                    <a:pt x="2360" y="27"/>
                    <a:pt x="2360" y="27"/>
                  </a:cubicBezTo>
                  <a:cubicBezTo>
                    <a:pt x="2360" y="27"/>
                    <a:pt x="2361" y="26"/>
                    <a:pt x="2363" y="25"/>
                  </a:cubicBezTo>
                  <a:cubicBezTo>
                    <a:pt x="2363" y="27"/>
                    <a:pt x="2363" y="28"/>
                    <a:pt x="2363" y="30"/>
                  </a:cubicBezTo>
                  <a:cubicBezTo>
                    <a:pt x="2362" y="32"/>
                    <a:pt x="2361" y="35"/>
                    <a:pt x="2359" y="38"/>
                  </a:cubicBezTo>
                  <a:cubicBezTo>
                    <a:pt x="2359" y="39"/>
                    <a:pt x="2359" y="39"/>
                    <a:pt x="2358" y="40"/>
                  </a:cubicBezTo>
                  <a:cubicBezTo>
                    <a:pt x="2358" y="39"/>
                    <a:pt x="2357" y="38"/>
                    <a:pt x="2356" y="37"/>
                  </a:cubicBezTo>
                  <a:cubicBezTo>
                    <a:pt x="2355" y="34"/>
                    <a:pt x="2354" y="33"/>
                    <a:pt x="2353" y="32"/>
                  </a:cubicBezTo>
                  <a:cubicBezTo>
                    <a:pt x="2351" y="31"/>
                    <a:pt x="2350" y="30"/>
                    <a:pt x="2349" y="30"/>
                  </a:cubicBezTo>
                  <a:cubicBezTo>
                    <a:pt x="2349" y="30"/>
                    <a:pt x="2349" y="30"/>
                    <a:pt x="2349" y="30"/>
                  </a:cubicBezTo>
                  <a:cubicBezTo>
                    <a:pt x="2349" y="30"/>
                    <a:pt x="2349" y="30"/>
                    <a:pt x="2349" y="30"/>
                  </a:cubicBezTo>
                  <a:cubicBezTo>
                    <a:pt x="2349" y="31"/>
                    <a:pt x="2349" y="32"/>
                    <a:pt x="2349" y="32"/>
                  </a:cubicBezTo>
                  <a:cubicBezTo>
                    <a:pt x="2349" y="32"/>
                    <a:pt x="2349" y="31"/>
                    <a:pt x="2349" y="31"/>
                  </a:cubicBezTo>
                  <a:cubicBezTo>
                    <a:pt x="2350" y="31"/>
                    <a:pt x="2351" y="32"/>
                    <a:pt x="2352" y="33"/>
                  </a:cubicBezTo>
                  <a:cubicBezTo>
                    <a:pt x="2353" y="34"/>
                    <a:pt x="2354" y="35"/>
                    <a:pt x="2354" y="37"/>
                  </a:cubicBezTo>
                  <a:cubicBezTo>
                    <a:pt x="2355" y="39"/>
                    <a:pt x="2355" y="41"/>
                    <a:pt x="2356" y="43"/>
                  </a:cubicBezTo>
                  <a:cubicBezTo>
                    <a:pt x="2355" y="44"/>
                    <a:pt x="2354" y="44"/>
                    <a:pt x="2354" y="45"/>
                  </a:cubicBezTo>
                  <a:cubicBezTo>
                    <a:pt x="2352" y="46"/>
                    <a:pt x="2352" y="47"/>
                    <a:pt x="2352" y="47"/>
                  </a:cubicBezTo>
                  <a:cubicBezTo>
                    <a:pt x="2352" y="47"/>
                    <a:pt x="2353" y="46"/>
                    <a:pt x="2354" y="45"/>
                  </a:cubicBezTo>
                  <a:cubicBezTo>
                    <a:pt x="2355" y="45"/>
                    <a:pt x="2355" y="45"/>
                    <a:pt x="2356" y="44"/>
                  </a:cubicBezTo>
                  <a:cubicBezTo>
                    <a:pt x="2355" y="46"/>
                    <a:pt x="2354" y="48"/>
                    <a:pt x="2353" y="50"/>
                  </a:cubicBezTo>
                  <a:cubicBezTo>
                    <a:pt x="2351" y="52"/>
                    <a:pt x="2348" y="55"/>
                    <a:pt x="2345" y="57"/>
                  </a:cubicBezTo>
                  <a:cubicBezTo>
                    <a:pt x="2339" y="63"/>
                    <a:pt x="2333" y="69"/>
                    <a:pt x="2327" y="74"/>
                  </a:cubicBezTo>
                  <a:cubicBezTo>
                    <a:pt x="2326" y="74"/>
                    <a:pt x="2326" y="74"/>
                    <a:pt x="2326" y="75"/>
                  </a:cubicBezTo>
                  <a:cubicBezTo>
                    <a:pt x="2327" y="72"/>
                    <a:pt x="2328" y="71"/>
                    <a:pt x="2328" y="71"/>
                  </a:cubicBezTo>
                  <a:cubicBezTo>
                    <a:pt x="2328" y="71"/>
                    <a:pt x="2321" y="75"/>
                    <a:pt x="2312" y="82"/>
                  </a:cubicBezTo>
                  <a:cubicBezTo>
                    <a:pt x="2310" y="83"/>
                    <a:pt x="2308" y="85"/>
                    <a:pt x="2306" y="86"/>
                  </a:cubicBezTo>
                  <a:cubicBezTo>
                    <a:pt x="2308" y="84"/>
                    <a:pt x="2310" y="81"/>
                    <a:pt x="2312" y="78"/>
                  </a:cubicBezTo>
                  <a:cubicBezTo>
                    <a:pt x="2315" y="74"/>
                    <a:pt x="2319" y="69"/>
                    <a:pt x="2322" y="65"/>
                  </a:cubicBezTo>
                  <a:cubicBezTo>
                    <a:pt x="2329" y="56"/>
                    <a:pt x="2335" y="49"/>
                    <a:pt x="2336" y="45"/>
                  </a:cubicBezTo>
                  <a:cubicBezTo>
                    <a:pt x="2336" y="45"/>
                    <a:pt x="2336" y="45"/>
                    <a:pt x="2336" y="45"/>
                  </a:cubicBezTo>
                  <a:cubicBezTo>
                    <a:pt x="2336" y="44"/>
                    <a:pt x="2336" y="44"/>
                    <a:pt x="2336" y="44"/>
                  </a:cubicBezTo>
                  <a:cubicBezTo>
                    <a:pt x="2335" y="43"/>
                    <a:pt x="2334" y="43"/>
                    <a:pt x="2334" y="43"/>
                  </a:cubicBezTo>
                  <a:cubicBezTo>
                    <a:pt x="2334" y="43"/>
                    <a:pt x="2335" y="43"/>
                    <a:pt x="2335" y="45"/>
                  </a:cubicBezTo>
                  <a:cubicBezTo>
                    <a:pt x="2333" y="48"/>
                    <a:pt x="2326" y="54"/>
                    <a:pt x="2318" y="62"/>
                  </a:cubicBezTo>
                  <a:cubicBezTo>
                    <a:pt x="2314" y="65"/>
                    <a:pt x="2310" y="69"/>
                    <a:pt x="2306" y="74"/>
                  </a:cubicBezTo>
                  <a:cubicBezTo>
                    <a:pt x="2302" y="78"/>
                    <a:pt x="2299" y="83"/>
                    <a:pt x="2297" y="86"/>
                  </a:cubicBezTo>
                  <a:cubicBezTo>
                    <a:pt x="2295" y="88"/>
                    <a:pt x="2294" y="89"/>
                    <a:pt x="2293" y="91"/>
                  </a:cubicBezTo>
                  <a:cubicBezTo>
                    <a:pt x="2293" y="91"/>
                    <a:pt x="2293" y="91"/>
                    <a:pt x="2293" y="91"/>
                  </a:cubicBezTo>
                  <a:cubicBezTo>
                    <a:pt x="2293" y="91"/>
                    <a:pt x="2292" y="91"/>
                    <a:pt x="2292" y="91"/>
                  </a:cubicBezTo>
                  <a:cubicBezTo>
                    <a:pt x="2291" y="90"/>
                    <a:pt x="2291" y="89"/>
                    <a:pt x="2291" y="89"/>
                  </a:cubicBezTo>
                  <a:cubicBezTo>
                    <a:pt x="2291" y="88"/>
                    <a:pt x="2292" y="87"/>
                    <a:pt x="2293" y="85"/>
                  </a:cubicBezTo>
                  <a:cubicBezTo>
                    <a:pt x="2294" y="83"/>
                    <a:pt x="2295" y="81"/>
                    <a:pt x="2296" y="79"/>
                  </a:cubicBezTo>
                  <a:cubicBezTo>
                    <a:pt x="2297" y="77"/>
                    <a:pt x="2298" y="74"/>
                    <a:pt x="2300" y="72"/>
                  </a:cubicBezTo>
                  <a:cubicBezTo>
                    <a:pt x="2301" y="70"/>
                    <a:pt x="2302" y="68"/>
                    <a:pt x="2303" y="66"/>
                  </a:cubicBezTo>
                  <a:cubicBezTo>
                    <a:pt x="2306" y="62"/>
                    <a:pt x="2308" y="59"/>
                    <a:pt x="2310" y="55"/>
                  </a:cubicBezTo>
                  <a:cubicBezTo>
                    <a:pt x="2312" y="52"/>
                    <a:pt x="2313" y="50"/>
                    <a:pt x="2314" y="49"/>
                  </a:cubicBezTo>
                  <a:cubicBezTo>
                    <a:pt x="2314" y="50"/>
                    <a:pt x="2314" y="50"/>
                    <a:pt x="2314" y="50"/>
                  </a:cubicBezTo>
                  <a:cubicBezTo>
                    <a:pt x="2314" y="50"/>
                    <a:pt x="2314" y="50"/>
                    <a:pt x="2314" y="49"/>
                  </a:cubicBezTo>
                  <a:cubicBezTo>
                    <a:pt x="2314" y="49"/>
                    <a:pt x="2314" y="49"/>
                    <a:pt x="2314" y="49"/>
                  </a:cubicBezTo>
                  <a:cubicBezTo>
                    <a:pt x="2314" y="49"/>
                    <a:pt x="2314" y="49"/>
                    <a:pt x="2314" y="49"/>
                  </a:cubicBezTo>
                  <a:cubicBezTo>
                    <a:pt x="2313" y="50"/>
                    <a:pt x="2311" y="52"/>
                    <a:pt x="2308" y="54"/>
                  </a:cubicBezTo>
                  <a:cubicBezTo>
                    <a:pt x="2306" y="57"/>
                    <a:pt x="2303" y="60"/>
                    <a:pt x="2299" y="63"/>
                  </a:cubicBezTo>
                  <a:cubicBezTo>
                    <a:pt x="2298" y="65"/>
                    <a:pt x="2296" y="67"/>
                    <a:pt x="2295" y="69"/>
                  </a:cubicBezTo>
                  <a:cubicBezTo>
                    <a:pt x="2293" y="71"/>
                    <a:pt x="2292" y="73"/>
                    <a:pt x="2290" y="75"/>
                  </a:cubicBezTo>
                  <a:cubicBezTo>
                    <a:pt x="2290" y="76"/>
                    <a:pt x="2289" y="77"/>
                    <a:pt x="2288" y="78"/>
                  </a:cubicBezTo>
                  <a:cubicBezTo>
                    <a:pt x="2288" y="78"/>
                    <a:pt x="2288" y="78"/>
                    <a:pt x="2288" y="77"/>
                  </a:cubicBezTo>
                  <a:cubicBezTo>
                    <a:pt x="2287" y="74"/>
                    <a:pt x="2286" y="71"/>
                    <a:pt x="2285" y="68"/>
                  </a:cubicBezTo>
                  <a:cubicBezTo>
                    <a:pt x="2284" y="66"/>
                    <a:pt x="2283" y="64"/>
                    <a:pt x="2282" y="63"/>
                  </a:cubicBezTo>
                  <a:cubicBezTo>
                    <a:pt x="2283" y="61"/>
                    <a:pt x="2284" y="59"/>
                    <a:pt x="2285" y="57"/>
                  </a:cubicBezTo>
                  <a:cubicBezTo>
                    <a:pt x="2287" y="55"/>
                    <a:pt x="2288" y="52"/>
                    <a:pt x="2289" y="50"/>
                  </a:cubicBezTo>
                  <a:cubicBezTo>
                    <a:pt x="2290" y="47"/>
                    <a:pt x="2291" y="45"/>
                    <a:pt x="2292" y="43"/>
                  </a:cubicBezTo>
                  <a:cubicBezTo>
                    <a:pt x="2293" y="39"/>
                    <a:pt x="2294" y="37"/>
                    <a:pt x="2294" y="37"/>
                  </a:cubicBezTo>
                  <a:cubicBezTo>
                    <a:pt x="2294" y="37"/>
                    <a:pt x="2292" y="39"/>
                    <a:pt x="2291" y="42"/>
                  </a:cubicBezTo>
                  <a:cubicBezTo>
                    <a:pt x="2290" y="44"/>
                    <a:pt x="2289" y="46"/>
                    <a:pt x="2287" y="48"/>
                  </a:cubicBezTo>
                  <a:cubicBezTo>
                    <a:pt x="2286" y="50"/>
                    <a:pt x="2284" y="53"/>
                    <a:pt x="2282" y="55"/>
                  </a:cubicBezTo>
                  <a:cubicBezTo>
                    <a:pt x="2281" y="56"/>
                    <a:pt x="2281" y="56"/>
                    <a:pt x="2280" y="57"/>
                  </a:cubicBezTo>
                  <a:cubicBezTo>
                    <a:pt x="2280" y="57"/>
                    <a:pt x="2280" y="57"/>
                    <a:pt x="2280" y="57"/>
                  </a:cubicBezTo>
                  <a:cubicBezTo>
                    <a:pt x="2280" y="56"/>
                    <a:pt x="2280" y="55"/>
                    <a:pt x="2280" y="55"/>
                  </a:cubicBezTo>
                  <a:cubicBezTo>
                    <a:pt x="2280" y="55"/>
                    <a:pt x="2280" y="56"/>
                    <a:pt x="2279" y="57"/>
                  </a:cubicBezTo>
                  <a:cubicBezTo>
                    <a:pt x="2279" y="57"/>
                    <a:pt x="2279" y="58"/>
                    <a:pt x="2279" y="58"/>
                  </a:cubicBezTo>
                  <a:cubicBezTo>
                    <a:pt x="2278" y="60"/>
                    <a:pt x="2277" y="61"/>
                    <a:pt x="2276" y="63"/>
                  </a:cubicBezTo>
                  <a:cubicBezTo>
                    <a:pt x="2274" y="66"/>
                    <a:pt x="2272" y="69"/>
                    <a:pt x="2271" y="72"/>
                  </a:cubicBezTo>
                  <a:cubicBezTo>
                    <a:pt x="2270" y="74"/>
                    <a:pt x="2269" y="76"/>
                    <a:pt x="2268" y="78"/>
                  </a:cubicBezTo>
                  <a:cubicBezTo>
                    <a:pt x="2268" y="77"/>
                    <a:pt x="2268" y="77"/>
                    <a:pt x="2268" y="77"/>
                  </a:cubicBezTo>
                  <a:cubicBezTo>
                    <a:pt x="2266" y="76"/>
                    <a:pt x="2265" y="75"/>
                    <a:pt x="2264" y="75"/>
                  </a:cubicBezTo>
                  <a:cubicBezTo>
                    <a:pt x="2265" y="73"/>
                    <a:pt x="2266" y="71"/>
                    <a:pt x="2267" y="69"/>
                  </a:cubicBezTo>
                  <a:cubicBezTo>
                    <a:pt x="2267" y="67"/>
                    <a:pt x="2268" y="66"/>
                    <a:pt x="2268" y="65"/>
                  </a:cubicBezTo>
                  <a:cubicBezTo>
                    <a:pt x="2269" y="63"/>
                    <a:pt x="2269" y="62"/>
                    <a:pt x="2270" y="61"/>
                  </a:cubicBezTo>
                  <a:cubicBezTo>
                    <a:pt x="2271" y="56"/>
                    <a:pt x="2272" y="51"/>
                    <a:pt x="2274" y="48"/>
                  </a:cubicBezTo>
                  <a:cubicBezTo>
                    <a:pt x="2276" y="44"/>
                    <a:pt x="2278" y="42"/>
                    <a:pt x="2279" y="42"/>
                  </a:cubicBezTo>
                  <a:cubicBezTo>
                    <a:pt x="2280" y="42"/>
                    <a:pt x="2280" y="43"/>
                    <a:pt x="2280" y="43"/>
                  </a:cubicBezTo>
                  <a:cubicBezTo>
                    <a:pt x="2280" y="43"/>
                    <a:pt x="2280" y="42"/>
                    <a:pt x="2280" y="41"/>
                  </a:cubicBezTo>
                  <a:cubicBezTo>
                    <a:pt x="2280" y="41"/>
                    <a:pt x="2280" y="41"/>
                    <a:pt x="2280" y="41"/>
                  </a:cubicBezTo>
                  <a:cubicBezTo>
                    <a:pt x="2279" y="41"/>
                    <a:pt x="2279" y="41"/>
                    <a:pt x="2279" y="41"/>
                  </a:cubicBezTo>
                  <a:cubicBezTo>
                    <a:pt x="2278" y="41"/>
                    <a:pt x="2275" y="43"/>
                    <a:pt x="2272" y="47"/>
                  </a:cubicBezTo>
                  <a:cubicBezTo>
                    <a:pt x="2270" y="50"/>
                    <a:pt x="2267" y="54"/>
                    <a:pt x="2265" y="59"/>
                  </a:cubicBezTo>
                  <a:cubicBezTo>
                    <a:pt x="2265" y="60"/>
                    <a:pt x="2264" y="61"/>
                    <a:pt x="2263" y="62"/>
                  </a:cubicBezTo>
                  <a:cubicBezTo>
                    <a:pt x="2263" y="64"/>
                    <a:pt x="2262" y="65"/>
                    <a:pt x="2261" y="66"/>
                  </a:cubicBezTo>
                  <a:cubicBezTo>
                    <a:pt x="2260" y="68"/>
                    <a:pt x="2259" y="71"/>
                    <a:pt x="2257" y="73"/>
                  </a:cubicBezTo>
                  <a:cubicBezTo>
                    <a:pt x="2256" y="76"/>
                    <a:pt x="2255" y="78"/>
                    <a:pt x="2254" y="81"/>
                  </a:cubicBezTo>
                  <a:cubicBezTo>
                    <a:pt x="2253" y="83"/>
                    <a:pt x="2252" y="86"/>
                    <a:pt x="2252" y="88"/>
                  </a:cubicBezTo>
                  <a:cubicBezTo>
                    <a:pt x="2251" y="90"/>
                    <a:pt x="2250" y="92"/>
                    <a:pt x="2250" y="94"/>
                  </a:cubicBezTo>
                  <a:cubicBezTo>
                    <a:pt x="2249" y="94"/>
                    <a:pt x="2248" y="94"/>
                    <a:pt x="2248" y="94"/>
                  </a:cubicBezTo>
                  <a:cubicBezTo>
                    <a:pt x="2249" y="90"/>
                    <a:pt x="2249" y="85"/>
                    <a:pt x="2250" y="81"/>
                  </a:cubicBezTo>
                  <a:cubicBezTo>
                    <a:pt x="2250" y="79"/>
                    <a:pt x="2250" y="78"/>
                    <a:pt x="2251" y="76"/>
                  </a:cubicBezTo>
                  <a:cubicBezTo>
                    <a:pt x="2251" y="75"/>
                    <a:pt x="2251" y="73"/>
                    <a:pt x="2252" y="72"/>
                  </a:cubicBezTo>
                  <a:cubicBezTo>
                    <a:pt x="2252" y="69"/>
                    <a:pt x="2253" y="66"/>
                    <a:pt x="2255" y="63"/>
                  </a:cubicBezTo>
                  <a:cubicBezTo>
                    <a:pt x="2257" y="58"/>
                    <a:pt x="2259" y="53"/>
                    <a:pt x="2261" y="49"/>
                  </a:cubicBezTo>
                  <a:cubicBezTo>
                    <a:pt x="2263" y="45"/>
                    <a:pt x="2265" y="42"/>
                    <a:pt x="2267" y="41"/>
                  </a:cubicBezTo>
                  <a:cubicBezTo>
                    <a:pt x="2267" y="42"/>
                    <a:pt x="2267" y="43"/>
                    <a:pt x="2267" y="43"/>
                  </a:cubicBezTo>
                  <a:cubicBezTo>
                    <a:pt x="2267" y="43"/>
                    <a:pt x="2267" y="42"/>
                    <a:pt x="2267" y="41"/>
                  </a:cubicBezTo>
                  <a:cubicBezTo>
                    <a:pt x="2267" y="41"/>
                    <a:pt x="2267" y="41"/>
                    <a:pt x="2267" y="41"/>
                  </a:cubicBezTo>
                  <a:cubicBezTo>
                    <a:pt x="2267" y="41"/>
                    <a:pt x="2267" y="41"/>
                    <a:pt x="2267" y="41"/>
                  </a:cubicBezTo>
                  <a:cubicBezTo>
                    <a:pt x="2266" y="41"/>
                    <a:pt x="2264" y="42"/>
                    <a:pt x="2263" y="43"/>
                  </a:cubicBezTo>
                  <a:cubicBezTo>
                    <a:pt x="2262" y="44"/>
                    <a:pt x="2261" y="46"/>
                    <a:pt x="2260" y="48"/>
                  </a:cubicBezTo>
                  <a:cubicBezTo>
                    <a:pt x="2257" y="51"/>
                    <a:pt x="2254" y="56"/>
                    <a:pt x="2250" y="61"/>
                  </a:cubicBezTo>
                  <a:cubicBezTo>
                    <a:pt x="2249" y="64"/>
                    <a:pt x="2247" y="67"/>
                    <a:pt x="2246" y="70"/>
                  </a:cubicBezTo>
                  <a:cubicBezTo>
                    <a:pt x="2245" y="71"/>
                    <a:pt x="2245" y="73"/>
                    <a:pt x="2244" y="75"/>
                  </a:cubicBezTo>
                  <a:cubicBezTo>
                    <a:pt x="2244" y="76"/>
                    <a:pt x="2244" y="78"/>
                    <a:pt x="2243" y="79"/>
                  </a:cubicBezTo>
                  <a:cubicBezTo>
                    <a:pt x="2243" y="80"/>
                    <a:pt x="2242" y="82"/>
                    <a:pt x="2242" y="83"/>
                  </a:cubicBezTo>
                  <a:cubicBezTo>
                    <a:pt x="2242" y="82"/>
                    <a:pt x="2242" y="82"/>
                    <a:pt x="2241" y="81"/>
                  </a:cubicBezTo>
                  <a:cubicBezTo>
                    <a:pt x="2241" y="80"/>
                    <a:pt x="2242" y="79"/>
                    <a:pt x="2242" y="77"/>
                  </a:cubicBezTo>
                  <a:cubicBezTo>
                    <a:pt x="2243" y="72"/>
                    <a:pt x="2244" y="66"/>
                    <a:pt x="2245" y="61"/>
                  </a:cubicBezTo>
                  <a:cubicBezTo>
                    <a:pt x="2246" y="56"/>
                    <a:pt x="2247" y="51"/>
                    <a:pt x="2247" y="48"/>
                  </a:cubicBezTo>
                  <a:cubicBezTo>
                    <a:pt x="2247" y="45"/>
                    <a:pt x="2247" y="43"/>
                    <a:pt x="2247" y="43"/>
                  </a:cubicBezTo>
                  <a:cubicBezTo>
                    <a:pt x="2247" y="43"/>
                    <a:pt x="2247" y="45"/>
                    <a:pt x="2246" y="48"/>
                  </a:cubicBezTo>
                  <a:cubicBezTo>
                    <a:pt x="2245" y="51"/>
                    <a:pt x="2243" y="55"/>
                    <a:pt x="2241" y="60"/>
                  </a:cubicBezTo>
                  <a:cubicBezTo>
                    <a:pt x="2240" y="64"/>
                    <a:pt x="2238" y="68"/>
                    <a:pt x="2236" y="73"/>
                  </a:cubicBezTo>
                  <a:cubicBezTo>
                    <a:pt x="2236" y="72"/>
                    <a:pt x="2236" y="71"/>
                    <a:pt x="2235" y="71"/>
                  </a:cubicBezTo>
                  <a:cubicBezTo>
                    <a:pt x="2233" y="68"/>
                    <a:pt x="2231" y="66"/>
                    <a:pt x="2229" y="65"/>
                  </a:cubicBezTo>
                  <a:cubicBezTo>
                    <a:pt x="2228" y="58"/>
                    <a:pt x="2227" y="54"/>
                    <a:pt x="2227" y="54"/>
                  </a:cubicBezTo>
                  <a:cubicBezTo>
                    <a:pt x="2227" y="54"/>
                    <a:pt x="2227" y="59"/>
                    <a:pt x="2225" y="66"/>
                  </a:cubicBezTo>
                  <a:cubicBezTo>
                    <a:pt x="2224" y="71"/>
                    <a:pt x="2222" y="77"/>
                    <a:pt x="2221" y="83"/>
                  </a:cubicBezTo>
                  <a:cubicBezTo>
                    <a:pt x="2220" y="82"/>
                    <a:pt x="2219" y="81"/>
                    <a:pt x="2218" y="80"/>
                  </a:cubicBezTo>
                  <a:cubicBezTo>
                    <a:pt x="2218" y="80"/>
                    <a:pt x="2218" y="80"/>
                    <a:pt x="2218" y="80"/>
                  </a:cubicBezTo>
                  <a:cubicBezTo>
                    <a:pt x="2218" y="80"/>
                    <a:pt x="2218" y="80"/>
                    <a:pt x="2218" y="80"/>
                  </a:cubicBezTo>
                  <a:cubicBezTo>
                    <a:pt x="2216" y="76"/>
                    <a:pt x="2216" y="76"/>
                    <a:pt x="2216" y="76"/>
                  </a:cubicBezTo>
                  <a:cubicBezTo>
                    <a:pt x="2217" y="81"/>
                    <a:pt x="2217" y="81"/>
                    <a:pt x="2217" y="81"/>
                  </a:cubicBezTo>
                  <a:cubicBezTo>
                    <a:pt x="2217" y="83"/>
                    <a:pt x="2218" y="87"/>
                    <a:pt x="2219" y="91"/>
                  </a:cubicBezTo>
                  <a:cubicBezTo>
                    <a:pt x="2219" y="93"/>
                    <a:pt x="2219" y="94"/>
                    <a:pt x="2220" y="95"/>
                  </a:cubicBezTo>
                  <a:cubicBezTo>
                    <a:pt x="2217" y="95"/>
                    <a:pt x="2215" y="95"/>
                    <a:pt x="2213" y="96"/>
                  </a:cubicBezTo>
                  <a:cubicBezTo>
                    <a:pt x="2213" y="92"/>
                    <a:pt x="2214" y="89"/>
                    <a:pt x="2214" y="85"/>
                  </a:cubicBezTo>
                  <a:cubicBezTo>
                    <a:pt x="2214" y="83"/>
                    <a:pt x="2214" y="80"/>
                    <a:pt x="2214" y="78"/>
                  </a:cubicBezTo>
                  <a:cubicBezTo>
                    <a:pt x="2214" y="76"/>
                    <a:pt x="2215" y="74"/>
                    <a:pt x="2215" y="71"/>
                  </a:cubicBezTo>
                  <a:cubicBezTo>
                    <a:pt x="2216" y="69"/>
                    <a:pt x="2217" y="67"/>
                    <a:pt x="2217" y="65"/>
                  </a:cubicBezTo>
                  <a:cubicBezTo>
                    <a:pt x="2217" y="63"/>
                    <a:pt x="2217" y="62"/>
                    <a:pt x="2217" y="60"/>
                  </a:cubicBezTo>
                  <a:cubicBezTo>
                    <a:pt x="2217" y="57"/>
                    <a:pt x="2217" y="56"/>
                    <a:pt x="2217" y="56"/>
                  </a:cubicBezTo>
                  <a:cubicBezTo>
                    <a:pt x="2217" y="56"/>
                    <a:pt x="2216" y="57"/>
                    <a:pt x="2216" y="60"/>
                  </a:cubicBezTo>
                  <a:cubicBezTo>
                    <a:pt x="2216" y="61"/>
                    <a:pt x="2215" y="63"/>
                    <a:pt x="2215" y="65"/>
                  </a:cubicBezTo>
                  <a:cubicBezTo>
                    <a:pt x="2214" y="66"/>
                    <a:pt x="2213" y="68"/>
                    <a:pt x="2211" y="70"/>
                  </a:cubicBezTo>
                  <a:cubicBezTo>
                    <a:pt x="2211" y="70"/>
                    <a:pt x="2211" y="70"/>
                    <a:pt x="2211" y="71"/>
                  </a:cubicBezTo>
                  <a:cubicBezTo>
                    <a:pt x="2212" y="66"/>
                    <a:pt x="2213" y="62"/>
                    <a:pt x="2213" y="59"/>
                  </a:cubicBezTo>
                  <a:cubicBezTo>
                    <a:pt x="2213" y="56"/>
                    <a:pt x="2213" y="54"/>
                    <a:pt x="2213" y="54"/>
                  </a:cubicBezTo>
                  <a:cubicBezTo>
                    <a:pt x="2213" y="54"/>
                    <a:pt x="2213" y="56"/>
                    <a:pt x="2212" y="59"/>
                  </a:cubicBezTo>
                  <a:cubicBezTo>
                    <a:pt x="2211" y="62"/>
                    <a:pt x="2209" y="66"/>
                    <a:pt x="2207" y="71"/>
                  </a:cubicBezTo>
                  <a:cubicBezTo>
                    <a:pt x="2205" y="76"/>
                    <a:pt x="2203" y="81"/>
                    <a:pt x="2201" y="86"/>
                  </a:cubicBezTo>
                  <a:cubicBezTo>
                    <a:pt x="2200" y="88"/>
                    <a:pt x="2199" y="90"/>
                    <a:pt x="2198" y="91"/>
                  </a:cubicBezTo>
                  <a:cubicBezTo>
                    <a:pt x="2196" y="88"/>
                    <a:pt x="2195" y="86"/>
                    <a:pt x="2193" y="83"/>
                  </a:cubicBezTo>
                  <a:cubicBezTo>
                    <a:pt x="2194" y="83"/>
                    <a:pt x="2194" y="82"/>
                    <a:pt x="2194" y="81"/>
                  </a:cubicBezTo>
                  <a:cubicBezTo>
                    <a:pt x="2195" y="82"/>
                    <a:pt x="2196" y="83"/>
                    <a:pt x="2196" y="83"/>
                  </a:cubicBezTo>
                  <a:cubicBezTo>
                    <a:pt x="2196" y="83"/>
                    <a:pt x="2195" y="82"/>
                    <a:pt x="2195" y="81"/>
                  </a:cubicBezTo>
                  <a:cubicBezTo>
                    <a:pt x="2195" y="81"/>
                    <a:pt x="2195" y="81"/>
                    <a:pt x="2195" y="81"/>
                  </a:cubicBezTo>
                  <a:cubicBezTo>
                    <a:pt x="2198" y="75"/>
                    <a:pt x="2202" y="70"/>
                    <a:pt x="2205" y="64"/>
                  </a:cubicBezTo>
                  <a:cubicBezTo>
                    <a:pt x="2209" y="59"/>
                    <a:pt x="2212" y="54"/>
                    <a:pt x="2214" y="50"/>
                  </a:cubicBezTo>
                  <a:cubicBezTo>
                    <a:pt x="2216" y="46"/>
                    <a:pt x="2220" y="44"/>
                    <a:pt x="2220" y="42"/>
                  </a:cubicBezTo>
                  <a:cubicBezTo>
                    <a:pt x="2220" y="43"/>
                    <a:pt x="2220" y="43"/>
                    <a:pt x="2220" y="43"/>
                  </a:cubicBezTo>
                  <a:cubicBezTo>
                    <a:pt x="2220" y="43"/>
                    <a:pt x="2220" y="43"/>
                    <a:pt x="2220" y="43"/>
                  </a:cubicBezTo>
                  <a:cubicBezTo>
                    <a:pt x="2220" y="42"/>
                    <a:pt x="2220" y="42"/>
                    <a:pt x="2220" y="42"/>
                  </a:cubicBezTo>
                  <a:cubicBezTo>
                    <a:pt x="2218" y="43"/>
                    <a:pt x="2215" y="46"/>
                    <a:pt x="2212" y="49"/>
                  </a:cubicBezTo>
                  <a:cubicBezTo>
                    <a:pt x="2209" y="53"/>
                    <a:pt x="2206" y="57"/>
                    <a:pt x="2201" y="62"/>
                  </a:cubicBezTo>
                  <a:cubicBezTo>
                    <a:pt x="2198" y="66"/>
                    <a:pt x="2195" y="69"/>
                    <a:pt x="2192" y="74"/>
                  </a:cubicBezTo>
                  <a:cubicBezTo>
                    <a:pt x="2191" y="73"/>
                    <a:pt x="2191" y="72"/>
                    <a:pt x="2190" y="71"/>
                  </a:cubicBezTo>
                  <a:cubicBezTo>
                    <a:pt x="2189" y="68"/>
                    <a:pt x="2187" y="66"/>
                    <a:pt x="2183" y="65"/>
                  </a:cubicBezTo>
                  <a:cubicBezTo>
                    <a:pt x="2185" y="62"/>
                    <a:pt x="2186" y="60"/>
                    <a:pt x="2188" y="58"/>
                  </a:cubicBezTo>
                  <a:cubicBezTo>
                    <a:pt x="2190" y="55"/>
                    <a:pt x="2192" y="54"/>
                    <a:pt x="2193" y="53"/>
                  </a:cubicBezTo>
                  <a:cubicBezTo>
                    <a:pt x="2193" y="53"/>
                    <a:pt x="2193" y="54"/>
                    <a:pt x="2193" y="54"/>
                  </a:cubicBezTo>
                  <a:cubicBezTo>
                    <a:pt x="2193" y="54"/>
                    <a:pt x="2193" y="53"/>
                    <a:pt x="2193" y="52"/>
                  </a:cubicBezTo>
                  <a:cubicBezTo>
                    <a:pt x="2193" y="52"/>
                    <a:pt x="2193" y="52"/>
                    <a:pt x="2193" y="52"/>
                  </a:cubicBezTo>
                  <a:cubicBezTo>
                    <a:pt x="2193" y="52"/>
                    <a:pt x="2193" y="52"/>
                    <a:pt x="2193" y="52"/>
                  </a:cubicBezTo>
                  <a:cubicBezTo>
                    <a:pt x="2191" y="53"/>
                    <a:pt x="2189" y="54"/>
                    <a:pt x="2186" y="57"/>
                  </a:cubicBezTo>
                  <a:cubicBezTo>
                    <a:pt x="2184" y="59"/>
                    <a:pt x="2181" y="61"/>
                    <a:pt x="2179" y="64"/>
                  </a:cubicBezTo>
                  <a:cubicBezTo>
                    <a:pt x="2177" y="63"/>
                    <a:pt x="2177" y="63"/>
                    <a:pt x="2177" y="63"/>
                  </a:cubicBezTo>
                  <a:cubicBezTo>
                    <a:pt x="2178" y="65"/>
                    <a:pt x="2178" y="65"/>
                    <a:pt x="2178" y="65"/>
                  </a:cubicBezTo>
                  <a:cubicBezTo>
                    <a:pt x="2177" y="65"/>
                    <a:pt x="2177" y="65"/>
                    <a:pt x="2177" y="66"/>
                  </a:cubicBezTo>
                  <a:cubicBezTo>
                    <a:pt x="2175" y="67"/>
                    <a:pt x="2173" y="69"/>
                    <a:pt x="2171" y="71"/>
                  </a:cubicBezTo>
                  <a:cubicBezTo>
                    <a:pt x="2172" y="69"/>
                    <a:pt x="2173" y="67"/>
                    <a:pt x="2174" y="65"/>
                  </a:cubicBezTo>
                  <a:cubicBezTo>
                    <a:pt x="2175" y="62"/>
                    <a:pt x="2176" y="59"/>
                    <a:pt x="2178" y="57"/>
                  </a:cubicBezTo>
                  <a:cubicBezTo>
                    <a:pt x="2179" y="55"/>
                    <a:pt x="2181" y="53"/>
                    <a:pt x="2182" y="51"/>
                  </a:cubicBezTo>
                  <a:cubicBezTo>
                    <a:pt x="2183" y="47"/>
                    <a:pt x="2182" y="45"/>
                    <a:pt x="2182" y="45"/>
                  </a:cubicBezTo>
                  <a:cubicBezTo>
                    <a:pt x="2182" y="45"/>
                    <a:pt x="2183" y="47"/>
                    <a:pt x="2180" y="50"/>
                  </a:cubicBezTo>
                  <a:cubicBezTo>
                    <a:pt x="2179" y="52"/>
                    <a:pt x="2178" y="54"/>
                    <a:pt x="2176" y="56"/>
                  </a:cubicBezTo>
                  <a:cubicBezTo>
                    <a:pt x="2174" y="58"/>
                    <a:pt x="2172" y="60"/>
                    <a:pt x="2170" y="63"/>
                  </a:cubicBezTo>
                  <a:cubicBezTo>
                    <a:pt x="2167" y="68"/>
                    <a:pt x="2165" y="73"/>
                    <a:pt x="2162" y="78"/>
                  </a:cubicBezTo>
                  <a:cubicBezTo>
                    <a:pt x="2161" y="78"/>
                    <a:pt x="2161" y="77"/>
                    <a:pt x="2160" y="77"/>
                  </a:cubicBezTo>
                  <a:cubicBezTo>
                    <a:pt x="2155" y="75"/>
                    <a:pt x="2150" y="73"/>
                    <a:pt x="2146" y="72"/>
                  </a:cubicBezTo>
                  <a:cubicBezTo>
                    <a:pt x="2146" y="72"/>
                    <a:pt x="2146" y="72"/>
                    <a:pt x="2146" y="72"/>
                  </a:cubicBezTo>
                  <a:cubicBezTo>
                    <a:pt x="2145" y="71"/>
                    <a:pt x="2144" y="70"/>
                    <a:pt x="2144" y="70"/>
                  </a:cubicBezTo>
                  <a:cubicBezTo>
                    <a:pt x="2144" y="69"/>
                    <a:pt x="2144" y="68"/>
                    <a:pt x="2144" y="68"/>
                  </a:cubicBezTo>
                  <a:cubicBezTo>
                    <a:pt x="2144" y="68"/>
                    <a:pt x="2144" y="69"/>
                    <a:pt x="2143" y="69"/>
                  </a:cubicBezTo>
                  <a:cubicBezTo>
                    <a:pt x="2143" y="69"/>
                    <a:pt x="2142" y="68"/>
                    <a:pt x="2141" y="67"/>
                  </a:cubicBezTo>
                  <a:cubicBezTo>
                    <a:pt x="2141" y="66"/>
                    <a:pt x="2141" y="66"/>
                    <a:pt x="2141" y="65"/>
                  </a:cubicBezTo>
                  <a:cubicBezTo>
                    <a:pt x="2141" y="64"/>
                    <a:pt x="2141" y="63"/>
                    <a:pt x="2141" y="62"/>
                  </a:cubicBezTo>
                  <a:cubicBezTo>
                    <a:pt x="2142" y="59"/>
                    <a:pt x="2143" y="56"/>
                    <a:pt x="2144" y="53"/>
                  </a:cubicBezTo>
                  <a:cubicBezTo>
                    <a:pt x="2145" y="51"/>
                    <a:pt x="2145" y="49"/>
                    <a:pt x="2145" y="47"/>
                  </a:cubicBezTo>
                  <a:cubicBezTo>
                    <a:pt x="2152" y="42"/>
                    <a:pt x="2158" y="39"/>
                    <a:pt x="2163" y="37"/>
                  </a:cubicBezTo>
                  <a:cubicBezTo>
                    <a:pt x="2166" y="36"/>
                    <a:pt x="2168" y="36"/>
                    <a:pt x="2170" y="35"/>
                  </a:cubicBezTo>
                  <a:cubicBezTo>
                    <a:pt x="2171" y="35"/>
                    <a:pt x="2172" y="35"/>
                    <a:pt x="2172" y="35"/>
                  </a:cubicBezTo>
                  <a:cubicBezTo>
                    <a:pt x="2172" y="35"/>
                    <a:pt x="2171" y="35"/>
                    <a:pt x="2169" y="35"/>
                  </a:cubicBezTo>
                  <a:cubicBezTo>
                    <a:pt x="2168" y="35"/>
                    <a:pt x="2165" y="34"/>
                    <a:pt x="2162" y="35"/>
                  </a:cubicBezTo>
                  <a:cubicBezTo>
                    <a:pt x="2156" y="35"/>
                    <a:pt x="2148" y="37"/>
                    <a:pt x="2139" y="41"/>
                  </a:cubicBezTo>
                  <a:cubicBezTo>
                    <a:pt x="2135" y="43"/>
                    <a:pt x="2130" y="46"/>
                    <a:pt x="2126" y="48"/>
                  </a:cubicBezTo>
                  <a:cubicBezTo>
                    <a:pt x="2122" y="50"/>
                    <a:pt x="2117" y="53"/>
                    <a:pt x="2113" y="56"/>
                  </a:cubicBezTo>
                  <a:cubicBezTo>
                    <a:pt x="2104" y="61"/>
                    <a:pt x="2095" y="67"/>
                    <a:pt x="2089" y="73"/>
                  </a:cubicBezTo>
                  <a:cubicBezTo>
                    <a:pt x="2086" y="75"/>
                    <a:pt x="2084" y="77"/>
                    <a:pt x="2083" y="79"/>
                  </a:cubicBezTo>
                  <a:cubicBezTo>
                    <a:pt x="2081" y="81"/>
                    <a:pt x="2079" y="83"/>
                    <a:pt x="2078" y="85"/>
                  </a:cubicBezTo>
                  <a:cubicBezTo>
                    <a:pt x="2078" y="85"/>
                    <a:pt x="2077" y="85"/>
                    <a:pt x="2077" y="86"/>
                  </a:cubicBezTo>
                  <a:cubicBezTo>
                    <a:pt x="2078" y="84"/>
                    <a:pt x="2079" y="83"/>
                    <a:pt x="2080" y="81"/>
                  </a:cubicBezTo>
                  <a:cubicBezTo>
                    <a:pt x="2082" y="78"/>
                    <a:pt x="2085" y="75"/>
                    <a:pt x="2087" y="72"/>
                  </a:cubicBezTo>
                  <a:cubicBezTo>
                    <a:pt x="2090" y="69"/>
                    <a:pt x="2092" y="67"/>
                    <a:pt x="2094" y="65"/>
                  </a:cubicBezTo>
                  <a:cubicBezTo>
                    <a:pt x="2095" y="63"/>
                    <a:pt x="2097" y="61"/>
                    <a:pt x="2098" y="60"/>
                  </a:cubicBezTo>
                  <a:cubicBezTo>
                    <a:pt x="2099" y="59"/>
                    <a:pt x="2100" y="59"/>
                    <a:pt x="2100" y="59"/>
                  </a:cubicBezTo>
                  <a:cubicBezTo>
                    <a:pt x="2100" y="59"/>
                    <a:pt x="2099" y="59"/>
                    <a:pt x="2098" y="60"/>
                  </a:cubicBezTo>
                  <a:cubicBezTo>
                    <a:pt x="2096" y="60"/>
                    <a:pt x="2094" y="61"/>
                    <a:pt x="2092" y="63"/>
                  </a:cubicBezTo>
                  <a:cubicBezTo>
                    <a:pt x="2090" y="65"/>
                    <a:pt x="2087" y="66"/>
                    <a:pt x="2084" y="68"/>
                  </a:cubicBezTo>
                  <a:cubicBezTo>
                    <a:pt x="2081" y="70"/>
                    <a:pt x="2079" y="72"/>
                    <a:pt x="2076" y="74"/>
                  </a:cubicBezTo>
                  <a:cubicBezTo>
                    <a:pt x="2076" y="74"/>
                    <a:pt x="2076" y="73"/>
                    <a:pt x="2076" y="71"/>
                  </a:cubicBezTo>
                  <a:cubicBezTo>
                    <a:pt x="2076" y="71"/>
                    <a:pt x="2076" y="71"/>
                    <a:pt x="2076" y="71"/>
                  </a:cubicBezTo>
                  <a:cubicBezTo>
                    <a:pt x="2075" y="71"/>
                    <a:pt x="2075" y="71"/>
                    <a:pt x="2075" y="71"/>
                  </a:cubicBezTo>
                  <a:cubicBezTo>
                    <a:pt x="2074" y="71"/>
                    <a:pt x="2073" y="71"/>
                    <a:pt x="2071" y="71"/>
                  </a:cubicBezTo>
                  <a:cubicBezTo>
                    <a:pt x="2071" y="69"/>
                    <a:pt x="2070" y="67"/>
                    <a:pt x="2069" y="65"/>
                  </a:cubicBezTo>
                  <a:cubicBezTo>
                    <a:pt x="2069" y="62"/>
                    <a:pt x="2068" y="60"/>
                    <a:pt x="2068" y="58"/>
                  </a:cubicBezTo>
                  <a:cubicBezTo>
                    <a:pt x="2067" y="55"/>
                    <a:pt x="2066" y="53"/>
                    <a:pt x="2065" y="51"/>
                  </a:cubicBezTo>
                  <a:cubicBezTo>
                    <a:pt x="2065" y="49"/>
                    <a:pt x="2064" y="48"/>
                    <a:pt x="2063" y="48"/>
                  </a:cubicBezTo>
                  <a:cubicBezTo>
                    <a:pt x="2062" y="47"/>
                    <a:pt x="2061" y="47"/>
                    <a:pt x="2061" y="47"/>
                  </a:cubicBezTo>
                  <a:cubicBezTo>
                    <a:pt x="2060" y="46"/>
                    <a:pt x="2060" y="45"/>
                    <a:pt x="2060" y="44"/>
                  </a:cubicBezTo>
                  <a:cubicBezTo>
                    <a:pt x="2060" y="43"/>
                    <a:pt x="2060" y="43"/>
                    <a:pt x="2060" y="43"/>
                  </a:cubicBezTo>
                  <a:cubicBezTo>
                    <a:pt x="2060" y="43"/>
                    <a:pt x="2060" y="43"/>
                    <a:pt x="2059" y="44"/>
                  </a:cubicBezTo>
                  <a:cubicBezTo>
                    <a:pt x="2059" y="45"/>
                    <a:pt x="2058" y="46"/>
                    <a:pt x="2059" y="48"/>
                  </a:cubicBezTo>
                  <a:cubicBezTo>
                    <a:pt x="2059" y="49"/>
                    <a:pt x="2060" y="50"/>
                    <a:pt x="2060" y="51"/>
                  </a:cubicBezTo>
                  <a:cubicBezTo>
                    <a:pt x="2061" y="51"/>
                    <a:pt x="2061" y="51"/>
                    <a:pt x="2061" y="52"/>
                  </a:cubicBezTo>
                  <a:cubicBezTo>
                    <a:pt x="2061" y="54"/>
                    <a:pt x="2060" y="56"/>
                    <a:pt x="2060" y="58"/>
                  </a:cubicBezTo>
                  <a:cubicBezTo>
                    <a:pt x="2059" y="60"/>
                    <a:pt x="2059" y="62"/>
                    <a:pt x="2058" y="65"/>
                  </a:cubicBezTo>
                  <a:cubicBezTo>
                    <a:pt x="2058" y="67"/>
                    <a:pt x="2058" y="71"/>
                    <a:pt x="2058" y="73"/>
                  </a:cubicBezTo>
                  <a:cubicBezTo>
                    <a:pt x="2058" y="77"/>
                    <a:pt x="2058" y="80"/>
                    <a:pt x="2059" y="82"/>
                  </a:cubicBezTo>
                  <a:cubicBezTo>
                    <a:pt x="2058" y="83"/>
                    <a:pt x="2058" y="84"/>
                    <a:pt x="2058" y="84"/>
                  </a:cubicBezTo>
                  <a:cubicBezTo>
                    <a:pt x="2057" y="81"/>
                    <a:pt x="2056" y="78"/>
                    <a:pt x="2055" y="76"/>
                  </a:cubicBezTo>
                  <a:cubicBezTo>
                    <a:pt x="2054" y="74"/>
                    <a:pt x="2053" y="72"/>
                    <a:pt x="2052" y="70"/>
                  </a:cubicBezTo>
                  <a:cubicBezTo>
                    <a:pt x="2052" y="67"/>
                    <a:pt x="2051" y="64"/>
                    <a:pt x="2050" y="61"/>
                  </a:cubicBezTo>
                  <a:cubicBezTo>
                    <a:pt x="2049" y="57"/>
                    <a:pt x="2048" y="54"/>
                    <a:pt x="2047" y="51"/>
                  </a:cubicBezTo>
                  <a:cubicBezTo>
                    <a:pt x="2046" y="49"/>
                    <a:pt x="2045" y="46"/>
                    <a:pt x="2045" y="43"/>
                  </a:cubicBezTo>
                  <a:cubicBezTo>
                    <a:pt x="2043" y="37"/>
                    <a:pt x="2042" y="32"/>
                    <a:pt x="2041" y="29"/>
                  </a:cubicBezTo>
                  <a:cubicBezTo>
                    <a:pt x="2041" y="25"/>
                    <a:pt x="2040" y="23"/>
                    <a:pt x="2040" y="23"/>
                  </a:cubicBezTo>
                  <a:cubicBezTo>
                    <a:pt x="2040" y="23"/>
                    <a:pt x="2040" y="25"/>
                    <a:pt x="2039" y="29"/>
                  </a:cubicBezTo>
                  <a:cubicBezTo>
                    <a:pt x="2038" y="33"/>
                    <a:pt x="2037" y="38"/>
                    <a:pt x="2037" y="44"/>
                  </a:cubicBezTo>
                  <a:cubicBezTo>
                    <a:pt x="2037" y="46"/>
                    <a:pt x="2037" y="48"/>
                    <a:pt x="2036" y="50"/>
                  </a:cubicBezTo>
                  <a:cubicBezTo>
                    <a:pt x="2035" y="47"/>
                    <a:pt x="2034" y="44"/>
                    <a:pt x="2033" y="42"/>
                  </a:cubicBezTo>
                  <a:cubicBezTo>
                    <a:pt x="2031" y="40"/>
                    <a:pt x="2030" y="37"/>
                    <a:pt x="2028" y="35"/>
                  </a:cubicBezTo>
                  <a:cubicBezTo>
                    <a:pt x="2028" y="35"/>
                    <a:pt x="2028" y="35"/>
                    <a:pt x="2028" y="35"/>
                  </a:cubicBezTo>
                  <a:cubicBezTo>
                    <a:pt x="2028" y="35"/>
                    <a:pt x="2028" y="35"/>
                    <a:pt x="2028" y="35"/>
                  </a:cubicBezTo>
                  <a:cubicBezTo>
                    <a:pt x="2025" y="32"/>
                    <a:pt x="2023" y="29"/>
                    <a:pt x="2020" y="27"/>
                  </a:cubicBezTo>
                  <a:cubicBezTo>
                    <a:pt x="2017" y="26"/>
                    <a:pt x="2015" y="26"/>
                    <a:pt x="2014" y="26"/>
                  </a:cubicBezTo>
                  <a:cubicBezTo>
                    <a:pt x="2013" y="27"/>
                    <a:pt x="2012" y="27"/>
                    <a:pt x="2012" y="27"/>
                  </a:cubicBezTo>
                  <a:cubicBezTo>
                    <a:pt x="2012" y="27"/>
                    <a:pt x="2013" y="27"/>
                    <a:pt x="2014" y="27"/>
                  </a:cubicBezTo>
                  <a:cubicBezTo>
                    <a:pt x="2015" y="27"/>
                    <a:pt x="2017" y="28"/>
                    <a:pt x="2018" y="29"/>
                  </a:cubicBezTo>
                  <a:cubicBezTo>
                    <a:pt x="2021" y="32"/>
                    <a:pt x="2024" y="38"/>
                    <a:pt x="2025" y="45"/>
                  </a:cubicBezTo>
                  <a:cubicBezTo>
                    <a:pt x="2025" y="45"/>
                    <a:pt x="2025" y="46"/>
                    <a:pt x="2025" y="46"/>
                  </a:cubicBezTo>
                  <a:cubicBezTo>
                    <a:pt x="2024" y="49"/>
                    <a:pt x="2023" y="53"/>
                    <a:pt x="2021" y="57"/>
                  </a:cubicBezTo>
                  <a:cubicBezTo>
                    <a:pt x="2020" y="60"/>
                    <a:pt x="2019" y="62"/>
                    <a:pt x="2018" y="64"/>
                  </a:cubicBezTo>
                  <a:cubicBezTo>
                    <a:pt x="2017" y="63"/>
                    <a:pt x="2015" y="61"/>
                    <a:pt x="2013" y="60"/>
                  </a:cubicBezTo>
                  <a:cubicBezTo>
                    <a:pt x="2011" y="57"/>
                    <a:pt x="2008" y="55"/>
                    <a:pt x="2006" y="53"/>
                  </a:cubicBezTo>
                  <a:cubicBezTo>
                    <a:pt x="2007" y="52"/>
                    <a:pt x="2008" y="51"/>
                    <a:pt x="2009" y="50"/>
                  </a:cubicBezTo>
                  <a:cubicBezTo>
                    <a:pt x="2013" y="46"/>
                    <a:pt x="2016" y="43"/>
                    <a:pt x="2016" y="43"/>
                  </a:cubicBezTo>
                  <a:cubicBezTo>
                    <a:pt x="2016" y="43"/>
                    <a:pt x="2013" y="45"/>
                    <a:pt x="2007" y="48"/>
                  </a:cubicBezTo>
                  <a:cubicBezTo>
                    <a:pt x="2006" y="49"/>
                    <a:pt x="2004" y="50"/>
                    <a:pt x="2002" y="51"/>
                  </a:cubicBezTo>
                  <a:cubicBezTo>
                    <a:pt x="2001" y="50"/>
                    <a:pt x="2000" y="50"/>
                    <a:pt x="1999" y="49"/>
                  </a:cubicBezTo>
                  <a:cubicBezTo>
                    <a:pt x="1997" y="48"/>
                    <a:pt x="1995" y="48"/>
                    <a:pt x="1994" y="47"/>
                  </a:cubicBezTo>
                  <a:cubicBezTo>
                    <a:pt x="1993" y="47"/>
                    <a:pt x="1992" y="47"/>
                    <a:pt x="1992" y="47"/>
                  </a:cubicBezTo>
                  <a:cubicBezTo>
                    <a:pt x="1992" y="47"/>
                    <a:pt x="1993" y="47"/>
                    <a:pt x="1994" y="48"/>
                  </a:cubicBezTo>
                  <a:cubicBezTo>
                    <a:pt x="1995" y="49"/>
                    <a:pt x="1996" y="50"/>
                    <a:pt x="1997" y="51"/>
                  </a:cubicBezTo>
                  <a:cubicBezTo>
                    <a:pt x="1998" y="52"/>
                    <a:pt x="1999" y="52"/>
                    <a:pt x="1999" y="53"/>
                  </a:cubicBezTo>
                  <a:cubicBezTo>
                    <a:pt x="1995" y="56"/>
                    <a:pt x="1991" y="58"/>
                    <a:pt x="1987" y="62"/>
                  </a:cubicBezTo>
                  <a:cubicBezTo>
                    <a:pt x="1983" y="65"/>
                    <a:pt x="1979" y="68"/>
                    <a:pt x="1975" y="71"/>
                  </a:cubicBezTo>
                  <a:cubicBezTo>
                    <a:pt x="1971" y="75"/>
                    <a:pt x="1967" y="79"/>
                    <a:pt x="1963" y="83"/>
                  </a:cubicBezTo>
                  <a:cubicBezTo>
                    <a:pt x="1958" y="89"/>
                    <a:pt x="1954" y="95"/>
                    <a:pt x="1951" y="101"/>
                  </a:cubicBezTo>
                  <a:cubicBezTo>
                    <a:pt x="1948" y="101"/>
                    <a:pt x="1944" y="101"/>
                    <a:pt x="1940" y="101"/>
                  </a:cubicBezTo>
                  <a:cubicBezTo>
                    <a:pt x="1942" y="100"/>
                    <a:pt x="1943" y="98"/>
                    <a:pt x="1944" y="97"/>
                  </a:cubicBezTo>
                  <a:cubicBezTo>
                    <a:pt x="1945" y="96"/>
                    <a:pt x="1947" y="94"/>
                    <a:pt x="1948" y="92"/>
                  </a:cubicBezTo>
                  <a:cubicBezTo>
                    <a:pt x="1950" y="90"/>
                    <a:pt x="1950" y="90"/>
                    <a:pt x="1950" y="90"/>
                  </a:cubicBezTo>
                  <a:cubicBezTo>
                    <a:pt x="1950" y="90"/>
                    <a:pt x="1951" y="89"/>
                    <a:pt x="1951" y="89"/>
                  </a:cubicBezTo>
                  <a:cubicBezTo>
                    <a:pt x="1953" y="86"/>
                    <a:pt x="1953" y="86"/>
                    <a:pt x="1953" y="86"/>
                  </a:cubicBezTo>
                  <a:cubicBezTo>
                    <a:pt x="1955" y="82"/>
                    <a:pt x="1958" y="78"/>
                    <a:pt x="1960" y="74"/>
                  </a:cubicBezTo>
                  <a:cubicBezTo>
                    <a:pt x="1965" y="67"/>
                    <a:pt x="1970" y="60"/>
                    <a:pt x="1974" y="55"/>
                  </a:cubicBezTo>
                  <a:cubicBezTo>
                    <a:pt x="1978" y="50"/>
                    <a:pt x="1983" y="47"/>
                    <a:pt x="1986" y="48"/>
                  </a:cubicBezTo>
                  <a:cubicBezTo>
                    <a:pt x="1985" y="50"/>
                    <a:pt x="1984" y="51"/>
                    <a:pt x="1984" y="51"/>
                  </a:cubicBezTo>
                  <a:cubicBezTo>
                    <a:pt x="1984" y="51"/>
                    <a:pt x="1985" y="50"/>
                    <a:pt x="1987" y="48"/>
                  </a:cubicBezTo>
                  <a:cubicBezTo>
                    <a:pt x="1987" y="48"/>
                    <a:pt x="1987" y="48"/>
                    <a:pt x="1987" y="48"/>
                  </a:cubicBezTo>
                  <a:cubicBezTo>
                    <a:pt x="1987" y="47"/>
                    <a:pt x="1987" y="47"/>
                    <a:pt x="1987" y="47"/>
                  </a:cubicBezTo>
                  <a:cubicBezTo>
                    <a:pt x="1985" y="46"/>
                    <a:pt x="1982" y="46"/>
                    <a:pt x="1980" y="47"/>
                  </a:cubicBezTo>
                  <a:cubicBezTo>
                    <a:pt x="1977" y="48"/>
                    <a:pt x="1974" y="49"/>
                    <a:pt x="1971" y="52"/>
                  </a:cubicBezTo>
                  <a:cubicBezTo>
                    <a:pt x="1965" y="56"/>
                    <a:pt x="1959" y="62"/>
                    <a:pt x="1953" y="68"/>
                  </a:cubicBezTo>
                  <a:cubicBezTo>
                    <a:pt x="1949" y="71"/>
                    <a:pt x="1946" y="75"/>
                    <a:pt x="1943" y="78"/>
                  </a:cubicBezTo>
                  <a:cubicBezTo>
                    <a:pt x="1941" y="81"/>
                    <a:pt x="1941" y="81"/>
                    <a:pt x="1941" y="81"/>
                  </a:cubicBezTo>
                  <a:cubicBezTo>
                    <a:pt x="1939" y="83"/>
                    <a:pt x="1939" y="83"/>
                    <a:pt x="1939" y="83"/>
                  </a:cubicBezTo>
                  <a:cubicBezTo>
                    <a:pt x="1937" y="84"/>
                    <a:pt x="1935" y="86"/>
                    <a:pt x="1934" y="87"/>
                  </a:cubicBezTo>
                  <a:cubicBezTo>
                    <a:pt x="1934" y="87"/>
                    <a:pt x="1934" y="87"/>
                    <a:pt x="1934" y="87"/>
                  </a:cubicBezTo>
                  <a:cubicBezTo>
                    <a:pt x="1936" y="85"/>
                    <a:pt x="1937" y="82"/>
                    <a:pt x="1939" y="80"/>
                  </a:cubicBezTo>
                  <a:cubicBezTo>
                    <a:pt x="1942" y="76"/>
                    <a:pt x="1944" y="73"/>
                    <a:pt x="1946" y="69"/>
                  </a:cubicBezTo>
                  <a:cubicBezTo>
                    <a:pt x="1950" y="63"/>
                    <a:pt x="1953" y="57"/>
                    <a:pt x="1957" y="53"/>
                  </a:cubicBezTo>
                  <a:cubicBezTo>
                    <a:pt x="1959" y="51"/>
                    <a:pt x="1961" y="49"/>
                    <a:pt x="1963" y="47"/>
                  </a:cubicBezTo>
                  <a:cubicBezTo>
                    <a:pt x="1965" y="46"/>
                    <a:pt x="1966" y="44"/>
                    <a:pt x="1967" y="43"/>
                  </a:cubicBezTo>
                  <a:cubicBezTo>
                    <a:pt x="1967" y="42"/>
                    <a:pt x="1967" y="42"/>
                    <a:pt x="1967" y="42"/>
                  </a:cubicBezTo>
                  <a:cubicBezTo>
                    <a:pt x="1966" y="42"/>
                    <a:pt x="1966" y="42"/>
                    <a:pt x="1966" y="42"/>
                  </a:cubicBezTo>
                  <a:cubicBezTo>
                    <a:pt x="1965" y="43"/>
                    <a:pt x="1964" y="43"/>
                    <a:pt x="1964" y="43"/>
                  </a:cubicBezTo>
                  <a:cubicBezTo>
                    <a:pt x="1964" y="43"/>
                    <a:pt x="1964" y="43"/>
                    <a:pt x="1965" y="43"/>
                  </a:cubicBezTo>
                  <a:cubicBezTo>
                    <a:pt x="1964" y="44"/>
                    <a:pt x="1963" y="45"/>
                    <a:pt x="1962" y="45"/>
                  </a:cubicBezTo>
                  <a:cubicBezTo>
                    <a:pt x="1960" y="46"/>
                    <a:pt x="1957" y="47"/>
                    <a:pt x="1955" y="49"/>
                  </a:cubicBezTo>
                  <a:cubicBezTo>
                    <a:pt x="1949" y="52"/>
                    <a:pt x="1944" y="58"/>
                    <a:pt x="1938" y="63"/>
                  </a:cubicBezTo>
                  <a:cubicBezTo>
                    <a:pt x="1936" y="66"/>
                    <a:pt x="1933" y="69"/>
                    <a:pt x="1930" y="72"/>
                  </a:cubicBezTo>
                  <a:cubicBezTo>
                    <a:pt x="1928" y="74"/>
                    <a:pt x="1926" y="76"/>
                    <a:pt x="1924" y="77"/>
                  </a:cubicBezTo>
                  <a:cubicBezTo>
                    <a:pt x="1926" y="75"/>
                    <a:pt x="1928" y="73"/>
                    <a:pt x="1930" y="70"/>
                  </a:cubicBezTo>
                  <a:cubicBezTo>
                    <a:pt x="1936" y="64"/>
                    <a:pt x="1941" y="58"/>
                    <a:pt x="1945" y="54"/>
                  </a:cubicBezTo>
                  <a:cubicBezTo>
                    <a:pt x="1949" y="50"/>
                    <a:pt x="1952" y="47"/>
                    <a:pt x="1952" y="47"/>
                  </a:cubicBezTo>
                  <a:cubicBezTo>
                    <a:pt x="1952" y="47"/>
                    <a:pt x="1949" y="49"/>
                    <a:pt x="1944" y="52"/>
                  </a:cubicBezTo>
                  <a:cubicBezTo>
                    <a:pt x="1939" y="54"/>
                    <a:pt x="1933" y="58"/>
                    <a:pt x="1926" y="63"/>
                  </a:cubicBezTo>
                  <a:cubicBezTo>
                    <a:pt x="1928" y="59"/>
                    <a:pt x="1929" y="54"/>
                    <a:pt x="1929" y="51"/>
                  </a:cubicBezTo>
                  <a:cubicBezTo>
                    <a:pt x="1930" y="47"/>
                    <a:pt x="1930" y="45"/>
                    <a:pt x="1930" y="42"/>
                  </a:cubicBezTo>
                  <a:cubicBezTo>
                    <a:pt x="1930" y="39"/>
                    <a:pt x="1929" y="37"/>
                    <a:pt x="1928" y="36"/>
                  </a:cubicBezTo>
                  <a:cubicBezTo>
                    <a:pt x="1927" y="35"/>
                    <a:pt x="1927" y="35"/>
                    <a:pt x="1927" y="35"/>
                  </a:cubicBezTo>
                  <a:cubicBezTo>
                    <a:pt x="1927" y="36"/>
                    <a:pt x="1927" y="36"/>
                    <a:pt x="1927" y="36"/>
                  </a:cubicBezTo>
                  <a:cubicBezTo>
                    <a:pt x="1925" y="38"/>
                    <a:pt x="1924" y="39"/>
                    <a:pt x="1924" y="39"/>
                  </a:cubicBezTo>
                  <a:cubicBezTo>
                    <a:pt x="1924" y="39"/>
                    <a:pt x="1925" y="38"/>
                    <a:pt x="1927" y="37"/>
                  </a:cubicBezTo>
                  <a:cubicBezTo>
                    <a:pt x="1928" y="39"/>
                    <a:pt x="1927" y="44"/>
                    <a:pt x="1925" y="49"/>
                  </a:cubicBezTo>
                  <a:cubicBezTo>
                    <a:pt x="1922" y="55"/>
                    <a:pt x="1919" y="61"/>
                    <a:pt x="1915" y="67"/>
                  </a:cubicBezTo>
                  <a:cubicBezTo>
                    <a:pt x="1912" y="73"/>
                    <a:pt x="1908" y="78"/>
                    <a:pt x="1905" y="83"/>
                  </a:cubicBezTo>
                  <a:cubicBezTo>
                    <a:pt x="1904" y="84"/>
                    <a:pt x="1903" y="85"/>
                    <a:pt x="1903" y="86"/>
                  </a:cubicBezTo>
                  <a:cubicBezTo>
                    <a:pt x="1898" y="91"/>
                    <a:pt x="1894" y="96"/>
                    <a:pt x="1891" y="100"/>
                  </a:cubicBezTo>
                  <a:cubicBezTo>
                    <a:pt x="1888" y="100"/>
                    <a:pt x="1886" y="100"/>
                    <a:pt x="1884" y="100"/>
                  </a:cubicBezTo>
                  <a:cubicBezTo>
                    <a:pt x="1884" y="99"/>
                    <a:pt x="1884" y="98"/>
                    <a:pt x="1884" y="97"/>
                  </a:cubicBezTo>
                  <a:cubicBezTo>
                    <a:pt x="1885" y="90"/>
                    <a:pt x="1886" y="82"/>
                    <a:pt x="1885" y="74"/>
                  </a:cubicBezTo>
                  <a:cubicBezTo>
                    <a:pt x="1885" y="67"/>
                    <a:pt x="1883" y="60"/>
                    <a:pt x="1881" y="56"/>
                  </a:cubicBezTo>
                  <a:cubicBezTo>
                    <a:pt x="1879" y="52"/>
                    <a:pt x="1876" y="51"/>
                    <a:pt x="1876" y="51"/>
                  </a:cubicBezTo>
                  <a:cubicBezTo>
                    <a:pt x="1876" y="51"/>
                    <a:pt x="1876" y="52"/>
                    <a:pt x="1877" y="53"/>
                  </a:cubicBezTo>
                  <a:cubicBezTo>
                    <a:pt x="1878" y="54"/>
                    <a:pt x="1878" y="55"/>
                    <a:pt x="1879" y="57"/>
                  </a:cubicBezTo>
                  <a:cubicBezTo>
                    <a:pt x="1879" y="61"/>
                    <a:pt x="1879" y="67"/>
                    <a:pt x="1877" y="74"/>
                  </a:cubicBezTo>
                  <a:cubicBezTo>
                    <a:pt x="1876" y="79"/>
                    <a:pt x="1874" y="85"/>
                    <a:pt x="1872" y="91"/>
                  </a:cubicBezTo>
                  <a:cubicBezTo>
                    <a:pt x="1872" y="91"/>
                    <a:pt x="1872" y="90"/>
                    <a:pt x="1872" y="90"/>
                  </a:cubicBezTo>
                  <a:cubicBezTo>
                    <a:pt x="1872" y="86"/>
                    <a:pt x="1873" y="82"/>
                    <a:pt x="1873" y="79"/>
                  </a:cubicBezTo>
                  <a:cubicBezTo>
                    <a:pt x="1873" y="78"/>
                    <a:pt x="1874" y="78"/>
                    <a:pt x="1874" y="78"/>
                  </a:cubicBezTo>
                  <a:cubicBezTo>
                    <a:pt x="1875" y="77"/>
                    <a:pt x="1877" y="74"/>
                    <a:pt x="1877" y="71"/>
                  </a:cubicBezTo>
                  <a:cubicBezTo>
                    <a:pt x="1877" y="70"/>
                    <a:pt x="1877" y="70"/>
                    <a:pt x="1877" y="70"/>
                  </a:cubicBezTo>
                  <a:cubicBezTo>
                    <a:pt x="1876" y="70"/>
                    <a:pt x="1876" y="70"/>
                    <a:pt x="1876" y="70"/>
                  </a:cubicBezTo>
                  <a:cubicBezTo>
                    <a:pt x="1875" y="70"/>
                    <a:pt x="1874" y="70"/>
                    <a:pt x="1874" y="70"/>
                  </a:cubicBezTo>
                  <a:cubicBezTo>
                    <a:pt x="1874" y="69"/>
                    <a:pt x="1874" y="69"/>
                    <a:pt x="1874" y="68"/>
                  </a:cubicBezTo>
                  <a:cubicBezTo>
                    <a:pt x="1874" y="61"/>
                    <a:pt x="1875" y="54"/>
                    <a:pt x="1874" y="49"/>
                  </a:cubicBezTo>
                  <a:cubicBezTo>
                    <a:pt x="1874" y="43"/>
                    <a:pt x="1873" y="39"/>
                    <a:pt x="1872" y="36"/>
                  </a:cubicBezTo>
                  <a:cubicBezTo>
                    <a:pt x="1872" y="36"/>
                    <a:pt x="1872" y="36"/>
                    <a:pt x="1872" y="36"/>
                  </a:cubicBezTo>
                  <a:cubicBezTo>
                    <a:pt x="1872" y="36"/>
                    <a:pt x="1872" y="35"/>
                    <a:pt x="1872" y="35"/>
                  </a:cubicBezTo>
                  <a:cubicBezTo>
                    <a:pt x="1872" y="35"/>
                    <a:pt x="1872" y="35"/>
                    <a:pt x="1872" y="35"/>
                  </a:cubicBezTo>
                  <a:cubicBezTo>
                    <a:pt x="1871" y="39"/>
                    <a:pt x="1871" y="42"/>
                    <a:pt x="1870" y="48"/>
                  </a:cubicBezTo>
                  <a:cubicBezTo>
                    <a:pt x="1869" y="52"/>
                    <a:pt x="1867" y="58"/>
                    <a:pt x="1865" y="64"/>
                  </a:cubicBezTo>
                  <a:cubicBezTo>
                    <a:pt x="1865" y="62"/>
                    <a:pt x="1865" y="61"/>
                    <a:pt x="1865" y="60"/>
                  </a:cubicBezTo>
                  <a:cubicBezTo>
                    <a:pt x="1864" y="59"/>
                    <a:pt x="1864" y="59"/>
                    <a:pt x="1864" y="59"/>
                  </a:cubicBezTo>
                  <a:cubicBezTo>
                    <a:pt x="1863" y="59"/>
                    <a:pt x="1863" y="59"/>
                    <a:pt x="1863" y="59"/>
                  </a:cubicBezTo>
                  <a:cubicBezTo>
                    <a:pt x="1861" y="60"/>
                    <a:pt x="1858" y="60"/>
                    <a:pt x="1856" y="61"/>
                  </a:cubicBezTo>
                  <a:cubicBezTo>
                    <a:pt x="1857" y="57"/>
                    <a:pt x="1859" y="53"/>
                    <a:pt x="1861" y="49"/>
                  </a:cubicBezTo>
                  <a:cubicBezTo>
                    <a:pt x="1868" y="34"/>
                    <a:pt x="1876" y="23"/>
                    <a:pt x="1876" y="23"/>
                  </a:cubicBezTo>
                  <a:cubicBezTo>
                    <a:pt x="1876" y="23"/>
                    <a:pt x="1873" y="25"/>
                    <a:pt x="1869" y="29"/>
                  </a:cubicBezTo>
                  <a:cubicBezTo>
                    <a:pt x="1865" y="32"/>
                    <a:pt x="1859" y="38"/>
                    <a:pt x="1854" y="45"/>
                  </a:cubicBezTo>
                  <a:cubicBezTo>
                    <a:pt x="1848" y="53"/>
                    <a:pt x="1841" y="63"/>
                    <a:pt x="1836" y="73"/>
                  </a:cubicBezTo>
                  <a:cubicBezTo>
                    <a:pt x="1834" y="75"/>
                    <a:pt x="1832" y="76"/>
                    <a:pt x="1830" y="78"/>
                  </a:cubicBezTo>
                  <a:cubicBezTo>
                    <a:pt x="1830" y="79"/>
                    <a:pt x="1829" y="79"/>
                    <a:pt x="1829" y="79"/>
                  </a:cubicBezTo>
                  <a:cubicBezTo>
                    <a:pt x="1829" y="79"/>
                    <a:pt x="1829" y="79"/>
                    <a:pt x="1829" y="79"/>
                  </a:cubicBezTo>
                  <a:cubicBezTo>
                    <a:pt x="1827" y="72"/>
                    <a:pt x="1826" y="65"/>
                    <a:pt x="1825" y="58"/>
                  </a:cubicBezTo>
                  <a:cubicBezTo>
                    <a:pt x="1824" y="55"/>
                    <a:pt x="1824" y="52"/>
                    <a:pt x="1823" y="50"/>
                  </a:cubicBezTo>
                  <a:cubicBezTo>
                    <a:pt x="1823" y="48"/>
                    <a:pt x="1823" y="47"/>
                    <a:pt x="1823" y="46"/>
                  </a:cubicBezTo>
                  <a:cubicBezTo>
                    <a:pt x="1823" y="45"/>
                    <a:pt x="1824" y="44"/>
                    <a:pt x="1824" y="43"/>
                  </a:cubicBezTo>
                  <a:cubicBezTo>
                    <a:pt x="1824" y="40"/>
                    <a:pt x="1824" y="39"/>
                    <a:pt x="1824" y="38"/>
                  </a:cubicBezTo>
                  <a:cubicBezTo>
                    <a:pt x="1823" y="36"/>
                    <a:pt x="1823" y="36"/>
                    <a:pt x="1823" y="36"/>
                  </a:cubicBezTo>
                  <a:cubicBezTo>
                    <a:pt x="1823" y="36"/>
                    <a:pt x="1823" y="36"/>
                    <a:pt x="1823" y="38"/>
                  </a:cubicBezTo>
                  <a:cubicBezTo>
                    <a:pt x="1823" y="39"/>
                    <a:pt x="1823" y="40"/>
                    <a:pt x="1823" y="42"/>
                  </a:cubicBezTo>
                  <a:cubicBezTo>
                    <a:pt x="1822" y="43"/>
                    <a:pt x="1822" y="44"/>
                    <a:pt x="1821" y="46"/>
                  </a:cubicBezTo>
                  <a:cubicBezTo>
                    <a:pt x="1821" y="47"/>
                    <a:pt x="1821" y="48"/>
                    <a:pt x="1821" y="50"/>
                  </a:cubicBezTo>
                  <a:cubicBezTo>
                    <a:pt x="1821" y="52"/>
                    <a:pt x="1821" y="56"/>
                    <a:pt x="1821" y="59"/>
                  </a:cubicBezTo>
                  <a:cubicBezTo>
                    <a:pt x="1821" y="66"/>
                    <a:pt x="1821" y="73"/>
                    <a:pt x="1823" y="80"/>
                  </a:cubicBezTo>
                  <a:cubicBezTo>
                    <a:pt x="1823" y="82"/>
                    <a:pt x="1823" y="84"/>
                    <a:pt x="1823" y="85"/>
                  </a:cubicBezTo>
                  <a:cubicBezTo>
                    <a:pt x="1823" y="86"/>
                    <a:pt x="1822" y="87"/>
                    <a:pt x="1822" y="87"/>
                  </a:cubicBezTo>
                  <a:cubicBezTo>
                    <a:pt x="1820" y="83"/>
                    <a:pt x="1819" y="79"/>
                    <a:pt x="1818" y="74"/>
                  </a:cubicBezTo>
                  <a:cubicBezTo>
                    <a:pt x="1818" y="73"/>
                    <a:pt x="1817" y="72"/>
                    <a:pt x="1817" y="71"/>
                  </a:cubicBezTo>
                  <a:cubicBezTo>
                    <a:pt x="1818" y="70"/>
                    <a:pt x="1818" y="70"/>
                    <a:pt x="1818" y="70"/>
                  </a:cubicBezTo>
                  <a:cubicBezTo>
                    <a:pt x="1817" y="71"/>
                    <a:pt x="1817" y="71"/>
                    <a:pt x="1817" y="71"/>
                  </a:cubicBezTo>
                  <a:cubicBezTo>
                    <a:pt x="1817" y="68"/>
                    <a:pt x="1816" y="66"/>
                    <a:pt x="1816" y="64"/>
                  </a:cubicBezTo>
                  <a:cubicBezTo>
                    <a:pt x="1815" y="60"/>
                    <a:pt x="1815" y="57"/>
                    <a:pt x="1815" y="54"/>
                  </a:cubicBezTo>
                  <a:cubicBezTo>
                    <a:pt x="1816" y="47"/>
                    <a:pt x="1817" y="41"/>
                    <a:pt x="1817" y="37"/>
                  </a:cubicBezTo>
                  <a:cubicBezTo>
                    <a:pt x="1818" y="35"/>
                    <a:pt x="1818" y="33"/>
                    <a:pt x="1819" y="32"/>
                  </a:cubicBezTo>
                  <a:cubicBezTo>
                    <a:pt x="1819" y="32"/>
                    <a:pt x="1819" y="31"/>
                    <a:pt x="1819" y="31"/>
                  </a:cubicBezTo>
                  <a:cubicBezTo>
                    <a:pt x="1820" y="31"/>
                    <a:pt x="1820" y="31"/>
                    <a:pt x="1820" y="31"/>
                  </a:cubicBezTo>
                  <a:cubicBezTo>
                    <a:pt x="1820" y="31"/>
                    <a:pt x="1819" y="31"/>
                    <a:pt x="1818" y="32"/>
                  </a:cubicBezTo>
                  <a:cubicBezTo>
                    <a:pt x="1818" y="33"/>
                    <a:pt x="1817" y="35"/>
                    <a:pt x="1816" y="37"/>
                  </a:cubicBezTo>
                  <a:cubicBezTo>
                    <a:pt x="1815" y="39"/>
                    <a:pt x="1815" y="41"/>
                    <a:pt x="1814" y="44"/>
                  </a:cubicBezTo>
                  <a:cubicBezTo>
                    <a:pt x="1813" y="47"/>
                    <a:pt x="1812" y="50"/>
                    <a:pt x="1811" y="53"/>
                  </a:cubicBezTo>
                  <a:cubicBezTo>
                    <a:pt x="1811" y="56"/>
                    <a:pt x="1810" y="60"/>
                    <a:pt x="1810" y="64"/>
                  </a:cubicBezTo>
                  <a:cubicBezTo>
                    <a:pt x="1810" y="68"/>
                    <a:pt x="1811" y="72"/>
                    <a:pt x="1811" y="75"/>
                  </a:cubicBezTo>
                  <a:cubicBezTo>
                    <a:pt x="1811" y="76"/>
                    <a:pt x="1811" y="76"/>
                    <a:pt x="1812" y="77"/>
                  </a:cubicBezTo>
                  <a:cubicBezTo>
                    <a:pt x="1811" y="78"/>
                    <a:pt x="1810" y="78"/>
                    <a:pt x="1809" y="79"/>
                  </a:cubicBezTo>
                  <a:cubicBezTo>
                    <a:pt x="1808" y="81"/>
                    <a:pt x="1806" y="83"/>
                    <a:pt x="1805" y="86"/>
                  </a:cubicBezTo>
                  <a:cubicBezTo>
                    <a:pt x="1804" y="87"/>
                    <a:pt x="1803" y="88"/>
                    <a:pt x="1802" y="90"/>
                  </a:cubicBezTo>
                  <a:cubicBezTo>
                    <a:pt x="1802" y="89"/>
                    <a:pt x="1802" y="87"/>
                    <a:pt x="1801" y="86"/>
                  </a:cubicBezTo>
                  <a:cubicBezTo>
                    <a:pt x="1801" y="84"/>
                    <a:pt x="1801" y="81"/>
                    <a:pt x="1801" y="79"/>
                  </a:cubicBezTo>
                  <a:cubicBezTo>
                    <a:pt x="1801" y="74"/>
                    <a:pt x="1802" y="69"/>
                    <a:pt x="1802" y="64"/>
                  </a:cubicBezTo>
                  <a:cubicBezTo>
                    <a:pt x="1803" y="62"/>
                    <a:pt x="1803" y="59"/>
                    <a:pt x="1803" y="57"/>
                  </a:cubicBezTo>
                  <a:cubicBezTo>
                    <a:pt x="1803" y="56"/>
                    <a:pt x="1802" y="55"/>
                    <a:pt x="1803" y="54"/>
                  </a:cubicBezTo>
                  <a:cubicBezTo>
                    <a:pt x="1803" y="53"/>
                    <a:pt x="1803" y="52"/>
                    <a:pt x="1803" y="51"/>
                  </a:cubicBezTo>
                  <a:cubicBezTo>
                    <a:pt x="1804" y="49"/>
                    <a:pt x="1804" y="48"/>
                    <a:pt x="1804" y="46"/>
                  </a:cubicBezTo>
                  <a:cubicBezTo>
                    <a:pt x="1804" y="45"/>
                    <a:pt x="1805" y="44"/>
                    <a:pt x="1805" y="43"/>
                  </a:cubicBezTo>
                  <a:cubicBezTo>
                    <a:pt x="1805" y="44"/>
                    <a:pt x="1806" y="44"/>
                    <a:pt x="1806" y="44"/>
                  </a:cubicBezTo>
                  <a:cubicBezTo>
                    <a:pt x="1806" y="44"/>
                    <a:pt x="1805" y="44"/>
                    <a:pt x="1805" y="43"/>
                  </a:cubicBezTo>
                  <a:cubicBezTo>
                    <a:pt x="1805" y="43"/>
                    <a:pt x="1805" y="43"/>
                    <a:pt x="1805" y="43"/>
                  </a:cubicBezTo>
                  <a:cubicBezTo>
                    <a:pt x="1805" y="43"/>
                    <a:pt x="1805" y="43"/>
                    <a:pt x="1805" y="43"/>
                  </a:cubicBezTo>
                  <a:cubicBezTo>
                    <a:pt x="1804" y="44"/>
                    <a:pt x="1804" y="45"/>
                    <a:pt x="1803" y="46"/>
                  </a:cubicBezTo>
                  <a:cubicBezTo>
                    <a:pt x="1803" y="47"/>
                    <a:pt x="1802" y="49"/>
                    <a:pt x="1801" y="50"/>
                  </a:cubicBezTo>
                  <a:cubicBezTo>
                    <a:pt x="1801" y="51"/>
                    <a:pt x="1800" y="52"/>
                    <a:pt x="1800" y="53"/>
                  </a:cubicBezTo>
                  <a:cubicBezTo>
                    <a:pt x="1800" y="54"/>
                    <a:pt x="1799" y="56"/>
                    <a:pt x="1799" y="57"/>
                  </a:cubicBezTo>
                  <a:cubicBezTo>
                    <a:pt x="1799" y="59"/>
                    <a:pt x="1798" y="61"/>
                    <a:pt x="1798" y="63"/>
                  </a:cubicBezTo>
                  <a:cubicBezTo>
                    <a:pt x="1796" y="68"/>
                    <a:pt x="1795" y="73"/>
                    <a:pt x="1794" y="79"/>
                  </a:cubicBezTo>
                  <a:cubicBezTo>
                    <a:pt x="1794" y="79"/>
                    <a:pt x="1794" y="80"/>
                    <a:pt x="1794" y="81"/>
                  </a:cubicBezTo>
                  <a:cubicBezTo>
                    <a:pt x="1794" y="80"/>
                    <a:pt x="1794" y="80"/>
                    <a:pt x="1794" y="80"/>
                  </a:cubicBezTo>
                  <a:cubicBezTo>
                    <a:pt x="1793" y="79"/>
                    <a:pt x="1793" y="78"/>
                    <a:pt x="1792" y="77"/>
                  </a:cubicBezTo>
                  <a:cubicBezTo>
                    <a:pt x="1793" y="74"/>
                    <a:pt x="1794" y="71"/>
                    <a:pt x="1794" y="71"/>
                  </a:cubicBezTo>
                  <a:cubicBezTo>
                    <a:pt x="1794" y="71"/>
                    <a:pt x="1793" y="73"/>
                    <a:pt x="1792" y="75"/>
                  </a:cubicBezTo>
                  <a:cubicBezTo>
                    <a:pt x="1792" y="75"/>
                    <a:pt x="1791" y="75"/>
                    <a:pt x="1791" y="75"/>
                  </a:cubicBezTo>
                  <a:cubicBezTo>
                    <a:pt x="1791" y="71"/>
                    <a:pt x="1791" y="68"/>
                    <a:pt x="1791" y="64"/>
                  </a:cubicBezTo>
                  <a:cubicBezTo>
                    <a:pt x="1791" y="63"/>
                    <a:pt x="1790" y="62"/>
                    <a:pt x="1790" y="61"/>
                  </a:cubicBezTo>
                  <a:cubicBezTo>
                    <a:pt x="1793" y="58"/>
                    <a:pt x="1795" y="55"/>
                    <a:pt x="1796" y="54"/>
                  </a:cubicBezTo>
                  <a:cubicBezTo>
                    <a:pt x="1797" y="53"/>
                    <a:pt x="1797" y="53"/>
                    <a:pt x="1797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6" y="53"/>
                    <a:pt x="1796" y="53"/>
                    <a:pt x="1796" y="53"/>
                  </a:cubicBezTo>
                  <a:cubicBezTo>
                    <a:pt x="1794" y="54"/>
                    <a:pt x="1794" y="55"/>
                    <a:pt x="1794" y="55"/>
                  </a:cubicBezTo>
                  <a:cubicBezTo>
                    <a:pt x="1794" y="55"/>
                    <a:pt x="1794" y="55"/>
                    <a:pt x="1795" y="54"/>
                  </a:cubicBezTo>
                  <a:cubicBezTo>
                    <a:pt x="1793" y="55"/>
                    <a:pt x="1792" y="57"/>
                    <a:pt x="1790" y="58"/>
                  </a:cubicBezTo>
                  <a:cubicBezTo>
                    <a:pt x="1790" y="57"/>
                    <a:pt x="1790" y="56"/>
                    <a:pt x="1790" y="56"/>
                  </a:cubicBezTo>
                  <a:cubicBezTo>
                    <a:pt x="1792" y="54"/>
                    <a:pt x="1794" y="55"/>
                    <a:pt x="1794" y="55"/>
                  </a:cubicBezTo>
                  <a:cubicBezTo>
                    <a:pt x="1794" y="55"/>
                    <a:pt x="1793" y="55"/>
                    <a:pt x="1793" y="54"/>
                  </a:cubicBezTo>
                  <a:cubicBezTo>
                    <a:pt x="1792" y="54"/>
                    <a:pt x="1791" y="54"/>
                    <a:pt x="1790" y="55"/>
                  </a:cubicBezTo>
                  <a:cubicBezTo>
                    <a:pt x="1790" y="51"/>
                    <a:pt x="1790" y="48"/>
                    <a:pt x="1790" y="45"/>
                  </a:cubicBezTo>
                  <a:cubicBezTo>
                    <a:pt x="1790" y="43"/>
                    <a:pt x="1791" y="41"/>
                    <a:pt x="1791" y="39"/>
                  </a:cubicBezTo>
                  <a:cubicBezTo>
                    <a:pt x="1791" y="38"/>
                    <a:pt x="1792" y="37"/>
                    <a:pt x="1792" y="36"/>
                  </a:cubicBezTo>
                  <a:cubicBezTo>
                    <a:pt x="1793" y="36"/>
                    <a:pt x="1793" y="36"/>
                    <a:pt x="1793" y="36"/>
                  </a:cubicBezTo>
                  <a:cubicBezTo>
                    <a:pt x="1793" y="36"/>
                    <a:pt x="1793" y="36"/>
                    <a:pt x="1792" y="36"/>
                  </a:cubicBezTo>
                  <a:cubicBezTo>
                    <a:pt x="1792" y="36"/>
                    <a:pt x="1792" y="36"/>
                    <a:pt x="1792" y="36"/>
                  </a:cubicBezTo>
                  <a:cubicBezTo>
                    <a:pt x="1792" y="36"/>
                    <a:pt x="1792" y="36"/>
                    <a:pt x="1792" y="36"/>
                  </a:cubicBezTo>
                  <a:cubicBezTo>
                    <a:pt x="1792" y="37"/>
                    <a:pt x="1791" y="38"/>
                    <a:pt x="1790" y="39"/>
                  </a:cubicBezTo>
                  <a:cubicBezTo>
                    <a:pt x="1790" y="41"/>
                    <a:pt x="1789" y="43"/>
                    <a:pt x="1789" y="45"/>
                  </a:cubicBezTo>
                  <a:cubicBezTo>
                    <a:pt x="1788" y="48"/>
                    <a:pt x="1788" y="51"/>
                    <a:pt x="1788" y="54"/>
                  </a:cubicBezTo>
                  <a:cubicBezTo>
                    <a:pt x="1787" y="55"/>
                    <a:pt x="1787" y="56"/>
                    <a:pt x="1787" y="57"/>
                  </a:cubicBezTo>
                  <a:cubicBezTo>
                    <a:pt x="1786" y="57"/>
                    <a:pt x="1785" y="58"/>
                    <a:pt x="1784" y="59"/>
                  </a:cubicBezTo>
                  <a:cubicBezTo>
                    <a:pt x="1782" y="61"/>
                    <a:pt x="1781" y="62"/>
                    <a:pt x="1779" y="64"/>
                  </a:cubicBezTo>
                  <a:cubicBezTo>
                    <a:pt x="1777" y="66"/>
                    <a:pt x="1776" y="68"/>
                    <a:pt x="1775" y="69"/>
                  </a:cubicBezTo>
                  <a:cubicBezTo>
                    <a:pt x="1774" y="68"/>
                    <a:pt x="1773" y="67"/>
                    <a:pt x="1773" y="66"/>
                  </a:cubicBezTo>
                  <a:cubicBezTo>
                    <a:pt x="1773" y="65"/>
                    <a:pt x="1772" y="65"/>
                    <a:pt x="1772" y="65"/>
                  </a:cubicBezTo>
                  <a:cubicBezTo>
                    <a:pt x="1773" y="62"/>
                    <a:pt x="1773" y="58"/>
                    <a:pt x="1774" y="55"/>
                  </a:cubicBezTo>
                  <a:cubicBezTo>
                    <a:pt x="1775" y="48"/>
                    <a:pt x="1775" y="42"/>
                    <a:pt x="1775" y="38"/>
                  </a:cubicBezTo>
                  <a:cubicBezTo>
                    <a:pt x="1776" y="39"/>
                    <a:pt x="1776" y="39"/>
                    <a:pt x="1776" y="39"/>
                  </a:cubicBezTo>
                  <a:cubicBezTo>
                    <a:pt x="1776" y="39"/>
                    <a:pt x="1776" y="39"/>
                    <a:pt x="1775" y="37"/>
                  </a:cubicBezTo>
                  <a:cubicBezTo>
                    <a:pt x="1775" y="36"/>
                    <a:pt x="1775" y="36"/>
                    <a:pt x="1775" y="36"/>
                  </a:cubicBezTo>
                  <a:cubicBezTo>
                    <a:pt x="1775" y="37"/>
                    <a:pt x="1775" y="37"/>
                    <a:pt x="1775" y="37"/>
                  </a:cubicBezTo>
                  <a:cubicBezTo>
                    <a:pt x="1774" y="40"/>
                    <a:pt x="1772" y="47"/>
                    <a:pt x="1769" y="54"/>
                  </a:cubicBezTo>
                  <a:cubicBezTo>
                    <a:pt x="1769" y="54"/>
                    <a:pt x="1769" y="55"/>
                    <a:pt x="1769" y="55"/>
                  </a:cubicBezTo>
                  <a:cubicBezTo>
                    <a:pt x="1768" y="55"/>
                    <a:pt x="1768" y="55"/>
                    <a:pt x="1768" y="55"/>
                  </a:cubicBezTo>
                  <a:cubicBezTo>
                    <a:pt x="1768" y="56"/>
                    <a:pt x="1768" y="56"/>
                    <a:pt x="1768" y="56"/>
                  </a:cubicBezTo>
                  <a:cubicBezTo>
                    <a:pt x="1767" y="57"/>
                    <a:pt x="1767" y="58"/>
                    <a:pt x="1767" y="59"/>
                  </a:cubicBezTo>
                  <a:cubicBezTo>
                    <a:pt x="1765" y="65"/>
                    <a:pt x="1763" y="71"/>
                    <a:pt x="1762" y="76"/>
                  </a:cubicBezTo>
                  <a:cubicBezTo>
                    <a:pt x="1761" y="80"/>
                    <a:pt x="1761" y="83"/>
                    <a:pt x="1761" y="86"/>
                  </a:cubicBezTo>
                  <a:cubicBezTo>
                    <a:pt x="1760" y="87"/>
                    <a:pt x="1759" y="89"/>
                    <a:pt x="1758" y="90"/>
                  </a:cubicBezTo>
                  <a:cubicBezTo>
                    <a:pt x="1757" y="92"/>
                    <a:pt x="1756" y="94"/>
                    <a:pt x="1755" y="95"/>
                  </a:cubicBezTo>
                  <a:cubicBezTo>
                    <a:pt x="1754" y="95"/>
                    <a:pt x="1753" y="95"/>
                    <a:pt x="1753" y="95"/>
                  </a:cubicBezTo>
                  <a:cubicBezTo>
                    <a:pt x="1754" y="92"/>
                    <a:pt x="1755" y="88"/>
                    <a:pt x="1757" y="83"/>
                  </a:cubicBezTo>
                  <a:cubicBezTo>
                    <a:pt x="1758" y="77"/>
                    <a:pt x="1760" y="69"/>
                    <a:pt x="1762" y="61"/>
                  </a:cubicBezTo>
                  <a:cubicBezTo>
                    <a:pt x="1763" y="55"/>
                    <a:pt x="1765" y="49"/>
                    <a:pt x="1766" y="44"/>
                  </a:cubicBezTo>
                  <a:cubicBezTo>
                    <a:pt x="1766" y="45"/>
                    <a:pt x="1766" y="45"/>
                    <a:pt x="1766" y="45"/>
                  </a:cubicBezTo>
                  <a:cubicBezTo>
                    <a:pt x="1766" y="46"/>
                    <a:pt x="1767" y="48"/>
                    <a:pt x="1767" y="49"/>
                  </a:cubicBezTo>
                  <a:cubicBezTo>
                    <a:pt x="1767" y="51"/>
                    <a:pt x="1767" y="52"/>
                    <a:pt x="1767" y="52"/>
                  </a:cubicBezTo>
                  <a:cubicBezTo>
                    <a:pt x="1767" y="52"/>
                    <a:pt x="1767" y="51"/>
                    <a:pt x="1767" y="49"/>
                  </a:cubicBezTo>
                  <a:cubicBezTo>
                    <a:pt x="1768" y="48"/>
                    <a:pt x="1768" y="47"/>
                    <a:pt x="1768" y="45"/>
                  </a:cubicBezTo>
                  <a:cubicBezTo>
                    <a:pt x="1768" y="43"/>
                    <a:pt x="1768" y="42"/>
                    <a:pt x="1768" y="40"/>
                  </a:cubicBezTo>
                  <a:cubicBezTo>
                    <a:pt x="1767" y="37"/>
                    <a:pt x="1767" y="37"/>
                    <a:pt x="1767" y="37"/>
                  </a:cubicBezTo>
                  <a:cubicBezTo>
                    <a:pt x="1765" y="39"/>
                    <a:pt x="1765" y="39"/>
                    <a:pt x="1765" y="39"/>
                  </a:cubicBezTo>
                  <a:cubicBezTo>
                    <a:pt x="1762" y="45"/>
                    <a:pt x="1759" y="52"/>
                    <a:pt x="1756" y="59"/>
                  </a:cubicBezTo>
                  <a:cubicBezTo>
                    <a:pt x="1753" y="67"/>
                    <a:pt x="1750" y="74"/>
                    <a:pt x="1749" y="81"/>
                  </a:cubicBezTo>
                  <a:cubicBezTo>
                    <a:pt x="1747" y="87"/>
                    <a:pt x="1747" y="91"/>
                    <a:pt x="1747" y="95"/>
                  </a:cubicBezTo>
                  <a:cubicBezTo>
                    <a:pt x="1746" y="95"/>
                    <a:pt x="1745" y="95"/>
                    <a:pt x="1744" y="94"/>
                  </a:cubicBezTo>
                  <a:cubicBezTo>
                    <a:pt x="1744" y="94"/>
                    <a:pt x="1744" y="93"/>
                    <a:pt x="1744" y="92"/>
                  </a:cubicBezTo>
                  <a:cubicBezTo>
                    <a:pt x="1744" y="90"/>
                    <a:pt x="1745" y="88"/>
                    <a:pt x="1746" y="86"/>
                  </a:cubicBezTo>
                  <a:cubicBezTo>
                    <a:pt x="1747" y="83"/>
                    <a:pt x="1748" y="79"/>
                    <a:pt x="1749" y="74"/>
                  </a:cubicBezTo>
                  <a:cubicBezTo>
                    <a:pt x="1750" y="70"/>
                    <a:pt x="1752" y="66"/>
                    <a:pt x="1753" y="61"/>
                  </a:cubicBezTo>
                  <a:cubicBezTo>
                    <a:pt x="1755" y="54"/>
                    <a:pt x="1757" y="47"/>
                    <a:pt x="1759" y="42"/>
                  </a:cubicBezTo>
                  <a:cubicBezTo>
                    <a:pt x="1759" y="42"/>
                    <a:pt x="1759" y="43"/>
                    <a:pt x="1759" y="43"/>
                  </a:cubicBezTo>
                  <a:cubicBezTo>
                    <a:pt x="1759" y="44"/>
                    <a:pt x="1759" y="45"/>
                    <a:pt x="1759" y="45"/>
                  </a:cubicBezTo>
                  <a:cubicBezTo>
                    <a:pt x="1759" y="47"/>
                    <a:pt x="1758" y="48"/>
                    <a:pt x="1758" y="48"/>
                  </a:cubicBezTo>
                  <a:cubicBezTo>
                    <a:pt x="1758" y="48"/>
                    <a:pt x="1759" y="47"/>
                    <a:pt x="1760" y="46"/>
                  </a:cubicBezTo>
                  <a:cubicBezTo>
                    <a:pt x="1760" y="46"/>
                    <a:pt x="1760" y="47"/>
                    <a:pt x="1760" y="47"/>
                  </a:cubicBezTo>
                  <a:cubicBezTo>
                    <a:pt x="1760" y="48"/>
                    <a:pt x="1760" y="49"/>
                    <a:pt x="1760" y="49"/>
                  </a:cubicBezTo>
                  <a:cubicBezTo>
                    <a:pt x="1760" y="49"/>
                    <a:pt x="1760" y="48"/>
                    <a:pt x="1760" y="47"/>
                  </a:cubicBezTo>
                  <a:cubicBezTo>
                    <a:pt x="1760" y="46"/>
                    <a:pt x="1760" y="45"/>
                    <a:pt x="1761" y="43"/>
                  </a:cubicBezTo>
                  <a:cubicBezTo>
                    <a:pt x="1761" y="42"/>
                    <a:pt x="1761" y="42"/>
                    <a:pt x="1761" y="41"/>
                  </a:cubicBezTo>
                  <a:cubicBezTo>
                    <a:pt x="1761" y="40"/>
                    <a:pt x="1761" y="39"/>
                    <a:pt x="1760" y="38"/>
                  </a:cubicBezTo>
                  <a:cubicBezTo>
                    <a:pt x="1760" y="36"/>
                    <a:pt x="1760" y="36"/>
                    <a:pt x="1760" y="36"/>
                  </a:cubicBezTo>
                  <a:cubicBezTo>
                    <a:pt x="1759" y="38"/>
                    <a:pt x="1759" y="38"/>
                    <a:pt x="1759" y="38"/>
                  </a:cubicBezTo>
                  <a:cubicBezTo>
                    <a:pt x="1759" y="38"/>
                    <a:pt x="1758" y="39"/>
                    <a:pt x="1758" y="39"/>
                  </a:cubicBezTo>
                  <a:cubicBezTo>
                    <a:pt x="1758" y="39"/>
                    <a:pt x="1758" y="39"/>
                    <a:pt x="1757" y="39"/>
                  </a:cubicBezTo>
                  <a:cubicBezTo>
                    <a:pt x="1756" y="39"/>
                    <a:pt x="1756" y="39"/>
                    <a:pt x="1755" y="40"/>
                  </a:cubicBezTo>
                  <a:cubicBezTo>
                    <a:pt x="1753" y="41"/>
                    <a:pt x="1751" y="43"/>
                    <a:pt x="1749" y="45"/>
                  </a:cubicBezTo>
                  <a:cubicBezTo>
                    <a:pt x="1745" y="49"/>
                    <a:pt x="1740" y="55"/>
                    <a:pt x="1737" y="60"/>
                  </a:cubicBezTo>
                  <a:cubicBezTo>
                    <a:pt x="1735" y="62"/>
                    <a:pt x="1734" y="65"/>
                    <a:pt x="1732" y="67"/>
                  </a:cubicBezTo>
                  <a:cubicBezTo>
                    <a:pt x="1731" y="66"/>
                    <a:pt x="1731" y="65"/>
                    <a:pt x="1730" y="64"/>
                  </a:cubicBezTo>
                  <a:cubicBezTo>
                    <a:pt x="1731" y="62"/>
                    <a:pt x="1732" y="60"/>
                    <a:pt x="1733" y="59"/>
                  </a:cubicBezTo>
                  <a:cubicBezTo>
                    <a:pt x="1736" y="54"/>
                    <a:pt x="1738" y="50"/>
                    <a:pt x="1741" y="46"/>
                  </a:cubicBezTo>
                  <a:cubicBezTo>
                    <a:pt x="1742" y="45"/>
                    <a:pt x="1743" y="44"/>
                    <a:pt x="1743" y="43"/>
                  </a:cubicBezTo>
                  <a:cubicBezTo>
                    <a:pt x="1743" y="44"/>
                    <a:pt x="1743" y="44"/>
                    <a:pt x="1743" y="44"/>
                  </a:cubicBezTo>
                  <a:cubicBezTo>
                    <a:pt x="1743" y="44"/>
                    <a:pt x="1744" y="43"/>
                    <a:pt x="1744" y="42"/>
                  </a:cubicBezTo>
                  <a:cubicBezTo>
                    <a:pt x="1745" y="41"/>
                    <a:pt x="1747" y="41"/>
                    <a:pt x="1749" y="39"/>
                  </a:cubicBezTo>
                  <a:cubicBezTo>
                    <a:pt x="1751" y="37"/>
                    <a:pt x="1751" y="37"/>
                    <a:pt x="1751" y="37"/>
                  </a:cubicBezTo>
                  <a:cubicBezTo>
                    <a:pt x="1749" y="38"/>
                    <a:pt x="1749" y="38"/>
                    <a:pt x="1749" y="38"/>
                  </a:cubicBezTo>
                  <a:cubicBezTo>
                    <a:pt x="1745" y="38"/>
                    <a:pt x="1742" y="41"/>
                    <a:pt x="1738" y="44"/>
                  </a:cubicBezTo>
                  <a:cubicBezTo>
                    <a:pt x="1735" y="47"/>
                    <a:pt x="1731" y="51"/>
                    <a:pt x="1728" y="55"/>
                  </a:cubicBezTo>
                  <a:cubicBezTo>
                    <a:pt x="1728" y="56"/>
                    <a:pt x="1727" y="57"/>
                    <a:pt x="1727" y="58"/>
                  </a:cubicBezTo>
                  <a:cubicBezTo>
                    <a:pt x="1724" y="54"/>
                    <a:pt x="1723" y="50"/>
                    <a:pt x="1722" y="48"/>
                  </a:cubicBezTo>
                  <a:cubicBezTo>
                    <a:pt x="1720" y="45"/>
                    <a:pt x="1720" y="43"/>
                    <a:pt x="1720" y="43"/>
                  </a:cubicBezTo>
                  <a:cubicBezTo>
                    <a:pt x="1720" y="43"/>
                    <a:pt x="1719" y="45"/>
                    <a:pt x="1719" y="48"/>
                  </a:cubicBezTo>
                  <a:cubicBezTo>
                    <a:pt x="1719" y="51"/>
                    <a:pt x="1719" y="55"/>
                    <a:pt x="1719" y="60"/>
                  </a:cubicBezTo>
                  <a:cubicBezTo>
                    <a:pt x="1719" y="62"/>
                    <a:pt x="1720" y="65"/>
                    <a:pt x="1720" y="67"/>
                  </a:cubicBezTo>
                  <a:cubicBezTo>
                    <a:pt x="1720" y="67"/>
                    <a:pt x="1719" y="68"/>
                    <a:pt x="1719" y="68"/>
                  </a:cubicBezTo>
                  <a:cubicBezTo>
                    <a:pt x="1718" y="70"/>
                    <a:pt x="1716" y="73"/>
                    <a:pt x="1715" y="75"/>
                  </a:cubicBezTo>
                  <a:cubicBezTo>
                    <a:pt x="1714" y="74"/>
                    <a:pt x="1714" y="74"/>
                    <a:pt x="1714" y="73"/>
                  </a:cubicBezTo>
                  <a:cubicBezTo>
                    <a:pt x="1711" y="69"/>
                    <a:pt x="1708" y="64"/>
                    <a:pt x="1705" y="60"/>
                  </a:cubicBezTo>
                  <a:cubicBezTo>
                    <a:pt x="1704" y="58"/>
                    <a:pt x="1703" y="57"/>
                    <a:pt x="1702" y="56"/>
                  </a:cubicBezTo>
                  <a:cubicBezTo>
                    <a:pt x="1702" y="56"/>
                    <a:pt x="1702" y="56"/>
                    <a:pt x="1702" y="56"/>
                  </a:cubicBezTo>
                  <a:cubicBezTo>
                    <a:pt x="1702" y="53"/>
                    <a:pt x="1703" y="50"/>
                    <a:pt x="1703" y="47"/>
                  </a:cubicBezTo>
                  <a:cubicBezTo>
                    <a:pt x="1704" y="41"/>
                    <a:pt x="1706" y="36"/>
                    <a:pt x="1706" y="32"/>
                  </a:cubicBezTo>
                  <a:cubicBezTo>
                    <a:pt x="1706" y="30"/>
                    <a:pt x="1706" y="29"/>
                    <a:pt x="1707" y="28"/>
                  </a:cubicBezTo>
                  <a:cubicBezTo>
                    <a:pt x="1707" y="27"/>
                    <a:pt x="1708" y="26"/>
                    <a:pt x="1708" y="26"/>
                  </a:cubicBezTo>
                  <a:cubicBezTo>
                    <a:pt x="1708" y="26"/>
                    <a:pt x="1707" y="27"/>
                    <a:pt x="1707" y="28"/>
                  </a:cubicBezTo>
                  <a:cubicBezTo>
                    <a:pt x="1706" y="28"/>
                    <a:pt x="1705" y="30"/>
                    <a:pt x="1705" y="32"/>
                  </a:cubicBezTo>
                  <a:cubicBezTo>
                    <a:pt x="1704" y="35"/>
                    <a:pt x="1702" y="40"/>
                    <a:pt x="1699" y="46"/>
                  </a:cubicBezTo>
                  <a:cubicBezTo>
                    <a:pt x="1699" y="47"/>
                    <a:pt x="1698" y="49"/>
                    <a:pt x="1698" y="51"/>
                  </a:cubicBezTo>
                  <a:cubicBezTo>
                    <a:pt x="1697" y="51"/>
                    <a:pt x="1697" y="50"/>
                    <a:pt x="1696" y="50"/>
                  </a:cubicBezTo>
                  <a:cubicBezTo>
                    <a:pt x="1694" y="48"/>
                    <a:pt x="1692" y="47"/>
                    <a:pt x="1692" y="47"/>
                  </a:cubicBezTo>
                  <a:cubicBezTo>
                    <a:pt x="1692" y="47"/>
                    <a:pt x="1693" y="49"/>
                    <a:pt x="1694" y="52"/>
                  </a:cubicBezTo>
                  <a:cubicBezTo>
                    <a:pt x="1695" y="53"/>
                    <a:pt x="1696" y="55"/>
                    <a:pt x="1696" y="57"/>
                  </a:cubicBezTo>
                  <a:cubicBezTo>
                    <a:pt x="1696" y="60"/>
                    <a:pt x="1695" y="62"/>
                    <a:pt x="1695" y="64"/>
                  </a:cubicBezTo>
                  <a:cubicBezTo>
                    <a:pt x="1695" y="65"/>
                    <a:pt x="1694" y="66"/>
                    <a:pt x="1694" y="67"/>
                  </a:cubicBezTo>
                  <a:cubicBezTo>
                    <a:pt x="1692" y="64"/>
                    <a:pt x="1690" y="61"/>
                    <a:pt x="1687" y="58"/>
                  </a:cubicBezTo>
                  <a:cubicBezTo>
                    <a:pt x="1686" y="56"/>
                    <a:pt x="1684" y="55"/>
                    <a:pt x="1682" y="54"/>
                  </a:cubicBezTo>
                  <a:cubicBezTo>
                    <a:pt x="1682" y="54"/>
                    <a:pt x="1682" y="54"/>
                    <a:pt x="1682" y="54"/>
                  </a:cubicBezTo>
                  <a:cubicBezTo>
                    <a:pt x="1683" y="51"/>
                    <a:pt x="1684" y="49"/>
                    <a:pt x="1685" y="47"/>
                  </a:cubicBezTo>
                  <a:cubicBezTo>
                    <a:pt x="1686" y="46"/>
                    <a:pt x="1686" y="45"/>
                    <a:pt x="1687" y="44"/>
                  </a:cubicBezTo>
                  <a:cubicBezTo>
                    <a:pt x="1687" y="43"/>
                    <a:pt x="1688" y="42"/>
                    <a:pt x="1688" y="42"/>
                  </a:cubicBezTo>
                  <a:cubicBezTo>
                    <a:pt x="1690" y="40"/>
                    <a:pt x="1691" y="39"/>
                    <a:pt x="1691" y="38"/>
                  </a:cubicBezTo>
                  <a:cubicBezTo>
                    <a:pt x="1692" y="38"/>
                    <a:pt x="1692" y="37"/>
                    <a:pt x="1692" y="37"/>
                  </a:cubicBezTo>
                  <a:cubicBezTo>
                    <a:pt x="1692" y="37"/>
                    <a:pt x="1692" y="37"/>
                    <a:pt x="1691" y="38"/>
                  </a:cubicBezTo>
                  <a:cubicBezTo>
                    <a:pt x="1690" y="39"/>
                    <a:pt x="1689" y="40"/>
                    <a:pt x="1688" y="41"/>
                  </a:cubicBezTo>
                  <a:cubicBezTo>
                    <a:pt x="1687" y="41"/>
                    <a:pt x="1686" y="42"/>
                    <a:pt x="1685" y="43"/>
                  </a:cubicBezTo>
                  <a:cubicBezTo>
                    <a:pt x="1685" y="44"/>
                    <a:pt x="1684" y="45"/>
                    <a:pt x="1683" y="46"/>
                  </a:cubicBezTo>
                  <a:cubicBezTo>
                    <a:pt x="1683" y="47"/>
                    <a:pt x="1682" y="47"/>
                    <a:pt x="1682" y="48"/>
                  </a:cubicBezTo>
                  <a:cubicBezTo>
                    <a:pt x="1682" y="46"/>
                    <a:pt x="1681" y="45"/>
                    <a:pt x="1681" y="43"/>
                  </a:cubicBezTo>
                  <a:cubicBezTo>
                    <a:pt x="1681" y="43"/>
                    <a:pt x="1681" y="43"/>
                    <a:pt x="1681" y="43"/>
                  </a:cubicBezTo>
                  <a:cubicBezTo>
                    <a:pt x="1682" y="42"/>
                    <a:pt x="1682" y="42"/>
                    <a:pt x="1682" y="41"/>
                  </a:cubicBezTo>
                  <a:cubicBezTo>
                    <a:pt x="1685" y="39"/>
                    <a:pt x="1687" y="36"/>
                    <a:pt x="1689" y="34"/>
                  </a:cubicBezTo>
                  <a:cubicBezTo>
                    <a:pt x="1692" y="32"/>
                    <a:pt x="1693" y="30"/>
                    <a:pt x="1695" y="28"/>
                  </a:cubicBezTo>
                  <a:cubicBezTo>
                    <a:pt x="1696" y="27"/>
                    <a:pt x="1698" y="26"/>
                    <a:pt x="1699" y="26"/>
                  </a:cubicBezTo>
                  <a:cubicBezTo>
                    <a:pt x="1699" y="26"/>
                    <a:pt x="1699" y="27"/>
                    <a:pt x="1699" y="27"/>
                  </a:cubicBezTo>
                  <a:cubicBezTo>
                    <a:pt x="1698" y="27"/>
                    <a:pt x="1698" y="28"/>
                    <a:pt x="1698" y="28"/>
                  </a:cubicBezTo>
                  <a:cubicBezTo>
                    <a:pt x="1698" y="28"/>
                    <a:pt x="1698" y="27"/>
                    <a:pt x="1699" y="27"/>
                  </a:cubicBezTo>
                  <a:cubicBezTo>
                    <a:pt x="1699" y="27"/>
                    <a:pt x="1700" y="26"/>
                    <a:pt x="1700" y="25"/>
                  </a:cubicBezTo>
                  <a:cubicBezTo>
                    <a:pt x="1700" y="25"/>
                    <a:pt x="1700" y="25"/>
                    <a:pt x="1700" y="25"/>
                  </a:cubicBezTo>
                  <a:cubicBezTo>
                    <a:pt x="1699" y="25"/>
                    <a:pt x="1699" y="25"/>
                    <a:pt x="1699" y="25"/>
                  </a:cubicBezTo>
                  <a:cubicBezTo>
                    <a:pt x="1698" y="25"/>
                    <a:pt x="1696" y="26"/>
                    <a:pt x="1694" y="27"/>
                  </a:cubicBezTo>
                  <a:cubicBezTo>
                    <a:pt x="1692" y="29"/>
                    <a:pt x="1690" y="31"/>
                    <a:pt x="1688" y="32"/>
                  </a:cubicBezTo>
                  <a:cubicBezTo>
                    <a:pt x="1686" y="34"/>
                    <a:pt x="1683" y="36"/>
                    <a:pt x="1681" y="38"/>
                  </a:cubicBezTo>
                  <a:cubicBezTo>
                    <a:pt x="1681" y="35"/>
                    <a:pt x="1680" y="32"/>
                    <a:pt x="1680" y="29"/>
                  </a:cubicBezTo>
                  <a:cubicBezTo>
                    <a:pt x="1680" y="28"/>
                    <a:pt x="1679" y="26"/>
                    <a:pt x="1679" y="25"/>
                  </a:cubicBezTo>
                  <a:cubicBezTo>
                    <a:pt x="1678" y="25"/>
                    <a:pt x="1678" y="24"/>
                    <a:pt x="1678" y="24"/>
                  </a:cubicBezTo>
                  <a:cubicBezTo>
                    <a:pt x="1678" y="24"/>
                    <a:pt x="1678" y="25"/>
                    <a:pt x="1678" y="26"/>
                  </a:cubicBezTo>
                  <a:cubicBezTo>
                    <a:pt x="1678" y="26"/>
                    <a:pt x="1679" y="28"/>
                    <a:pt x="1679" y="30"/>
                  </a:cubicBezTo>
                  <a:cubicBezTo>
                    <a:pt x="1678" y="33"/>
                    <a:pt x="1678" y="36"/>
                    <a:pt x="1678" y="41"/>
                  </a:cubicBezTo>
                  <a:cubicBezTo>
                    <a:pt x="1676" y="42"/>
                    <a:pt x="1674" y="45"/>
                    <a:pt x="1672" y="47"/>
                  </a:cubicBezTo>
                  <a:cubicBezTo>
                    <a:pt x="1670" y="48"/>
                    <a:pt x="1669" y="49"/>
                    <a:pt x="1668" y="51"/>
                  </a:cubicBezTo>
                  <a:cubicBezTo>
                    <a:pt x="1668" y="49"/>
                    <a:pt x="1667" y="47"/>
                    <a:pt x="1668" y="46"/>
                  </a:cubicBezTo>
                  <a:cubicBezTo>
                    <a:pt x="1668" y="43"/>
                    <a:pt x="1668" y="40"/>
                    <a:pt x="1668" y="38"/>
                  </a:cubicBezTo>
                  <a:cubicBezTo>
                    <a:pt x="1669" y="35"/>
                    <a:pt x="1669" y="33"/>
                    <a:pt x="1669" y="32"/>
                  </a:cubicBezTo>
                  <a:cubicBezTo>
                    <a:pt x="1670" y="30"/>
                    <a:pt x="1670" y="28"/>
                    <a:pt x="1671" y="27"/>
                  </a:cubicBezTo>
                  <a:cubicBezTo>
                    <a:pt x="1671" y="27"/>
                    <a:pt x="1671" y="26"/>
                    <a:pt x="1671" y="26"/>
                  </a:cubicBezTo>
                  <a:cubicBezTo>
                    <a:pt x="1671" y="26"/>
                    <a:pt x="1671" y="26"/>
                    <a:pt x="1671" y="27"/>
                  </a:cubicBezTo>
                  <a:cubicBezTo>
                    <a:pt x="1672" y="25"/>
                    <a:pt x="1672" y="24"/>
                    <a:pt x="1672" y="23"/>
                  </a:cubicBezTo>
                  <a:cubicBezTo>
                    <a:pt x="1672" y="24"/>
                    <a:pt x="1671" y="25"/>
                    <a:pt x="1670" y="26"/>
                  </a:cubicBezTo>
                  <a:cubicBezTo>
                    <a:pt x="1669" y="28"/>
                    <a:pt x="1668" y="30"/>
                    <a:pt x="1667" y="32"/>
                  </a:cubicBezTo>
                  <a:cubicBezTo>
                    <a:pt x="1665" y="37"/>
                    <a:pt x="1661" y="42"/>
                    <a:pt x="1656" y="48"/>
                  </a:cubicBezTo>
                  <a:cubicBezTo>
                    <a:pt x="1652" y="53"/>
                    <a:pt x="1648" y="59"/>
                    <a:pt x="1644" y="65"/>
                  </a:cubicBezTo>
                  <a:cubicBezTo>
                    <a:pt x="1644" y="64"/>
                    <a:pt x="1644" y="63"/>
                    <a:pt x="1645" y="62"/>
                  </a:cubicBezTo>
                  <a:cubicBezTo>
                    <a:pt x="1646" y="58"/>
                    <a:pt x="1647" y="55"/>
                    <a:pt x="1648" y="51"/>
                  </a:cubicBezTo>
                  <a:cubicBezTo>
                    <a:pt x="1649" y="48"/>
                    <a:pt x="1650" y="45"/>
                    <a:pt x="1650" y="41"/>
                  </a:cubicBezTo>
                  <a:cubicBezTo>
                    <a:pt x="1651" y="38"/>
                    <a:pt x="1651" y="35"/>
                    <a:pt x="1651" y="32"/>
                  </a:cubicBezTo>
                  <a:cubicBezTo>
                    <a:pt x="1651" y="29"/>
                    <a:pt x="1651" y="27"/>
                    <a:pt x="1651" y="24"/>
                  </a:cubicBezTo>
                  <a:cubicBezTo>
                    <a:pt x="1651" y="22"/>
                    <a:pt x="1651" y="21"/>
                    <a:pt x="1651" y="20"/>
                  </a:cubicBezTo>
                  <a:cubicBezTo>
                    <a:pt x="1652" y="19"/>
                    <a:pt x="1652" y="18"/>
                    <a:pt x="1652" y="18"/>
                  </a:cubicBezTo>
                  <a:cubicBezTo>
                    <a:pt x="1652" y="18"/>
                    <a:pt x="1652" y="18"/>
                    <a:pt x="1651" y="19"/>
                  </a:cubicBezTo>
                  <a:cubicBezTo>
                    <a:pt x="1650" y="21"/>
                    <a:pt x="1651" y="22"/>
                    <a:pt x="1650" y="24"/>
                  </a:cubicBezTo>
                  <a:cubicBezTo>
                    <a:pt x="1650" y="25"/>
                    <a:pt x="1650" y="26"/>
                    <a:pt x="1649" y="28"/>
                  </a:cubicBezTo>
                  <a:cubicBezTo>
                    <a:pt x="1649" y="29"/>
                    <a:pt x="1649" y="30"/>
                    <a:pt x="1649" y="32"/>
                  </a:cubicBezTo>
                  <a:cubicBezTo>
                    <a:pt x="1648" y="34"/>
                    <a:pt x="1647" y="37"/>
                    <a:pt x="1646" y="40"/>
                  </a:cubicBezTo>
                  <a:cubicBezTo>
                    <a:pt x="1645" y="43"/>
                    <a:pt x="1644" y="46"/>
                    <a:pt x="1643" y="50"/>
                  </a:cubicBezTo>
                  <a:cubicBezTo>
                    <a:pt x="1641" y="53"/>
                    <a:pt x="1640" y="56"/>
                    <a:pt x="1638" y="60"/>
                  </a:cubicBezTo>
                  <a:cubicBezTo>
                    <a:pt x="1637" y="63"/>
                    <a:pt x="1635" y="65"/>
                    <a:pt x="1634" y="68"/>
                  </a:cubicBezTo>
                  <a:cubicBezTo>
                    <a:pt x="1633" y="69"/>
                    <a:pt x="1632" y="70"/>
                    <a:pt x="1632" y="71"/>
                  </a:cubicBezTo>
                  <a:cubicBezTo>
                    <a:pt x="1631" y="70"/>
                    <a:pt x="1631" y="68"/>
                    <a:pt x="1631" y="67"/>
                  </a:cubicBezTo>
                  <a:cubicBezTo>
                    <a:pt x="1631" y="65"/>
                    <a:pt x="1632" y="64"/>
                    <a:pt x="1633" y="62"/>
                  </a:cubicBezTo>
                  <a:cubicBezTo>
                    <a:pt x="1636" y="58"/>
                    <a:pt x="1638" y="53"/>
                    <a:pt x="1640" y="50"/>
                  </a:cubicBezTo>
                  <a:cubicBezTo>
                    <a:pt x="1642" y="46"/>
                    <a:pt x="1644" y="43"/>
                    <a:pt x="1643" y="41"/>
                  </a:cubicBezTo>
                  <a:cubicBezTo>
                    <a:pt x="1643" y="40"/>
                    <a:pt x="1643" y="40"/>
                    <a:pt x="1643" y="40"/>
                  </a:cubicBezTo>
                  <a:cubicBezTo>
                    <a:pt x="1643" y="40"/>
                    <a:pt x="1643" y="40"/>
                    <a:pt x="1643" y="40"/>
                  </a:cubicBezTo>
                  <a:cubicBezTo>
                    <a:pt x="1642" y="40"/>
                    <a:pt x="1641" y="41"/>
                    <a:pt x="1641" y="41"/>
                  </a:cubicBezTo>
                  <a:cubicBezTo>
                    <a:pt x="1640" y="42"/>
                    <a:pt x="1640" y="42"/>
                    <a:pt x="1640" y="42"/>
                  </a:cubicBezTo>
                  <a:cubicBezTo>
                    <a:pt x="1640" y="42"/>
                    <a:pt x="1640" y="42"/>
                    <a:pt x="1641" y="41"/>
                  </a:cubicBezTo>
                  <a:cubicBezTo>
                    <a:pt x="1641" y="41"/>
                    <a:pt x="1642" y="41"/>
                    <a:pt x="1642" y="41"/>
                  </a:cubicBezTo>
                  <a:cubicBezTo>
                    <a:pt x="1643" y="43"/>
                    <a:pt x="1640" y="45"/>
                    <a:pt x="1638" y="48"/>
                  </a:cubicBezTo>
                  <a:cubicBezTo>
                    <a:pt x="1635" y="52"/>
                    <a:pt x="1633" y="56"/>
                    <a:pt x="1629" y="60"/>
                  </a:cubicBezTo>
                  <a:cubicBezTo>
                    <a:pt x="1629" y="60"/>
                    <a:pt x="1629" y="60"/>
                    <a:pt x="1629" y="60"/>
                  </a:cubicBezTo>
                  <a:cubicBezTo>
                    <a:pt x="1629" y="59"/>
                    <a:pt x="1629" y="58"/>
                    <a:pt x="1629" y="58"/>
                  </a:cubicBezTo>
                  <a:cubicBezTo>
                    <a:pt x="1628" y="55"/>
                    <a:pt x="1628" y="52"/>
                    <a:pt x="1628" y="49"/>
                  </a:cubicBezTo>
                  <a:cubicBezTo>
                    <a:pt x="1627" y="47"/>
                    <a:pt x="1628" y="44"/>
                    <a:pt x="1628" y="41"/>
                  </a:cubicBezTo>
                  <a:cubicBezTo>
                    <a:pt x="1628" y="39"/>
                    <a:pt x="1628" y="36"/>
                    <a:pt x="1628" y="34"/>
                  </a:cubicBezTo>
                  <a:cubicBezTo>
                    <a:pt x="1629" y="32"/>
                    <a:pt x="1629" y="30"/>
                    <a:pt x="1629" y="28"/>
                  </a:cubicBezTo>
                  <a:cubicBezTo>
                    <a:pt x="1630" y="25"/>
                    <a:pt x="1630" y="23"/>
                    <a:pt x="1630" y="23"/>
                  </a:cubicBezTo>
                  <a:cubicBezTo>
                    <a:pt x="1630" y="23"/>
                    <a:pt x="1630" y="25"/>
                    <a:pt x="1628" y="28"/>
                  </a:cubicBezTo>
                  <a:cubicBezTo>
                    <a:pt x="1628" y="29"/>
                    <a:pt x="1627" y="31"/>
                    <a:pt x="1626" y="34"/>
                  </a:cubicBezTo>
                  <a:cubicBezTo>
                    <a:pt x="1625" y="36"/>
                    <a:pt x="1625" y="38"/>
                    <a:pt x="1624" y="41"/>
                  </a:cubicBezTo>
                  <a:cubicBezTo>
                    <a:pt x="1624" y="42"/>
                    <a:pt x="1623" y="42"/>
                    <a:pt x="1623" y="43"/>
                  </a:cubicBezTo>
                  <a:cubicBezTo>
                    <a:pt x="1623" y="42"/>
                    <a:pt x="1623" y="40"/>
                    <a:pt x="1623" y="38"/>
                  </a:cubicBezTo>
                  <a:cubicBezTo>
                    <a:pt x="1624" y="32"/>
                    <a:pt x="1624" y="26"/>
                    <a:pt x="1624" y="22"/>
                  </a:cubicBezTo>
                  <a:cubicBezTo>
                    <a:pt x="1625" y="18"/>
                    <a:pt x="1625" y="16"/>
                    <a:pt x="1625" y="16"/>
                  </a:cubicBezTo>
                  <a:cubicBezTo>
                    <a:pt x="1625" y="16"/>
                    <a:pt x="1625" y="18"/>
                    <a:pt x="1623" y="22"/>
                  </a:cubicBezTo>
                  <a:cubicBezTo>
                    <a:pt x="1622" y="26"/>
                    <a:pt x="1621" y="31"/>
                    <a:pt x="1619" y="38"/>
                  </a:cubicBezTo>
                  <a:cubicBezTo>
                    <a:pt x="1619" y="41"/>
                    <a:pt x="1618" y="44"/>
                    <a:pt x="1618" y="47"/>
                  </a:cubicBezTo>
                  <a:cubicBezTo>
                    <a:pt x="1617" y="51"/>
                    <a:pt x="1616" y="54"/>
                    <a:pt x="1615" y="58"/>
                  </a:cubicBezTo>
                  <a:cubicBezTo>
                    <a:pt x="1615" y="61"/>
                    <a:pt x="1614" y="64"/>
                    <a:pt x="1613" y="67"/>
                  </a:cubicBezTo>
                  <a:cubicBezTo>
                    <a:pt x="1612" y="69"/>
                    <a:pt x="1612" y="70"/>
                    <a:pt x="1611" y="72"/>
                  </a:cubicBezTo>
                  <a:cubicBezTo>
                    <a:pt x="1611" y="73"/>
                    <a:pt x="1611" y="73"/>
                    <a:pt x="1611" y="73"/>
                  </a:cubicBezTo>
                  <a:cubicBezTo>
                    <a:pt x="1611" y="74"/>
                    <a:pt x="1611" y="74"/>
                    <a:pt x="1611" y="74"/>
                  </a:cubicBezTo>
                  <a:cubicBezTo>
                    <a:pt x="1610" y="74"/>
                    <a:pt x="1610" y="74"/>
                    <a:pt x="1610" y="74"/>
                  </a:cubicBezTo>
                  <a:cubicBezTo>
                    <a:pt x="1610" y="72"/>
                    <a:pt x="1609" y="71"/>
                    <a:pt x="1609" y="69"/>
                  </a:cubicBezTo>
                  <a:cubicBezTo>
                    <a:pt x="1608" y="63"/>
                    <a:pt x="1606" y="56"/>
                    <a:pt x="1606" y="50"/>
                  </a:cubicBezTo>
                  <a:cubicBezTo>
                    <a:pt x="1606" y="47"/>
                    <a:pt x="1607" y="43"/>
                    <a:pt x="1607" y="39"/>
                  </a:cubicBezTo>
                  <a:cubicBezTo>
                    <a:pt x="1607" y="35"/>
                    <a:pt x="1607" y="32"/>
                    <a:pt x="1608" y="29"/>
                  </a:cubicBezTo>
                  <a:cubicBezTo>
                    <a:pt x="1608" y="26"/>
                    <a:pt x="1609" y="23"/>
                    <a:pt x="1610" y="21"/>
                  </a:cubicBezTo>
                  <a:cubicBezTo>
                    <a:pt x="1611" y="18"/>
                    <a:pt x="1612" y="16"/>
                    <a:pt x="1613" y="14"/>
                  </a:cubicBezTo>
                  <a:cubicBezTo>
                    <a:pt x="1615" y="11"/>
                    <a:pt x="1617" y="9"/>
                    <a:pt x="1617" y="9"/>
                  </a:cubicBezTo>
                  <a:cubicBezTo>
                    <a:pt x="1617" y="9"/>
                    <a:pt x="1615" y="10"/>
                    <a:pt x="1612" y="14"/>
                  </a:cubicBezTo>
                  <a:cubicBezTo>
                    <a:pt x="1611" y="15"/>
                    <a:pt x="1609" y="17"/>
                    <a:pt x="1608" y="19"/>
                  </a:cubicBezTo>
                  <a:cubicBezTo>
                    <a:pt x="1606" y="22"/>
                    <a:pt x="1605" y="25"/>
                    <a:pt x="1604" y="28"/>
                  </a:cubicBezTo>
                  <a:cubicBezTo>
                    <a:pt x="1603" y="31"/>
                    <a:pt x="1602" y="35"/>
                    <a:pt x="1602" y="38"/>
                  </a:cubicBezTo>
                  <a:cubicBezTo>
                    <a:pt x="1601" y="40"/>
                    <a:pt x="1601" y="42"/>
                    <a:pt x="1601" y="44"/>
                  </a:cubicBezTo>
                  <a:cubicBezTo>
                    <a:pt x="1600" y="46"/>
                    <a:pt x="1600" y="46"/>
                    <a:pt x="1600" y="46"/>
                  </a:cubicBezTo>
                  <a:cubicBezTo>
                    <a:pt x="1600" y="47"/>
                    <a:pt x="1600" y="48"/>
                    <a:pt x="1600" y="49"/>
                  </a:cubicBezTo>
                  <a:cubicBezTo>
                    <a:pt x="1599" y="57"/>
                    <a:pt x="1600" y="64"/>
                    <a:pt x="1601" y="71"/>
                  </a:cubicBezTo>
                  <a:cubicBezTo>
                    <a:pt x="1601" y="71"/>
                    <a:pt x="1602" y="72"/>
                    <a:pt x="1602" y="73"/>
                  </a:cubicBezTo>
                  <a:cubicBezTo>
                    <a:pt x="1600" y="73"/>
                    <a:pt x="1598" y="73"/>
                    <a:pt x="1596" y="73"/>
                  </a:cubicBezTo>
                  <a:cubicBezTo>
                    <a:pt x="1596" y="72"/>
                    <a:pt x="1596" y="72"/>
                    <a:pt x="1596" y="71"/>
                  </a:cubicBezTo>
                  <a:cubicBezTo>
                    <a:pt x="1595" y="68"/>
                    <a:pt x="1594" y="65"/>
                    <a:pt x="1593" y="62"/>
                  </a:cubicBezTo>
                  <a:cubicBezTo>
                    <a:pt x="1592" y="55"/>
                    <a:pt x="1592" y="49"/>
                    <a:pt x="1593" y="42"/>
                  </a:cubicBezTo>
                  <a:cubicBezTo>
                    <a:pt x="1594" y="39"/>
                    <a:pt x="1594" y="36"/>
                    <a:pt x="1595" y="34"/>
                  </a:cubicBezTo>
                  <a:cubicBezTo>
                    <a:pt x="1595" y="32"/>
                    <a:pt x="1596" y="31"/>
                    <a:pt x="1596" y="30"/>
                  </a:cubicBezTo>
                  <a:cubicBezTo>
                    <a:pt x="1596" y="29"/>
                    <a:pt x="1596" y="28"/>
                    <a:pt x="1596" y="27"/>
                  </a:cubicBezTo>
                  <a:cubicBezTo>
                    <a:pt x="1597" y="25"/>
                    <a:pt x="1597" y="24"/>
                    <a:pt x="1597" y="23"/>
                  </a:cubicBezTo>
                  <a:cubicBezTo>
                    <a:pt x="1597" y="23"/>
                    <a:pt x="1597" y="23"/>
                    <a:pt x="1597" y="23"/>
                  </a:cubicBezTo>
                  <a:cubicBezTo>
                    <a:pt x="1597" y="23"/>
                    <a:pt x="1597" y="23"/>
                    <a:pt x="1597" y="23"/>
                  </a:cubicBezTo>
                  <a:cubicBezTo>
                    <a:pt x="1597" y="23"/>
                    <a:pt x="1597" y="23"/>
                    <a:pt x="1597" y="23"/>
                  </a:cubicBezTo>
                  <a:cubicBezTo>
                    <a:pt x="1598" y="20"/>
                    <a:pt x="1599" y="18"/>
                    <a:pt x="1600" y="18"/>
                  </a:cubicBezTo>
                  <a:cubicBezTo>
                    <a:pt x="1600" y="19"/>
                    <a:pt x="1600" y="19"/>
                    <a:pt x="1600" y="19"/>
                  </a:cubicBezTo>
                  <a:cubicBezTo>
                    <a:pt x="1600" y="19"/>
                    <a:pt x="1600" y="19"/>
                    <a:pt x="1600" y="18"/>
                  </a:cubicBezTo>
                  <a:cubicBezTo>
                    <a:pt x="1600" y="18"/>
                    <a:pt x="1600" y="18"/>
                    <a:pt x="1600" y="18"/>
                  </a:cubicBezTo>
                  <a:cubicBezTo>
                    <a:pt x="1600" y="18"/>
                    <a:pt x="1600" y="18"/>
                    <a:pt x="1600" y="18"/>
                  </a:cubicBezTo>
                  <a:cubicBezTo>
                    <a:pt x="1599" y="18"/>
                    <a:pt x="1598" y="19"/>
                    <a:pt x="1597" y="20"/>
                  </a:cubicBezTo>
                  <a:cubicBezTo>
                    <a:pt x="1596" y="21"/>
                    <a:pt x="1596" y="23"/>
                    <a:pt x="1595" y="26"/>
                  </a:cubicBezTo>
                  <a:cubicBezTo>
                    <a:pt x="1594" y="26"/>
                    <a:pt x="1594" y="27"/>
                    <a:pt x="1594" y="28"/>
                  </a:cubicBezTo>
                  <a:cubicBezTo>
                    <a:pt x="1594" y="28"/>
                    <a:pt x="1594" y="29"/>
                    <a:pt x="1594" y="29"/>
                  </a:cubicBezTo>
                  <a:cubicBezTo>
                    <a:pt x="1591" y="31"/>
                    <a:pt x="1588" y="35"/>
                    <a:pt x="1585" y="39"/>
                  </a:cubicBezTo>
                  <a:cubicBezTo>
                    <a:pt x="1582" y="43"/>
                    <a:pt x="1579" y="48"/>
                    <a:pt x="1577" y="53"/>
                  </a:cubicBezTo>
                  <a:cubicBezTo>
                    <a:pt x="1577" y="54"/>
                    <a:pt x="1577" y="54"/>
                    <a:pt x="1577" y="55"/>
                  </a:cubicBezTo>
                  <a:cubicBezTo>
                    <a:pt x="1577" y="55"/>
                    <a:pt x="1577" y="55"/>
                    <a:pt x="1577" y="55"/>
                  </a:cubicBezTo>
                  <a:cubicBezTo>
                    <a:pt x="1577" y="53"/>
                    <a:pt x="1578" y="52"/>
                    <a:pt x="1578" y="51"/>
                  </a:cubicBezTo>
                  <a:cubicBezTo>
                    <a:pt x="1580" y="47"/>
                    <a:pt x="1581" y="43"/>
                    <a:pt x="1583" y="40"/>
                  </a:cubicBezTo>
                  <a:cubicBezTo>
                    <a:pt x="1584" y="38"/>
                    <a:pt x="1584" y="36"/>
                    <a:pt x="1585" y="35"/>
                  </a:cubicBezTo>
                  <a:cubicBezTo>
                    <a:pt x="1586" y="33"/>
                    <a:pt x="1586" y="31"/>
                    <a:pt x="1585" y="30"/>
                  </a:cubicBezTo>
                  <a:cubicBezTo>
                    <a:pt x="1585" y="29"/>
                    <a:pt x="1585" y="29"/>
                    <a:pt x="1585" y="29"/>
                  </a:cubicBezTo>
                  <a:cubicBezTo>
                    <a:pt x="1584" y="29"/>
                    <a:pt x="1584" y="29"/>
                    <a:pt x="1584" y="29"/>
                  </a:cubicBezTo>
                  <a:cubicBezTo>
                    <a:pt x="1583" y="30"/>
                    <a:pt x="1583" y="31"/>
                    <a:pt x="1582" y="31"/>
                  </a:cubicBezTo>
                  <a:cubicBezTo>
                    <a:pt x="1582" y="32"/>
                    <a:pt x="1581" y="33"/>
                    <a:pt x="1581" y="33"/>
                  </a:cubicBezTo>
                  <a:cubicBezTo>
                    <a:pt x="1581" y="34"/>
                    <a:pt x="1580" y="35"/>
                    <a:pt x="1580" y="35"/>
                  </a:cubicBezTo>
                  <a:cubicBezTo>
                    <a:pt x="1580" y="35"/>
                    <a:pt x="1581" y="34"/>
                    <a:pt x="1581" y="33"/>
                  </a:cubicBezTo>
                  <a:cubicBezTo>
                    <a:pt x="1582" y="33"/>
                    <a:pt x="1582" y="33"/>
                    <a:pt x="1583" y="32"/>
                  </a:cubicBezTo>
                  <a:cubicBezTo>
                    <a:pt x="1583" y="32"/>
                    <a:pt x="1584" y="31"/>
                    <a:pt x="1584" y="31"/>
                  </a:cubicBezTo>
                  <a:cubicBezTo>
                    <a:pt x="1584" y="33"/>
                    <a:pt x="1581" y="35"/>
                    <a:pt x="1580" y="38"/>
                  </a:cubicBezTo>
                  <a:cubicBezTo>
                    <a:pt x="1578" y="41"/>
                    <a:pt x="1576" y="43"/>
                    <a:pt x="1574" y="47"/>
                  </a:cubicBezTo>
                  <a:cubicBezTo>
                    <a:pt x="1574" y="45"/>
                    <a:pt x="1573" y="43"/>
                    <a:pt x="1573" y="41"/>
                  </a:cubicBezTo>
                  <a:cubicBezTo>
                    <a:pt x="1573" y="38"/>
                    <a:pt x="1573" y="34"/>
                    <a:pt x="1573" y="30"/>
                  </a:cubicBezTo>
                  <a:cubicBezTo>
                    <a:pt x="1574" y="23"/>
                    <a:pt x="1574" y="17"/>
                    <a:pt x="1575" y="13"/>
                  </a:cubicBezTo>
                  <a:cubicBezTo>
                    <a:pt x="1575" y="10"/>
                    <a:pt x="1576" y="9"/>
                    <a:pt x="1576" y="8"/>
                  </a:cubicBezTo>
                  <a:cubicBezTo>
                    <a:pt x="1577" y="6"/>
                    <a:pt x="1578" y="6"/>
                    <a:pt x="1578" y="6"/>
                  </a:cubicBezTo>
                  <a:cubicBezTo>
                    <a:pt x="1578" y="6"/>
                    <a:pt x="1577" y="6"/>
                    <a:pt x="1576" y="7"/>
                  </a:cubicBezTo>
                  <a:cubicBezTo>
                    <a:pt x="1575" y="8"/>
                    <a:pt x="1574" y="10"/>
                    <a:pt x="1574" y="12"/>
                  </a:cubicBezTo>
                  <a:cubicBezTo>
                    <a:pt x="1573" y="16"/>
                    <a:pt x="1571" y="20"/>
                    <a:pt x="1570" y="26"/>
                  </a:cubicBezTo>
                  <a:cubicBezTo>
                    <a:pt x="1570" y="25"/>
                    <a:pt x="1570" y="25"/>
                    <a:pt x="1570" y="25"/>
                  </a:cubicBezTo>
                  <a:cubicBezTo>
                    <a:pt x="1570" y="23"/>
                    <a:pt x="1569" y="22"/>
                    <a:pt x="1568" y="22"/>
                  </a:cubicBezTo>
                  <a:cubicBezTo>
                    <a:pt x="1568" y="22"/>
                    <a:pt x="1568" y="22"/>
                    <a:pt x="1568" y="22"/>
                  </a:cubicBezTo>
                  <a:cubicBezTo>
                    <a:pt x="1568" y="22"/>
                    <a:pt x="1568" y="22"/>
                    <a:pt x="1568" y="22"/>
                  </a:cubicBezTo>
                  <a:cubicBezTo>
                    <a:pt x="1568" y="23"/>
                    <a:pt x="1567" y="23"/>
                    <a:pt x="1567" y="23"/>
                  </a:cubicBezTo>
                  <a:cubicBezTo>
                    <a:pt x="1567" y="23"/>
                    <a:pt x="1568" y="23"/>
                    <a:pt x="1568" y="22"/>
                  </a:cubicBezTo>
                  <a:cubicBezTo>
                    <a:pt x="1570" y="23"/>
                    <a:pt x="1569" y="26"/>
                    <a:pt x="1568" y="30"/>
                  </a:cubicBezTo>
                  <a:cubicBezTo>
                    <a:pt x="1568" y="33"/>
                    <a:pt x="1568" y="38"/>
                    <a:pt x="1567" y="42"/>
                  </a:cubicBezTo>
                  <a:cubicBezTo>
                    <a:pt x="1566" y="47"/>
                    <a:pt x="1565" y="52"/>
                    <a:pt x="1564" y="57"/>
                  </a:cubicBezTo>
                  <a:cubicBezTo>
                    <a:pt x="1563" y="59"/>
                    <a:pt x="1563" y="61"/>
                    <a:pt x="1562" y="63"/>
                  </a:cubicBezTo>
                  <a:cubicBezTo>
                    <a:pt x="1561" y="61"/>
                    <a:pt x="1560" y="58"/>
                    <a:pt x="1559" y="55"/>
                  </a:cubicBezTo>
                  <a:cubicBezTo>
                    <a:pt x="1558" y="53"/>
                    <a:pt x="1558" y="51"/>
                    <a:pt x="1557" y="49"/>
                  </a:cubicBezTo>
                  <a:cubicBezTo>
                    <a:pt x="1556" y="48"/>
                    <a:pt x="1555" y="46"/>
                    <a:pt x="1555" y="45"/>
                  </a:cubicBezTo>
                  <a:cubicBezTo>
                    <a:pt x="1555" y="45"/>
                    <a:pt x="1555" y="44"/>
                    <a:pt x="1554" y="44"/>
                  </a:cubicBezTo>
                  <a:cubicBezTo>
                    <a:pt x="1554" y="41"/>
                    <a:pt x="1553" y="39"/>
                    <a:pt x="1553" y="37"/>
                  </a:cubicBezTo>
                  <a:cubicBezTo>
                    <a:pt x="1553" y="36"/>
                    <a:pt x="1553" y="36"/>
                    <a:pt x="1553" y="36"/>
                  </a:cubicBezTo>
                  <a:cubicBezTo>
                    <a:pt x="1553" y="35"/>
                    <a:pt x="1553" y="34"/>
                    <a:pt x="1554" y="33"/>
                  </a:cubicBezTo>
                  <a:cubicBezTo>
                    <a:pt x="1554" y="33"/>
                    <a:pt x="1554" y="32"/>
                    <a:pt x="1554" y="32"/>
                  </a:cubicBezTo>
                  <a:cubicBezTo>
                    <a:pt x="1554" y="32"/>
                    <a:pt x="1553" y="33"/>
                    <a:pt x="1552" y="35"/>
                  </a:cubicBezTo>
                  <a:cubicBezTo>
                    <a:pt x="1552" y="33"/>
                    <a:pt x="1551" y="32"/>
                    <a:pt x="1551" y="31"/>
                  </a:cubicBezTo>
                  <a:cubicBezTo>
                    <a:pt x="1549" y="28"/>
                    <a:pt x="1548" y="26"/>
                    <a:pt x="1548" y="26"/>
                  </a:cubicBezTo>
                  <a:cubicBezTo>
                    <a:pt x="1548" y="26"/>
                    <a:pt x="1549" y="28"/>
                    <a:pt x="1550" y="31"/>
                  </a:cubicBezTo>
                  <a:cubicBezTo>
                    <a:pt x="1550" y="34"/>
                    <a:pt x="1550" y="37"/>
                    <a:pt x="1550" y="40"/>
                  </a:cubicBezTo>
                  <a:cubicBezTo>
                    <a:pt x="1550" y="42"/>
                    <a:pt x="1550" y="43"/>
                    <a:pt x="1551" y="45"/>
                  </a:cubicBezTo>
                  <a:cubicBezTo>
                    <a:pt x="1551" y="45"/>
                    <a:pt x="1551" y="45"/>
                    <a:pt x="1551" y="45"/>
                  </a:cubicBezTo>
                  <a:cubicBezTo>
                    <a:pt x="1551" y="48"/>
                    <a:pt x="1551" y="50"/>
                    <a:pt x="1551" y="52"/>
                  </a:cubicBezTo>
                  <a:cubicBezTo>
                    <a:pt x="1551" y="55"/>
                    <a:pt x="1551" y="58"/>
                    <a:pt x="1551" y="61"/>
                  </a:cubicBezTo>
                  <a:cubicBezTo>
                    <a:pt x="1551" y="60"/>
                    <a:pt x="1551" y="60"/>
                    <a:pt x="1551" y="60"/>
                  </a:cubicBezTo>
                  <a:cubicBezTo>
                    <a:pt x="1550" y="58"/>
                    <a:pt x="1549" y="57"/>
                    <a:pt x="1548" y="56"/>
                  </a:cubicBezTo>
                  <a:cubicBezTo>
                    <a:pt x="1547" y="52"/>
                    <a:pt x="1545" y="48"/>
                    <a:pt x="1543" y="45"/>
                  </a:cubicBezTo>
                  <a:cubicBezTo>
                    <a:pt x="1541" y="42"/>
                    <a:pt x="1540" y="40"/>
                    <a:pt x="1539" y="38"/>
                  </a:cubicBezTo>
                  <a:cubicBezTo>
                    <a:pt x="1538" y="37"/>
                    <a:pt x="1537" y="36"/>
                    <a:pt x="1537" y="35"/>
                  </a:cubicBezTo>
                  <a:cubicBezTo>
                    <a:pt x="1536" y="35"/>
                    <a:pt x="1536" y="33"/>
                    <a:pt x="1536" y="33"/>
                  </a:cubicBezTo>
                  <a:cubicBezTo>
                    <a:pt x="1535" y="31"/>
                    <a:pt x="1534" y="30"/>
                    <a:pt x="1533" y="29"/>
                  </a:cubicBezTo>
                  <a:cubicBezTo>
                    <a:pt x="1533" y="29"/>
                    <a:pt x="1532" y="29"/>
                    <a:pt x="1532" y="30"/>
                  </a:cubicBezTo>
                  <a:cubicBezTo>
                    <a:pt x="1532" y="30"/>
                    <a:pt x="1532" y="30"/>
                    <a:pt x="1532" y="30"/>
                  </a:cubicBezTo>
                  <a:cubicBezTo>
                    <a:pt x="1532" y="30"/>
                    <a:pt x="1532" y="29"/>
                    <a:pt x="1533" y="30"/>
                  </a:cubicBezTo>
                  <a:cubicBezTo>
                    <a:pt x="1534" y="30"/>
                    <a:pt x="1534" y="31"/>
                    <a:pt x="1534" y="33"/>
                  </a:cubicBezTo>
                  <a:cubicBezTo>
                    <a:pt x="1535" y="34"/>
                    <a:pt x="1535" y="35"/>
                    <a:pt x="1535" y="36"/>
                  </a:cubicBezTo>
                  <a:cubicBezTo>
                    <a:pt x="1535" y="37"/>
                    <a:pt x="1536" y="37"/>
                    <a:pt x="1536" y="38"/>
                  </a:cubicBezTo>
                  <a:cubicBezTo>
                    <a:pt x="1536" y="38"/>
                    <a:pt x="1536" y="39"/>
                    <a:pt x="1536" y="39"/>
                  </a:cubicBezTo>
                  <a:cubicBezTo>
                    <a:pt x="1535" y="41"/>
                    <a:pt x="1535" y="44"/>
                    <a:pt x="1537" y="47"/>
                  </a:cubicBezTo>
                  <a:cubicBezTo>
                    <a:pt x="1538" y="49"/>
                    <a:pt x="1539" y="53"/>
                    <a:pt x="1540" y="56"/>
                  </a:cubicBezTo>
                  <a:cubicBezTo>
                    <a:pt x="1541" y="58"/>
                    <a:pt x="1543" y="61"/>
                    <a:pt x="1544" y="63"/>
                  </a:cubicBezTo>
                  <a:cubicBezTo>
                    <a:pt x="1544" y="67"/>
                    <a:pt x="1545" y="70"/>
                    <a:pt x="1545" y="73"/>
                  </a:cubicBezTo>
                  <a:cubicBezTo>
                    <a:pt x="1545" y="73"/>
                    <a:pt x="1544" y="73"/>
                    <a:pt x="1544" y="73"/>
                  </a:cubicBezTo>
                  <a:cubicBezTo>
                    <a:pt x="1543" y="72"/>
                    <a:pt x="1542" y="71"/>
                    <a:pt x="1541" y="70"/>
                  </a:cubicBezTo>
                  <a:cubicBezTo>
                    <a:pt x="1538" y="68"/>
                    <a:pt x="1535" y="66"/>
                    <a:pt x="1532" y="63"/>
                  </a:cubicBezTo>
                  <a:cubicBezTo>
                    <a:pt x="1530" y="62"/>
                    <a:pt x="1528" y="60"/>
                    <a:pt x="1526" y="59"/>
                  </a:cubicBezTo>
                  <a:cubicBezTo>
                    <a:pt x="1525" y="58"/>
                    <a:pt x="1523" y="57"/>
                    <a:pt x="1521" y="56"/>
                  </a:cubicBezTo>
                  <a:cubicBezTo>
                    <a:pt x="1519" y="55"/>
                    <a:pt x="1518" y="55"/>
                    <a:pt x="1516" y="55"/>
                  </a:cubicBezTo>
                  <a:cubicBezTo>
                    <a:pt x="1515" y="54"/>
                    <a:pt x="1514" y="53"/>
                    <a:pt x="1513" y="53"/>
                  </a:cubicBezTo>
                  <a:cubicBezTo>
                    <a:pt x="1511" y="51"/>
                    <a:pt x="1509" y="51"/>
                    <a:pt x="1509" y="51"/>
                  </a:cubicBezTo>
                  <a:cubicBezTo>
                    <a:pt x="1509" y="51"/>
                    <a:pt x="1511" y="52"/>
                    <a:pt x="1512" y="54"/>
                  </a:cubicBezTo>
                  <a:cubicBezTo>
                    <a:pt x="1513" y="55"/>
                    <a:pt x="1513" y="56"/>
                    <a:pt x="1515" y="57"/>
                  </a:cubicBezTo>
                  <a:cubicBezTo>
                    <a:pt x="1516" y="58"/>
                    <a:pt x="1518" y="59"/>
                    <a:pt x="1519" y="60"/>
                  </a:cubicBezTo>
                  <a:cubicBezTo>
                    <a:pt x="1521" y="61"/>
                    <a:pt x="1522" y="62"/>
                    <a:pt x="1523" y="64"/>
                  </a:cubicBezTo>
                  <a:cubicBezTo>
                    <a:pt x="1525" y="65"/>
                    <a:pt x="1526" y="66"/>
                    <a:pt x="1527" y="68"/>
                  </a:cubicBezTo>
                  <a:cubicBezTo>
                    <a:pt x="1529" y="69"/>
                    <a:pt x="1530" y="71"/>
                    <a:pt x="1531" y="72"/>
                  </a:cubicBezTo>
                  <a:cubicBezTo>
                    <a:pt x="1531" y="72"/>
                    <a:pt x="1531" y="72"/>
                    <a:pt x="1532" y="73"/>
                  </a:cubicBezTo>
                  <a:cubicBezTo>
                    <a:pt x="1529" y="71"/>
                    <a:pt x="1525" y="69"/>
                    <a:pt x="1522" y="67"/>
                  </a:cubicBezTo>
                  <a:cubicBezTo>
                    <a:pt x="1517" y="63"/>
                    <a:pt x="1512" y="59"/>
                    <a:pt x="1507" y="56"/>
                  </a:cubicBezTo>
                  <a:cubicBezTo>
                    <a:pt x="1506" y="55"/>
                    <a:pt x="1505" y="55"/>
                    <a:pt x="1504" y="54"/>
                  </a:cubicBezTo>
                  <a:cubicBezTo>
                    <a:pt x="1504" y="53"/>
                    <a:pt x="1504" y="52"/>
                    <a:pt x="1505" y="51"/>
                  </a:cubicBezTo>
                  <a:cubicBezTo>
                    <a:pt x="1506" y="48"/>
                    <a:pt x="1509" y="46"/>
                    <a:pt x="1511" y="43"/>
                  </a:cubicBezTo>
                  <a:cubicBezTo>
                    <a:pt x="1513" y="40"/>
                    <a:pt x="1514" y="37"/>
                    <a:pt x="1516" y="35"/>
                  </a:cubicBezTo>
                  <a:cubicBezTo>
                    <a:pt x="1516" y="33"/>
                    <a:pt x="1517" y="32"/>
                    <a:pt x="1518" y="31"/>
                  </a:cubicBezTo>
                  <a:cubicBezTo>
                    <a:pt x="1518" y="30"/>
                    <a:pt x="1519" y="29"/>
                    <a:pt x="1519" y="28"/>
                  </a:cubicBezTo>
                  <a:cubicBezTo>
                    <a:pt x="1520" y="26"/>
                    <a:pt x="1521" y="25"/>
                    <a:pt x="1522" y="24"/>
                  </a:cubicBezTo>
                  <a:cubicBezTo>
                    <a:pt x="1523" y="23"/>
                    <a:pt x="1523" y="23"/>
                    <a:pt x="1523" y="23"/>
                  </a:cubicBezTo>
                  <a:cubicBezTo>
                    <a:pt x="1523" y="23"/>
                    <a:pt x="1523" y="23"/>
                    <a:pt x="1522" y="23"/>
                  </a:cubicBezTo>
                  <a:cubicBezTo>
                    <a:pt x="1521" y="24"/>
                    <a:pt x="1520" y="26"/>
                    <a:pt x="1518" y="27"/>
                  </a:cubicBezTo>
                  <a:cubicBezTo>
                    <a:pt x="1518" y="28"/>
                    <a:pt x="1517" y="29"/>
                    <a:pt x="1516" y="30"/>
                  </a:cubicBezTo>
                  <a:cubicBezTo>
                    <a:pt x="1515" y="31"/>
                    <a:pt x="1515" y="32"/>
                    <a:pt x="1514" y="33"/>
                  </a:cubicBezTo>
                  <a:cubicBezTo>
                    <a:pt x="1512" y="36"/>
                    <a:pt x="1510" y="38"/>
                    <a:pt x="1508" y="40"/>
                  </a:cubicBezTo>
                  <a:cubicBezTo>
                    <a:pt x="1505" y="43"/>
                    <a:pt x="1503" y="45"/>
                    <a:pt x="1500" y="48"/>
                  </a:cubicBezTo>
                  <a:cubicBezTo>
                    <a:pt x="1500" y="49"/>
                    <a:pt x="1499" y="49"/>
                    <a:pt x="1499" y="50"/>
                  </a:cubicBezTo>
                  <a:cubicBezTo>
                    <a:pt x="1498" y="49"/>
                    <a:pt x="1497" y="48"/>
                    <a:pt x="1496" y="47"/>
                  </a:cubicBezTo>
                  <a:cubicBezTo>
                    <a:pt x="1496" y="47"/>
                    <a:pt x="1497" y="46"/>
                    <a:pt x="1497" y="45"/>
                  </a:cubicBezTo>
                  <a:cubicBezTo>
                    <a:pt x="1498" y="43"/>
                    <a:pt x="1499" y="41"/>
                    <a:pt x="1499" y="40"/>
                  </a:cubicBezTo>
                  <a:cubicBezTo>
                    <a:pt x="1501" y="37"/>
                    <a:pt x="1502" y="36"/>
                    <a:pt x="1502" y="36"/>
                  </a:cubicBezTo>
                  <a:cubicBezTo>
                    <a:pt x="1502" y="36"/>
                    <a:pt x="1500" y="37"/>
                    <a:pt x="1498" y="39"/>
                  </a:cubicBezTo>
                  <a:cubicBezTo>
                    <a:pt x="1497" y="41"/>
                    <a:pt x="1496" y="42"/>
                    <a:pt x="1495" y="44"/>
                  </a:cubicBezTo>
                  <a:cubicBezTo>
                    <a:pt x="1494" y="45"/>
                    <a:pt x="1494" y="45"/>
                    <a:pt x="1493" y="46"/>
                  </a:cubicBezTo>
                  <a:cubicBezTo>
                    <a:pt x="1493" y="46"/>
                    <a:pt x="1492" y="46"/>
                    <a:pt x="1492" y="46"/>
                  </a:cubicBezTo>
                  <a:cubicBezTo>
                    <a:pt x="1491" y="45"/>
                    <a:pt x="1490" y="45"/>
                    <a:pt x="1490" y="45"/>
                  </a:cubicBezTo>
                  <a:cubicBezTo>
                    <a:pt x="1490" y="45"/>
                    <a:pt x="1491" y="45"/>
                    <a:pt x="1492" y="46"/>
                  </a:cubicBezTo>
                  <a:cubicBezTo>
                    <a:pt x="1492" y="46"/>
                    <a:pt x="1493" y="46"/>
                    <a:pt x="1493" y="47"/>
                  </a:cubicBezTo>
                  <a:cubicBezTo>
                    <a:pt x="1493" y="47"/>
                    <a:pt x="1492" y="47"/>
                    <a:pt x="1492" y="47"/>
                  </a:cubicBezTo>
                  <a:cubicBezTo>
                    <a:pt x="1492" y="47"/>
                    <a:pt x="1492" y="47"/>
                    <a:pt x="1492" y="47"/>
                  </a:cubicBezTo>
                  <a:cubicBezTo>
                    <a:pt x="1491" y="46"/>
                    <a:pt x="1490" y="45"/>
                    <a:pt x="1489" y="44"/>
                  </a:cubicBezTo>
                  <a:cubicBezTo>
                    <a:pt x="1489" y="43"/>
                    <a:pt x="1489" y="43"/>
                    <a:pt x="1489" y="43"/>
                  </a:cubicBezTo>
                  <a:cubicBezTo>
                    <a:pt x="1489" y="43"/>
                    <a:pt x="1489" y="43"/>
                    <a:pt x="1489" y="44"/>
                  </a:cubicBezTo>
                  <a:cubicBezTo>
                    <a:pt x="1489" y="45"/>
                    <a:pt x="1490" y="47"/>
                    <a:pt x="1491" y="48"/>
                  </a:cubicBezTo>
                  <a:cubicBezTo>
                    <a:pt x="1491" y="48"/>
                    <a:pt x="1491" y="48"/>
                    <a:pt x="1491" y="48"/>
                  </a:cubicBezTo>
                  <a:cubicBezTo>
                    <a:pt x="1491" y="49"/>
                    <a:pt x="1491" y="49"/>
                    <a:pt x="1490" y="49"/>
                  </a:cubicBezTo>
                  <a:cubicBezTo>
                    <a:pt x="1489" y="51"/>
                    <a:pt x="1487" y="53"/>
                    <a:pt x="1485" y="56"/>
                  </a:cubicBezTo>
                  <a:cubicBezTo>
                    <a:pt x="1484" y="59"/>
                    <a:pt x="1482" y="61"/>
                    <a:pt x="1481" y="64"/>
                  </a:cubicBezTo>
                  <a:cubicBezTo>
                    <a:pt x="1480" y="67"/>
                    <a:pt x="1478" y="70"/>
                    <a:pt x="1477" y="73"/>
                  </a:cubicBezTo>
                  <a:cubicBezTo>
                    <a:pt x="1476" y="70"/>
                    <a:pt x="1476" y="67"/>
                    <a:pt x="1475" y="64"/>
                  </a:cubicBezTo>
                  <a:cubicBezTo>
                    <a:pt x="1475" y="63"/>
                    <a:pt x="1475" y="63"/>
                    <a:pt x="1475" y="62"/>
                  </a:cubicBezTo>
                  <a:cubicBezTo>
                    <a:pt x="1475" y="60"/>
                    <a:pt x="1476" y="59"/>
                    <a:pt x="1477" y="57"/>
                  </a:cubicBezTo>
                  <a:cubicBezTo>
                    <a:pt x="1478" y="55"/>
                    <a:pt x="1479" y="53"/>
                    <a:pt x="1480" y="51"/>
                  </a:cubicBezTo>
                  <a:cubicBezTo>
                    <a:pt x="1480" y="50"/>
                    <a:pt x="1481" y="49"/>
                    <a:pt x="1481" y="48"/>
                  </a:cubicBezTo>
                  <a:cubicBezTo>
                    <a:pt x="1481" y="47"/>
                    <a:pt x="1481" y="45"/>
                    <a:pt x="1481" y="45"/>
                  </a:cubicBezTo>
                  <a:cubicBezTo>
                    <a:pt x="1481" y="43"/>
                    <a:pt x="1482" y="42"/>
                    <a:pt x="1482" y="41"/>
                  </a:cubicBezTo>
                  <a:cubicBezTo>
                    <a:pt x="1483" y="38"/>
                    <a:pt x="1484" y="37"/>
                    <a:pt x="1484" y="37"/>
                  </a:cubicBezTo>
                  <a:cubicBezTo>
                    <a:pt x="1484" y="37"/>
                    <a:pt x="1483" y="38"/>
                    <a:pt x="1481" y="40"/>
                  </a:cubicBezTo>
                  <a:cubicBezTo>
                    <a:pt x="1480" y="41"/>
                    <a:pt x="1479" y="42"/>
                    <a:pt x="1479" y="44"/>
                  </a:cubicBezTo>
                  <a:cubicBezTo>
                    <a:pt x="1478" y="45"/>
                    <a:pt x="1478" y="46"/>
                    <a:pt x="1478" y="47"/>
                  </a:cubicBezTo>
                  <a:cubicBezTo>
                    <a:pt x="1477" y="47"/>
                    <a:pt x="1477" y="48"/>
                    <a:pt x="1476" y="49"/>
                  </a:cubicBezTo>
                  <a:cubicBezTo>
                    <a:pt x="1476" y="50"/>
                    <a:pt x="1475" y="51"/>
                    <a:pt x="1474" y="52"/>
                  </a:cubicBezTo>
                  <a:cubicBezTo>
                    <a:pt x="1474" y="52"/>
                    <a:pt x="1474" y="51"/>
                    <a:pt x="1474" y="51"/>
                  </a:cubicBezTo>
                  <a:cubicBezTo>
                    <a:pt x="1474" y="47"/>
                    <a:pt x="1474" y="43"/>
                    <a:pt x="1474" y="40"/>
                  </a:cubicBezTo>
                  <a:cubicBezTo>
                    <a:pt x="1474" y="39"/>
                    <a:pt x="1475" y="37"/>
                    <a:pt x="1475" y="36"/>
                  </a:cubicBezTo>
                  <a:cubicBezTo>
                    <a:pt x="1475" y="35"/>
                    <a:pt x="1475" y="34"/>
                    <a:pt x="1475" y="34"/>
                  </a:cubicBezTo>
                  <a:cubicBezTo>
                    <a:pt x="1476" y="34"/>
                    <a:pt x="1476" y="33"/>
                    <a:pt x="1476" y="33"/>
                  </a:cubicBezTo>
                  <a:cubicBezTo>
                    <a:pt x="1476" y="33"/>
                    <a:pt x="1476" y="34"/>
                    <a:pt x="1475" y="34"/>
                  </a:cubicBezTo>
                  <a:cubicBezTo>
                    <a:pt x="1475" y="34"/>
                    <a:pt x="1475" y="34"/>
                    <a:pt x="1475" y="34"/>
                  </a:cubicBezTo>
                  <a:cubicBezTo>
                    <a:pt x="1475" y="34"/>
                    <a:pt x="1475" y="34"/>
                    <a:pt x="1475" y="34"/>
                  </a:cubicBezTo>
                  <a:cubicBezTo>
                    <a:pt x="1475" y="34"/>
                    <a:pt x="1475" y="35"/>
                    <a:pt x="1474" y="36"/>
                  </a:cubicBezTo>
                  <a:cubicBezTo>
                    <a:pt x="1473" y="37"/>
                    <a:pt x="1472" y="38"/>
                    <a:pt x="1472" y="40"/>
                  </a:cubicBezTo>
                  <a:cubicBezTo>
                    <a:pt x="1471" y="43"/>
                    <a:pt x="1470" y="46"/>
                    <a:pt x="1469" y="51"/>
                  </a:cubicBezTo>
                  <a:cubicBezTo>
                    <a:pt x="1469" y="54"/>
                    <a:pt x="1469" y="57"/>
                    <a:pt x="1468" y="60"/>
                  </a:cubicBezTo>
                  <a:cubicBezTo>
                    <a:pt x="1467" y="63"/>
                    <a:pt x="1467" y="65"/>
                    <a:pt x="1466" y="67"/>
                  </a:cubicBezTo>
                  <a:cubicBezTo>
                    <a:pt x="1466" y="67"/>
                    <a:pt x="1466" y="68"/>
                    <a:pt x="1465" y="68"/>
                  </a:cubicBezTo>
                  <a:cubicBezTo>
                    <a:pt x="1465" y="69"/>
                    <a:pt x="1465" y="69"/>
                    <a:pt x="1465" y="70"/>
                  </a:cubicBezTo>
                  <a:cubicBezTo>
                    <a:pt x="1465" y="71"/>
                    <a:pt x="1464" y="72"/>
                    <a:pt x="1464" y="73"/>
                  </a:cubicBezTo>
                  <a:cubicBezTo>
                    <a:pt x="1464" y="75"/>
                    <a:pt x="1463" y="77"/>
                    <a:pt x="1463" y="79"/>
                  </a:cubicBezTo>
                  <a:cubicBezTo>
                    <a:pt x="1463" y="80"/>
                    <a:pt x="1462" y="80"/>
                    <a:pt x="1462" y="80"/>
                  </a:cubicBezTo>
                  <a:cubicBezTo>
                    <a:pt x="1462" y="79"/>
                    <a:pt x="1462" y="79"/>
                    <a:pt x="1462" y="79"/>
                  </a:cubicBezTo>
                  <a:cubicBezTo>
                    <a:pt x="1462" y="75"/>
                    <a:pt x="1462" y="70"/>
                    <a:pt x="1462" y="64"/>
                  </a:cubicBezTo>
                  <a:cubicBezTo>
                    <a:pt x="1463" y="59"/>
                    <a:pt x="1463" y="54"/>
                    <a:pt x="1464" y="49"/>
                  </a:cubicBezTo>
                  <a:cubicBezTo>
                    <a:pt x="1464" y="47"/>
                    <a:pt x="1464" y="44"/>
                    <a:pt x="1464" y="42"/>
                  </a:cubicBezTo>
                  <a:cubicBezTo>
                    <a:pt x="1465" y="40"/>
                    <a:pt x="1465" y="38"/>
                    <a:pt x="1465" y="37"/>
                  </a:cubicBezTo>
                  <a:cubicBezTo>
                    <a:pt x="1465" y="36"/>
                    <a:pt x="1467" y="35"/>
                    <a:pt x="1467" y="35"/>
                  </a:cubicBezTo>
                  <a:cubicBezTo>
                    <a:pt x="1468" y="34"/>
                    <a:pt x="1468" y="33"/>
                    <a:pt x="1468" y="33"/>
                  </a:cubicBezTo>
                  <a:cubicBezTo>
                    <a:pt x="1468" y="33"/>
                    <a:pt x="1468" y="34"/>
                    <a:pt x="1467" y="34"/>
                  </a:cubicBezTo>
                  <a:cubicBezTo>
                    <a:pt x="1466" y="35"/>
                    <a:pt x="1465" y="35"/>
                    <a:pt x="1464" y="36"/>
                  </a:cubicBezTo>
                  <a:cubicBezTo>
                    <a:pt x="1463" y="38"/>
                    <a:pt x="1463" y="40"/>
                    <a:pt x="1462" y="42"/>
                  </a:cubicBezTo>
                  <a:cubicBezTo>
                    <a:pt x="1461" y="44"/>
                    <a:pt x="1460" y="46"/>
                    <a:pt x="1460" y="48"/>
                  </a:cubicBezTo>
                  <a:cubicBezTo>
                    <a:pt x="1459" y="51"/>
                    <a:pt x="1458" y="54"/>
                    <a:pt x="1457" y="58"/>
                  </a:cubicBezTo>
                  <a:cubicBezTo>
                    <a:pt x="1457" y="53"/>
                    <a:pt x="1456" y="49"/>
                    <a:pt x="1457" y="44"/>
                  </a:cubicBezTo>
                  <a:cubicBezTo>
                    <a:pt x="1457" y="40"/>
                    <a:pt x="1457" y="36"/>
                    <a:pt x="1457" y="33"/>
                  </a:cubicBezTo>
                  <a:cubicBezTo>
                    <a:pt x="1456" y="30"/>
                    <a:pt x="1456" y="29"/>
                    <a:pt x="1456" y="29"/>
                  </a:cubicBezTo>
                  <a:cubicBezTo>
                    <a:pt x="1456" y="29"/>
                    <a:pt x="1456" y="30"/>
                    <a:pt x="1455" y="33"/>
                  </a:cubicBezTo>
                  <a:cubicBezTo>
                    <a:pt x="1455" y="36"/>
                    <a:pt x="1454" y="40"/>
                    <a:pt x="1453" y="44"/>
                  </a:cubicBezTo>
                  <a:cubicBezTo>
                    <a:pt x="1450" y="51"/>
                    <a:pt x="1450" y="61"/>
                    <a:pt x="1451" y="69"/>
                  </a:cubicBezTo>
                  <a:cubicBezTo>
                    <a:pt x="1450" y="68"/>
                    <a:pt x="1450" y="67"/>
                    <a:pt x="1449" y="67"/>
                  </a:cubicBezTo>
                  <a:cubicBezTo>
                    <a:pt x="1447" y="64"/>
                    <a:pt x="1445" y="60"/>
                    <a:pt x="1443" y="57"/>
                  </a:cubicBezTo>
                  <a:cubicBezTo>
                    <a:pt x="1443" y="57"/>
                    <a:pt x="1443" y="57"/>
                    <a:pt x="1443" y="57"/>
                  </a:cubicBezTo>
                  <a:cubicBezTo>
                    <a:pt x="1446" y="53"/>
                    <a:pt x="1449" y="50"/>
                    <a:pt x="1451" y="46"/>
                  </a:cubicBezTo>
                  <a:cubicBezTo>
                    <a:pt x="1452" y="44"/>
                    <a:pt x="1452" y="44"/>
                    <a:pt x="1452" y="44"/>
                  </a:cubicBezTo>
                  <a:cubicBezTo>
                    <a:pt x="1450" y="44"/>
                    <a:pt x="1450" y="44"/>
                    <a:pt x="1450" y="44"/>
                  </a:cubicBezTo>
                  <a:cubicBezTo>
                    <a:pt x="1447" y="45"/>
                    <a:pt x="1446" y="46"/>
                    <a:pt x="1445" y="47"/>
                  </a:cubicBezTo>
                  <a:cubicBezTo>
                    <a:pt x="1444" y="49"/>
                    <a:pt x="1443" y="50"/>
                    <a:pt x="1442" y="51"/>
                  </a:cubicBezTo>
                  <a:cubicBezTo>
                    <a:pt x="1441" y="51"/>
                    <a:pt x="1441" y="52"/>
                    <a:pt x="1441" y="52"/>
                  </a:cubicBezTo>
                  <a:cubicBezTo>
                    <a:pt x="1437" y="46"/>
                    <a:pt x="1436" y="41"/>
                    <a:pt x="1436" y="41"/>
                  </a:cubicBezTo>
                  <a:cubicBezTo>
                    <a:pt x="1436" y="41"/>
                    <a:pt x="1436" y="42"/>
                    <a:pt x="1436" y="45"/>
                  </a:cubicBezTo>
                  <a:cubicBezTo>
                    <a:pt x="1436" y="48"/>
                    <a:pt x="1437" y="52"/>
                    <a:pt x="1438" y="56"/>
                  </a:cubicBezTo>
                  <a:cubicBezTo>
                    <a:pt x="1438" y="56"/>
                    <a:pt x="1438" y="56"/>
                    <a:pt x="1438" y="56"/>
                  </a:cubicBezTo>
                  <a:cubicBezTo>
                    <a:pt x="1437" y="53"/>
                    <a:pt x="1436" y="51"/>
                    <a:pt x="1436" y="51"/>
                  </a:cubicBezTo>
                  <a:cubicBezTo>
                    <a:pt x="1436" y="51"/>
                    <a:pt x="1436" y="52"/>
                    <a:pt x="1436" y="54"/>
                  </a:cubicBezTo>
                  <a:cubicBezTo>
                    <a:pt x="1436" y="55"/>
                    <a:pt x="1436" y="56"/>
                    <a:pt x="1436" y="58"/>
                  </a:cubicBezTo>
                  <a:cubicBezTo>
                    <a:pt x="1434" y="60"/>
                    <a:pt x="1431" y="62"/>
                    <a:pt x="1429" y="64"/>
                  </a:cubicBezTo>
                  <a:cubicBezTo>
                    <a:pt x="1426" y="66"/>
                    <a:pt x="1424" y="69"/>
                    <a:pt x="1421" y="71"/>
                  </a:cubicBezTo>
                  <a:cubicBezTo>
                    <a:pt x="1421" y="70"/>
                    <a:pt x="1421" y="70"/>
                    <a:pt x="1421" y="70"/>
                  </a:cubicBezTo>
                  <a:cubicBezTo>
                    <a:pt x="1421" y="70"/>
                    <a:pt x="1421" y="71"/>
                    <a:pt x="1421" y="71"/>
                  </a:cubicBezTo>
                  <a:cubicBezTo>
                    <a:pt x="1421" y="71"/>
                    <a:pt x="1421" y="71"/>
                    <a:pt x="1421" y="71"/>
                  </a:cubicBezTo>
                  <a:cubicBezTo>
                    <a:pt x="1420" y="72"/>
                    <a:pt x="1418" y="73"/>
                    <a:pt x="1417" y="74"/>
                  </a:cubicBezTo>
                  <a:cubicBezTo>
                    <a:pt x="1414" y="75"/>
                    <a:pt x="1411" y="77"/>
                    <a:pt x="1408" y="79"/>
                  </a:cubicBezTo>
                  <a:cubicBezTo>
                    <a:pt x="1408" y="79"/>
                    <a:pt x="1407" y="80"/>
                    <a:pt x="1406" y="80"/>
                  </a:cubicBezTo>
                  <a:cubicBezTo>
                    <a:pt x="1406" y="79"/>
                    <a:pt x="1407" y="79"/>
                    <a:pt x="1407" y="78"/>
                  </a:cubicBezTo>
                  <a:cubicBezTo>
                    <a:pt x="1410" y="75"/>
                    <a:pt x="1413" y="71"/>
                    <a:pt x="1415" y="67"/>
                  </a:cubicBezTo>
                  <a:cubicBezTo>
                    <a:pt x="1418" y="64"/>
                    <a:pt x="1420" y="60"/>
                    <a:pt x="1423" y="57"/>
                  </a:cubicBezTo>
                  <a:cubicBezTo>
                    <a:pt x="1424" y="56"/>
                    <a:pt x="1425" y="55"/>
                    <a:pt x="1426" y="54"/>
                  </a:cubicBezTo>
                  <a:cubicBezTo>
                    <a:pt x="1426" y="55"/>
                    <a:pt x="1425" y="56"/>
                    <a:pt x="1425" y="56"/>
                  </a:cubicBezTo>
                  <a:cubicBezTo>
                    <a:pt x="1425" y="56"/>
                    <a:pt x="1426" y="55"/>
                    <a:pt x="1427" y="54"/>
                  </a:cubicBezTo>
                  <a:cubicBezTo>
                    <a:pt x="1428" y="53"/>
                    <a:pt x="1429" y="52"/>
                    <a:pt x="1431" y="50"/>
                  </a:cubicBezTo>
                  <a:cubicBezTo>
                    <a:pt x="1432" y="48"/>
                    <a:pt x="1432" y="48"/>
                    <a:pt x="1432" y="48"/>
                  </a:cubicBezTo>
                  <a:cubicBezTo>
                    <a:pt x="1430" y="48"/>
                    <a:pt x="1430" y="48"/>
                    <a:pt x="1430" y="48"/>
                  </a:cubicBezTo>
                  <a:cubicBezTo>
                    <a:pt x="1429" y="49"/>
                    <a:pt x="1428" y="49"/>
                    <a:pt x="1427" y="50"/>
                  </a:cubicBezTo>
                  <a:cubicBezTo>
                    <a:pt x="1427" y="50"/>
                    <a:pt x="1426" y="51"/>
                    <a:pt x="1425" y="51"/>
                  </a:cubicBezTo>
                  <a:cubicBezTo>
                    <a:pt x="1424" y="52"/>
                    <a:pt x="1423" y="53"/>
                    <a:pt x="1421" y="55"/>
                  </a:cubicBezTo>
                  <a:cubicBezTo>
                    <a:pt x="1417" y="57"/>
                    <a:pt x="1414" y="60"/>
                    <a:pt x="1411" y="64"/>
                  </a:cubicBezTo>
                  <a:cubicBezTo>
                    <a:pt x="1409" y="66"/>
                    <a:pt x="1407" y="68"/>
                    <a:pt x="1405" y="70"/>
                  </a:cubicBezTo>
                  <a:cubicBezTo>
                    <a:pt x="1406" y="67"/>
                    <a:pt x="1407" y="64"/>
                    <a:pt x="1407" y="62"/>
                  </a:cubicBezTo>
                  <a:cubicBezTo>
                    <a:pt x="1407" y="61"/>
                    <a:pt x="1408" y="60"/>
                    <a:pt x="1408" y="59"/>
                  </a:cubicBezTo>
                  <a:cubicBezTo>
                    <a:pt x="1408" y="59"/>
                    <a:pt x="1408" y="59"/>
                    <a:pt x="1409" y="59"/>
                  </a:cubicBezTo>
                  <a:cubicBezTo>
                    <a:pt x="1409" y="58"/>
                    <a:pt x="1410" y="57"/>
                    <a:pt x="1410" y="55"/>
                  </a:cubicBezTo>
                  <a:cubicBezTo>
                    <a:pt x="1410" y="54"/>
                    <a:pt x="1410" y="54"/>
                    <a:pt x="1410" y="54"/>
                  </a:cubicBezTo>
                  <a:cubicBezTo>
                    <a:pt x="1408" y="55"/>
                    <a:pt x="1408" y="55"/>
                    <a:pt x="1408" y="55"/>
                  </a:cubicBezTo>
                  <a:cubicBezTo>
                    <a:pt x="1408" y="55"/>
                    <a:pt x="1407" y="56"/>
                    <a:pt x="1406" y="57"/>
                  </a:cubicBezTo>
                  <a:cubicBezTo>
                    <a:pt x="1405" y="58"/>
                    <a:pt x="1405" y="59"/>
                    <a:pt x="1404" y="61"/>
                  </a:cubicBezTo>
                  <a:cubicBezTo>
                    <a:pt x="1403" y="63"/>
                    <a:pt x="1401" y="66"/>
                    <a:pt x="1400" y="68"/>
                  </a:cubicBezTo>
                  <a:cubicBezTo>
                    <a:pt x="1397" y="74"/>
                    <a:pt x="1393" y="79"/>
                    <a:pt x="1391" y="83"/>
                  </a:cubicBezTo>
                  <a:cubicBezTo>
                    <a:pt x="1390" y="84"/>
                    <a:pt x="1389" y="85"/>
                    <a:pt x="1389" y="86"/>
                  </a:cubicBezTo>
                  <a:cubicBezTo>
                    <a:pt x="1388" y="86"/>
                    <a:pt x="1387" y="87"/>
                    <a:pt x="1387" y="87"/>
                  </a:cubicBezTo>
                  <a:cubicBezTo>
                    <a:pt x="1388" y="82"/>
                    <a:pt x="1390" y="77"/>
                    <a:pt x="1392" y="72"/>
                  </a:cubicBezTo>
                  <a:cubicBezTo>
                    <a:pt x="1394" y="68"/>
                    <a:pt x="1395" y="64"/>
                    <a:pt x="1397" y="61"/>
                  </a:cubicBezTo>
                  <a:cubicBezTo>
                    <a:pt x="1397" y="62"/>
                    <a:pt x="1397" y="62"/>
                    <a:pt x="1397" y="62"/>
                  </a:cubicBezTo>
                  <a:cubicBezTo>
                    <a:pt x="1397" y="62"/>
                    <a:pt x="1397" y="61"/>
                    <a:pt x="1398" y="60"/>
                  </a:cubicBezTo>
                  <a:cubicBezTo>
                    <a:pt x="1398" y="59"/>
                    <a:pt x="1399" y="58"/>
                    <a:pt x="1400" y="57"/>
                  </a:cubicBezTo>
                  <a:cubicBezTo>
                    <a:pt x="1403" y="53"/>
                    <a:pt x="1403" y="53"/>
                    <a:pt x="1403" y="53"/>
                  </a:cubicBezTo>
                  <a:cubicBezTo>
                    <a:pt x="1399" y="56"/>
                    <a:pt x="1399" y="56"/>
                    <a:pt x="1399" y="56"/>
                  </a:cubicBezTo>
                  <a:cubicBezTo>
                    <a:pt x="1395" y="58"/>
                    <a:pt x="1391" y="64"/>
                    <a:pt x="1387" y="70"/>
                  </a:cubicBezTo>
                  <a:cubicBezTo>
                    <a:pt x="1385" y="72"/>
                    <a:pt x="1384" y="75"/>
                    <a:pt x="1382" y="78"/>
                  </a:cubicBezTo>
                  <a:cubicBezTo>
                    <a:pt x="1383" y="76"/>
                    <a:pt x="1384" y="73"/>
                    <a:pt x="1385" y="70"/>
                  </a:cubicBezTo>
                  <a:cubicBezTo>
                    <a:pt x="1386" y="67"/>
                    <a:pt x="1387" y="64"/>
                    <a:pt x="1389" y="62"/>
                  </a:cubicBezTo>
                  <a:cubicBezTo>
                    <a:pt x="1389" y="61"/>
                    <a:pt x="1390" y="60"/>
                    <a:pt x="1391" y="59"/>
                  </a:cubicBezTo>
                  <a:cubicBezTo>
                    <a:pt x="1392" y="58"/>
                    <a:pt x="1393" y="57"/>
                    <a:pt x="1393" y="56"/>
                  </a:cubicBezTo>
                  <a:cubicBezTo>
                    <a:pt x="1394" y="56"/>
                    <a:pt x="1395" y="57"/>
                    <a:pt x="1395" y="57"/>
                  </a:cubicBezTo>
                  <a:cubicBezTo>
                    <a:pt x="1395" y="57"/>
                    <a:pt x="1395" y="57"/>
                    <a:pt x="1394" y="57"/>
                  </a:cubicBezTo>
                  <a:cubicBezTo>
                    <a:pt x="1394" y="56"/>
                    <a:pt x="1394" y="56"/>
                    <a:pt x="1393" y="56"/>
                  </a:cubicBezTo>
                  <a:cubicBezTo>
                    <a:pt x="1392" y="56"/>
                    <a:pt x="1392" y="56"/>
                    <a:pt x="1392" y="56"/>
                  </a:cubicBezTo>
                  <a:cubicBezTo>
                    <a:pt x="1392" y="56"/>
                    <a:pt x="1392" y="56"/>
                    <a:pt x="1392" y="56"/>
                  </a:cubicBezTo>
                  <a:cubicBezTo>
                    <a:pt x="1392" y="57"/>
                    <a:pt x="1391" y="57"/>
                    <a:pt x="1390" y="58"/>
                  </a:cubicBezTo>
                  <a:cubicBezTo>
                    <a:pt x="1389" y="58"/>
                    <a:pt x="1388" y="59"/>
                    <a:pt x="1387" y="60"/>
                  </a:cubicBezTo>
                  <a:cubicBezTo>
                    <a:pt x="1384" y="62"/>
                    <a:pt x="1382" y="65"/>
                    <a:pt x="1381" y="68"/>
                  </a:cubicBezTo>
                  <a:cubicBezTo>
                    <a:pt x="1377" y="74"/>
                    <a:pt x="1372" y="81"/>
                    <a:pt x="1369" y="87"/>
                  </a:cubicBezTo>
                  <a:cubicBezTo>
                    <a:pt x="1369" y="88"/>
                    <a:pt x="1369" y="88"/>
                    <a:pt x="1369" y="88"/>
                  </a:cubicBezTo>
                  <a:cubicBezTo>
                    <a:pt x="1369" y="88"/>
                    <a:pt x="1369" y="88"/>
                    <a:pt x="1369" y="89"/>
                  </a:cubicBezTo>
                  <a:cubicBezTo>
                    <a:pt x="1364" y="89"/>
                    <a:pt x="1359" y="90"/>
                    <a:pt x="1355" y="90"/>
                  </a:cubicBezTo>
                  <a:cubicBezTo>
                    <a:pt x="1355" y="89"/>
                    <a:pt x="1355" y="88"/>
                    <a:pt x="1355" y="87"/>
                  </a:cubicBezTo>
                  <a:cubicBezTo>
                    <a:pt x="1356" y="85"/>
                    <a:pt x="1357" y="82"/>
                    <a:pt x="1359" y="80"/>
                  </a:cubicBezTo>
                  <a:cubicBezTo>
                    <a:pt x="1361" y="77"/>
                    <a:pt x="1362" y="75"/>
                    <a:pt x="1364" y="72"/>
                  </a:cubicBezTo>
                  <a:cubicBezTo>
                    <a:pt x="1367" y="67"/>
                    <a:pt x="1369" y="62"/>
                    <a:pt x="1372" y="58"/>
                  </a:cubicBezTo>
                  <a:cubicBezTo>
                    <a:pt x="1373" y="56"/>
                    <a:pt x="1374" y="55"/>
                    <a:pt x="1375" y="53"/>
                  </a:cubicBezTo>
                  <a:cubicBezTo>
                    <a:pt x="1375" y="53"/>
                    <a:pt x="1375" y="52"/>
                    <a:pt x="1376" y="52"/>
                  </a:cubicBezTo>
                  <a:cubicBezTo>
                    <a:pt x="1376" y="51"/>
                    <a:pt x="1376" y="51"/>
                    <a:pt x="1377" y="51"/>
                  </a:cubicBezTo>
                  <a:cubicBezTo>
                    <a:pt x="1377" y="52"/>
                    <a:pt x="1377" y="52"/>
                    <a:pt x="1377" y="52"/>
                  </a:cubicBezTo>
                  <a:cubicBezTo>
                    <a:pt x="1377" y="52"/>
                    <a:pt x="1377" y="52"/>
                    <a:pt x="1377" y="51"/>
                  </a:cubicBezTo>
                  <a:cubicBezTo>
                    <a:pt x="1377" y="51"/>
                    <a:pt x="1377" y="51"/>
                    <a:pt x="1377" y="51"/>
                  </a:cubicBezTo>
                  <a:cubicBezTo>
                    <a:pt x="1377" y="51"/>
                    <a:pt x="1377" y="51"/>
                    <a:pt x="1377" y="51"/>
                  </a:cubicBezTo>
                  <a:cubicBezTo>
                    <a:pt x="1376" y="51"/>
                    <a:pt x="1376" y="51"/>
                    <a:pt x="1375" y="51"/>
                  </a:cubicBezTo>
                  <a:cubicBezTo>
                    <a:pt x="1375" y="52"/>
                    <a:pt x="1375" y="52"/>
                    <a:pt x="1374" y="53"/>
                  </a:cubicBezTo>
                  <a:cubicBezTo>
                    <a:pt x="1373" y="54"/>
                    <a:pt x="1372" y="55"/>
                    <a:pt x="1370" y="57"/>
                  </a:cubicBezTo>
                  <a:cubicBezTo>
                    <a:pt x="1367" y="60"/>
                    <a:pt x="1364" y="64"/>
                    <a:pt x="1360" y="69"/>
                  </a:cubicBezTo>
                  <a:cubicBezTo>
                    <a:pt x="1358" y="71"/>
                    <a:pt x="1357" y="73"/>
                    <a:pt x="1355" y="75"/>
                  </a:cubicBezTo>
                  <a:cubicBezTo>
                    <a:pt x="1355" y="74"/>
                    <a:pt x="1356" y="72"/>
                    <a:pt x="1356" y="71"/>
                  </a:cubicBezTo>
                  <a:cubicBezTo>
                    <a:pt x="1356" y="67"/>
                    <a:pt x="1356" y="63"/>
                    <a:pt x="1356" y="60"/>
                  </a:cubicBezTo>
                  <a:cubicBezTo>
                    <a:pt x="1356" y="58"/>
                    <a:pt x="1356" y="56"/>
                    <a:pt x="1356" y="55"/>
                  </a:cubicBezTo>
                  <a:cubicBezTo>
                    <a:pt x="1356" y="55"/>
                    <a:pt x="1356" y="55"/>
                    <a:pt x="1356" y="55"/>
                  </a:cubicBezTo>
                  <a:cubicBezTo>
                    <a:pt x="1356" y="54"/>
                    <a:pt x="1356" y="54"/>
                    <a:pt x="1356" y="54"/>
                  </a:cubicBezTo>
                  <a:cubicBezTo>
                    <a:pt x="1355" y="55"/>
                    <a:pt x="1354" y="57"/>
                    <a:pt x="1354" y="60"/>
                  </a:cubicBezTo>
                  <a:cubicBezTo>
                    <a:pt x="1353" y="63"/>
                    <a:pt x="1352" y="66"/>
                    <a:pt x="1351" y="70"/>
                  </a:cubicBezTo>
                  <a:cubicBezTo>
                    <a:pt x="1350" y="74"/>
                    <a:pt x="1349" y="78"/>
                    <a:pt x="1348" y="82"/>
                  </a:cubicBezTo>
                  <a:cubicBezTo>
                    <a:pt x="1348" y="83"/>
                    <a:pt x="1348" y="84"/>
                    <a:pt x="1348" y="85"/>
                  </a:cubicBezTo>
                  <a:cubicBezTo>
                    <a:pt x="1347" y="87"/>
                    <a:pt x="1346" y="88"/>
                    <a:pt x="1345" y="89"/>
                  </a:cubicBezTo>
                  <a:cubicBezTo>
                    <a:pt x="1345" y="88"/>
                    <a:pt x="1345" y="86"/>
                    <a:pt x="1345" y="85"/>
                  </a:cubicBezTo>
                  <a:cubicBezTo>
                    <a:pt x="1345" y="80"/>
                    <a:pt x="1344" y="76"/>
                    <a:pt x="1344" y="71"/>
                  </a:cubicBezTo>
                  <a:cubicBezTo>
                    <a:pt x="1343" y="63"/>
                    <a:pt x="1342" y="56"/>
                    <a:pt x="1342" y="56"/>
                  </a:cubicBezTo>
                  <a:cubicBezTo>
                    <a:pt x="1342" y="56"/>
                    <a:pt x="1341" y="63"/>
                    <a:pt x="1340" y="71"/>
                  </a:cubicBezTo>
                  <a:cubicBezTo>
                    <a:pt x="1340" y="72"/>
                    <a:pt x="1339" y="72"/>
                    <a:pt x="1339" y="73"/>
                  </a:cubicBezTo>
                  <a:cubicBezTo>
                    <a:pt x="1339" y="71"/>
                    <a:pt x="1339" y="69"/>
                    <a:pt x="1339" y="68"/>
                  </a:cubicBezTo>
                  <a:cubicBezTo>
                    <a:pt x="1339" y="63"/>
                    <a:pt x="1338" y="59"/>
                    <a:pt x="1337" y="57"/>
                  </a:cubicBezTo>
                  <a:cubicBezTo>
                    <a:pt x="1336" y="54"/>
                    <a:pt x="1336" y="52"/>
                    <a:pt x="1336" y="52"/>
                  </a:cubicBezTo>
                  <a:cubicBezTo>
                    <a:pt x="1336" y="52"/>
                    <a:pt x="1336" y="54"/>
                    <a:pt x="1336" y="57"/>
                  </a:cubicBezTo>
                  <a:cubicBezTo>
                    <a:pt x="1336" y="60"/>
                    <a:pt x="1336" y="63"/>
                    <a:pt x="1335" y="68"/>
                  </a:cubicBezTo>
                  <a:cubicBezTo>
                    <a:pt x="1335" y="70"/>
                    <a:pt x="1334" y="72"/>
                    <a:pt x="1334" y="74"/>
                  </a:cubicBezTo>
                  <a:cubicBezTo>
                    <a:pt x="1334" y="77"/>
                    <a:pt x="1334" y="79"/>
                    <a:pt x="1333" y="81"/>
                  </a:cubicBezTo>
                  <a:cubicBezTo>
                    <a:pt x="1333" y="85"/>
                    <a:pt x="1332" y="88"/>
                    <a:pt x="1332" y="92"/>
                  </a:cubicBezTo>
                  <a:cubicBezTo>
                    <a:pt x="1331" y="90"/>
                    <a:pt x="1331" y="89"/>
                    <a:pt x="1331" y="87"/>
                  </a:cubicBezTo>
                  <a:cubicBezTo>
                    <a:pt x="1330" y="84"/>
                    <a:pt x="1330" y="81"/>
                    <a:pt x="1329" y="76"/>
                  </a:cubicBezTo>
                  <a:cubicBezTo>
                    <a:pt x="1328" y="74"/>
                    <a:pt x="1328" y="72"/>
                    <a:pt x="1328" y="71"/>
                  </a:cubicBezTo>
                  <a:cubicBezTo>
                    <a:pt x="1327" y="69"/>
                    <a:pt x="1327" y="67"/>
                    <a:pt x="1327" y="65"/>
                  </a:cubicBezTo>
                  <a:cubicBezTo>
                    <a:pt x="1327" y="63"/>
                    <a:pt x="1327" y="62"/>
                    <a:pt x="1326" y="60"/>
                  </a:cubicBezTo>
                  <a:cubicBezTo>
                    <a:pt x="1326" y="59"/>
                    <a:pt x="1326" y="58"/>
                    <a:pt x="1326" y="58"/>
                  </a:cubicBezTo>
                  <a:cubicBezTo>
                    <a:pt x="1326" y="57"/>
                    <a:pt x="1326" y="57"/>
                    <a:pt x="1326" y="56"/>
                  </a:cubicBezTo>
                  <a:cubicBezTo>
                    <a:pt x="1327" y="54"/>
                    <a:pt x="1326" y="52"/>
                    <a:pt x="1326" y="52"/>
                  </a:cubicBezTo>
                  <a:cubicBezTo>
                    <a:pt x="1326" y="52"/>
                    <a:pt x="1326" y="53"/>
                    <a:pt x="1326" y="53"/>
                  </a:cubicBezTo>
                  <a:cubicBezTo>
                    <a:pt x="1326" y="54"/>
                    <a:pt x="1326" y="55"/>
                    <a:pt x="1325" y="56"/>
                  </a:cubicBezTo>
                  <a:cubicBezTo>
                    <a:pt x="1325" y="56"/>
                    <a:pt x="1324" y="57"/>
                    <a:pt x="1324" y="58"/>
                  </a:cubicBezTo>
                  <a:cubicBezTo>
                    <a:pt x="1324" y="59"/>
                    <a:pt x="1324" y="59"/>
                    <a:pt x="1324" y="60"/>
                  </a:cubicBezTo>
                  <a:cubicBezTo>
                    <a:pt x="1324" y="61"/>
                    <a:pt x="1323" y="63"/>
                    <a:pt x="1323" y="65"/>
                  </a:cubicBezTo>
                  <a:cubicBezTo>
                    <a:pt x="1323" y="67"/>
                    <a:pt x="1323" y="69"/>
                    <a:pt x="1322" y="71"/>
                  </a:cubicBezTo>
                  <a:cubicBezTo>
                    <a:pt x="1322" y="73"/>
                    <a:pt x="1322" y="75"/>
                    <a:pt x="1322" y="77"/>
                  </a:cubicBezTo>
                  <a:cubicBezTo>
                    <a:pt x="1322" y="77"/>
                    <a:pt x="1322" y="78"/>
                    <a:pt x="1322" y="79"/>
                  </a:cubicBezTo>
                  <a:cubicBezTo>
                    <a:pt x="1322" y="78"/>
                    <a:pt x="1322" y="78"/>
                    <a:pt x="1322" y="78"/>
                  </a:cubicBezTo>
                  <a:cubicBezTo>
                    <a:pt x="1321" y="75"/>
                    <a:pt x="1320" y="73"/>
                    <a:pt x="1319" y="71"/>
                  </a:cubicBezTo>
                  <a:cubicBezTo>
                    <a:pt x="1317" y="68"/>
                    <a:pt x="1316" y="67"/>
                    <a:pt x="1316" y="65"/>
                  </a:cubicBezTo>
                  <a:cubicBezTo>
                    <a:pt x="1315" y="63"/>
                    <a:pt x="1314" y="61"/>
                    <a:pt x="1313" y="59"/>
                  </a:cubicBezTo>
                  <a:cubicBezTo>
                    <a:pt x="1312" y="58"/>
                    <a:pt x="1312" y="56"/>
                    <a:pt x="1311" y="55"/>
                  </a:cubicBezTo>
                  <a:cubicBezTo>
                    <a:pt x="1311" y="53"/>
                    <a:pt x="1310" y="53"/>
                    <a:pt x="1309" y="52"/>
                  </a:cubicBezTo>
                  <a:cubicBezTo>
                    <a:pt x="1309" y="52"/>
                    <a:pt x="1309" y="51"/>
                    <a:pt x="1309" y="51"/>
                  </a:cubicBezTo>
                  <a:cubicBezTo>
                    <a:pt x="1309" y="51"/>
                    <a:pt x="1309" y="52"/>
                    <a:pt x="1309" y="52"/>
                  </a:cubicBezTo>
                  <a:cubicBezTo>
                    <a:pt x="1309" y="53"/>
                    <a:pt x="1310" y="54"/>
                    <a:pt x="1310" y="55"/>
                  </a:cubicBezTo>
                  <a:cubicBezTo>
                    <a:pt x="1311" y="56"/>
                    <a:pt x="1310" y="58"/>
                    <a:pt x="1311" y="60"/>
                  </a:cubicBezTo>
                  <a:cubicBezTo>
                    <a:pt x="1311" y="62"/>
                    <a:pt x="1311" y="64"/>
                    <a:pt x="1312" y="66"/>
                  </a:cubicBezTo>
                  <a:cubicBezTo>
                    <a:pt x="1312" y="68"/>
                    <a:pt x="1313" y="71"/>
                    <a:pt x="1314" y="73"/>
                  </a:cubicBezTo>
                  <a:cubicBezTo>
                    <a:pt x="1314" y="75"/>
                    <a:pt x="1315" y="77"/>
                    <a:pt x="1315" y="79"/>
                  </a:cubicBezTo>
                  <a:cubicBezTo>
                    <a:pt x="1315" y="80"/>
                    <a:pt x="1315" y="80"/>
                    <a:pt x="1315" y="80"/>
                  </a:cubicBezTo>
                  <a:cubicBezTo>
                    <a:pt x="1313" y="78"/>
                    <a:pt x="1310" y="75"/>
                    <a:pt x="1309" y="72"/>
                  </a:cubicBezTo>
                  <a:cubicBezTo>
                    <a:pt x="1307" y="68"/>
                    <a:pt x="1306" y="64"/>
                    <a:pt x="1306" y="62"/>
                  </a:cubicBezTo>
                  <a:cubicBezTo>
                    <a:pt x="1305" y="59"/>
                    <a:pt x="1305" y="57"/>
                    <a:pt x="1305" y="57"/>
                  </a:cubicBezTo>
                  <a:cubicBezTo>
                    <a:pt x="1305" y="57"/>
                    <a:pt x="1305" y="59"/>
                    <a:pt x="1304" y="62"/>
                  </a:cubicBezTo>
                  <a:cubicBezTo>
                    <a:pt x="1304" y="64"/>
                    <a:pt x="1304" y="68"/>
                    <a:pt x="1305" y="73"/>
                  </a:cubicBezTo>
                  <a:cubicBezTo>
                    <a:pt x="1307" y="81"/>
                    <a:pt x="1313" y="89"/>
                    <a:pt x="1319" y="94"/>
                  </a:cubicBezTo>
                  <a:cubicBezTo>
                    <a:pt x="1319" y="95"/>
                    <a:pt x="1319" y="95"/>
                    <a:pt x="1319" y="96"/>
                  </a:cubicBezTo>
                  <a:cubicBezTo>
                    <a:pt x="1317" y="96"/>
                    <a:pt x="1315" y="97"/>
                    <a:pt x="1312" y="97"/>
                  </a:cubicBezTo>
                  <a:cubicBezTo>
                    <a:pt x="1312" y="96"/>
                    <a:pt x="1311" y="95"/>
                    <a:pt x="1311" y="94"/>
                  </a:cubicBezTo>
                  <a:cubicBezTo>
                    <a:pt x="1308" y="91"/>
                    <a:pt x="1305" y="87"/>
                    <a:pt x="1302" y="83"/>
                  </a:cubicBezTo>
                  <a:cubicBezTo>
                    <a:pt x="1299" y="79"/>
                    <a:pt x="1297" y="75"/>
                    <a:pt x="1295" y="71"/>
                  </a:cubicBezTo>
                  <a:cubicBezTo>
                    <a:pt x="1292" y="67"/>
                    <a:pt x="1290" y="64"/>
                    <a:pt x="1288" y="62"/>
                  </a:cubicBezTo>
                  <a:cubicBezTo>
                    <a:pt x="1285" y="60"/>
                    <a:pt x="1284" y="59"/>
                    <a:pt x="1284" y="59"/>
                  </a:cubicBezTo>
                  <a:cubicBezTo>
                    <a:pt x="1284" y="59"/>
                    <a:pt x="1285" y="61"/>
                    <a:pt x="1287" y="63"/>
                  </a:cubicBezTo>
                  <a:cubicBezTo>
                    <a:pt x="1288" y="65"/>
                    <a:pt x="1290" y="69"/>
                    <a:pt x="1291" y="73"/>
                  </a:cubicBezTo>
                  <a:cubicBezTo>
                    <a:pt x="1292" y="77"/>
                    <a:pt x="1294" y="82"/>
                    <a:pt x="1297" y="87"/>
                  </a:cubicBezTo>
                  <a:cubicBezTo>
                    <a:pt x="1299" y="91"/>
                    <a:pt x="1302" y="95"/>
                    <a:pt x="1304" y="98"/>
                  </a:cubicBezTo>
                  <a:cubicBezTo>
                    <a:pt x="1303" y="99"/>
                    <a:pt x="1302" y="99"/>
                    <a:pt x="1302" y="99"/>
                  </a:cubicBezTo>
                  <a:cubicBezTo>
                    <a:pt x="1301" y="99"/>
                    <a:pt x="1301" y="98"/>
                    <a:pt x="1301" y="98"/>
                  </a:cubicBezTo>
                  <a:cubicBezTo>
                    <a:pt x="1299" y="95"/>
                    <a:pt x="1297" y="91"/>
                    <a:pt x="1294" y="87"/>
                  </a:cubicBezTo>
                  <a:cubicBezTo>
                    <a:pt x="1291" y="84"/>
                    <a:pt x="1289" y="80"/>
                    <a:pt x="1287" y="76"/>
                  </a:cubicBezTo>
                  <a:cubicBezTo>
                    <a:pt x="1286" y="75"/>
                    <a:pt x="1285" y="73"/>
                    <a:pt x="1284" y="71"/>
                  </a:cubicBezTo>
                  <a:cubicBezTo>
                    <a:pt x="1283" y="70"/>
                    <a:pt x="1283" y="68"/>
                    <a:pt x="1282" y="67"/>
                  </a:cubicBezTo>
                  <a:cubicBezTo>
                    <a:pt x="1281" y="66"/>
                    <a:pt x="1281" y="65"/>
                    <a:pt x="1280" y="65"/>
                  </a:cubicBezTo>
                  <a:cubicBezTo>
                    <a:pt x="1279" y="64"/>
                    <a:pt x="1279" y="64"/>
                    <a:pt x="1279" y="64"/>
                  </a:cubicBezTo>
                  <a:cubicBezTo>
                    <a:pt x="1279" y="64"/>
                    <a:pt x="1279" y="64"/>
                    <a:pt x="1280" y="65"/>
                  </a:cubicBezTo>
                  <a:cubicBezTo>
                    <a:pt x="1280" y="66"/>
                    <a:pt x="1281" y="67"/>
                    <a:pt x="1281" y="68"/>
                  </a:cubicBezTo>
                  <a:cubicBezTo>
                    <a:pt x="1281" y="69"/>
                    <a:pt x="1281" y="71"/>
                    <a:pt x="1282" y="72"/>
                  </a:cubicBezTo>
                  <a:cubicBezTo>
                    <a:pt x="1282" y="73"/>
                    <a:pt x="1282" y="73"/>
                    <a:pt x="1282" y="73"/>
                  </a:cubicBezTo>
                  <a:cubicBezTo>
                    <a:pt x="1281" y="73"/>
                    <a:pt x="1279" y="73"/>
                    <a:pt x="1277" y="74"/>
                  </a:cubicBezTo>
                  <a:cubicBezTo>
                    <a:pt x="1275" y="75"/>
                    <a:pt x="1274" y="76"/>
                    <a:pt x="1272" y="77"/>
                  </a:cubicBezTo>
                  <a:cubicBezTo>
                    <a:pt x="1270" y="78"/>
                    <a:pt x="1268" y="79"/>
                    <a:pt x="1266" y="79"/>
                  </a:cubicBezTo>
                  <a:cubicBezTo>
                    <a:pt x="1267" y="79"/>
                    <a:pt x="1267" y="79"/>
                    <a:pt x="1267" y="78"/>
                  </a:cubicBezTo>
                  <a:cubicBezTo>
                    <a:pt x="1268" y="75"/>
                    <a:pt x="1268" y="75"/>
                    <a:pt x="1268" y="75"/>
                  </a:cubicBezTo>
                  <a:cubicBezTo>
                    <a:pt x="1266" y="76"/>
                    <a:pt x="1266" y="76"/>
                    <a:pt x="1266" y="76"/>
                  </a:cubicBezTo>
                  <a:cubicBezTo>
                    <a:pt x="1264" y="77"/>
                    <a:pt x="1263" y="78"/>
                    <a:pt x="1262" y="79"/>
                  </a:cubicBezTo>
                  <a:cubicBezTo>
                    <a:pt x="1262" y="79"/>
                    <a:pt x="1262" y="79"/>
                    <a:pt x="1262" y="79"/>
                  </a:cubicBezTo>
                  <a:cubicBezTo>
                    <a:pt x="1262" y="79"/>
                    <a:pt x="1262" y="79"/>
                    <a:pt x="1262" y="79"/>
                  </a:cubicBezTo>
                  <a:cubicBezTo>
                    <a:pt x="1262" y="80"/>
                    <a:pt x="1262" y="80"/>
                    <a:pt x="1262" y="80"/>
                  </a:cubicBezTo>
                  <a:cubicBezTo>
                    <a:pt x="1260" y="81"/>
                    <a:pt x="1259" y="82"/>
                    <a:pt x="1257" y="83"/>
                  </a:cubicBezTo>
                  <a:cubicBezTo>
                    <a:pt x="1254" y="86"/>
                    <a:pt x="1251" y="88"/>
                    <a:pt x="1248" y="90"/>
                  </a:cubicBezTo>
                  <a:cubicBezTo>
                    <a:pt x="1246" y="92"/>
                    <a:pt x="1245" y="93"/>
                    <a:pt x="1243" y="94"/>
                  </a:cubicBezTo>
                  <a:cubicBezTo>
                    <a:pt x="1242" y="95"/>
                    <a:pt x="1242" y="95"/>
                    <a:pt x="1242" y="95"/>
                  </a:cubicBezTo>
                  <a:cubicBezTo>
                    <a:pt x="1241" y="96"/>
                    <a:pt x="1241" y="96"/>
                    <a:pt x="1241" y="96"/>
                  </a:cubicBezTo>
                  <a:cubicBezTo>
                    <a:pt x="1240" y="97"/>
                    <a:pt x="1239" y="98"/>
                    <a:pt x="1238" y="98"/>
                  </a:cubicBezTo>
                  <a:cubicBezTo>
                    <a:pt x="1235" y="101"/>
                    <a:pt x="1233" y="104"/>
                    <a:pt x="1230" y="106"/>
                  </a:cubicBezTo>
                  <a:cubicBezTo>
                    <a:pt x="1229" y="107"/>
                    <a:pt x="1227" y="109"/>
                    <a:pt x="1226" y="110"/>
                  </a:cubicBezTo>
                  <a:cubicBezTo>
                    <a:pt x="1226" y="111"/>
                    <a:pt x="1225" y="111"/>
                    <a:pt x="1225" y="112"/>
                  </a:cubicBezTo>
                  <a:cubicBezTo>
                    <a:pt x="1225" y="112"/>
                    <a:pt x="1225" y="112"/>
                    <a:pt x="1224" y="112"/>
                  </a:cubicBezTo>
                  <a:cubicBezTo>
                    <a:pt x="1225" y="111"/>
                    <a:pt x="1225" y="111"/>
                    <a:pt x="1225" y="111"/>
                  </a:cubicBezTo>
                  <a:cubicBezTo>
                    <a:pt x="1230" y="103"/>
                    <a:pt x="1236" y="94"/>
                    <a:pt x="1241" y="86"/>
                  </a:cubicBezTo>
                  <a:cubicBezTo>
                    <a:pt x="1243" y="84"/>
                    <a:pt x="1244" y="83"/>
                    <a:pt x="1246" y="81"/>
                  </a:cubicBezTo>
                  <a:cubicBezTo>
                    <a:pt x="1246" y="81"/>
                    <a:pt x="1247" y="80"/>
                    <a:pt x="1248" y="79"/>
                  </a:cubicBezTo>
                  <a:cubicBezTo>
                    <a:pt x="1248" y="79"/>
                    <a:pt x="1248" y="79"/>
                    <a:pt x="1249" y="79"/>
                  </a:cubicBezTo>
                  <a:cubicBezTo>
                    <a:pt x="1249" y="79"/>
                    <a:pt x="1249" y="79"/>
                    <a:pt x="1249" y="78"/>
                  </a:cubicBezTo>
                  <a:cubicBezTo>
                    <a:pt x="1249" y="78"/>
                    <a:pt x="1250" y="78"/>
                    <a:pt x="1250" y="78"/>
                  </a:cubicBezTo>
                  <a:cubicBezTo>
                    <a:pt x="1250" y="78"/>
                    <a:pt x="1250" y="78"/>
                    <a:pt x="1250" y="78"/>
                  </a:cubicBezTo>
                  <a:cubicBezTo>
                    <a:pt x="1250" y="78"/>
                    <a:pt x="1250" y="78"/>
                    <a:pt x="1250" y="78"/>
                  </a:cubicBezTo>
                  <a:cubicBezTo>
                    <a:pt x="1250" y="78"/>
                    <a:pt x="1251" y="78"/>
                    <a:pt x="1251" y="78"/>
                  </a:cubicBezTo>
                  <a:cubicBezTo>
                    <a:pt x="1251" y="79"/>
                    <a:pt x="1251" y="79"/>
                    <a:pt x="1251" y="80"/>
                  </a:cubicBezTo>
                  <a:cubicBezTo>
                    <a:pt x="1251" y="80"/>
                    <a:pt x="1251" y="81"/>
                    <a:pt x="1251" y="81"/>
                  </a:cubicBezTo>
                  <a:cubicBezTo>
                    <a:pt x="1251" y="81"/>
                    <a:pt x="1251" y="80"/>
                    <a:pt x="1251" y="80"/>
                  </a:cubicBezTo>
                  <a:cubicBezTo>
                    <a:pt x="1252" y="79"/>
                    <a:pt x="1252" y="79"/>
                    <a:pt x="1251" y="78"/>
                  </a:cubicBezTo>
                  <a:cubicBezTo>
                    <a:pt x="1251" y="78"/>
                    <a:pt x="1251" y="77"/>
                    <a:pt x="1251" y="77"/>
                  </a:cubicBezTo>
                  <a:cubicBezTo>
                    <a:pt x="1251" y="77"/>
                    <a:pt x="1250" y="77"/>
                    <a:pt x="1250" y="77"/>
                  </a:cubicBezTo>
                  <a:cubicBezTo>
                    <a:pt x="1249" y="77"/>
                    <a:pt x="1249" y="77"/>
                    <a:pt x="1249" y="77"/>
                  </a:cubicBezTo>
                  <a:cubicBezTo>
                    <a:pt x="1249" y="77"/>
                    <a:pt x="1249" y="77"/>
                    <a:pt x="1249" y="77"/>
                  </a:cubicBezTo>
                  <a:cubicBezTo>
                    <a:pt x="1249" y="77"/>
                    <a:pt x="1248" y="77"/>
                    <a:pt x="1248" y="77"/>
                  </a:cubicBezTo>
                  <a:cubicBezTo>
                    <a:pt x="1248" y="78"/>
                    <a:pt x="1247" y="78"/>
                    <a:pt x="1247" y="78"/>
                  </a:cubicBezTo>
                  <a:cubicBezTo>
                    <a:pt x="1246" y="78"/>
                    <a:pt x="1245" y="79"/>
                    <a:pt x="1244" y="79"/>
                  </a:cubicBezTo>
                  <a:cubicBezTo>
                    <a:pt x="1242" y="80"/>
                    <a:pt x="1240" y="82"/>
                    <a:pt x="1239" y="83"/>
                  </a:cubicBezTo>
                  <a:cubicBezTo>
                    <a:pt x="1233" y="88"/>
                    <a:pt x="1228" y="93"/>
                    <a:pt x="1224" y="99"/>
                  </a:cubicBezTo>
                  <a:cubicBezTo>
                    <a:pt x="1224" y="98"/>
                    <a:pt x="1224" y="96"/>
                    <a:pt x="1225" y="95"/>
                  </a:cubicBezTo>
                  <a:cubicBezTo>
                    <a:pt x="1225" y="93"/>
                    <a:pt x="1226" y="90"/>
                    <a:pt x="1226" y="88"/>
                  </a:cubicBezTo>
                  <a:cubicBezTo>
                    <a:pt x="1228" y="84"/>
                    <a:pt x="1230" y="80"/>
                    <a:pt x="1232" y="77"/>
                  </a:cubicBezTo>
                  <a:cubicBezTo>
                    <a:pt x="1233" y="75"/>
                    <a:pt x="1235" y="73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5" y="72"/>
                    <a:pt x="1235" y="72"/>
                    <a:pt x="1235" y="72"/>
                  </a:cubicBezTo>
                  <a:cubicBezTo>
                    <a:pt x="1234" y="72"/>
                    <a:pt x="1233" y="74"/>
                    <a:pt x="1230" y="76"/>
                  </a:cubicBezTo>
                  <a:cubicBezTo>
                    <a:pt x="1228" y="79"/>
                    <a:pt x="1225" y="82"/>
                    <a:pt x="1222" y="86"/>
                  </a:cubicBezTo>
                  <a:cubicBezTo>
                    <a:pt x="1221" y="89"/>
                    <a:pt x="1220" y="91"/>
                    <a:pt x="1219" y="93"/>
                  </a:cubicBezTo>
                  <a:cubicBezTo>
                    <a:pt x="1218" y="95"/>
                    <a:pt x="1217" y="97"/>
                    <a:pt x="1216" y="99"/>
                  </a:cubicBezTo>
                  <a:cubicBezTo>
                    <a:pt x="1215" y="102"/>
                    <a:pt x="1213" y="104"/>
                    <a:pt x="1212" y="106"/>
                  </a:cubicBezTo>
                  <a:cubicBezTo>
                    <a:pt x="1212" y="107"/>
                    <a:pt x="1211" y="108"/>
                    <a:pt x="1211" y="109"/>
                  </a:cubicBezTo>
                  <a:cubicBezTo>
                    <a:pt x="1210" y="110"/>
                    <a:pt x="1210" y="111"/>
                    <a:pt x="1210" y="111"/>
                  </a:cubicBezTo>
                  <a:cubicBezTo>
                    <a:pt x="1210" y="112"/>
                    <a:pt x="1210" y="112"/>
                    <a:pt x="1210" y="112"/>
                  </a:cubicBezTo>
                  <a:cubicBezTo>
                    <a:pt x="1210" y="112"/>
                    <a:pt x="1210" y="113"/>
                    <a:pt x="1210" y="113"/>
                  </a:cubicBezTo>
                  <a:cubicBezTo>
                    <a:pt x="1209" y="113"/>
                    <a:pt x="1209" y="113"/>
                    <a:pt x="1209" y="113"/>
                  </a:cubicBezTo>
                  <a:cubicBezTo>
                    <a:pt x="1208" y="113"/>
                    <a:pt x="1208" y="113"/>
                    <a:pt x="1207" y="113"/>
                  </a:cubicBezTo>
                  <a:cubicBezTo>
                    <a:pt x="1208" y="112"/>
                    <a:pt x="1208" y="109"/>
                    <a:pt x="1209" y="107"/>
                  </a:cubicBezTo>
                  <a:cubicBezTo>
                    <a:pt x="1209" y="105"/>
                    <a:pt x="1209" y="102"/>
                    <a:pt x="1210" y="100"/>
                  </a:cubicBezTo>
                  <a:cubicBezTo>
                    <a:pt x="1210" y="98"/>
                    <a:pt x="1211" y="95"/>
                    <a:pt x="1211" y="92"/>
                  </a:cubicBezTo>
                  <a:cubicBezTo>
                    <a:pt x="1212" y="87"/>
                    <a:pt x="1212" y="82"/>
                    <a:pt x="1213" y="79"/>
                  </a:cubicBezTo>
                  <a:cubicBezTo>
                    <a:pt x="1213" y="79"/>
                    <a:pt x="1214" y="80"/>
                    <a:pt x="1214" y="81"/>
                  </a:cubicBezTo>
                  <a:cubicBezTo>
                    <a:pt x="1214" y="81"/>
                    <a:pt x="1214" y="82"/>
                    <a:pt x="1214" y="82"/>
                  </a:cubicBezTo>
                  <a:cubicBezTo>
                    <a:pt x="1214" y="82"/>
                    <a:pt x="1214" y="82"/>
                    <a:pt x="1214" y="81"/>
                  </a:cubicBezTo>
                  <a:cubicBezTo>
                    <a:pt x="1214" y="80"/>
                    <a:pt x="1214" y="80"/>
                    <a:pt x="1214" y="79"/>
                  </a:cubicBezTo>
                  <a:cubicBezTo>
                    <a:pt x="1214" y="78"/>
                    <a:pt x="1213" y="78"/>
                    <a:pt x="1212" y="77"/>
                  </a:cubicBezTo>
                  <a:cubicBezTo>
                    <a:pt x="1212" y="77"/>
                    <a:pt x="1212" y="77"/>
                    <a:pt x="1212" y="77"/>
                  </a:cubicBezTo>
                  <a:cubicBezTo>
                    <a:pt x="1211" y="78"/>
                    <a:pt x="1211" y="78"/>
                    <a:pt x="1211" y="78"/>
                  </a:cubicBezTo>
                  <a:cubicBezTo>
                    <a:pt x="1209" y="81"/>
                    <a:pt x="1207" y="86"/>
                    <a:pt x="1205" y="91"/>
                  </a:cubicBezTo>
                  <a:cubicBezTo>
                    <a:pt x="1205" y="93"/>
                    <a:pt x="1204" y="95"/>
                    <a:pt x="1203" y="98"/>
                  </a:cubicBezTo>
                  <a:cubicBezTo>
                    <a:pt x="1202" y="101"/>
                    <a:pt x="1201" y="103"/>
                    <a:pt x="1201" y="105"/>
                  </a:cubicBezTo>
                  <a:cubicBezTo>
                    <a:pt x="1200" y="109"/>
                    <a:pt x="1201" y="112"/>
                    <a:pt x="1201" y="114"/>
                  </a:cubicBezTo>
                  <a:cubicBezTo>
                    <a:pt x="1199" y="114"/>
                    <a:pt x="1197" y="114"/>
                    <a:pt x="1195" y="114"/>
                  </a:cubicBezTo>
                  <a:cubicBezTo>
                    <a:pt x="1195" y="113"/>
                    <a:pt x="1195" y="112"/>
                    <a:pt x="1195" y="111"/>
                  </a:cubicBezTo>
                  <a:cubicBezTo>
                    <a:pt x="1195" y="109"/>
                    <a:pt x="1195" y="105"/>
                    <a:pt x="1196" y="101"/>
                  </a:cubicBezTo>
                  <a:cubicBezTo>
                    <a:pt x="1196" y="97"/>
                    <a:pt x="1195" y="93"/>
                    <a:pt x="1195" y="90"/>
                  </a:cubicBezTo>
                  <a:cubicBezTo>
                    <a:pt x="1195" y="88"/>
                    <a:pt x="1195" y="87"/>
                    <a:pt x="1195" y="86"/>
                  </a:cubicBezTo>
                  <a:cubicBezTo>
                    <a:pt x="1195" y="84"/>
                    <a:pt x="1196" y="83"/>
                    <a:pt x="1196" y="82"/>
                  </a:cubicBezTo>
                  <a:cubicBezTo>
                    <a:pt x="1197" y="80"/>
                    <a:pt x="1196" y="78"/>
                    <a:pt x="1196" y="78"/>
                  </a:cubicBezTo>
                  <a:cubicBezTo>
                    <a:pt x="1196" y="78"/>
                    <a:pt x="1196" y="80"/>
                    <a:pt x="1195" y="81"/>
                  </a:cubicBezTo>
                  <a:cubicBezTo>
                    <a:pt x="1194" y="82"/>
                    <a:pt x="1194" y="83"/>
                    <a:pt x="1193" y="85"/>
                  </a:cubicBezTo>
                  <a:cubicBezTo>
                    <a:pt x="1192" y="86"/>
                    <a:pt x="1192" y="88"/>
                    <a:pt x="1191" y="90"/>
                  </a:cubicBezTo>
                  <a:cubicBezTo>
                    <a:pt x="1190" y="93"/>
                    <a:pt x="1190" y="97"/>
                    <a:pt x="1189" y="100"/>
                  </a:cubicBezTo>
                  <a:cubicBezTo>
                    <a:pt x="1188" y="104"/>
                    <a:pt x="1187" y="108"/>
                    <a:pt x="1187" y="111"/>
                  </a:cubicBezTo>
                  <a:cubicBezTo>
                    <a:pt x="1187" y="112"/>
                    <a:pt x="1187" y="113"/>
                    <a:pt x="1187" y="113"/>
                  </a:cubicBezTo>
                  <a:cubicBezTo>
                    <a:pt x="1187" y="113"/>
                    <a:pt x="1186" y="113"/>
                    <a:pt x="1186" y="113"/>
                  </a:cubicBezTo>
                  <a:cubicBezTo>
                    <a:pt x="1186" y="112"/>
                    <a:pt x="1186" y="110"/>
                    <a:pt x="1186" y="108"/>
                  </a:cubicBezTo>
                  <a:cubicBezTo>
                    <a:pt x="1185" y="105"/>
                    <a:pt x="1185" y="102"/>
                    <a:pt x="1184" y="99"/>
                  </a:cubicBezTo>
                  <a:cubicBezTo>
                    <a:pt x="1184" y="98"/>
                    <a:pt x="1184" y="96"/>
                    <a:pt x="1184" y="94"/>
                  </a:cubicBezTo>
                  <a:cubicBezTo>
                    <a:pt x="1183" y="92"/>
                    <a:pt x="1183" y="91"/>
                    <a:pt x="1183" y="89"/>
                  </a:cubicBezTo>
                  <a:cubicBezTo>
                    <a:pt x="1182" y="86"/>
                    <a:pt x="1182" y="84"/>
                    <a:pt x="1182" y="82"/>
                  </a:cubicBezTo>
                  <a:cubicBezTo>
                    <a:pt x="1182" y="81"/>
                    <a:pt x="1182" y="80"/>
                    <a:pt x="1183" y="80"/>
                  </a:cubicBezTo>
                  <a:cubicBezTo>
                    <a:pt x="1183" y="80"/>
                    <a:pt x="1183" y="80"/>
                    <a:pt x="1183" y="80"/>
                  </a:cubicBezTo>
                  <a:cubicBezTo>
                    <a:pt x="1183" y="80"/>
                    <a:pt x="1183" y="80"/>
                    <a:pt x="1183" y="80"/>
                  </a:cubicBezTo>
                  <a:cubicBezTo>
                    <a:pt x="1182" y="80"/>
                    <a:pt x="1181" y="81"/>
                    <a:pt x="1181" y="82"/>
                  </a:cubicBezTo>
                  <a:cubicBezTo>
                    <a:pt x="1180" y="83"/>
                    <a:pt x="1179" y="86"/>
                    <a:pt x="1179" y="89"/>
                  </a:cubicBezTo>
                  <a:cubicBezTo>
                    <a:pt x="1179" y="91"/>
                    <a:pt x="1178" y="93"/>
                    <a:pt x="1178" y="94"/>
                  </a:cubicBezTo>
                  <a:cubicBezTo>
                    <a:pt x="1178" y="96"/>
                    <a:pt x="1178" y="97"/>
                    <a:pt x="1178" y="99"/>
                  </a:cubicBezTo>
                  <a:cubicBezTo>
                    <a:pt x="1178" y="100"/>
                    <a:pt x="1177" y="100"/>
                    <a:pt x="1177" y="101"/>
                  </a:cubicBezTo>
                  <a:cubicBezTo>
                    <a:pt x="1176" y="98"/>
                    <a:pt x="1174" y="96"/>
                    <a:pt x="1173" y="93"/>
                  </a:cubicBezTo>
                  <a:cubicBezTo>
                    <a:pt x="1173" y="92"/>
                    <a:pt x="1172" y="90"/>
                    <a:pt x="1171" y="89"/>
                  </a:cubicBezTo>
                  <a:cubicBezTo>
                    <a:pt x="1171" y="88"/>
                    <a:pt x="1170" y="87"/>
                    <a:pt x="1170" y="86"/>
                  </a:cubicBezTo>
                  <a:cubicBezTo>
                    <a:pt x="1169" y="85"/>
                    <a:pt x="1168" y="84"/>
                    <a:pt x="1168" y="84"/>
                  </a:cubicBezTo>
                  <a:cubicBezTo>
                    <a:pt x="1168" y="84"/>
                    <a:pt x="1168" y="85"/>
                    <a:pt x="1169" y="87"/>
                  </a:cubicBezTo>
                  <a:cubicBezTo>
                    <a:pt x="1169" y="89"/>
                    <a:pt x="1169" y="91"/>
                    <a:pt x="1169" y="93"/>
                  </a:cubicBezTo>
                  <a:cubicBezTo>
                    <a:pt x="1169" y="95"/>
                    <a:pt x="1169" y="97"/>
                    <a:pt x="1169" y="99"/>
                  </a:cubicBezTo>
                  <a:cubicBezTo>
                    <a:pt x="1167" y="96"/>
                    <a:pt x="1165" y="93"/>
                    <a:pt x="1162" y="91"/>
                  </a:cubicBezTo>
                  <a:cubicBezTo>
                    <a:pt x="1160" y="88"/>
                    <a:pt x="1158" y="87"/>
                    <a:pt x="1156" y="86"/>
                  </a:cubicBezTo>
                  <a:cubicBezTo>
                    <a:pt x="1155" y="85"/>
                    <a:pt x="1154" y="84"/>
                    <a:pt x="1154" y="84"/>
                  </a:cubicBezTo>
                  <a:cubicBezTo>
                    <a:pt x="1154" y="84"/>
                    <a:pt x="1155" y="85"/>
                    <a:pt x="1156" y="87"/>
                  </a:cubicBezTo>
                  <a:cubicBezTo>
                    <a:pt x="1156" y="87"/>
                    <a:pt x="1156" y="88"/>
                    <a:pt x="1157" y="88"/>
                  </a:cubicBezTo>
                  <a:cubicBezTo>
                    <a:pt x="1155" y="87"/>
                    <a:pt x="1153" y="85"/>
                    <a:pt x="1152" y="85"/>
                  </a:cubicBezTo>
                  <a:cubicBezTo>
                    <a:pt x="1150" y="83"/>
                    <a:pt x="1149" y="83"/>
                    <a:pt x="1149" y="83"/>
                  </a:cubicBezTo>
                  <a:cubicBezTo>
                    <a:pt x="1149" y="83"/>
                    <a:pt x="1150" y="84"/>
                    <a:pt x="1151" y="86"/>
                  </a:cubicBezTo>
                  <a:cubicBezTo>
                    <a:pt x="1152" y="87"/>
                    <a:pt x="1153" y="90"/>
                    <a:pt x="1155" y="92"/>
                  </a:cubicBezTo>
                  <a:cubicBezTo>
                    <a:pt x="1156" y="94"/>
                    <a:pt x="1157" y="95"/>
                    <a:pt x="1157" y="96"/>
                  </a:cubicBezTo>
                  <a:cubicBezTo>
                    <a:pt x="1157" y="97"/>
                    <a:pt x="1157" y="98"/>
                    <a:pt x="1158" y="99"/>
                  </a:cubicBezTo>
                  <a:cubicBezTo>
                    <a:pt x="1158" y="99"/>
                    <a:pt x="1158" y="100"/>
                    <a:pt x="1158" y="100"/>
                  </a:cubicBezTo>
                  <a:cubicBezTo>
                    <a:pt x="1158" y="100"/>
                    <a:pt x="1158" y="101"/>
                    <a:pt x="1158" y="101"/>
                  </a:cubicBezTo>
                  <a:cubicBezTo>
                    <a:pt x="1160" y="105"/>
                    <a:pt x="1161" y="108"/>
                    <a:pt x="1163" y="111"/>
                  </a:cubicBezTo>
                  <a:cubicBezTo>
                    <a:pt x="1163" y="111"/>
                    <a:pt x="1163" y="111"/>
                    <a:pt x="1164" y="112"/>
                  </a:cubicBezTo>
                  <a:cubicBezTo>
                    <a:pt x="1163" y="112"/>
                    <a:pt x="1162" y="112"/>
                    <a:pt x="1162" y="112"/>
                  </a:cubicBezTo>
                  <a:cubicBezTo>
                    <a:pt x="1160" y="109"/>
                    <a:pt x="1158" y="106"/>
                    <a:pt x="1157" y="103"/>
                  </a:cubicBezTo>
                  <a:cubicBezTo>
                    <a:pt x="1155" y="100"/>
                    <a:pt x="1153" y="97"/>
                    <a:pt x="1151" y="94"/>
                  </a:cubicBezTo>
                  <a:cubicBezTo>
                    <a:pt x="1149" y="91"/>
                    <a:pt x="1148" y="89"/>
                    <a:pt x="1146" y="88"/>
                  </a:cubicBezTo>
                  <a:cubicBezTo>
                    <a:pt x="1147" y="87"/>
                    <a:pt x="1148" y="85"/>
                    <a:pt x="1148" y="84"/>
                  </a:cubicBezTo>
                  <a:cubicBezTo>
                    <a:pt x="1149" y="83"/>
                    <a:pt x="1150" y="81"/>
                    <a:pt x="1151" y="80"/>
                  </a:cubicBezTo>
                  <a:cubicBezTo>
                    <a:pt x="1151" y="79"/>
                    <a:pt x="1152" y="79"/>
                    <a:pt x="1152" y="78"/>
                  </a:cubicBezTo>
                  <a:cubicBezTo>
                    <a:pt x="1159" y="72"/>
                    <a:pt x="1159" y="72"/>
                    <a:pt x="1159" y="72"/>
                  </a:cubicBezTo>
                  <a:cubicBezTo>
                    <a:pt x="1151" y="76"/>
                    <a:pt x="1151" y="76"/>
                    <a:pt x="1151" y="76"/>
                  </a:cubicBezTo>
                  <a:cubicBezTo>
                    <a:pt x="1150" y="77"/>
                    <a:pt x="1150" y="77"/>
                    <a:pt x="1149" y="77"/>
                  </a:cubicBezTo>
                  <a:cubicBezTo>
                    <a:pt x="1150" y="76"/>
                    <a:pt x="1150" y="75"/>
                    <a:pt x="1151" y="74"/>
                  </a:cubicBezTo>
                  <a:cubicBezTo>
                    <a:pt x="1152" y="72"/>
                    <a:pt x="1153" y="70"/>
                    <a:pt x="1153" y="69"/>
                  </a:cubicBezTo>
                  <a:cubicBezTo>
                    <a:pt x="1154" y="67"/>
                    <a:pt x="1155" y="66"/>
                    <a:pt x="1156" y="66"/>
                  </a:cubicBezTo>
                  <a:cubicBezTo>
                    <a:pt x="1157" y="65"/>
                    <a:pt x="1157" y="65"/>
                    <a:pt x="1157" y="65"/>
                  </a:cubicBezTo>
                  <a:cubicBezTo>
                    <a:pt x="1157" y="65"/>
                    <a:pt x="1157" y="65"/>
                    <a:pt x="1156" y="65"/>
                  </a:cubicBezTo>
                  <a:cubicBezTo>
                    <a:pt x="1155" y="66"/>
                    <a:pt x="1154" y="67"/>
                    <a:pt x="1152" y="68"/>
                  </a:cubicBezTo>
                  <a:cubicBezTo>
                    <a:pt x="1151" y="69"/>
                    <a:pt x="1150" y="71"/>
                    <a:pt x="1149" y="73"/>
                  </a:cubicBezTo>
                  <a:cubicBezTo>
                    <a:pt x="1147" y="74"/>
                    <a:pt x="1146" y="76"/>
                    <a:pt x="1144" y="78"/>
                  </a:cubicBezTo>
                  <a:cubicBezTo>
                    <a:pt x="1142" y="80"/>
                    <a:pt x="1141" y="82"/>
                    <a:pt x="1139" y="84"/>
                  </a:cubicBezTo>
                  <a:cubicBezTo>
                    <a:pt x="1139" y="83"/>
                    <a:pt x="1138" y="83"/>
                    <a:pt x="1138" y="83"/>
                  </a:cubicBezTo>
                  <a:cubicBezTo>
                    <a:pt x="1138" y="83"/>
                    <a:pt x="1139" y="84"/>
                    <a:pt x="1139" y="85"/>
                  </a:cubicBezTo>
                  <a:cubicBezTo>
                    <a:pt x="1137" y="87"/>
                    <a:pt x="1135" y="90"/>
                    <a:pt x="1133" y="92"/>
                  </a:cubicBezTo>
                  <a:cubicBezTo>
                    <a:pt x="1132" y="94"/>
                    <a:pt x="1132" y="95"/>
                    <a:pt x="1131" y="96"/>
                  </a:cubicBezTo>
                  <a:cubicBezTo>
                    <a:pt x="1130" y="92"/>
                    <a:pt x="1129" y="89"/>
                    <a:pt x="1129" y="89"/>
                  </a:cubicBezTo>
                  <a:cubicBezTo>
                    <a:pt x="1129" y="89"/>
                    <a:pt x="1129" y="90"/>
                    <a:pt x="1128" y="92"/>
                  </a:cubicBezTo>
                  <a:cubicBezTo>
                    <a:pt x="1128" y="89"/>
                    <a:pt x="1128" y="87"/>
                    <a:pt x="1128" y="84"/>
                  </a:cubicBezTo>
                  <a:cubicBezTo>
                    <a:pt x="1128" y="79"/>
                    <a:pt x="1128" y="74"/>
                    <a:pt x="1127" y="71"/>
                  </a:cubicBezTo>
                  <a:cubicBezTo>
                    <a:pt x="1127" y="69"/>
                    <a:pt x="1128" y="67"/>
                    <a:pt x="1128" y="66"/>
                  </a:cubicBezTo>
                  <a:cubicBezTo>
                    <a:pt x="1128" y="65"/>
                    <a:pt x="1128" y="67"/>
                    <a:pt x="1128" y="63"/>
                  </a:cubicBezTo>
                  <a:cubicBezTo>
                    <a:pt x="1128" y="63"/>
                    <a:pt x="1128" y="63"/>
                    <a:pt x="1128" y="63"/>
                  </a:cubicBezTo>
                  <a:cubicBezTo>
                    <a:pt x="1128" y="63"/>
                    <a:pt x="1128" y="63"/>
                    <a:pt x="1128" y="63"/>
                  </a:cubicBezTo>
                  <a:cubicBezTo>
                    <a:pt x="1128" y="63"/>
                    <a:pt x="1128" y="63"/>
                    <a:pt x="1128" y="63"/>
                  </a:cubicBezTo>
                  <a:cubicBezTo>
                    <a:pt x="1128" y="67"/>
                    <a:pt x="1128" y="65"/>
                    <a:pt x="1127" y="66"/>
                  </a:cubicBezTo>
                  <a:cubicBezTo>
                    <a:pt x="1127" y="67"/>
                    <a:pt x="1126" y="69"/>
                    <a:pt x="1126" y="71"/>
                  </a:cubicBezTo>
                  <a:cubicBezTo>
                    <a:pt x="1125" y="75"/>
                    <a:pt x="1124" y="79"/>
                    <a:pt x="1124" y="84"/>
                  </a:cubicBezTo>
                  <a:cubicBezTo>
                    <a:pt x="1123" y="87"/>
                    <a:pt x="1123" y="90"/>
                    <a:pt x="1122" y="93"/>
                  </a:cubicBezTo>
                  <a:cubicBezTo>
                    <a:pt x="1122" y="92"/>
                    <a:pt x="1122" y="92"/>
                    <a:pt x="1122" y="91"/>
                  </a:cubicBezTo>
                  <a:cubicBezTo>
                    <a:pt x="1122" y="89"/>
                    <a:pt x="1122" y="86"/>
                    <a:pt x="1121" y="84"/>
                  </a:cubicBezTo>
                  <a:cubicBezTo>
                    <a:pt x="1121" y="82"/>
                    <a:pt x="1121" y="80"/>
                    <a:pt x="1121" y="78"/>
                  </a:cubicBezTo>
                  <a:cubicBezTo>
                    <a:pt x="1121" y="77"/>
                    <a:pt x="1121" y="75"/>
                    <a:pt x="1121" y="73"/>
                  </a:cubicBezTo>
                  <a:cubicBezTo>
                    <a:pt x="1121" y="71"/>
                    <a:pt x="1121" y="69"/>
                    <a:pt x="1121" y="69"/>
                  </a:cubicBezTo>
                  <a:cubicBezTo>
                    <a:pt x="1121" y="69"/>
                    <a:pt x="1121" y="71"/>
                    <a:pt x="1120" y="73"/>
                  </a:cubicBezTo>
                  <a:cubicBezTo>
                    <a:pt x="1119" y="75"/>
                    <a:pt x="1119" y="76"/>
                    <a:pt x="1118" y="78"/>
                  </a:cubicBezTo>
                  <a:cubicBezTo>
                    <a:pt x="1118" y="80"/>
                    <a:pt x="1117" y="82"/>
                    <a:pt x="1117" y="85"/>
                  </a:cubicBezTo>
                  <a:cubicBezTo>
                    <a:pt x="1117" y="87"/>
                    <a:pt x="1117" y="89"/>
                    <a:pt x="1117" y="91"/>
                  </a:cubicBezTo>
                  <a:cubicBezTo>
                    <a:pt x="1117" y="94"/>
                    <a:pt x="1117" y="96"/>
                    <a:pt x="1116" y="99"/>
                  </a:cubicBezTo>
                  <a:cubicBezTo>
                    <a:pt x="1116" y="100"/>
                    <a:pt x="1116" y="102"/>
                    <a:pt x="1117" y="103"/>
                  </a:cubicBezTo>
                  <a:cubicBezTo>
                    <a:pt x="1116" y="101"/>
                    <a:pt x="1116" y="99"/>
                    <a:pt x="1115" y="97"/>
                  </a:cubicBezTo>
                  <a:cubicBezTo>
                    <a:pt x="1115" y="94"/>
                    <a:pt x="1114" y="91"/>
                    <a:pt x="1114" y="89"/>
                  </a:cubicBezTo>
                  <a:cubicBezTo>
                    <a:pt x="1113" y="88"/>
                    <a:pt x="1112" y="87"/>
                    <a:pt x="1112" y="87"/>
                  </a:cubicBezTo>
                  <a:cubicBezTo>
                    <a:pt x="1112" y="87"/>
                    <a:pt x="1113" y="88"/>
                    <a:pt x="1112" y="90"/>
                  </a:cubicBezTo>
                  <a:cubicBezTo>
                    <a:pt x="1112" y="91"/>
                    <a:pt x="1112" y="94"/>
                    <a:pt x="1111" y="97"/>
                  </a:cubicBezTo>
                  <a:cubicBezTo>
                    <a:pt x="1111" y="97"/>
                    <a:pt x="1111" y="97"/>
                    <a:pt x="1111" y="97"/>
                  </a:cubicBezTo>
                  <a:cubicBezTo>
                    <a:pt x="1111" y="96"/>
                    <a:pt x="1111" y="96"/>
                    <a:pt x="1111" y="95"/>
                  </a:cubicBezTo>
                  <a:cubicBezTo>
                    <a:pt x="1111" y="92"/>
                    <a:pt x="1111" y="89"/>
                    <a:pt x="1110" y="85"/>
                  </a:cubicBezTo>
                  <a:cubicBezTo>
                    <a:pt x="1110" y="82"/>
                    <a:pt x="1109" y="79"/>
                    <a:pt x="1110" y="76"/>
                  </a:cubicBezTo>
                  <a:cubicBezTo>
                    <a:pt x="1110" y="74"/>
                    <a:pt x="1110" y="73"/>
                    <a:pt x="1110" y="71"/>
                  </a:cubicBezTo>
                  <a:cubicBezTo>
                    <a:pt x="1110" y="72"/>
                    <a:pt x="1110" y="73"/>
                    <a:pt x="1110" y="72"/>
                  </a:cubicBezTo>
                  <a:cubicBezTo>
                    <a:pt x="1110" y="72"/>
                    <a:pt x="1110" y="72"/>
                    <a:pt x="1110" y="71"/>
                  </a:cubicBezTo>
                  <a:cubicBezTo>
                    <a:pt x="1110" y="71"/>
                    <a:pt x="1110" y="70"/>
                    <a:pt x="1109" y="69"/>
                  </a:cubicBezTo>
                  <a:cubicBezTo>
                    <a:pt x="1108" y="68"/>
                    <a:pt x="1108" y="68"/>
                    <a:pt x="1108" y="68"/>
                  </a:cubicBezTo>
                  <a:cubicBezTo>
                    <a:pt x="1108" y="69"/>
                    <a:pt x="1108" y="69"/>
                    <a:pt x="1108" y="69"/>
                  </a:cubicBezTo>
                  <a:cubicBezTo>
                    <a:pt x="1108" y="71"/>
                    <a:pt x="1107" y="73"/>
                    <a:pt x="1106" y="76"/>
                  </a:cubicBezTo>
                  <a:cubicBezTo>
                    <a:pt x="1106" y="79"/>
                    <a:pt x="1105" y="82"/>
                    <a:pt x="1105" y="85"/>
                  </a:cubicBezTo>
                  <a:cubicBezTo>
                    <a:pt x="1105" y="86"/>
                    <a:pt x="1105" y="87"/>
                    <a:pt x="1105" y="87"/>
                  </a:cubicBezTo>
                  <a:cubicBezTo>
                    <a:pt x="1103" y="83"/>
                    <a:pt x="1103" y="80"/>
                    <a:pt x="1103" y="78"/>
                  </a:cubicBezTo>
                  <a:cubicBezTo>
                    <a:pt x="1102" y="75"/>
                    <a:pt x="1101" y="74"/>
                    <a:pt x="1101" y="74"/>
                  </a:cubicBezTo>
                  <a:cubicBezTo>
                    <a:pt x="1101" y="74"/>
                    <a:pt x="1102" y="75"/>
                    <a:pt x="1101" y="78"/>
                  </a:cubicBezTo>
                  <a:cubicBezTo>
                    <a:pt x="1101" y="80"/>
                    <a:pt x="1101" y="84"/>
                    <a:pt x="1101" y="89"/>
                  </a:cubicBezTo>
                  <a:cubicBezTo>
                    <a:pt x="1102" y="95"/>
                    <a:pt x="1102" y="102"/>
                    <a:pt x="1104" y="108"/>
                  </a:cubicBezTo>
                  <a:cubicBezTo>
                    <a:pt x="1103" y="108"/>
                    <a:pt x="1103" y="108"/>
                    <a:pt x="1103" y="108"/>
                  </a:cubicBezTo>
                  <a:cubicBezTo>
                    <a:pt x="1103" y="108"/>
                    <a:pt x="1103" y="107"/>
                    <a:pt x="1103" y="107"/>
                  </a:cubicBezTo>
                  <a:cubicBezTo>
                    <a:pt x="1102" y="105"/>
                    <a:pt x="1102" y="104"/>
                    <a:pt x="1102" y="103"/>
                  </a:cubicBezTo>
                  <a:cubicBezTo>
                    <a:pt x="1101" y="100"/>
                    <a:pt x="1101" y="98"/>
                    <a:pt x="1101" y="94"/>
                  </a:cubicBezTo>
                  <a:cubicBezTo>
                    <a:pt x="1100" y="91"/>
                    <a:pt x="1100" y="87"/>
                    <a:pt x="1100" y="84"/>
                  </a:cubicBezTo>
                  <a:cubicBezTo>
                    <a:pt x="1099" y="82"/>
                    <a:pt x="1099" y="80"/>
                    <a:pt x="1099" y="79"/>
                  </a:cubicBezTo>
                  <a:cubicBezTo>
                    <a:pt x="1099" y="77"/>
                    <a:pt x="1099" y="76"/>
                    <a:pt x="1099" y="75"/>
                  </a:cubicBezTo>
                  <a:cubicBezTo>
                    <a:pt x="1099" y="73"/>
                    <a:pt x="1099" y="71"/>
                    <a:pt x="1099" y="70"/>
                  </a:cubicBezTo>
                  <a:cubicBezTo>
                    <a:pt x="1099" y="70"/>
                    <a:pt x="1100" y="70"/>
                    <a:pt x="1099" y="70"/>
                  </a:cubicBezTo>
                  <a:cubicBezTo>
                    <a:pt x="1099" y="70"/>
                    <a:pt x="1099" y="70"/>
                    <a:pt x="1099" y="70"/>
                  </a:cubicBezTo>
                  <a:cubicBezTo>
                    <a:pt x="1099" y="69"/>
                    <a:pt x="1099" y="69"/>
                    <a:pt x="1099" y="68"/>
                  </a:cubicBezTo>
                  <a:cubicBezTo>
                    <a:pt x="1098" y="68"/>
                    <a:pt x="1098" y="68"/>
                    <a:pt x="1098" y="68"/>
                  </a:cubicBezTo>
                  <a:cubicBezTo>
                    <a:pt x="1098" y="70"/>
                    <a:pt x="1097" y="72"/>
                    <a:pt x="1096" y="74"/>
                  </a:cubicBezTo>
                  <a:cubicBezTo>
                    <a:pt x="1096" y="75"/>
                    <a:pt x="1095" y="77"/>
                    <a:pt x="1095" y="79"/>
                  </a:cubicBezTo>
                  <a:cubicBezTo>
                    <a:pt x="1095" y="80"/>
                    <a:pt x="1095" y="82"/>
                    <a:pt x="1095" y="84"/>
                  </a:cubicBezTo>
                  <a:cubicBezTo>
                    <a:pt x="1094" y="85"/>
                    <a:pt x="1094" y="85"/>
                    <a:pt x="1094" y="86"/>
                  </a:cubicBezTo>
                  <a:cubicBezTo>
                    <a:pt x="1094" y="86"/>
                    <a:pt x="1094" y="86"/>
                    <a:pt x="1094" y="86"/>
                  </a:cubicBezTo>
                  <a:cubicBezTo>
                    <a:pt x="1094" y="86"/>
                    <a:pt x="1094" y="86"/>
                    <a:pt x="1094" y="86"/>
                  </a:cubicBezTo>
                  <a:cubicBezTo>
                    <a:pt x="1094" y="84"/>
                    <a:pt x="1094" y="82"/>
                    <a:pt x="1093" y="81"/>
                  </a:cubicBezTo>
                  <a:cubicBezTo>
                    <a:pt x="1093" y="75"/>
                    <a:pt x="1092" y="67"/>
                    <a:pt x="1091" y="63"/>
                  </a:cubicBezTo>
                  <a:cubicBezTo>
                    <a:pt x="1091" y="63"/>
                    <a:pt x="1091" y="63"/>
                    <a:pt x="1091" y="63"/>
                  </a:cubicBezTo>
                  <a:cubicBezTo>
                    <a:pt x="1089" y="63"/>
                    <a:pt x="1089" y="63"/>
                    <a:pt x="1089" y="63"/>
                  </a:cubicBezTo>
                  <a:cubicBezTo>
                    <a:pt x="1088" y="67"/>
                    <a:pt x="1088" y="74"/>
                    <a:pt x="1087" y="81"/>
                  </a:cubicBezTo>
                  <a:cubicBezTo>
                    <a:pt x="1087" y="84"/>
                    <a:pt x="1087" y="88"/>
                    <a:pt x="1087" y="91"/>
                  </a:cubicBezTo>
                  <a:cubicBezTo>
                    <a:pt x="1088" y="94"/>
                    <a:pt x="1088" y="97"/>
                    <a:pt x="1088" y="100"/>
                  </a:cubicBezTo>
                  <a:cubicBezTo>
                    <a:pt x="1089" y="101"/>
                    <a:pt x="1089" y="103"/>
                    <a:pt x="1089" y="104"/>
                  </a:cubicBezTo>
                  <a:cubicBezTo>
                    <a:pt x="1089" y="105"/>
                    <a:pt x="1090" y="105"/>
                    <a:pt x="1090" y="106"/>
                  </a:cubicBezTo>
                  <a:cubicBezTo>
                    <a:pt x="1090" y="106"/>
                    <a:pt x="1090" y="107"/>
                    <a:pt x="1090" y="107"/>
                  </a:cubicBezTo>
                  <a:cubicBezTo>
                    <a:pt x="1088" y="107"/>
                    <a:pt x="1088" y="107"/>
                    <a:pt x="1084" y="107"/>
                  </a:cubicBezTo>
                  <a:cubicBezTo>
                    <a:pt x="1084" y="107"/>
                    <a:pt x="1084" y="107"/>
                    <a:pt x="1084" y="107"/>
                  </a:cubicBezTo>
                  <a:cubicBezTo>
                    <a:pt x="1084" y="105"/>
                    <a:pt x="1084" y="103"/>
                    <a:pt x="1083" y="98"/>
                  </a:cubicBezTo>
                  <a:cubicBezTo>
                    <a:pt x="1081" y="94"/>
                    <a:pt x="1079" y="89"/>
                    <a:pt x="1077" y="85"/>
                  </a:cubicBezTo>
                  <a:cubicBezTo>
                    <a:pt x="1077" y="84"/>
                    <a:pt x="1077" y="84"/>
                    <a:pt x="1077" y="83"/>
                  </a:cubicBezTo>
                  <a:cubicBezTo>
                    <a:pt x="1077" y="81"/>
                    <a:pt x="1077" y="79"/>
                    <a:pt x="1078" y="77"/>
                  </a:cubicBezTo>
                  <a:cubicBezTo>
                    <a:pt x="1079" y="74"/>
                    <a:pt x="1080" y="70"/>
                    <a:pt x="1081" y="68"/>
                  </a:cubicBezTo>
                  <a:cubicBezTo>
                    <a:pt x="1083" y="65"/>
                    <a:pt x="1083" y="62"/>
                    <a:pt x="1084" y="61"/>
                  </a:cubicBezTo>
                  <a:cubicBezTo>
                    <a:pt x="1085" y="62"/>
                    <a:pt x="1085" y="62"/>
                    <a:pt x="1085" y="62"/>
                  </a:cubicBezTo>
                  <a:cubicBezTo>
                    <a:pt x="1085" y="62"/>
                    <a:pt x="1085" y="62"/>
                    <a:pt x="1084" y="61"/>
                  </a:cubicBezTo>
                  <a:cubicBezTo>
                    <a:pt x="1084" y="61"/>
                    <a:pt x="1084" y="61"/>
                    <a:pt x="1084" y="61"/>
                  </a:cubicBezTo>
                  <a:cubicBezTo>
                    <a:pt x="1084" y="61"/>
                    <a:pt x="1084" y="61"/>
                    <a:pt x="1084" y="61"/>
                  </a:cubicBezTo>
                  <a:cubicBezTo>
                    <a:pt x="1083" y="62"/>
                    <a:pt x="1081" y="64"/>
                    <a:pt x="1080" y="66"/>
                  </a:cubicBezTo>
                  <a:cubicBezTo>
                    <a:pt x="1079" y="67"/>
                    <a:pt x="1078" y="68"/>
                    <a:pt x="1077" y="69"/>
                  </a:cubicBezTo>
                  <a:cubicBezTo>
                    <a:pt x="1077" y="69"/>
                    <a:pt x="1077" y="68"/>
                    <a:pt x="1077" y="68"/>
                  </a:cubicBezTo>
                  <a:cubicBezTo>
                    <a:pt x="1076" y="67"/>
                    <a:pt x="1075" y="68"/>
                    <a:pt x="1074" y="68"/>
                  </a:cubicBezTo>
                  <a:cubicBezTo>
                    <a:pt x="1073" y="68"/>
                    <a:pt x="1070" y="70"/>
                    <a:pt x="1068" y="71"/>
                  </a:cubicBezTo>
                  <a:cubicBezTo>
                    <a:pt x="1069" y="70"/>
                    <a:pt x="1070" y="69"/>
                    <a:pt x="1071" y="68"/>
                  </a:cubicBezTo>
                  <a:cubicBezTo>
                    <a:pt x="1072" y="67"/>
                    <a:pt x="1073" y="66"/>
                    <a:pt x="1074" y="66"/>
                  </a:cubicBezTo>
                  <a:cubicBezTo>
                    <a:pt x="1075" y="67"/>
                    <a:pt x="1075" y="68"/>
                    <a:pt x="1075" y="68"/>
                  </a:cubicBezTo>
                  <a:cubicBezTo>
                    <a:pt x="1075" y="68"/>
                    <a:pt x="1075" y="67"/>
                    <a:pt x="1075" y="65"/>
                  </a:cubicBezTo>
                  <a:cubicBezTo>
                    <a:pt x="1075" y="65"/>
                    <a:pt x="1075" y="65"/>
                    <a:pt x="1075" y="65"/>
                  </a:cubicBezTo>
                  <a:cubicBezTo>
                    <a:pt x="1075" y="65"/>
                    <a:pt x="1075" y="65"/>
                    <a:pt x="1075" y="65"/>
                  </a:cubicBezTo>
                  <a:cubicBezTo>
                    <a:pt x="1072" y="65"/>
                    <a:pt x="1070" y="67"/>
                    <a:pt x="1067" y="70"/>
                  </a:cubicBezTo>
                  <a:cubicBezTo>
                    <a:pt x="1067" y="69"/>
                    <a:pt x="1067" y="69"/>
                    <a:pt x="1067" y="69"/>
                  </a:cubicBezTo>
                  <a:cubicBezTo>
                    <a:pt x="1067" y="69"/>
                    <a:pt x="1067" y="69"/>
                    <a:pt x="1067" y="69"/>
                  </a:cubicBezTo>
                  <a:cubicBezTo>
                    <a:pt x="1066" y="69"/>
                    <a:pt x="1066" y="69"/>
                    <a:pt x="1066" y="69"/>
                  </a:cubicBezTo>
                  <a:cubicBezTo>
                    <a:pt x="1066" y="70"/>
                    <a:pt x="1066" y="70"/>
                    <a:pt x="1066" y="71"/>
                  </a:cubicBezTo>
                  <a:cubicBezTo>
                    <a:pt x="1066" y="71"/>
                    <a:pt x="1066" y="71"/>
                    <a:pt x="1066" y="71"/>
                  </a:cubicBezTo>
                  <a:cubicBezTo>
                    <a:pt x="1064" y="72"/>
                    <a:pt x="1062" y="74"/>
                    <a:pt x="1060" y="75"/>
                  </a:cubicBezTo>
                  <a:cubicBezTo>
                    <a:pt x="1058" y="77"/>
                    <a:pt x="1057" y="78"/>
                    <a:pt x="1056" y="79"/>
                  </a:cubicBezTo>
                  <a:cubicBezTo>
                    <a:pt x="1055" y="77"/>
                    <a:pt x="1054" y="76"/>
                    <a:pt x="1054" y="74"/>
                  </a:cubicBezTo>
                  <a:cubicBezTo>
                    <a:pt x="1054" y="74"/>
                    <a:pt x="1055" y="74"/>
                    <a:pt x="1055" y="73"/>
                  </a:cubicBezTo>
                  <a:cubicBezTo>
                    <a:pt x="1057" y="72"/>
                    <a:pt x="1058" y="70"/>
                    <a:pt x="1058" y="69"/>
                  </a:cubicBezTo>
                  <a:cubicBezTo>
                    <a:pt x="1059" y="68"/>
                    <a:pt x="1061" y="68"/>
                    <a:pt x="1062" y="68"/>
                  </a:cubicBezTo>
                  <a:cubicBezTo>
                    <a:pt x="1062" y="68"/>
                    <a:pt x="1063" y="68"/>
                    <a:pt x="1063" y="68"/>
                  </a:cubicBezTo>
                  <a:cubicBezTo>
                    <a:pt x="1063" y="68"/>
                    <a:pt x="1062" y="68"/>
                    <a:pt x="1062" y="68"/>
                  </a:cubicBezTo>
                  <a:cubicBezTo>
                    <a:pt x="1061" y="67"/>
                    <a:pt x="1059" y="67"/>
                    <a:pt x="1058" y="68"/>
                  </a:cubicBezTo>
                  <a:cubicBezTo>
                    <a:pt x="1056" y="69"/>
                    <a:pt x="1055" y="70"/>
                    <a:pt x="1053" y="71"/>
                  </a:cubicBezTo>
                  <a:cubicBezTo>
                    <a:pt x="1053" y="71"/>
                    <a:pt x="1053" y="71"/>
                    <a:pt x="1053" y="72"/>
                  </a:cubicBezTo>
                  <a:cubicBezTo>
                    <a:pt x="1052" y="71"/>
                    <a:pt x="1052" y="71"/>
                    <a:pt x="1052" y="70"/>
                  </a:cubicBezTo>
                  <a:cubicBezTo>
                    <a:pt x="1051" y="68"/>
                    <a:pt x="1051" y="67"/>
                    <a:pt x="1051" y="67"/>
                  </a:cubicBezTo>
                  <a:cubicBezTo>
                    <a:pt x="1051" y="67"/>
                    <a:pt x="1051" y="68"/>
                    <a:pt x="1051" y="71"/>
                  </a:cubicBezTo>
                  <a:cubicBezTo>
                    <a:pt x="1051" y="71"/>
                    <a:pt x="1051" y="72"/>
                    <a:pt x="1051" y="73"/>
                  </a:cubicBezTo>
                  <a:cubicBezTo>
                    <a:pt x="1050" y="73"/>
                    <a:pt x="1049" y="74"/>
                    <a:pt x="1047" y="75"/>
                  </a:cubicBezTo>
                  <a:cubicBezTo>
                    <a:pt x="1046" y="75"/>
                    <a:pt x="1045" y="76"/>
                    <a:pt x="1044" y="77"/>
                  </a:cubicBezTo>
                  <a:cubicBezTo>
                    <a:pt x="1043" y="78"/>
                    <a:pt x="1042" y="79"/>
                    <a:pt x="1041" y="79"/>
                  </a:cubicBezTo>
                  <a:cubicBezTo>
                    <a:pt x="1039" y="81"/>
                    <a:pt x="1037" y="83"/>
                    <a:pt x="1034" y="84"/>
                  </a:cubicBezTo>
                  <a:cubicBezTo>
                    <a:pt x="1030" y="88"/>
                    <a:pt x="1026" y="92"/>
                    <a:pt x="1024" y="96"/>
                  </a:cubicBezTo>
                  <a:cubicBezTo>
                    <a:pt x="1022" y="98"/>
                    <a:pt x="1020" y="101"/>
                    <a:pt x="1019" y="103"/>
                  </a:cubicBezTo>
                  <a:cubicBezTo>
                    <a:pt x="1013" y="103"/>
                    <a:pt x="1007" y="102"/>
                    <a:pt x="1002" y="102"/>
                  </a:cubicBezTo>
                  <a:cubicBezTo>
                    <a:pt x="1002" y="101"/>
                    <a:pt x="1003" y="101"/>
                    <a:pt x="1003" y="100"/>
                  </a:cubicBezTo>
                  <a:cubicBezTo>
                    <a:pt x="1005" y="98"/>
                    <a:pt x="1007" y="95"/>
                    <a:pt x="1009" y="92"/>
                  </a:cubicBezTo>
                  <a:cubicBezTo>
                    <a:pt x="1011" y="89"/>
                    <a:pt x="1014" y="86"/>
                    <a:pt x="1017" y="83"/>
                  </a:cubicBezTo>
                  <a:cubicBezTo>
                    <a:pt x="1021" y="78"/>
                    <a:pt x="1026" y="72"/>
                    <a:pt x="1029" y="71"/>
                  </a:cubicBezTo>
                  <a:cubicBezTo>
                    <a:pt x="1030" y="72"/>
                    <a:pt x="1029" y="72"/>
                    <a:pt x="1029" y="73"/>
                  </a:cubicBezTo>
                  <a:cubicBezTo>
                    <a:pt x="1029" y="73"/>
                    <a:pt x="1029" y="73"/>
                    <a:pt x="1029" y="73"/>
                  </a:cubicBezTo>
                  <a:cubicBezTo>
                    <a:pt x="1024" y="78"/>
                    <a:pt x="1019" y="83"/>
                    <a:pt x="1015" y="87"/>
                  </a:cubicBezTo>
                  <a:cubicBezTo>
                    <a:pt x="1011" y="91"/>
                    <a:pt x="1009" y="95"/>
                    <a:pt x="1008" y="98"/>
                  </a:cubicBezTo>
                  <a:cubicBezTo>
                    <a:pt x="1007" y="100"/>
                    <a:pt x="1007" y="102"/>
                    <a:pt x="1007" y="102"/>
                  </a:cubicBezTo>
                  <a:cubicBezTo>
                    <a:pt x="1007" y="102"/>
                    <a:pt x="1009" y="102"/>
                    <a:pt x="1011" y="100"/>
                  </a:cubicBezTo>
                  <a:cubicBezTo>
                    <a:pt x="1014" y="99"/>
                    <a:pt x="1017" y="96"/>
                    <a:pt x="1021" y="92"/>
                  </a:cubicBezTo>
                  <a:cubicBezTo>
                    <a:pt x="1025" y="88"/>
                    <a:pt x="1030" y="81"/>
                    <a:pt x="1034" y="75"/>
                  </a:cubicBezTo>
                  <a:cubicBezTo>
                    <a:pt x="1039" y="70"/>
                    <a:pt x="1043" y="66"/>
                    <a:pt x="1046" y="64"/>
                  </a:cubicBezTo>
                  <a:cubicBezTo>
                    <a:pt x="1046" y="64"/>
                    <a:pt x="1046" y="64"/>
                    <a:pt x="1046" y="64"/>
                  </a:cubicBezTo>
                  <a:cubicBezTo>
                    <a:pt x="1048" y="62"/>
                    <a:pt x="1048" y="62"/>
                    <a:pt x="1048" y="62"/>
                  </a:cubicBezTo>
                  <a:cubicBezTo>
                    <a:pt x="1046" y="63"/>
                    <a:pt x="1046" y="63"/>
                    <a:pt x="1046" y="63"/>
                  </a:cubicBezTo>
                  <a:cubicBezTo>
                    <a:pt x="1043" y="64"/>
                    <a:pt x="1036" y="67"/>
                    <a:pt x="1031" y="72"/>
                  </a:cubicBezTo>
                  <a:cubicBezTo>
                    <a:pt x="1030" y="72"/>
                    <a:pt x="1030" y="72"/>
                    <a:pt x="1030" y="72"/>
                  </a:cubicBezTo>
                  <a:cubicBezTo>
                    <a:pt x="1030" y="72"/>
                    <a:pt x="1031" y="71"/>
                    <a:pt x="1030" y="70"/>
                  </a:cubicBezTo>
                  <a:cubicBezTo>
                    <a:pt x="1030" y="70"/>
                    <a:pt x="1030" y="70"/>
                    <a:pt x="1030" y="70"/>
                  </a:cubicBezTo>
                  <a:cubicBezTo>
                    <a:pt x="1030" y="70"/>
                    <a:pt x="1030" y="70"/>
                    <a:pt x="1030" y="70"/>
                  </a:cubicBezTo>
                  <a:cubicBezTo>
                    <a:pt x="1025" y="70"/>
                    <a:pt x="1019" y="74"/>
                    <a:pt x="1013" y="79"/>
                  </a:cubicBezTo>
                  <a:cubicBezTo>
                    <a:pt x="1010" y="82"/>
                    <a:pt x="1007" y="84"/>
                    <a:pt x="1004" y="87"/>
                  </a:cubicBezTo>
                  <a:cubicBezTo>
                    <a:pt x="1003" y="88"/>
                    <a:pt x="1002" y="88"/>
                    <a:pt x="1002" y="89"/>
                  </a:cubicBezTo>
                  <a:cubicBezTo>
                    <a:pt x="1003" y="87"/>
                    <a:pt x="1003" y="84"/>
                    <a:pt x="1004" y="82"/>
                  </a:cubicBezTo>
                  <a:cubicBezTo>
                    <a:pt x="1007" y="76"/>
                    <a:pt x="1008" y="70"/>
                    <a:pt x="1010" y="68"/>
                  </a:cubicBezTo>
                  <a:cubicBezTo>
                    <a:pt x="1010" y="69"/>
                    <a:pt x="1011" y="69"/>
                    <a:pt x="1011" y="69"/>
                  </a:cubicBezTo>
                  <a:cubicBezTo>
                    <a:pt x="1011" y="69"/>
                    <a:pt x="1010" y="68"/>
                    <a:pt x="1010" y="67"/>
                  </a:cubicBezTo>
                  <a:cubicBezTo>
                    <a:pt x="1010" y="66"/>
                    <a:pt x="1010" y="66"/>
                    <a:pt x="1010" y="66"/>
                  </a:cubicBezTo>
                  <a:cubicBezTo>
                    <a:pt x="1010" y="67"/>
                    <a:pt x="1010" y="67"/>
                    <a:pt x="1010" y="67"/>
                  </a:cubicBezTo>
                  <a:cubicBezTo>
                    <a:pt x="1008" y="67"/>
                    <a:pt x="1006" y="69"/>
                    <a:pt x="1005" y="72"/>
                  </a:cubicBezTo>
                  <a:cubicBezTo>
                    <a:pt x="1003" y="74"/>
                    <a:pt x="1001" y="77"/>
                    <a:pt x="1000" y="80"/>
                  </a:cubicBezTo>
                  <a:cubicBezTo>
                    <a:pt x="998" y="83"/>
                    <a:pt x="996" y="86"/>
                    <a:pt x="994" y="89"/>
                  </a:cubicBezTo>
                  <a:cubicBezTo>
                    <a:pt x="993" y="93"/>
                    <a:pt x="991" y="96"/>
                    <a:pt x="991" y="99"/>
                  </a:cubicBezTo>
                  <a:cubicBezTo>
                    <a:pt x="990" y="100"/>
                    <a:pt x="990" y="100"/>
                    <a:pt x="990" y="101"/>
                  </a:cubicBezTo>
                  <a:cubicBezTo>
                    <a:pt x="990" y="101"/>
                    <a:pt x="990" y="101"/>
                    <a:pt x="990" y="101"/>
                  </a:cubicBezTo>
                  <a:cubicBezTo>
                    <a:pt x="990" y="101"/>
                    <a:pt x="990" y="101"/>
                    <a:pt x="990" y="101"/>
                  </a:cubicBezTo>
                  <a:cubicBezTo>
                    <a:pt x="990" y="100"/>
                    <a:pt x="990" y="99"/>
                    <a:pt x="990" y="99"/>
                  </a:cubicBezTo>
                  <a:cubicBezTo>
                    <a:pt x="990" y="98"/>
                    <a:pt x="990" y="97"/>
                    <a:pt x="991" y="96"/>
                  </a:cubicBezTo>
                  <a:cubicBezTo>
                    <a:pt x="992" y="93"/>
                    <a:pt x="994" y="89"/>
                    <a:pt x="995" y="85"/>
                  </a:cubicBezTo>
                  <a:cubicBezTo>
                    <a:pt x="996" y="84"/>
                    <a:pt x="996" y="83"/>
                    <a:pt x="996" y="81"/>
                  </a:cubicBezTo>
                  <a:cubicBezTo>
                    <a:pt x="997" y="80"/>
                    <a:pt x="998" y="80"/>
                    <a:pt x="998" y="79"/>
                  </a:cubicBezTo>
                  <a:cubicBezTo>
                    <a:pt x="1000" y="77"/>
                    <a:pt x="1001" y="76"/>
                    <a:pt x="1002" y="75"/>
                  </a:cubicBezTo>
                  <a:cubicBezTo>
                    <a:pt x="1002" y="74"/>
                    <a:pt x="1003" y="73"/>
                    <a:pt x="1003" y="71"/>
                  </a:cubicBezTo>
                  <a:cubicBezTo>
                    <a:pt x="1003" y="71"/>
                    <a:pt x="1003" y="71"/>
                    <a:pt x="1003" y="71"/>
                  </a:cubicBezTo>
                  <a:cubicBezTo>
                    <a:pt x="1003" y="71"/>
                    <a:pt x="1003" y="71"/>
                    <a:pt x="1003" y="71"/>
                  </a:cubicBezTo>
                  <a:cubicBezTo>
                    <a:pt x="1003" y="71"/>
                    <a:pt x="1003" y="71"/>
                    <a:pt x="1003" y="71"/>
                  </a:cubicBezTo>
                  <a:cubicBezTo>
                    <a:pt x="1003" y="69"/>
                    <a:pt x="1003" y="69"/>
                    <a:pt x="1003" y="69"/>
                  </a:cubicBezTo>
                  <a:cubicBezTo>
                    <a:pt x="1002" y="71"/>
                    <a:pt x="1002" y="71"/>
                    <a:pt x="1002" y="71"/>
                  </a:cubicBezTo>
                  <a:cubicBezTo>
                    <a:pt x="1002" y="73"/>
                    <a:pt x="1000" y="74"/>
                    <a:pt x="997" y="76"/>
                  </a:cubicBezTo>
                  <a:cubicBezTo>
                    <a:pt x="997" y="76"/>
                    <a:pt x="997" y="75"/>
                    <a:pt x="997" y="75"/>
                  </a:cubicBezTo>
                  <a:cubicBezTo>
                    <a:pt x="998" y="72"/>
                    <a:pt x="999" y="70"/>
                    <a:pt x="998" y="68"/>
                  </a:cubicBezTo>
                  <a:cubicBezTo>
                    <a:pt x="998" y="68"/>
                    <a:pt x="998" y="68"/>
                    <a:pt x="998" y="68"/>
                  </a:cubicBezTo>
                  <a:cubicBezTo>
                    <a:pt x="998" y="68"/>
                    <a:pt x="998" y="68"/>
                    <a:pt x="998" y="68"/>
                  </a:cubicBezTo>
                  <a:cubicBezTo>
                    <a:pt x="997" y="68"/>
                    <a:pt x="997" y="69"/>
                    <a:pt x="997" y="70"/>
                  </a:cubicBezTo>
                  <a:cubicBezTo>
                    <a:pt x="997" y="70"/>
                    <a:pt x="997" y="70"/>
                    <a:pt x="997" y="70"/>
                  </a:cubicBezTo>
                  <a:cubicBezTo>
                    <a:pt x="997" y="70"/>
                    <a:pt x="997" y="69"/>
                    <a:pt x="997" y="69"/>
                  </a:cubicBezTo>
                  <a:cubicBezTo>
                    <a:pt x="997" y="70"/>
                    <a:pt x="996" y="72"/>
                    <a:pt x="995" y="74"/>
                  </a:cubicBezTo>
                  <a:cubicBezTo>
                    <a:pt x="994" y="76"/>
                    <a:pt x="993" y="78"/>
                    <a:pt x="992" y="80"/>
                  </a:cubicBezTo>
                  <a:cubicBezTo>
                    <a:pt x="991" y="81"/>
                    <a:pt x="990" y="82"/>
                    <a:pt x="989" y="83"/>
                  </a:cubicBezTo>
                  <a:cubicBezTo>
                    <a:pt x="989" y="80"/>
                    <a:pt x="989" y="77"/>
                    <a:pt x="989" y="75"/>
                  </a:cubicBezTo>
                  <a:cubicBezTo>
                    <a:pt x="989" y="74"/>
                    <a:pt x="988" y="72"/>
                    <a:pt x="988" y="72"/>
                  </a:cubicBezTo>
                  <a:cubicBezTo>
                    <a:pt x="988" y="72"/>
                    <a:pt x="988" y="74"/>
                    <a:pt x="988" y="75"/>
                  </a:cubicBezTo>
                  <a:cubicBezTo>
                    <a:pt x="987" y="77"/>
                    <a:pt x="986" y="79"/>
                    <a:pt x="985" y="82"/>
                  </a:cubicBezTo>
                  <a:cubicBezTo>
                    <a:pt x="985" y="84"/>
                    <a:pt x="984" y="86"/>
                    <a:pt x="984" y="88"/>
                  </a:cubicBezTo>
                  <a:cubicBezTo>
                    <a:pt x="984" y="87"/>
                    <a:pt x="984" y="86"/>
                    <a:pt x="984" y="86"/>
                  </a:cubicBezTo>
                  <a:cubicBezTo>
                    <a:pt x="984" y="83"/>
                    <a:pt x="984" y="80"/>
                    <a:pt x="984" y="77"/>
                  </a:cubicBezTo>
                  <a:cubicBezTo>
                    <a:pt x="984" y="75"/>
                    <a:pt x="985" y="74"/>
                    <a:pt x="985" y="72"/>
                  </a:cubicBezTo>
                  <a:cubicBezTo>
                    <a:pt x="985" y="71"/>
                    <a:pt x="984" y="70"/>
                    <a:pt x="984" y="68"/>
                  </a:cubicBezTo>
                  <a:cubicBezTo>
                    <a:pt x="984" y="68"/>
                    <a:pt x="985" y="68"/>
                    <a:pt x="985" y="68"/>
                  </a:cubicBezTo>
                  <a:cubicBezTo>
                    <a:pt x="985" y="68"/>
                    <a:pt x="986" y="67"/>
                    <a:pt x="986" y="66"/>
                  </a:cubicBezTo>
                  <a:cubicBezTo>
                    <a:pt x="989" y="62"/>
                    <a:pt x="992" y="59"/>
                    <a:pt x="993" y="58"/>
                  </a:cubicBezTo>
                  <a:cubicBezTo>
                    <a:pt x="993" y="58"/>
                    <a:pt x="993" y="58"/>
                    <a:pt x="993" y="58"/>
                  </a:cubicBezTo>
                  <a:cubicBezTo>
                    <a:pt x="993" y="58"/>
                    <a:pt x="993" y="58"/>
                    <a:pt x="994" y="57"/>
                  </a:cubicBezTo>
                  <a:cubicBezTo>
                    <a:pt x="994" y="57"/>
                    <a:pt x="994" y="57"/>
                    <a:pt x="994" y="57"/>
                  </a:cubicBezTo>
                  <a:cubicBezTo>
                    <a:pt x="994" y="57"/>
                    <a:pt x="994" y="57"/>
                    <a:pt x="994" y="57"/>
                  </a:cubicBezTo>
                  <a:cubicBezTo>
                    <a:pt x="992" y="58"/>
                    <a:pt x="989" y="60"/>
                    <a:pt x="985" y="64"/>
                  </a:cubicBezTo>
                  <a:cubicBezTo>
                    <a:pt x="985" y="63"/>
                    <a:pt x="985" y="63"/>
                    <a:pt x="985" y="62"/>
                  </a:cubicBezTo>
                  <a:cubicBezTo>
                    <a:pt x="984" y="61"/>
                    <a:pt x="984" y="61"/>
                    <a:pt x="984" y="61"/>
                  </a:cubicBezTo>
                  <a:cubicBezTo>
                    <a:pt x="984" y="62"/>
                    <a:pt x="984" y="62"/>
                    <a:pt x="984" y="62"/>
                  </a:cubicBezTo>
                  <a:cubicBezTo>
                    <a:pt x="982" y="63"/>
                    <a:pt x="982" y="65"/>
                    <a:pt x="981" y="67"/>
                  </a:cubicBezTo>
                  <a:cubicBezTo>
                    <a:pt x="980" y="67"/>
                    <a:pt x="979" y="68"/>
                    <a:pt x="978" y="69"/>
                  </a:cubicBezTo>
                  <a:cubicBezTo>
                    <a:pt x="977" y="69"/>
                    <a:pt x="977" y="70"/>
                    <a:pt x="977" y="70"/>
                  </a:cubicBezTo>
                  <a:cubicBezTo>
                    <a:pt x="976" y="66"/>
                    <a:pt x="976" y="62"/>
                    <a:pt x="975" y="59"/>
                  </a:cubicBezTo>
                  <a:cubicBezTo>
                    <a:pt x="976" y="59"/>
                    <a:pt x="976" y="58"/>
                    <a:pt x="976" y="56"/>
                  </a:cubicBezTo>
                  <a:cubicBezTo>
                    <a:pt x="976" y="55"/>
                    <a:pt x="976" y="55"/>
                    <a:pt x="976" y="55"/>
                  </a:cubicBezTo>
                  <a:cubicBezTo>
                    <a:pt x="975" y="56"/>
                    <a:pt x="975" y="56"/>
                    <a:pt x="975" y="56"/>
                  </a:cubicBezTo>
                  <a:cubicBezTo>
                    <a:pt x="975" y="56"/>
                    <a:pt x="975" y="56"/>
                    <a:pt x="975" y="56"/>
                  </a:cubicBezTo>
                  <a:cubicBezTo>
                    <a:pt x="975" y="56"/>
                    <a:pt x="975" y="56"/>
                    <a:pt x="975" y="56"/>
                  </a:cubicBezTo>
                  <a:cubicBezTo>
                    <a:pt x="974" y="57"/>
                    <a:pt x="974" y="57"/>
                    <a:pt x="974" y="57"/>
                  </a:cubicBezTo>
                  <a:cubicBezTo>
                    <a:pt x="974" y="57"/>
                    <a:pt x="974" y="57"/>
                    <a:pt x="973" y="57"/>
                  </a:cubicBezTo>
                  <a:cubicBezTo>
                    <a:pt x="972" y="59"/>
                    <a:pt x="970" y="61"/>
                    <a:pt x="969" y="63"/>
                  </a:cubicBezTo>
                  <a:cubicBezTo>
                    <a:pt x="968" y="64"/>
                    <a:pt x="967" y="65"/>
                    <a:pt x="966" y="66"/>
                  </a:cubicBezTo>
                  <a:cubicBezTo>
                    <a:pt x="966" y="64"/>
                    <a:pt x="966" y="62"/>
                    <a:pt x="965" y="60"/>
                  </a:cubicBezTo>
                  <a:cubicBezTo>
                    <a:pt x="965" y="58"/>
                    <a:pt x="965" y="56"/>
                    <a:pt x="966" y="54"/>
                  </a:cubicBezTo>
                  <a:cubicBezTo>
                    <a:pt x="966" y="51"/>
                    <a:pt x="966" y="49"/>
                    <a:pt x="966" y="48"/>
                  </a:cubicBezTo>
                  <a:cubicBezTo>
                    <a:pt x="965" y="46"/>
                    <a:pt x="965" y="45"/>
                    <a:pt x="964" y="44"/>
                  </a:cubicBezTo>
                  <a:cubicBezTo>
                    <a:pt x="964" y="43"/>
                    <a:pt x="964" y="43"/>
                    <a:pt x="964" y="43"/>
                  </a:cubicBezTo>
                  <a:cubicBezTo>
                    <a:pt x="964" y="43"/>
                    <a:pt x="965" y="45"/>
                    <a:pt x="964" y="48"/>
                  </a:cubicBezTo>
                  <a:cubicBezTo>
                    <a:pt x="964" y="49"/>
                    <a:pt x="964" y="51"/>
                    <a:pt x="963" y="53"/>
                  </a:cubicBezTo>
                  <a:cubicBezTo>
                    <a:pt x="963" y="54"/>
                    <a:pt x="962" y="55"/>
                    <a:pt x="962" y="57"/>
                  </a:cubicBezTo>
                  <a:cubicBezTo>
                    <a:pt x="962" y="58"/>
                    <a:pt x="962" y="59"/>
                    <a:pt x="961" y="60"/>
                  </a:cubicBezTo>
                  <a:cubicBezTo>
                    <a:pt x="961" y="63"/>
                    <a:pt x="961" y="66"/>
                    <a:pt x="960" y="68"/>
                  </a:cubicBezTo>
                  <a:cubicBezTo>
                    <a:pt x="960" y="70"/>
                    <a:pt x="959" y="73"/>
                    <a:pt x="959" y="75"/>
                  </a:cubicBezTo>
                  <a:cubicBezTo>
                    <a:pt x="959" y="74"/>
                    <a:pt x="959" y="74"/>
                    <a:pt x="959" y="73"/>
                  </a:cubicBezTo>
                  <a:cubicBezTo>
                    <a:pt x="959" y="69"/>
                    <a:pt x="959" y="66"/>
                    <a:pt x="959" y="63"/>
                  </a:cubicBezTo>
                  <a:cubicBezTo>
                    <a:pt x="960" y="60"/>
                    <a:pt x="959" y="58"/>
                    <a:pt x="960" y="57"/>
                  </a:cubicBezTo>
                  <a:cubicBezTo>
                    <a:pt x="961" y="58"/>
                    <a:pt x="961" y="58"/>
                    <a:pt x="961" y="58"/>
                  </a:cubicBezTo>
                  <a:cubicBezTo>
                    <a:pt x="961" y="58"/>
                    <a:pt x="961" y="57"/>
                    <a:pt x="960" y="56"/>
                  </a:cubicBezTo>
                  <a:cubicBezTo>
                    <a:pt x="960" y="56"/>
                    <a:pt x="960" y="56"/>
                    <a:pt x="960" y="56"/>
                  </a:cubicBezTo>
                  <a:cubicBezTo>
                    <a:pt x="960" y="56"/>
                    <a:pt x="960" y="56"/>
                    <a:pt x="960" y="56"/>
                  </a:cubicBezTo>
                  <a:cubicBezTo>
                    <a:pt x="958" y="57"/>
                    <a:pt x="958" y="60"/>
                    <a:pt x="957" y="63"/>
                  </a:cubicBezTo>
                  <a:cubicBezTo>
                    <a:pt x="956" y="65"/>
                    <a:pt x="955" y="69"/>
                    <a:pt x="954" y="73"/>
                  </a:cubicBezTo>
                  <a:cubicBezTo>
                    <a:pt x="953" y="76"/>
                    <a:pt x="952" y="80"/>
                    <a:pt x="952" y="83"/>
                  </a:cubicBezTo>
                  <a:cubicBezTo>
                    <a:pt x="952" y="84"/>
                    <a:pt x="951" y="85"/>
                    <a:pt x="951" y="86"/>
                  </a:cubicBezTo>
                  <a:cubicBezTo>
                    <a:pt x="951" y="86"/>
                    <a:pt x="950" y="86"/>
                    <a:pt x="949" y="86"/>
                  </a:cubicBezTo>
                  <a:cubicBezTo>
                    <a:pt x="948" y="87"/>
                    <a:pt x="947" y="87"/>
                    <a:pt x="945" y="88"/>
                  </a:cubicBezTo>
                  <a:cubicBezTo>
                    <a:pt x="945" y="88"/>
                    <a:pt x="945" y="88"/>
                    <a:pt x="945" y="88"/>
                  </a:cubicBezTo>
                  <a:cubicBezTo>
                    <a:pt x="945" y="87"/>
                    <a:pt x="945" y="87"/>
                    <a:pt x="945" y="86"/>
                  </a:cubicBezTo>
                  <a:cubicBezTo>
                    <a:pt x="945" y="84"/>
                    <a:pt x="944" y="82"/>
                    <a:pt x="944" y="81"/>
                  </a:cubicBezTo>
                  <a:cubicBezTo>
                    <a:pt x="944" y="79"/>
                    <a:pt x="944" y="77"/>
                    <a:pt x="943" y="75"/>
                  </a:cubicBezTo>
                  <a:cubicBezTo>
                    <a:pt x="943" y="73"/>
                    <a:pt x="943" y="69"/>
                    <a:pt x="942" y="66"/>
                  </a:cubicBezTo>
                  <a:cubicBezTo>
                    <a:pt x="943" y="66"/>
                    <a:pt x="943" y="65"/>
                    <a:pt x="944" y="64"/>
                  </a:cubicBezTo>
                  <a:cubicBezTo>
                    <a:pt x="944" y="64"/>
                    <a:pt x="944" y="64"/>
                    <a:pt x="944" y="64"/>
                  </a:cubicBezTo>
                  <a:cubicBezTo>
                    <a:pt x="944" y="64"/>
                    <a:pt x="944" y="64"/>
                    <a:pt x="944" y="64"/>
                  </a:cubicBezTo>
                  <a:cubicBezTo>
                    <a:pt x="944" y="63"/>
                    <a:pt x="945" y="62"/>
                    <a:pt x="945" y="61"/>
                  </a:cubicBezTo>
                  <a:cubicBezTo>
                    <a:pt x="946" y="59"/>
                    <a:pt x="947" y="58"/>
                    <a:pt x="947" y="58"/>
                  </a:cubicBezTo>
                  <a:cubicBezTo>
                    <a:pt x="947" y="58"/>
                    <a:pt x="946" y="59"/>
                    <a:pt x="944" y="60"/>
                  </a:cubicBezTo>
                  <a:cubicBezTo>
                    <a:pt x="944" y="60"/>
                    <a:pt x="944" y="61"/>
                    <a:pt x="943" y="61"/>
                  </a:cubicBezTo>
                  <a:cubicBezTo>
                    <a:pt x="943" y="60"/>
                    <a:pt x="943" y="58"/>
                    <a:pt x="942" y="57"/>
                  </a:cubicBezTo>
                  <a:cubicBezTo>
                    <a:pt x="941" y="56"/>
                    <a:pt x="941" y="56"/>
                    <a:pt x="941" y="56"/>
                  </a:cubicBezTo>
                  <a:cubicBezTo>
                    <a:pt x="940" y="56"/>
                    <a:pt x="940" y="56"/>
                    <a:pt x="940" y="56"/>
                  </a:cubicBezTo>
                  <a:cubicBezTo>
                    <a:pt x="939" y="57"/>
                    <a:pt x="940" y="59"/>
                    <a:pt x="939" y="61"/>
                  </a:cubicBezTo>
                  <a:cubicBezTo>
                    <a:pt x="939" y="62"/>
                    <a:pt x="940" y="64"/>
                    <a:pt x="940" y="65"/>
                  </a:cubicBezTo>
                  <a:cubicBezTo>
                    <a:pt x="940" y="65"/>
                    <a:pt x="940" y="66"/>
                    <a:pt x="940" y="66"/>
                  </a:cubicBezTo>
                  <a:cubicBezTo>
                    <a:pt x="936" y="67"/>
                    <a:pt x="936" y="70"/>
                    <a:pt x="934" y="73"/>
                  </a:cubicBezTo>
                  <a:cubicBezTo>
                    <a:pt x="934" y="73"/>
                    <a:pt x="934" y="73"/>
                    <a:pt x="934" y="72"/>
                  </a:cubicBezTo>
                  <a:cubicBezTo>
                    <a:pt x="933" y="71"/>
                    <a:pt x="932" y="69"/>
                    <a:pt x="932" y="68"/>
                  </a:cubicBezTo>
                  <a:cubicBezTo>
                    <a:pt x="931" y="67"/>
                    <a:pt x="930" y="66"/>
                    <a:pt x="930" y="65"/>
                  </a:cubicBezTo>
                  <a:cubicBezTo>
                    <a:pt x="930" y="63"/>
                    <a:pt x="929" y="62"/>
                    <a:pt x="929" y="62"/>
                  </a:cubicBezTo>
                  <a:cubicBezTo>
                    <a:pt x="929" y="62"/>
                    <a:pt x="929" y="63"/>
                    <a:pt x="929" y="65"/>
                  </a:cubicBezTo>
                  <a:cubicBezTo>
                    <a:pt x="929" y="66"/>
                    <a:pt x="929" y="68"/>
                    <a:pt x="929" y="69"/>
                  </a:cubicBezTo>
                  <a:cubicBezTo>
                    <a:pt x="929" y="70"/>
                    <a:pt x="929" y="72"/>
                    <a:pt x="929" y="73"/>
                  </a:cubicBezTo>
                  <a:cubicBezTo>
                    <a:pt x="929" y="76"/>
                    <a:pt x="929" y="78"/>
                    <a:pt x="930" y="81"/>
                  </a:cubicBezTo>
                  <a:cubicBezTo>
                    <a:pt x="929" y="82"/>
                    <a:pt x="929" y="83"/>
                    <a:pt x="929" y="83"/>
                  </a:cubicBezTo>
                  <a:cubicBezTo>
                    <a:pt x="927" y="87"/>
                    <a:pt x="926" y="90"/>
                    <a:pt x="927" y="93"/>
                  </a:cubicBezTo>
                  <a:cubicBezTo>
                    <a:pt x="927" y="94"/>
                    <a:pt x="927" y="94"/>
                    <a:pt x="928" y="95"/>
                  </a:cubicBezTo>
                  <a:cubicBezTo>
                    <a:pt x="927" y="95"/>
                    <a:pt x="927" y="95"/>
                    <a:pt x="927" y="95"/>
                  </a:cubicBezTo>
                  <a:cubicBezTo>
                    <a:pt x="927" y="95"/>
                    <a:pt x="927" y="95"/>
                    <a:pt x="927" y="95"/>
                  </a:cubicBezTo>
                  <a:cubicBezTo>
                    <a:pt x="926" y="95"/>
                    <a:pt x="926" y="94"/>
                    <a:pt x="926" y="93"/>
                  </a:cubicBezTo>
                  <a:cubicBezTo>
                    <a:pt x="926" y="93"/>
                    <a:pt x="925" y="92"/>
                    <a:pt x="925" y="91"/>
                  </a:cubicBezTo>
                  <a:cubicBezTo>
                    <a:pt x="924" y="88"/>
                    <a:pt x="922" y="85"/>
                    <a:pt x="921" y="82"/>
                  </a:cubicBezTo>
                  <a:cubicBezTo>
                    <a:pt x="920" y="80"/>
                    <a:pt x="919" y="78"/>
                    <a:pt x="918" y="77"/>
                  </a:cubicBezTo>
                  <a:cubicBezTo>
                    <a:pt x="919" y="75"/>
                    <a:pt x="919" y="74"/>
                    <a:pt x="920" y="73"/>
                  </a:cubicBezTo>
                  <a:cubicBezTo>
                    <a:pt x="921" y="72"/>
                    <a:pt x="922" y="70"/>
                    <a:pt x="923" y="69"/>
                  </a:cubicBezTo>
                  <a:cubicBezTo>
                    <a:pt x="923" y="68"/>
                    <a:pt x="924" y="68"/>
                    <a:pt x="924" y="67"/>
                  </a:cubicBezTo>
                  <a:cubicBezTo>
                    <a:pt x="924" y="67"/>
                    <a:pt x="925" y="66"/>
                    <a:pt x="925" y="66"/>
                  </a:cubicBezTo>
                  <a:cubicBezTo>
                    <a:pt x="927" y="64"/>
                    <a:pt x="929" y="62"/>
                    <a:pt x="929" y="61"/>
                  </a:cubicBezTo>
                  <a:cubicBezTo>
                    <a:pt x="929" y="61"/>
                    <a:pt x="929" y="61"/>
                    <a:pt x="929" y="61"/>
                  </a:cubicBezTo>
                  <a:cubicBezTo>
                    <a:pt x="929" y="61"/>
                    <a:pt x="929" y="61"/>
                    <a:pt x="929" y="61"/>
                  </a:cubicBezTo>
                  <a:cubicBezTo>
                    <a:pt x="929" y="61"/>
                    <a:pt x="929" y="61"/>
                    <a:pt x="929" y="61"/>
                  </a:cubicBezTo>
                  <a:cubicBezTo>
                    <a:pt x="928" y="62"/>
                    <a:pt x="926" y="63"/>
                    <a:pt x="924" y="64"/>
                  </a:cubicBezTo>
                  <a:cubicBezTo>
                    <a:pt x="923" y="64"/>
                    <a:pt x="923" y="65"/>
                    <a:pt x="922" y="65"/>
                  </a:cubicBezTo>
                  <a:cubicBezTo>
                    <a:pt x="921" y="66"/>
                    <a:pt x="921" y="66"/>
                    <a:pt x="920" y="67"/>
                  </a:cubicBezTo>
                  <a:cubicBezTo>
                    <a:pt x="919" y="68"/>
                    <a:pt x="918" y="69"/>
                    <a:pt x="916" y="70"/>
                  </a:cubicBezTo>
                  <a:cubicBezTo>
                    <a:pt x="916" y="71"/>
                    <a:pt x="916" y="71"/>
                    <a:pt x="915" y="72"/>
                  </a:cubicBezTo>
                  <a:cubicBezTo>
                    <a:pt x="914" y="70"/>
                    <a:pt x="914" y="69"/>
                    <a:pt x="913" y="68"/>
                  </a:cubicBezTo>
                  <a:cubicBezTo>
                    <a:pt x="914" y="67"/>
                    <a:pt x="915" y="66"/>
                    <a:pt x="916" y="65"/>
                  </a:cubicBezTo>
                  <a:cubicBezTo>
                    <a:pt x="918" y="64"/>
                    <a:pt x="919" y="62"/>
                    <a:pt x="920" y="61"/>
                  </a:cubicBezTo>
                  <a:cubicBezTo>
                    <a:pt x="920" y="62"/>
                    <a:pt x="920" y="63"/>
                    <a:pt x="920" y="63"/>
                  </a:cubicBezTo>
                  <a:cubicBezTo>
                    <a:pt x="920" y="64"/>
                    <a:pt x="920" y="64"/>
                    <a:pt x="920" y="64"/>
                  </a:cubicBezTo>
                  <a:cubicBezTo>
                    <a:pt x="920" y="64"/>
                    <a:pt x="920" y="64"/>
                    <a:pt x="920" y="63"/>
                  </a:cubicBezTo>
                  <a:cubicBezTo>
                    <a:pt x="921" y="63"/>
                    <a:pt x="921" y="62"/>
                    <a:pt x="922" y="61"/>
                  </a:cubicBezTo>
                  <a:cubicBezTo>
                    <a:pt x="922" y="60"/>
                    <a:pt x="922" y="60"/>
                    <a:pt x="922" y="60"/>
                  </a:cubicBezTo>
                  <a:cubicBezTo>
                    <a:pt x="921" y="60"/>
                    <a:pt x="921" y="60"/>
                    <a:pt x="921" y="60"/>
                  </a:cubicBezTo>
                  <a:cubicBezTo>
                    <a:pt x="920" y="60"/>
                    <a:pt x="919" y="60"/>
                    <a:pt x="918" y="61"/>
                  </a:cubicBezTo>
                  <a:cubicBezTo>
                    <a:pt x="916" y="62"/>
                    <a:pt x="915" y="62"/>
                    <a:pt x="914" y="63"/>
                  </a:cubicBezTo>
                  <a:cubicBezTo>
                    <a:pt x="913" y="63"/>
                    <a:pt x="912" y="64"/>
                    <a:pt x="911" y="65"/>
                  </a:cubicBezTo>
                  <a:cubicBezTo>
                    <a:pt x="910" y="63"/>
                    <a:pt x="910" y="62"/>
                    <a:pt x="909" y="62"/>
                  </a:cubicBezTo>
                  <a:cubicBezTo>
                    <a:pt x="910" y="60"/>
                    <a:pt x="911" y="58"/>
                    <a:pt x="912" y="57"/>
                  </a:cubicBezTo>
                  <a:cubicBezTo>
                    <a:pt x="915" y="54"/>
                    <a:pt x="917" y="51"/>
                    <a:pt x="916" y="49"/>
                  </a:cubicBezTo>
                  <a:cubicBezTo>
                    <a:pt x="916" y="49"/>
                    <a:pt x="916" y="49"/>
                    <a:pt x="916" y="49"/>
                  </a:cubicBezTo>
                  <a:cubicBezTo>
                    <a:pt x="916" y="49"/>
                    <a:pt x="916" y="49"/>
                    <a:pt x="916" y="49"/>
                  </a:cubicBezTo>
                  <a:cubicBezTo>
                    <a:pt x="916" y="50"/>
                    <a:pt x="915" y="50"/>
                    <a:pt x="915" y="50"/>
                  </a:cubicBezTo>
                  <a:cubicBezTo>
                    <a:pt x="915" y="50"/>
                    <a:pt x="916" y="50"/>
                    <a:pt x="916" y="50"/>
                  </a:cubicBezTo>
                  <a:cubicBezTo>
                    <a:pt x="916" y="51"/>
                    <a:pt x="914" y="53"/>
                    <a:pt x="911" y="55"/>
                  </a:cubicBezTo>
                  <a:cubicBezTo>
                    <a:pt x="908" y="58"/>
                    <a:pt x="905" y="61"/>
                    <a:pt x="902" y="65"/>
                  </a:cubicBezTo>
                  <a:cubicBezTo>
                    <a:pt x="901" y="62"/>
                    <a:pt x="900" y="60"/>
                    <a:pt x="899" y="57"/>
                  </a:cubicBezTo>
                  <a:cubicBezTo>
                    <a:pt x="899" y="56"/>
                    <a:pt x="899" y="54"/>
                    <a:pt x="899" y="53"/>
                  </a:cubicBezTo>
                  <a:cubicBezTo>
                    <a:pt x="899" y="52"/>
                    <a:pt x="900" y="52"/>
                    <a:pt x="901" y="51"/>
                  </a:cubicBezTo>
                  <a:cubicBezTo>
                    <a:pt x="901" y="52"/>
                    <a:pt x="901" y="52"/>
                    <a:pt x="901" y="52"/>
                  </a:cubicBezTo>
                  <a:cubicBezTo>
                    <a:pt x="901" y="52"/>
                    <a:pt x="901" y="52"/>
                    <a:pt x="901" y="51"/>
                  </a:cubicBezTo>
                  <a:cubicBezTo>
                    <a:pt x="901" y="51"/>
                    <a:pt x="901" y="51"/>
                    <a:pt x="901" y="51"/>
                  </a:cubicBezTo>
                  <a:cubicBezTo>
                    <a:pt x="901" y="51"/>
                    <a:pt x="901" y="51"/>
                    <a:pt x="901" y="51"/>
                  </a:cubicBezTo>
                  <a:cubicBezTo>
                    <a:pt x="900" y="51"/>
                    <a:pt x="899" y="52"/>
                    <a:pt x="898" y="53"/>
                  </a:cubicBezTo>
                  <a:cubicBezTo>
                    <a:pt x="898" y="54"/>
                    <a:pt x="898" y="56"/>
                    <a:pt x="897" y="57"/>
                  </a:cubicBezTo>
                  <a:cubicBezTo>
                    <a:pt x="897" y="61"/>
                    <a:pt x="898" y="65"/>
                    <a:pt x="898" y="70"/>
                  </a:cubicBezTo>
                  <a:cubicBezTo>
                    <a:pt x="898" y="70"/>
                    <a:pt x="898" y="70"/>
                    <a:pt x="898" y="70"/>
                  </a:cubicBezTo>
                  <a:cubicBezTo>
                    <a:pt x="898" y="70"/>
                    <a:pt x="898" y="70"/>
                    <a:pt x="898" y="70"/>
                  </a:cubicBezTo>
                  <a:cubicBezTo>
                    <a:pt x="897" y="70"/>
                    <a:pt x="896" y="71"/>
                    <a:pt x="895" y="71"/>
                  </a:cubicBezTo>
                  <a:cubicBezTo>
                    <a:pt x="893" y="72"/>
                    <a:pt x="890" y="74"/>
                    <a:pt x="888" y="77"/>
                  </a:cubicBezTo>
                  <a:cubicBezTo>
                    <a:pt x="885" y="80"/>
                    <a:pt x="883" y="83"/>
                    <a:pt x="882" y="85"/>
                  </a:cubicBezTo>
                  <a:cubicBezTo>
                    <a:pt x="882" y="81"/>
                    <a:pt x="882" y="76"/>
                    <a:pt x="883" y="71"/>
                  </a:cubicBezTo>
                  <a:cubicBezTo>
                    <a:pt x="884" y="67"/>
                    <a:pt x="885" y="64"/>
                    <a:pt x="885" y="61"/>
                  </a:cubicBezTo>
                  <a:cubicBezTo>
                    <a:pt x="885" y="60"/>
                    <a:pt x="885" y="60"/>
                    <a:pt x="885" y="59"/>
                  </a:cubicBezTo>
                  <a:cubicBezTo>
                    <a:pt x="890" y="54"/>
                    <a:pt x="894" y="51"/>
                    <a:pt x="896" y="50"/>
                  </a:cubicBezTo>
                  <a:cubicBezTo>
                    <a:pt x="896" y="51"/>
                    <a:pt x="896" y="51"/>
                    <a:pt x="896" y="51"/>
                  </a:cubicBezTo>
                  <a:cubicBezTo>
                    <a:pt x="896" y="51"/>
                    <a:pt x="896" y="51"/>
                    <a:pt x="896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4" y="50"/>
                    <a:pt x="890" y="52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5" y="55"/>
                    <a:pt x="885" y="55"/>
                    <a:pt x="885" y="55"/>
                  </a:cubicBezTo>
                  <a:cubicBezTo>
                    <a:pt x="882" y="56"/>
                    <a:pt x="880" y="58"/>
                    <a:pt x="878" y="59"/>
                  </a:cubicBezTo>
                  <a:cubicBezTo>
                    <a:pt x="878" y="60"/>
                    <a:pt x="877" y="60"/>
                    <a:pt x="877" y="60"/>
                  </a:cubicBezTo>
                  <a:cubicBezTo>
                    <a:pt x="877" y="59"/>
                    <a:pt x="877" y="58"/>
                    <a:pt x="877" y="56"/>
                  </a:cubicBezTo>
                  <a:cubicBezTo>
                    <a:pt x="877" y="56"/>
                    <a:pt x="877" y="55"/>
                    <a:pt x="877" y="54"/>
                  </a:cubicBezTo>
                  <a:cubicBezTo>
                    <a:pt x="877" y="54"/>
                    <a:pt x="877" y="53"/>
                    <a:pt x="878" y="53"/>
                  </a:cubicBezTo>
                  <a:cubicBezTo>
                    <a:pt x="878" y="53"/>
                    <a:pt x="878" y="53"/>
                    <a:pt x="878" y="53"/>
                  </a:cubicBezTo>
                  <a:cubicBezTo>
                    <a:pt x="878" y="53"/>
                    <a:pt x="879" y="54"/>
                    <a:pt x="879" y="54"/>
                  </a:cubicBezTo>
                  <a:cubicBezTo>
                    <a:pt x="879" y="54"/>
                    <a:pt x="878" y="53"/>
                    <a:pt x="878" y="52"/>
                  </a:cubicBezTo>
                  <a:cubicBezTo>
                    <a:pt x="879" y="51"/>
                    <a:pt x="879" y="50"/>
                    <a:pt x="880" y="49"/>
                  </a:cubicBezTo>
                  <a:cubicBezTo>
                    <a:pt x="881" y="50"/>
                    <a:pt x="881" y="50"/>
                    <a:pt x="881" y="50"/>
                  </a:cubicBezTo>
                  <a:cubicBezTo>
                    <a:pt x="881" y="50"/>
                    <a:pt x="881" y="50"/>
                    <a:pt x="880" y="49"/>
                  </a:cubicBezTo>
                  <a:cubicBezTo>
                    <a:pt x="880" y="49"/>
                    <a:pt x="880" y="49"/>
                    <a:pt x="880" y="49"/>
                  </a:cubicBezTo>
                  <a:cubicBezTo>
                    <a:pt x="880" y="49"/>
                    <a:pt x="880" y="49"/>
                    <a:pt x="880" y="49"/>
                  </a:cubicBezTo>
                  <a:cubicBezTo>
                    <a:pt x="879" y="49"/>
                    <a:pt x="879" y="49"/>
                    <a:pt x="878" y="50"/>
                  </a:cubicBezTo>
                  <a:cubicBezTo>
                    <a:pt x="879" y="48"/>
                    <a:pt x="879" y="48"/>
                    <a:pt x="879" y="48"/>
                  </a:cubicBezTo>
                  <a:cubicBezTo>
                    <a:pt x="877" y="50"/>
                    <a:pt x="877" y="50"/>
                    <a:pt x="877" y="50"/>
                  </a:cubicBezTo>
                  <a:cubicBezTo>
                    <a:pt x="876" y="51"/>
                    <a:pt x="875" y="52"/>
                    <a:pt x="874" y="54"/>
                  </a:cubicBezTo>
                  <a:cubicBezTo>
                    <a:pt x="873" y="55"/>
                    <a:pt x="870" y="58"/>
                    <a:pt x="868" y="60"/>
                  </a:cubicBezTo>
                  <a:cubicBezTo>
                    <a:pt x="866" y="62"/>
                    <a:pt x="864" y="64"/>
                    <a:pt x="862" y="66"/>
                  </a:cubicBezTo>
                  <a:cubicBezTo>
                    <a:pt x="863" y="63"/>
                    <a:pt x="865" y="60"/>
                    <a:pt x="866" y="57"/>
                  </a:cubicBezTo>
                  <a:cubicBezTo>
                    <a:pt x="868" y="54"/>
                    <a:pt x="869" y="51"/>
                    <a:pt x="871" y="48"/>
                  </a:cubicBezTo>
                  <a:cubicBezTo>
                    <a:pt x="872" y="46"/>
                    <a:pt x="873" y="44"/>
                    <a:pt x="874" y="43"/>
                  </a:cubicBezTo>
                  <a:cubicBezTo>
                    <a:pt x="874" y="44"/>
                    <a:pt x="874" y="44"/>
                    <a:pt x="874" y="44"/>
                  </a:cubicBezTo>
                  <a:cubicBezTo>
                    <a:pt x="874" y="44"/>
                    <a:pt x="874" y="44"/>
                    <a:pt x="875" y="43"/>
                  </a:cubicBezTo>
                  <a:cubicBezTo>
                    <a:pt x="875" y="43"/>
                    <a:pt x="875" y="43"/>
                    <a:pt x="875" y="43"/>
                  </a:cubicBezTo>
                  <a:cubicBezTo>
                    <a:pt x="875" y="43"/>
                    <a:pt x="875" y="43"/>
                    <a:pt x="875" y="43"/>
                  </a:cubicBezTo>
                  <a:cubicBezTo>
                    <a:pt x="873" y="43"/>
                    <a:pt x="871" y="45"/>
                    <a:pt x="869" y="47"/>
                  </a:cubicBezTo>
                  <a:cubicBezTo>
                    <a:pt x="867" y="49"/>
                    <a:pt x="864" y="51"/>
                    <a:pt x="862" y="54"/>
                  </a:cubicBezTo>
                  <a:cubicBezTo>
                    <a:pt x="860" y="56"/>
                    <a:pt x="859" y="58"/>
                    <a:pt x="858" y="60"/>
                  </a:cubicBezTo>
                  <a:cubicBezTo>
                    <a:pt x="858" y="58"/>
                    <a:pt x="857" y="55"/>
                    <a:pt x="857" y="53"/>
                  </a:cubicBezTo>
                  <a:cubicBezTo>
                    <a:pt x="857" y="51"/>
                    <a:pt x="857" y="50"/>
                    <a:pt x="857" y="48"/>
                  </a:cubicBezTo>
                  <a:cubicBezTo>
                    <a:pt x="858" y="47"/>
                    <a:pt x="858" y="46"/>
                    <a:pt x="859" y="45"/>
                  </a:cubicBezTo>
                  <a:cubicBezTo>
                    <a:pt x="860" y="45"/>
                    <a:pt x="861" y="46"/>
                    <a:pt x="861" y="46"/>
                  </a:cubicBezTo>
                  <a:cubicBezTo>
                    <a:pt x="862" y="46"/>
                    <a:pt x="862" y="46"/>
                    <a:pt x="862" y="46"/>
                  </a:cubicBezTo>
                  <a:cubicBezTo>
                    <a:pt x="862" y="46"/>
                    <a:pt x="862" y="46"/>
                    <a:pt x="861" y="46"/>
                  </a:cubicBezTo>
                  <a:cubicBezTo>
                    <a:pt x="861" y="45"/>
                    <a:pt x="860" y="44"/>
                    <a:pt x="859" y="44"/>
                  </a:cubicBezTo>
                  <a:cubicBezTo>
                    <a:pt x="858" y="44"/>
                    <a:pt x="857" y="45"/>
                    <a:pt x="857" y="45"/>
                  </a:cubicBezTo>
                  <a:cubicBezTo>
                    <a:pt x="856" y="46"/>
                    <a:pt x="856" y="46"/>
                    <a:pt x="855" y="47"/>
                  </a:cubicBezTo>
                  <a:cubicBezTo>
                    <a:pt x="854" y="49"/>
                    <a:pt x="854" y="51"/>
                    <a:pt x="853" y="52"/>
                  </a:cubicBezTo>
                  <a:cubicBezTo>
                    <a:pt x="852" y="57"/>
                    <a:pt x="852" y="63"/>
                    <a:pt x="852" y="68"/>
                  </a:cubicBezTo>
                  <a:cubicBezTo>
                    <a:pt x="851" y="69"/>
                    <a:pt x="851" y="70"/>
                    <a:pt x="850" y="71"/>
                  </a:cubicBezTo>
                  <a:cubicBezTo>
                    <a:pt x="849" y="69"/>
                    <a:pt x="848" y="66"/>
                    <a:pt x="846" y="64"/>
                  </a:cubicBezTo>
                  <a:cubicBezTo>
                    <a:pt x="846" y="62"/>
                    <a:pt x="845" y="61"/>
                    <a:pt x="844" y="58"/>
                  </a:cubicBezTo>
                  <a:cubicBezTo>
                    <a:pt x="844" y="58"/>
                    <a:pt x="844" y="57"/>
                    <a:pt x="844" y="57"/>
                  </a:cubicBezTo>
                  <a:cubicBezTo>
                    <a:pt x="844" y="57"/>
                    <a:pt x="844" y="56"/>
                    <a:pt x="844" y="56"/>
                  </a:cubicBezTo>
                  <a:cubicBezTo>
                    <a:pt x="846" y="55"/>
                    <a:pt x="847" y="55"/>
                    <a:pt x="848" y="55"/>
                  </a:cubicBezTo>
                  <a:cubicBezTo>
                    <a:pt x="846" y="56"/>
                    <a:pt x="846" y="57"/>
                    <a:pt x="846" y="57"/>
                  </a:cubicBezTo>
                  <a:cubicBezTo>
                    <a:pt x="846" y="57"/>
                    <a:pt x="847" y="56"/>
                    <a:pt x="849" y="54"/>
                  </a:cubicBezTo>
                  <a:cubicBezTo>
                    <a:pt x="850" y="53"/>
                    <a:pt x="850" y="53"/>
                    <a:pt x="850" y="53"/>
                  </a:cubicBezTo>
                  <a:cubicBezTo>
                    <a:pt x="849" y="53"/>
                    <a:pt x="849" y="53"/>
                    <a:pt x="849" y="53"/>
                  </a:cubicBezTo>
                  <a:cubicBezTo>
                    <a:pt x="848" y="53"/>
                    <a:pt x="848" y="53"/>
                    <a:pt x="847" y="53"/>
                  </a:cubicBezTo>
                  <a:cubicBezTo>
                    <a:pt x="848" y="52"/>
                    <a:pt x="848" y="52"/>
                    <a:pt x="848" y="52"/>
                  </a:cubicBezTo>
                  <a:cubicBezTo>
                    <a:pt x="848" y="52"/>
                    <a:pt x="848" y="52"/>
                    <a:pt x="848" y="52"/>
                  </a:cubicBezTo>
                  <a:cubicBezTo>
                    <a:pt x="848" y="52"/>
                    <a:pt x="848" y="52"/>
                    <a:pt x="848" y="52"/>
                  </a:cubicBezTo>
                  <a:cubicBezTo>
                    <a:pt x="848" y="52"/>
                    <a:pt x="848" y="52"/>
                    <a:pt x="849" y="52"/>
                  </a:cubicBezTo>
                  <a:cubicBezTo>
                    <a:pt x="849" y="51"/>
                    <a:pt x="850" y="50"/>
                    <a:pt x="850" y="49"/>
                  </a:cubicBezTo>
                  <a:cubicBezTo>
                    <a:pt x="850" y="49"/>
                    <a:pt x="850" y="49"/>
                    <a:pt x="850" y="49"/>
                  </a:cubicBezTo>
                  <a:cubicBezTo>
                    <a:pt x="850" y="49"/>
                    <a:pt x="850" y="49"/>
                    <a:pt x="850" y="49"/>
                  </a:cubicBezTo>
                  <a:cubicBezTo>
                    <a:pt x="849" y="48"/>
                    <a:pt x="847" y="48"/>
                    <a:pt x="845" y="49"/>
                  </a:cubicBezTo>
                  <a:cubicBezTo>
                    <a:pt x="844" y="49"/>
                    <a:pt x="843" y="50"/>
                    <a:pt x="841" y="51"/>
                  </a:cubicBezTo>
                  <a:cubicBezTo>
                    <a:pt x="841" y="50"/>
                    <a:pt x="841" y="50"/>
                    <a:pt x="841" y="50"/>
                  </a:cubicBezTo>
                  <a:cubicBezTo>
                    <a:pt x="843" y="48"/>
                    <a:pt x="845" y="47"/>
                    <a:pt x="847" y="45"/>
                  </a:cubicBezTo>
                  <a:cubicBezTo>
                    <a:pt x="849" y="44"/>
                    <a:pt x="851" y="43"/>
                    <a:pt x="853" y="42"/>
                  </a:cubicBezTo>
                  <a:cubicBezTo>
                    <a:pt x="853" y="42"/>
                    <a:pt x="853" y="42"/>
                    <a:pt x="853" y="42"/>
                  </a:cubicBezTo>
                  <a:cubicBezTo>
                    <a:pt x="852" y="39"/>
                    <a:pt x="852" y="39"/>
                    <a:pt x="852" y="39"/>
                  </a:cubicBezTo>
                  <a:cubicBezTo>
                    <a:pt x="847" y="40"/>
                    <a:pt x="843" y="42"/>
                    <a:pt x="838" y="44"/>
                  </a:cubicBezTo>
                  <a:cubicBezTo>
                    <a:pt x="838" y="42"/>
                    <a:pt x="837" y="41"/>
                    <a:pt x="837" y="41"/>
                  </a:cubicBezTo>
                  <a:cubicBezTo>
                    <a:pt x="837" y="41"/>
                    <a:pt x="837" y="42"/>
                    <a:pt x="837" y="44"/>
                  </a:cubicBezTo>
                  <a:cubicBezTo>
                    <a:pt x="835" y="45"/>
                    <a:pt x="833" y="46"/>
                    <a:pt x="831" y="47"/>
                  </a:cubicBezTo>
                  <a:cubicBezTo>
                    <a:pt x="830" y="47"/>
                    <a:pt x="830" y="47"/>
                    <a:pt x="830" y="47"/>
                  </a:cubicBezTo>
                  <a:cubicBezTo>
                    <a:pt x="830" y="47"/>
                    <a:pt x="830" y="47"/>
                    <a:pt x="830" y="47"/>
                  </a:cubicBezTo>
                  <a:cubicBezTo>
                    <a:pt x="832" y="45"/>
                    <a:pt x="833" y="43"/>
                    <a:pt x="833" y="41"/>
                  </a:cubicBezTo>
                  <a:cubicBezTo>
                    <a:pt x="835" y="38"/>
                    <a:pt x="836" y="35"/>
                    <a:pt x="835" y="33"/>
                  </a:cubicBezTo>
                  <a:cubicBezTo>
                    <a:pt x="835" y="31"/>
                    <a:pt x="835" y="31"/>
                    <a:pt x="835" y="31"/>
                  </a:cubicBezTo>
                  <a:cubicBezTo>
                    <a:pt x="835" y="33"/>
                    <a:pt x="835" y="33"/>
                    <a:pt x="835" y="33"/>
                  </a:cubicBezTo>
                  <a:cubicBezTo>
                    <a:pt x="834" y="34"/>
                    <a:pt x="834" y="35"/>
                    <a:pt x="834" y="35"/>
                  </a:cubicBezTo>
                  <a:cubicBezTo>
                    <a:pt x="834" y="35"/>
                    <a:pt x="834" y="34"/>
                    <a:pt x="835" y="34"/>
                  </a:cubicBezTo>
                  <a:cubicBezTo>
                    <a:pt x="834" y="36"/>
                    <a:pt x="833" y="38"/>
                    <a:pt x="831" y="40"/>
                  </a:cubicBezTo>
                  <a:cubicBezTo>
                    <a:pt x="830" y="41"/>
                    <a:pt x="829" y="42"/>
                    <a:pt x="828" y="44"/>
                  </a:cubicBezTo>
                  <a:cubicBezTo>
                    <a:pt x="825" y="39"/>
                    <a:pt x="823" y="36"/>
                    <a:pt x="823" y="36"/>
                  </a:cubicBezTo>
                  <a:cubicBezTo>
                    <a:pt x="823" y="36"/>
                    <a:pt x="824" y="40"/>
                    <a:pt x="825" y="45"/>
                  </a:cubicBezTo>
                  <a:cubicBezTo>
                    <a:pt x="825" y="45"/>
                    <a:pt x="825" y="44"/>
                    <a:pt x="825" y="44"/>
                  </a:cubicBezTo>
                  <a:cubicBezTo>
                    <a:pt x="824" y="43"/>
                    <a:pt x="824" y="43"/>
                    <a:pt x="824" y="43"/>
                  </a:cubicBezTo>
                  <a:cubicBezTo>
                    <a:pt x="824" y="43"/>
                    <a:pt x="824" y="43"/>
                    <a:pt x="824" y="44"/>
                  </a:cubicBezTo>
                  <a:cubicBezTo>
                    <a:pt x="824" y="45"/>
                    <a:pt x="825" y="46"/>
                    <a:pt x="825" y="47"/>
                  </a:cubicBezTo>
                  <a:cubicBezTo>
                    <a:pt x="825" y="47"/>
                    <a:pt x="825" y="47"/>
                    <a:pt x="825" y="47"/>
                  </a:cubicBezTo>
                  <a:cubicBezTo>
                    <a:pt x="825" y="48"/>
                    <a:pt x="824" y="49"/>
                    <a:pt x="823" y="49"/>
                  </a:cubicBezTo>
                  <a:cubicBezTo>
                    <a:pt x="823" y="51"/>
                    <a:pt x="822" y="52"/>
                    <a:pt x="821" y="53"/>
                  </a:cubicBezTo>
                  <a:cubicBezTo>
                    <a:pt x="819" y="54"/>
                    <a:pt x="818" y="55"/>
                    <a:pt x="817" y="55"/>
                  </a:cubicBezTo>
                  <a:cubicBezTo>
                    <a:pt x="817" y="53"/>
                    <a:pt x="817" y="50"/>
                    <a:pt x="817" y="46"/>
                  </a:cubicBezTo>
                  <a:cubicBezTo>
                    <a:pt x="817" y="43"/>
                    <a:pt x="818" y="40"/>
                    <a:pt x="817" y="36"/>
                  </a:cubicBezTo>
                  <a:cubicBezTo>
                    <a:pt x="817" y="33"/>
                    <a:pt x="816" y="30"/>
                    <a:pt x="814" y="29"/>
                  </a:cubicBezTo>
                  <a:cubicBezTo>
                    <a:pt x="814" y="28"/>
                    <a:pt x="814" y="28"/>
                    <a:pt x="814" y="28"/>
                  </a:cubicBezTo>
                  <a:cubicBezTo>
                    <a:pt x="813" y="28"/>
                    <a:pt x="813" y="28"/>
                    <a:pt x="813" y="28"/>
                  </a:cubicBezTo>
                  <a:cubicBezTo>
                    <a:pt x="812" y="29"/>
                    <a:pt x="812" y="30"/>
                    <a:pt x="811" y="31"/>
                  </a:cubicBezTo>
                  <a:cubicBezTo>
                    <a:pt x="811" y="32"/>
                    <a:pt x="811" y="32"/>
                    <a:pt x="811" y="32"/>
                  </a:cubicBezTo>
                  <a:cubicBezTo>
                    <a:pt x="811" y="32"/>
                    <a:pt x="811" y="31"/>
                    <a:pt x="813" y="30"/>
                  </a:cubicBezTo>
                  <a:cubicBezTo>
                    <a:pt x="814" y="31"/>
                    <a:pt x="815" y="34"/>
                    <a:pt x="814" y="36"/>
                  </a:cubicBezTo>
                  <a:cubicBezTo>
                    <a:pt x="814" y="39"/>
                    <a:pt x="813" y="42"/>
                    <a:pt x="812" y="46"/>
                  </a:cubicBezTo>
                  <a:cubicBezTo>
                    <a:pt x="811" y="49"/>
                    <a:pt x="810" y="53"/>
                    <a:pt x="810" y="56"/>
                  </a:cubicBezTo>
                  <a:cubicBezTo>
                    <a:pt x="809" y="57"/>
                    <a:pt x="809" y="58"/>
                    <a:pt x="809" y="59"/>
                  </a:cubicBezTo>
                  <a:cubicBezTo>
                    <a:pt x="809" y="59"/>
                    <a:pt x="809" y="60"/>
                    <a:pt x="809" y="60"/>
                  </a:cubicBezTo>
                  <a:cubicBezTo>
                    <a:pt x="809" y="60"/>
                    <a:pt x="809" y="61"/>
                    <a:pt x="809" y="61"/>
                  </a:cubicBezTo>
                  <a:cubicBezTo>
                    <a:pt x="808" y="61"/>
                    <a:pt x="808" y="62"/>
                    <a:pt x="808" y="62"/>
                  </a:cubicBezTo>
                  <a:cubicBezTo>
                    <a:pt x="808" y="62"/>
                    <a:pt x="808" y="63"/>
                    <a:pt x="807" y="63"/>
                  </a:cubicBezTo>
                  <a:cubicBezTo>
                    <a:pt x="807" y="60"/>
                    <a:pt x="807" y="57"/>
                    <a:pt x="807" y="53"/>
                  </a:cubicBezTo>
                  <a:cubicBezTo>
                    <a:pt x="806" y="49"/>
                    <a:pt x="806" y="45"/>
                    <a:pt x="805" y="41"/>
                  </a:cubicBezTo>
                  <a:cubicBezTo>
                    <a:pt x="804" y="38"/>
                    <a:pt x="803" y="34"/>
                    <a:pt x="802" y="32"/>
                  </a:cubicBezTo>
                  <a:cubicBezTo>
                    <a:pt x="801" y="32"/>
                    <a:pt x="801" y="31"/>
                    <a:pt x="800" y="31"/>
                  </a:cubicBezTo>
                  <a:cubicBezTo>
                    <a:pt x="800" y="31"/>
                    <a:pt x="799" y="31"/>
                    <a:pt x="799" y="32"/>
                  </a:cubicBezTo>
                  <a:cubicBezTo>
                    <a:pt x="799" y="32"/>
                    <a:pt x="798" y="32"/>
                    <a:pt x="798" y="32"/>
                  </a:cubicBezTo>
                  <a:cubicBezTo>
                    <a:pt x="798" y="32"/>
                    <a:pt x="799" y="32"/>
                    <a:pt x="799" y="32"/>
                  </a:cubicBezTo>
                  <a:cubicBezTo>
                    <a:pt x="800" y="32"/>
                    <a:pt x="800" y="32"/>
                    <a:pt x="801" y="33"/>
                  </a:cubicBezTo>
                  <a:cubicBezTo>
                    <a:pt x="801" y="35"/>
                    <a:pt x="801" y="38"/>
                    <a:pt x="801" y="41"/>
                  </a:cubicBezTo>
                  <a:cubicBezTo>
                    <a:pt x="801" y="41"/>
                    <a:pt x="801" y="41"/>
                    <a:pt x="801" y="41"/>
                  </a:cubicBezTo>
                  <a:cubicBezTo>
                    <a:pt x="799" y="40"/>
                    <a:pt x="798" y="41"/>
                    <a:pt x="797" y="41"/>
                  </a:cubicBezTo>
                  <a:cubicBezTo>
                    <a:pt x="796" y="40"/>
                    <a:pt x="796" y="39"/>
                    <a:pt x="795" y="38"/>
                  </a:cubicBezTo>
                  <a:cubicBezTo>
                    <a:pt x="795" y="36"/>
                    <a:pt x="794" y="34"/>
                    <a:pt x="793" y="32"/>
                  </a:cubicBezTo>
                  <a:cubicBezTo>
                    <a:pt x="793" y="32"/>
                    <a:pt x="792" y="32"/>
                    <a:pt x="792" y="32"/>
                  </a:cubicBezTo>
                  <a:cubicBezTo>
                    <a:pt x="792" y="31"/>
                    <a:pt x="792" y="32"/>
                    <a:pt x="791" y="31"/>
                  </a:cubicBezTo>
                  <a:cubicBezTo>
                    <a:pt x="791" y="31"/>
                    <a:pt x="790" y="31"/>
                    <a:pt x="789" y="32"/>
                  </a:cubicBezTo>
                  <a:cubicBezTo>
                    <a:pt x="789" y="32"/>
                    <a:pt x="789" y="32"/>
                    <a:pt x="789" y="32"/>
                  </a:cubicBezTo>
                  <a:cubicBezTo>
                    <a:pt x="789" y="32"/>
                    <a:pt x="789" y="32"/>
                    <a:pt x="789" y="32"/>
                  </a:cubicBezTo>
                  <a:cubicBezTo>
                    <a:pt x="787" y="32"/>
                    <a:pt x="785" y="34"/>
                    <a:pt x="783" y="35"/>
                  </a:cubicBezTo>
                  <a:cubicBezTo>
                    <a:pt x="783" y="34"/>
                    <a:pt x="783" y="34"/>
                    <a:pt x="782" y="33"/>
                  </a:cubicBezTo>
                  <a:cubicBezTo>
                    <a:pt x="782" y="33"/>
                    <a:pt x="783" y="33"/>
                    <a:pt x="783" y="33"/>
                  </a:cubicBezTo>
                  <a:cubicBezTo>
                    <a:pt x="783" y="32"/>
                    <a:pt x="783" y="32"/>
                    <a:pt x="783" y="32"/>
                  </a:cubicBezTo>
                  <a:cubicBezTo>
                    <a:pt x="783" y="32"/>
                    <a:pt x="783" y="32"/>
                    <a:pt x="783" y="32"/>
                  </a:cubicBezTo>
                  <a:cubicBezTo>
                    <a:pt x="782" y="32"/>
                    <a:pt x="782" y="32"/>
                    <a:pt x="782" y="32"/>
                  </a:cubicBezTo>
                  <a:cubicBezTo>
                    <a:pt x="780" y="29"/>
                    <a:pt x="778" y="26"/>
                    <a:pt x="777" y="25"/>
                  </a:cubicBezTo>
                  <a:cubicBezTo>
                    <a:pt x="777" y="25"/>
                    <a:pt x="777" y="25"/>
                    <a:pt x="777" y="25"/>
                  </a:cubicBezTo>
                  <a:cubicBezTo>
                    <a:pt x="777" y="25"/>
                    <a:pt x="777" y="25"/>
                    <a:pt x="777" y="25"/>
                  </a:cubicBezTo>
                  <a:cubicBezTo>
                    <a:pt x="776" y="25"/>
                    <a:pt x="775" y="25"/>
                    <a:pt x="775" y="26"/>
                  </a:cubicBezTo>
                  <a:cubicBezTo>
                    <a:pt x="775" y="26"/>
                    <a:pt x="775" y="26"/>
                    <a:pt x="775" y="26"/>
                  </a:cubicBezTo>
                  <a:cubicBezTo>
                    <a:pt x="775" y="27"/>
                    <a:pt x="775" y="25"/>
                    <a:pt x="777" y="26"/>
                  </a:cubicBezTo>
                  <a:cubicBezTo>
                    <a:pt x="777" y="27"/>
                    <a:pt x="778" y="29"/>
                    <a:pt x="779" y="32"/>
                  </a:cubicBezTo>
                  <a:cubicBezTo>
                    <a:pt x="778" y="32"/>
                    <a:pt x="777" y="32"/>
                    <a:pt x="775" y="33"/>
                  </a:cubicBezTo>
                  <a:cubicBezTo>
                    <a:pt x="775" y="33"/>
                    <a:pt x="774" y="33"/>
                    <a:pt x="774" y="33"/>
                  </a:cubicBezTo>
                  <a:cubicBezTo>
                    <a:pt x="773" y="32"/>
                    <a:pt x="772" y="30"/>
                    <a:pt x="770" y="29"/>
                  </a:cubicBezTo>
                  <a:cubicBezTo>
                    <a:pt x="770" y="28"/>
                    <a:pt x="769" y="27"/>
                    <a:pt x="768" y="26"/>
                  </a:cubicBezTo>
                  <a:cubicBezTo>
                    <a:pt x="767" y="25"/>
                    <a:pt x="766" y="24"/>
                    <a:pt x="765" y="24"/>
                  </a:cubicBezTo>
                  <a:cubicBezTo>
                    <a:pt x="763" y="23"/>
                    <a:pt x="762" y="22"/>
                    <a:pt x="761" y="21"/>
                  </a:cubicBezTo>
                  <a:cubicBezTo>
                    <a:pt x="759" y="20"/>
                    <a:pt x="758" y="19"/>
                    <a:pt x="757" y="19"/>
                  </a:cubicBezTo>
                  <a:cubicBezTo>
                    <a:pt x="756" y="19"/>
                    <a:pt x="756" y="19"/>
                    <a:pt x="756" y="19"/>
                  </a:cubicBezTo>
                  <a:cubicBezTo>
                    <a:pt x="756" y="19"/>
                    <a:pt x="756" y="19"/>
                    <a:pt x="757" y="19"/>
                  </a:cubicBezTo>
                  <a:cubicBezTo>
                    <a:pt x="758" y="20"/>
                    <a:pt x="759" y="20"/>
                    <a:pt x="760" y="22"/>
                  </a:cubicBezTo>
                  <a:cubicBezTo>
                    <a:pt x="761" y="23"/>
                    <a:pt x="762" y="24"/>
                    <a:pt x="763" y="26"/>
                  </a:cubicBezTo>
                  <a:cubicBezTo>
                    <a:pt x="764" y="27"/>
                    <a:pt x="765" y="27"/>
                    <a:pt x="766" y="28"/>
                  </a:cubicBezTo>
                  <a:cubicBezTo>
                    <a:pt x="766" y="29"/>
                    <a:pt x="767" y="30"/>
                    <a:pt x="767" y="31"/>
                  </a:cubicBezTo>
                  <a:cubicBezTo>
                    <a:pt x="768" y="32"/>
                    <a:pt x="768" y="34"/>
                    <a:pt x="769" y="35"/>
                  </a:cubicBezTo>
                  <a:cubicBezTo>
                    <a:pt x="768" y="36"/>
                    <a:pt x="766" y="36"/>
                    <a:pt x="764" y="37"/>
                  </a:cubicBezTo>
                  <a:cubicBezTo>
                    <a:pt x="761" y="40"/>
                    <a:pt x="757" y="42"/>
                    <a:pt x="753" y="45"/>
                  </a:cubicBezTo>
                  <a:cubicBezTo>
                    <a:pt x="753" y="44"/>
                    <a:pt x="752" y="43"/>
                    <a:pt x="752" y="42"/>
                  </a:cubicBezTo>
                  <a:cubicBezTo>
                    <a:pt x="749" y="35"/>
                    <a:pt x="748" y="27"/>
                    <a:pt x="748" y="27"/>
                  </a:cubicBezTo>
                  <a:cubicBezTo>
                    <a:pt x="748" y="27"/>
                    <a:pt x="748" y="27"/>
                    <a:pt x="748" y="27"/>
                  </a:cubicBezTo>
                  <a:cubicBezTo>
                    <a:pt x="747" y="27"/>
                    <a:pt x="747" y="27"/>
                    <a:pt x="747" y="27"/>
                  </a:cubicBezTo>
                  <a:cubicBezTo>
                    <a:pt x="747" y="27"/>
                    <a:pt x="746" y="35"/>
                    <a:pt x="748" y="44"/>
                  </a:cubicBezTo>
                  <a:cubicBezTo>
                    <a:pt x="748" y="46"/>
                    <a:pt x="748" y="47"/>
                    <a:pt x="749" y="49"/>
                  </a:cubicBezTo>
                  <a:cubicBezTo>
                    <a:pt x="749" y="50"/>
                    <a:pt x="748" y="50"/>
                    <a:pt x="748" y="50"/>
                  </a:cubicBezTo>
                  <a:cubicBezTo>
                    <a:pt x="747" y="52"/>
                    <a:pt x="745" y="54"/>
                    <a:pt x="744" y="55"/>
                  </a:cubicBezTo>
                  <a:cubicBezTo>
                    <a:pt x="743" y="58"/>
                    <a:pt x="741" y="60"/>
                    <a:pt x="740" y="62"/>
                  </a:cubicBezTo>
                  <a:cubicBezTo>
                    <a:pt x="740" y="62"/>
                    <a:pt x="739" y="63"/>
                    <a:pt x="739" y="63"/>
                  </a:cubicBezTo>
                  <a:cubicBezTo>
                    <a:pt x="738" y="63"/>
                    <a:pt x="736" y="63"/>
                    <a:pt x="735" y="63"/>
                  </a:cubicBezTo>
                  <a:cubicBezTo>
                    <a:pt x="735" y="62"/>
                    <a:pt x="735" y="61"/>
                    <a:pt x="735" y="60"/>
                  </a:cubicBezTo>
                  <a:cubicBezTo>
                    <a:pt x="737" y="53"/>
                    <a:pt x="740" y="44"/>
                    <a:pt x="741" y="37"/>
                  </a:cubicBezTo>
                  <a:cubicBezTo>
                    <a:pt x="742" y="35"/>
                    <a:pt x="742" y="33"/>
                    <a:pt x="743" y="32"/>
                  </a:cubicBezTo>
                  <a:cubicBezTo>
                    <a:pt x="744" y="31"/>
                    <a:pt x="745" y="29"/>
                    <a:pt x="745" y="27"/>
                  </a:cubicBezTo>
                  <a:cubicBezTo>
                    <a:pt x="745" y="26"/>
                    <a:pt x="745" y="25"/>
                    <a:pt x="745" y="25"/>
                  </a:cubicBezTo>
                  <a:cubicBezTo>
                    <a:pt x="746" y="24"/>
                    <a:pt x="746" y="24"/>
                    <a:pt x="746" y="24"/>
                  </a:cubicBezTo>
                  <a:cubicBezTo>
                    <a:pt x="746" y="24"/>
                    <a:pt x="746" y="24"/>
                    <a:pt x="745" y="24"/>
                  </a:cubicBezTo>
                  <a:cubicBezTo>
                    <a:pt x="744" y="25"/>
                    <a:pt x="744" y="26"/>
                    <a:pt x="744" y="27"/>
                  </a:cubicBezTo>
                  <a:cubicBezTo>
                    <a:pt x="743" y="28"/>
                    <a:pt x="742" y="29"/>
                    <a:pt x="741" y="31"/>
                  </a:cubicBezTo>
                  <a:cubicBezTo>
                    <a:pt x="740" y="32"/>
                    <a:pt x="739" y="34"/>
                    <a:pt x="738" y="36"/>
                  </a:cubicBezTo>
                  <a:cubicBezTo>
                    <a:pt x="737" y="37"/>
                    <a:pt x="736" y="39"/>
                    <a:pt x="735" y="41"/>
                  </a:cubicBezTo>
                  <a:cubicBezTo>
                    <a:pt x="735" y="40"/>
                    <a:pt x="735" y="38"/>
                    <a:pt x="735" y="37"/>
                  </a:cubicBezTo>
                  <a:cubicBezTo>
                    <a:pt x="735" y="36"/>
                    <a:pt x="735" y="35"/>
                    <a:pt x="736" y="34"/>
                  </a:cubicBezTo>
                  <a:cubicBezTo>
                    <a:pt x="736" y="32"/>
                    <a:pt x="736" y="31"/>
                    <a:pt x="736" y="31"/>
                  </a:cubicBezTo>
                  <a:cubicBezTo>
                    <a:pt x="736" y="31"/>
                    <a:pt x="736" y="32"/>
                    <a:pt x="734" y="34"/>
                  </a:cubicBezTo>
                  <a:cubicBezTo>
                    <a:pt x="734" y="34"/>
                    <a:pt x="733" y="35"/>
                    <a:pt x="732" y="37"/>
                  </a:cubicBezTo>
                  <a:cubicBezTo>
                    <a:pt x="732" y="38"/>
                    <a:pt x="732" y="39"/>
                    <a:pt x="731" y="40"/>
                  </a:cubicBezTo>
                  <a:cubicBezTo>
                    <a:pt x="730" y="45"/>
                    <a:pt x="728" y="50"/>
                    <a:pt x="728" y="54"/>
                  </a:cubicBezTo>
                  <a:cubicBezTo>
                    <a:pt x="726" y="52"/>
                    <a:pt x="725" y="50"/>
                    <a:pt x="724" y="47"/>
                  </a:cubicBezTo>
                  <a:cubicBezTo>
                    <a:pt x="723" y="47"/>
                    <a:pt x="723" y="46"/>
                    <a:pt x="723" y="46"/>
                  </a:cubicBezTo>
                  <a:cubicBezTo>
                    <a:pt x="723" y="45"/>
                    <a:pt x="722" y="43"/>
                    <a:pt x="722" y="42"/>
                  </a:cubicBezTo>
                  <a:cubicBezTo>
                    <a:pt x="722" y="40"/>
                    <a:pt x="721" y="38"/>
                    <a:pt x="721" y="36"/>
                  </a:cubicBezTo>
                  <a:cubicBezTo>
                    <a:pt x="720" y="34"/>
                    <a:pt x="719" y="32"/>
                    <a:pt x="720" y="31"/>
                  </a:cubicBezTo>
                  <a:cubicBezTo>
                    <a:pt x="720" y="31"/>
                    <a:pt x="720" y="31"/>
                    <a:pt x="720" y="31"/>
                  </a:cubicBezTo>
                  <a:cubicBezTo>
                    <a:pt x="720" y="31"/>
                    <a:pt x="720" y="31"/>
                    <a:pt x="720" y="30"/>
                  </a:cubicBezTo>
                  <a:cubicBezTo>
                    <a:pt x="720" y="30"/>
                    <a:pt x="720" y="30"/>
                    <a:pt x="720" y="30"/>
                  </a:cubicBezTo>
                  <a:cubicBezTo>
                    <a:pt x="719" y="30"/>
                    <a:pt x="719" y="30"/>
                    <a:pt x="719" y="30"/>
                  </a:cubicBezTo>
                  <a:cubicBezTo>
                    <a:pt x="719" y="30"/>
                    <a:pt x="719" y="30"/>
                    <a:pt x="718" y="30"/>
                  </a:cubicBezTo>
                  <a:cubicBezTo>
                    <a:pt x="718" y="30"/>
                    <a:pt x="718" y="30"/>
                    <a:pt x="718" y="30"/>
                  </a:cubicBezTo>
                  <a:cubicBezTo>
                    <a:pt x="718" y="28"/>
                    <a:pt x="717" y="26"/>
                    <a:pt x="717" y="25"/>
                  </a:cubicBezTo>
                  <a:cubicBezTo>
                    <a:pt x="717" y="23"/>
                    <a:pt x="717" y="22"/>
                    <a:pt x="716" y="22"/>
                  </a:cubicBezTo>
                  <a:cubicBezTo>
                    <a:pt x="716" y="21"/>
                    <a:pt x="716" y="20"/>
                    <a:pt x="716" y="20"/>
                  </a:cubicBezTo>
                  <a:cubicBezTo>
                    <a:pt x="716" y="20"/>
                    <a:pt x="716" y="22"/>
                    <a:pt x="716" y="25"/>
                  </a:cubicBezTo>
                  <a:cubicBezTo>
                    <a:pt x="716" y="26"/>
                    <a:pt x="715" y="28"/>
                    <a:pt x="716" y="30"/>
                  </a:cubicBezTo>
                  <a:cubicBezTo>
                    <a:pt x="716" y="31"/>
                    <a:pt x="716" y="33"/>
                    <a:pt x="716" y="34"/>
                  </a:cubicBezTo>
                  <a:cubicBezTo>
                    <a:pt x="716" y="35"/>
                    <a:pt x="715" y="35"/>
                    <a:pt x="715" y="36"/>
                  </a:cubicBezTo>
                  <a:cubicBezTo>
                    <a:pt x="715" y="38"/>
                    <a:pt x="714" y="41"/>
                    <a:pt x="714" y="43"/>
                  </a:cubicBezTo>
                  <a:cubicBezTo>
                    <a:pt x="713" y="42"/>
                    <a:pt x="713" y="40"/>
                    <a:pt x="712" y="39"/>
                  </a:cubicBezTo>
                  <a:cubicBezTo>
                    <a:pt x="712" y="38"/>
                    <a:pt x="712" y="38"/>
                    <a:pt x="711" y="37"/>
                  </a:cubicBezTo>
                  <a:cubicBezTo>
                    <a:pt x="711" y="37"/>
                    <a:pt x="711" y="37"/>
                    <a:pt x="711" y="37"/>
                  </a:cubicBezTo>
                  <a:cubicBezTo>
                    <a:pt x="711" y="35"/>
                    <a:pt x="710" y="34"/>
                    <a:pt x="710" y="33"/>
                  </a:cubicBezTo>
                  <a:cubicBezTo>
                    <a:pt x="709" y="31"/>
                    <a:pt x="709" y="30"/>
                    <a:pt x="709" y="30"/>
                  </a:cubicBezTo>
                  <a:cubicBezTo>
                    <a:pt x="709" y="30"/>
                    <a:pt x="708" y="31"/>
                    <a:pt x="708" y="33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4"/>
                    <a:pt x="707" y="35"/>
                    <a:pt x="707" y="35"/>
                  </a:cubicBezTo>
                  <a:cubicBezTo>
                    <a:pt x="707" y="35"/>
                    <a:pt x="708" y="34"/>
                    <a:pt x="708" y="34"/>
                  </a:cubicBezTo>
                  <a:cubicBezTo>
                    <a:pt x="708" y="34"/>
                    <a:pt x="708" y="34"/>
                    <a:pt x="708" y="34"/>
                  </a:cubicBezTo>
                  <a:cubicBezTo>
                    <a:pt x="708" y="35"/>
                    <a:pt x="709" y="36"/>
                    <a:pt x="709" y="37"/>
                  </a:cubicBezTo>
                  <a:cubicBezTo>
                    <a:pt x="709" y="39"/>
                    <a:pt x="708" y="40"/>
                    <a:pt x="708" y="42"/>
                  </a:cubicBezTo>
                  <a:cubicBezTo>
                    <a:pt x="708" y="45"/>
                    <a:pt x="708" y="49"/>
                    <a:pt x="709" y="53"/>
                  </a:cubicBezTo>
                  <a:cubicBezTo>
                    <a:pt x="709" y="57"/>
                    <a:pt x="710" y="61"/>
                    <a:pt x="711" y="64"/>
                  </a:cubicBezTo>
                  <a:cubicBezTo>
                    <a:pt x="711" y="64"/>
                    <a:pt x="712" y="65"/>
                    <a:pt x="712" y="65"/>
                  </a:cubicBezTo>
                  <a:cubicBezTo>
                    <a:pt x="711" y="65"/>
                    <a:pt x="710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7" y="57"/>
                    <a:pt x="705" y="47"/>
                    <a:pt x="705" y="39"/>
                  </a:cubicBezTo>
                  <a:cubicBezTo>
                    <a:pt x="705" y="38"/>
                    <a:pt x="705" y="37"/>
                    <a:pt x="705" y="36"/>
                  </a:cubicBezTo>
                  <a:cubicBezTo>
                    <a:pt x="705" y="36"/>
                    <a:pt x="705" y="36"/>
                    <a:pt x="705" y="36"/>
                  </a:cubicBezTo>
                  <a:cubicBezTo>
                    <a:pt x="705" y="32"/>
                    <a:pt x="705" y="29"/>
                    <a:pt x="705" y="27"/>
                  </a:cubicBezTo>
                  <a:cubicBezTo>
                    <a:pt x="706" y="26"/>
                    <a:pt x="706" y="25"/>
                    <a:pt x="706" y="25"/>
                  </a:cubicBezTo>
                  <a:cubicBezTo>
                    <a:pt x="706" y="24"/>
                    <a:pt x="706" y="24"/>
                    <a:pt x="706" y="24"/>
                  </a:cubicBezTo>
                  <a:cubicBezTo>
                    <a:pt x="706" y="24"/>
                    <a:pt x="706" y="24"/>
                    <a:pt x="705" y="25"/>
                  </a:cubicBezTo>
                  <a:cubicBezTo>
                    <a:pt x="705" y="23"/>
                    <a:pt x="705" y="22"/>
                    <a:pt x="705" y="22"/>
                  </a:cubicBezTo>
                  <a:cubicBezTo>
                    <a:pt x="705" y="22"/>
                    <a:pt x="705" y="23"/>
                    <a:pt x="704" y="26"/>
                  </a:cubicBezTo>
                  <a:cubicBezTo>
                    <a:pt x="704" y="28"/>
                    <a:pt x="702" y="31"/>
                    <a:pt x="701" y="35"/>
                  </a:cubicBezTo>
                  <a:cubicBezTo>
                    <a:pt x="700" y="39"/>
                    <a:pt x="699" y="43"/>
                    <a:pt x="698" y="48"/>
                  </a:cubicBezTo>
                  <a:cubicBezTo>
                    <a:pt x="698" y="46"/>
                    <a:pt x="697" y="45"/>
                    <a:pt x="696" y="43"/>
                  </a:cubicBezTo>
                  <a:cubicBezTo>
                    <a:pt x="695" y="40"/>
                    <a:pt x="694" y="38"/>
                    <a:pt x="692" y="36"/>
                  </a:cubicBezTo>
                  <a:cubicBezTo>
                    <a:pt x="692" y="35"/>
                    <a:pt x="692" y="35"/>
                    <a:pt x="692" y="35"/>
                  </a:cubicBezTo>
                  <a:cubicBezTo>
                    <a:pt x="692" y="33"/>
                    <a:pt x="691" y="32"/>
                    <a:pt x="691" y="30"/>
                  </a:cubicBezTo>
                  <a:cubicBezTo>
                    <a:pt x="690" y="28"/>
                    <a:pt x="690" y="26"/>
                    <a:pt x="690" y="26"/>
                  </a:cubicBezTo>
                  <a:cubicBezTo>
                    <a:pt x="690" y="26"/>
                    <a:pt x="689" y="28"/>
                    <a:pt x="689" y="31"/>
                  </a:cubicBezTo>
                  <a:cubicBezTo>
                    <a:pt x="689" y="31"/>
                    <a:pt x="689" y="32"/>
                    <a:pt x="690" y="32"/>
                  </a:cubicBezTo>
                  <a:cubicBezTo>
                    <a:pt x="689" y="31"/>
                    <a:pt x="689" y="31"/>
                    <a:pt x="689" y="31"/>
                  </a:cubicBezTo>
                  <a:cubicBezTo>
                    <a:pt x="689" y="31"/>
                    <a:pt x="689" y="32"/>
                    <a:pt x="690" y="33"/>
                  </a:cubicBezTo>
                  <a:cubicBezTo>
                    <a:pt x="690" y="34"/>
                    <a:pt x="690" y="35"/>
                    <a:pt x="690" y="35"/>
                  </a:cubicBezTo>
                  <a:cubicBezTo>
                    <a:pt x="690" y="37"/>
                    <a:pt x="690" y="38"/>
                    <a:pt x="690" y="40"/>
                  </a:cubicBezTo>
                  <a:cubicBezTo>
                    <a:pt x="690" y="39"/>
                    <a:pt x="689" y="38"/>
                    <a:pt x="689" y="37"/>
                  </a:cubicBezTo>
                  <a:cubicBezTo>
                    <a:pt x="689" y="37"/>
                    <a:pt x="689" y="36"/>
                    <a:pt x="689" y="36"/>
                  </a:cubicBezTo>
                  <a:cubicBezTo>
                    <a:pt x="689" y="36"/>
                    <a:pt x="689" y="35"/>
                    <a:pt x="688" y="35"/>
                  </a:cubicBezTo>
                  <a:cubicBezTo>
                    <a:pt x="688" y="34"/>
                    <a:pt x="688" y="33"/>
                    <a:pt x="687" y="32"/>
                  </a:cubicBezTo>
                  <a:cubicBezTo>
                    <a:pt x="687" y="31"/>
                    <a:pt x="686" y="30"/>
                    <a:pt x="686" y="30"/>
                  </a:cubicBezTo>
                  <a:cubicBezTo>
                    <a:pt x="685" y="29"/>
                    <a:pt x="685" y="29"/>
                    <a:pt x="685" y="29"/>
                  </a:cubicBezTo>
                  <a:cubicBezTo>
                    <a:pt x="685" y="29"/>
                    <a:pt x="685" y="29"/>
                    <a:pt x="686" y="30"/>
                  </a:cubicBezTo>
                  <a:cubicBezTo>
                    <a:pt x="686" y="30"/>
                    <a:pt x="686" y="31"/>
                    <a:pt x="686" y="33"/>
                  </a:cubicBezTo>
                  <a:cubicBezTo>
                    <a:pt x="686" y="34"/>
                    <a:pt x="686" y="35"/>
                    <a:pt x="686" y="36"/>
                  </a:cubicBezTo>
                  <a:cubicBezTo>
                    <a:pt x="685" y="39"/>
                    <a:pt x="683" y="44"/>
                    <a:pt x="682" y="50"/>
                  </a:cubicBezTo>
                  <a:cubicBezTo>
                    <a:pt x="682" y="51"/>
                    <a:pt x="682" y="51"/>
                    <a:pt x="682" y="52"/>
                  </a:cubicBezTo>
                  <a:cubicBezTo>
                    <a:pt x="681" y="52"/>
                    <a:pt x="681" y="52"/>
                    <a:pt x="681" y="53"/>
                  </a:cubicBezTo>
                  <a:cubicBezTo>
                    <a:pt x="681" y="53"/>
                    <a:pt x="681" y="53"/>
                    <a:pt x="681" y="53"/>
                  </a:cubicBezTo>
                  <a:cubicBezTo>
                    <a:pt x="680" y="52"/>
                    <a:pt x="680" y="52"/>
                    <a:pt x="680" y="51"/>
                  </a:cubicBezTo>
                  <a:cubicBezTo>
                    <a:pt x="679" y="48"/>
                    <a:pt x="677" y="46"/>
                    <a:pt x="676" y="44"/>
                  </a:cubicBezTo>
                  <a:cubicBezTo>
                    <a:pt x="677" y="44"/>
                    <a:pt x="678" y="43"/>
                    <a:pt x="679" y="43"/>
                  </a:cubicBezTo>
                  <a:cubicBezTo>
                    <a:pt x="680" y="43"/>
                    <a:pt x="680" y="45"/>
                    <a:pt x="680" y="46"/>
                  </a:cubicBezTo>
                  <a:cubicBezTo>
                    <a:pt x="680" y="47"/>
                    <a:pt x="680" y="48"/>
                    <a:pt x="680" y="48"/>
                  </a:cubicBezTo>
                  <a:cubicBezTo>
                    <a:pt x="680" y="48"/>
                    <a:pt x="680" y="47"/>
                    <a:pt x="681" y="46"/>
                  </a:cubicBezTo>
                  <a:cubicBezTo>
                    <a:pt x="681" y="45"/>
                    <a:pt x="681" y="45"/>
                    <a:pt x="681" y="44"/>
                  </a:cubicBezTo>
                  <a:cubicBezTo>
                    <a:pt x="681" y="43"/>
                    <a:pt x="681" y="42"/>
                    <a:pt x="680" y="41"/>
                  </a:cubicBezTo>
                  <a:cubicBezTo>
                    <a:pt x="680" y="41"/>
                    <a:pt x="680" y="41"/>
                    <a:pt x="680" y="41"/>
                  </a:cubicBezTo>
                  <a:cubicBezTo>
                    <a:pt x="679" y="41"/>
                    <a:pt x="679" y="41"/>
                    <a:pt x="679" y="41"/>
                  </a:cubicBezTo>
                  <a:cubicBezTo>
                    <a:pt x="678" y="41"/>
                    <a:pt x="676" y="42"/>
                    <a:pt x="675" y="42"/>
                  </a:cubicBezTo>
                  <a:cubicBezTo>
                    <a:pt x="674" y="41"/>
                    <a:pt x="674" y="40"/>
                    <a:pt x="674" y="40"/>
                  </a:cubicBezTo>
                  <a:cubicBezTo>
                    <a:pt x="674" y="39"/>
                    <a:pt x="675" y="39"/>
                    <a:pt x="676" y="38"/>
                  </a:cubicBezTo>
                  <a:cubicBezTo>
                    <a:pt x="676" y="38"/>
                    <a:pt x="677" y="37"/>
                    <a:pt x="677" y="36"/>
                  </a:cubicBezTo>
                  <a:cubicBezTo>
                    <a:pt x="679" y="35"/>
                    <a:pt x="680" y="35"/>
                    <a:pt x="680" y="35"/>
                  </a:cubicBezTo>
                  <a:cubicBezTo>
                    <a:pt x="681" y="35"/>
                    <a:pt x="681" y="36"/>
                    <a:pt x="681" y="36"/>
                  </a:cubicBezTo>
                  <a:cubicBezTo>
                    <a:pt x="681" y="36"/>
                    <a:pt x="681" y="35"/>
                    <a:pt x="681" y="35"/>
                  </a:cubicBezTo>
                  <a:cubicBezTo>
                    <a:pt x="680" y="34"/>
                    <a:pt x="678" y="35"/>
                    <a:pt x="677" y="35"/>
                  </a:cubicBezTo>
                  <a:cubicBezTo>
                    <a:pt x="676" y="36"/>
                    <a:pt x="675" y="36"/>
                    <a:pt x="674" y="37"/>
                  </a:cubicBezTo>
                  <a:cubicBezTo>
                    <a:pt x="674" y="37"/>
                    <a:pt x="673" y="38"/>
                    <a:pt x="672" y="38"/>
                  </a:cubicBezTo>
                  <a:cubicBezTo>
                    <a:pt x="670" y="39"/>
                    <a:pt x="668" y="40"/>
                    <a:pt x="665" y="41"/>
                  </a:cubicBezTo>
                  <a:cubicBezTo>
                    <a:pt x="665" y="42"/>
                    <a:pt x="664" y="42"/>
                    <a:pt x="663" y="42"/>
                  </a:cubicBezTo>
                  <a:cubicBezTo>
                    <a:pt x="663" y="42"/>
                    <a:pt x="663" y="41"/>
                    <a:pt x="663" y="41"/>
                  </a:cubicBezTo>
                  <a:cubicBezTo>
                    <a:pt x="663" y="41"/>
                    <a:pt x="663" y="41"/>
                    <a:pt x="663" y="41"/>
                  </a:cubicBezTo>
                  <a:cubicBezTo>
                    <a:pt x="663" y="41"/>
                    <a:pt x="662" y="41"/>
                    <a:pt x="662" y="41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62" y="39"/>
                    <a:pt x="663" y="39"/>
                    <a:pt x="663" y="39"/>
                  </a:cubicBezTo>
                  <a:cubicBezTo>
                    <a:pt x="663" y="39"/>
                    <a:pt x="662" y="39"/>
                    <a:pt x="662" y="39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62" y="40"/>
                    <a:pt x="662" y="41"/>
                    <a:pt x="662" y="43"/>
                  </a:cubicBezTo>
                  <a:cubicBezTo>
                    <a:pt x="662" y="43"/>
                    <a:pt x="662" y="43"/>
                    <a:pt x="662" y="43"/>
                  </a:cubicBezTo>
                  <a:cubicBezTo>
                    <a:pt x="661" y="44"/>
                    <a:pt x="660" y="45"/>
                    <a:pt x="659" y="46"/>
                  </a:cubicBezTo>
                  <a:cubicBezTo>
                    <a:pt x="656" y="47"/>
                    <a:pt x="654" y="49"/>
                    <a:pt x="652" y="51"/>
                  </a:cubicBezTo>
                  <a:cubicBezTo>
                    <a:pt x="651" y="51"/>
                    <a:pt x="651" y="52"/>
                    <a:pt x="650" y="52"/>
                  </a:cubicBezTo>
                  <a:cubicBezTo>
                    <a:pt x="650" y="51"/>
                    <a:pt x="650" y="51"/>
                    <a:pt x="650" y="50"/>
                  </a:cubicBezTo>
                  <a:cubicBezTo>
                    <a:pt x="650" y="46"/>
                    <a:pt x="650" y="42"/>
                    <a:pt x="650" y="40"/>
                  </a:cubicBezTo>
                  <a:cubicBezTo>
                    <a:pt x="650" y="37"/>
                    <a:pt x="650" y="36"/>
                    <a:pt x="650" y="36"/>
                  </a:cubicBezTo>
                  <a:cubicBezTo>
                    <a:pt x="650" y="36"/>
                    <a:pt x="649" y="37"/>
                    <a:pt x="649" y="40"/>
                  </a:cubicBezTo>
                  <a:cubicBezTo>
                    <a:pt x="648" y="42"/>
                    <a:pt x="647" y="46"/>
                    <a:pt x="646" y="50"/>
                  </a:cubicBezTo>
                  <a:cubicBezTo>
                    <a:pt x="646" y="52"/>
                    <a:pt x="645" y="54"/>
                    <a:pt x="645" y="57"/>
                  </a:cubicBezTo>
                  <a:cubicBezTo>
                    <a:pt x="643" y="58"/>
                    <a:pt x="642" y="59"/>
                    <a:pt x="641" y="60"/>
                  </a:cubicBezTo>
                  <a:cubicBezTo>
                    <a:pt x="641" y="55"/>
                    <a:pt x="640" y="51"/>
                    <a:pt x="640" y="47"/>
                  </a:cubicBezTo>
                  <a:cubicBezTo>
                    <a:pt x="640" y="45"/>
                    <a:pt x="640" y="43"/>
                    <a:pt x="640" y="41"/>
                  </a:cubicBezTo>
                  <a:cubicBezTo>
                    <a:pt x="640" y="40"/>
                    <a:pt x="640" y="38"/>
                    <a:pt x="641" y="37"/>
                  </a:cubicBezTo>
                  <a:cubicBezTo>
                    <a:pt x="641" y="36"/>
                    <a:pt x="642" y="35"/>
                    <a:pt x="643" y="35"/>
                  </a:cubicBezTo>
                  <a:cubicBezTo>
                    <a:pt x="643" y="36"/>
                    <a:pt x="644" y="36"/>
                    <a:pt x="644" y="36"/>
                  </a:cubicBezTo>
                  <a:cubicBezTo>
                    <a:pt x="644" y="36"/>
                    <a:pt x="643" y="36"/>
                    <a:pt x="643" y="35"/>
                  </a:cubicBezTo>
                  <a:cubicBezTo>
                    <a:pt x="642" y="35"/>
                    <a:pt x="642" y="35"/>
                    <a:pt x="641" y="35"/>
                  </a:cubicBezTo>
                  <a:cubicBezTo>
                    <a:pt x="640" y="35"/>
                    <a:pt x="640" y="36"/>
                    <a:pt x="639" y="36"/>
                  </a:cubicBezTo>
                  <a:cubicBezTo>
                    <a:pt x="639" y="37"/>
                    <a:pt x="638" y="39"/>
                    <a:pt x="638" y="41"/>
                  </a:cubicBezTo>
                  <a:cubicBezTo>
                    <a:pt x="637" y="43"/>
                    <a:pt x="636" y="45"/>
                    <a:pt x="636" y="47"/>
                  </a:cubicBezTo>
                  <a:cubicBezTo>
                    <a:pt x="635" y="51"/>
                    <a:pt x="635" y="56"/>
                    <a:pt x="635" y="61"/>
                  </a:cubicBezTo>
                  <a:cubicBezTo>
                    <a:pt x="635" y="62"/>
                    <a:pt x="635" y="62"/>
                    <a:pt x="635" y="63"/>
                  </a:cubicBezTo>
                  <a:cubicBezTo>
                    <a:pt x="635" y="62"/>
                    <a:pt x="635" y="62"/>
                    <a:pt x="634" y="62"/>
                  </a:cubicBezTo>
                  <a:cubicBezTo>
                    <a:pt x="633" y="59"/>
                    <a:pt x="632" y="56"/>
                    <a:pt x="630" y="52"/>
                  </a:cubicBezTo>
                  <a:cubicBezTo>
                    <a:pt x="629" y="49"/>
                    <a:pt x="628" y="47"/>
                    <a:pt x="628" y="45"/>
                  </a:cubicBezTo>
                  <a:cubicBezTo>
                    <a:pt x="628" y="44"/>
                    <a:pt x="628" y="43"/>
                    <a:pt x="628" y="42"/>
                  </a:cubicBezTo>
                  <a:cubicBezTo>
                    <a:pt x="628" y="42"/>
                    <a:pt x="628" y="42"/>
                    <a:pt x="628" y="42"/>
                  </a:cubicBezTo>
                  <a:cubicBezTo>
                    <a:pt x="628" y="42"/>
                    <a:pt x="628" y="42"/>
                    <a:pt x="627" y="42"/>
                  </a:cubicBezTo>
                  <a:cubicBezTo>
                    <a:pt x="627" y="43"/>
                    <a:pt x="627" y="44"/>
                    <a:pt x="627" y="45"/>
                  </a:cubicBezTo>
                  <a:cubicBezTo>
                    <a:pt x="626" y="47"/>
                    <a:pt x="626" y="50"/>
                    <a:pt x="627" y="53"/>
                  </a:cubicBezTo>
                  <a:cubicBezTo>
                    <a:pt x="627" y="57"/>
                    <a:pt x="627" y="60"/>
                    <a:pt x="628" y="64"/>
                  </a:cubicBezTo>
                  <a:cubicBezTo>
                    <a:pt x="628" y="65"/>
                    <a:pt x="628" y="66"/>
                    <a:pt x="628" y="67"/>
                  </a:cubicBezTo>
                  <a:cubicBezTo>
                    <a:pt x="629" y="67"/>
                    <a:pt x="629" y="67"/>
                    <a:pt x="629" y="67"/>
                  </a:cubicBezTo>
                  <a:cubicBezTo>
                    <a:pt x="628" y="67"/>
                    <a:pt x="628" y="66"/>
                    <a:pt x="628" y="66"/>
                  </a:cubicBezTo>
                  <a:cubicBezTo>
                    <a:pt x="626" y="64"/>
                    <a:pt x="624" y="61"/>
                    <a:pt x="622" y="58"/>
                  </a:cubicBezTo>
                  <a:cubicBezTo>
                    <a:pt x="622" y="58"/>
                    <a:pt x="622" y="57"/>
                    <a:pt x="622" y="57"/>
                  </a:cubicBezTo>
                  <a:cubicBezTo>
                    <a:pt x="622" y="56"/>
                    <a:pt x="622" y="56"/>
                    <a:pt x="622" y="55"/>
                  </a:cubicBezTo>
                  <a:cubicBezTo>
                    <a:pt x="623" y="53"/>
                    <a:pt x="624" y="51"/>
                    <a:pt x="625" y="50"/>
                  </a:cubicBezTo>
                  <a:cubicBezTo>
                    <a:pt x="625" y="50"/>
                    <a:pt x="625" y="50"/>
                    <a:pt x="625" y="50"/>
                  </a:cubicBezTo>
                  <a:cubicBezTo>
                    <a:pt x="625" y="50"/>
                    <a:pt x="625" y="50"/>
                    <a:pt x="625" y="50"/>
                  </a:cubicBezTo>
                  <a:cubicBezTo>
                    <a:pt x="624" y="49"/>
                    <a:pt x="624" y="49"/>
                    <a:pt x="624" y="49"/>
                  </a:cubicBezTo>
                  <a:cubicBezTo>
                    <a:pt x="623" y="50"/>
                    <a:pt x="621" y="51"/>
                    <a:pt x="620" y="54"/>
                  </a:cubicBezTo>
                  <a:cubicBezTo>
                    <a:pt x="619" y="52"/>
                    <a:pt x="618" y="51"/>
                    <a:pt x="617" y="50"/>
                  </a:cubicBezTo>
                  <a:cubicBezTo>
                    <a:pt x="618" y="49"/>
                    <a:pt x="619" y="48"/>
                    <a:pt x="619" y="46"/>
                  </a:cubicBezTo>
                  <a:cubicBezTo>
                    <a:pt x="620" y="45"/>
                    <a:pt x="621" y="43"/>
                    <a:pt x="621" y="42"/>
                  </a:cubicBezTo>
                  <a:cubicBezTo>
                    <a:pt x="621" y="40"/>
                    <a:pt x="622" y="39"/>
                    <a:pt x="622" y="38"/>
                  </a:cubicBezTo>
                  <a:cubicBezTo>
                    <a:pt x="622" y="37"/>
                    <a:pt x="622" y="36"/>
                    <a:pt x="623" y="36"/>
                  </a:cubicBezTo>
                  <a:cubicBezTo>
                    <a:pt x="623" y="35"/>
                    <a:pt x="623" y="35"/>
                    <a:pt x="623" y="35"/>
                  </a:cubicBezTo>
                  <a:cubicBezTo>
                    <a:pt x="623" y="35"/>
                    <a:pt x="623" y="35"/>
                    <a:pt x="623" y="35"/>
                  </a:cubicBezTo>
                  <a:cubicBezTo>
                    <a:pt x="623" y="35"/>
                    <a:pt x="623" y="33"/>
                    <a:pt x="622" y="32"/>
                  </a:cubicBezTo>
                  <a:cubicBezTo>
                    <a:pt x="623" y="32"/>
                    <a:pt x="623" y="32"/>
                    <a:pt x="623" y="32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24" y="33"/>
                    <a:pt x="623" y="34"/>
                    <a:pt x="623" y="36"/>
                  </a:cubicBezTo>
                  <a:cubicBezTo>
                    <a:pt x="622" y="36"/>
                    <a:pt x="620" y="36"/>
                    <a:pt x="619" y="36"/>
                  </a:cubicBezTo>
                  <a:cubicBezTo>
                    <a:pt x="618" y="37"/>
                    <a:pt x="616" y="38"/>
                    <a:pt x="615" y="39"/>
                  </a:cubicBezTo>
                  <a:cubicBezTo>
                    <a:pt x="614" y="40"/>
                    <a:pt x="614" y="41"/>
                    <a:pt x="613" y="43"/>
                  </a:cubicBezTo>
                  <a:cubicBezTo>
                    <a:pt x="613" y="43"/>
                    <a:pt x="613" y="43"/>
                    <a:pt x="613" y="43"/>
                  </a:cubicBezTo>
                  <a:cubicBezTo>
                    <a:pt x="612" y="41"/>
                    <a:pt x="612" y="39"/>
                    <a:pt x="612" y="39"/>
                  </a:cubicBezTo>
                  <a:cubicBezTo>
                    <a:pt x="612" y="39"/>
                    <a:pt x="611" y="41"/>
                    <a:pt x="611" y="43"/>
                  </a:cubicBezTo>
                  <a:cubicBezTo>
                    <a:pt x="611" y="43"/>
                    <a:pt x="611" y="44"/>
                    <a:pt x="612" y="44"/>
                  </a:cubicBezTo>
                  <a:cubicBezTo>
                    <a:pt x="611" y="45"/>
                    <a:pt x="611" y="45"/>
                    <a:pt x="611" y="45"/>
                  </a:cubicBezTo>
                  <a:cubicBezTo>
                    <a:pt x="611" y="44"/>
                    <a:pt x="611" y="44"/>
                    <a:pt x="611" y="44"/>
                  </a:cubicBezTo>
                  <a:cubicBezTo>
                    <a:pt x="611" y="44"/>
                    <a:pt x="611" y="45"/>
                    <a:pt x="611" y="45"/>
                  </a:cubicBezTo>
                  <a:cubicBezTo>
                    <a:pt x="610" y="46"/>
                    <a:pt x="610" y="47"/>
                    <a:pt x="609" y="48"/>
                  </a:cubicBezTo>
                  <a:cubicBezTo>
                    <a:pt x="607" y="51"/>
                    <a:pt x="605" y="55"/>
                    <a:pt x="603" y="58"/>
                  </a:cubicBezTo>
                  <a:cubicBezTo>
                    <a:pt x="602" y="60"/>
                    <a:pt x="601" y="62"/>
                    <a:pt x="600" y="64"/>
                  </a:cubicBezTo>
                  <a:cubicBezTo>
                    <a:pt x="600" y="64"/>
                    <a:pt x="600" y="64"/>
                    <a:pt x="600" y="63"/>
                  </a:cubicBezTo>
                  <a:cubicBezTo>
                    <a:pt x="600" y="60"/>
                    <a:pt x="599" y="57"/>
                    <a:pt x="599" y="54"/>
                  </a:cubicBezTo>
                  <a:cubicBezTo>
                    <a:pt x="599" y="54"/>
                    <a:pt x="599" y="53"/>
                    <a:pt x="599" y="53"/>
                  </a:cubicBezTo>
                  <a:cubicBezTo>
                    <a:pt x="599" y="46"/>
                    <a:pt x="600" y="40"/>
                    <a:pt x="601" y="40"/>
                  </a:cubicBezTo>
                  <a:cubicBezTo>
                    <a:pt x="600" y="40"/>
                    <a:pt x="600" y="40"/>
                    <a:pt x="600" y="40"/>
                  </a:cubicBezTo>
                  <a:cubicBezTo>
                    <a:pt x="600" y="40"/>
                    <a:pt x="599" y="41"/>
                    <a:pt x="598" y="42"/>
                  </a:cubicBezTo>
                  <a:cubicBezTo>
                    <a:pt x="598" y="43"/>
                    <a:pt x="598" y="44"/>
                    <a:pt x="597" y="45"/>
                  </a:cubicBezTo>
                  <a:cubicBezTo>
                    <a:pt x="597" y="43"/>
                    <a:pt x="597" y="42"/>
                    <a:pt x="597" y="42"/>
                  </a:cubicBezTo>
                  <a:cubicBezTo>
                    <a:pt x="597" y="42"/>
                    <a:pt x="598" y="42"/>
                    <a:pt x="598" y="42"/>
                  </a:cubicBezTo>
                  <a:cubicBezTo>
                    <a:pt x="598" y="42"/>
                    <a:pt x="597" y="42"/>
                    <a:pt x="597" y="41"/>
                  </a:cubicBezTo>
                  <a:cubicBezTo>
                    <a:pt x="597" y="41"/>
                    <a:pt x="597" y="41"/>
                    <a:pt x="597" y="41"/>
                  </a:cubicBezTo>
                  <a:cubicBezTo>
                    <a:pt x="596" y="41"/>
                    <a:pt x="596" y="41"/>
                    <a:pt x="596" y="41"/>
                  </a:cubicBezTo>
                  <a:cubicBezTo>
                    <a:pt x="596" y="42"/>
                    <a:pt x="596" y="43"/>
                    <a:pt x="596" y="44"/>
                  </a:cubicBezTo>
                  <a:cubicBezTo>
                    <a:pt x="595" y="44"/>
                    <a:pt x="594" y="45"/>
                    <a:pt x="593" y="46"/>
                  </a:cubicBezTo>
                  <a:cubicBezTo>
                    <a:pt x="592" y="48"/>
                    <a:pt x="590" y="51"/>
                    <a:pt x="589" y="55"/>
                  </a:cubicBezTo>
                  <a:cubicBezTo>
                    <a:pt x="589" y="55"/>
                    <a:pt x="588" y="55"/>
                    <a:pt x="588" y="56"/>
                  </a:cubicBezTo>
                  <a:cubicBezTo>
                    <a:pt x="587" y="58"/>
                    <a:pt x="585" y="61"/>
                    <a:pt x="583" y="64"/>
                  </a:cubicBezTo>
                  <a:cubicBezTo>
                    <a:pt x="581" y="67"/>
                    <a:pt x="579" y="71"/>
                    <a:pt x="577" y="75"/>
                  </a:cubicBezTo>
                  <a:cubicBezTo>
                    <a:pt x="577" y="74"/>
                    <a:pt x="577" y="74"/>
                    <a:pt x="577" y="74"/>
                  </a:cubicBezTo>
                  <a:cubicBezTo>
                    <a:pt x="576" y="70"/>
                    <a:pt x="575" y="66"/>
                    <a:pt x="574" y="63"/>
                  </a:cubicBezTo>
                  <a:cubicBezTo>
                    <a:pt x="575" y="59"/>
                    <a:pt x="577" y="56"/>
                    <a:pt x="578" y="52"/>
                  </a:cubicBezTo>
                  <a:cubicBezTo>
                    <a:pt x="579" y="51"/>
                    <a:pt x="579" y="49"/>
                    <a:pt x="580" y="48"/>
                  </a:cubicBezTo>
                  <a:cubicBezTo>
                    <a:pt x="580" y="48"/>
                    <a:pt x="580" y="48"/>
                    <a:pt x="580" y="48"/>
                  </a:cubicBezTo>
                  <a:cubicBezTo>
                    <a:pt x="580" y="48"/>
                    <a:pt x="580" y="48"/>
                    <a:pt x="580" y="48"/>
                  </a:cubicBezTo>
                  <a:cubicBezTo>
                    <a:pt x="580" y="46"/>
                    <a:pt x="581" y="46"/>
                    <a:pt x="582" y="45"/>
                  </a:cubicBezTo>
                  <a:cubicBezTo>
                    <a:pt x="582" y="47"/>
                    <a:pt x="583" y="48"/>
                    <a:pt x="583" y="48"/>
                  </a:cubicBezTo>
                  <a:cubicBezTo>
                    <a:pt x="583" y="49"/>
                    <a:pt x="583" y="50"/>
                    <a:pt x="583" y="50"/>
                  </a:cubicBezTo>
                  <a:cubicBezTo>
                    <a:pt x="583" y="50"/>
                    <a:pt x="584" y="49"/>
                    <a:pt x="583" y="48"/>
                  </a:cubicBezTo>
                  <a:cubicBezTo>
                    <a:pt x="583" y="47"/>
                    <a:pt x="583" y="46"/>
                    <a:pt x="583" y="44"/>
                  </a:cubicBezTo>
                  <a:cubicBezTo>
                    <a:pt x="583" y="43"/>
                    <a:pt x="583" y="43"/>
                    <a:pt x="583" y="43"/>
                  </a:cubicBezTo>
                  <a:cubicBezTo>
                    <a:pt x="582" y="44"/>
                    <a:pt x="582" y="44"/>
                    <a:pt x="582" y="44"/>
                  </a:cubicBezTo>
                  <a:cubicBezTo>
                    <a:pt x="579" y="44"/>
                    <a:pt x="577" y="48"/>
                    <a:pt x="575" y="50"/>
                  </a:cubicBezTo>
                  <a:cubicBezTo>
                    <a:pt x="575" y="51"/>
                    <a:pt x="575" y="51"/>
                    <a:pt x="574" y="51"/>
                  </a:cubicBezTo>
                  <a:cubicBezTo>
                    <a:pt x="574" y="52"/>
                    <a:pt x="573" y="53"/>
                    <a:pt x="572" y="54"/>
                  </a:cubicBezTo>
                  <a:cubicBezTo>
                    <a:pt x="571" y="51"/>
                    <a:pt x="570" y="49"/>
                    <a:pt x="569" y="47"/>
                  </a:cubicBezTo>
                  <a:cubicBezTo>
                    <a:pt x="568" y="46"/>
                    <a:pt x="567" y="45"/>
                    <a:pt x="567" y="44"/>
                  </a:cubicBezTo>
                  <a:cubicBezTo>
                    <a:pt x="566" y="43"/>
                    <a:pt x="566" y="43"/>
                    <a:pt x="566" y="43"/>
                  </a:cubicBezTo>
                  <a:cubicBezTo>
                    <a:pt x="566" y="43"/>
                    <a:pt x="566" y="43"/>
                    <a:pt x="566" y="44"/>
                  </a:cubicBezTo>
                  <a:cubicBezTo>
                    <a:pt x="567" y="45"/>
                    <a:pt x="567" y="46"/>
                    <a:pt x="567" y="47"/>
                  </a:cubicBezTo>
                  <a:cubicBezTo>
                    <a:pt x="568" y="50"/>
                    <a:pt x="569" y="54"/>
                    <a:pt x="569" y="58"/>
                  </a:cubicBezTo>
                  <a:cubicBezTo>
                    <a:pt x="568" y="59"/>
                    <a:pt x="567" y="61"/>
                    <a:pt x="566" y="62"/>
                  </a:cubicBezTo>
                  <a:cubicBezTo>
                    <a:pt x="566" y="63"/>
                    <a:pt x="566" y="63"/>
                    <a:pt x="565" y="64"/>
                  </a:cubicBezTo>
                  <a:cubicBezTo>
                    <a:pt x="564" y="62"/>
                    <a:pt x="563" y="60"/>
                    <a:pt x="562" y="58"/>
                  </a:cubicBezTo>
                  <a:cubicBezTo>
                    <a:pt x="561" y="56"/>
                    <a:pt x="560" y="53"/>
                    <a:pt x="558" y="52"/>
                  </a:cubicBezTo>
                  <a:cubicBezTo>
                    <a:pt x="557" y="50"/>
                    <a:pt x="556" y="50"/>
                    <a:pt x="556" y="50"/>
                  </a:cubicBezTo>
                  <a:cubicBezTo>
                    <a:pt x="556" y="50"/>
                    <a:pt x="557" y="51"/>
                    <a:pt x="557" y="53"/>
                  </a:cubicBezTo>
                  <a:cubicBezTo>
                    <a:pt x="558" y="54"/>
                    <a:pt x="558" y="56"/>
                    <a:pt x="558" y="59"/>
                  </a:cubicBezTo>
                  <a:cubicBezTo>
                    <a:pt x="559" y="62"/>
                    <a:pt x="560" y="65"/>
                    <a:pt x="560" y="68"/>
                  </a:cubicBezTo>
                  <a:cubicBezTo>
                    <a:pt x="560" y="69"/>
                    <a:pt x="561" y="70"/>
                    <a:pt x="561" y="71"/>
                  </a:cubicBezTo>
                  <a:cubicBezTo>
                    <a:pt x="561" y="72"/>
                    <a:pt x="561" y="72"/>
                    <a:pt x="560" y="72"/>
                  </a:cubicBezTo>
                  <a:cubicBezTo>
                    <a:pt x="560" y="70"/>
                    <a:pt x="559" y="68"/>
                    <a:pt x="558" y="66"/>
                  </a:cubicBezTo>
                  <a:cubicBezTo>
                    <a:pt x="557" y="65"/>
                    <a:pt x="557" y="64"/>
                    <a:pt x="556" y="63"/>
                  </a:cubicBezTo>
                  <a:cubicBezTo>
                    <a:pt x="556" y="63"/>
                    <a:pt x="556" y="62"/>
                    <a:pt x="555" y="61"/>
                  </a:cubicBezTo>
                  <a:cubicBezTo>
                    <a:pt x="555" y="60"/>
                    <a:pt x="554" y="58"/>
                    <a:pt x="553" y="56"/>
                  </a:cubicBezTo>
                  <a:cubicBezTo>
                    <a:pt x="552" y="54"/>
                    <a:pt x="551" y="53"/>
                    <a:pt x="550" y="51"/>
                  </a:cubicBezTo>
                  <a:cubicBezTo>
                    <a:pt x="550" y="50"/>
                    <a:pt x="550" y="50"/>
                    <a:pt x="551" y="49"/>
                  </a:cubicBezTo>
                  <a:cubicBezTo>
                    <a:pt x="551" y="47"/>
                    <a:pt x="551" y="45"/>
                    <a:pt x="551" y="44"/>
                  </a:cubicBezTo>
                  <a:cubicBezTo>
                    <a:pt x="551" y="42"/>
                    <a:pt x="551" y="40"/>
                    <a:pt x="550" y="39"/>
                  </a:cubicBezTo>
                  <a:cubicBezTo>
                    <a:pt x="549" y="39"/>
                    <a:pt x="549" y="39"/>
                    <a:pt x="549" y="39"/>
                  </a:cubicBezTo>
                  <a:cubicBezTo>
                    <a:pt x="549" y="39"/>
                    <a:pt x="549" y="39"/>
                    <a:pt x="549" y="39"/>
                  </a:cubicBezTo>
                  <a:cubicBezTo>
                    <a:pt x="548" y="40"/>
                    <a:pt x="548" y="41"/>
                    <a:pt x="548" y="41"/>
                  </a:cubicBezTo>
                  <a:cubicBezTo>
                    <a:pt x="547" y="42"/>
                    <a:pt x="547" y="42"/>
                    <a:pt x="547" y="42"/>
                  </a:cubicBezTo>
                  <a:cubicBezTo>
                    <a:pt x="547" y="42"/>
                    <a:pt x="547" y="42"/>
                    <a:pt x="548" y="42"/>
                  </a:cubicBezTo>
                  <a:cubicBezTo>
                    <a:pt x="548" y="41"/>
                    <a:pt x="549" y="41"/>
                    <a:pt x="549" y="40"/>
                  </a:cubicBezTo>
                  <a:cubicBezTo>
                    <a:pt x="550" y="42"/>
                    <a:pt x="550" y="45"/>
                    <a:pt x="548" y="48"/>
                  </a:cubicBezTo>
                  <a:cubicBezTo>
                    <a:pt x="548" y="48"/>
                    <a:pt x="548" y="48"/>
                    <a:pt x="548" y="48"/>
                  </a:cubicBezTo>
                  <a:cubicBezTo>
                    <a:pt x="548" y="47"/>
                    <a:pt x="547" y="47"/>
                    <a:pt x="547" y="46"/>
                  </a:cubicBezTo>
                  <a:cubicBezTo>
                    <a:pt x="547" y="45"/>
                    <a:pt x="546" y="44"/>
                    <a:pt x="546" y="43"/>
                  </a:cubicBezTo>
                  <a:cubicBezTo>
                    <a:pt x="545" y="42"/>
                    <a:pt x="545" y="42"/>
                    <a:pt x="545" y="42"/>
                  </a:cubicBezTo>
                  <a:cubicBezTo>
                    <a:pt x="545" y="43"/>
                    <a:pt x="545" y="43"/>
                    <a:pt x="545" y="43"/>
                  </a:cubicBezTo>
                  <a:cubicBezTo>
                    <a:pt x="545" y="44"/>
                    <a:pt x="544" y="45"/>
                    <a:pt x="544" y="45"/>
                  </a:cubicBezTo>
                  <a:cubicBezTo>
                    <a:pt x="544" y="45"/>
                    <a:pt x="543" y="45"/>
                    <a:pt x="543" y="45"/>
                  </a:cubicBezTo>
                  <a:cubicBezTo>
                    <a:pt x="544" y="45"/>
                    <a:pt x="544" y="45"/>
                    <a:pt x="544" y="45"/>
                  </a:cubicBezTo>
                  <a:cubicBezTo>
                    <a:pt x="544" y="45"/>
                    <a:pt x="544" y="46"/>
                    <a:pt x="544" y="46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3" y="46"/>
                    <a:pt x="543" y="46"/>
                    <a:pt x="542" y="46"/>
                  </a:cubicBezTo>
                  <a:cubicBezTo>
                    <a:pt x="542" y="46"/>
                    <a:pt x="543" y="46"/>
                    <a:pt x="543" y="46"/>
                  </a:cubicBezTo>
                  <a:cubicBezTo>
                    <a:pt x="543" y="46"/>
                    <a:pt x="543" y="46"/>
                    <a:pt x="543" y="46"/>
                  </a:cubicBezTo>
                  <a:cubicBezTo>
                    <a:pt x="543" y="46"/>
                    <a:pt x="543" y="46"/>
                    <a:pt x="543" y="46"/>
                  </a:cubicBezTo>
                  <a:cubicBezTo>
                    <a:pt x="543" y="46"/>
                    <a:pt x="543" y="46"/>
                    <a:pt x="544" y="46"/>
                  </a:cubicBezTo>
                  <a:cubicBezTo>
                    <a:pt x="544" y="46"/>
                    <a:pt x="544" y="47"/>
                    <a:pt x="545" y="47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3" y="48"/>
                    <a:pt x="542" y="47"/>
                    <a:pt x="541" y="46"/>
                  </a:cubicBezTo>
                  <a:cubicBezTo>
                    <a:pt x="539" y="43"/>
                    <a:pt x="538" y="42"/>
                    <a:pt x="536" y="41"/>
                  </a:cubicBezTo>
                  <a:cubicBezTo>
                    <a:pt x="536" y="41"/>
                    <a:pt x="536" y="41"/>
                    <a:pt x="536" y="41"/>
                  </a:cubicBezTo>
                  <a:cubicBezTo>
                    <a:pt x="536" y="41"/>
                    <a:pt x="536" y="41"/>
                    <a:pt x="536" y="41"/>
                  </a:cubicBezTo>
                  <a:cubicBezTo>
                    <a:pt x="535" y="41"/>
                    <a:pt x="535" y="42"/>
                    <a:pt x="535" y="42"/>
                  </a:cubicBezTo>
                  <a:cubicBezTo>
                    <a:pt x="535" y="42"/>
                    <a:pt x="535" y="42"/>
                    <a:pt x="536" y="41"/>
                  </a:cubicBezTo>
                  <a:cubicBezTo>
                    <a:pt x="537" y="42"/>
                    <a:pt x="538" y="44"/>
                    <a:pt x="539" y="47"/>
                  </a:cubicBezTo>
                  <a:cubicBezTo>
                    <a:pt x="540" y="49"/>
                    <a:pt x="541" y="52"/>
                    <a:pt x="542" y="55"/>
                  </a:cubicBezTo>
                  <a:cubicBezTo>
                    <a:pt x="541" y="57"/>
                    <a:pt x="540" y="60"/>
                    <a:pt x="539" y="62"/>
                  </a:cubicBezTo>
                  <a:cubicBezTo>
                    <a:pt x="539" y="61"/>
                    <a:pt x="539" y="60"/>
                    <a:pt x="539" y="59"/>
                  </a:cubicBezTo>
                  <a:cubicBezTo>
                    <a:pt x="540" y="55"/>
                    <a:pt x="540" y="51"/>
                    <a:pt x="539" y="47"/>
                  </a:cubicBezTo>
                  <a:cubicBezTo>
                    <a:pt x="539" y="46"/>
                    <a:pt x="538" y="45"/>
                    <a:pt x="537" y="44"/>
                  </a:cubicBezTo>
                  <a:cubicBezTo>
                    <a:pt x="537" y="44"/>
                    <a:pt x="536" y="44"/>
                    <a:pt x="536" y="44"/>
                  </a:cubicBezTo>
                  <a:cubicBezTo>
                    <a:pt x="536" y="44"/>
                    <a:pt x="537" y="44"/>
                    <a:pt x="537" y="45"/>
                  </a:cubicBezTo>
                  <a:cubicBezTo>
                    <a:pt x="538" y="45"/>
                    <a:pt x="538" y="46"/>
                    <a:pt x="538" y="48"/>
                  </a:cubicBezTo>
                  <a:cubicBezTo>
                    <a:pt x="538" y="50"/>
                    <a:pt x="537" y="54"/>
                    <a:pt x="535" y="59"/>
                  </a:cubicBezTo>
                  <a:cubicBezTo>
                    <a:pt x="535" y="59"/>
                    <a:pt x="535" y="59"/>
                    <a:pt x="535" y="60"/>
                  </a:cubicBezTo>
                  <a:cubicBezTo>
                    <a:pt x="534" y="59"/>
                    <a:pt x="533" y="59"/>
                    <a:pt x="533" y="58"/>
                  </a:cubicBezTo>
                  <a:cubicBezTo>
                    <a:pt x="533" y="57"/>
                    <a:pt x="533" y="55"/>
                    <a:pt x="532" y="54"/>
                  </a:cubicBezTo>
                  <a:cubicBezTo>
                    <a:pt x="531" y="49"/>
                    <a:pt x="529" y="45"/>
                    <a:pt x="528" y="42"/>
                  </a:cubicBezTo>
                  <a:cubicBezTo>
                    <a:pt x="527" y="38"/>
                    <a:pt x="526" y="35"/>
                    <a:pt x="524" y="35"/>
                  </a:cubicBezTo>
                  <a:cubicBezTo>
                    <a:pt x="524" y="35"/>
                    <a:pt x="524" y="35"/>
                    <a:pt x="524" y="35"/>
                  </a:cubicBezTo>
                  <a:cubicBezTo>
                    <a:pt x="524" y="35"/>
                    <a:pt x="524" y="35"/>
                    <a:pt x="524" y="35"/>
                  </a:cubicBezTo>
                  <a:cubicBezTo>
                    <a:pt x="523" y="36"/>
                    <a:pt x="523" y="36"/>
                    <a:pt x="523" y="36"/>
                  </a:cubicBezTo>
                  <a:cubicBezTo>
                    <a:pt x="523" y="36"/>
                    <a:pt x="523" y="36"/>
                    <a:pt x="524" y="35"/>
                  </a:cubicBezTo>
                  <a:cubicBezTo>
                    <a:pt x="525" y="36"/>
                    <a:pt x="526" y="39"/>
                    <a:pt x="526" y="42"/>
                  </a:cubicBezTo>
                  <a:cubicBezTo>
                    <a:pt x="526" y="43"/>
                    <a:pt x="526" y="43"/>
                    <a:pt x="526" y="43"/>
                  </a:cubicBezTo>
                  <a:cubicBezTo>
                    <a:pt x="526" y="43"/>
                    <a:pt x="525" y="43"/>
                    <a:pt x="526" y="43"/>
                  </a:cubicBezTo>
                  <a:cubicBezTo>
                    <a:pt x="525" y="43"/>
                    <a:pt x="527" y="44"/>
                    <a:pt x="526" y="46"/>
                  </a:cubicBezTo>
                  <a:cubicBezTo>
                    <a:pt x="526" y="48"/>
                    <a:pt x="525" y="51"/>
                    <a:pt x="524" y="54"/>
                  </a:cubicBezTo>
                  <a:cubicBezTo>
                    <a:pt x="522" y="60"/>
                    <a:pt x="520" y="68"/>
                    <a:pt x="519" y="74"/>
                  </a:cubicBezTo>
                  <a:cubicBezTo>
                    <a:pt x="519" y="75"/>
                    <a:pt x="519" y="76"/>
                    <a:pt x="519" y="77"/>
                  </a:cubicBezTo>
                  <a:cubicBezTo>
                    <a:pt x="519" y="77"/>
                    <a:pt x="519" y="77"/>
                    <a:pt x="519" y="77"/>
                  </a:cubicBezTo>
                  <a:cubicBezTo>
                    <a:pt x="518" y="73"/>
                    <a:pt x="518" y="70"/>
                    <a:pt x="517" y="66"/>
                  </a:cubicBezTo>
                  <a:cubicBezTo>
                    <a:pt x="516" y="59"/>
                    <a:pt x="514" y="54"/>
                    <a:pt x="512" y="52"/>
                  </a:cubicBezTo>
                  <a:cubicBezTo>
                    <a:pt x="512" y="51"/>
                    <a:pt x="512" y="51"/>
                    <a:pt x="512" y="51"/>
                  </a:cubicBezTo>
                  <a:cubicBezTo>
                    <a:pt x="512" y="51"/>
                    <a:pt x="512" y="51"/>
                    <a:pt x="512" y="51"/>
                  </a:cubicBezTo>
                  <a:cubicBezTo>
                    <a:pt x="512" y="52"/>
                    <a:pt x="511" y="52"/>
                    <a:pt x="511" y="52"/>
                  </a:cubicBezTo>
                  <a:cubicBezTo>
                    <a:pt x="511" y="52"/>
                    <a:pt x="512" y="52"/>
                    <a:pt x="512" y="52"/>
                  </a:cubicBezTo>
                  <a:cubicBezTo>
                    <a:pt x="513" y="54"/>
                    <a:pt x="513" y="60"/>
                    <a:pt x="512" y="66"/>
                  </a:cubicBezTo>
                  <a:cubicBezTo>
                    <a:pt x="512" y="69"/>
                    <a:pt x="512" y="73"/>
                    <a:pt x="512" y="77"/>
                  </a:cubicBezTo>
                  <a:cubicBezTo>
                    <a:pt x="511" y="76"/>
                    <a:pt x="511" y="76"/>
                    <a:pt x="511" y="75"/>
                  </a:cubicBezTo>
                  <a:cubicBezTo>
                    <a:pt x="510" y="74"/>
                    <a:pt x="510" y="74"/>
                    <a:pt x="510" y="73"/>
                  </a:cubicBezTo>
                  <a:cubicBezTo>
                    <a:pt x="510" y="73"/>
                    <a:pt x="509" y="73"/>
                    <a:pt x="509" y="73"/>
                  </a:cubicBezTo>
                  <a:cubicBezTo>
                    <a:pt x="510" y="72"/>
                    <a:pt x="510" y="71"/>
                    <a:pt x="511" y="71"/>
                  </a:cubicBezTo>
                  <a:cubicBezTo>
                    <a:pt x="510" y="71"/>
                    <a:pt x="510" y="71"/>
                    <a:pt x="510" y="71"/>
                  </a:cubicBezTo>
                  <a:cubicBezTo>
                    <a:pt x="511" y="71"/>
                    <a:pt x="511" y="71"/>
                    <a:pt x="511" y="71"/>
                  </a:cubicBezTo>
                  <a:cubicBezTo>
                    <a:pt x="511" y="71"/>
                    <a:pt x="511" y="70"/>
                    <a:pt x="511" y="69"/>
                  </a:cubicBezTo>
                  <a:cubicBezTo>
                    <a:pt x="511" y="69"/>
                    <a:pt x="511" y="69"/>
                    <a:pt x="511" y="69"/>
                  </a:cubicBezTo>
                  <a:cubicBezTo>
                    <a:pt x="510" y="69"/>
                    <a:pt x="510" y="69"/>
                    <a:pt x="510" y="69"/>
                  </a:cubicBezTo>
                  <a:cubicBezTo>
                    <a:pt x="510" y="69"/>
                    <a:pt x="509" y="70"/>
                    <a:pt x="508" y="71"/>
                  </a:cubicBezTo>
                  <a:cubicBezTo>
                    <a:pt x="508" y="70"/>
                    <a:pt x="507" y="69"/>
                    <a:pt x="507" y="67"/>
                  </a:cubicBezTo>
                  <a:cubicBezTo>
                    <a:pt x="506" y="67"/>
                    <a:pt x="506" y="66"/>
                    <a:pt x="506" y="65"/>
                  </a:cubicBezTo>
                  <a:cubicBezTo>
                    <a:pt x="507" y="63"/>
                    <a:pt x="508" y="61"/>
                    <a:pt x="509" y="59"/>
                  </a:cubicBezTo>
                  <a:cubicBezTo>
                    <a:pt x="509" y="59"/>
                    <a:pt x="509" y="59"/>
                    <a:pt x="509" y="59"/>
                  </a:cubicBezTo>
                  <a:cubicBezTo>
                    <a:pt x="509" y="59"/>
                    <a:pt x="509" y="59"/>
                    <a:pt x="509" y="58"/>
                  </a:cubicBezTo>
                  <a:cubicBezTo>
                    <a:pt x="509" y="58"/>
                    <a:pt x="509" y="58"/>
                    <a:pt x="509" y="58"/>
                  </a:cubicBezTo>
                  <a:cubicBezTo>
                    <a:pt x="509" y="58"/>
                    <a:pt x="510" y="57"/>
                    <a:pt x="510" y="56"/>
                  </a:cubicBezTo>
                  <a:cubicBezTo>
                    <a:pt x="511" y="54"/>
                    <a:pt x="511" y="54"/>
                    <a:pt x="511" y="54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8" y="57"/>
                    <a:pt x="505" y="59"/>
                    <a:pt x="503" y="62"/>
                  </a:cubicBezTo>
                  <a:cubicBezTo>
                    <a:pt x="503" y="61"/>
                    <a:pt x="503" y="61"/>
                    <a:pt x="502" y="60"/>
                  </a:cubicBezTo>
                  <a:cubicBezTo>
                    <a:pt x="503" y="59"/>
                    <a:pt x="503" y="58"/>
                    <a:pt x="503" y="58"/>
                  </a:cubicBezTo>
                  <a:cubicBezTo>
                    <a:pt x="504" y="58"/>
                    <a:pt x="504" y="58"/>
                    <a:pt x="504" y="58"/>
                  </a:cubicBezTo>
                  <a:cubicBezTo>
                    <a:pt x="504" y="58"/>
                    <a:pt x="504" y="58"/>
                    <a:pt x="504" y="57"/>
                  </a:cubicBezTo>
                  <a:cubicBezTo>
                    <a:pt x="503" y="57"/>
                    <a:pt x="503" y="57"/>
                    <a:pt x="503" y="57"/>
                  </a:cubicBezTo>
                  <a:cubicBezTo>
                    <a:pt x="503" y="57"/>
                    <a:pt x="503" y="57"/>
                    <a:pt x="503" y="57"/>
                  </a:cubicBezTo>
                  <a:cubicBezTo>
                    <a:pt x="503" y="58"/>
                    <a:pt x="502" y="58"/>
                    <a:pt x="501" y="59"/>
                  </a:cubicBezTo>
                  <a:cubicBezTo>
                    <a:pt x="501" y="59"/>
                    <a:pt x="501" y="58"/>
                    <a:pt x="501" y="58"/>
                  </a:cubicBezTo>
                  <a:cubicBezTo>
                    <a:pt x="499" y="57"/>
                    <a:pt x="498" y="55"/>
                    <a:pt x="497" y="55"/>
                  </a:cubicBezTo>
                  <a:cubicBezTo>
                    <a:pt x="498" y="53"/>
                    <a:pt x="498" y="51"/>
                    <a:pt x="499" y="48"/>
                  </a:cubicBezTo>
                  <a:cubicBezTo>
                    <a:pt x="498" y="48"/>
                    <a:pt x="498" y="48"/>
                    <a:pt x="498" y="48"/>
                  </a:cubicBezTo>
                  <a:cubicBezTo>
                    <a:pt x="498" y="47"/>
                    <a:pt x="499" y="46"/>
                    <a:pt x="499" y="46"/>
                  </a:cubicBezTo>
                  <a:cubicBezTo>
                    <a:pt x="501" y="42"/>
                    <a:pt x="503" y="40"/>
                    <a:pt x="505" y="38"/>
                  </a:cubicBezTo>
                  <a:cubicBezTo>
                    <a:pt x="505" y="39"/>
                    <a:pt x="504" y="39"/>
                    <a:pt x="504" y="40"/>
                  </a:cubicBezTo>
                  <a:cubicBezTo>
                    <a:pt x="504" y="40"/>
                    <a:pt x="504" y="41"/>
                    <a:pt x="504" y="41"/>
                  </a:cubicBezTo>
                  <a:cubicBezTo>
                    <a:pt x="504" y="41"/>
                    <a:pt x="504" y="40"/>
                    <a:pt x="505" y="40"/>
                  </a:cubicBezTo>
                  <a:cubicBezTo>
                    <a:pt x="505" y="39"/>
                    <a:pt x="505" y="38"/>
                    <a:pt x="506" y="37"/>
                  </a:cubicBezTo>
                  <a:cubicBezTo>
                    <a:pt x="506" y="36"/>
                    <a:pt x="506" y="36"/>
                    <a:pt x="506" y="36"/>
                  </a:cubicBezTo>
                  <a:cubicBezTo>
                    <a:pt x="505" y="37"/>
                    <a:pt x="505" y="37"/>
                    <a:pt x="505" y="37"/>
                  </a:cubicBezTo>
                  <a:cubicBezTo>
                    <a:pt x="503" y="38"/>
                    <a:pt x="500" y="41"/>
                    <a:pt x="497" y="44"/>
                  </a:cubicBezTo>
                  <a:cubicBezTo>
                    <a:pt x="494" y="48"/>
                    <a:pt x="491" y="52"/>
                    <a:pt x="488" y="56"/>
                  </a:cubicBezTo>
                  <a:cubicBezTo>
                    <a:pt x="487" y="57"/>
                    <a:pt x="487" y="58"/>
                    <a:pt x="486" y="59"/>
                  </a:cubicBezTo>
                  <a:cubicBezTo>
                    <a:pt x="486" y="58"/>
                    <a:pt x="485" y="58"/>
                    <a:pt x="485" y="58"/>
                  </a:cubicBezTo>
                  <a:cubicBezTo>
                    <a:pt x="484" y="57"/>
                    <a:pt x="483" y="57"/>
                    <a:pt x="482" y="56"/>
                  </a:cubicBezTo>
                  <a:cubicBezTo>
                    <a:pt x="480" y="56"/>
                    <a:pt x="479" y="55"/>
                    <a:pt x="477" y="55"/>
                  </a:cubicBezTo>
                  <a:cubicBezTo>
                    <a:pt x="474" y="54"/>
                    <a:pt x="472" y="54"/>
                    <a:pt x="472" y="54"/>
                  </a:cubicBezTo>
                  <a:cubicBezTo>
                    <a:pt x="472" y="54"/>
                    <a:pt x="474" y="55"/>
                    <a:pt x="477" y="56"/>
                  </a:cubicBezTo>
                  <a:cubicBezTo>
                    <a:pt x="478" y="57"/>
                    <a:pt x="479" y="57"/>
                    <a:pt x="481" y="59"/>
                  </a:cubicBezTo>
                  <a:cubicBezTo>
                    <a:pt x="482" y="59"/>
                    <a:pt x="482" y="60"/>
                    <a:pt x="483" y="61"/>
                  </a:cubicBezTo>
                  <a:cubicBezTo>
                    <a:pt x="483" y="61"/>
                    <a:pt x="484" y="61"/>
                    <a:pt x="484" y="62"/>
                  </a:cubicBezTo>
                  <a:cubicBezTo>
                    <a:pt x="482" y="64"/>
                    <a:pt x="480" y="67"/>
                    <a:pt x="478" y="70"/>
                  </a:cubicBezTo>
                  <a:cubicBezTo>
                    <a:pt x="477" y="71"/>
                    <a:pt x="476" y="72"/>
                    <a:pt x="475" y="74"/>
                  </a:cubicBezTo>
                  <a:cubicBezTo>
                    <a:pt x="474" y="75"/>
                    <a:pt x="474" y="76"/>
                    <a:pt x="473" y="77"/>
                  </a:cubicBezTo>
                  <a:cubicBezTo>
                    <a:pt x="471" y="80"/>
                    <a:pt x="470" y="82"/>
                    <a:pt x="469" y="84"/>
                  </a:cubicBezTo>
                  <a:cubicBezTo>
                    <a:pt x="468" y="86"/>
                    <a:pt x="467" y="88"/>
                    <a:pt x="467" y="89"/>
                  </a:cubicBezTo>
                  <a:cubicBezTo>
                    <a:pt x="467" y="89"/>
                    <a:pt x="467" y="89"/>
                    <a:pt x="467" y="89"/>
                  </a:cubicBezTo>
                  <a:cubicBezTo>
                    <a:pt x="465" y="89"/>
                    <a:pt x="464" y="90"/>
                    <a:pt x="463" y="90"/>
                  </a:cubicBezTo>
                  <a:cubicBezTo>
                    <a:pt x="463" y="88"/>
                    <a:pt x="463" y="87"/>
                    <a:pt x="463" y="85"/>
                  </a:cubicBezTo>
                  <a:cubicBezTo>
                    <a:pt x="462" y="79"/>
                    <a:pt x="461" y="71"/>
                    <a:pt x="459" y="64"/>
                  </a:cubicBezTo>
                  <a:cubicBezTo>
                    <a:pt x="458" y="58"/>
                    <a:pt x="457" y="52"/>
                    <a:pt x="457" y="52"/>
                  </a:cubicBezTo>
                  <a:cubicBezTo>
                    <a:pt x="457" y="52"/>
                    <a:pt x="456" y="58"/>
                    <a:pt x="455" y="64"/>
                  </a:cubicBezTo>
                  <a:cubicBezTo>
                    <a:pt x="455" y="66"/>
                    <a:pt x="455" y="68"/>
                    <a:pt x="455" y="70"/>
                  </a:cubicBezTo>
                  <a:cubicBezTo>
                    <a:pt x="455" y="69"/>
                    <a:pt x="454" y="68"/>
                    <a:pt x="454" y="67"/>
                  </a:cubicBezTo>
                  <a:cubicBezTo>
                    <a:pt x="453" y="61"/>
                    <a:pt x="452" y="57"/>
                    <a:pt x="452" y="57"/>
                  </a:cubicBezTo>
                  <a:cubicBezTo>
                    <a:pt x="452" y="57"/>
                    <a:pt x="451" y="61"/>
                    <a:pt x="450" y="67"/>
                  </a:cubicBezTo>
                  <a:cubicBezTo>
                    <a:pt x="449" y="72"/>
                    <a:pt x="448" y="79"/>
                    <a:pt x="449" y="84"/>
                  </a:cubicBezTo>
                  <a:cubicBezTo>
                    <a:pt x="449" y="87"/>
                    <a:pt x="450" y="89"/>
                    <a:pt x="451" y="90"/>
                  </a:cubicBezTo>
                  <a:cubicBezTo>
                    <a:pt x="450" y="90"/>
                    <a:pt x="449" y="91"/>
                    <a:pt x="448" y="91"/>
                  </a:cubicBezTo>
                  <a:cubicBezTo>
                    <a:pt x="449" y="89"/>
                    <a:pt x="449" y="88"/>
                    <a:pt x="449" y="85"/>
                  </a:cubicBezTo>
                  <a:cubicBezTo>
                    <a:pt x="448" y="84"/>
                    <a:pt x="448" y="82"/>
                    <a:pt x="448" y="80"/>
                  </a:cubicBezTo>
                  <a:cubicBezTo>
                    <a:pt x="447" y="78"/>
                    <a:pt x="447" y="76"/>
                    <a:pt x="446" y="73"/>
                  </a:cubicBezTo>
                  <a:cubicBezTo>
                    <a:pt x="445" y="69"/>
                    <a:pt x="444" y="67"/>
                    <a:pt x="443" y="63"/>
                  </a:cubicBezTo>
                  <a:cubicBezTo>
                    <a:pt x="443" y="63"/>
                    <a:pt x="443" y="63"/>
                    <a:pt x="443" y="63"/>
                  </a:cubicBezTo>
                  <a:cubicBezTo>
                    <a:pt x="442" y="63"/>
                    <a:pt x="442" y="63"/>
                    <a:pt x="442" y="63"/>
                  </a:cubicBezTo>
                  <a:cubicBezTo>
                    <a:pt x="442" y="63"/>
                    <a:pt x="442" y="63"/>
                    <a:pt x="442" y="63"/>
                  </a:cubicBezTo>
                  <a:cubicBezTo>
                    <a:pt x="442" y="67"/>
                    <a:pt x="441" y="69"/>
                    <a:pt x="441" y="74"/>
                  </a:cubicBezTo>
                  <a:cubicBezTo>
                    <a:pt x="441" y="76"/>
                    <a:pt x="440" y="78"/>
                    <a:pt x="440" y="80"/>
                  </a:cubicBezTo>
                  <a:cubicBezTo>
                    <a:pt x="440" y="82"/>
                    <a:pt x="440" y="83"/>
                    <a:pt x="440" y="84"/>
                  </a:cubicBezTo>
                  <a:cubicBezTo>
                    <a:pt x="440" y="84"/>
                    <a:pt x="440" y="84"/>
                    <a:pt x="440" y="83"/>
                  </a:cubicBezTo>
                  <a:cubicBezTo>
                    <a:pt x="439" y="80"/>
                    <a:pt x="437" y="77"/>
                    <a:pt x="436" y="74"/>
                  </a:cubicBezTo>
                  <a:cubicBezTo>
                    <a:pt x="435" y="73"/>
                    <a:pt x="434" y="71"/>
                    <a:pt x="434" y="70"/>
                  </a:cubicBezTo>
                  <a:cubicBezTo>
                    <a:pt x="433" y="68"/>
                    <a:pt x="432" y="66"/>
                    <a:pt x="432" y="65"/>
                  </a:cubicBezTo>
                  <a:cubicBezTo>
                    <a:pt x="430" y="62"/>
                    <a:pt x="429" y="59"/>
                    <a:pt x="428" y="58"/>
                  </a:cubicBezTo>
                  <a:cubicBezTo>
                    <a:pt x="428" y="57"/>
                    <a:pt x="428" y="56"/>
                    <a:pt x="428" y="55"/>
                  </a:cubicBezTo>
                  <a:cubicBezTo>
                    <a:pt x="428" y="55"/>
                    <a:pt x="429" y="55"/>
                    <a:pt x="429" y="55"/>
                  </a:cubicBezTo>
                  <a:cubicBezTo>
                    <a:pt x="429" y="55"/>
                    <a:pt x="428" y="55"/>
                    <a:pt x="428" y="55"/>
                  </a:cubicBezTo>
                  <a:cubicBezTo>
                    <a:pt x="428" y="56"/>
                    <a:pt x="427" y="57"/>
                    <a:pt x="427" y="58"/>
                  </a:cubicBezTo>
                  <a:cubicBezTo>
                    <a:pt x="427" y="60"/>
                    <a:pt x="427" y="63"/>
                    <a:pt x="428" y="66"/>
                  </a:cubicBezTo>
                  <a:cubicBezTo>
                    <a:pt x="428" y="67"/>
                    <a:pt x="428" y="68"/>
                    <a:pt x="428" y="68"/>
                  </a:cubicBezTo>
                  <a:cubicBezTo>
                    <a:pt x="427" y="67"/>
                    <a:pt x="426" y="66"/>
                    <a:pt x="426" y="65"/>
                  </a:cubicBezTo>
                  <a:cubicBezTo>
                    <a:pt x="425" y="64"/>
                    <a:pt x="424" y="63"/>
                    <a:pt x="424" y="61"/>
                  </a:cubicBezTo>
                  <a:cubicBezTo>
                    <a:pt x="423" y="60"/>
                    <a:pt x="422" y="59"/>
                    <a:pt x="422" y="59"/>
                  </a:cubicBezTo>
                  <a:cubicBezTo>
                    <a:pt x="421" y="57"/>
                    <a:pt x="420" y="56"/>
                    <a:pt x="420" y="56"/>
                  </a:cubicBezTo>
                  <a:cubicBezTo>
                    <a:pt x="420" y="56"/>
                    <a:pt x="420" y="57"/>
                    <a:pt x="421" y="59"/>
                  </a:cubicBezTo>
                  <a:cubicBezTo>
                    <a:pt x="421" y="60"/>
                    <a:pt x="421" y="61"/>
                    <a:pt x="421" y="62"/>
                  </a:cubicBezTo>
                  <a:cubicBezTo>
                    <a:pt x="422" y="64"/>
                    <a:pt x="422" y="65"/>
                    <a:pt x="422" y="67"/>
                  </a:cubicBezTo>
                  <a:cubicBezTo>
                    <a:pt x="423" y="70"/>
                    <a:pt x="424" y="73"/>
                    <a:pt x="425" y="76"/>
                  </a:cubicBezTo>
                  <a:cubicBezTo>
                    <a:pt x="426" y="77"/>
                    <a:pt x="426" y="79"/>
                    <a:pt x="427" y="81"/>
                  </a:cubicBezTo>
                  <a:cubicBezTo>
                    <a:pt x="425" y="79"/>
                    <a:pt x="424" y="77"/>
                    <a:pt x="423" y="75"/>
                  </a:cubicBezTo>
                  <a:cubicBezTo>
                    <a:pt x="422" y="73"/>
                    <a:pt x="421" y="72"/>
                    <a:pt x="420" y="70"/>
                  </a:cubicBezTo>
                  <a:cubicBezTo>
                    <a:pt x="419" y="68"/>
                    <a:pt x="417" y="66"/>
                    <a:pt x="416" y="65"/>
                  </a:cubicBezTo>
                  <a:cubicBezTo>
                    <a:pt x="415" y="64"/>
                    <a:pt x="414" y="63"/>
                    <a:pt x="414" y="61"/>
                  </a:cubicBezTo>
                  <a:cubicBezTo>
                    <a:pt x="413" y="60"/>
                    <a:pt x="413" y="59"/>
                    <a:pt x="413" y="58"/>
                  </a:cubicBezTo>
                  <a:cubicBezTo>
                    <a:pt x="414" y="56"/>
                    <a:pt x="415" y="55"/>
                    <a:pt x="415" y="55"/>
                  </a:cubicBezTo>
                  <a:cubicBezTo>
                    <a:pt x="415" y="55"/>
                    <a:pt x="414" y="55"/>
                    <a:pt x="414" y="56"/>
                  </a:cubicBezTo>
                  <a:cubicBezTo>
                    <a:pt x="414" y="56"/>
                    <a:pt x="413" y="57"/>
                    <a:pt x="412" y="57"/>
                  </a:cubicBezTo>
                  <a:cubicBezTo>
                    <a:pt x="410" y="60"/>
                    <a:pt x="411" y="64"/>
                    <a:pt x="413" y="67"/>
                  </a:cubicBezTo>
                  <a:cubicBezTo>
                    <a:pt x="414" y="69"/>
                    <a:pt x="414" y="70"/>
                    <a:pt x="415" y="72"/>
                  </a:cubicBezTo>
                  <a:cubicBezTo>
                    <a:pt x="415" y="74"/>
                    <a:pt x="416" y="76"/>
                    <a:pt x="417" y="78"/>
                  </a:cubicBezTo>
                  <a:cubicBezTo>
                    <a:pt x="417" y="79"/>
                    <a:pt x="417" y="80"/>
                    <a:pt x="418" y="80"/>
                  </a:cubicBezTo>
                  <a:cubicBezTo>
                    <a:pt x="417" y="80"/>
                    <a:pt x="417" y="80"/>
                    <a:pt x="417" y="79"/>
                  </a:cubicBezTo>
                  <a:cubicBezTo>
                    <a:pt x="415" y="78"/>
                    <a:pt x="414" y="77"/>
                    <a:pt x="413" y="75"/>
                  </a:cubicBezTo>
                  <a:cubicBezTo>
                    <a:pt x="411" y="73"/>
                    <a:pt x="410" y="72"/>
                    <a:pt x="408" y="71"/>
                  </a:cubicBezTo>
                  <a:cubicBezTo>
                    <a:pt x="408" y="70"/>
                    <a:pt x="407" y="70"/>
                    <a:pt x="407" y="69"/>
                  </a:cubicBezTo>
                  <a:cubicBezTo>
                    <a:pt x="406" y="69"/>
                    <a:pt x="406" y="68"/>
                    <a:pt x="406" y="68"/>
                  </a:cubicBezTo>
                  <a:cubicBezTo>
                    <a:pt x="405" y="66"/>
                    <a:pt x="404" y="65"/>
                    <a:pt x="403" y="64"/>
                  </a:cubicBezTo>
                  <a:cubicBezTo>
                    <a:pt x="402" y="63"/>
                    <a:pt x="402" y="63"/>
                    <a:pt x="401" y="62"/>
                  </a:cubicBezTo>
                  <a:cubicBezTo>
                    <a:pt x="401" y="62"/>
                    <a:pt x="401" y="62"/>
                    <a:pt x="401" y="62"/>
                  </a:cubicBezTo>
                  <a:cubicBezTo>
                    <a:pt x="400" y="61"/>
                    <a:pt x="402" y="61"/>
                    <a:pt x="402" y="61"/>
                  </a:cubicBezTo>
                  <a:cubicBezTo>
                    <a:pt x="402" y="61"/>
                    <a:pt x="401" y="61"/>
                    <a:pt x="401" y="61"/>
                  </a:cubicBezTo>
                  <a:cubicBezTo>
                    <a:pt x="400" y="61"/>
                    <a:pt x="400" y="61"/>
                    <a:pt x="400" y="62"/>
                  </a:cubicBezTo>
                  <a:cubicBezTo>
                    <a:pt x="399" y="64"/>
                    <a:pt x="400" y="66"/>
                    <a:pt x="400" y="69"/>
                  </a:cubicBezTo>
                  <a:cubicBezTo>
                    <a:pt x="400" y="70"/>
                    <a:pt x="400" y="71"/>
                    <a:pt x="401" y="72"/>
                  </a:cubicBezTo>
                  <a:cubicBezTo>
                    <a:pt x="400" y="71"/>
                    <a:pt x="399" y="70"/>
                    <a:pt x="398" y="70"/>
                  </a:cubicBezTo>
                  <a:cubicBezTo>
                    <a:pt x="398" y="70"/>
                    <a:pt x="398" y="69"/>
                    <a:pt x="397" y="69"/>
                  </a:cubicBezTo>
                  <a:cubicBezTo>
                    <a:pt x="397" y="68"/>
                    <a:pt x="397" y="67"/>
                    <a:pt x="396" y="66"/>
                  </a:cubicBezTo>
                  <a:cubicBezTo>
                    <a:pt x="394" y="59"/>
                    <a:pt x="393" y="54"/>
                    <a:pt x="393" y="54"/>
                  </a:cubicBezTo>
                  <a:cubicBezTo>
                    <a:pt x="393" y="54"/>
                    <a:pt x="392" y="59"/>
                    <a:pt x="392" y="67"/>
                  </a:cubicBezTo>
                  <a:cubicBezTo>
                    <a:pt x="391" y="64"/>
                    <a:pt x="390" y="63"/>
                    <a:pt x="390" y="61"/>
                  </a:cubicBezTo>
                  <a:cubicBezTo>
                    <a:pt x="390" y="60"/>
                    <a:pt x="390" y="59"/>
                    <a:pt x="389" y="59"/>
                  </a:cubicBezTo>
                  <a:cubicBezTo>
                    <a:pt x="389" y="58"/>
                    <a:pt x="389" y="58"/>
                    <a:pt x="389" y="58"/>
                  </a:cubicBezTo>
                  <a:cubicBezTo>
                    <a:pt x="389" y="58"/>
                    <a:pt x="389" y="59"/>
                    <a:pt x="389" y="59"/>
                  </a:cubicBezTo>
                  <a:cubicBezTo>
                    <a:pt x="389" y="60"/>
                    <a:pt x="389" y="60"/>
                    <a:pt x="389" y="61"/>
                  </a:cubicBezTo>
                  <a:cubicBezTo>
                    <a:pt x="389" y="62"/>
                    <a:pt x="389" y="64"/>
                    <a:pt x="389" y="65"/>
                  </a:cubicBezTo>
                  <a:cubicBezTo>
                    <a:pt x="389" y="67"/>
                    <a:pt x="390" y="68"/>
                    <a:pt x="390" y="70"/>
                  </a:cubicBezTo>
                  <a:cubicBezTo>
                    <a:pt x="390" y="71"/>
                    <a:pt x="390" y="73"/>
                    <a:pt x="389" y="75"/>
                  </a:cubicBezTo>
                  <a:cubicBezTo>
                    <a:pt x="389" y="75"/>
                    <a:pt x="389" y="75"/>
                    <a:pt x="389" y="75"/>
                  </a:cubicBezTo>
                  <a:cubicBezTo>
                    <a:pt x="389" y="75"/>
                    <a:pt x="389" y="75"/>
                    <a:pt x="389" y="75"/>
                  </a:cubicBezTo>
                  <a:cubicBezTo>
                    <a:pt x="389" y="75"/>
                    <a:pt x="389" y="74"/>
                    <a:pt x="388" y="73"/>
                  </a:cubicBezTo>
                  <a:cubicBezTo>
                    <a:pt x="388" y="73"/>
                    <a:pt x="388" y="73"/>
                    <a:pt x="388" y="73"/>
                  </a:cubicBezTo>
                  <a:cubicBezTo>
                    <a:pt x="387" y="73"/>
                    <a:pt x="387" y="73"/>
                    <a:pt x="387" y="73"/>
                  </a:cubicBezTo>
                  <a:cubicBezTo>
                    <a:pt x="387" y="74"/>
                    <a:pt x="387" y="74"/>
                    <a:pt x="387" y="74"/>
                  </a:cubicBezTo>
                  <a:cubicBezTo>
                    <a:pt x="386" y="73"/>
                    <a:pt x="385" y="73"/>
                    <a:pt x="385" y="72"/>
                  </a:cubicBezTo>
                  <a:cubicBezTo>
                    <a:pt x="384" y="72"/>
                    <a:pt x="384" y="72"/>
                    <a:pt x="384" y="72"/>
                  </a:cubicBezTo>
                  <a:cubicBezTo>
                    <a:pt x="384" y="72"/>
                    <a:pt x="384" y="72"/>
                    <a:pt x="384" y="72"/>
                  </a:cubicBezTo>
                  <a:cubicBezTo>
                    <a:pt x="385" y="70"/>
                    <a:pt x="386" y="69"/>
                    <a:pt x="386" y="68"/>
                  </a:cubicBezTo>
                  <a:cubicBezTo>
                    <a:pt x="387" y="67"/>
                    <a:pt x="387" y="67"/>
                    <a:pt x="387" y="67"/>
                  </a:cubicBezTo>
                  <a:cubicBezTo>
                    <a:pt x="388" y="66"/>
                    <a:pt x="388" y="66"/>
                    <a:pt x="388" y="65"/>
                  </a:cubicBezTo>
                  <a:cubicBezTo>
                    <a:pt x="388" y="64"/>
                    <a:pt x="388" y="64"/>
                    <a:pt x="388" y="63"/>
                  </a:cubicBezTo>
                  <a:cubicBezTo>
                    <a:pt x="387" y="63"/>
                    <a:pt x="387" y="63"/>
                    <a:pt x="387" y="63"/>
                  </a:cubicBezTo>
                  <a:cubicBezTo>
                    <a:pt x="387" y="63"/>
                    <a:pt x="387" y="63"/>
                    <a:pt x="387" y="63"/>
                  </a:cubicBezTo>
                  <a:cubicBezTo>
                    <a:pt x="387" y="63"/>
                    <a:pt x="387" y="63"/>
                    <a:pt x="387" y="63"/>
                  </a:cubicBezTo>
                  <a:cubicBezTo>
                    <a:pt x="386" y="65"/>
                    <a:pt x="384" y="67"/>
                    <a:pt x="382" y="70"/>
                  </a:cubicBezTo>
                  <a:cubicBezTo>
                    <a:pt x="381" y="70"/>
                    <a:pt x="380" y="71"/>
                    <a:pt x="380" y="72"/>
                  </a:cubicBezTo>
                  <a:cubicBezTo>
                    <a:pt x="380" y="71"/>
                    <a:pt x="380" y="70"/>
                    <a:pt x="381" y="70"/>
                  </a:cubicBezTo>
                  <a:cubicBezTo>
                    <a:pt x="381" y="68"/>
                    <a:pt x="383" y="66"/>
                    <a:pt x="384" y="65"/>
                  </a:cubicBezTo>
                  <a:cubicBezTo>
                    <a:pt x="385" y="62"/>
                    <a:pt x="386" y="60"/>
                    <a:pt x="388" y="59"/>
                  </a:cubicBezTo>
                  <a:cubicBezTo>
                    <a:pt x="387" y="59"/>
                    <a:pt x="387" y="59"/>
                    <a:pt x="387" y="59"/>
                  </a:cubicBezTo>
                  <a:cubicBezTo>
                    <a:pt x="387" y="59"/>
                    <a:pt x="388" y="59"/>
                    <a:pt x="388" y="58"/>
                  </a:cubicBezTo>
                  <a:cubicBezTo>
                    <a:pt x="389" y="58"/>
                    <a:pt x="389" y="58"/>
                    <a:pt x="389" y="58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7" y="59"/>
                    <a:pt x="384" y="61"/>
                    <a:pt x="382" y="64"/>
                  </a:cubicBezTo>
                  <a:cubicBezTo>
                    <a:pt x="381" y="65"/>
                    <a:pt x="379" y="66"/>
                    <a:pt x="378" y="68"/>
                  </a:cubicBezTo>
                  <a:cubicBezTo>
                    <a:pt x="376" y="70"/>
                    <a:pt x="375" y="72"/>
                    <a:pt x="374" y="74"/>
                  </a:cubicBezTo>
                  <a:cubicBezTo>
                    <a:pt x="373" y="75"/>
                    <a:pt x="372" y="76"/>
                    <a:pt x="371" y="77"/>
                  </a:cubicBezTo>
                  <a:cubicBezTo>
                    <a:pt x="371" y="77"/>
                    <a:pt x="371" y="77"/>
                    <a:pt x="371" y="77"/>
                  </a:cubicBezTo>
                  <a:cubicBezTo>
                    <a:pt x="371" y="77"/>
                    <a:pt x="371" y="77"/>
                    <a:pt x="371" y="77"/>
                  </a:cubicBezTo>
                  <a:cubicBezTo>
                    <a:pt x="369" y="79"/>
                    <a:pt x="368" y="81"/>
                    <a:pt x="366" y="83"/>
                  </a:cubicBezTo>
                  <a:cubicBezTo>
                    <a:pt x="365" y="82"/>
                    <a:pt x="365" y="82"/>
                    <a:pt x="364" y="82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81"/>
                    <a:pt x="364" y="82"/>
                    <a:pt x="366" y="84"/>
                  </a:cubicBezTo>
                  <a:cubicBezTo>
                    <a:pt x="365" y="84"/>
                    <a:pt x="364" y="85"/>
                    <a:pt x="364" y="86"/>
                  </a:cubicBezTo>
                  <a:cubicBezTo>
                    <a:pt x="361" y="90"/>
                    <a:pt x="358" y="95"/>
                    <a:pt x="356" y="99"/>
                  </a:cubicBezTo>
                  <a:cubicBezTo>
                    <a:pt x="356" y="100"/>
                    <a:pt x="355" y="100"/>
                    <a:pt x="355" y="101"/>
                  </a:cubicBezTo>
                  <a:cubicBezTo>
                    <a:pt x="355" y="102"/>
                    <a:pt x="355" y="102"/>
                    <a:pt x="355" y="102"/>
                  </a:cubicBezTo>
                  <a:cubicBezTo>
                    <a:pt x="355" y="102"/>
                    <a:pt x="355" y="103"/>
                    <a:pt x="354" y="103"/>
                  </a:cubicBezTo>
                  <a:cubicBezTo>
                    <a:pt x="354" y="103"/>
                    <a:pt x="354" y="104"/>
                    <a:pt x="354" y="104"/>
                  </a:cubicBezTo>
                  <a:cubicBezTo>
                    <a:pt x="353" y="105"/>
                    <a:pt x="353" y="105"/>
                    <a:pt x="353" y="105"/>
                  </a:cubicBezTo>
                  <a:cubicBezTo>
                    <a:pt x="353" y="104"/>
                    <a:pt x="353" y="104"/>
                    <a:pt x="353" y="104"/>
                  </a:cubicBezTo>
                  <a:cubicBezTo>
                    <a:pt x="353" y="103"/>
                    <a:pt x="353" y="101"/>
                    <a:pt x="352" y="100"/>
                  </a:cubicBezTo>
                  <a:cubicBezTo>
                    <a:pt x="353" y="98"/>
                    <a:pt x="353" y="96"/>
                    <a:pt x="353" y="93"/>
                  </a:cubicBezTo>
                  <a:cubicBezTo>
                    <a:pt x="353" y="90"/>
                    <a:pt x="352" y="87"/>
                    <a:pt x="352" y="84"/>
                  </a:cubicBezTo>
                  <a:cubicBezTo>
                    <a:pt x="352" y="80"/>
                    <a:pt x="352" y="76"/>
                    <a:pt x="352" y="73"/>
                  </a:cubicBezTo>
                  <a:cubicBezTo>
                    <a:pt x="351" y="70"/>
                    <a:pt x="351" y="67"/>
                    <a:pt x="351" y="65"/>
                  </a:cubicBezTo>
                  <a:cubicBezTo>
                    <a:pt x="351" y="63"/>
                    <a:pt x="352" y="62"/>
                    <a:pt x="352" y="62"/>
                  </a:cubicBezTo>
                  <a:cubicBezTo>
                    <a:pt x="352" y="62"/>
                    <a:pt x="351" y="63"/>
                    <a:pt x="350" y="65"/>
                  </a:cubicBezTo>
                  <a:cubicBezTo>
                    <a:pt x="350" y="64"/>
                    <a:pt x="350" y="64"/>
                    <a:pt x="350" y="64"/>
                  </a:cubicBezTo>
                  <a:cubicBezTo>
                    <a:pt x="351" y="62"/>
                    <a:pt x="351" y="61"/>
                    <a:pt x="351" y="60"/>
                  </a:cubicBezTo>
                  <a:cubicBezTo>
                    <a:pt x="352" y="57"/>
                    <a:pt x="352" y="56"/>
                    <a:pt x="352" y="56"/>
                  </a:cubicBezTo>
                  <a:cubicBezTo>
                    <a:pt x="352" y="56"/>
                    <a:pt x="351" y="57"/>
                    <a:pt x="350" y="59"/>
                  </a:cubicBezTo>
                  <a:cubicBezTo>
                    <a:pt x="349" y="60"/>
                    <a:pt x="349" y="61"/>
                    <a:pt x="348" y="63"/>
                  </a:cubicBezTo>
                  <a:cubicBezTo>
                    <a:pt x="347" y="64"/>
                    <a:pt x="347" y="66"/>
                    <a:pt x="346" y="68"/>
                  </a:cubicBezTo>
                  <a:cubicBezTo>
                    <a:pt x="346" y="70"/>
                    <a:pt x="345" y="72"/>
                    <a:pt x="345" y="73"/>
                  </a:cubicBezTo>
                  <a:cubicBezTo>
                    <a:pt x="344" y="75"/>
                    <a:pt x="344" y="77"/>
                    <a:pt x="343" y="79"/>
                  </a:cubicBezTo>
                  <a:cubicBezTo>
                    <a:pt x="343" y="80"/>
                    <a:pt x="343" y="80"/>
                    <a:pt x="343" y="80"/>
                  </a:cubicBezTo>
                  <a:cubicBezTo>
                    <a:pt x="343" y="80"/>
                    <a:pt x="343" y="81"/>
                    <a:pt x="343" y="82"/>
                  </a:cubicBezTo>
                  <a:cubicBezTo>
                    <a:pt x="342" y="83"/>
                    <a:pt x="342" y="84"/>
                    <a:pt x="342" y="85"/>
                  </a:cubicBezTo>
                  <a:cubicBezTo>
                    <a:pt x="342" y="83"/>
                    <a:pt x="342" y="81"/>
                    <a:pt x="342" y="80"/>
                  </a:cubicBezTo>
                  <a:cubicBezTo>
                    <a:pt x="342" y="76"/>
                    <a:pt x="343" y="72"/>
                    <a:pt x="344" y="70"/>
                  </a:cubicBezTo>
                  <a:cubicBezTo>
                    <a:pt x="344" y="67"/>
                    <a:pt x="344" y="65"/>
                    <a:pt x="344" y="65"/>
                  </a:cubicBezTo>
                  <a:cubicBezTo>
                    <a:pt x="344" y="65"/>
                    <a:pt x="344" y="67"/>
                    <a:pt x="343" y="69"/>
                  </a:cubicBezTo>
                  <a:cubicBezTo>
                    <a:pt x="342" y="71"/>
                    <a:pt x="341" y="73"/>
                    <a:pt x="339" y="76"/>
                  </a:cubicBezTo>
                  <a:cubicBezTo>
                    <a:pt x="339" y="75"/>
                    <a:pt x="339" y="75"/>
                    <a:pt x="339" y="75"/>
                  </a:cubicBezTo>
                  <a:cubicBezTo>
                    <a:pt x="339" y="70"/>
                    <a:pt x="339" y="66"/>
                    <a:pt x="339" y="63"/>
                  </a:cubicBezTo>
                  <a:cubicBezTo>
                    <a:pt x="339" y="63"/>
                    <a:pt x="339" y="63"/>
                    <a:pt x="339" y="63"/>
                  </a:cubicBezTo>
                  <a:cubicBezTo>
                    <a:pt x="339" y="64"/>
                    <a:pt x="339" y="64"/>
                    <a:pt x="339" y="64"/>
                  </a:cubicBezTo>
                  <a:cubicBezTo>
                    <a:pt x="339" y="64"/>
                    <a:pt x="339" y="64"/>
                    <a:pt x="339" y="63"/>
                  </a:cubicBezTo>
                  <a:cubicBezTo>
                    <a:pt x="339" y="63"/>
                    <a:pt x="339" y="62"/>
                    <a:pt x="338" y="61"/>
                  </a:cubicBezTo>
                  <a:cubicBezTo>
                    <a:pt x="338" y="61"/>
                    <a:pt x="338" y="61"/>
                    <a:pt x="338" y="61"/>
                  </a:cubicBezTo>
                  <a:cubicBezTo>
                    <a:pt x="338" y="62"/>
                    <a:pt x="338" y="62"/>
                    <a:pt x="338" y="62"/>
                  </a:cubicBezTo>
                  <a:cubicBezTo>
                    <a:pt x="336" y="64"/>
                    <a:pt x="335" y="69"/>
                    <a:pt x="334" y="75"/>
                  </a:cubicBezTo>
                  <a:cubicBezTo>
                    <a:pt x="333" y="81"/>
                    <a:pt x="333" y="86"/>
                    <a:pt x="333" y="91"/>
                  </a:cubicBezTo>
                  <a:cubicBezTo>
                    <a:pt x="333" y="92"/>
                    <a:pt x="333" y="92"/>
                    <a:pt x="333" y="93"/>
                  </a:cubicBezTo>
                  <a:cubicBezTo>
                    <a:pt x="332" y="91"/>
                    <a:pt x="331" y="89"/>
                    <a:pt x="330" y="87"/>
                  </a:cubicBezTo>
                  <a:cubicBezTo>
                    <a:pt x="328" y="82"/>
                    <a:pt x="327" y="77"/>
                    <a:pt x="327" y="77"/>
                  </a:cubicBezTo>
                  <a:cubicBezTo>
                    <a:pt x="327" y="77"/>
                    <a:pt x="327" y="78"/>
                    <a:pt x="327" y="80"/>
                  </a:cubicBezTo>
                  <a:cubicBezTo>
                    <a:pt x="326" y="82"/>
                    <a:pt x="326" y="85"/>
                    <a:pt x="327" y="88"/>
                  </a:cubicBezTo>
                  <a:cubicBezTo>
                    <a:pt x="327" y="91"/>
                    <a:pt x="327" y="94"/>
                    <a:pt x="328" y="98"/>
                  </a:cubicBezTo>
                  <a:cubicBezTo>
                    <a:pt x="328" y="101"/>
                    <a:pt x="330" y="104"/>
                    <a:pt x="331" y="107"/>
                  </a:cubicBezTo>
                  <a:cubicBezTo>
                    <a:pt x="331" y="108"/>
                    <a:pt x="331" y="108"/>
                    <a:pt x="332" y="109"/>
                  </a:cubicBezTo>
                  <a:cubicBezTo>
                    <a:pt x="331" y="109"/>
                    <a:pt x="329" y="109"/>
                    <a:pt x="328" y="109"/>
                  </a:cubicBezTo>
                  <a:cubicBezTo>
                    <a:pt x="328" y="108"/>
                    <a:pt x="327" y="105"/>
                    <a:pt x="327" y="104"/>
                  </a:cubicBezTo>
                  <a:cubicBezTo>
                    <a:pt x="326" y="101"/>
                    <a:pt x="324" y="98"/>
                    <a:pt x="323" y="95"/>
                  </a:cubicBezTo>
                  <a:cubicBezTo>
                    <a:pt x="322" y="93"/>
                    <a:pt x="320" y="90"/>
                    <a:pt x="318" y="87"/>
                  </a:cubicBezTo>
                  <a:cubicBezTo>
                    <a:pt x="317" y="85"/>
                    <a:pt x="316" y="83"/>
                    <a:pt x="315" y="81"/>
                  </a:cubicBezTo>
                  <a:cubicBezTo>
                    <a:pt x="314" y="80"/>
                    <a:pt x="314" y="78"/>
                    <a:pt x="314" y="78"/>
                  </a:cubicBezTo>
                  <a:cubicBezTo>
                    <a:pt x="314" y="78"/>
                    <a:pt x="314" y="79"/>
                    <a:pt x="314" y="81"/>
                  </a:cubicBezTo>
                  <a:cubicBezTo>
                    <a:pt x="314" y="83"/>
                    <a:pt x="314" y="86"/>
                    <a:pt x="314" y="89"/>
                  </a:cubicBezTo>
                  <a:cubicBezTo>
                    <a:pt x="315" y="90"/>
                    <a:pt x="315" y="92"/>
                    <a:pt x="316" y="93"/>
                  </a:cubicBezTo>
                  <a:cubicBezTo>
                    <a:pt x="314" y="92"/>
                    <a:pt x="313" y="90"/>
                    <a:pt x="312" y="88"/>
                  </a:cubicBezTo>
                  <a:cubicBezTo>
                    <a:pt x="309" y="83"/>
                    <a:pt x="306" y="80"/>
                    <a:pt x="306" y="80"/>
                  </a:cubicBezTo>
                  <a:cubicBezTo>
                    <a:pt x="306" y="80"/>
                    <a:pt x="307" y="84"/>
                    <a:pt x="309" y="90"/>
                  </a:cubicBezTo>
                  <a:cubicBezTo>
                    <a:pt x="309" y="92"/>
                    <a:pt x="310" y="96"/>
                    <a:pt x="311" y="99"/>
                  </a:cubicBezTo>
                  <a:cubicBezTo>
                    <a:pt x="312" y="102"/>
                    <a:pt x="314" y="105"/>
                    <a:pt x="315" y="107"/>
                  </a:cubicBezTo>
                  <a:cubicBezTo>
                    <a:pt x="316" y="109"/>
                    <a:pt x="317" y="110"/>
                    <a:pt x="318" y="111"/>
                  </a:cubicBezTo>
                  <a:cubicBezTo>
                    <a:pt x="317" y="112"/>
                    <a:pt x="315" y="112"/>
                    <a:pt x="313" y="112"/>
                  </a:cubicBezTo>
                  <a:cubicBezTo>
                    <a:pt x="313" y="112"/>
                    <a:pt x="313" y="112"/>
                    <a:pt x="313" y="112"/>
                  </a:cubicBezTo>
                  <a:cubicBezTo>
                    <a:pt x="313" y="111"/>
                    <a:pt x="313" y="109"/>
                    <a:pt x="312" y="107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311" y="107"/>
                    <a:pt x="311" y="107"/>
                    <a:pt x="311" y="107"/>
                  </a:cubicBezTo>
                  <a:cubicBezTo>
                    <a:pt x="311" y="106"/>
                    <a:pt x="311" y="106"/>
                    <a:pt x="311" y="106"/>
                  </a:cubicBezTo>
                  <a:cubicBezTo>
                    <a:pt x="311" y="106"/>
                    <a:pt x="311" y="106"/>
                    <a:pt x="311" y="106"/>
                  </a:cubicBezTo>
                  <a:cubicBezTo>
                    <a:pt x="311" y="105"/>
                    <a:pt x="311" y="105"/>
                    <a:pt x="310" y="105"/>
                  </a:cubicBezTo>
                  <a:cubicBezTo>
                    <a:pt x="310" y="104"/>
                    <a:pt x="310" y="103"/>
                    <a:pt x="309" y="103"/>
                  </a:cubicBezTo>
                  <a:cubicBezTo>
                    <a:pt x="308" y="101"/>
                    <a:pt x="307" y="100"/>
                    <a:pt x="306" y="98"/>
                  </a:cubicBezTo>
                  <a:cubicBezTo>
                    <a:pt x="304" y="96"/>
                    <a:pt x="301" y="93"/>
                    <a:pt x="299" y="91"/>
                  </a:cubicBezTo>
                  <a:cubicBezTo>
                    <a:pt x="298" y="90"/>
                    <a:pt x="297" y="89"/>
                    <a:pt x="297" y="87"/>
                  </a:cubicBezTo>
                  <a:cubicBezTo>
                    <a:pt x="296" y="87"/>
                    <a:pt x="296" y="86"/>
                    <a:pt x="295" y="85"/>
                  </a:cubicBezTo>
                  <a:cubicBezTo>
                    <a:pt x="295" y="85"/>
                    <a:pt x="294" y="85"/>
                    <a:pt x="294" y="85"/>
                  </a:cubicBezTo>
                  <a:cubicBezTo>
                    <a:pt x="293" y="84"/>
                    <a:pt x="293" y="83"/>
                    <a:pt x="293" y="83"/>
                  </a:cubicBezTo>
                  <a:cubicBezTo>
                    <a:pt x="293" y="82"/>
                    <a:pt x="293" y="82"/>
                    <a:pt x="293" y="82"/>
                  </a:cubicBezTo>
                  <a:cubicBezTo>
                    <a:pt x="293" y="82"/>
                    <a:pt x="293" y="82"/>
                    <a:pt x="293" y="83"/>
                  </a:cubicBezTo>
                  <a:cubicBezTo>
                    <a:pt x="293" y="83"/>
                    <a:pt x="292" y="83"/>
                    <a:pt x="292" y="84"/>
                  </a:cubicBezTo>
                  <a:cubicBezTo>
                    <a:pt x="292" y="84"/>
                    <a:pt x="292" y="85"/>
                    <a:pt x="293" y="85"/>
                  </a:cubicBezTo>
                  <a:cubicBezTo>
                    <a:pt x="293" y="86"/>
                    <a:pt x="294" y="86"/>
                    <a:pt x="294" y="87"/>
                  </a:cubicBezTo>
                  <a:cubicBezTo>
                    <a:pt x="294" y="87"/>
                    <a:pt x="294" y="88"/>
                    <a:pt x="294" y="88"/>
                  </a:cubicBezTo>
                  <a:cubicBezTo>
                    <a:pt x="294" y="89"/>
                    <a:pt x="295" y="91"/>
                    <a:pt x="295" y="93"/>
                  </a:cubicBezTo>
                  <a:cubicBezTo>
                    <a:pt x="297" y="96"/>
                    <a:pt x="299" y="99"/>
                    <a:pt x="300" y="102"/>
                  </a:cubicBezTo>
                  <a:cubicBezTo>
                    <a:pt x="302" y="106"/>
                    <a:pt x="303" y="108"/>
                    <a:pt x="304" y="110"/>
                  </a:cubicBezTo>
                  <a:cubicBezTo>
                    <a:pt x="305" y="112"/>
                    <a:pt x="306" y="113"/>
                    <a:pt x="306" y="114"/>
                  </a:cubicBezTo>
                  <a:cubicBezTo>
                    <a:pt x="304" y="114"/>
                    <a:pt x="302" y="115"/>
                    <a:pt x="299" y="115"/>
                  </a:cubicBezTo>
                  <a:cubicBezTo>
                    <a:pt x="299" y="115"/>
                    <a:pt x="299" y="115"/>
                    <a:pt x="299" y="115"/>
                  </a:cubicBezTo>
                  <a:cubicBezTo>
                    <a:pt x="299" y="114"/>
                    <a:pt x="299" y="114"/>
                    <a:pt x="299" y="113"/>
                  </a:cubicBezTo>
                  <a:cubicBezTo>
                    <a:pt x="298" y="110"/>
                    <a:pt x="297" y="107"/>
                    <a:pt x="296" y="104"/>
                  </a:cubicBezTo>
                  <a:cubicBezTo>
                    <a:pt x="296" y="103"/>
                    <a:pt x="296" y="103"/>
                    <a:pt x="296" y="102"/>
                  </a:cubicBezTo>
                  <a:cubicBezTo>
                    <a:pt x="295" y="101"/>
                    <a:pt x="295" y="101"/>
                    <a:pt x="295" y="100"/>
                  </a:cubicBezTo>
                  <a:cubicBezTo>
                    <a:pt x="295" y="99"/>
                    <a:pt x="295" y="99"/>
                    <a:pt x="295" y="99"/>
                  </a:cubicBezTo>
                  <a:cubicBezTo>
                    <a:pt x="294" y="98"/>
                    <a:pt x="293" y="96"/>
                    <a:pt x="292" y="95"/>
                  </a:cubicBezTo>
                  <a:cubicBezTo>
                    <a:pt x="291" y="92"/>
                    <a:pt x="290" y="90"/>
                    <a:pt x="288" y="87"/>
                  </a:cubicBezTo>
                  <a:cubicBezTo>
                    <a:pt x="288" y="87"/>
                    <a:pt x="288" y="86"/>
                    <a:pt x="287" y="86"/>
                  </a:cubicBezTo>
                  <a:cubicBezTo>
                    <a:pt x="288" y="84"/>
                    <a:pt x="288" y="82"/>
                    <a:pt x="288" y="81"/>
                  </a:cubicBezTo>
                  <a:cubicBezTo>
                    <a:pt x="287" y="80"/>
                    <a:pt x="287" y="80"/>
                    <a:pt x="287" y="80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86" y="81"/>
                    <a:pt x="286" y="81"/>
                    <a:pt x="286" y="82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5" y="81"/>
                    <a:pt x="285" y="81"/>
                    <a:pt x="285" y="81"/>
                  </a:cubicBezTo>
                  <a:cubicBezTo>
                    <a:pt x="285" y="82"/>
                    <a:pt x="285" y="82"/>
                    <a:pt x="285" y="82"/>
                  </a:cubicBezTo>
                  <a:cubicBezTo>
                    <a:pt x="285" y="82"/>
                    <a:pt x="285" y="82"/>
                    <a:pt x="285" y="81"/>
                  </a:cubicBezTo>
                  <a:cubicBezTo>
                    <a:pt x="285" y="82"/>
                    <a:pt x="285" y="82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3"/>
                    <a:pt x="285" y="83"/>
                    <a:pt x="285" y="83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4"/>
                    <a:pt x="285" y="84"/>
                    <a:pt x="285" y="84"/>
                  </a:cubicBezTo>
                  <a:cubicBezTo>
                    <a:pt x="285" y="85"/>
                    <a:pt x="284" y="86"/>
                    <a:pt x="284" y="87"/>
                  </a:cubicBezTo>
                  <a:cubicBezTo>
                    <a:pt x="284" y="87"/>
                    <a:pt x="284" y="87"/>
                    <a:pt x="284" y="87"/>
                  </a:cubicBezTo>
                  <a:cubicBezTo>
                    <a:pt x="282" y="89"/>
                    <a:pt x="280" y="92"/>
                    <a:pt x="279" y="94"/>
                  </a:cubicBezTo>
                  <a:cubicBezTo>
                    <a:pt x="277" y="96"/>
                    <a:pt x="275" y="99"/>
                    <a:pt x="272" y="102"/>
                  </a:cubicBezTo>
                  <a:cubicBezTo>
                    <a:pt x="270" y="104"/>
                    <a:pt x="267" y="107"/>
                    <a:pt x="265" y="110"/>
                  </a:cubicBezTo>
                  <a:cubicBezTo>
                    <a:pt x="263" y="113"/>
                    <a:pt x="260" y="115"/>
                    <a:pt x="258" y="117"/>
                  </a:cubicBezTo>
                  <a:cubicBezTo>
                    <a:pt x="257" y="119"/>
                    <a:pt x="256" y="120"/>
                    <a:pt x="255" y="122"/>
                  </a:cubicBezTo>
                  <a:cubicBezTo>
                    <a:pt x="255" y="121"/>
                    <a:pt x="256" y="119"/>
                    <a:pt x="256" y="118"/>
                  </a:cubicBezTo>
                  <a:cubicBezTo>
                    <a:pt x="258" y="114"/>
                    <a:pt x="259" y="110"/>
                    <a:pt x="261" y="106"/>
                  </a:cubicBezTo>
                  <a:cubicBezTo>
                    <a:pt x="262" y="104"/>
                    <a:pt x="262" y="102"/>
                    <a:pt x="263" y="100"/>
                  </a:cubicBezTo>
                  <a:cubicBezTo>
                    <a:pt x="264" y="99"/>
                    <a:pt x="264" y="99"/>
                    <a:pt x="264" y="98"/>
                  </a:cubicBezTo>
                  <a:cubicBezTo>
                    <a:pt x="265" y="97"/>
                    <a:pt x="265" y="97"/>
                    <a:pt x="266" y="96"/>
                  </a:cubicBezTo>
                  <a:cubicBezTo>
                    <a:pt x="266" y="96"/>
                    <a:pt x="266" y="95"/>
                    <a:pt x="266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68" y="93"/>
                    <a:pt x="269" y="92"/>
                    <a:pt x="270" y="92"/>
                  </a:cubicBezTo>
                  <a:cubicBezTo>
                    <a:pt x="270" y="92"/>
                    <a:pt x="270" y="93"/>
                    <a:pt x="270" y="93"/>
                  </a:cubicBezTo>
                  <a:cubicBezTo>
                    <a:pt x="270" y="93"/>
                    <a:pt x="270" y="92"/>
                    <a:pt x="270" y="91"/>
                  </a:cubicBezTo>
                  <a:cubicBezTo>
                    <a:pt x="270" y="91"/>
                    <a:pt x="270" y="91"/>
                    <a:pt x="270" y="91"/>
                  </a:cubicBezTo>
                  <a:cubicBezTo>
                    <a:pt x="270" y="91"/>
                    <a:pt x="270" y="91"/>
                    <a:pt x="270" y="91"/>
                  </a:cubicBezTo>
                  <a:cubicBezTo>
                    <a:pt x="269" y="91"/>
                    <a:pt x="266" y="93"/>
                    <a:pt x="264" y="95"/>
                  </a:cubicBezTo>
                  <a:cubicBezTo>
                    <a:pt x="264" y="95"/>
                    <a:pt x="263" y="96"/>
                    <a:pt x="262" y="96"/>
                  </a:cubicBezTo>
                  <a:cubicBezTo>
                    <a:pt x="262" y="97"/>
                    <a:pt x="261" y="98"/>
                    <a:pt x="260" y="98"/>
                  </a:cubicBezTo>
                  <a:cubicBezTo>
                    <a:pt x="260" y="99"/>
                    <a:pt x="259" y="100"/>
                    <a:pt x="258" y="101"/>
                  </a:cubicBezTo>
                  <a:cubicBezTo>
                    <a:pt x="257" y="102"/>
                    <a:pt x="256" y="103"/>
                    <a:pt x="255" y="105"/>
                  </a:cubicBezTo>
                  <a:cubicBezTo>
                    <a:pt x="256" y="103"/>
                    <a:pt x="257" y="100"/>
                    <a:pt x="257" y="99"/>
                  </a:cubicBezTo>
                  <a:cubicBezTo>
                    <a:pt x="257" y="98"/>
                    <a:pt x="257" y="97"/>
                    <a:pt x="257" y="96"/>
                  </a:cubicBezTo>
                  <a:cubicBezTo>
                    <a:pt x="256" y="95"/>
                    <a:pt x="256" y="95"/>
                    <a:pt x="256" y="95"/>
                  </a:cubicBezTo>
                  <a:cubicBezTo>
                    <a:pt x="256" y="95"/>
                    <a:pt x="256" y="96"/>
                    <a:pt x="255" y="98"/>
                  </a:cubicBezTo>
                  <a:cubicBezTo>
                    <a:pt x="255" y="101"/>
                    <a:pt x="253" y="103"/>
                    <a:pt x="251" y="106"/>
                  </a:cubicBezTo>
                  <a:cubicBezTo>
                    <a:pt x="248" y="110"/>
                    <a:pt x="245" y="114"/>
                    <a:pt x="243" y="119"/>
                  </a:cubicBezTo>
                  <a:cubicBezTo>
                    <a:pt x="243" y="118"/>
                    <a:pt x="243" y="117"/>
                    <a:pt x="243" y="117"/>
                  </a:cubicBezTo>
                  <a:cubicBezTo>
                    <a:pt x="243" y="115"/>
                    <a:pt x="244" y="113"/>
                    <a:pt x="244" y="111"/>
                  </a:cubicBezTo>
                  <a:cubicBezTo>
                    <a:pt x="244" y="111"/>
                    <a:pt x="244" y="110"/>
                    <a:pt x="244" y="109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44" y="107"/>
                    <a:pt x="244" y="107"/>
                    <a:pt x="244" y="107"/>
                  </a:cubicBezTo>
                  <a:cubicBezTo>
                    <a:pt x="244" y="103"/>
                    <a:pt x="245" y="100"/>
                    <a:pt x="245" y="97"/>
                  </a:cubicBezTo>
                  <a:cubicBezTo>
                    <a:pt x="245" y="96"/>
                    <a:pt x="245" y="95"/>
                    <a:pt x="244" y="94"/>
                  </a:cubicBezTo>
                  <a:cubicBezTo>
                    <a:pt x="244" y="92"/>
                    <a:pt x="243" y="92"/>
                    <a:pt x="242" y="92"/>
                  </a:cubicBezTo>
                  <a:cubicBezTo>
                    <a:pt x="242" y="91"/>
                    <a:pt x="242" y="91"/>
                    <a:pt x="242" y="91"/>
                  </a:cubicBezTo>
                  <a:cubicBezTo>
                    <a:pt x="242" y="92"/>
                    <a:pt x="242" y="92"/>
                    <a:pt x="242" y="92"/>
                  </a:cubicBezTo>
                  <a:cubicBezTo>
                    <a:pt x="241" y="92"/>
                    <a:pt x="241" y="93"/>
                    <a:pt x="241" y="93"/>
                  </a:cubicBezTo>
                  <a:cubicBezTo>
                    <a:pt x="241" y="93"/>
                    <a:pt x="241" y="92"/>
                    <a:pt x="242" y="92"/>
                  </a:cubicBezTo>
                  <a:cubicBezTo>
                    <a:pt x="243" y="93"/>
                    <a:pt x="243" y="95"/>
                    <a:pt x="242" y="97"/>
                  </a:cubicBezTo>
                  <a:cubicBezTo>
                    <a:pt x="242" y="99"/>
                    <a:pt x="241" y="101"/>
                    <a:pt x="240" y="104"/>
                  </a:cubicBezTo>
                  <a:cubicBezTo>
                    <a:pt x="240" y="103"/>
                    <a:pt x="240" y="103"/>
                    <a:pt x="240" y="103"/>
                  </a:cubicBezTo>
                  <a:cubicBezTo>
                    <a:pt x="239" y="101"/>
                    <a:pt x="239" y="100"/>
                    <a:pt x="239" y="99"/>
                  </a:cubicBezTo>
                  <a:cubicBezTo>
                    <a:pt x="239" y="99"/>
                    <a:pt x="239" y="99"/>
                    <a:pt x="239" y="99"/>
                  </a:cubicBezTo>
                  <a:cubicBezTo>
                    <a:pt x="239" y="99"/>
                    <a:pt x="239" y="99"/>
                    <a:pt x="239" y="99"/>
                  </a:cubicBezTo>
                  <a:cubicBezTo>
                    <a:pt x="239" y="99"/>
                    <a:pt x="239" y="99"/>
                    <a:pt x="239" y="99"/>
                  </a:cubicBezTo>
                  <a:cubicBezTo>
                    <a:pt x="238" y="100"/>
                    <a:pt x="238" y="101"/>
                    <a:pt x="237" y="103"/>
                  </a:cubicBezTo>
                  <a:cubicBezTo>
                    <a:pt x="237" y="104"/>
                    <a:pt x="237" y="106"/>
                    <a:pt x="237" y="107"/>
                  </a:cubicBezTo>
                  <a:cubicBezTo>
                    <a:pt x="236" y="106"/>
                    <a:pt x="236" y="105"/>
                    <a:pt x="236" y="103"/>
                  </a:cubicBezTo>
                  <a:cubicBezTo>
                    <a:pt x="236" y="103"/>
                    <a:pt x="235" y="102"/>
                    <a:pt x="235" y="102"/>
                  </a:cubicBezTo>
                  <a:cubicBezTo>
                    <a:pt x="235" y="100"/>
                    <a:pt x="236" y="99"/>
                    <a:pt x="236" y="97"/>
                  </a:cubicBezTo>
                  <a:cubicBezTo>
                    <a:pt x="235" y="95"/>
                    <a:pt x="235" y="94"/>
                    <a:pt x="236" y="93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37" y="94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6" y="92"/>
                    <a:pt x="237" y="92"/>
                    <a:pt x="237" y="91"/>
                  </a:cubicBezTo>
                  <a:cubicBezTo>
                    <a:pt x="237" y="91"/>
                    <a:pt x="237" y="91"/>
                    <a:pt x="237" y="91"/>
                  </a:cubicBezTo>
                  <a:cubicBezTo>
                    <a:pt x="237" y="91"/>
                    <a:pt x="237" y="91"/>
                    <a:pt x="237" y="91"/>
                  </a:cubicBezTo>
                  <a:cubicBezTo>
                    <a:pt x="237" y="91"/>
                    <a:pt x="237" y="90"/>
                    <a:pt x="237" y="90"/>
                  </a:cubicBezTo>
                  <a:cubicBezTo>
                    <a:pt x="238" y="92"/>
                    <a:pt x="239" y="93"/>
                    <a:pt x="239" y="93"/>
                  </a:cubicBezTo>
                  <a:cubicBezTo>
                    <a:pt x="239" y="93"/>
                    <a:pt x="239" y="91"/>
                    <a:pt x="238" y="89"/>
                  </a:cubicBezTo>
                  <a:cubicBezTo>
                    <a:pt x="238" y="89"/>
                    <a:pt x="238" y="89"/>
                    <a:pt x="238" y="89"/>
                  </a:cubicBezTo>
                  <a:cubicBezTo>
                    <a:pt x="237" y="89"/>
                    <a:pt x="237" y="89"/>
                    <a:pt x="237" y="89"/>
                  </a:cubicBezTo>
                  <a:cubicBezTo>
                    <a:pt x="237" y="90"/>
                    <a:pt x="236" y="90"/>
                    <a:pt x="235" y="91"/>
                  </a:cubicBezTo>
                  <a:cubicBezTo>
                    <a:pt x="234" y="91"/>
                    <a:pt x="233" y="92"/>
                    <a:pt x="232" y="93"/>
                  </a:cubicBezTo>
                  <a:cubicBezTo>
                    <a:pt x="231" y="92"/>
                    <a:pt x="230" y="91"/>
                    <a:pt x="230" y="91"/>
                  </a:cubicBezTo>
                  <a:cubicBezTo>
                    <a:pt x="230" y="91"/>
                    <a:pt x="231" y="92"/>
                    <a:pt x="231" y="94"/>
                  </a:cubicBezTo>
                  <a:cubicBezTo>
                    <a:pt x="231" y="95"/>
                    <a:pt x="230" y="95"/>
                    <a:pt x="230" y="96"/>
                  </a:cubicBezTo>
                  <a:cubicBezTo>
                    <a:pt x="230" y="96"/>
                    <a:pt x="229" y="96"/>
                    <a:pt x="229" y="97"/>
                  </a:cubicBezTo>
                  <a:cubicBezTo>
                    <a:pt x="229" y="96"/>
                    <a:pt x="229" y="95"/>
                    <a:pt x="229" y="95"/>
                  </a:cubicBezTo>
                  <a:cubicBezTo>
                    <a:pt x="230" y="86"/>
                    <a:pt x="230" y="86"/>
                    <a:pt x="230" y="86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225" y="94"/>
                    <a:pt x="225" y="95"/>
                    <a:pt x="225" y="96"/>
                  </a:cubicBezTo>
                  <a:cubicBezTo>
                    <a:pt x="223" y="99"/>
                    <a:pt x="220" y="102"/>
                    <a:pt x="217" y="105"/>
                  </a:cubicBezTo>
                  <a:cubicBezTo>
                    <a:pt x="213" y="109"/>
                    <a:pt x="210" y="114"/>
                    <a:pt x="208" y="118"/>
                  </a:cubicBezTo>
                  <a:cubicBezTo>
                    <a:pt x="206" y="123"/>
                    <a:pt x="205" y="128"/>
                    <a:pt x="205" y="131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4" y="131"/>
                    <a:pt x="202" y="131"/>
                    <a:pt x="201" y="132"/>
                  </a:cubicBezTo>
                  <a:cubicBezTo>
                    <a:pt x="204" y="124"/>
                    <a:pt x="208" y="115"/>
                    <a:pt x="212" y="107"/>
                  </a:cubicBezTo>
                  <a:cubicBezTo>
                    <a:pt x="213" y="103"/>
                    <a:pt x="214" y="100"/>
                    <a:pt x="216" y="97"/>
                  </a:cubicBezTo>
                  <a:cubicBezTo>
                    <a:pt x="217" y="94"/>
                    <a:pt x="216" y="92"/>
                    <a:pt x="216" y="93"/>
                  </a:cubicBezTo>
                  <a:cubicBezTo>
                    <a:pt x="216" y="93"/>
                    <a:pt x="216" y="94"/>
                    <a:pt x="214" y="96"/>
                  </a:cubicBezTo>
                  <a:cubicBezTo>
                    <a:pt x="213" y="98"/>
                    <a:pt x="211" y="102"/>
                    <a:pt x="208" y="105"/>
                  </a:cubicBezTo>
                  <a:cubicBezTo>
                    <a:pt x="205" y="109"/>
                    <a:pt x="202" y="113"/>
                    <a:pt x="200" y="117"/>
                  </a:cubicBezTo>
                  <a:cubicBezTo>
                    <a:pt x="200" y="117"/>
                    <a:pt x="200" y="116"/>
                    <a:pt x="200" y="115"/>
                  </a:cubicBezTo>
                  <a:cubicBezTo>
                    <a:pt x="201" y="112"/>
                    <a:pt x="201" y="109"/>
                    <a:pt x="202" y="106"/>
                  </a:cubicBezTo>
                  <a:cubicBezTo>
                    <a:pt x="203" y="99"/>
                    <a:pt x="202" y="94"/>
                    <a:pt x="201" y="92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0" y="92"/>
                    <a:pt x="200" y="91"/>
                    <a:pt x="200" y="91"/>
                  </a:cubicBezTo>
                  <a:cubicBezTo>
                    <a:pt x="201" y="91"/>
                    <a:pt x="201" y="91"/>
                    <a:pt x="201" y="91"/>
                  </a:cubicBezTo>
                  <a:cubicBezTo>
                    <a:pt x="201" y="95"/>
                    <a:pt x="200" y="98"/>
                    <a:pt x="197" y="104"/>
                  </a:cubicBezTo>
                  <a:cubicBezTo>
                    <a:pt x="197" y="104"/>
                    <a:pt x="197" y="105"/>
                    <a:pt x="196" y="106"/>
                  </a:cubicBezTo>
                  <a:cubicBezTo>
                    <a:pt x="195" y="102"/>
                    <a:pt x="195" y="99"/>
                    <a:pt x="194" y="96"/>
                  </a:cubicBezTo>
                  <a:cubicBezTo>
                    <a:pt x="193" y="92"/>
                    <a:pt x="192" y="90"/>
                    <a:pt x="190" y="89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89" y="90"/>
                    <a:pt x="189" y="90"/>
                    <a:pt x="189" y="90"/>
                  </a:cubicBezTo>
                  <a:cubicBezTo>
                    <a:pt x="189" y="90"/>
                    <a:pt x="189" y="90"/>
                    <a:pt x="190" y="90"/>
                  </a:cubicBezTo>
                  <a:cubicBezTo>
                    <a:pt x="191" y="91"/>
                    <a:pt x="192" y="93"/>
                    <a:pt x="192" y="96"/>
                  </a:cubicBezTo>
                  <a:cubicBezTo>
                    <a:pt x="192" y="99"/>
                    <a:pt x="192" y="104"/>
                    <a:pt x="192" y="108"/>
                  </a:cubicBezTo>
                  <a:cubicBezTo>
                    <a:pt x="192" y="111"/>
                    <a:pt x="192" y="114"/>
                    <a:pt x="192" y="117"/>
                  </a:cubicBezTo>
                  <a:cubicBezTo>
                    <a:pt x="191" y="119"/>
                    <a:pt x="191" y="120"/>
                    <a:pt x="190" y="121"/>
                  </a:cubicBezTo>
                  <a:cubicBezTo>
                    <a:pt x="190" y="123"/>
                    <a:pt x="189" y="124"/>
                    <a:pt x="189" y="126"/>
                  </a:cubicBezTo>
                  <a:cubicBezTo>
                    <a:pt x="189" y="122"/>
                    <a:pt x="188" y="118"/>
                    <a:pt x="187" y="114"/>
                  </a:cubicBezTo>
                  <a:cubicBezTo>
                    <a:pt x="187" y="110"/>
                    <a:pt x="186" y="107"/>
                    <a:pt x="185" y="104"/>
                  </a:cubicBezTo>
                  <a:cubicBezTo>
                    <a:pt x="184" y="101"/>
                    <a:pt x="184" y="99"/>
                    <a:pt x="183" y="98"/>
                  </a:cubicBezTo>
                  <a:cubicBezTo>
                    <a:pt x="183" y="97"/>
                    <a:pt x="183" y="97"/>
                    <a:pt x="183" y="97"/>
                  </a:cubicBezTo>
                  <a:cubicBezTo>
                    <a:pt x="183" y="97"/>
                    <a:pt x="183" y="97"/>
                    <a:pt x="183" y="97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82" y="98"/>
                    <a:pt x="182" y="98"/>
                    <a:pt x="183" y="98"/>
                  </a:cubicBezTo>
                  <a:cubicBezTo>
                    <a:pt x="183" y="99"/>
                    <a:pt x="183" y="101"/>
                    <a:pt x="183" y="104"/>
                  </a:cubicBezTo>
                  <a:cubicBezTo>
                    <a:pt x="183" y="107"/>
                    <a:pt x="183" y="111"/>
                    <a:pt x="182" y="114"/>
                  </a:cubicBezTo>
                  <a:cubicBezTo>
                    <a:pt x="182" y="116"/>
                    <a:pt x="182" y="117"/>
                    <a:pt x="182" y="119"/>
                  </a:cubicBezTo>
                  <a:cubicBezTo>
                    <a:pt x="182" y="119"/>
                    <a:pt x="182" y="119"/>
                    <a:pt x="182" y="118"/>
                  </a:cubicBezTo>
                  <a:cubicBezTo>
                    <a:pt x="182" y="117"/>
                    <a:pt x="181" y="116"/>
                    <a:pt x="180" y="115"/>
                  </a:cubicBezTo>
                  <a:cubicBezTo>
                    <a:pt x="180" y="114"/>
                    <a:pt x="179" y="113"/>
                    <a:pt x="179" y="112"/>
                  </a:cubicBezTo>
                  <a:cubicBezTo>
                    <a:pt x="179" y="112"/>
                    <a:pt x="178" y="111"/>
                    <a:pt x="178" y="111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0"/>
                    <a:pt x="178" y="111"/>
                    <a:pt x="178" y="113"/>
                  </a:cubicBezTo>
                  <a:cubicBezTo>
                    <a:pt x="178" y="113"/>
                    <a:pt x="178" y="114"/>
                    <a:pt x="178" y="116"/>
                  </a:cubicBezTo>
                  <a:cubicBezTo>
                    <a:pt x="178" y="117"/>
                    <a:pt x="178" y="118"/>
                    <a:pt x="178" y="119"/>
                  </a:cubicBezTo>
                  <a:cubicBezTo>
                    <a:pt x="178" y="120"/>
                    <a:pt x="178" y="121"/>
                    <a:pt x="178" y="122"/>
                  </a:cubicBezTo>
                  <a:cubicBezTo>
                    <a:pt x="177" y="120"/>
                    <a:pt x="177" y="118"/>
                    <a:pt x="176" y="117"/>
                  </a:cubicBezTo>
                  <a:cubicBezTo>
                    <a:pt x="175" y="114"/>
                    <a:pt x="173" y="111"/>
                    <a:pt x="171" y="109"/>
                  </a:cubicBezTo>
                  <a:cubicBezTo>
                    <a:pt x="171" y="109"/>
                    <a:pt x="171" y="108"/>
                    <a:pt x="171" y="108"/>
                  </a:cubicBezTo>
                  <a:cubicBezTo>
                    <a:pt x="172" y="106"/>
                    <a:pt x="172" y="104"/>
                    <a:pt x="172" y="103"/>
                  </a:cubicBezTo>
                  <a:cubicBezTo>
                    <a:pt x="172" y="103"/>
                    <a:pt x="172" y="103"/>
                    <a:pt x="172" y="103"/>
                  </a:cubicBezTo>
                  <a:cubicBezTo>
                    <a:pt x="172" y="103"/>
                    <a:pt x="172" y="103"/>
                    <a:pt x="173" y="102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2" y="102"/>
                    <a:pt x="172" y="102"/>
                    <a:pt x="172" y="102"/>
                  </a:cubicBezTo>
                  <a:cubicBezTo>
                    <a:pt x="172" y="103"/>
                    <a:pt x="171" y="105"/>
                    <a:pt x="170" y="107"/>
                  </a:cubicBezTo>
                  <a:cubicBezTo>
                    <a:pt x="169" y="106"/>
                    <a:pt x="168" y="105"/>
                    <a:pt x="168" y="105"/>
                  </a:cubicBezTo>
                  <a:cubicBezTo>
                    <a:pt x="167" y="104"/>
                    <a:pt x="167" y="104"/>
                    <a:pt x="167" y="104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5"/>
                    <a:pt x="168" y="106"/>
                    <a:pt x="168" y="106"/>
                  </a:cubicBezTo>
                  <a:cubicBezTo>
                    <a:pt x="168" y="106"/>
                    <a:pt x="168" y="105"/>
                    <a:pt x="168" y="105"/>
                  </a:cubicBezTo>
                  <a:cubicBezTo>
                    <a:pt x="168" y="106"/>
                    <a:pt x="168" y="107"/>
                    <a:pt x="169" y="108"/>
                  </a:cubicBezTo>
                  <a:cubicBezTo>
                    <a:pt x="169" y="108"/>
                    <a:pt x="169" y="109"/>
                    <a:pt x="168" y="109"/>
                  </a:cubicBezTo>
                  <a:cubicBezTo>
                    <a:pt x="168" y="108"/>
                    <a:pt x="168" y="107"/>
                    <a:pt x="168" y="107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7" y="107"/>
                    <a:pt x="167" y="108"/>
                    <a:pt x="167" y="110"/>
                  </a:cubicBezTo>
                  <a:cubicBezTo>
                    <a:pt x="167" y="109"/>
                    <a:pt x="166" y="109"/>
                    <a:pt x="166" y="108"/>
                  </a:cubicBezTo>
                  <a:cubicBezTo>
                    <a:pt x="166" y="107"/>
                    <a:pt x="165" y="107"/>
                    <a:pt x="165" y="106"/>
                  </a:cubicBezTo>
                  <a:cubicBezTo>
                    <a:pt x="164" y="105"/>
                    <a:pt x="163" y="104"/>
                    <a:pt x="163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3" y="104"/>
                    <a:pt x="162" y="105"/>
                    <a:pt x="162" y="105"/>
                  </a:cubicBezTo>
                  <a:cubicBezTo>
                    <a:pt x="162" y="105"/>
                    <a:pt x="162" y="106"/>
                    <a:pt x="162" y="106"/>
                  </a:cubicBezTo>
                  <a:cubicBezTo>
                    <a:pt x="162" y="106"/>
                    <a:pt x="162" y="105"/>
                    <a:pt x="162" y="105"/>
                  </a:cubicBezTo>
                  <a:cubicBezTo>
                    <a:pt x="162" y="105"/>
                    <a:pt x="163" y="105"/>
                    <a:pt x="163" y="105"/>
                  </a:cubicBezTo>
                  <a:cubicBezTo>
                    <a:pt x="163" y="105"/>
                    <a:pt x="163" y="105"/>
                    <a:pt x="163" y="106"/>
                  </a:cubicBezTo>
                  <a:cubicBezTo>
                    <a:pt x="163" y="106"/>
                    <a:pt x="163" y="107"/>
                    <a:pt x="161" y="108"/>
                  </a:cubicBezTo>
                  <a:cubicBezTo>
                    <a:pt x="161" y="108"/>
                    <a:pt x="161" y="108"/>
                    <a:pt x="160" y="109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58" y="107"/>
                    <a:pt x="156" y="107"/>
                    <a:pt x="156" y="107"/>
                  </a:cubicBezTo>
                  <a:cubicBezTo>
                    <a:pt x="156" y="107"/>
                    <a:pt x="157" y="107"/>
                    <a:pt x="159" y="109"/>
                  </a:cubicBezTo>
                  <a:cubicBezTo>
                    <a:pt x="159" y="109"/>
                    <a:pt x="159" y="109"/>
                    <a:pt x="159" y="110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10"/>
                    <a:pt x="158" y="111"/>
                    <a:pt x="158" y="112"/>
                  </a:cubicBezTo>
                  <a:cubicBezTo>
                    <a:pt x="158" y="112"/>
                    <a:pt x="157" y="113"/>
                    <a:pt x="157" y="114"/>
                  </a:cubicBezTo>
                  <a:cubicBezTo>
                    <a:pt x="157" y="115"/>
                    <a:pt x="156" y="117"/>
                    <a:pt x="156" y="118"/>
                  </a:cubicBezTo>
                  <a:cubicBezTo>
                    <a:pt x="156" y="118"/>
                    <a:pt x="156" y="119"/>
                    <a:pt x="156" y="119"/>
                  </a:cubicBezTo>
                  <a:cubicBezTo>
                    <a:pt x="156" y="116"/>
                    <a:pt x="156" y="113"/>
                    <a:pt x="156" y="111"/>
                  </a:cubicBezTo>
                  <a:cubicBezTo>
                    <a:pt x="156" y="110"/>
                    <a:pt x="156" y="109"/>
                    <a:pt x="156" y="108"/>
                  </a:cubicBezTo>
                  <a:cubicBezTo>
                    <a:pt x="156" y="109"/>
                    <a:pt x="156" y="109"/>
                    <a:pt x="156" y="109"/>
                  </a:cubicBezTo>
                  <a:cubicBezTo>
                    <a:pt x="156" y="109"/>
                    <a:pt x="156" y="109"/>
                    <a:pt x="156" y="108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6" y="106"/>
                    <a:pt x="156" y="104"/>
                    <a:pt x="156" y="103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4" y="107"/>
                    <a:pt x="153" y="107"/>
                    <a:pt x="152" y="110"/>
                  </a:cubicBezTo>
                  <a:cubicBezTo>
                    <a:pt x="152" y="111"/>
                    <a:pt x="151" y="112"/>
                    <a:pt x="151" y="112"/>
                  </a:cubicBezTo>
                  <a:cubicBezTo>
                    <a:pt x="150" y="114"/>
                    <a:pt x="148" y="117"/>
                    <a:pt x="146" y="119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9"/>
                    <a:pt x="146" y="118"/>
                    <a:pt x="146" y="118"/>
                  </a:cubicBezTo>
                  <a:cubicBezTo>
                    <a:pt x="146" y="116"/>
                    <a:pt x="147" y="114"/>
                    <a:pt x="147" y="113"/>
                  </a:cubicBezTo>
                  <a:cubicBezTo>
                    <a:pt x="148" y="110"/>
                    <a:pt x="149" y="108"/>
                    <a:pt x="149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8" y="109"/>
                    <a:pt x="146" y="110"/>
                    <a:pt x="145" y="112"/>
                  </a:cubicBezTo>
                  <a:cubicBezTo>
                    <a:pt x="145" y="112"/>
                    <a:pt x="145" y="113"/>
                    <a:pt x="144" y="113"/>
                  </a:cubicBezTo>
                  <a:cubicBezTo>
                    <a:pt x="144" y="110"/>
                    <a:pt x="143" y="108"/>
                    <a:pt x="143" y="106"/>
                  </a:cubicBezTo>
                  <a:cubicBezTo>
                    <a:pt x="143" y="105"/>
                    <a:pt x="143" y="104"/>
                    <a:pt x="143" y="104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4" y="103"/>
                    <a:pt x="144" y="103"/>
                    <a:pt x="143" y="104"/>
                  </a:cubicBezTo>
                  <a:cubicBezTo>
                    <a:pt x="143" y="104"/>
                    <a:pt x="142" y="105"/>
                    <a:pt x="142" y="106"/>
                  </a:cubicBezTo>
                  <a:cubicBezTo>
                    <a:pt x="141" y="108"/>
                    <a:pt x="141" y="111"/>
                    <a:pt x="141" y="114"/>
                  </a:cubicBezTo>
                  <a:cubicBezTo>
                    <a:pt x="141" y="115"/>
                    <a:pt x="141" y="116"/>
                    <a:pt x="141" y="116"/>
                  </a:cubicBezTo>
                  <a:cubicBezTo>
                    <a:pt x="141" y="116"/>
                    <a:pt x="141" y="116"/>
                    <a:pt x="140" y="115"/>
                  </a:cubicBezTo>
                  <a:cubicBezTo>
                    <a:pt x="140" y="112"/>
                    <a:pt x="140" y="109"/>
                    <a:pt x="139" y="106"/>
                  </a:cubicBezTo>
                  <a:cubicBezTo>
                    <a:pt x="139" y="104"/>
                    <a:pt x="138" y="102"/>
                    <a:pt x="139" y="101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39" y="100"/>
                    <a:pt x="139" y="99"/>
                    <a:pt x="138" y="99"/>
                  </a:cubicBezTo>
                  <a:cubicBezTo>
                    <a:pt x="138" y="99"/>
                    <a:pt x="138" y="99"/>
                    <a:pt x="138" y="99"/>
                  </a:cubicBezTo>
                  <a:cubicBezTo>
                    <a:pt x="138" y="100"/>
                    <a:pt x="138" y="100"/>
                    <a:pt x="138" y="100"/>
                  </a:cubicBezTo>
                  <a:cubicBezTo>
                    <a:pt x="138" y="101"/>
                    <a:pt x="137" y="104"/>
                    <a:pt x="137" y="107"/>
                  </a:cubicBezTo>
                  <a:cubicBezTo>
                    <a:pt x="137" y="109"/>
                    <a:pt x="136" y="112"/>
                    <a:pt x="136" y="115"/>
                  </a:cubicBezTo>
                  <a:cubicBezTo>
                    <a:pt x="136" y="115"/>
                    <a:pt x="135" y="115"/>
                    <a:pt x="135" y="115"/>
                  </a:cubicBezTo>
                  <a:cubicBezTo>
                    <a:pt x="135" y="115"/>
                    <a:pt x="134" y="115"/>
                    <a:pt x="134" y="115"/>
                  </a:cubicBezTo>
                  <a:cubicBezTo>
                    <a:pt x="135" y="114"/>
                    <a:pt x="135" y="113"/>
                    <a:pt x="135" y="112"/>
                  </a:cubicBezTo>
                  <a:cubicBezTo>
                    <a:pt x="137" y="109"/>
                    <a:pt x="137" y="105"/>
                    <a:pt x="136" y="103"/>
                  </a:cubicBezTo>
                  <a:cubicBezTo>
                    <a:pt x="136" y="103"/>
                    <a:pt x="136" y="103"/>
                    <a:pt x="136" y="103"/>
                  </a:cubicBezTo>
                  <a:cubicBezTo>
                    <a:pt x="135" y="103"/>
                    <a:pt x="135" y="103"/>
                    <a:pt x="135" y="103"/>
                  </a:cubicBezTo>
                  <a:cubicBezTo>
                    <a:pt x="134" y="103"/>
                    <a:pt x="134" y="104"/>
                    <a:pt x="134" y="105"/>
                  </a:cubicBezTo>
                  <a:cubicBezTo>
                    <a:pt x="134" y="105"/>
                    <a:pt x="133" y="106"/>
                    <a:pt x="133" y="106"/>
                  </a:cubicBezTo>
                  <a:cubicBezTo>
                    <a:pt x="133" y="106"/>
                    <a:pt x="134" y="105"/>
                    <a:pt x="134" y="105"/>
                  </a:cubicBezTo>
                  <a:cubicBezTo>
                    <a:pt x="134" y="105"/>
                    <a:pt x="135" y="104"/>
                    <a:pt x="135" y="104"/>
                  </a:cubicBezTo>
                  <a:cubicBezTo>
                    <a:pt x="136" y="106"/>
                    <a:pt x="135" y="108"/>
                    <a:pt x="133" y="111"/>
                  </a:cubicBezTo>
                  <a:cubicBezTo>
                    <a:pt x="131" y="113"/>
                    <a:pt x="130" y="116"/>
                    <a:pt x="128" y="119"/>
                  </a:cubicBezTo>
                  <a:cubicBezTo>
                    <a:pt x="127" y="120"/>
                    <a:pt x="125" y="121"/>
                    <a:pt x="124" y="122"/>
                  </a:cubicBezTo>
                  <a:cubicBezTo>
                    <a:pt x="124" y="122"/>
                    <a:pt x="124" y="122"/>
                    <a:pt x="124" y="122"/>
                  </a:cubicBezTo>
                  <a:cubicBezTo>
                    <a:pt x="123" y="122"/>
                    <a:pt x="123" y="121"/>
                    <a:pt x="122" y="121"/>
                  </a:cubicBezTo>
                  <a:cubicBezTo>
                    <a:pt x="124" y="118"/>
                    <a:pt x="125" y="116"/>
                    <a:pt x="126" y="113"/>
                  </a:cubicBezTo>
                  <a:cubicBezTo>
                    <a:pt x="127" y="111"/>
                    <a:pt x="127" y="109"/>
                    <a:pt x="128" y="108"/>
                  </a:cubicBezTo>
                  <a:cubicBezTo>
                    <a:pt x="129" y="107"/>
                    <a:pt x="131" y="107"/>
                    <a:pt x="132" y="107"/>
                  </a:cubicBezTo>
                  <a:cubicBezTo>
                    <a:pt x="131" y="108"/>
                    <a:pt x="131" y="108"/>
                    <a:pt x="131" y="108"/>
                  </a:cubicBezTo>
                  <a:cubicBezTo>
                    <a:pt x="131" y="108"/>
                    <a:pt x="131" y="108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1" y="106"/>
                    <a:pt x="130" y="106"/>
                    <a:pt x="129" y="106"/>
                  </a:cubicBezTo>
                  <a:cubicBezTo>
                    <a:pt x="128" y="106"/>
                    <a:pt x="128" y="106"/>
                    <a:pt x="127" y="107"/>
                  </a:cubicBezTo>
                  <a:cubicBezTo>
                    <a:pt x="127" y="104"/>
                    <a:pt x="128" y="103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7" y="102"/>
                    <a:pt x="126" y="104"/>
                    <a:pt x="125" y="107"/>
                  </a:cubicBezTo>
                  <a:cubicBezTo>
                    <a:pt x="125" y="107"/>
                    <a:pt x="124" y="107"/>
                    <a:pt x="124" y="108"/>
                  </a:cubicBezTo>
                  <a:cubicBezTo>
                    <a:pt x="122" y="108"/>
                    <a:pt x="121" y="109"/>
                    <a:pt x="119" y="110"/>
                  </a:cubicBezTo>
                  <a:cubicBezTo>
                    <a:pt x="119" y="109"/>
                    <a:pt x="120" y="109"/>
                    <a:pt x="120" y="108"/>
                  </a:cubicBezTo>
                  <a:cubicBezTo>
                    <a:pt x="120" y="108"/>
                    <a:pt x="120" y="108"/>
                    <a:pt x="120" y="108"/>
                  </a:cubicBezTo>
                  <a:cubicBezTo>
                    <a:pt x="119" y="109"/>
                    <a:pt x="117" y="110"/>
                    <a:pt x="115" y="112"/>
                  </a:cubicBezTo>
                  <a:cubicBezTo>
                    <a:pt x="115" y="112"/>
                    <a:pt x="115" y="112"/>
                    <a:pt x="114" y="112"/>
                  </a:cubicBezTo>
                  <a:cubicBezTo>
                    <a:pt x="113" y="111"/>
                    <a:pt x="111" y="110"/>
                    <a:pt x="110" y="109"/>
                  </a:cubicBezTo>
                  <a:cubicBezTo>
                    <a:pt x="109" y="108"/>
                    <a:pt x="108" y="108"/>
                    <a:pt x="107" y="108"/>
                  </a:cubicBezTo>
                  <a:cubicBezTo>
                    <a:pt x="107" y="108"/>
                    <a:pt x="106" y="108"/>
                    <a:pt x="106" y="108"/>
                  </a:cubicBezTo>
                  <a:cubicBezTo>
                    <a:pt x="106" y="108"/>
                    <a:pt x="108" y="108"/>
                    <a:pt x="109" y="110"/>
                  </a:cubicBezTo>
                  <a:cubicBezTo>
                    <a:pt x="110" y="111"/>
                    <a:pt x="111" y="112"/>
                    <a:pt x="112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09" y="115"/>
                    <a:pt x="107" y="117"/>
                    <a:pt x="104" y="119"/>
                  </a:cubicBezTo>
                  <a:cubicBezTo>
                    <a:pt x="102" y="120"/>
                    <a:pt x="100" y="122"/>
                    <a:pt x="99" y="123"/>
                  </a:cubicBezTo>
                  <a:cubicBezTo>
                    <a:pt x="99" y="123"/>
                    <a:pt x="99" y="122"/>
                    <a:pt x="100" y="121"/>
                  </a:cubicBezTo>
                  <a:cubicBezTo>
                    <a:pt x="101" y="117"/>
                    <a:pt x="103" y="114"/>
                    <a:pt x="103" y="112"/>
                  </a:cubicBezTo>
                  <a:cubicBezTo>
                    <a:pt x="104" y="111"/>
                    <a:pt x="104" y="110"/>
                    <a:pt x="104" y="109"/>
                  </a:cubicBezTo>
                  <a:cubicBezTo>
                    <a:pt x="104" y="110"/>
                    <a:pt x="104" y="110"/>
                    <a:pt x="104" y="110"/>
                  </a:cubicBezTo>
                  <a:cubicBezTo>
                    <a:pt x="104" y="110"/>
                    <a:pt x="104" y="110"/>
                    <a:pt x="104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2" y="108"/>
                    <a:pt x="100" y="110"/>
                    <a:pt x="98" y="112"/>
                  </a:cubicBezTo>
                  <a:cubicBezTo>
                    <a:pt x="96" y="114"/>
                    <a:pt x="94" y="117"/>
                    <a:pt x="92" y="120"/>
                  </a:cubicBezTo>
                  <a:cubicBezTo>
                    <a:pt x="92" y="120"/>
                    <a:pt x="92" y="121"/>
                    <a:pt x="91" y="122"/>
                  </a:cubicBezTo>
                  <a:cubicBezTo>
                    <a:pt x="91" y="121"/>
                    <a:pt x="91" y="121"/>
                    <a:pt x="91" y="120"/>
                  </a:cubicBezTo>
                  <a:cubicBezTo>
                    <a:pt x="91" y="119"/>
                    <a:pt x="91" y="118"/>
                    <a:pt x="90" y="116"/>
                  </a:cubicBezTo>
                  <a:cubicBezTo>
                    <a:pt x="90" y="115"/>
                    <a:pt x="90" y="113"/>
                    <a:pt x="90" y="112"/>
                  </a:cubicBezTo>
                  <a:cubicBezTo>
                    <a:pt x="90" y="112"/>
                    <a:pt x="90" y="112"/>
                    <a:pt x="89" y="112"/>
                  </a:cubicBezTo>
                  <a:cubicBezTo>
                    <a:pt x="90" y="111"/>
                    <a:pt x="90" y="110"/>
                    <a:pt x="90" y="109"/>
                  </a:cubicBezTo>
                  <a:cubicBezTo>
                    <a:pt x="90" y="109"/>
                    <a:pt x="91" y="108"/>
                    <a:pt x="91" y="108"/>
                  </a:cubicBezTo>
                  <a:cubicBezTo>
                    <a:pt x="92" y="108"/>
                    <a:pt x="92" y="109"/>
                    <a:pt x="92" y="109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92" y="110"/>
                    <a:pt x="92" y="110"/>
                    <a:pt x="92" y="109"/>
                  </a:cubicBezTo>
                  <a:cubicBezTo>
                    <a:pt x="92" y="108"/>
                    <a:pt x="92" y="108"/>
                    <a:pt x="92" y="107"/>
                  </a:cubicBezTo>
                  <a:cubicBezTo>
                    <a:pt x="93" y="106"/>
                    <a:pt x="93" y="106"/>
                    <a:pt x="94" y="105"/>
                  </a:cubicBezTo>
                  <a:cubicBezTo>
                    <a:pt x="95" y="104"/>
                    <a:pt x="97" y="102"/>
                    <a:pt x="99" y="101"/>
                  </a:cubicBezTo>
                  <a:cubicBezTo>
                    <a:pt x="100" y="100"/>
                    <a:pt x="102" y="99"/>
                    <a:pt x="103" y="99"/>
                  </a:cubicBezTo>
                  <a:cubicBezTo>
                    <a:pt x="104" y="98"/>
                    <a:pt x="106" y="99"/>
                    <a:pt x="106" y="100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100"/>
                    <a:pt x="106" y="101"/>
                    <a:pt x="106" y="101"/>
                  </a:cubicBezTo>
                  <a:cubicBezTo>
                    <a:pt x="106" y="101"/>
                    <a:pt x="106" y="100"/>
                    <a:pt x="107" y="100"/>
                  </a:cubicBezTo>
                  <a:cubicBezTo>
                    <a:pt x="108" y="100"/>
                    <a:pt x="108" y="100"/>
                    <a:pt x="108" y="100"/>
                  </a:cubicBezTo>
                  <a:cubicBezTo>
                    <a:pt x="108" y="99"/>
                    <a:pt x="108" y="99"/>
                    <a:pt x="108" y="99"/>
                  </a:cubicBezTo>
                  <a:cubicBezTo>
                    <a:pt x="108" y="99"/>
                    <a:pt x="106" y="97"/>
                    <a:pt x="104" y="98"/>
                  </a:cubicBezTo>
                  <a:cubicBezTo>
                    <a:pt x="102" y="98"/>
                    <a:pt x="100" y="98"/>
                    <a:pt x="98" y="99"/>
                  </a:cubicBezTo>
                  <a:cubicBezTo>
                    <a:pt x="96" y="100"/>
                    <a:pt x="94" y="101"/>
                    <a:pt x="92" y="102"/>
                  </a:cubicBezTo>
                  <a:cubicBezTo>
                    <a:pt x="91" y="103"/>
                    <a:pt x="89" y="104"/>
                    <a:pt x="88" y="105"/>
                  </a:cubicBezTo>
                  <a:cubicBezTo>
                    <a:pt x="88" y="103"/>
                    <a:pt x="88" y="102"/>
                    <a:pt x="88" y="101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100"/>
                    <a:pt x="89" y="99"/>
                    <a:pt x="89" y="99"/>
                  </a:cubicBezTo>
                  <a:cubicBezTo>
                    <a:pt x="89" y="99"/>
                    <a:pt x="88" y="99"/>
                    <a:pt x="88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7" y="100"/>
                    <a:pt x="87" y="100"/>
                    <a:pt x="87" y="100"/>
                  </a:cubicBezTo>
                  <a:cubicBezTo>
                    <a:pt x="87" y="101"/>
                    <a:pt x="86" y="104"/>
                    <a:pt x="85" y="107"/>
                  </a:cubicBezTo>
                  <a:cubicBezTo>
                    <a:pt x="82" y="111"/>
                    <a:pt x="78" y="115"/>
                    <a:pt x="75" y="119"/>
                  </a:cubicBezTo>
                  <a:cubicBezTo>
                    <a:pt x="75" y="120"/>
                    <a:pt x="74" y="120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3" y="120"/>
                    <a:pt x="73" y="119"/>
                    <a:pt x="73" y="118"/>
                  </a:cubicBezTo>
                  <a:cubicBezTo>
                    <a:pt x="76" y="114"/>
                    <a:pt x="78" y="109"/>
                    <a:pt x="81" y="106"/>
                  </a:cubicBezTo>
                  <a:cubicBezTo>
                    <a:pt x="88" y="96"/>
                    <a:pt x="96" y="91"/>
                    <a:pt x="96" y="91"/>
                  </a:cubicBezTo>
                  <a:cubicBezTo>
                    <a:pt x="96" y="91"/>
                    <a:pt x="94" y="92"/>
                    <a:pt x="90" y="94"/>
                  </a:cubicBezTo>
                  <a:cubicBezTo>
                    <a:pt x="87" y="96"/>
                    <a:pt x="83" y="99"/>
                    <a:pt x="78" y="103"/>
                  </a:cubicBezTo>
                  <a:cubicBezTo>
                    <a:pt x="76" y="105"/>
                    <a:pt x="73" y="108"/>
                    <a:pt x="71" y="111"/>
                  </a:cubicBezTo>
                  <a:cubicBezTo>
                    <a:pt x="70" y="110"/>
                    <a:pt x="70" y="110"/>
                    <a:pt x="70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0"/>
                    <a:pt x="68" y="110"/>
                    <a:pt x="68" y="110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69" y="111"/>
                    <a:pt x="69" y="111"/>
                    <a:pt x="69" y="112"/>
                  </a:cubicBezTo>
                  <a:cubicBezTo>
                    <a:pt x="68" y="114"/>
                    <a:pt x="67" y="116"/>
                    <a:pt x="66" y="118"/>
                  </a:cubicBezTo>
                  <a:cubicBezTo>
                    <a:pt x="63" y="122"/>
                    <a:pt x="59" y="126"/>
                    <a:pt x="56" y="130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57" y="128"/>
                    <a:pt x="58" y="125"/>
                    <a:pt x="59" y="123"/>
                  </a:cubicBezTo>
                  <a:cubicBezTo>
                    <a:pt x="59" y="122"/>
                    <a:pt x="60" y="121"/>
                    <a:pt x="61" y="119"/>
                  </a:cubicBezTo>
                  <a:cubicBezTo>
                    <a:pt x="61" y="118"/>
                    <a:pt x="62" y="117"/>
                    <a:pt x="63" y="116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6" y="109"/>
                    <a:pt x="66" y="109"/>
                    <a:pt x="66" y="108"/>
                  </a:cubicBezTo>
                  <a:cubicBezTo>
                    <a:pt x="67" y="106"/>
                    <a:pt x="68" y="104"/>
                    <a:pt x="70" y="102"/>
                  </a:cubicBezTo>
                  <a:cubicBezTo>
                    <a:pt x="71" y="100"/>
                    <a:pt x="72" y="99"/>
                    <a:pt x="73" y="97"/>
                  </a:cubicBezTo>
                  <a:cubicBezTo>
                    <a:pt x="74" y="96"/>
                    <a:pt x="75" y="95"/>
                    <a:pt x="75" y="94"/>
                  </a:cubicBezTo>
                  <a:cubicBezTo>
                    <a:pt x="76" y="93"/>
                    <a:pt x="76" y="93"/>
                    <a:pt x="76" y="93"/>
                  </a:cubicBezTo>
                  <a:cubicBezTo>
                    <a:pt x="76" y="93"/>
                    <a:pt x="76" y="93"/>
                    <a:pt x="75" y="94"/>
                  </a:cubicBezTo>
                  <a:cubicBezTo>
                    <a:pt x="74" y="94"/>
                    <a:pt x="73" y="95"/>
                    <a:pt x="72" y="96"/>
                  </a:cubicBezTo>
                  <a:cubicBezTo>
                    <a:pt x="71" y="97"/>
                    <a:pt x="69" y="99"/>
                    <a:pt x="68" y="100"/>
                  </a:cubicBezTo>
                  <a:cubicBezTo>
                    <a:pt x="67" y="101"/>
                    <a:pt x="66" y="102"/>
                    <a:pt x="65" y="103"/>
                  </a:cubicBezTo>
                  <a:cubicBezTo>
                    <a:pt x="64" y="104"/>
                    <a:pt x="64" y="105"/>
                    <a:pt x="63" y="106"/>
                  </a:cubicBezTo>
                  <a:cubicBezTo>
                    <a:pt x="61" y="108"/>
                    <a:pt x="60" y="111"/>
                    <a:pt x="58" y="113"/>
                  </a:cubicBezTo>
                  <a:cubicBezTo>
                    <a:pt x="57" y="114"/>
                    <a:pt x="56" y="115"/>
                    <a:pt x="55" y="116"/>
                  </a:cubicBezTo>
                  <a:cubicBezTo>
                    <a:pt x="54" y="118"/>
                    <a:pt x="54" y="119"/>
                    <a:pt x="53" y="120"/>
                  </a:cubicBezTo>
                  <a:cubicBezTo>
                    <a:pt x="51" y="123"/>
                    <a:pt x="49" y="127"/>
                    <a:pt x="47" y="130"/>
                  </a:cubicBezTo>
                  <a:cubicBezTo>
                    <a:pt x="46" y="130"/>
                    <a:pt x="45" y="130"/>
                    <a:pt x="45" y="130"/>
                  </a:cubicBezTo>
                  <a:cubicBezTo>
                    <a:pt x="45" y="128"/>
                    <a:pt x="46" y="126"/>
                    <a:pt x="47" y="124"/>
                  </a:cubicBezTo>
                  <a:cubicBezTo>
                    <a:pt x="47" y="122"/>
                    <a:pt x="48" y="120"/>
                    <a:pt x="48" y="119"/>
                  </a:cubicBezTo>
                  <a:cubicBezTo>
                    <a:pt x="49" y="117"/>
                    <a:pt x="49" y="116"/>
                    <a:pt x="49" y="114"/>
                  </a:cubicBezTo>
                  <a:cubicBezTo>
                    <a:pt x="50" y="111"/>
                    <a:pt x="51" y="109"/>
                    <a:pt x="52" y="106"/>
                  </a:cubicBezTo>
                  <a:cubicBezTo>
                    <a:pt x="54" y="104"/>
                    <a:pt x="55" y="101"/>
                    <a:pt x="56" y="99"/>
                  </a:cubicBezTo>
                  <a:cubicBezTo>
                    <a:pt x="57" y="97"/>
                    <a:pt x="58" y="94"/>
                    <a:pt x="58" y="93"/>
                  </a:cubicBezTo>
                  <a:cubicBezTo>
                    <a:pt x="59" y="91"/>
                    <a:pt x="60" y="90"/>
                    <a:pt x="61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0" y="89"/>
                  </a:cubicBezTo>
                  <a:cubicBezTo>
                    <a:pt x="60" y="90"/>
                    <a:pt x="59" y="91"/>
                    <a:pt x="57" y="92"/>
                  </a:cubicBezTo>
                  <a:cubicBezTo>
                    <a:pt x="56" y="94"/>
                    <a:pt x="55" y="96"/>
                    <a:pt x="54" y="98"/>
                  </a:cubicBezTo>
                  <a:cubicBezTo>
                    <a:pt x="52" y="99"/>
                    <a:pt x="51" y="102"/>
                    <a:pt x="49" y="104"/>
                  </a:cubicBezTo>
                  <a:cubicBezTo>
                    <a:pt x="47" y="107"/>
                    <a:pt x="46" y="109"/>
                    <a:pt x="44" y="112"/>
                  </a:cubicBezTo>
                  <a:cubicBezTo>
                    <a:pt x="44" y="114"/>
                    <a:pt x="43" y="116"/>
                    <a:pt x="42" y="117"/>
                  </a:cubicBezTo>
                  <a:cubicBezTo>
                    <a:pt x="42" y="118"/>
                    <a:pt x="41" y="120"/>
                    <a:pt x="41" y="121"/>
                  </a:cubicBezTo>
                  <a:cubicBezTo>
                    <a:pt x="39" y="124"/>
                    <a:pt x="38" y="127"/>
                    <a:pt x="37" y="130"/>
                  </a:cubicBezTo>
                  <a:cubicBezTo>
                    <a:pt x="37" y="130"/>
                    <a:pt x="37" y="131"/>
                    <a:pt x="36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8" y="123"/>
                    <a:pt x="40" y="114"/>
                    <a:pt x="43" y="107"/>
                  </a:cubicBezTo>
                  <a:cubicBezTo>
                    <a:pt x="44" y="105"/>
                    <a:pt x="45" y="103"/>
                    <a:pt x="46" y="101"/>
                  </a:cubicBezTo>
                  <a:cubicBezTo>
                    <a:pt x="47" y="99"/>
                    <a:pt x="48" y="98"/>
                    <a:pt x="48" y="97"/>
                  </a:cubicBezTo>
                  <a:cubicBezTo>
                    <a:pt x="50" y="94"/>
                    <a:pt x="51" y="93"/>
                    <a:pt x="51" y="93"/>
                  </a:cubicBezTo>
                  <a:cubicBezTo>
                    <a:pt x="51" y="93"/>
                    <a:pt x="49" y="94"/>
                    <a:pt x="47" y="96"/>
                  </a:cubicBezTo>
                  <a:cubicBezTo>
                    <a:pt x="46" y="97"/>
                    <a:pt x="45" y="98"/>
                    <a:pt x="44" y="100"/>
                  </a:cubicBezTo>
                  <a:cubicBezTo>
                    <a:pt x="43" y="101"/>
                    <a:pt x="41" y="103"/>
                    <a:pt x="40" y="105"/>
                  </a:cubicBezTo>
                  <a:cubicBezTo>
                    <a:pt x="39" y="106"/>
                    <a:pt x="38" y="108"/>
                    <a:pt x="37" y="109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6"/>
                    <a:pt x="37" y="104"/>
                    <a:pt x="38" y="103"/>
                  </a:cubicBezTo>
                  <a:cubicBezTo>
                    <a:pt x="38" y="102"/>
                    <a:pt x="38" y="102"/>
                    <a:pt x="38" y="101"/>
                  </a:cubicBezTo>
                  <a:cubicBezTo>
                    <a:pt x="38" y="101"/>
                    <a:pt x="38" y="101"/>
                    <a:pt x="38" y="100"/>
                  </a:cubicBezTo>
                  <a:cubicBezTo>
                    <a:pt x="39" y="100"/>
                    <a:pt x="39" y="99"/>
                    <a:pt x="39" y="98"/>
                  </a:cubicBezTo>
                  <a:cubicBezTo>
                    <a:pt x="40" y="96"/>
                    <a:pt x="39" y="95"/>
                    <a:pt x="40" y="95"/>
                  </a:cubicBezTo>
                  <a:cubicBezTo>
                    <a:pt x="40" y="94"/>
                    <a:pt x="40" y="94"/>
                    <a:pt x="40" y="94"/>
                  </a:cubicBezTo>
                  <a:cubicBezTo>
                    <a:pt x="40" y="94"/>
                    <a:pt x="40" y="94"/>
                    <a:pt x="39" y="95"/>
                  </a:cubicBezTo>
                  <a:cubicBezTo>
                    <a:pt x="39" y="95"/>
                    <a:pt x="39" y="97"/>
                    <a:pt x="38" y="98"/>
                  </a:cubicBezTo>
                  <a:cubicBezTo>
                    <a:pt x="38" y="98"/>
                    <a:pt x="38" y="99"/>
                    <a:pt x="37" y="99"/>
                  </a:cubicBezTo>
                  <a:cubicBezTo>
                    <a:pt x="36" y="99"/>
                    <a:pt x="36" y="100"/>
                    <a:pt x="36" y="100"/>
                  </a:cubicBezTo>
                  <a:cubicBezTo>
                    <a:pt x="36" y="101"/>
                    <a:pt x="35" y="101"/>
                    <a:pt x="35" y="102"/>
                  </a:cubicBezTo>
                  <a:cubicBezTo>
                    <a:pt x="34" y="104"/>
                    <a:pt x="34" y="106"/>
                    <a:pt x="33" y="108"/>
                  </a:cubicBezTo>
                  <a:cubicBezTo>
                    <a:pt x="32" y="110"/>
                    <a:pt x="31" y="112"/>
                    <a:pt x="30" y="114"/>
                  </a:cubicBezTo>
                  <a:cubicBezTo>
                    <a:pt x="29" y="117"/>
                    <a:pt x="29" y="119"/>
                    <a:pt x="28" y="121"/>
                  </a:cubicBezTo>
                  <a:cubicBezTo>
                    <a:pt x="29" y="116"/>
                    <a:pt x="30" y="111"/>
                    <a:pt x="31" y="107"/>
                  </a:cubicBezTo>
                  <a:cubicBezTo>
                    <a:pt x="34" y="98"/>
                    <a:pt x="38" y="91"/>
                    <a:pt x="38" y="91"/>
                  </a:cubicBezTo>
                  <a:cubicBezTo>
                    <a:pt x="38" y="91"/>
                    <a:pt x="36" y="93"/>
                    <a:pt x="34" y="95"/>
                  </a:cubicBezTo>
                  <a:cubicBezTo>
                    <a:pt x="33" y="97"/>
                    <a:pt x="31" y="99"/>
                    <a:pt x="30" y="101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0" y="99"/>
                    <a:pt x="30" y="98"/>
                    <a:pt x="30" y="97"/>
                  </a:cubicBezTo>
                  <a:cubicBezTo>
                    <a:pt x="30" y="96"/>
                    <a:pt x="31" y="96"/>
                    <a:pt x="31" y="96"/>
                  </a:cubicBezTo>
                  <a:cubicBezTo>
                    <a:pt x="31" y="96"/>
                    <a:pt x="30" y="96"/>
                    <a:pt x="30" y="97"/>
                  </a:cubicBezTo>
                  <a:cubicBezTo>
                    <a:pt x="29" y="98"/>
                    <a:pt x="29" y="99"/>
                    <a:pt x="29" y="101"/>
                  </a:cubicBezTo>
                  <a:cubicBezTo>
                    <a:pt x="28" y="102"/>
                    <a:pt x="26" y="103"/>
                    <a:pt x="25" y="105"/>
                  </a:cubicBezTo>
                  <a:cubicBezTo>
                    <a:pt x="25" y="106"/>
                    <a:pt x="24" y="107"/>
                    <a:pt x="24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4" y="106"/>
                    <a:pt x="25" y="104"/>
                    <a:pt x="25" y="102"/>
                  </a:cubicBezTo>
                  <a:cubicBezTo>
                    <a:pt x="26" y="100"/>
                    <a:pt x="26" y="98"/>
                    <a:pt x="27" y="97"/>
                  </a:cubicBezTo>
                  <a:cubicBezTo>
                    <a:pt x="27" y="94"/>
                    <a:pt x="28" y="93"/>
                    <a:pt x="28" y="93"/>
                  </a:cubicBezTo>
                  <a:cubicBezTo>
                    <a:pt x="28" y="93"/>
                    <a:pt x="28" y="93"/>
                    <a:pt x="27" y="93"/>
                  </a:cubicBezTo>
                  <a:cubicBezTo>
                    <a:pt x="27" y="94"/>
                    <a:pt x="26" y="95"/>
                    <a:pt x="26" y="96"/>
                  </a:cubicBezTo>
                  <a:cubicBezTo>
                    <a:pt x="25" y="98"/>
                    <a:pt x="24" y="99"/>
                    <a:pt x="23" y="101"/>
                  </a:cubicBezTo>
                  <a:cubicBezTo>
                    <a:pt x="22" y="103"/>
                    <a:pt x="21" y="105"/>
                    <a:pt x="20" y="107"/>
                  </a:cubicBezTo>
                  <a:cubicBezTo>
                    <a:pt x="19" y="109"/>
                    <a:pt x="19" y="112"/>
                    <a:pt x="18" y="114"/>
                  </a:cubicBezTo>
                  <a:cubicBezTo>
                    <a:pt x="17" y="117"/>
                    <a:pt x="17" y="119"/>
                    <a:pt x="16" y="122"/>
                  </a:cubicBezTo>
                  <a:cubicBezTo>
                    <a:pt x="16" y="124"/>
                    <a:pt x="15" y="125"/>
                    <a:pt x="15" y="127"/>
                  </a:cubicBezTo>
                  <a:cubicBezTo>
                    <a:pt x="14" y="129"/>
                    <a:pt x="14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1"/>
                    <a:pt x="13" y="129"/>
                    <a:pt x="14" y="128"/>
                  </a:cubicBezTo>
                  <a:cubicBezTo>
                    <a:pt x="15" y="123"/>
                    <a:pt x="15" y="118"/>
                    <a:pt x="16" y="114"/>
                  </a:cubicBezTo>
                  <a:cubicBezTo>
                    <a:pt x="17" y="111"/>
                    <a:pt x="17" y="110"/>
                    <a:pt x="18" y="108"/>
                  </a:cubicBezTo>
                  <a:cubicBezTo>
                    <a:pt x="19" y="106"/>
                    <a:pt x="20" y="105"/>
                    <a:pt x="20" y="103"/>
                  </a:cubicBezTo>
                  <a:cubicBezTo>
                    <a:pt x="21" y="100"/>
                    <a:pt x="21" y="98"/>
                    <a:pt x="21" y="98"/>
                  </a:cubicBezTo>
                  <a:cubicBezTo>
                    <a:pt x="21" y="98"/>
                    <a:pt x="21" y="100"/>
                    <a:pt x="19" y="103"/>
                  </a:cubicBezTo>
                  <a:cubicBezTo>
                    <a:pt x="18" y="104"/>
                    <a:pt x="17" y="105"/>
                    <a:pt x="16" y="107"/>
                  </a:cubicBezTo>
                  <a:cubicBezTo>
                    <a:pt x="14" y="108"/>
                    <a:pt x="13" y="110"/>
                    <a:pt x="12" y="113"/>
                  </a:cubicBezTo>
                  <a:cubicBezTo>
                    <a:pt x="10" y="117"/>
                    <a:pt x="9" y="122"/>
                    <a:pt x="7" y="127"/>
                  </a:cubicBezTo>
                  <a:cubicBezTo>
                    <a:pt x="6" y="129"/>
                    <a:pt x="6" y="131"/>
                    <a:pt x="6" y="133"/>
                  </a:cubicBezTo>
                  <a:cubicBezTo>
                    <a:pt x="4" y="133"/>
                    <a:pt x="2" y="133"/>
                    <a:pt x="0" y="133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2808" y="231"/>
                    <a:pt x="2808" y="231"/>
                    <a:pt x="2808" y="231"/>
                  </a:cubicBezTo>
                  <a:cubicBezTo>
                    <a:pt x="2808" y="114"/>
                    <a:pt x="2808" y="114"/>
                    <a:pt x="2808" y="114"/>
                  </a:cubicBezTo>
                  <a:cubicBezTo>
                    <a:pt x="2801" y="114"/>
                    <a:pt x="2795" y="113"/>
                    <a:pt x="2788" y="113"/>
                  </a:cubicBezTo>
                  <a:close/>
                  <a:moveTo>
                    <a:pt x="1873" y="73"/>
                  </a:moveTo>
                  <a:cubicBezTo>
                    <a:pt x="1874" y="73"/>
                    <a:pt x="1874" y="73"/>
                    <a:pt x="1875" y="73"/>
                  </a:cubicBezTo>
                  <a:cubicBezTo>
                    <a:pt x="1875" y="75"/>
                    <a:pt x="1874" y="76"/>
                    <a:pt x="1874" y="77"/>
                  </a:cubicBezTo>
                  <a:cubicBezTo>
                    <a:pt x="1873" y="78"/>
                    <a:pt x="1873" y="78"/>
                    <a:pt x="1873" y="78"/>
                  </a:cubicBezTo>
                  <a:cubicBezTo>
                    <a:pt x="1873" y="76"/>
                    <a:pt x="1873" y="75"/>
                    <a:pt x="1873" y="73"/>
                  </a:cubicBezTo>
                  <a:close/>
                  <a:moveTo>
                    <a:pt x="1408" y="59"/>
                  </a:moveTo>
                  <a:cubicBezTo>
                    <a:pt x="1408" y="59"/>
                    <a:pt x="1408" y="59"/>
                    <a:pt x="1408" y="58"/>
                  </a:cubicBezTo>
                  <a:cubicBezTo>
                    <a:pt x="1408" y="58"/>
                    <a:pt x="1408" y="58"/>
                    <a:pt x="1408" y="58"/>
                  </a:cubicBezTo>
                  <a:cubicBezTo>
                    <a:pt x="1408" y="58"/>
                    <a:pt x="1408" y="58"/>
                    <a:pt x="1408" y="58"/>
                  </a:cubicBezTo>
                  <a:cubicBezTo>
                    <a:pt x="1408" y="59"/>
                    <a:pt x="1408" y="59"/>
                    <a:pt x="1408" y="59"/>
                  </a:cubicBezTo>
                  <a:close/>
                  <a:moveTo>
                    <a:pt x="1672" y="83"/>
                  </a:moveTo>
                  <a:cubicBezTo>
                    <a:pt x="1672" y="83"/>
                    <a:pt x="1672" y="82"/>
                    <a:pt x="1672" y="82"/>
                  </a:cubicBezTo>
                  <a:cubicBezTo>
                    <a:pt x="1673" y="79"/>
                    <a:pt x="1674" y="76"/>
                    <a:pt x="1675" y="73"/>
                  </a:cubicBezTo>
                  <a:cubicBezTo>
                    <a:pt x="1676" y="72"/>
                    <a:pt x="1676" y="70"/>
                    <a:pt x="1677" y="69"/>
                  </a:cubicBezTo>
                  <a:cubicBezTo>
                    <a:pt x="1677" y="72"/>
                    <a:pt x="1677" y="75"/>
                    <a:pt x="1678" y="78"/>
                  </a:cubicBezTo>
                  <a:cubicBezTo>
                    <a:pt x="1678" y="81"/>
                    <a:pt x="1678" y="83"/>
                    <a:pt x="1679" y="85"/>
                  </a:cubicBezTo>
                  <a:cubicBezTo>
                    <a:pt x="1677" y="84"/>
                    <a:pt x="1675" y="84"/>
                    <a:pt x="1672" y="83"/>
                  </a:cubicBezTo>
                  <a:close/>
                  <a:moveTo>
                    <a:pt x="1622" y="59"/>
                  </a:moveTo>
                  <a:cubicBezTo>
                    <a:pt x="1622" y="62"/>
                    <a:pt x="1622" y="64"/>
                    <a:pt x="1623" y="66"/>
                  </a:cubicBezTo>
                  <a:cubicBezTo>
                    <a:pt x="1622" y="67"/>
                    <a:pt x="1622" y="67"/>
                    <a:pt x="1621" y="68"/>
                  </a:cubicBezTo>
                  <a:cubicBezTo>
                    <a:pt x="1621" y="68"/>
                    <a:pt x="1621" y="68"/>
                    <a:pt x="1620" y="69"/>
                  </a:cubicBezTo>
                  <a:cubicBezTo>
                    <a:pt x="1621" y="66"/>
                    <a:pt x="1622" y="62"/>
                    <a:pt x="1622" y="59"/>
                  </a:cubicBezTo>
                  <a:close/>
                  <a:moveTo>
                    <a:pt x="1624" y="75"/>
                  </a:moveTo>
                  <a:cubicBezTo>
                    <a:pt x="1624" y="75"/>
                    <a:pt x="1624" y="75"/>
                    <a:pt x="1624" y="75"/>
                  </a:cubicBezTo>
                  <a:cubicBezTo>
                    <a:pt x="1624" y="75"/>
                    <a:pt x="1624" y="74"/>
                    <a:pt x="1624" y="74"/>
                  </a:cubicBezTo>
                  <a:cubicBezTo>
                    <a:pt x="1624" y="74"/>
                    <a:pt x="1624" y="75"/>
                    <a:pt x="1624" y="75"/>
                  </a:cubicBezTo>
                  <a:close/>
                  <a:moveTo>
                    <a:pt x="1662" y="65"/>
                  </a:moveTo>
                  <a:cubicBezTo>
                    <a:pt x="1663" y="71"/>
                    <a:pt x="1663" y="76"/>
                    <a:pt x="1664" y="81"/>
                  </a:cubicBezTo>
                  <a:cubicBezTo>
                    <a:pt x="1660" y="80"/>
                    <a:pt x="1656" y="79"/>
                    <a:pt x="1652" y="79"/>
                  </a:cubicBezTo>
                  <a:cubicBezTo>
                    <a:pt x="1654" y="75"/>
                    <a:pt x="1657" y="72"/>
                    <a:pt x="1660" y="69"/>
                  </a:cubicBezTo>
                  <a:cubicBezTo>
                    <a:pt x="1661" y="67"/>
                    <a:pt x="1661" y="66"/>
                    <a:pt x="1662" y="65"/>
                  </a:cubicBezTo>
                  <a:close/>
                  <a:moveTo>
                    <a:pt x="1672" y="54"/>
                  </a:moveTo>
                  <a:cubicBezTo>
                    <a:pt x="1673" y="53"/>
                    <a:pt x="1674" y="51"/>
                    <a:pt x="1675" y="50"/>
                  </a:cubicBezTo>
                  <a:cubicBezTo>
                    <a:pt x="1676" y="49"/>
                    <a:pt x="1676" y="48"/>
                    <a:pt x="1677" y="48"/>
                  </a:cubicBezTo>
                  <a:cubicBezTo>
                    <a:pt x="1677" y="50"/>
                    <a:pt x="1677" y="52"/>
                    <a:pt x="1677" y="54"/>
                  </a:cubicBezTo>
                  <a:cubicBezTo>
                    <a:pt x="1676" y="54"/>
                    <a:pt x="1676" y="54"/>
                    <a:pt x="1676" y="54"/>
                  </a:cubicBezTo>
                  <a:cubicBezTo>
                    <a:pt x="1677" y="54"/>
                    <a:pt x="1677" y="54"/>
                    <a:pt x="1677" y="54"/>
                  </a:cubicBezTo>
                  <a:cubicBezTo>
                    <a:pt x="1677" y="55"/>
                    <a:pt x="1677" y="55"/>
                    <a:pt x="1677" y="56"/>
                  </a:cubicBezTo>
                  <a:cubicBezTo>
                    <a:pt x="1675" y="58"/>
                    <a:pt x="1674" y="59"/>
                    <a:pt x="1673" y="61"/>
                  </a:cubicBezTo>
                  <a:cubicBezTo>
                    <a:pt x="1673" y="62"/>
                    <a:pt x="1673" y="63"/>
                    <a:pt x="1672" y="64"/>
                  </a:cubicBezTo>
                  <a:cubicBezTo>
                    <a:pt x="1672" y="65"/>
                    <a:pt x="1672" y="65"/>
                    <a:pt x="1671" y="66"/>
                  </a:cubicBezTo>
                  <a:cubicBezTo>
                    <a:pt x="1671" y="67"/>
                    <a:pt x="1670" y="68"/>
                    <a:pt x="1670" y="68"/>
                  </a:cubicBezTo>
                  <a:cubicBezTo>
                    <a:pt x="1669" y="65"/>
                    <a:pt x="1669" y="62"/>
                    <a:pt x="1668" y="58"/>
                  </a:cubicBezTo>
                  <a:lnTo>
                    <a:pt x="1672" y="54"/>
                  </a:lnTo>
                  <a:close/>
                  <a:moveTo>
                    <a:pt x="1660" y="50"/>
                  </a:moveTo>
                  <a:cubicBezTo>
                    <a:pt x="1662" y="48"/>
                    <a:pt x="1663" y="46"/>
                    <a:pt x="1664" y="43"/>
                  </a:cubicBezTo>
                  <a:cubicBezTo>
                    <a:pt x="1664" y="44"/>
                    <a:pt x="1664" y="44"/>
                    <a:pt x="1664" y="45"/>
                  </a:cubicBezTo>
                  <a:cubicBezTo>
                    <a:pt x="1663" y="48"/>
                    <a:pt x="1663" y="52"/>
                    <a:pt x="1662" y="56"/>
                  </a:cubicBezTo>
                  <a:cubicBezTo>
                    <a:pt x="1660" y="59"/>
                    <a:pt x="1657" y="61"/>
                    <a:pt x="1654" y="64"/>
                  </a:cubicBezTo>
                  <a:cubicBezTo>
                    <a:pt x="1652" y="66"/>
                    <a:pt x="1650" y="69"/>
                    <a:pt x="1648" y="72"/>
                  </a:cubicBezTo>
                  <a:cubicBezTo>
                    <a:pt x="1648" y="71"/>
                    <a:pt x="1648" y="71"/>
                    <a:pt x="1649" y="70"/>
                  </a:cubicBezTo>
                  <a:cubicBezTo>
                    <a:pt x="1652" y="63"/>
                    <a:pt x="1656" y="57"/>
                    <a:pt x="1660" y="50"/>
                  </a:cubicBezTo>
                  <a:close/>
                  <a:moveTo>
                    <a:pt x="1597" y="23"/>
                  </a:moveTo>
                  <a:cubicBezTo>
                    <a:pt x="1597" y="23"/>
                    <a:pt x="1597" y="23"/>
                    <a:pt x="1597" y="23"/>
                  </a:cubicBezTo>
                  <a:cubicBezTo>
                    <a:pt x="1597" y="23"/>
                    <a:pt x="1597" y="24"/>
                    <a:pt x="1597" y="24"/>
                  </a:cubicBezTo>
                  <a:cubicBezTo>
                    <a:pt x="1597" y="24"/>
                    <a:pt x="1597" y="23"/>
                    <a:pt x="1597" y="23"/>
                  </a:cubicBezTo>
                  <a:close/>
                  <a:moveTo>
                    <a:pt x="1584" y="55"/>
                  </a:moveTo>
                  <a:cubicBezTo>
                    <a:pt x="1585" y="51"/>
                    <a:pt x="1587" y="46"/>
                    <a:pt x="1589" y="42"/>
                  </a:cubicBezTo>
                  <a:cubicBezTo>
                    <a:pt x="1587" y="48"/>
                    <a:pt x="1586" y="55"/>
                    <a:pt x="1586" y="62"/>
                  </a:cubicBezTo>
                  <a:cubicBezTo>
                    <a:pt x="1587" y="66"/>
                    <a:pt x="1587" y="70"/>
                    <a:pt x="1588" y="73"/>
                  </a:cubicBezTo>
                  <a:cubicBezTo>
                    <a:pt x="1587" y="73"/>
                    <a:pt x="1586" y="73"/>
                    <a:pt x="1585" y="73"/>
                  </a:cubicBezTo>
                  <a:cubicBezTo>
                    <a:pt x="1585" y="72"/>
                    <a:pt x="1585" y="72"/>
                    <a:pt x="1585" y="72"/>
                  </a:cubicBezTo>
                  <a:cubicBezTo>
                    <a:pt x="1584" y="71"/>
                    <a:pt x="1583" y="69"/>
                    <a:pt x="1582" y="67"/>
                  </a:cubicBezTo>
                  <a:cubicBezTo>
                    <a:pt x="1583" y="63"/>
                    <a:pt x="1583" y="59"/>
                    <a:pt x="1584" y="55"/>
                  </a:cubicBezTo>
                  <a:close/>
                  <a:moveTo>
                    <a:pt x="1500" y="60"/>
                  </a:moveTo>
                  <a:cubicBezTo>
                    <a:pt x="1505" y="64"/>
                    <a:pt x="1510" y="70"/>
                    <a:pt x="1514" y="75"/>
                  </a:cubicBezTo>
                  <a:cubicBezTo>
                    <a:pt x="1507" y="76"/>
                    <a:pt x="1499" y="76"/>
                    <a:pt x="1492" y="77"/>
                  </a:cubicBezTo>
                  <a:cubicBezTo>
                    <a:pt x="1494" y="72"/>
                    <a:pt x="1497" y="66"/>
                    <a:pt x="1500" y="61"/>
                  </a:cubicBezTo>
                  <a:cubicBezTo>
                    <a:pt x="1500" y="61"/>
                    <a:pt x="1500" y="60"/>
                    <a:pt x="1500" y="60"/>
                  </a:cubicBezTo>
                  <a:close/>
                  <a:moveTo>
                    <a:pt x="1498" y="52"/>
                  </a:moveTo>
                  <a:cubicBezTo>
                    <a:pt x="1498" y="52"/>
                    <a:pt x="1497" y="52"/>
                    <a:pt x="1497" y="52"/>
                  </a:cubicBezTo>
                  <a:cubicBezTo>
                    <a:pt x="1497" y="52"/>
                    <a:pt x="1497" y="52"/>
                    <a:pt x="1496" y="52"/>
                  </a:cubicBezTo>
                  <a:cubicBezTo>
                    <a:pt x="1496" y="51"/>
                    <a:pt x="1495" y="50"/>
                    <a:pt x="1495" y="50"/>
                  </a:cubicBezTo>
                  <a:cubicBezTo>
                    <a:pt x="1495" y="50"/>
                    <a:pt x="1495" y="49"/>
                    <a:pt x="1495" y="49"/>
                  </a:cubicBezTo>
                  <a:cubicBezTo>
                    <a:pt x="1496" y="50"/>
                    <a:pt x="1497" y="51"/>
                    <a:pt x="1498" y="52"/>
                  </a:cubicBezTo>
                  <a:close/>
                  <a:moveTo>
                    <a:pt x="1487" y="66"/>
                  </a:moveTo>
                  <a:cubicBezTo>
                    <a:pt x="1488" y="64"/>
                    <a:pt x="1489" y="61"/>
                    <a:pt x="1490" y="58"/>
                  </a:cubicBezTo>
                  <a:cubicBezTo>
                    <a:pt x="1491" y="56"/>
                    <a:pt x="1492" y="54"/>
                    <a:pt x="1494" y="52"/>
                  </a:cubicBezTo>
                  <a:cubicBezTo>
                    <a:pt x="1494" y="52"/>
                    <a:pt x="1494" y="53"/>
                    <a:pt x="1495" y="53"/>
                  </a:cubicBezTo>
                  <a:cubicBezTo>
                    <a:pt x="1495" y="54"/>
                    <a:pt x="1495" y="54"/>
                    <a:pt x="1496" y="55"/>
                  </a:cubicBezTo>
                  <a:cubicBezTo>
                    <a:pt x="1495" y="56"/>
                    <a:pt x="1494" y="57"/>
                    <a:pt x="1494" y="58"/>
                  </a:cubicBezTo>
                  <a:cubicBezTo>
                    <a:pt x="1490" y="63"/>
                    <a:pt x="1487" y="69"/>
                    <a:pt x="1484" y="75"/>
                  </a:cubicBezTo>
                  <a:cubicBezTo>
                    <a:pt x="1485" y="72"/>
                    <a:pt x="1486" y="69"/>
                    <a:pt x="1487" y="66"/>
                  </a:cubicBezTo>
                  <a:close/>
                  <a:moveTo>
                    <a:pt x="1442" y="51"/>
                  </a:moveTo>
                  <a:cubicBezTo>
                    <a:pt x="1443" y="50"/>
                    <a:pt x="1444" y="49"/>
                    <a:pt x="1446" y="48"/>
                  </a:cubicBezTo>
                  <a:cubicBezTo>
                    <a:pt x="1446" y="48"/>
                    <a:pt x="1446" y="48"/>
                    <a:pt x="1446" y="48"/>
                  </a:cubicBezTo>
                  <a:cubicBezTo>
                    <a:pt x="1445" y="50"/>
                    <a:pt x="1443" y="51"/>
                    <a:pt x="1441" y="53"/>
                  </a:cubicBezTo>
                  <a:cubicBezTo>
                    <a:pt x="1441" y="53"/>
                    <a:pt x="1441" y="53"/>
                    <a:pt x="1441" y="53"/>
                  </a:cubicBezTo>
                  <a:cubicBezTo>
                    <a:pt x="1441" y="52"/>
                    <a:pt x="1442" y="52"/>
                    <a:pt x="1442" y="51"/>
                  </a:cubicBezTo>
                  <a:close/>
                  <a:moveTo>
                    <a:pt x="1433" y="68"/>
                  </a:moveTo>
                  <a:cubicBezTo>
                    <a:pt x="1435" y="67"/>
                    <a:pt x="1436" y="65"/>
                    <a:pt x="1437" y="63"/>
                  </a:cubicBezTo>
                  <a:cubicBezTo>
                    <a:pt x="1438" y="65"/>
                    <a:pt x="1438" y="67"/>
                    <a:pt x="1439" y="68"/>
                  </a:cubicBezTo>
                  <a:cubicBezTo>
                    <a:pt x="1439" y="70"/>
                    <a:pt x="1440" y="72"/>
                    <a:pt x="1441" y="74"/>
                  </a:cubicBezTo>
                  <a:cubicBezTo>
                    <a:pt x="1442" y="77"/>
                    <a:pt x="1444" y="79"/>
                    <a:pt x="1446" y="81"/>
                  </a:cubicBezTo>
                  <a:cubicBezTo>
                    <a:pt x="1444" y="81"/>
                    <a:pt x="1443" y="81"/>
                    <a:pt x="1442" y="81"/>
                  </a:cubicBezTo>
                  <a:cubicBezTo>
                    <a:pt x="1442" y="81"/>
                    <a:pt x="1441" y="81"/>
                    <a:pt x="1441" y="81"/>
                  </a:cubicBezTo>
                  <a:cubicBezTo>
                    <a:pt x="1440" y="80"/>
                    <a:pt x="1439" y="80"/>
                    <a:pt x="1438" y="79"/>
                  </a:cubicBezTo>
                  <a:cubicBezTo>
                    <a:pt x="1438" y="79"/>
                    <a:pt x="1437" y="79"/>
                    <a:pt x="1436" y="78"/>
                  </a:cubicBezTo>
                  <a:cubicBezTo>
                    <a:pt x="1435" y="78"/>
                    <a:pt x="1434" y="77"/>
                    <a:pt x="1433" y="77"/>
                  </a:cubicBezTo>
                  <a:cubicBezTo>
                    <a:pt x="1432" y="76"/>
                    <a:pt x="1432" y="76"/>
                    <a:pt x="1432" y="76"/>
                  </a:cubicBezTo>
                  <a:cubicBezTo>
                    <a:pt x="1432" y="76"/>
                    <a:pt x="1431" y="76"/>
                    <a:pt x="1431" y="76"/>
                  </a:cubicBezTo>
                  <a:cubicBezTo>
                    <a:pt x="1430" y="75"/>
                    <a:pt x="1429" y="75"/>
                    <a:pt x="1428" y="74"/>
                  </a:cubicBezTo>
                  <a:cubicBezTo>
                    <a:pt x="1430" y="72"/>
                    <a:pt x="1431" y="70"/>
                    <a:pt x="1433" y="68"/>
                  </a:cubicBezTo>
                  <a:close/>
                  <a:moveTo>
                    <a:pt x="1423" y="80"/>
                  </a:moveTo>
                  <a:cubicBezTo>
                    <a:pt x="1424" y="79"/>
                    <a:pt x="1425" y="77"/>
                    <a:pt x="1426" y="76"/>
                  </a:cubicBezTo>
                  <a:cubicBezTo>
                    <a:pt x="1427" y="77"/>
                    <a:pt x="1428" y="78"/>
                    <a:pt x="1429" y="79"/>
                  </a:cubicBezTo>
                  <a:cubicBezTo>
                    <a:pt x="1430" y="80"/>
                    <a:pt x="1431" y="81"/>
                    <a:pt x="1433" y="82"/>
                  </a:cubicBezTo>
                  <a:cubicBezTo>
                    <a:pt x="1428" y="83"/>
                    <a:pt x="1424" y="83"/>
                    <a:pt x="1420" y="84"/>
                  </a:cubicBezTo>
                  <a:cubicBezTo>
                    <a:pt x="1421" y="82"/>
                    <a:pt x="1422" y="81"/>
                    <a:pt x="1423" y="80"/>
                  </a:cubicBezTo>
                  <a:close/>
                  <a:moveTo>
                    <a:pt x="1278" y="76"/>
                  </a:moveTo>
                  <a:cubicBezTo>
                    <a:pt x="1279" y="75"/>
                    <a:pt x="1280" y="75"/>
                    <a:pt x="1281" y="75"/>
                  </a:cubicBezTo>
                  <a:cubicBezTo>
                    <a:pt x="1279" y="77"/>
                    <a:pt x="1278" y="78"/>
                    <a:pt x="1278" y="78"/>
                  </a:cubicBezTo>
                  <a:cubicBezTo>
                    <a:pt x="1278" y="78"/>
                    <a:pt x="1280" y="77"/>
                    <a:pt x="1283" y="75"/>
                  </a:cubicBezTo>
                  <a:cubicBezTo>
                    <a:pt x="1283" y="76"/>
                    <a:pt x="1283" y="77"/>
                    <a:pt x="1284" y="78"/>
                  </a:cubicBezTo>
                  <a:cubicBezTo>
                    <a:pt x="1285" y="82"/>
                    <a:pt x="1286" y="87"/>
                    <a:pt x="1288" y="91"/>
                  </a:cubicBezTo>
                  <a:cubicBezTo>
                    <a:pt x="1290" y="94"/>
                    <a:pt x="1291" y="97"/>
                    <a:pt x="1293" y="100"/>
                  </a:cubicBezTo>
                  <a:cubicBezTo>
                    <a:pt x="1291" y="101"/>
                    <a:pt x="1288" y="101"/>
                    <a:pt x="1286" y="102"/>
                  </a:cubicBezTo>
                  <a:cubicBezTo>
                    <a:pt x="1286" y="101"/>
                    <a:pt x="1285" y="100"/>
                    <a:pt x="1285" y="99"/>
                  </a:cubicBezTo>
                  <a:cubicBezTo>
                    <a:pt x="1284" y="96"/>
                    <a:pt x="1283" y="92"/>
                    <a:pt x="1281" y="90"/>
                  </a:cubicBezTo>
                  <a:cubicBezTo>
                    <a:pt x="1282" y="90"/>
                    <a:pt x="1282" y="89"/>
                    <a:pt x="1282" y="89"/>
                  </a:cubicBezTo>
                  <a:cubicBezTo>
                    <a:pt x="1283" y="88"/>
                    <a:pt x="1283" y="88"/>
                    <a:pt x="1283" y="88"/>
                  </a:cubicBezTo>
                  <a:cubicBezTo>
                    <a:pt x="1282" y="88"/>
                    <a:pt x="1282" y="88"/>
                    <a:pt x="1282" y="88"/>
                  </a:cubicBezTo>
                  <a:cubicBezTo>
                    <a:pt x="1281" y="87"/>
                    <a:pt x="1281" y="87"/>
                    <a:pt x="1280" y="87"/>
                  </a:cubicBezTo>
                  <a:cubicBezTo>
                    <a:pt x="1278" y="84"/>
                    <a:pt x="1277" y="81"/>
                    <a:pt x="1276" y="79"/>
                  </a:cubicBezTo>
                  <a:cubicBezTo>
                    <a:pt x="1276" y="79"/>
                    <a:pt x="1275" y="79"/>
                    <a:pt x="1275" y="78"/>
                  </a:cubicBezTo>
                  <a:cubicBezTo>
                    <a:pt x="1276" y="77"/>
                    <a:pt x="1277" y="76"/>
                    <a:pt x="1278" y="76"/>
                  </a:cubicBezTo>
                  <a:close/>
                  <a:moveTo>
                    <a:pt x="1265" y="103"/>
                  </a:moveTo>
                  <a:cubicBezTo>
                    <a:pt x="1266" y="101"/>
                    <a:pt x="1268" y="100"/>
                    <a:pt x="1269" y="99"/>
                  </a:cubicBezTo>
                  <a:cubicBezTo>
                    <a:pt x="1270" y="98"/>
                    <a:pt x="1272" y="97"/>
                    <a:pt x="1273" y="95"/>
                  </a:cubicBezTo>
                  <a:cubicBezTo>
                    <a:pt x="1274" y="95"/>
                    <a:pt x="1274" y="95"/>
                    <a:pt x="1275" y="94"/>
                  </a:cubicBezTo>
                  <a:cubicBezTo>
                    <a:pt x="1275" y="94"/>
                    <a:pt x="1275" y="94"/>
                    <a:pt x="1276" y="94"/>
                  </a:cubicBezTo>
                  <a:cubicBezTo>
                    <a:pt x="1276" y="93"/>
                    <a:pt x="1277" y="93"/>
                    <a:pt x="1277" y="93"/>
                  </a:cubicBezTo>
                  <a:cubicBezTo>
                    <a:pt x="1277" y="93"/>
                    <a:pt x="1277" y="93"/>
                    <a:pt x="1277" y="93"/>
                  </a:cubicBezTo>
                  <a:cubicBezTo>
                    <a:pt x="1277" y="94"/>
                    <a:pt x="1277" y="95"/>
                    <a:pt x="1277" y="95"/>
                  </a:cubicBezTo>
                  <a:cubicBezTo>
                    <a:pt x="1277" y="95"/>
                    <a:pt x="1277" y="94"/>
                    <a:pt x="1278" y="94"/>
                  </a:cubicBezTo>
                  <a:cubicBezTo>
                    <a:pt x="1278" y="96"/>
                    <a:pt x="1278" y="98"/>
                    <a:pt x="1279" y="100"/>
                  </a:cubicBezTo>
                  <a:cubicBezTo>
                    <a:pt x="1279" y="101"/>
                    <a:pt x="1279" y="102"/>
                    <a:pt x="1279" y="103"/>
                  </a:cubicBezTo>
                  <a:cubicBezTo>
                    <a:pt x="1273" y="104"/>
                    <a:pt x="1267" y="105"/>
                    <a:pt x="1261" y="106"/>
                  </a:cubicBezTo>
                  <a:cubicBezTo>
                    <a:pt x="1262" y="105"/>
                    <a:pt x="1264" y="104"/>
                    <a:pt x="1265" y="103"/>
                  </a:cubicBezTo>
                  <a:close/>
                  <a:moveTo>
                    <a:pt x="1273" y="80"/>
                  </a:moveTo>
                  <a:cubicBezTo>
                    <a:pt x="1274" y="79"/>
                    <a:pt x="1274" y="79"/>
                    <a:pt x="1274" y="79"/>
                  </a:cubicBezTo>
                  <a:cubicBezTo>
                    <a:pt x="1275" y="79"/>
                    <a:pt x="1275" y="79"/>
                    <a:pt x="1275" y="80"/>
                  </a:cubicBezTo>
                  <a:cubicBezTo>
                    <a:pt x="1275" y="82"/>
                    <a:pt x="1276" y="85"/>
                    <a:pt x="1276" y="88"/>
                  </a:cubicBezTo>
                  <a:cubicBezTo>
                    <a:pt x="1276" y="89"/>
                    <a:pt x="1276" y="89"/>
                    <a:pt x="1275" y="89"/>
                  </a:cubicBezTo>
                  <a:cubicBezTo>
                    <a:pt x="1274" y="90"/>
                    <a:pt x="1273" y="91"/>
                    <a:pt x="1271" y="92"/>
                  </a:cubicBezTo>
                  <a:cubicBezTo>
                    <a:pt x="1270" y="92"/>
                    <a:pt x="1270" y="93"/>
                    <a:pt x="1269" y="93"/>
                  </a:cubicBezTo>
                  <a:cubicBezTo>
                    <a:pt x="1266" y="95"/>
                    <a:pt x="1263" y="97"/>
                    <a:pt x="1260" y="98"/>
                  </a:cubicBezTo>
                  <a:cubicBezTo>
                    <a:pt x="1257" y="101"/>
                    <a:pt x="1253" y="103"/>
                    <a:pt x="1249" y="106"/>
                  </a:cubicBezTo>
                  <a:cubicBezTo>
                    <a:pt x="1247" y="107"/>
                    <a:pt x="1246" y="108"/>
                    <a:pt x="1245" y="109"/>
                  </a:cubicBezTo>
                  <a:cubicBezTo>
                    <a:pt x="1244" y="109"/>
                    <a:pt x="1243" y="109"/>
                    <a:pt x="1242" y="109"/>
                  </a:cubicBezTo>
                  <a:cubicBezTo>
                    <a:pt x="1245" y="107"/>
                    <a:pt x="1247" y="104"/>
                    <a:pt x="1250" y="101"/>
                  </a:cubicBezTo>
                  <a:cubicBezTo>
                    <a:pt x="1252" y="99"/>
                    <a:pt x="1254" y="97"/>
                    <a:pt x="1256" y="95"/>
                  </a:cubicBezTo>
                  <a:cubicBezTo>
                    <a:pt x="1258" y="93"/>
                    <a:pt x="1260" y="91"/>
                    <a:pt x="1262" y="89"/>
                  </a:cubicBezTo>
                  <a:cubicBezTo>
                    <a:pt x="1265" y="85"/>
                    <a:pt x="1269" y="83"/>
                    <a:pt x="1273" y="80"/>
                  </a:cubicBezTo>
                  <a:close/>
                  <a:moveTo>
                    <a:pt x="1147" y="95"/>
                  </a:moveTo>
                  <a:cubicBezTo>
                    <a:pt x="1149" y="99"/>
                    <a:pt x="1150" y="103"/>
                    <a:pt x="1151" y="106"/>
                  </a:cubicBezTo>
                  <a:cubicBezTo>
                    <a:pt x="1151" y="108"/>
                    <a:pt x="1152" y="109"/>
                    <a:pt x="1153" y="111"/>
                  </a:cubicBezTo>
                  <a:cubicBezTo>
                    <a:pt x="1152" y="111"/>
                    <a:pt x="1151" y="111"/>
                    <a:pt x="1151" y="111"/>
                  </a:cubicBezTo>
                  <a:cubicBezTo>
                    <a:pt x="1151" y="110"/>
                    <a:pt x="1150" y="110"/>
                    <a:pt x="1150" y="109"/>
                  </a:cubicBezTo>
                  <a:cubicBezTo>
                    <a:pt x="1150" y="106"/>
                    <a:pt x="1149" y="104"/>
                    <a:pt x="1148" y="101"/>
                  </a:cubicBezTo>
                  <a:cubicBezTo>
                    <a:pt x="1147" y="98"/>
                    <a:pt x="1146" y="95"/>
                    <a:pt x="1144" y="92"/>
                  </a:cubicBezTo>
                  <a:cubicBezTo>
                    <a:pt x="1145" y="92"/>
                    <a:pt x="1145" y="91"/>
                    <a:pt x="1145" y="91"/>
                  </a:cubicBezTo>
                  <a:cubicBezTo>
                    <a:pt x="1145" y="91"/>
                    <a:pt x="1145" y="91"/>
                    <a:pt x="1145" y="90"/>
                  </a:cubicBezTo>
                  <a:cubicBezTo>
                    <a:pt x="1146" y="92"/>
                    <a:pt x="1147" y="93"/>
                    <a:pt x="1147" y="95"/>
                  </a:cubicBezTo>
                  <a:close/>
                  <a:moveTo>
                    <a:pt x="1135" y="110"/>
                  </a:moveTo>
                  <a:cubicBezTo>
                    <a:pt x="1135" y="109"/>
                    <a:pt x="1135" y="109"/>
                    <a:pt x="1134" y="108"/>
                  </a:cubicBezTo>
                  <a:cubicBezTo>
                    <a:pt x="1134" y="108"/>
                    <a:pt x="1135" y="108"/>
                    <a:pt x="1135" y="107"/>
                  </a:cubicBezTo>
                  <a:cubicBezTo>
                    <a:pt x="1135" y="106"/>
                    <a:pt x="1136" y="106"/>
                    <a:pt x="1137" y="105"/>
                  </a:cubicBezTo>
                  <a:cubicBezTo>
                    <a:pt x="1138" y="103"/>
                    <a:pt x="1139" y="101"/>
                    <a:pt x="1140" y="98"/>
                  </a:cubicBezTo>
                  <a:cubicBezTo>
                    <a:pt x="1141" y="98"/>
                    <a:pt x="1141" y="98"/>
                    <a:pt x="1141" y="98"/>
                  </a:cubicBezTo>
                  <a:cubicBezTo>
                    <a:pt x="1141" y="99"/>
                    <a:pt x="1141" y="101"/>
                    <a:pt x="1141" y="102"/>
                  </a:cubicBezTo>
                  <a:cubicBezTo>
                    <a:pt x="1141" y="105"/>
                    <a:pt x="1142" y="108"/>
                    <a:pt x="1142" y="110"/>
                  </a:cubicBezTo>
                  <a:cubicBezTo>
                    <a:pt x="1140" y="110"/>
                    <a:pt x="1137" y="110"/>
                    <a:pt x="1135" y="110"/>
                  </a:cubicBezTo>
                  <a:close/>
                  <a:moveTo>
                    <a:pt x="1041" y="104"/>
                  </a:moveTo>
                  <a:cubicBezTo>
                    <a:pt x="1043" y="103"/>
                    <a:pt x="1044" y="101"/>
                    <a:pt x="1046" y="99"/>
                  </a:cubicBezTo>
                  <a:cubicBezTo>
                    <a:pt x="1047" y="98"/>
                    <a:pt x="1048" y="97"/>
                    <a:pt x="1048" y="95"/>
                  </a:cubicBezTo>
                  <a:cubicBezTo>
                    <a:pt x="1047" y="98"/>
                    <a:pt x="1046" y="102"/>
                    <a:pt x="1045" y="105"/>
                  </a:cubicBezTo>
                  <a:cubicBezTo>
                    <a:pt x="1044" y="105"/>
                    <a:pt x="1042" y="104"/>
                    <a:pt x="1041" y="104"/>
                  </a:cubicBezTo>
                  <a:close/>
                  <a:moveTo>
                    <a:pt x="1055" y="100"/>
                  </a:moveTo>
                  <a:cubicBezTo>
                    <a:pt x="1055" y="102"/>
                    <a:pt x="1056" y="103"/>
                    <a:pt x="1056" y="105"/>
                  </a:cubicBezTo>
                  <a:cubicBezTo>
                    <a:pt x="1056" y="105"/>
                    <a:pt x="1056" y="105"/>
                    <a:pt x="1056" y="105"/>
                  </a:cubicBezTo>
                  <a:cubicBezTo>
                    <a:pt x="1055" y="105"/>
                    <a:pt x="1054" y="105"/>
                    <a:pt x="1053" y="105"/>
                  </a:cubicBezTo>
                  <a:cubicBezTo>
                    <a:pt x="1054" y="104"/>
                    <a:pt x="1054" y="102"/>
                    <a:pt x="1055" y="100"/>
                  </a:cubicBezTo>
                  <a:close/>
                  <a:moveTo>
                    <a:pt x="1064" y="102"/>
                  </a:moveTo>
                  <a:cubicBezTo>
                    <a:pt x="1062" y="99"/>
                    <a:pt x="1061" y="95"/>
                    <a:pt x="1060" y="91"/>
                  </a:cubicBezTo>
                  <a:cubicBezTo>
                    <a:pt x="1060" y="91"/>
                    <a:pt x="1060" y="90"/>
                    <a:pt x="1059" y="90"/>
                  </a:cubicBezTo>
                  <a:cubicBezTo>
                    <a:pt x="1060" y="88"/>
                    <a:pt x="1061" y="86"/>
                    <a:pt x="1062" y="85"/>
                  </a:cubicBezTo>
                  <a:cubicBezTo>
                    <a:pt x="1063" y="83"/>
                    <a:pt x="1064" y="82"/>
                    <a:pt x="1065" y="80"/>
                  </a:cubicBezTo>
                  <a:cubicBezTo>
                    <a:pt x="1065" y="82"/>
                    <a:pt x="1065" y="83"/>
                    <a:pt x="1065" y="85"/>
                  </a:cubicBezTo>
                  <a:cubicBezTo>
                    <a:pt x="1064" y="91"/>
                    <a:pt x="1064" y="99"/>
                    <a:pt x="1065" y="105"/>
                  </a:cubicBezTo>
                  <a:cubicBezTo>
                    <a:pt x="1065" y="105"/>
                    <a:pt x="1065" y="106"/>
                    <a:pt x="1065" y="106"/>
                  </a:cubicBezTo>
                  <a:cubicBezTo>
                    <a:pt x="1065" y="106"/>
                    <a:pt x="1065" y="106"/>
                    <a:pt x="1065" y="106"/>
                  </a:cubicBezTo>
                  <a:cubicBezTo>
                    <a:pt x="1064" y="105"/>
                    <a:pt x="1064" y="103"/>
                    <a:pt x="1064" y="102"/>
                  </a:cubicBezTo>
                  <a:close/>
                  <a:moveTo>
                    <a:pt x="1073" y="106"/>
                  </a:moveTo>
                  <a:cubicBezTo>
                    <a:pt x="1073" y="105"/>
                    <a:pt x="1074" y="103"/>
                    <a:pt x="1074" y="101"/>
                  </a:cubicBezTo>
                  <a:cubicBezTo>
                    <a:pt x="1074" y="100"/>
                    <a:pt x="1074" y="99"/>
                    <a:pt x="1074" y="98"/>
                  </a:cubicBezTo>
                  <a:cubicBezTo>
                    <a:pt x="1075" y="99"/>
                    <a:pt x="1075" y="100"/>
                    <a:pt x="1075" y="101"/>
                  </a:cubicBezTo>
                  <a:cubicBezTo>
                    <a:pt x="1076" y="103"/>
                    <a:pt x="1077" y="105"/>
                    <a:pt x="1078" y="107"/>
                  </a:cubicBezTo>
                  <a:cubicBezTo>
                    <a:pt x="1077" y="107"/>
                    <a:pt x="1075" y="106"/>
                    <a:pt x="1073" y="106"/>
                  </a:cubicBezTo>
                  <a:close/>
                  <a:moveTo>
                    <a:pt x="1075" y="69"/>
                  </a:moveTo>
                  <a:cubicBezTo>
                    <a:pt x="1075" y="69"/>
                    <a:pt x="1076" y="68"/>
                    <a:pt x="1076" y="69"/>
                  </a:cubicBezTo>
                  <a:cubicBezTo>
                    <a:pt x="1077" y="69"/>
                    <a:pt x="1077" y="69"/>
                    <a:pt x="1077" y="69"/>
                  </a:cubicBezTo>
                  <a:cubicBezTo>
                    <a:pt x="1076" y="71"/>
                    <a:pt x="1074" y="73"/>
                    <a:pt x="1073" y="76"/>
                  </a:cubicBezTo>
                  <a:cubicBezTo>
                    <a:pt x="1073" y="76"/>
                    <a:pt x="1073" y="76"/>
                    <a:pt x="1073" y="76"/>
                  </a:cubicBezTo>
                  <a:cubicBezTo>
                    <a:pt x="1073" y="74"/>
                    <a:pt x="1072" y="73"/>
                    <a:pt x="1073" y="71"/>
                  </a:cubicBezTo>
                  <a:cubicBezTo>
                    <a:pt x="1073" y="71"/>
                    <a:pt x="1074" y="71"/>
                    <a:pt x="1074" y="71"/>
                  </a:cubicBezTo>
                  <a:cubicBezTo>
                    <a:pt x="1074" y="71"/>
                    <a:pt x="1073" y="71"/>
                    <a:pt x="1072" y="71"/>
                  </a:cubicBezTo>
                  <a:cubicBezTo>
                    <a:pt x="1072" y="71"/>
                    <a:pt x="1072" y="71"/>
                    <a:pt x="1072" y="71"/>
                  </a:cubicBezTo>
                  <a:cubicBezTo>
                    <a:pt x="1072" y="71"/>
                    <a:pt x="1072" y="71"/>
                    <a:pt x="1072" y="71"/>
                  </a:cubicBezTo>
                  <a:cubicBezTo>
                    <a:pt x="1072" y="72"/>
                    <a:pt x="1071" y="74"/>
                    <a:pt x="1071" y="76"/>
                  </a:cubicBezTo>
                  <a:cubicBezTo>
                    <a:pt x="1071" y="78"/>
                    <a:pt x="1071" y="80"/>
                    <a:pt x="1071" y="82"/>
                  </a:cubicBezTo>
                  <a:cubicBezTo>
                    <a:pt x="1071" y="82"/>
                    <a:pt x="1071" y="82"/>
                    <a:pt x="1071" y="82"/>
                  </a:cubicBezTo>
                  <a:cubicBezTo>
                    <a:pt x="1070" y="84"/>
                    <a:pt x="1070" y="85"/>
                    <a:pt x="1070" y="86"/>
                  </a:cubicBezTo>
                  <a:cubicBezTo>
                    <a:pt x="1070" y="85"/>
                    <a:pt x="1069" y="85"/>
                    <a:pt x="1069" y="84"/>
                  </a:cubicBezTo>
                  <a:cubicBezTo>
                    <a:pt x="1069" y="81"/>
                    <a:pt x="1068" y="79"/>
                    <a:pt x="1068" y="76"/>
                  </a:cubicBezTo>
                  <a:cubicBezTo>
                    <a:pt x="1070" y="73"/>
                    <a:pt x="1073" y="70"/>
                    <a:pt x="1075" y="69"/>
                  </a:cubicBezTo>
                  <a:close/>
                  <a:moveTo>
                    <a:pt x="1067" y="70"/>
                  </a:moveTo>
                  <a:cubicBezTo>
                    <a:pt x="1067" y="70"/>
                    <a:pt x="1067" y="70"/>
                    <a:pt x="1067" y="70"/>
                  </a:cubicBezTo>
                  <a:cubicBezTo>
                    <a:pt x="1067" y="70"/>
                    <a:pt x="1067" y="70"/>
                    <a:pt x="1067" y="70"/>
                  </a:cubicBezTo>
                  <a:cubicBezTo>
                    <a:pt x="1067" y="70"/>
                    <a:pt x="1067" y="70"/>
                    <a:pt x="1067" y="70"/>
                  </a:cubicBezTo>
                  <a:close/>
                  <a:moveTo>
                    <a:pt x="1030" y="101"/>
                  </a:moveTo>
                  <a:cubicBezTo>
                    <a:pt x="1033" y="97"/>
                    <a:pt x="1036" y="93"/>
                    <a:pt x="1039" y="89"/>
                  </a:cubicBezTo>
                  <a:cubicBezTo>
                    <a:pt x="1041" y="87"/>
                    <a:pt x="1043" y="85"/>
                    <a:pt x="1045" y="83"/>
                  </a:cubicBezTo>
                  <a:cubicBezTo>
                    <a:pt x="1047" y="80"/>
                    <a:pt x="1047" y="80"/>
                    <a:pt x="1047" y="80"/>
                  </a:cubicBezTo>
                  <a:cubicBezTo>
                    <a:pt x="1048" y="79"/>
                    <a:pt x="1049" y="79"/>
                    <a:pt x="1050" y="78"/>
                  </a:cubicBezTo>
                  <a:cubicBezTo>
                    <a:pt x="1050" y="77"/>
                    <a:pt x="1051" y="77"/>
                    <a:pt x="1051" y="76"/>
                  </a:cubicBezTo>
                  <a:cubicBezTo>
                    <a:pt x="1051" y="78"/>
                    <a:pt x="1052" y="79"/>
                    <a:pt x="1052" y="80"/>
                  </a:cubicBezTo>
                  <a:cubicBezTo>
                    <a:pt x="1052" y="81"/>
                    <a:pt x="1052" y="82"/>
                    <a:pt x="1052" y="82"/>
                  </a:cubicBezTo>
                  <a:cubicBezTo>
                    <a:pt x="1050" y="84"/>
                    <a:pt x="1048" y="86"/>
                    <a:pt x="1047" y="88"/>
                  </a:cubicBezTo>
                  <a:cubicBezTo>
                    <a:pt x="1044" y="90"/>
                    <a:pt x="1042" y="92"/>
                    <a:pt x="1040" y="94"/>
                  </a:cubicBezTo>
                  <a:cubicBezTo>
                    <a:pt x="1037" y="98"/>
                    <a:pt x="1034" y="101"/>
                    <a:pt x="1031" y="104"/>
                  </a:cubicBezTo>
                  <a:cubicBezTo>
                    <a:pt x="1030" y="104"/>
                    <a:pt x="1029" y="104"/>
                    <a:pt x="1028" y="103"/>
                  </a:cubicBezTo>
                  <a:cubicBezTo>
                    <a:pt x="1028" y="103"/>
                    <a:pt x="1029" y="102"/>
                    <a:pt x="1030" y="101"/>
                  </a:cubicBezTo>
                  <a:close/>
                  <a:moveTo>
                    <a:pt x="894" y="90"/>
                  </a:moveTo>
                  <a:cubicBezTo>
                    <a:pt x="895" y="89"/>
                    <a:pt x="895" y="88"/>
                    <a:pt x="896" y="87"/>
                  </a:cubicBezTo>
                  <a:cubicBezTo>
                    <a:pt x="898" y="85"/>
                    <a:pt x="900" y="83"/>
                    <a:pt x="901" y="81"/>
                  </a:cubicBezTo>
                  <a:cubicBezTo>
                    <a:pt x="902" y="82"/>
                    <a:pt x="902" y="83"/>
                    <a:pt x="903" y="84"/>
                  </a:cubicBezTo>
                  <a:cubicBezTo>
                    <a:pt x="903" y="84"/>
                    <a:pt x="903" y="85"/>
                    <a:pt x="903" y="85"/>
                  </a:cubicBezTo>
                  <a:cubicBezTo>
                    <a:pt x="903" y="85"/>
                    <a:pt x="903" y="86"/>
                    <a:pt x="902" y="86"/>
                  </a:cubicBezTo>
                  <a:cubicBezTo>
                    <a:pt x="901" y="88"/>
                    <a:pt x="901" y="89"/>
                    <a:pt x="900" y="91"/>
                  </a:cubicBezTo>
                  <a:cubicBezTo>
                    <a:pt x="898" y="91"/>
                    <a:pt x="896" y="90"/>
                    <a:pt x="894" y="90"/>
                  </a:cubicBezTo>
                  <a:close/>
                  <a:moveTo>
                    <a:pt x="869" y="77"/>
                  </a:moveTo>
                  <a:cubicBezTo>
                    <a:pt x="869" y="78"/>
                    <a:pt x="869" y="79"/>
                    <a:pt x="869" y="80"/>
                  </a:cubicBezTo>
                  <a:cubicBezTo>
                    <a:pt x="869" y="82"/>
                    <a:pt x="869" y="83"/>
                    <a:pt x="869" y="84"/>
                  </a:cubicBezTo>
                  <a:cubicBezTo>
                    <a:pt x="867" y="84"/>
                    <a:pt x="866" y="83"/>
                    <a:pt x="864" y="83"/>
                  </a:cubicBezTo>
                  <a:cubicBezTo>
                    <a:pt x="866" y="81"/>
                    <a:pt x="867" y="79"/>
                    <a:pt x="869" y="77"/>
                  </a:cubicBezTo>
                  <a:close/>
                  <a:moveTo>
                    <a:pt x="979" y="76"/>
                  </a:moveTo>
                  <a:cubicBezTo>
                    <a:pt x="979" y="76"/>
                    <a:pt x="979" y="77"/>
                    <a:pt x="979" y="77"/>
                  </a:cubicBezTo>
                  <a:cubicBezTo>
                    <a:pt x="979" y="77"/>
                    <a:pt x="979" y="76"/>
                    <a:pt x="978" y="76"/>
                  </a:cubicBezTo>
                  <a:cubicBezTo>
                    <a:pt x="978" y="76"/>
                    <a:pt x="979" y="76"/>
                    <a:pt x="979" y="76"/>
                  </a:cubicBezTo>
                  <a:cubicBezTo>
                    <a:pt x="979" y="76"/>
                    <a:pt x="979" y="75"/>
                    <a:pt x="979" y="75"/>
                  </a:cubicBezTo>
                  <a:cubicBezTo>
                    <a:pt x="979" y="75"/>
                    <a:pt x="979" y="75"/>
                    <a:pt x="979" y="76"/>
                  </a:cubicBezTo>
                  <a:close/>
                  <a:moveTo>
                    <a:pt x="950" y="98"/>
                  </a:moveTo>
                  <a:cubicBezTo>
                    <a:pt x="950" y="98"/>
                    <a:pt x="950" y="98"/>
                    <a:pt x="950" y="98"/>
                  </a:cubicBezTo>
                  <a:cubicBezTo>
                    <a:pt x="950" y="98"/>
                    <a:pt x="950" y="98"/>
                    <a:pt x="950" y="98"/>
                  </a:cubicBezTo>
                  <a:cubicBezTo>
                    <a:pt x="950" y="98"/>
                    <a:pt x="950" y="98"/>
                    <a:pt x="950" y="98"/>
                  </a:cubicBezTo>
                  <a:close/>
                  <a:moveTo>
                    <a:pt x="937" y="85"/>
                  </a:moveTo>
                  <a:cubicBezTo>
                    <a:pt x="937" y="85"/>
                    <a:pt x="937" y="84"/>
                    <a:pt x="937" y="84"/>
                  </a:cubicBezTo>
                  <a:cubicBezTo>
                    <a:pt x="937" y="84"/>
                    <a:pt x="937" y="83"/>
                    <a:pt x="937" y="83"/>
                  </a:cubicBezTo>
                  <a:cubicBezTo>
                    <a:pt x="937" y="84"/>
                    <a:pt x="937" y="84"/>
                    <a:pt x="937" y="85"/>
                  </a:cubicBezTo>
                  <a:close/>
                  <a:moveTo>
                    <a:pt x="932" y="93"/>
                  </a:moveTo>
                  <a:cubicBezTo>
                    <a:pt x="932" y="93"/>
                    <a:pt x="931" y="93"/>
                    <a:pt x="931" y="93"/>
                  </a:cubicBezTo>
                  <a:cubicBezTo>
                    <a:pt x="931" y="93"/>
                    <a:pt x="931" y="93"/>
                    <a:pt x="932" y="92"/>
                  </a:cubicBezTo>
                  <a:cubicBezTo>
                    <a:pt x="932" y="93"/>
                    <a:pt x="932" y="93"/>
                    <a:pt x="932" y="93"/>
                  </a:cubicBezTo>
                  <a:close/>
                  <a:moveTo>
                    <a:pt x="966" y="99"/>
                  </a:moveTo>
                  <a:cubicBezTo>
                    <a:pt x="966" y="99"/>
                    <a:pt x="966" y="99"/>
                    <a:pt x="966" y="99"/>
                  </a:cubicBezTo>
                  <a:cubicBezTo>
                    <a:pt x="966" y="98"/>
                    <a:pt x="966" y="96"/>
                    <a:pt x="966" y="95"/>
                  </a:cubicBezTo>
                  <a:cubicBezTo>
                    <a:pt x="967" y="94"/>
                    <a:pt x="968" y="92"/>
                    <a:pt x="969" y="91"/>
                  </a:cubicBezTo>
                  <a:cubicBezTo>
                    <a:pt x="970" y="89"/>
                    <a:pt x="971" y="88"/>
                    <a:pt x="972" y="86"/>
                  </a:cubicBezTo>
                  <a:cubicBezTo>
                    <a:pt x="972" y="86"/>
                    <a:pt x="972" y="87"/>
                    <a:pt x="972" y="87"/>
                  </a:cubicBezTo>
                  <a:cubicBezTo>
                    <a:pt x="972" y="91"/>
                    <a:pt x="973" y="94"/>
                    <a:pt x="974" y="96"/>
                  </a:cubicBezTo>
                  <a:cubicBezTo>
                    <a:pt x="972" y="97"/>
                    <a:pt x="971" y="98"/>
                    <a:pt x="970" y="99"/>
                  </a:cubicBezTo>
                  <a:cubicBezTo>
                    <a:pt x="968" y="99"/>
                    <a:pt x="967" y="99"/>
                    <a:pt x="966" y="99"/>
                  </a:cubicBezTo>
                  <a:close/>
                  <a:moveTo>
                    <a:pt x="984" y="65"/>
                  </a:moveTo>
                  <a:cubicBezTo>
                    <a:pt x="984" y="64"/>
                    <a:pt x="984" y="64"/>
                    <a:pt x="984" y="63"/>
                  </a:cubicBezTo>
                  <a:cubicBezTo>
                    <a:pt x="984" y="64"/>
                    <a:pt x="985" y="64"/>
                    <a:pt x="985" y="64"/>
                  </a:cubicBezTo>
                  <a:cubicBezTo>
                    <a:pt x="984" y="64"/>
                    <a:pt x="984" y="64"/>
                    <a:pt x="984" y="65"/>
                  </a:cubicBezTo>
                  <a:close/>
                  <a:moveTo>
                    <a:pt x="973" y="61"/>
                  </a:moveTo>
                  <a:cubicBezTo>
                    <a:pt x="972" y="64"/>
                    <a:pt x="972" y="68"/>
                    <a:pt x="972" y="72"/>
                  </a:cubicBezTo>
                  <a:cubicBezTo>
                    <a:pt x="972" y="72"/>
                    <a:pt x="972" y="73"/>
                    <a:pt x="972" y="73"/>
                  </a:cubicBezTo>
                  <a:cubicBezTo>
                    <a:pt x="970" y="74"/>
                    <a:pt x="969" y="75"/>
                    <a:pt x="967" y="76"/>
                  </a:cubicBezTo>
                  <a:cubicBezTo>
                    <a:pt x="967" y="76"/>
                    <a:pt x="966" y="77"/>
                    <a:pt x="966" y="77"/>
                  </a:cubicBezTo>
                  <a:cubicBezTo>
                    <a:pt x="966" y="75"/>
                    <a:pt x="966" y="74"/>
                    <a:pt x="967" y="72"/>
                  </a:cubicBezTo>
                  <a:cubicBezTo>
                    <a:pt x="968" y="70"/>
                    <a:pt x="970" y="67"/>
                    <a:pt x="971" y="64"/>
                  </a:cubicBezTo>
                  <a:cubicBezTo>
                    <a:pt x="972" y="63"/>
                    <a:pt x="972" y="62"/>
                    <a:pt x="973" y="61"/>
                  </a:cubicBezTo>
                  <a:close/>
                  <a:moveTo>
                    <a:pt x="943" y="61"/>
                  </a:moveTo>
                  <a:cubicBezTo>
                    <a:pt x="942" y="62"/>
                    <a:pt x="942" y="62"/>
                    <a:pt x="942" y="62"/>
                  </a:cubicBezTo>
                  <a:cubicBezTo>
                    <a:pt x="941" y="61"/>
                    <a:pt x="941" y="60"/>
                    <a:pt x="941" y="59"/>
                  </a:cubicBezTo>
                  <a:cubicBezTo>
                    <a:pt x="942" y="60"/>
                    <a:pt x="942" y="61"/>
                    <a:pt x="943" y="61"/>
                  </a:cubicBezTo>
                  <a:close/>
                  <a:moveTo>
                    <a:pt x="914" y="85"/>
                  </a:moveTo>
                  <a:cubicBezTo>
                    <a:pt x="915" y="87"/>
                    <a:pt x="916" y="90"/>
                    <a:pt x="917" y="93"/>
                  </a:cubicBezTo>
                  <a:cubicBezTo>
                    <a:pt x="917" y="93"/>
                    <a:pt x="917" y="92"/>
                    <a:pt x="916" y="92"/>
                  </a:cubicBezTo>
                  <a:cubicBezTo>
                    <a:pt x="915" y="90"/>
                    <a:pt x="914" y="88"/>
                    <a:pt x="912" y="86"/>
                  </a:cubicBezTo>
                  <a:cubicBezTo>
                    <a:pt x="913" y="85"/>
                    <a:pt x="913" y="84"/>
                    <a:pt x="914" y="83"/>
                  </a:cubicBezTo>
                  <a:cubicBezTo>
                    <a:pt x="914" y="83"/>
                    <a:pt x="914" y="84"/>
                    <a:pt x="914" y="85"/>
                  </a:cubicBezTo>
                  <a:close/>
                  <a:moveTo>
                    <a:pt x="912" y="75"/>
                  </a:moveTo>
                  <a:cubicBezTo>
                    <a:pt x="912" y="75"/>
                    <a:pt x="912" y="75"/>
                    <a:pt x="912" y="75"/>
                  </a:cubicBezTo>
                  <a:cubicBezTo>
                    <a:pt x="910" y="76"/>
                    <a:pt x="909" y="78"/>
                    <a:pt x="908" y="79"/>
                  </a:cubicBezTo>
                  <a:cubicBezTo>
                    <a:pt x="907" y="78"/>
                    <a:pt x="907" y="77"/>
                    <a:pt x="906" y="76"/>
                  </a:cubicBezTo>
                  <a:cubicBezTo>
                    <a:pt x="907" y="75"/>
                    <a:pt x="908" y="73"/>
                    <a:pt x="909" y="72"/>
                  </a:cubicBezTo>
                  <a:cubicBezTo>
                    <a:pt x="910" y="72"/>
                    <a:pt x="910" y="71"/>
                    <a:pt x="911" y="71"/>
                  </a:cubicBezTo>
                  <a:cubicBezTo>
                    <a:pt x="911" y="72"/>
                    <a:pt x="911" y="73"/>
                    <a:pt x="912" y="75"/>
                  </a:cubicBezTo>
                  <a:close/>
                  <a:moveTo>
                    <a:pt x="908" y="63"/>
                  </a:moveTo>
                  <a:cubicBezTo>
                    <a:pt x="909" y="64"/>
                    <a:pt x="909" y="65"/>
                    <a:pt x="909" y="66"/>
                  </a:cubicBezTo>
                  <a:cubicBezTo>
                    <a:pt x="908" y="67"/>
                    <a:pt x="907" y="67"/>
                    <a:pt x="906" y="68"/>
                  </a:cubicBezTo>
                  <a:cubicBezTo>
                    <a:pt x="906" y="68"/>
                    <a:pt x="905" y="69"/>
                    <a:pt x="905" y="69"/>
                  </a:cubicBezTo>
                  <a:cubicBezTo>
                    <a:pt x="905" y="69"/>
                    <a:pt x="905" y="69"/>
                    <a:pt x="905" y="68"/>
                  </a:cubicBezTo>
                  <a:cubicBezTo>
                    <a:pt x="906" y="66"/>
                    <a:pt x="907" y="65"/>
                    <a:pt x="908" y="63"/>
                  </a:cubicBezTo>
                  <a:close/>
                  <a:moveTo>
                    <a:pt x="896" y="72"/>
                  </a:moveTo>
                  <a:cubicBezTo>
                    <a:pt x="896" y="71"/>
                    <a:pt x="897" y="71"/>
                    <a:pt x="898" y="71"/>
                  </a:cubicBezTo>
                  <a:cubicBezTo>
                    <a:pt x="896" y="73"/>
                    <a:pt x="894" y="76"/>
                    <a:pt x="891" y="79"/>
                  </a:cubicBezTo>
                  <a:cubicBezTo>
                    <a:pt x="891" y="79"/>
                    <a:pt x="891" y="79"/>
                    <a:pt x="891" y="79"/>
                  </a:cubicBezTo>
                  <a:cubicBezTo>
                    <a:pt x="891" y="79"/>
                    <a:pt x="891" y="79"/>
                    <a:pt x="891" y="79"/>
                  </a:cubicBezTo>
                  <a:cubicBezTo>
                    <a:pt x="892" y="76"/>
                    <a:pt x="894" y="74"/>
                    <a:pt x="896" y="72"/>
                  </a:cubicBezTo>
                  <a:close/>
                  <a:moveTo>
                    <a:pt x="881" y="63"/>
                  </a:moveTo>
                  <a:cubicBezTo>
                    <a:pt x="882" y="62"/>
                    <a:pt x="882" y="62"/>
                    <a:pt x="882" y="62"/>
                  </a:cubicBezTo>
                  <a:cubicBezTo>
                    <a:pt x="881" y="64"/>
                    <a:pt x="880" y="67"/>
                    <a:pt x="879" y="70"/>
                  </a:cubicBezTo>
                  <a:cubicBezTo>
                    <a:pt x="878" y="71"/>
                    <a:pt x="878" y="73"/>
                    <a:pt x="877" y="75"/>
                  </a:cubicBezTo>
                  <a:cubicBezTo>
                    <a:pt x="877" y="73"/>
                    <a:pt x="877" y="70"/>
                    <a:pt x="877" y="67"/>
                  </a:cubicBezTo>
                  <a:cubicBezTo>
                    <a:pt x="878" y="66"/>
                    <a:pt x="880" y="64"/>
                    <a:pt x="881" y="63"/>
                  </a:cubicBezTo>
                  <a:close/>
                  <a:moveTo>
                    <a:pt x="872" y="63"/>
                  </a:moveTo>
                  <a:cubicBezTo>
                    <a:pt x="872" y="63"/>
                    <a:pt x="872" y="64"/>
                    <a:pt x="872" y="64"/>
                  </a:cubicBezTo>
                  <a:cubicBezTo>
                    <a:pt x="872" y="64"/>
                    <a:pt x="871" y="64"/>
                    <a:pt x="871" y="65"/>
                  </a:cubicBezTo>
                  <a:cubicBezTo>
                    <a:pt x="871" y="65"/>
                    <a:pt x="870" y="66"/>
                    <a:pt x="870" y="66"/>
                  </a:cubicBezTo>
                  <a:cubicBezTo>
                    <a:pt x="871" y="65"/>
                    <a:pt x="871" y="64"/>
                    <a:pt x="872" y="63"/>
                  </a:cubicBezTo>
                  <a:close/>
                  <a:moveTo>
                    <a:pt x="840" y="66"/>
                  </a:moveTo>
                  <a:cubicBezTo>
                    <a:pt x="841" y="70"/>
                    <a:pt x="843" y="74"/>
                    <a:pt x="844" y="77"/>
                  </a:cubicBezTo>
                  <a:cubicBezTo>
                    <a:pt x="844" y="78"/>
                    <a:pt x="845" y="78"/>
                    <a:pt x="845" y="78"/>
                  </a:cubicBezTo>
                  <a:cubicBezTo>
                    <a:pt x="845" y="78"/>
                    <a:pt x="844" y="78"/>
                    <a:pt x="844" y="77"/>
                  </a:cubicBezTo>
                  <a:cubicBezTo>
                    <a:pt x="844" y="77"/>
                    <a:pt x="844" y="77"/>
                    <a:pt x="844" y="77"/>
                  </a:cubicBezTo>
                  <a:cubicBezTo>
                    <a:pt x="840" y="76"/>
                    <a:pt x="842" y="75"/>
                    <a:pt x="841" y="73"/>
                  </a:cubicBezTo>
                  <a:cubicBezTo>
                    <a:pt x="841" y="72"/>
                    <a:pt x="841" y="70"/>
                    <a:pt x="840" y="68"/>
                  </a:cubicBezTo>
                  <a:cubicBezTo>
                    <a:pt x="840" y="66"/>
                    <a:pt x="839" y="65"/>
                    <a:pt x="838" y="63"/>
                  </a:cubicBezTo>
                  <a:cubicBezTo>
                    <a:pt x="839" y="63"/>
                    <a:pt x="839" y="62"/>
                    <a:pt x="839" y="62"/>
                  </a:cubicBezTo>
                  <a:cubicBezTo>
                    <a:pt x="840" y="63"/>
                    <a:pt x="840" y="65"/>
                    <a:pt x="840" y="66"/>
                  </a:cubicBezTo>
                  <a:close/>
                  <a:moveTo>
                    <a:pt x="791" y="47"/>
                  </a:moveTo>
                  <a:cubicBezTo>
                    <a:pt x="791" y="48"/>
                    <a:pt x="791" y="49"/>
                    <a:pt x="791" y="50"/>
                  </a:cubicBezTo>
                  <a:cubicBezTo>
                    <a:pt x="791" y="50"/>
                    <a:pt x="791" y="50"/>
                    <a:pt x="791" y="50"/>
                  </a:cubicBezTo>
                  <a:cubicBezTo>
                    <a:pt x="791" y="50"/>
                    <a:pt x="791" y="50"/>
                    <a:pt x="791" y="51"/>
                  </a:cubicBezTo>
                  <a:cubicBezTo>
                    <a:pt x="791" y="50"/>
                    <a:pt x="790" y="49"/>
                    <a:pt x="790" y="48"/>
                  </a:cubicBezTo>
                  <a:cubicBezTo>
                    <a:pt x="790" y="48"/>
                    <a:pt x="790" y="48"/>
                    <a:pt x="791" y="47"/>
                  </a:cubicBezTo>
                  <a:close/>
                  <a:moveTo>
                    <a:pt x="774" y="49"/>
                  </a:moveTo>
                  <a:cubicBezTo>
                    <a:pt x="774" y="49"/>
                    <a:pt x="774" y="49"/>
                    <a:pt x="774" y="49"/>
                  </a:cubicBezTo>
                  <a:cubicBezTo>
                    <a:pt x="774" y="49"/>
                    <a:pt x="774" y="49"/>
                    <a:pt x="774" y="48"/>
                  </a:cubicBezTo>
                  <a:cubicBezTo>
                    <a:pt x="775" y="48"/>
                    <a:pt x="775" y="47"/>
                    <a:pt x="776" y="47"/>
                  </a:cubicBezTo>
                  <a:cubicBezTo>
                    <a:pt x="776" y="47"/>
                    <a:pt x="776" y="48"/>
                    <a:pt x="777" y="48"/>
                  </a:cubicBezTo>
                  <a:cubicBezTo>
                    <a:pt x="776" y="49"/>
                    <a:pt x="775" y="49"/>
                    <a:pt x="774" y="49"/>
                  </a:cubicBezTo>
                  <a:close/>
                  <a:moveTo>
                    <a:pt x="779" y="54"/>
                  </a:moveTo>
                  <a:cubicBezTo>
                    <a:pt x="779" y="54"/>
                    <a:pt x="779" y="54"/>
                    <a:pt x="779" y="54"/>
                  </a:cubicBezTo>
                  <a:cubicBezTo>
                    <a:pt x="779" y="54"/>
                    <a:pt x="779" y="54"/>
                    <a:pt x="779" y="54"/>
                  </a:cubicBezTo>
                  <a:cubicBezTo>
                    <a:pt x="779" y="54"/>
                    <a:pt x="779" y="54"/>
                    <a:pt x="779" y="54"/>
                  </a:cubicBezTo>
                  <a:close/>
                  <a:moveTo>
                    <a:pt x="838" y="56"/>
                  </a:moveTo>
                  <a:cubicBezTo>
                    <a:pt x="838" y="56"/>
                    <a:pt x="837" y="57"/>
                    <a:pt x="836" y="57"/>
                  </a:cubicBezTo>
                  <a:cubicBezTo>
                    <a:pt x="837" y="56"/>
                    <a:pt x="838" y="56"/>
                    <a:pt x="838" y="55"/>
                  </a:cubicBezTo>
                  <a:cubicBezTo>
                    <a:pt x="838" y="55"/>
                    <a:pt x="838" y="56"/>
                    <a:pt x="838" y="56"/>
                  </a:cubicBezTo>
                  <a:close/>
                  <a:moveTo>
                    <a:pt x="792" y="42"/>
                  </a:moveTo>
                  <a:cubicBezTo>
                    <a:pt x="792" y="42"/>
                    <a:pt x="792" y="42"/>
                    <a:pt x="792" y="43"/>
                  </a:cubicBezTo>
                  <a:cubicBezTo>
                    <a:pt x="792" y="43"/>
                    <a:pt x="791" y="43"/>
                    <a:pt x="791" y="43"/>
                  </a:cubicBezTo>
                  <a:cubicBezTo>
                    <a:pt x="791" y="42"/>
                    <a:pt x="792" y="42"/>
                    <a:pt x="792" y="42"/>
                  </a:cubicBezTo>
                  <a:close/>
                  <a:moveTo>
                    <a:pt x="791" y="43"/>
                  </a:moveTo>
                  <a:cubicBezTo>
                    <a:pt x="791" y="43"/>
                    <a:pt x="791" y="43"/>
                    <a:pt x="791" y="43"/>
                  </a:cubicBezTo>
                  <a:cubicBezTo>
                    <a:pt x="791" y="43"/>
                    <a:pt x="791" y="43"/>
                    <a:pt x="790" y="43"/>
                  </a:cubicBezTo>
                  <a:cubicBezTo>
                    <a:pt x="790" y="43"/>
                    <a:pt x="789" y="44"/>
                    <a:pt x="788" y="44"/>
                  </a:cubicBezTo>
                  <a:cubicBezTo>
                    <a:pt x="787" y="43"/>
                    <a:pt x="787" y="42"/>
                    <a:pt x="786" y="41"/>
                  </a:cubicBezTo>
                  <a:cubicBezTo>
                    <a:pt x="786" y="41"/>
                    <a:pt x="786" y="40"/>
                    <a:pt x="786" y="40"/>
                  </a:cubicBezTo>
                  <a:cubicBezTo>
                    <a:pt x="788" y="39"/>
                    <a:pt x="790" y="39"/>
                    <a:pt x="791" y="39"/>
                  </a:cubicBezTo>
                  <a:cubicBezTo>
                    <a:pt x="792" y="40"/>
                    <a:pt x="791" y="42"/>
                    <a:pt x="791" y="43"/>
                  </a:cubicBezTo>
                  <a:close/>
                  <a:moveTo>
                    <a:pt x="782" y="43"/>
                  </a:moveTo>
                  <a:cubicBezTo>
                    <a:pt x="781" y="42"/>
                    <a:pt x="781" y="42"/>
                    <a:pt x="781" y="42"/>
                  </a:cubicBezTo>
                  <a:cubicBezTo>
                    <a:pt x="781" y="42"/>
                    <a:pt x="781" y="42"/>
                    <a:pt x="781" y="42"/>
                  </a:cubicBezTo>
                  <a:cubicBezTo>
                    <a:pt x="781" y="42"/>
                    <a:pt x="781" y="42"/>
                    <a:pt x="782" y="43"/>
                  </a:cubicBezTo>
                  <a:close/>
                  <a:moveTo>
                    <a:pt x="761" y="55"/>
                  </a:moveTo>
                  <a:cubicBezTo>
                    <a:pt x="760" y="55"/>
                    <a:pt x="760" y="55"/>
                    <a:pt x="760" y="55"/>
                  </a:cubicBezTo>
                  <a:cubicBezTo>
                    <a:pt x="760" y="55"/>
                    <a:pt x="760" y="55"/>
                    <a:pt x="760" y="55"/>
                  </a:cubicBezTo>
                  <a:cubicBezTo>
                    <a:pt x="760" y="55"/>
                    <a:pt x="760" y="55"/>
                    <a:pt x="760" y="55"/>
                  </a:cubicBezTo>
                  <a:cubicBezTo>
                    <a:pt x="760" y="55"/>
                    <a:pt x="761" y="55"/>
                    <a:pt x="761" y="54"/>
                  </a:cubicBezTo>
                  <a:cubicBezTo>
                    <a:pt x="761" y="54"/>
                    <a:pt x="761" y="55"/>
                    <a:pt x="761" y="55"/>
                  </a:cubicBezTo>
                  <a:close/>
                  <a:moveTo>
                    <a:pt x="770" y="64"/>
                  </a:moveTo>
                  <a:cubicBezTo>
                    <a:pt x="773" y="63"/>
                    <a:pt x="775" y="62"/>
                    <a:pt x="777" y="60"/>
                  </a:cubicBezTo>
                  <a:cubicBezTo>
                    <a:pt x="778" y="60"/>
                    <a:pt x="780" y="59"/>
                    <a:pt x="781" y="58"/>
                  </a:cubicBezTo>
                  <a:cubicBezTo>
                    <a:pt x="781" y="58"/>
                    <a:pt x="781" y="58"/>
                    <a:pt x="782" y="58"/>
                  </a:cubicBezTo>
                  <a:cubicBezTo>
                    <a:pt x="783" y="61"/>
                    <a:pt x="785" y="64"/>
                    <a:pt x="786" y="66"/>
                  </a:cubicBezTo>
                  <a:cubicBezTo>
                    <a:pt x="781" y="65"/>
                    <a:pt x="776" y="64"/>
                    <a:pt x="770" y="64"/>
                  </a:cubicBezTo>
                  <a:close/>
                  <a:moveTo>
                    <a:pt x="831" y="70"/>
                  </a:moveTo>
                  <a:cubicBezTo>
                    <a:pt x="832" y="72"/>
                    <a:pt x="832" y="73"/>
                    <a:pt x="833" y="75"/>
                  </a:cubicBezTo>
                  <a:cubicBezTo>
                    <a:pt x="831" y="75"/>
                    <a:pt x="830" y="74"/>
                    <a:pt x="828" y="74"/>
                  </a:cubicBezTo>
                  <a:cubicBezTo>
                    <a:pt x="829" y="73"/>
                    <a:pt x="830" y="71"/>
                    <a:pt x="831" y="70"/>
                  </a:cubicBezTo>
                  <a:close/>
                  <a:moveTo>
                    <a:pt x="849" y="49"/>
                  </a:moveTo>
                  <a:cubicBezTo>
                    <a:pt x="849" y="50"/>
                    <a:pt x="849" y="51"/>
                    <a:pt x="849" y="51"/>
                  </a:cubicBezTo>
                  <a:cubicBezTo>
                    <a:pt x="844" y="54"/>
                    <a:pt x="844" y="54"/>
                    <a:pt x="844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3" y="54"/>
                    <a:pt x="843" y="54"/>
                    <a:pt x="843" y="54"/>
                  </a:cubicBezTo>
                  <a:cubicBezTo>
                    <a:pt x="842" y="54"/>
                    <a:pt x="842" y="53"/>
                    <a:pt x="842" y="53"/>
                  </a:cubicBezTo>
                  <a:cubicBezTo>
                    <a:pt x="842" y="53"/>
                    <a:pt x="842" y="53"/>
                    <a:pt x="842" y="53"/>
                  </a:cubicBezTo>
                  <a:cubicBezTo>
                    <a:pt x="845" y="51"/>
                    <a:pt x="848" y="49"/>
                    <a:pt x="849" y="49"/>
                  </a:cubicBezTo>
                  <a:close/>
                  <a:moveTo>
                    <a:pt x="834" y="53"/>
                  </a:moveTo>
                  <a:cubicBezTo>
                    <a:pt x="835" y="52"/>
                    <a:pt x="836" y="51"/>
                    <a:pt x="838" y="51"/>
                  </a:cubicBezTo>
                  <a:cubicBezTo>
                    <a:pt x="838" y="51"/>
                    <a:pt x="838" y="51"/>
                    <a:pt x="838" y="51"/>
                  </a:cubicBezTo>
                  <a:cubicBezTo>
                    <a:pt x="838" y="51"/>
                    <a:pt x="837" y="52"/>
                    <a:pt x="837" y="52"/>
                  </a:cubicBezTo>
                  <a:cubicBezTo>
                    <a:pt x="836" y="53"/>
                    <a:pt x="835" y="53"/>
                    <a:pt x="834" y="54"/>
                  </a:cubicBezTo>
                  <a:cubicBezTo>
                    <a:pt x="834" y="53"/>
                    <a:pt x="834" y="53"/>
                    <a:pt x="834" y="53"/>
                  </a:cubicBezTo>
                  <a:cubicBezTo>
                    <a:pt x="834" y="53"/>
                    <a:pt x="834" y="53"/>
                    <a:pt x="834" y="53"/>
                  </a:cubicBezTo>
                  <a:close/>
                  <a:moveTo>
                    <a:pt x="801" y="43"/>
                  </a:moveTo>
                  <a:cubicBezTo>
                    <a:pt x="801" y="46"/>
                    <a:pt x="800" y="49"/>
                    <a:pt x="800" y="52"/>
                  </a:cubicBezTo>
                  <a:cubicBezTo>
                    <a:pt x="800" y="52"/>
                    <a:pt x="800" y="51"/>
                    <a:pt x="799" y="50"/>
                  </a:cubicBezTo>
                  <a:cubicBezTo>
                    <a:pt x="799" y="48"/>
                    <a:pt x="798" y="47"/>
                    <a:pt x="798" y="45"/>
                  </a:cubicBezTo>
                  <a:cubicBezTo>
                    <a:pt x="799" y="45"/>
                    <a:pt x="800" y="44"/>
                    <a:pt x="801" y="43"/>
                  </a:cubicBezTo>
                  <a:close/>
                  <a:moveTo>
                    <a:pt x="798" y="43"/>
                  </a:moveTo>
                  <a:cubicBezTo>
                    <a:pt x="798" y="44"/>
                    <a:pt x="798" y="44"/>
                    <a:pt x="798" y="44"/>
                  </a:cubicBezTo>
                  <a:cubicBezTo>
                    <a:pt x="798" y="44"/>
                    <a:pt x="797" y="44"/>
                    <a:pt x="797" y="44"/>
                  </a:cubicBezTo>
                  <a:cubicBezTo>
                    <a:pt x="797" y="44"/>
                    <a:pt x="797" y="44"/>
                    <a:pt x="797" y="44"/>
                  </a:cubicBezTo>
                  <a:cubicBezTo>
                    <a:pt x="798" y="44"/>
                    <a:pt x="798" y="43"/>
                    <a:pt x="798" y="43"/>
                  </a:cubicBezTo>
                  <a:close/>
                  <a:moveTo>
                    <a:pt x="790" y="34"/>
                  </a:moveTo>
                  <a:cubicBezTo>
                    <a:pt x="790" y="34"/>
                    <a:pt x="790" y="33"/>
                    <a:pt x="790" y="33"/>
                  </a:cubicBezTo>
                  <a:cubicBezTo>
                    <a:pt x="790" y="33"/>
                    <a:pt x="790" y="33"/>
                    <a:pt x="791" y="33"/>
                  </a:cubicBezTo>
                  <a:cubicBezTo>
                    <a:pt x="790" y="33"/>
                    <a:pt x="791" y="34"/>
                    <a:pt x="791" y="34"/>
                  </a:cubicBezTo>
                  <a:cubicBezTo>
                    <a:pt x="791" y="34"/>
                    <a:pt x="791" y="34"/>
                    <a:pt x="791" y="34"/>
                  </a:cubicBezTo>
                  <a:cubicBezTo>
                    <a:pt x="791" y="35"/>
                    <a:pt x="791" y="37"/>
                    <a:pt x="792" y="39"/>
                  </a:cubicBezTo>
                  <a:cubicBezTo>
                    <a:pt x="791" y="39"/>
                    <a:pt x="791" y="39"/>
                    <a:pt x="791" y="38"/>
                  </a:cubicBezTo>
                  <a:cubicBezTo>
                    <a:pt x="791" y="38"/>
                    <a:pt x="790" y="38"/>
                    <a:pt x="789" y="38"/>
                  </a:cubicBezTo>
                  <a:cubicBezTo>
                    <a:pt x="789" y="37"/>
                    <a:pt x="789" y="36"/>
                    <a:pt x="790" y="34"/>
                  </a:cubicBezTo>
                  <a:close/>
                  <a:moveTo>
                    <a:pt x="788" y="33"/>
                  </a:moveTo>
                  <a:cubicBezTo>
                    <a:pt x="788" y="34"/>
                    <a:pt x="787" y="34"/>
                    <a:pt x="787" y="34"/>
                  </a:cubicBezTo>
                  <a:cubicBezTo>
                    <a:pt x="787" y="34"/>
                    <a:pt x="787" y="35"/>
                    <a:pt x="787" y="35"/>
                  </a:cubicBezTo>
                  <a:cubicBezTo>
                    <a:pt x="787" y="35"/>
                    <a:pt x="787" y="35"/>
                    <a:pt x="787" y="34"/>
                  </a:cubicBezTo>
                  <a:cubicBezTo>
                    <a:pt x="788" y="34"/>
                    <a:pt x="788" y="34"/>
                    <a:pt x="788" y="33"/>
                  </a:cubicBezTo>
                  <a:cubicBezTo>
                    <a:pt x="788" y="33"/>
                    <a:pt x="788" y="34"/>
                    <a:pt x="788" y="34"/>
                  </a:cubicBezTo>
                  <a:cubicBezTo>
                    <a:pt x="788" y="36"/>
                    <a:pt x="789" y="37"/>
                    <a:pt x="789" y="3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787" y="37"/>
                    <a:pt x="786" y="37"/>
                    <a:pt x="785" y="38"/>
                  </a:cubicBezTo>
                  <a:cubicBezTo>
                    <a:pt x="785" y="37"/>
                    <a:pt x="784" y="37"/>
                    <a:pt x="784" y="37"/>
                  </a:cubicBezTo>
                  <a:cubicBezTo>
                    <a:pt x="786" y="35"/>
                    <a:pt x="787" y="34"/>
                    <a:pt x="788" y="33"/>
                  </a:cubicBezTo>
                  <a:close/>
                  <a:moveTo>
                    <a:pt x="782" y="33"/>
                  </a:moveTo>
                  <a:cubicBezTo>
                    <a:pt x="782" y="33"/>
                    <a:pt x="782" y="33"/>
                    <a:pt x="782" y="33"/>
                  </a:cubicBezTo>
                  <a:cubicBezTo>
                    <a:pt x="782" y="33"/>
                    <a:pt x="782" y="33"/>
                    <a:pt x="782" y="33"/>
                  </a:cubicBezTo>
                  <a:cubicBezTo>
                    <a:pt x="782" y="33"/>
                    <a:pt x="782" y="33"/>
                    <a:pt x="782" y="33"/>
                  </a:cubicBezTo>
                  <a:close/>
                  <a:moveTo>
                    <a:pt x="779" y="33"/>
                  </a:moveTo>
                  <a:cubicBezTo>
                    <a:pt x="780" y="34"/>
                    <a:pt x="780" y="36"/>
                    <a:pt x="780" y="37"/>
                  </a:cubicBezTo>
                  <a:cubicBezTo>
                    <a:pt x="780" y="38"/>
                    <a:pt x="779" y="38"/>
                    <a:pt x="778" y="38"/>
                  </a:cubicBezTo>
                  <a:cubicBezTo>
                    <a:pt x="777" y="37"/>
                    <a:pt x="777" y="36"/>
                    <a:pt x="776" y="35"/>
                  </a:cubicBezTo>
                  <a:cubicBezTo>
                    <a:pt x="776" y="35"/>
                    <a:pt x="776" y="35"/>
                    <a:pt x="776" y="35"/>
                  </a:cubicBezTo>
                  <a:cubicBezTo>
                    <a:pt x="777" y="34"/>
                    <a:pt x="778" y="33"/>
                    <a:pt x="779" y="33"/>
                  </a:cubicBezTo>
                  <a:close/>
                  <a:moveTo>
                    <a:pt x="767" y="41"/>
                  </a:moveTo>
                  <a:cubicBezTo>
                    <a:pt x="768" y="40"/>
                    <a:pt x="770" y="39"/>
                    <a:pt x="771" y="38"/>
                  </a:cubicBezTo>
                  <a:cubicBezTo>
                    <a:pt x="772" y="39"/>
                    <a:pt x="772" y="40"/>
                    <a:pt x="773" y="41"/>
                  </a:cubicBezTo>
                  <a:cubicBezTo>
                    <a:pt x="769" y="42"/>
                    <a:pt x="766" y="44"/>
                    <a:pt x="762" y="46"/>
                  </a:cubicBezTo>
                  <a:cubicBezTo>
                    <a:pt x="764" y="44"/>
                    <a:pt x="765" y="43"/>
                    <a:pt x="767" y="41"/>
                  </a:cubicBezTo>
                  <a:close/>
                  <a:moveTo>
                    <a:pt x="717" y="48"/>
                  </a:moveTo>
                  <a:cubicBezTo>
                    <a:pt x="717" y="48"/>
                    <a:pt x="717" y="49"/>
                    <a:pt x="717" y="49"/>
                  </a:cubicBezTo>
                  <a:cubicBezTo>
                    <a:pt x="717" y="49"/>
                    <a:pt x="717" y="50"/>
                    <a:pt x="717" y="50"/>
                  </a:cubicBezTo>
                  <a:cubicBezTo>
                    <a:pt x="717" y="50"/>
                    <a:pt x="717" y="49"/>
                    <a:pt x="716" y="48"/>
                  </a:cubicBezTo>
                  <a:cubicBezTo>
                    <a:pt x="716" y="48"/>
                    <a:pt x="716" y="48"/>
                    <a:pt x="716" y="48"/>
                  </a:cubicBezTo>
                  <a:cubicBezTo>
                    <a:pt x="716" y="48"/>
                    <a:pt x="717" y="48"/>
                    <a:pt x="717" y="48"/>
                  </a:cubicBezTo>
                  <a:close/>
                  <a:moveTo>
                    <a:pt x="691" y="56"/>
                  </a:moveTo>
                  <a:cubicBezTo>
                    <a:pt x="692" y="60"/>
                    <a:pt x="694" y="64"/>
                    <a:pt x="695" y="67"/>
                  </a:cubicBezTo>
                  <a:cubicBezTo>
                    <a:pt x="694" y="67"/>
                    <a:pt x="693" y="67"/>
                    <a:pt x="692" y="67"/>
                  </a:cubicBezTo>
                  <a:cubicBezTo>
                    <a:pt x="691" y="65"/>
                    <a:pt x="690" y="63"/>
                    <a:pt x="689" y="60"/>
                  </a:cubicBezTo>
                  <a:cubicBezTo>
                    <a:pt x="688" y="57"/>
                    <a:pt x="687" y="54"/>
                    <a:pt x="687" y="50"/>
                  </a:cubicBezTo>
                  <a:cubicBezTo>
                    <a:pt x="687" y="50"/>
                    <a:pt x="687" y="50"/>
                    <a:pt x="687" y="49"/>
                  </a:cubicBezTo>
                  <a:cubicBezTo>
                    <a:pt x="687" y="49"/>
                    <a:pt x="688" y="49"/>
                    <a:pt x="688" y="49"/>
                  </a:cubicBezTo>
                  <a:cubicBezTo>
                    <a:pt x="688" y="50"/>
                    <a:pt x="687" y="50"/>
                    <a:pt x="687" y="50"/>
                  </a:cubicBezTo>
                  <a:cubicBezTo>
                    <a:pt x="687" y="50"/>
                    <a:pt x="688" y="50"/>
                    <a:pt x="688" y="49"/>
                  </a:cubicBezTo>
                  <a:cubicBezTo>
                    <a:pt x="688" y="49"/>
                    <a:pt x="688" y="49"/>
                    <a:pt x="688" y="49"/>
                  </a:cubicBezTo>
                  <a:cubicBezTo>
                    <a:pt x="688" y="49"/>
                    <a:pt x="688" y="49"/>
                    <a:pt x="688" y="49"/>
                  </a:cubicBezTo>
                  <a:cubicBezTo>
                    <a:pt x="688" y="49"/>
                    <a:pt x="687" y="49"/>
                    <a:pt x="687" y="49"/>
                  </a:cubicBezTo>
                  <a:cubicBezTo>
                    <a:pt x="687" y="47"/>
                    <a:pt x="687" y="45"/>
                    <a:pt x="687" y="44"/>
                  </a:cubicBezTo>
                  <a:cubicBezTo>
                    <a:pt x="687" y="46"/>
                    <a:pt x="688" y="48"/>
                    <a:pt x="689" y="50"/>
                  </a:cubicBezTo>
                  <a:cubicBezTo>
                    <a:pt x="690" y="52"/>
                    <a:pt x="690" y="54"/>
                    <a:pt x="691" y="56"/>
                  </a:cubicBezTo>
                  <a:close/>
                  <a:moveTo>
                    <a:pt x="665" y="62"/>
                  </a:moveTo>
                  <a:cubicBezTo>
                    <a:pt x="665" y="62"/>
                    <a:pt x="665" y="62"/>
                    <a:pt x="665" y="61"/>
                  </a:cubicBezTo>
                  <a:cubicBezTo>
                    <a:pt x="666" y="62"/>
                    <a:pt x="666" y="62"/>
                    <a:pt x="666" y="63"/>
                  </a:cubicBezTo>
                  <a:cubicBezTo>
                    <a:pt x="665" y="64"/>
                    <a:pt x="664" y="65"/>
                    <a:pt x="663" y="66"/>
                  </a:cubicBezTo>
                  <a:cubicBezTo>
                    <a:pt x="662" y="66"/>
                    <a:pt x="662" y="67"/>
                    <a:pt x="661" y="67"/>
                  </a:cubicBezTo>
                  <a:cubicBezTo>
                    <a:pt x="663" y="66"/>
                    <a:pt x="664" y="64"/>
                    <a:pt x="665" y="62"/>
                  </a:cubicBezTo>
                  <a:close/>
                  <a:moveTo>
                    <a:pt x="678" y="64"/>
                  </a:moveTo>
                  <a:cubicBezTo>
                    <a:pt x="679" y="65"/>
                    <a:pt x="680" y="67"/>
                    <a:pt x="681" y="69"/>
                  </a:cubicBezTo>
                  <a:cubicBezTo>
                    <a:pt x="681" y="69"/>
                    <a:pt x="681" y="69"/>
                    <a:pt x="681" y="69"/>
                  </a:cubicBezTo>
                  <a:cubicBezTo>
                    <a:pt x="679" y="66"/>
                    <a:pt x="677" y="64"/>
                    <a:pt x="675" y="61"/>
                  </a:cubicBezTo>
                  <a:cubicBezTo>
                    <a:pt x="675" y="60"/>
                    <a:pt x="676" y="59"/>
                    <a:pt x="677" y="58"/>
                  </a:cubicBezTo>
                  <a:cubicBezTo>
                    <a:pt x="677" y="60"/>
                    <a:pt x="678" y="62"/>
                    <a:pt x="678" y="64"/>
                  </a:cubicBezTo>
                  <a:close/>
                  <a:moveTo>
                    <a:pt x="643" y="70"/>
                  </a:moveTo>
                  <a:cubicBezTo>
                    <a:pt x="643" y="70"/>
                    <a:pt x="643" y="69"/>
                    <a:pt x="643" y="69"/>
                  </a:cubicBezTo>
                  <a:cubicBezTo>
                    <a:pt x="643" y="69"/>
                    <a:pt x="643" y="69"/>
                    <a:pt x="643" y="69"/>
                  </a:cubicBezTo>
                  <a:cubicBezTo>
                    <a:pt x="643" y="69"/>
                    <a:pt x="643" y="70"/>
                    <a:pt x="643" y="70"/>
                  </a:cubicBezTo>
                  <a:close/>
                  <a:moveTo>
                    <a:pt x="667" y="70"/>
                  </a:moveTo>
                  <a:cubicBezTo>
                    <a:pt x="668" y="69"/>
                    <a:pt x="668" y="69"/>
                    <a:pt x="669" y="68"/>
                  </a:cubicBezTo>
                  <a:cubicBezTo>
                    <a:pt x="669" y="69"/>
                    <a:pt x="669" y="69"/>
                    <a:pt x="669" y="70"/>
                  </a:cubicBezTo>
                  <a:cubicBezTo>
                    <a:pt x="669" y="70"/>
                    <a:pt x="668" y="70"/>
                    <a:pt x="667" y="71"/>
                  </a:cubicBezTo>
                  <a:cubicBezTo>
                    <a:pt x="667" y="70"/>
                    <a:pt x="667" y="70"/>
                    <a:pt x="667" y="70"/>
                  </a:cubicBezTo>
                  <a:close/>
                  <a:moveTo>
                    <a:pt x="675" y="56"/>
                  </a:moveTo>
                  <a:cubicBezTo>
                    <a:pt x="674" y="56"/>
                    <a:pt x="673" y="57"/>
                    <a:pt x="672" y="57"/>
                  </a:cubicBezTo>
                  <a:cubicBezTo>
                    <a:pt x="672" y="57"/>
                    <a:pt x="671" y="56"/>
                    <a:pt x="671" y="55"/>
                  </a:cubicBezTo>
                  <a:cubicBezTo>
                    <a:pt x="671" y="54"/>
                    <a:pt x="672" y="54"/>
                    <a:pt x="672" y="54"/>
                  </a:cubicBezTo>
                  <a:cubicBezTo>
                    <a:pt x="673" y="52"/>
                    <a:pt x="674" y="51"/>
                    <a:pt x="675" y="50"/>
                  </a:cubicBezTo>
                  <a:cubicBezTo>
                    <a:pt x="675" y="51"/>
                    <a:pt x="675" y="51"/>
                    <a:pt x="675" y="52"/>
                  </a:cubicBezTo>
                  <a:cubicBezTo>
                    <a:pt x="676" y="53"/>
                    <a:pt x="676" y="54"/>
                    <a:pt x="676" y="55"/>
                  </a:cubicBezTo>
                  <a:cubicBezTo>
                    <a:pt x="676" y="55"/>
                    <a:pt x="675" y="55"/>
                    <a:pt x="675" y="56"/>
                  </a:cubicBezTo>
                  <a:close/>
                  <a:moveTo>
                    <a:pt x="675" y="49"/>
                  </a:moveTo>
                  <a:cubicBezTo>
                    <a:pt x="673" y="50"/>
                    <a:pt x="672" y="51"/>
                    <a:pt x="671" y="52"/>
                  </a:cubicBezTo>
                  <a:cubicBezTo>
                    <a:pt x="670" y="52"/>
                    <a:pt x="670" y="52"/>
                    <a:pt x="669" y="53"/>
                  </a:cubicBezTo>
                  <a:cubicBezTo>
                    <a:pt x="669" y="52"/>
                    <a:pt x="669" y="52"/>
                    <a:pt x="668" y="51"/>
                  </a:cubicBezTo>
                  <a:cubicBezTo>
                    <a:pt x="670" y="50"/>
                    <a:pt x="671" y="48"/>
                    <a:pt x="672" y="47"/>
                  </a:cubicBezTo>
                  <a:cubicBezTo>
                    <a:pt x="673" y="47"/>
                    <a:pt x="673" y="46"/>
                    <a:pt x="674" y="46"/>
                  </a:cubicBezTo>
                  <a:cubicBezTo>
                    <a:pt x="674" y="47"/>
                    <a:pt x="674" y="48"/>
                    <a:pt x="675" y="49"/>
                  </a:cubicBezTo>
                  <a:close/>
                  <a:moveTo>
                    <a:pt x="668" y="45"/>
                  </a:moveTo>
                  <a:cubicBezTo>
                    <a:pt x="669" y="43"/>
                    <a:pt x="671" y="42"/>
                    <a:pt x="673" y="40"/>
                  </a:cubicBezTo>
                  <a:cubicBezTo>
                    <a:pt x="673" y="41"/>
                    <a:pt x="673" y="42"/>
                    <a:pt x="673" y="43"/>
                  </a:cubicBezTo>
                  <a:cubicBezTo>
                    <a:pt x="672" y="43"/>
                    <a:pt x="671" y="44"/>
                    <a:pt x="670" y="44"/>
                  </a:cubicBezTo>
                  <a:cubicBezTo>
                    <a:pt x="669" y="45"/>
                    <a:pt x="667" y="46"/>
                    <a:pt x="666" y="47"/>
                  </a:cubicBezTo>
                  <a:cubicBezTo>
                    <a:pt x="666" y="47"/>
                    <a:pt x="666" y="47"/>
                    <a:pt x="666" y="46"/>
                  </a:cubicBezTo>
                  <a:cubicBezTo>
                    <a:pt x="666" y="46"/>
                    <a:pt x="667" y="45"/>
                    <a:pt x="668" y="45"/>
                  </a:cubicBezTo>
                  <a:close/>
                  <a:moveTo>
                    <a:pt x="656" y="56"/>
                  </a:moveTo>
                  <a:cubicBezTo>
                    <a:pt x="658" y="54"/>
                    <a:pt x="660" y="52"/>
                    <a:pt x="662" y="50"/>
                  </a:cubicBezTo>
                  <a:cubicBezTo>
                    <a:pt x="662" y="50"/>
                    <a:pt x="663" y="49"/>
                    <a:pt x="663" y="49"/>
                  </a:cubicBezTo>
                  <a:cubicBezTo>
                    <a:pt x="663" y="49"/>
                    <a:pt x="663" y="50"/>
                    <a:pt x="663" y="50"/>
                  </a:cubicBezTo>
                  <a:cubicBezTo>
                    <a:pt x="662" y="51"/>
                    <a:pt x="661" y="52"/>
                    <a:pt x="660" y="52"/>
                  </a:cubicBezTo>
                  <a:cubicBezTo>
                    <a:pt x="657" y="56"/>
                    <a:pt x="653" y="60"/>
                    <a:pt x="650" y="64"/>
                  </a:cubicBezTo>
                  <a:cubicBezTo>
                    <a:pt x="650" y="64"/>
                    <a:pt x="650" y="63"/>
                    <a:pt x="650" y="63"/>
                  </a:cubicBezTo>
                  <a:cubicBezTo>
                    <a:pt x="650" y="62"/>
                    <a:pt x="650" y="62"/>
                    <a:pt x="650" y="62"/>
                  </a:cubicBezTo>
                  <a:cubicBezTo>
                    <a:pt x="652" y="60"/>
                    <a:pt x="654" y="58"/>
                    <a:pt x="656" y="56"/>
                  </a:cubicBezTo>
                  <a:close/>
                  <a:moveTo>
                    <a:pt x="626" y="76"/>
                  </a:moveTo>
                  <a:cubicBezTo>
                    <a:pt x="626" y="76"/>
                    <a:pt x="625" y="76"/>
                    <a:pt x="625" y="76"/>
                  </a:cubicBezTo>
                  <a:cubicBezTo>
                    <a:pt x="624" y="75"/>
                    <a:pt x="624" y="75"/>
                    <a:pt x="624" y="74"/>
                  </a:cubicBezTo>
                  <a:cubicBezTo>
                    <a:pt x="624" y="74"/>
                    <a:pt x="623" y="73"/>
                    <a:pt x="623" y="73"/>
                  </a:cubicBezTo>
                  <a:cubicBezTo>
                    <a:pt x="624" y="74"/>
                    <a:pt x="625" y="75"/>
                    <a:pt x="626" y="76"/>
                  </a:cubicBezTo>
                  <a:close/>
                  <a:moveTo>
                    <a:pt x="499" y="79"/>
                  </a:moveTo>
                  <a:cubicBezTo>
                    <a:pt x="499" y="79"/>
                    <a:pt x="499" y="79"/>
                    <a:pt x="499" y="79"/>
                  </a:cubicBezTo>
                  <a:cubicBezTo>
                    <a:pt x="499" y="79"/>
                    <a:pt x="499" y="79"/>
                    <a:pt x="499" y="79"/>
                  </a:cubicBezTo>
                  <a:cubicBezTo>
                    <a:pt x="499" y="79"/>
                    <a:pt x="499" y="79"/>
                    <a:pt x="499" y="79"/>
                  </a:cubicBezTo>
                  <a:close/>
                  <a:moveTo>
                    <a:pt x="503" y="72"/>
                  </a:moveTo>
                  <a:cubicBezTo>
                    <a:pt x="503" y="72"/>
                    <a:pt x="503" y="72"/>
                    <a:pt x="503" y="71"/>
                  </a:cubicBezTo>
                  <a:cubicBezTo>
                    <a:pt x="503" y="72"/>
                    <a:pt x="503" y="72"/>
                    <a:pt x="503" y="72"/>
                  </a:cubicBezTo>
                  <a:cubicBezTo>
                    <a:pt x="503" y="72"/>
                    <a:pt x="503" y="72"/>
                    <a:pt x="503" y="72"/>
                  </a:cubicBezTo>
                  <a:close/>
                  <a:moveTo>
                    <a:pt x="490" y="71"/>
                  </a:moveTo>
                  <a:cubicBezTo>
                    <a:pt x="490" y="70"/>
                    <a:pt x="490" y="70"/>
                    <a:pt x="490" y="69"/>
                  </a:cubicBezTo>
                  <a:cubicBezTo>
                    <a:pt x="491" y="69"/>
                    <a:pt x="491" y="69"/>
                    <a:pt x="491" y="69"/>
                  </a:cubicBezTo>
                  <a:cubicBezTo>
                    <a:pt x="490" y="70"/>
                    <a:pt x="490" y="70"/>
                    <a:pt x="490" y="71"/>
                  </a:cubicBezTo>
                  <a:close/>
                  <a:moveTo>
                    <a:pt x="503" y="84"/>
                  </a:moveTo>
                  <a:cubicBezTo>
                    <a:pt x="503" y="84"/>
                    <a:pt x="503" y="84"/>
                    <a:pt x="503" y="84"/>
                  </a:cubicBezTo>
                  <a:cubicBezTo>
                    <a:pt x="503" y="85"/>
                    <a:pt x="504" y="85"/>
                    <a:pt x="504" y="85"/>
                  </a:cubicBezTo>
                  <a:cubicBezTo>
                    <a:pt x="504" y="86"/>
                    <a:pt x="505" y="87"/>
                    <a:pt x="505" y="87"/>
                  </a:cubicBezTo>
                  <a:cubicBezTo>
                    <a:pt x="504" y="87"/>
                    <a:pt x="502" y="88"/>
                    <a:pt x="501" y="88"/>
                  </a:cubicBezTo>
                  <a:cubicBezTo>
                    <a:pt x="502" y="86"/>
                    <a:pt x="502" y="86"/>
                    <a:pt x="503" y="84"/>
                  </a:cubicBezTo>
                  <a:close/>
                  <a:moveTo>
                    <a:pt x="546" y="68"/>
                  </a:moveTo>
                  <a:cubicBezTo>
                    <a:pt x="547" y="71"/>
                    <a:pt x="548" y="74"/>
                    <a:pt x="549" y="77"/>
                  </a:cubicBezTo>
                  <a:cubicBezTo>
                    <a:pt x="548" y="76"/>
                    <a:pt x="547" y="75"/>
                    <a:pt x="546" y="73"/>
                  </a:cubicBezTo>
                  <a:cubicBezTo>
                    <a:pt x="545" y="72"/>
                    <a:pt x="544" y="70"/>
                    <a:pt x="543" y="69"/>
                  </a:cubicBezTo>
                  <a:cubicBezTo>
                    <a:pt x="544" y="68"/>
                    <a:pt x="544" y="66"/>
                    <a:pt x="545" y="65"/>
                  </a:cubicBezTo>
                  <a:cubicBezTo>
                    <a:pt x="545" y="66"/>
                    <a:pt x="546" y="67"/>
                    <a:pt x="546" y="68"/>
                  </a:cubicBezTo>
                  <a:close/>
                  <a:moveTo>
                    <a:pt x="564" y="83"/>
                  </a:moveTo>
                  <a:cubicBezTo>
                    <a:pt x="564" y="83"/>
                    <a:pt x="564" y="83"/>
                    <a:pt x="563" y="83"/>
                  </a:cubicBezTo>
                  <a:cubicBezTo>
                    <a:pt x="564" y="82"/>
                    <a:pt x="564" y="82"/>
                    <a:pt x="564" y="82"/>
                  </a:cubicBezTo>
                  <a:cubicBezTo>
                    <a:pt x="564" y="82"/>
                    <a:pt x="564" y="82"/>
                    <a:pt x="564" y="83"/>
                  </a:cubicBezTo>
                  <a:close/>
                  <a:moveTo>
                    <a:pt x="533" y="65"/>
                  </a:moveTo>
                  <a:cubicBezTo>
                    <a:pt x="533" y="64"/>
                    <a:pt x="533" y="63"/>
                    <a:pt x="533" y="63"/>
                  </a:cubicBezTo>
                  <a:cubicBezTo>
                    <a:pt x="533" y="63"/>
                    <a:pt x="534" y="63"/>
                    <a:pt x="534" y="64"/>
                  </a:cubicBezTo>
                  <a:cubicBezTo>
                    <a:pt x="534" y="64"/>
                    <a:pt x="533" y="64"/>
                    <a:pt x="533" y="65"/>
                  </a:cubicBezTo>
                  <a:close/>
                  <a:moveTo>
                    <a:pt x="540" y="77"/>
                  </a:moveTo>
                  <a:cubicBezTo>
                    <a:pt x="540" y="77"/>
                    <a:pt x="540" y="77"/>
                    <a:pt x="541" y="77"/>
                  </a:cubicBezTo>
                  <a:cubicBezTo>
                    <a:pt x="542" y="79"/>
                    <a:pt x="543" y="82"/>
                    <a:pt x="544" y="84"/>
                  </a:cubicBezTo>
                  <a:cubicBezTo>
                    <a:pt x="542" y="85"/>
                    <a:pt x="540" y="85"/>
                    <a:pt x="537" y="85"/>
                  </a:cubicBezTo>
                  <a:cubicBezTo>
                    <a:pt x="538" y="83"/>
                    <a:pt x="539" y="80"/>
                    <a:pt x="540" y="77"/>
                  </a:cubicBezTo>
                  <a:close/>
                  <a:moveTo>
                    <a:pt x="615" y="74"/>
                  </a:moveTo>
                  <a:cubicBezTo>
                    <a:pt x="616" y="75"/>
                    <a:pt x="616" y="76"/>
                    <a:pt x="616" y="77"/>
                  </a:cubicBezTo>
                  <a:cubicBezTo>
                    <a:pt x="616" y="77"/>
                    <a:pt x="615" y="77"/>
                    <a:pt x="614" y="77"/>
                  </a:cubicBezTo>
                  <a:cubicBezTo>
                    <a:pt x="615" y="76"/>
                    <a:pt x="615" y="75"/>
                    <a:pt x="615" y="74"/>
                  </a:cubicBezTo>
                  <a:close/>
                  <a:moveTo>
                    <a:pt x="621" y="37"/>
                  </a:moveTo>
                  <a:cubicBezTo>
                    <a:pt x="621" y="37"/>
                    <a:pt x="621" y="37"/>
                    <a:pt x="621" y="37"/>
                  </a:cubicBezTo>
                  <a:cubicBezTo>
                    <a:pt x="621" y="37"/>
                    <a:pt x="621" y="37"/>
                    <a:pt x="621" y="38"/>
                  </a:cubicBezTo>
                  <a:cubicBezTo>
                    <a:pt x="620" y="38"/>
                    <a:pt x="620" y="38"/>
                    <a:pt x="620" y="38"/>
                  </a:cubicBezTo>
                  <a:cubicBezTo>
                    <a:pt x="620" y="38"/>
                    <a:pt x="620" y="38"/>
                    <a:pt x="621" y="38"/>
                  </a:cubicBezTo>
                  <a:cubicBezTo>
                    <a:pt x="620" y="39"/>
                    <a:pt x="620" y="40"/>
                    <a:pt x="619" y="41"/>
                  </a:cubicBezTo>
                  <a:cubicBezTo>
                    <a:pt x="618" y="42"/>
                    <a:pt x="617" y="43"/>
                    <a:pt x="616" y="45"/>
                  </a:cubicBezTo>
                  <a:cubicBezTo>
                    <a:pt x="616" y="45"/>
                    <a:pt x="616" y="45"/>
                    <a:pt x="615" y="46"/>
                  </a:cubicBezTo>
                  <a:cubicBezTo>
                    <a:pt x="616" y="44"/>
                    <a:pt x="617" y="42"/>
                    <a:pt x="617" y="41"/>
                  </a:cubicBezTo>
                  <a:cubicBezTo>
                    <a:pt x="618" y="39"/>
                    <a:pt x="620" y="37"/>
                    <a:pt x="621" y="37"/>
                  </a:cubicBezTo>
                  <a:close/>
                  <a:moveTo>
                    <a:pt x="594" y="46"/>
                  </a:moveTo>
                  <a:cubicBezTo>
                    <a:pt x="595" y="46"/>
                    <a:pt x="595" y="45"/>
                    <a:pt x="595" y="45"/>
                  </a:cubicBezTo>
                  <a:cubicBezTo>
                    <a:pt x="595" y="45"/>
                    <a:pt x="595" y="46"/>
                    <a:pt x="595" y="46"/>
                  </a:cubicBezTo>
                  <a:cubicBezTo>
                    <a:pt x="595" y="48"/>
                    <a:pt x="595" y="50"/>
                    <a:pt x="594" y="52"/>
                  </a:cubicBezTo>
                  <a:cubicBezTo>
                    <a:pt x="594" y="54"/>
                    <a:pt x="593" y="56"/>
                    <a:pt x="592" y="58"/>
                  </a:cubicBezTo>
                  <a:cubicBezTo>
                    <a:pt x="592" y="58"/>
                    <a:pt x="592" y="57"/>
                    <a:pt x="593" y="56"/>
                  </a:cubicBezTo>
                  <a:cubicBezTo>
                    <a:pt x="593" y="55"/>
                    <a:pt x="593" y="55"/>
                    <a:pt x="593" y="54"/>
                  </a:cubicBezTo>
                  <a:cubicBezTo>
                    <a:pt x="593" y="54"/>
                    <a:pt x="593" y="54"/>
                    <a:pt x="593" y="53"/>
                  </a:cubicBezTo>
                  <a:cubicBezTo>
                    <a:pt x="593" y="53"/>
                    <a:pt x="593" y="53"/>
                    <a:pt x="593" y="53"/>
                  </a:cubicBezTo>
                  <a:cubicBezTo>
                    <a:pt x="593" y="53"/>
                    <a:pt x="593" y="53"/>
                    <a:pt x="593" y="53"/>
                  </a:cubicBezTo>
                  <a:cubicBezTo>
                    <a:pt x="593" y="53"/>
                    <a:pt x="593" y="53"/>
                    <a:pt x="593" y="53"/>
                  </a:cubicBezTo>
                  <a:cubicBezTo>
                    <a:pt x="593" y="50"/>
                    <a:pt x="594" y="48"/>
                    <a:pt x="594" y="46"/>
                  </a:cubicBezTo>
                  <a:close/>
                  <a:moveTo>
                    <a:pt x="548" y="58"/>
                  </a:moveTo>
                  <a:cubicBezTo>
                    <a:pt x="548" y="58"/>
                    <a:pt x="548" y="58"/>
                    <a:pt x="548" y="57"/>
                  </a:cubicBezTo>
                  <a:cubicBezTo>
                    <a:pt x="548" y="57"/>
                    <a:pt x="548" y="57"/>
                    <a:pt x="548" y="57"/>
                  </a:cubicBezTo>
                  <a:cubicBezTo>
                    <a:pt x="548" y="57"/>
                    <a:pt x="548" y="58"/>
                    <a:pt x="548" y="58"/>
                  </a:cubicBezTo>
                  <a:close/>
                  <a:moveTo>
                    <a:pt x="544" y="45"/>
                  </a:moveTo>
                  <a:cubicBezTo>
                    <a:pt x="545" y="45"/>
                    <a:pt x="545" y="45"/>
                    <a:pt x="545" y="44"/>
                  </a:cubicBezTo>
                  <a:cubicBezTo>
                    <a:pt x="545" y="45"/>
                    <a:pt x="545" y="45"/>
                    <a:pt x="545" y="45"/>
                  </a:cubicBezTo>
                  <a:cubicBezTo>
                    <a:pt x="545" y="45"/>
                    <a:pt x="545" y="45"/>
                    <a:pt x="544" y="45"/>
                  </a:cubicBezTo>
                  <a:close/>
                  <a:moveTo>
                    <a:pt x="546" y="52"/>
                  </a:moveTo>
                  <a:cubicBezTo>
                    <a:pt x="546" y="51"/>
                    <a:pt x="546" y="51"/>
                    <a:pt x="546" y="50"/>
                  </a:cubicBezTo>
                  <a:cubicBezTo>
                    <a:pt x="546" y="51"/>
                    <a:pt x="546" y="51"/>
                    <a:pt x="547" y="51"/>
                  </a:cubicBezTo>
                  <a:cubicBezTo>
                    <a:pt x="546" y="52"/>
                    <a:pt x="546" y="53"/>
                    <a:pt x="546" y="53"/>
                  </a:cubicBezTo>
                  <a:cubicBezTo>
                    <a:pt x="546" y="53"/>
                    <a:pt x="546" y="53"/>
                    <a:pt x="546" y="53"/>
                  </a:cubicBezTo>
                  <a:cubicBezTo>
                    <a:pt x="546" y="53"/>
                    <a:pt x="546" y="52"/>
                    <a:pt x="546" y="52"/>
                  </a:cubicBezTo>
                  <a:close/>
                  <a:moveTo>
                    <a:pt x="528" y="55"/>
                  </a:moveTo>
                  <a:cubicBezTo>
                    <a:pt x="528" y="55"/>
                    <a:pt x="528" y="55"/>
                    <a:pt x="528" y="55"/>
                  </a:cubicBezTo>
                  <a:cubicBezTo>
                    <a:pt x="528" y="55"/>
                    <a:pt x="528" y="55"/>
                    <a:pt x="528" y="55"/>
                  </a:cubicBezTo>
                  <a:cubicBezTo>
                    <a:pt x="528" y="55"/>
                    <a:pt x="528" y="55"/>
                    <a:pt x="528" y="55"/>
                  </a:cubicBezTo>
                  <a:close/>
                  <a:moveTo>
                    <a:pt x="523" y="84"/>
                  </a:moveTo>
                  <a:cubicBezTo>
                    <a:pt x="524" y="84"/>
                    <a:pt x="524" y="83"/>
                    <a:pt x="525" y="82"/>
                  </a:cubicBezTo>
                  <a:cubicBezTo>
                    <a:pt x="525" y="83"/>
                    <a:pt x="524" y="83"/>
                    <a:pt x="524" y="84"/>
                  </a:cubicBezTo>
                  <a:cubicBezTo>
                    <a:pt x="524" y="84"/>
                    <a:pt x="524" y="85"/>
                    <a:pt x="524" y="86"/>
                  </a:cubicBezTo>
                  <a:cubicBezTo>
                    <a:pt x="523" y="86"/>
                    <a:pt x="522" y="86"/>
                    <a:pt x="521" y="86"/>
                  </a:cubicBezTo>
                  <a:cubicBezTo>
                    <a:pt x="522" y="86"/>
                    <a:pt x="523" y="85"/>
                    <a:pt x="523" y="84"/>
                  </a:cubicBezTo>
                  <a:close/>
                  <a:moveTo>
                    <a:pt x="521" y="86"/>
                  </a:moveTo>
                  <a:cubicBezTo>
                    <a:pt x="520" y="86"/>
                    <a:pt x="520" y="86"/>
                    <a:pt x="520" y="86"/>
                  </a:cubicBezTo>
                  <a:cubicBezTo>
                    <a:pt x="520" y="86"/>
                    <a:pt x="520" y="85"/>
                    <a:pt x="520" y="85"/>
                  </a:cubicBezTo>
                  <a:cubicBezTo>
                    <a:pt x="520" y="85"/>
                    <a:pt x="520" y="86"/>
                    <a:pt x="521" y="86"/>
                  </a:cubicBezTo>
                  <a:close/>
                  <a:moveTo>
                    <a:pt x="501" y="65"/>
                  </a:moveTo>
                  <a:cubicBezTo>
                    <a:pt x="501" y="65"/>
                    <a:pt x="500" y="66"/>
                    <a:pt x="500" y="67"/>
                  </a:cubicBezTo>
                  <a:cubicBezTo>
                    <a:pt x="499" y="67"/>
                    <a:pt x="499" y="68"/>
                    <a:pt x="498" y="68"/>
                  </a:cubicBezTo>
                  <a:cubicBezTo>
                    <a:pt x="498" y="68"/>
                    <a:pt x="498" y="68"/>
                    <a:pt x="498" y="68"/>
                  </a:cubicBezTo>
                  <a:cubicBezTo>
                    <a:pt x="498" y="67"/>
                    <a:pt x="498" y="67"/>
                    <a:pt x="498" y="67"/>
                  </a:cubicBezTo>
                  <a:cubicBezTo>
                    <a:pt x="499" y="66"/>
                    <a:pt x="500" y="65"/>
                    <a:pt x="500" y="63"/>
                  </a:cubicBezTo>
                  <a:cubicBezTo>
                    <a:pt x="500" y="63"/>
                    <a:pt x="500" y="63"/>
                    <a:pt x="500" y="63"/>
                  </a:cubicBezTo>
                  <a:cubicBezTo>
                    <a:pt x="501" y="64"/>
                    <a:pt x="501" y="64"/>
                    <a:pt x="501" y="65"/>
                  </a:cubicBezTo>
                  <a:close/>
                  <a:moveTo>
                    <a:pt x="499" y="59"/>
                  </a:moveTo>
                  <a:cubicBezTo>
                    <a:pt x="499" y="60"/>
                    <a:pt x="499" y="60"/>
                    <a:pt x="500" y="61"/>
                  </a:cubicBezTo>
                  <a:cubicBezTo>
                    <a:pt x="499" y="61"/>
                    <a:pt x="499" y="62"/>
                    <a:pt x="499" y="62"/>
                  </a:cubicBezTo>
                  <a:cubicBezTo>
                    <a:pt x="498" y="63"/>
                    <a:pt x="497" y="64"/>
                    <a:pt x="495" y="65"/>
                  </a:cubicBezTo>
                  <a:cubicBezTo>
                    <a:pt x="495" y="65"/>
                    <a:pt x="495" y="65"/>
                    <a:pt x="495" y="65"/>
                  </a:cubicBezTo>
                  <a:cubicBezTo>
                    <a:pt x="494" y="65"/>
                    <a:pt x="494" y="64"/>
                    <a:pt x="493" y="64"/>
                  </a:cubicBezTo>
                  <a:cubicBezTo>
                    <a:pt x="494" y="61"/>
                    <a:pt x="495" y="58"/>
                    <a:pt x="496" y="56"/>
                  </a:cubicBezTo>
                  <a:cubicBezTo>
                    <a:pt x="497" y="56"/>
                    <a:pt x="498" y="58"/>
                    <a:pt x="499" y="59"/>
                  </a:cubicBezTo>
                  <a:close/>
                  <a:moveTo>
                    <a:pt x="456" y="90"/>
                  </a:moveTo>
                  <a:cubicBezTo>
                    <a:pt x="456" y="90"/>
                    <a:pt x="456" y="90"/>
                    <a:pt x="456" y="90"/>
                  </a:cubicBezTo>
                  <a:cubicBezTo>
                    <a:pt x="456" y="90"/>
                    <a:pt x="456" y="90"/>
                    <a:pt x="456" y="90"/>
                  </a:cubicBezTo>
                  <a:cubicBezTo>
                    <a:pt x="456" y="90"/>
                    <a:pt x="456" y="90"/>
                    <a:pt x="456" y="90"/>
                  </a:cubicBezTo>
                  <a:close/>
                  <a:moveTo>
                    <a:pt x="427" y="93"/>
                  </a:moveTo>
                  <a:cubicBezTo>
                    <a:pt x="427" y="93"/>
                    <a:pt x="427" y="93"/>
                    <a:pt x="427" y="92"/>
                  </a:cubicBezTo>
                  <a:cubicBezTo>
                    <a:pt x="427" y="92"/>
                    <a:pt x="427" y="92"/>
                    <a:pt x="427" y="92"/>
                  </a:cubicBezTo>
                  <a:cubicBezTo>
                    <a:pt x="427" y="92"/>
                    <a:pt x="427" y="92"/>
                    <a:pt x="427" y="93"/>
                  </a:cubicBezTo>
                  <a:cubicBezTo>
                    <a:pt x="427" y="93"/>
                    <a:pt x="428" y="93"/>
                    <a:pt x="428" y="93"/>
                  </a:cubicBezTo>
                  <a:cubicBezTo>
                    <a:pt x="427" y="93"/>
                    <a:pt x="427" y="93"/>
                    <a:pt x="427" y="93"/>
                  </a:cubicBezTo>
                  <a:close/>
                  <a:moveTo>
                    <a:pt x="442" y="91"/>
                  </a:moveTo>
                  <a:cubicBezTo>
                    <a:pt x="442" y="91"/>
                    <a:pt x="441" y="91"/>
                    <a:pt x="441" y="91"/>
                  </a:cubicBezTo>
                  <a:cubicBezTo>
                    <a:pt x="441" y="91"/>
                    <a:pt x="441" y="90"/>
                    <a:pt x="441" y="89"/>
                  </a:cubicBezTo>
                  <a:cubicBezTo>
                    <a:pt x="442" y="90"/>
                    <a:pt x="442" y="91"/>
                    <a:pt x="442" y="91"/>
                  </a:cubicBezTo>
                  <a:close/>
                  <a:moveTo>
                    <a:pt x="418" y="92"/>
                  </a:moveTo>
                  <a:cubicBezTo>
                    <a:pt x="418" y="93"/>
                    <a:pt x="418" y="93"/>
                    <a:pt x="419" y="94"/>
                  </a:cubicBezTo>
                  <a:cubicBezTo>
                    <a:pt x="418" y="94"/>
                    <a:pt x="417" y="94"/>
                    <a:pt x="417" y="94"/>
                  </a:cubicBezTo>
                  <a:cubicBezTo>
                    <a:pt x="417" y="94"/>
                    <a:pt x="417" y="93"/>
                    <a:pt x="416" y="93"/>
                  </a:cubicBezTo>
                  <a:cubicBezTo>
                    <a:pt x="416" y="92"/>
                    <a:pt x="416" y="91"/>
                    <a:pt x="415" y="89"/>
                  </a:cubicBezTo>
                  <a:cubicBezTo>
                    <a:pt x="416" y="90"/>
                    <a:pt x="417" y="91"/>
                    <a:pt x="418" y="92"/>
                  </a:cubicBezTo>
                  <a:close/>
                  <a:moveTo>
                    <a:pt x="386" y="78"/>
                  </a:moveTo>
                  <a:cubicBezTo>
                    <a:pt x="387" y="80"/>
                    <a:pt x="388" y="82"/>
                    <a:pt x="389" y="83"/>
                  </a:cubicBezTo>
                  <a:cubicBezTo>
                    <a:pt x="389" y="84"/>
                    <a:pt x="389" y="84"/>
                    <a:pt x="388" y="85"/>
                  </a:cubicBezTo>
                  <a:cubicBezTo>
                    <a:pt x="388" y="84"/>
                    <a:pt x="388" y="84"/>
                    <a:pt x="388" y="84"/>
                  </a:cubicBezTo>
                  <a:cubicBezTo>
                    <a:pt x="387" y="85"/>
                    <a:pt x="386" y="85"/>
                    <a:pt x="385" y="86"/>
                  </a:cubicBezTo>
                  <a:cubicBezTo>
                    <a:pt x="384" y="85"/>
                    <a:pt x="383" y="84"/>
                    <a:pt x="381" y="84"/>
                  </a:cubicBezTo>
                  <a:cubicBezTo>
                    <a:pt x="383" y="82"/>
                    <a:pt x="384" y="81"/>
                    <a:pt x="385" y="79"/>
                  </a:cubicBezTo>
                  <a:cubicBezTo>
                    <a:pt x="385" y="79"/>
                    <a:pt x="386" y="79"/>
                    <a:pt x="386" y="78"/>
                  </a:cubicBezTo>
                  <a:close/>
                  <a:moveTo>
                    <a:pt x="391" y="85"/>
                  </a:moveTo>
                  <a:cubicBezTo>
                    <a:pt x="391" y="85"/>
                    <a:pt x="391" y="85"/>
                    <a:pt x="391" y="85"/>
                  </a:cubicBezTo>
                  <a:cubicBezTo>
                    <a:pt x="391" y="87"/>
                    <a:pt x="392" y="89"/>
                    <a:pt x="392" y="90"/>
                  </a:cubicBezTo>
                  <a:cubicBezTo>
                    <a:pt x="391" y="90"/>
                    <a:pt x="390" y="89"/>
                    <a:pt x="389" y="88"/>
                  </a:cubicBezTo>
                  <a:cubicBezTo>
                    <a:pt x="389" y="87"/>
                    <a:pt x="390" y="87"/>
                    <a:pt x="390" y="86"/>
                  </a:cubicBezTo>
                  <a:cubicBezTo>
                    <a:pt x="390" y="86"/>
                    <a:pt x="390" y="85"/>
                    <a:pt x="391" y="85"/>
                  </a:cubicBezTo>
                  <a:close/>
                  <a:moveTo>
                    <a:pt x="400" y="95"/>
                  </a:moveTo>
                  <a:cubicBezTo>
                    <a:pt x="400" y="95"/>
                    <a:pt x="400" y="95"/>
                    <a:pt x="400" y="95"/>
                  </a:cubicBezTo>
                  <a:cubicBezTo>
                    <a:pt x="400" y="95"/>
                    <a:pt x="400" y="95"/>
                    <a:pt x="400" y="95"/>
                  </a:cubicBezTo>
                  <a:cubicBezTo>
                    <a:pt x="400" y="95"/>
                    <a:pt x="400" y="95"/>
                    <a:pt x="400" y="95"/>
                  </a:cubicBezTo>
                  <a:close/>
                  <a:moveTo>
                    <a:pt x="376" y="92"/>
                  </a:moveTo>
                  <a:cubicBezTo>
                    <a:pt x="376" y="92"/>
                    <a:pt x="376" y="92"/>
                    <a:pt x="376" y="92"/>
                  </a:cubicBezTo>
                  <a:cubicBezTo>
                    <a:pt x="376" y="93"/>
                    <a:pt x="375" y="93"/>
                    <a:pt x="375" y="94"/>
                  </a:cubicBezTo>
                  <a:cubicBezTo>
                    <a:pt x="375" y="93"/>
                    <a:pt x="376" y="93"/>
                    <a:pt x="376" y="92"/>
                  </a:cubicBezTo>
                  <a:close/>
                  <a:moveTo>
                    <a:pt x="380" y="88"/>
                  </a:moveTo>
                  <a:cubicBezTo>
                    <a:pt x="379" y="88"/>
                    <a:pt x="379" y="88"/>
                    <a:pt x="378" y="88"/>
                  </a:cubicBezTo>
                  <a:cubicBezTo>
                    <a:pt x="378" y="88"/>
                    <a:pt x="379" y="87"/>
                    <a:pt x="379" y="87"/>
                  </a:cubicBezTo>
                  <a:cubicBezTo>
                    <a:pt x="379" y="88"/>
                    <a:pt x="380" y="88"/>
                    <a:pt x="380" y="88"/>
                  </a:cubicBezTo>
                  <a:close/>
                  <a:moveTo>
                    <a:pt x="383" y="96"/>
                  </a:moveTo>
                  <a:cubicBezTo>
                    <a:pt x="383" y="96"/>
                    <a:pt x="384" y="97"/>
                    <a:pt x="384" y="97"/>
                  </a:cubicBezTo>
                  <a:cubicBezTo>
                    <a:pt x="385" y="98"/>
                    <a:pt x="386" y="98"/>
                    <a:pt x="387" y="99"/>
                  </a:cubicBezTo>
                  <a:cubicBezTo>
                    <a:pt x="384" y="99"/>
                    <a:pt x="382" y="99"/>
                    <a:pt x="379" y="100"/>
                  </a:cubicBezTo>
                  <a:cubicBezTo>
                    <a:pt x="380" y="99"/>
                    <a:pt x="381" y="97"/>
                    <a:pt x="383" y="96"/>
                  </a:cubicBezTo>
                  <a:close/>
                  <a:moveTo>
                    <a:pt x="408" y="95"/>
                  </a:moveTo>
                  <a:cubicBezTo>
                    <a:pt x="407" y="94"/>
                    <a:pt x="407" y="91"/>
                    <a:pt x="406" y="89"/>
                  </a:cubicBezTo>
                  <a:cubicBezTo>
                    <a:pt x="406" y="89"/>
                    <a:pt x="406" y="90"/>
                    <a:pt x="407" y="90"/>
                  </a:cubicBezTo>
                  <a:cubicBezTo>
                    <a:pt x="408" y="92"/>
                    <a:pt x="410" y="94"/>
                    <a:pt x="412" y="95"/>
                  </a:cubicBezTo>
                  <a:cubicBezTo>
                    <a:pt x="410" y="95"/>
                    <a:pt x="409" y="95"/>
                    <a:pt x="408" y="95"/>
                  </a:cubicBezTo>
                  <a:close/>
                  <a:moveTo>
                    <a:pt x="402" y="65"/>
                  </a:moveTo>
                  <a:cubicBezTo>
                    <a:pt x="402" y="65"/>
                    <a:pt x="402" y="64"/>
                    <a:pt x="402" y="64"/>
                  </a:cubicBezTo>
                  <a:cubicBezTo>
                    <a:pt x="402" y="64"/>
                    <a:pt x="402" y="65"/>
                    <a:pt x="402" y="65"/>
                  </a:cubicBezTo>
                  <a:cubicBezTo>
                    <a:pt x="402" y="65"/>
                    <a:pt x="402" y="65"/>
                    <a:pt x="402" y="65"/>
                  </a:cubicBezTo>
                  <a:close/>
                  <a:moveTo>
                    <a:pt x="388" y="75"/>
                  </a:moveTo>
                  <a:cubicBezTo>
                    <a:pt x="388" y="75"/>
                    <a:pt x="389" y="75"/>
                    <a:pt x="389" y="75"/>
                  </a:cubicBezTo>
                  <a:cubicBezTo>
                    <a:pt x="389" y="76"/>
                    <a:pt x="389" y="76"/>
                    <a:pt x="389" y="76"/>
                  </a:cubicBezTo>
                  <a:cubicBezTo>
                    <a:pt x="389" y="76"/>
                    <a:pt x="389" y="76"/>
                    <a:pt x="389" y="76"/>
                  </a:cubicBezTo>
                  <a:cubicBezTo>
                    <a:pt x="389" y="76"/>
                    <a:pt x="389" y="76"/>
                    <a:pt x="389" y="76"/>
                  </a:cubicBezTo>
                  <a:cubicBezTo>
                    <a:pt x="389" y="75"/>
                    <a:pt x="388" y="75"/>
                    <a:pt x="388" y="75"/>
                  </a:cubicBezTo>
                  <a:cubicBezTo>
                    <a:pt x="388" y="75"/>
                    <a:pt x="388" y="75"/>
                    <a:pt x="388" y="75"/>
                  </a:cubicBezTo>
                  <a:close/>
                  <a:moveTo>
                    <a:pt x="383" y="73"/>
                  </a:moveTo>
                  <a:cubicBezTo>
                    <a:pt x="383" y="73"/>
                    <a:pt x="384" y="73"/>
                    <a:pt x="384" y="73"/>
                  </a:cubicBezTo>
                  <a:cubicBezTo>
                    <a:pt x="384" y="74"/>
                    <a:pt x="384" y="75"/>
                    <a:pt x="385" y="76"/>
                  </a:cubicBezTo>
                  <a:cubicBezTo>
                    <a:pt x="384" y="76"/>
                    <a:pt x="384" y="77"/>
                    <a:pt x="383" y="77"/>
                  </a:cubicBezTo>
                  <a:cubicBezTo>
                    <a:pt x="382" y="78"/>
                    <a:pt x="381" y="78"/>
                    <a:pt x="380" y="79"/>
                  </a:cubicBezTo>
                  <a:cubicBezTo>
                    <a:pt x="381" y="77"/>
                    <a:pt x="382" y="75"/>
                    <a:pt x="383" y="73"/>
                  </a:cubicBezTo>
                  <a:close/>
                  <a:moveTo>
                    <a:pt x="342" y="107"/>
                  </a:moveTo>
                  <a:cubicBezTo>
                    <a:pt x="342" y="106"/>
                    <a:pt x="341" y="105"/>
                    <a:pt x="341" y="104"/>
                  </a:cubicBezTo>
                  <a:cubicBezTo>
                    <a:pt x="341" y="102"/>
                    <a:pt x="341" y="99"/>
                    <a:pt x="341" y="97"/>
                  </a:cubicBezTo>
                  <a:cubicBezTo>
                    <a:pt x="341" y="97"/>
                    <a:pt x="341" y="98"/>
                    <a:pt x="341" y="98"/>
                  </a:cubicBezTo>
                  <a:cubicBezTo>
                    <a:pt x="341" y="101"/>
                    <a:pt x="342" y="103"/>
                    <a:pt x="342" y="106"/>
                  </a:cubicBezTo>
                  <a:cubicBezTo>
                    <a:pt x="342" y="106"/>
                    <a:pt x="342" y="106"/>
                    <a:pt x="342" y="107"/>
                  </a:cubicBezTo>
                  <a:cubicBezTo>
                    <a:pt x="342" y="107"/>
                    <a:pt x="342" y="107"/>
                    <a:pt x="342" y="107"/>
                  </a:cubicBezTo>
                  <a:close/>
                  <a:moveTo>
                    <a:pt x="289" y="101"/>
                  </a:moveTo>
                  <a:cubicBezTo>
                    <a:pt x="289" y="102"/>
                    <a:pt x="289" y="102"/>
                    <a:pt x="289" y="102"/>
                  </a:cubicBezTo>
                  <a:cubicBezTo>
                    <a:pt x="289" y="102"/>
                    <a:pt x="289" y="102"/>
                    <a:pt x="289" y="102"/>
                  </a:cubicBezTo>
                  <a:cubicBezTo>
                    <a:pt x="289" y="103"/>
                    <a:pt x="289" y="103"/>
                    <a:pt x="289" y="103"/>
                  </a:cubicBezTo>
                  <a:cubicBezTo>
                    <a:pt x="289" y="103"/>
                    <a:pt x="289" y="103"/>
                    <a:pt x="289" y="103"/>
                  </a:cubicBezTo>
                  <a:cubicBezTo>
                    <a:pt x="289" y="103"/>
                    <a:pt x="289" y="103"/>
                    <a:pt x="289" y="103"/>
                  </a:cubicBezTo>
                  <a:cubicBezTo>
                    <a:pt x="289" y="104"/>
                    <a:pt x="289" y="105"/>
                    <a:pt x="290" y="106"/>
                  </a:cubicBezTo>
                  <a:cubicBezTo>
                    <a:pt x="290" y="109"/>
                    <a:pt x="291" y="112"/>
                    <a:pt x="291" y="115"/>
                  </a:cubicBezTo>
                  <a:cubicBezTo>
                    <a:pt x="291" y="116"/>
                    <a:pt x="292" y="116"/>
                    <a:pt x="292" y="117"/>
                  </a:cubicBezTo>
                  <a:cubicBezTo>
                    <a:pt x="290" y="117"/>
                    <a:pt x="289" y="117"/>
                    <a:pt x="287" y="117"/>
                  </a:cubicBezTo>
                  <a:cubicBezTo>
                    <a:pt x="288" y="117"/>
                    <a:pt x="288" y="116"/>
                    <a:pt x="288" y="115"/>
                  </a:cubicBezTo>
                  <a:cubicBezTo>
                    <a:pt x="288" y="111"/>
                    <a:pt x="288" y="108"/>
                    <a:pt x="288" y="104"/>
                  </a:cubicBezTo>
                  <a:cubicBezTo>
                    <a:pt x="288" y="102"/>
                    <a:pt x="288" y="99"/>
                    <a:pt x="288" y="96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8" y="98"/>
                    <a:pt x="288" y="100"/>
                    <a:pt x="289" y="101"/>
                  </a:cubicBezTo>
                  <a:close/>
                  <a:moveTo>
                    <a:pt x="224" y="127"/>
                  </a:moveTo>
                  <a:cubicBezTo>
                    <a:pt x="225" y="124"/>
                    <a:pt x="226" y="121"/>
                    <a:pt x="227" y="117"/>
                  </a:cubicBezTo>
                  <a:cubicBezTo>
                    <a:pt x="227" y="118"/>
                    <a:pt x="227" y="119"/>
                    <a:pt x="227" y="119"/>
                  </a:cubicBezTo>
                  <a:cubicBezTo>
                    <a:pt x="227" y="123"/>
                    <a:pt x="227" y="125"/>
                    <a:pt x="228" y="127"/>
                  </a:cubicBezTo>
                  <a:cubicBezTo>
                    <a:pt x="228" y="128"/>
                    <a:pt x="228" y="128"/>
                    <a:pt x="228" y="128"/>
                  </a:cubicBezTo>
                  <a:cubicBezTo>
                    <a:pt x="227" y="128"/>
                    <a:pt x="225" y="128"/>
                    <a:pt x="224" y="129"/>
                  </a:cubicBezTo>
                  <a:cubicBezTo>
                    <a:pt x="224" y="128"/>
                    <a:pt x="224" y="128"/>
                    <a:pt x="224" y="127"/>
                  </a:cubicBezTo>
                  <a:close/>
                  <a:moveTo>
                    <a:pt x="279" y="118"/>
                  </a:moveTo>
                  <a:cubicBezTo>
                    <a:pt x="279" y="117"/>
                    <a:pt x="280" y="117"/>
                    <a:pt x="280" y="117"/>
                  </a:cubicBezTo>
                  <a:cubicBezTo>
                    <a:pt x="280" y="117"/>
                    <a:pt x="280" y="118"/>
                    <a:pt x="280" y="119"/>
                  </a:cubicBezTo>
                  <a:cubicBezTo>
                    <a:pt x="279" y="119"/>
                    <a:pt x="279" y="119"/>
                    <a:pt x="278" y="119"/>
                  </a:cubicBezTo>
                  <a:cubicBezTo>
                    <a:pt x="279" y="119"/>
                    <a:pt x="279" y="118"/>
                    <a:pt x="279" y="118"/>
                  </a:cubicBezTo>
                  <a:close/>
                  <a:moveTo>
                    <a:pt x="114" y="118"/>
                  </a:moveTo>
                  <a:cubicBezTo>
                    <a:pt x="114" y="118"/>
                    <a:pt x="114" y="118"/>
                    <a:pt x="114" y="118"/>
                  </a:cubicBezTo>
                  <a:cubicBezTo>
                    <a:pt x="114" y="118"/>
                    <a:pt x="114" y="118"/>
                    <a:pt x="114" y="118"/>
                  </a:cubicBezTo>
                  <a:cubicBezTo>
                    <a:pt x="115" y="119"/>
                    <a:pt x="115" y="120"/>
                    <a:pt x="116" y="121"/>
                  </a:cubicBezTo>
                  <a:cubicBezTo>
                    <a:pt x="115" y="121"/>
                    <a:pt x="115" y="122"/>
                    <a:pt x="115" y="122"/>
                  </a:cubicBezTo>
                  <a:cubicBezTo>
                    <a:pt x="113" y="124"/>
                    <a:pt x="112" y="125"/>
                    <a:pt x="111" y="127"/>
                  </a:cubicBezTo>
                  <a:cubicBezTo>
                    <a:pt x="110" y="128"/>
                    <a:pt x="108" y="130"/>
                    <a:pt x="107" y="131"/>
                  </a:cubicBezTo>
                  <a:cubicBezTo>
                    <a:pt x="106" y="131"/>
                    <a:pt x="104" y="131"/>
                    <a:pt x="102" y="131"/>
                  </a:cubicBezTo>
                  <a:cubicBezTo>
                    <a:pt x="105" y="128"/>
                    <a:pt x="107" y="125"/>
                    <a:pt x="110" y="122"/>
                  </a:cubicBezTo>
                  <a:cubicBezTo>
                    <a:pt x="111" y="120"/>
                    <a:pt x="112" y="119"/>
                    <a:pt x="114" y="118"/>
                  </a:cubicBezTo>
                  <a:close/>
                  <a:moveTo>
                    <a:pt x="123" y="111"/>
                  </a:moveTo>
                  <a:cubicBezTo>
                    <a:pt x="122" y="113"/>
                    <a:pt x="120" y="114"/>
                    <a:pt x="119" y="116"/>
                  </a:cubicBezTo>
                  <a:cubicBezTo>
                    <a:pt x="119" y="116"/>
                    <a:pt x="119" y="117"/>
                    <a:pt x="118" y="117"/>
                  </a:cubicBezTo>
                  <a:cubicBezTo>
                    <a:pt x="118" y="117"/>
                    <a:pt x="118" y="116"/>
                    <a:pt x="117" y="116"/>
                  </a:cubicBezTo>
                  <a:cubicBezTo>
                    <a:pt x="117" y="116"/>
                    <a:pt x="117" y="116"/>
                    <a:pt x="117" y="115"/>
                  </a:cubicBezTo>
                  <a:cubicBezTo>
                    <a:pt x="119" y="114"/>
                    <a:pt x="121" y="112"/>
                    <a:pt x="123" y="111"/>
                  </a:cubicBezTo>
                  <a:cubicBezTo>
                    <a:pt x="123" y="111"/>
                    <a:pt x="123" y="111"/>
                    <a:pt x="123" y="111"/>
                  </a:cubicBezTo>
                  <a:close/>
                  <a:moveTo>
                    <a:pt x="79" y="128"/>
                  </a:moveTo>
                  <a:cubicBezTo>
                    <a:pt x="79" y="128"/>
                    <a:pt x="78" y="129"/>
                    <a:pt x="78" y="129"/>
                  </a:cubicBezTo>
                  <a:cubicBezTo>
                    <a:pt x="78" y="129"/>
                    <a:pt x="77" y="129"/>
                    <a:pt x="77" y="129"/>
                  </a:cubicBezTo>
                  <a:cubicBezTo>
                    <a:pt x="78" y="128"/>
                    <a:pt x="79" y="126"/>
                    <a:pt x="80" y="124"/>
                  </a:cubicBezTo>
                  <a:cubicBezTo>
                    <a:pt x="80" y="125"/>
                    <a:pt x="79" y="127"/>
                    <a:pt x="79" y="128"/>
                  </a:cubicBezTo>
                  <a:close/>
                  <a:moveTo>
                    <a:pt x="119" y="133"/>
                  </a:moveTo>
                  <a:cubicBezTo>
                    <a:pt x="120" y="132"/>
                    <a:pt x="121" y="131"/>
                    <a:pt x="122" y="130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1" y="131"/>
                    <a:pt x="121" y="132"/>
                    <a:pt x="120" y="133"/>
                  </a:cubicBezTo>
                  <a:cubicBezTo>
                    <a:pt x="120" y="133"/>
                    <a:pt x="119" y="133"/>
                    <a:pt x="119" y="133"/>
                  </a:cubicBezTo>
                  <a:close/>
                  <a:moveTo>
                    <a:pt x="162" y="113"/>
                  </a:moveTo>
                  <a:cubicBezTo>
                    <a:pt x="163" y="113"/>
                    <a:pt x="164" y="114"/>
                    <a:pt x="165" y="116"/>
                  </a:cubicBezTo>
                  <a:cubicBezTo>
                    <a:pt x="165" y="116"/>
                    <a:pt x="165" y="116"/>
                    <a:pt x="165" y="116"/>
                  </a:cubicBezTo>
                  <a:cubicBezTo>
                    <a:pt x="165" y="116"/>
                    <a:pt x="164" y="117"/>
                    <a:pt x="164" y="117"/>
                  </a:cubicBezTo>
                  <a:cubicBezTo>
                    <a:pt x="163" y="119"/>
                    <a:pt x="162" y="122"/>
                    <a:pt x="161" y="124"/>
                  </a:cubicBezTo>
                  <a:cubicBezTo>
                    <a:pt x="161" y="124"/>
                    <a:pt x="161" y="124"/>
                    <a:pt x="161" y="123"/>
                  </a:cubicBezTo>
                  <a:cubicBezTo>
                    <a:pt x="161" y="122"/>
                    <a:pt x="161" y="120"/>
                    <a:pt x="161" y="119"/>
                  </a:cubicBezTo>
                  <a:cubicBezTo>
                    <a:pt x="161" y="117"/>
                    <a:pt x="161" y="116"/>
                    <a:pt x="161" y="114"/>
                  </a:cubicBezTo>
                  <a:cubicBezTo>
                    <a:pt x="161" y="114"/>
                    <a:pt x="161" y="113"/>
                    <a:pt x="161" y="113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2" y="112"/>
                    <a:pt x="162" y="113"/>
                  </a:cubicBezTo>
                  <a:close/>
                  <a:moveTo>
                    <a:pt x="148" y="127"/>
                  </a:moveTo>
                  <a:cubicBezTo>
                    <a:pt x="148" y="127"/>
                    <a:pt x="148" y="127"/>
                    <a:pt x="148" y="127"/>
                  </a:cubicBezTo>
                  <a:cubicBezTo>
                    <a:pt x="149" y="126"/>
                    <a:pt x="149" y="126"/>
                    <a:pt x="149" y="126"/>
                  </a:cubicBezTo>
                  <a:cubicBezTo>
                    <a:pt x="149" y="126"/>
                    <a:pt x="149" y="127"/>
                    <a:pt x="148" y="127"/>
                  </a:cubicBezTo>
                  <a:close/>
                  <a:moveTo>
                    <a:pt x="170" y="123"/>
                  </a:moveTo>
                  <a:cubicBezTo>
                    <a:pt x="172" y="126"/>
                    <a:pt x="174" y="128"/>
                    <a:pt x="175" y="131"/>
                  </a:cubicBezTo>
                  <a:cubicBezTo>
                    <a:pt x="175" y="132"/>
                    <a:pt x="175" y="133"/>
                    <a:pt x="176" y="134"/>
                  </a:cubicBezTo>
                  <a:cubicBezTo>
                    <a:pt x="175" y="134"/>
                    <a:pt x="174" y="134"/>
                    <a:pt x="174" y="134"/>
                  </a:cubicBezTo>
                  <a:cubicBezTo>
                    <a:pt x="173" y="131"/>
                    <a:pt x="172" y="127"/>
                    <a:pt x="170" y="123"/>
                  </a:cubicBezTo>
                  <a:close/>
                  <a:moveTo>
                    <a:pt x="171" y="116"/>
                  </a:moveTo>
                  <a:cubicBezTo>
                    <a:pt x="171" y="115"/>
                    <a:pt x="170" y="115"/>
                    <a:pt x="169" y="114"/>
                  </a:cubicBezTo>
                  <a:cubicBezTo>
                    <a:pt x="170" y="113"/>
                    <a:pt x="170" y="112"/>
                    <a:pt x="170" y="111"/>
                  </a:cubicBezTo>
                  <a:cubicBezTo>
                    <a:pt x="171" y="113"/>
                    <a:pt x="171" y="114"/>
                    <a:pt x="171" y="116"/>
                  </a:cubicBezTo>
                  <a:close/>
                  <a:moveTo>
                    <a:pt x="163" y="106"/>
                  </a:moveTo>
                  <a:cubicBezTo>
                    <a:pt x="163" y="106"/>
                    <a:pt x="163" y="107"/>
                    <a:pt x="164" y="107"/>
                  </a:cubicBezTo>
                  <a:cubicBezTo>
                    <a:pt x="164" y="108"/>
                    <a:pt x="164" y="108"/>
                    <a:pt x="164" y="109"/>
                  </a:cubicBezTo>
                  <a:cubicBezTo>
                    <a:pt x="165" y="109"/>
                    <a:pt x="165" y="110"/>
                    <a:pt x="165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1"/>
                    <a:pt x="164" y="111"/>
                    <a:pt x="163" y="111"/>
                  </a:cubicBezTo>
                  <a:cubicBezTo>
                    <a:pt x="163" y="110"/>
                    <a:pt x="162" y="110"/>
                    <a:pt x="162" y="110"/>
                  </a:cubicBezTo>
                  <a:cubicBezTo>
                    <a:pt x="162" y="109"/>
                    <a:pt x="162" y="109"/>
                    <a:pt x="163" y="108"/>
                  </a:cubicBezTo>
                  <a:cubicBezTo>
                    <a:pt x="163" y="108"/>
                    <a:pt x="163" y="107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lose/>
                  <a:moveTo>
                    <a:pt x="135" y="115"/>
                  </a:moveTo>
                  <a:cubicBezTo>
                    <a:pt x="135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8"/>
                    <a:pt x="135" y="122"/>
                    <a:pt x="136" y="126"/>
                  </a:cubicBezTo>
                  <a:cubicBezTo>
                    <a:pt x="135" y="126"/>
                    <a:pt x="134" y="126"/>
                    <a:pt x="134" y="127"/>
                  </a:cubicBezTo>
                  <a:cubicBezTo>
                    <a:pt x="133" y="128"/>
                    <a:pt x="132" y="129"/>
                    <a:pt x="131" y="129"/>
                  </a:cubicBezTo>
                  <a:cubicBezTo>
                    <a:pt x="131" y="129"/>
                    <a:pt x="131" y="129"/>
                    <a:pt x="131" y="129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1" y="127"/>
                    <a:pt x="131" y="125"/>
                    <a:pt x="132" y="124"/>
                  </a:cubicBezTo>
                  <a:cubicBezTo>
                    <a:pt x="133" y="121"/>
                    <a:pt x="133" y="118"/>
                    <a:pt x="134" y="116"/>
                  </a:cubicBezTo>
                  <a:cubicBezTo>
                    <a:pt x="134" y="116"/>
                    <a:pt x="135" y="116"/>
                    <a:pt x="135" y="115"/>
                  </a:cubicBezTo>
                  <a:close/>
                  <a:moveTo>
                    <a:pt x="104" y="109"/>
                  </a:moveTo>
                  <a:cubicBezTo>
                    <a:pt x="103" y="109"/>
                    <a:pt x="103" y="110"/>
                    <a:pt x="102" y="111"/>
                  </a:cubicBezTo>
                  <a:cubicBezTo>
                    <a:pt x="102" y="112"/>
                    <a:pt x="101" y="113"/>
                    <a:pt x="100" y="114"/>
                  </a:cubicBezTo>
                  <a:cubicBezTo>
                    <a:pt x="101" y="112"/>
                    <a:pt x="102" y="110"/>
                    <a:pt x="104" y="109"/>
                  </a:cubicBezTo>
                  <a:close/>
                  <a:moveTo>
                    <a:pt x="68" y="127"/>
                  </a:moveTo>
                  <a:cubicBezTo>
                    <a:pt x="67" y="128"/>
                    <a:pt x="67" y="128"/>
                    <a:pt x="67" y="129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7" y="129"/>
                    <a:pt x="67" y="129"/>
                    <a:pt x="66" y="129"/>
                  </a:cubicBezTo>
                  <a:cubicBezTo>
                    <a:pt x="67" y="129"/>
                    <a:pt x="67" y="128"/>
                    <a:pt x="68" y="127"/>
                  </a:cubicBezTo>
                  <a:close/>
                  <a:moveTo>
                    <a:pt x="1571" y="73"/>
                  </a:moveTo>
                  <a:cubicBezTo>
                    <a:pt x="1571" y="70"/>
                    <a:pt x="1572" y="68"/>
                    <a:pt x="1573" y="66"/>
                  </a:cubicBezTo>
                  <a:cubicBezTo>
                    <a:pt x="1573" y="67"/>
                    <a:pt x="1574" y="68"/>
                    <a:pt x="1574" y="68"/>
                  </a:cubicBezTo>
                  <a:cubicBezTo>
                    <a:pt x="1574" y="69"/>
                    <a:pt x="1574" y="69"/>
                    <a:pt x="1574" y="69"/>
                  </a:cubicBezTo>
                  <a:cubicBezTo>
                    <a:pt x="1574" y="70"/>
                    <a:pt x="1574" y="71"/>
                    <a:pt x="1574" y="73"/>
                  </a:cubicBezTo>
                  <a:cubicBezTo>
                    <a:pt x="1573" y="73"/>
                    <a:pt x="1572" y="73"/>
                    <a:pt x="1571" y="73"/>
                  </a:cubicBezTo>
                  <a:close/>
                  <a:moveTo>
                    <a:pt x="1686" y="87"/>
                  </a:moveTo>
                  <a:cubicBezTo>
                    <a:pt x="1686" y="84"/>
                    <a:pt x="1686" y="81"/>
                    <a:pt x="1686" y="77"/>
                  </a:cubicBezTo>
                  <a:cubicBezTo>
                    <a:pt x="1685" y="72"/>
                    <a:pt x="1684" y="66"/>
                    <a:pt x="1683" y="60"/>
                  </a:cubicBezTo>
                  <a:cubicBezTo>
                    <a:pt x="1683" y="61"/>
                    <a:pt x="1683" y="61"/>
                    <a:pt x="1683" y="61"/>
                  </a:cubicBezTo>
                  <a:cubicBezTo>
                    <a:pt x="1685" y="65"/>
                    <a:pt x="1687" y="70"/>
                    <a:pt x="1688" y="76"/>
                  </a:cubicBezTo>
                  <a:cubicBezTo>
                    <a:pt x="1689" y="80"/>
                    <a:pt x="1690" y="84"/>
                    <a:pt x="1691" y="88"/>
                  </a:cubicBezTo>
                  <a:cubicBezTo>
                    <a:pt x="1689" y="88"/>
                    <a:pt x="1688" y="87"/>
                    <a:pt x="1686" y="87"/>
                  </a:cubicBezTo>
                  <a:close/>
                  <a:moveTo>
                    <a:pt x="1700" y="77"/>
                  </a:moveTo>
                  <a:cubicBezTo>
                    <a:pt x="1700" y="77"/>
                    <a:pt x="1700" y="76"/>
                    <a:pt x="1700" y="76"/>
                  </a:cubicBezTo>
                  <a:cubicBezTo>
                    <a:pt x="1701" y="77"/>
                    <a:pt x="1701" y="78"/>
                    <a:pt x="1701" y="79"/>
                  </a:cubicBezTo>
                  <a:cubicBezTo>
                    <a:pt x="1701" y="79"/>
                    <a:pt x="1702" y="79"/>
                    <a:pt x="1702" y="80"/>
                  </a:cubicBezTo>
                  <a:cubicBezTo>
                    <a:pt x="1701" y="79"/>
                    <a:pt x="1701" y="78"/>
                    <a:pt x="1700" y="77"/>
                  </a:cubicBezTo>
                  <a:close/>
                  <a:moveTo>
                    <a:pt x="1742" y="64"/>
                  </a:moveTo>
                  <a:cubicBezTo>
                    <a:pt x="1745" y="58"/>
                    <a:pt x="1749" y="53"/>
                    <a:pt x="1752" y="48"/>
                  </a:cubicBezTo>
                  <a:cubicBezTo>
                    <a:pt x="1753" y="45"/>
                    <a:pt x="1755" y="43"/>
                    <a:pt x="1757" y="42"/>
                  </a:cubicBezTo>
                  <a:cubicBezTo>
                    <a:pt x="1757" y="42"/>
                    <a:pt x="1757" y="42"/>
                    <a:pt x="1757" y="42"/>
                  </a:cubicBezTo>
                  <a:cubicBezTo>
                    <a:pt x="1754" y="46"/>
                    <a:pt x="1751" y="53"/>
                    <a:pt x="1747" y="59"/>
                  </a:cubicBezTo>
                  <a:cubicBezTo>
                    <a:pt x="1746" y="64"/>
                    <a:pt x="1744" y="68"/>
                    <a:pt x="1742" y="72"/>
                  </a:cubicBezTo>
                  <a:cubicBezTo>
                    <a:pt x="1741" y="75"/>
                    <a:pt x="1740" y="77"/>
                    <a:pt x="1739" y="80"/>
                  </a:cubicBezTo>
                  <a:cubicBezTo>
                    <a:pt x="1739" y="79"/>
                    <a:pt x="1738" y="78"/>
                    <a:pt x="1738" y="77"/>
                  </a:cubicBezTo>
                  <a:cubicBezTo>
                    <a:pt x="1737" y="77"/>
                    <a:pt x="1737" y="76"/>
                    <a:pt x="1737" y="76"/>
                  </a:cubicBezTo>
                  <a:cubicBezTo>
                    <a:pt x="1737" y="74"/>
                    <a:pt x="1738" y="73"/>
                    <a:pt x="1738" y="72"/>
                  </a:cubicBezTo>
                  <a:cubicBezTo>
                    <a:pt x="1739" y="69"/>
                    <a:pt x="1741" y="66"/>
                    <a:pt x="1742" y="64"/>
                  </a:cubicBezTo>
                  <a:close/>
                  <a:moveTo>
                    <a:pt x="1722" y="86"/>
                  </a:moveTo>
                  <a:cubicBezTo>
                    <a:pt x="1721" y="85"/>
                    <a:pt x="1721" y="84"/>
                    <a:pt x="1720" y="83"/>
                  </a:cubicBezTo>
                  <a:cubicBezTo>
                    <a:pt x="1721" y="81"/>
                    <a:pt x="1721" y="80"/>
                    <a:pt x="1722" y="78"/>
                  </a:cubicBezTo>
                  <a:cubicBezTo>
                    <a:pt x="1723" y="80"/>
                    <a:pt x="1723" y="82"/>
                    <a:pt x="1724" y="84"/>
                  </a:cubicBezTo>
                  <a:cubicBezTo>
                    <a:pt x="1724" y="86"/>
                    <a:pt x="1725" y="87"/>
                    <a:pt x="1726" y="89"/>
                  </a:cubicBezTo>
                  <a:cubicBezTo>
                    <a:pt x="1726" y="90"/>
                    <a:pt x="1726" y="92"/>
                    <a:pt x="1726" y="93"/>
                  </a:cubicBezTo>
                  <a:cubicBezTo>
                    <a:pt x="1725" y="93"/>
                    <a:pt x="1725" y="93"/>
                    <a:pt x="1724" y="93"/>
                  </a:cubicBezTo>
                  <a:cubicBezTo>
                    <a:pt x="1724" y="90"/>
                    <a:pt x="1723" y="88"/>
                    <a:pt x="1722" y="86"/>
                  </a:cubicBezTo>
                  <a:close/>
                  <a:moveTo>
                    <a:pt x="1810" y="96"/>
                  </a:moveTo>
                  <a:cubicBezTo>
                    <a:pt x="1810" y="93"/>
                    <a:pt x="1811" y="91"/>
                    <a:pt x="1811" y="88"/>
                  </a:cubicBezTo>
                  <a:cubicBezTo>
                    <a:pt x="1812" y="86"/>
                    <a:pt x="1812" y="85"/>
                    <a:pt x="1813" y="83"/>
                  </a:cubicBezTo>
                  <a:cubicBezTo>
                    <a:pt x="1814" y="87"/>
                    <a:pt x="1815" y="91"/>
                    <a:pt x="1816" y="95"/>
                  </a:cubicBezTo>
                  <a:cubicBezTo>
                    <a:pt x="1815" y="95"/>
                    <a:pt x="1815" y="96"/>
                    <a:pt x="1815" y="96"/>
                  </a:cubicBezTo>
                  <a:cubicBezTo>
                    <a:pt x="1814" y="97"/>
                    <a:pt x="1813" y="98"/>
                    <a:pt x="1813" y="98"/>
                  </a:cubicBezTo>
                  <a:cubicBezTo>
                    <a:pt x="1812" y="98"/>
                    <a:pt x="1811" y="98"/>
                    <a:pt x="1809" y="98"/>
                  </a:cubicBezTo>
                  <a:cubicBezTo>
                    <a:pt x="1810" y="97"/>
                    <a:pt x="1810" y="97"/>
                    <a:pt x="1810" y="96"/>
                  </a:cubicBezTo>
                  <a:close/>
                  <a:moveTo>
                    <a:pt x="1768" y="92"/>
                  </a:moveTo>
                  <a:cubicBezTo>
                    <a:pt x="1769" y="91"/>
                    <a:pt x="1770" y="90"/>
                    <a:pt x="1770" y="89"/>
                  </a:cubicBezTo>
                  <a:cubicBezTo>
                    <a:pt x="1771" y="89"/>
                    <a:pt x="1771" y="89"/>
                    <a:pt x="1771" y="90"/>
                  </a:cubicBezTo>
                  <a:cubicBezTo>
                    <a:pt x="1771" y="92"/>
                    <a:pt x="1772" y="94"/>
                    <a:pt x="1772" y="96"/>
                  </a:cubicBezTo>
                  <a:cubicBezTo>
                    <a:pt x="1770" y="96"/>
                    <a:pt x="1768" y="96"/>
                    <a:pt x="1765" y="96"/>
                  </a:cubicBezTo>
                  <a:cubicBezTo>
                    <a:pt x="1766" y="95"/>
                    <a:pt x="1767" y="94"/>
                    <a:pt x="1768" y="92"/>
                  </a:cubicBezTo>
                  <a:close/>
                  <a:moveTo>
                    <a:pt x="1782" y="85"/>
                  </a:moveTo>
                  <a:cubicBezTo>
                    <a:pt x="1782" y="84"/>
                    <a:pt x="1781" y="83"/>
                    <a:pt x="1781" y="82"/>
                  </a:cubicBezTo>
                  <a:cubicBezTo>
                    <a:pt x="1780" y="80"/>
                    <a:pt x="1780" y="80"/>
                    <a:pt x="1780" y="80"/>
                  </a:cubicBezTo>
                  <a:cubicBezTo>
                    <a:pt x="1780" y="80"/>
                    <a:pt x="1779" y="79"/>
                    <a:pt x="1779" y="78"/>
                  </a:cubicBezTo>
                  <a:cubicBezTo>
                    <a:pt x="1779" y="78"/>
                    <a:pt x="1779" y="78"/>
                    <a:pt x="1779" y="77"/>
                  </a:cubicBezTo>
                  <a:cubicBezTo>
                    <a:pt x="1780" y="76"/>
                    <a:pt x="1781" y="74"/>
                    <a:pt x="1782" y="73"/>
                  </a:cubicBezTo>
                  <a:cubicBezTo>
                    <a:pt x="1783" y="72"/>
                    <a:pt x="1783" y="71"/>
                    <a:pt x="1784" y="71"/>
                  </a:cubicBezTo>
                  <a:cubicBezTo>
                    <a:pt x="1784" y="72"/>
                    <a:pt x="1784" y="74"/>
                    <a:pt x="1785" y="75"/>
                  </a:cubicBezTo>
                  <a:cubicBezTo>
                    <a:pt x="1785" y="77"/>
                    <a:pt x="1786" y="79"/>
                    <a:pt x="1786" y="82"/>
                  </a:cubicBezTo>
                  <a:cubicBezTo>
                    <a:pt x="1786" y="83"/>
                    <a:pt x="1786" y="83"/>
                    <a:pt x="1786" y="84"/>
                  </a:cubicBezTo>
                  <a:cubicBezTo>
                    <a:pt x="1785" y="85"/>
                    <a:pt x="1784" y="86"/>
                    <a:pt x="1784" y="88"/>
                  </a:cubicBezTo>
                  <a:cubicBezTo>
                    <a:pt x="1783" y="87"/>
                    <a:pt x="1783" y="86"/>
                    <a:pt x="1782" y="85"/>
                  </a:cubicBezTo>
                  <a:close/>
                  <a:moveTo>
                    <a:pt x="1786" y="68"/>
                  </a:moveTo>
                  <a:cubicBezTo>
                    <a:pt x="1786" y="68"/>
                    <a:pt x="1786" y="68"/>
                    <a:pt x="1786" y="68"/>
                  </a:cubicBezTo>
                  <a:cubicBezTo>
                    <a:pt x="1786" y="68"/>
                    <a:pt x="1786" y="68"/>
                    <a:pt x="1786" y="68"/>
                  </a:cubicBezTo>
                  <a:cubicBezTo>
                    <a:pt x="1786" y="68"/>
                    <a:pt x="1786" y="68"/>
                    <a:pt x="1786" y="68"/>
                  </a:cubicBezTo>
                  <a:close/>
                  <a:moveTo>
                    <a:pt x="1786" y="61"/>
                  </a:moveTo>
                  <a:cubicBezTo>
                    <a:pt x="1786" y="61"/>
                    <a:pt x="1786" y="60"/>
                    <a:pt x="1787" y="60"/>
                  </a:cubicBezTo>
                  <a:cubicBezTo>
                    <a:pt x="1787" y="61"/>
                    <a:pt x="1786" y="61"/>
                    <a:pt x="1786" y="62"/>
                  </a:cubicBezTo>
                  <a:cubicBezTo>
                    <a:pt x="1786" y="63"/>
                    <a:pt x="1785" y="63"/>
                    <a:pt x="1784" y="64"/>
                  </a:cubicBezTo>
                  <a:cubicBezTo>
                    <a:pt x="1784" y="64"/>
                    <a:pt x="1784" y="64"/>
                    <a:pt x="1784" y="64"/>
                  </a:cubicBezTo>
                  <a:cubicBezTo>
                    <a:pt x="1785" y="63"/>
                    <a:pt x="1785" y="62"/>
                    <a:pt x="1786" y="61"/>
                  </a:cubicBezTo>
                  <a:close/>
                  <a:moveTo>
                    <a:pt x="1856" y="100"/>
                  </a:moveTo>
                  <a:cubicBezTo>
                    <a:pt x="1855" y="100"/>
                    <a:pt x="1853" y="100"/>
                    <a:pt x="1852" y="100"/>
                  </a:cubicBezTo>
                  <a:cubicBezTo>
                    <a:pt x="1852" y="99"/>
                    <a:pt x="1853" y="98"/>
                    <a:pt x="1853" y="98"/>
                  </a:cubicBezTo>
                  <a:cubicBezTo>
                    <a:pt x="1855" y="96"/>
                    <a:pt x="1856" y="95"/>
                    <a:pt x="1857" y="93"/>
                  </a:cubicBezTo>
                  <a:cubicBezTo>
                    <a:pt x="1857" y="95"/>
                    <a:pt x="1856" y="97"/>
                    <a:pt x="1856" y="100"/>
                  </a:cubicBezTo>
                  <a:close/>
                  <a:moveTo>
                    <a:pt x="1861" y="77"/>
                  </a:moveTo>
                  <a:cubicBezTo>
                    <a:pt x="1861" y="77"/>
                    <a:pt x="1861" y="77"/>
                    <a:pt x="1861" y="77"/>
                  </a:cubicBezTo>
                  <a:cubicBezTo>
                    <a:pt x="1856" y="81"/>
                    <a:pt x="1851" y="86"/>
                    <a:pt x="1845" y="90"/>
                  </a:cubicBezTo>
                  <a:cubicBezTo>
                    <a:pt x="1845" y="91"/>
                    <a:pt x="1844" y="91"/>
                    <a:pt x="1844" y="92"/>
                  </a:cubicBezTo>
                  <a:cubicBezTo>
                    <a:pt x="1846" y="84"/>
                    <a:pt x="1849" y="77"/>
                    <a:pt x="1852" y="69"/>
                  </a:cubicBezTo>
                  <a:cubicBezTo>
                    <a:pt x="1856" y="66"/>
                    <a:pt x="1860" y="64"/>
                    <a:pt x="1863" y="62"/>
                  </a:cubicBezTo>
                  <a:cubicBezTo>
                    <a:pt x="1863" y="63"/>
                    <a:pt x="1864" y="63"/>
                    <a:pt x="1863" y="64"/>
                  </a:cubicBezTo>
                  <a:cubicBezTo>
                    <a:pt x="1863" y="65"/>
                    <a:pt x="1863" y="66"/>
                    <a:pt x="1862" y="66"/>
                  </a:cubicBezTo>
                  <a:cubicBezTo>
                    <a:pt x="1861" y="67"/>
                    <a:pt x="1860" y="67"/>
                    <a:pt x="1860" y="67"/>
                  </a:cubicBezTo>
                  <a:cubicBezTo>
                    <a:pt x="1860" y="67"/>
                    <a:pt x="1861" y="67"/>
                    <a:pt x="1863" y="67"/>
                  </a:cubicBezTo>
                  <a:cubicBezTo>
                    <a:pt x="1863" y="66"/>
                    <a:pt x="1864" y="66"/>
                    <a:pt x="1865" y="65"/>
                  </a:cubicBezTo>
                  <a:cubicBezTo>
                    <a:pt x="1865" y="65"/>
                    <a:pt x="1864" y="66"/>
                    <a:pt x="1864" y="66"/>
                  </a:cubicBezTo>
                  <a:cubicBezTo>
                    <a:pt x="1863" y="70"/>
                    <a:pt x="1862" y="73"/>
                    <a:pt x="1861" y="77"/>
                  </a:cubicBezTo>
                  <a:close/>
                  <a:moveTo>
                    <a:pt x="1989" y="77"/>
                  </a:moveTo>
                  <a:cubicBezTo>
                    <a:pt x="1987" y="80"/>
                    <a:pt x="1986" y="84"/>
                    <a:pt x="1984" y="88"/>
                  </a:cubicBezTo>
                  <a:cubicBezTo>
                    <a:pt x="1983" y="90"/>
                    <a:pt x="1982" y="92"/>
                    <a:pt x="1982" y="94"/>
                  </a:cubicBezTo>
                  <a:cubicBezTo>
                    <a:pt x="1981" y="95"/>
                    <a:pt x="1981" y="97"/>
                    <a:pt x="1980" y="98"/>
                  </a:cubicBezTo>
                  <a:cubicBezTo>
                    <a:pt x="1980" y="99"/>
                    <a:pt x="1980" y="100"/>
                    <a:pt x="1980" y="101"/>
                  </a:cubicBezTo>
                  <a:cubicBezTo>
                    <a:pt x="1976" y="101"/>
                    <a:pt x="1972" y="101"/>
                    <a:pt x="1969" y="101"/>
                  </a:cubicBezTo>
                  <a:cubicBezTo>
                    <a:pt x="1970" y="98"/>
                    <a:pt x="1972" y="94"/>
                    <a:pt x="1974" y="91"/>
                  </a:cubicBezTo>
                  <a:cubicBezTo>
                    <a:pt x="1976" y="87"/>
                    <a:pt x="1980" y="83"/>
                    <a:pt x="1983" y="79"/>
                  </a:cubicBezTo>
                  <a:cubicBezTo>
                    <a:pt x="1985" y="76"/>
                    <a:pt x="1987" y="73"/>
                    <a:pt x="1990" y="71"/>
                  </a:cubicBezTo>
                  <a:cubicBezTo>
                    <a:pt x="1989" y="72"/>
                    <a:pt x="1989" y="75"/>
                    <a:pt x="1989" y="77"/>
                  </a:cubicBezTo>
                  <a:close/>
                  <a:moveTo>
                    <a:pt x="2014" y="77"/>
                  </a:moveTo>
                  <a:cubicBezTo>
                    <a:pt x="2014" y="79"/>
                    <a:pt x="2014" y="79"/>
                    <a:pt x="2014" y="79"/>
                  </a:cubicBezTo>
                  <a:cubicBezTo>
                    <a:pt x="2012" y="87"/>
                    <a:pt x="2012" y="94"/>
                    <a:pt x="2013" y="101"/>
                  </a:cubicBezTo>
                  <a:cubicBezTo>
                    <a:pt x="2008" y="101"/>
                    <a:pt x="2002" y="101"/>
                    <a:pt x="1997" y="101"/>
                  </a:cubicBezTo>
                  <a:cubicBezTo>
                    <a:pt x="1997" y="94"/>
                    <a:pt x="1996" y="88"/>
                    <a:pt x="1996" y="82"/>
                  </a:cubicBezTo>
                  <a:cubicBezTo>
                    <a:pt x="1995" y="76"/>
                    <a:pt x="1994" y="70"/>
                    <a:pt x="1993" y="66"/>
                  </a:cubicBezTo>
                  <a:cubicBezTo>
                    <a:pt x="1996" y="63"/>
                    <a:pt x="1999" y="60"/>
                    <a:pt x="2002" y="57"/>
                  </a:cubicBezTo>
                  <a:cubicBezTo>
                    <a:pt x="2004" y="59"/>
                    <a:pt x="2005" y="62"/>
                    <a:pt x="2007" y="65"/>
                  </a:cubicBezTo>
                  <a:cubicBezTo>
                    <a:pt x="2009" y="68"/>
                    <a:pt x="2011" y="71"/>
                    <a:pt x="2012" y="74"/>
                  </a:cubicBezTo>
                  <a:cubicBezTo>
                    <a:pt x="2013" y="75"/>
                    <a:pt x="2013" y="76"/>
                    <a:pt x="2014" y="76"/>
                  </a:cubicBezTo>
                  <a:lnTo>
                    <a:pt x="2014" y="77"/>
                  </a:lnTo>
                  <a:close/>
                  <a:moveTo>
                    <a:pt x="2029" y="75"/>
                  </a:moveTo>
                  <a:cubicBezTo>
                    <a:pt x="2028" y="74"/>
                    <a:pt x="2028" y="74"/>
                    <a:pt x="2027" y="73"/>
                  </a:cubicBezTo>
                  <a:cubicBezTo>
                    <a:pt x="2027" y="72"/>
                    <a:pt x="2028" y="71"/>
                    <a:pt x="2028" y="70"/>
                  </a:cubicBezTo>
                  <a:cubicBezTo>
                    <a:pt x="2028" y="68"/>
                    <a:pt x="2028" y="66"/>
                    <a:pt x="2028" y="64"/>
                  </a:cubicBezTo>
                  <a:cubicBezTo>
                    <a:pt x="2029" y="65"/>
                    <a:pt x="2029" y="67"/>
                    <a:pt x="2029" y="68"/>
                  </a:cubicBezTo>
                  <a:cubicBezTo>
                    <a:pt x="2029" y="71"/>
                    <a:pt x="2030" y="74"/>
                    <a:pt x="2031" y="77"/>
                  </a:cubicBezTo>
                  <a:cubicBezTo>
                    <a:pt x="2030" y="76"/>
                    <a:pt x="2030" y="75"/>
                    <a:pt x="2029" y="75"/>
                  </a:cubicBezTo>
                  <a:close/>
                  <a:moveTo>
                    <a:pt x="2074" y="76"/>
                  </a:moveTo>
                  <a:cubicBezTo>
                    <a:pt x="2074" y="76"/>
                    <a:pt x="2073" y="76"/>
                    <a:pt x="2073" y="77"/>
                  </a:cubicBezTo>
                  <a:cubicBezTo>
                    <a:pt x="2073" y="76"/>
                    <a:pt x="2073" y="75"/>
                    <a:pt x="2072" y="75"/>
                  </a:cubicBezTo>
                  <a:cubicBezTo>
                    <a:pt x="2073" y="74"/>
                    <a:pt x="2074" y="73"/>
                    <a:pt x="2075" y="73"/>
                  </a:cubicBezTo>
                  <a:cubicBezTo>
                    <a:pt x="2075" y="73"/>
                    <a:pt x="2075" y="74"/>
                    <a:pt x="2076" y="74"/>
                  </a:cubicBezTo>
                  <a:cubicBezTo>
                    <a:pt x="2075" y="75"/>
                    <a:pt x="2075" y="75"/>
                    <a:pt x="2074" y="76"/>
                  </a:cubicBezTo>
                  <a:close/>
                  <a:moveTo>
                    <a:pt x="2259" y="91"/>
                  </a:moveTo>
                  <a:cubicBezTo>
                    <a:pt x="2260" y="88"/>
                    <a:pt x="2261" y="86"/>
                    <a:pt x="2261" y="83"/>
                  </a:cubicBezTo>
                  <a:cubicBezTo>
                    <a:pt x="2262" y="81"/>
                    <a:pt x="2263" y="79"/>
                    <a:pt x="2264" y="76"/>
                  </a:cubicBezTo>
                  <a:cubicBezTo>
                    <a:pt x="2264" y="76"/>
                    <a:pt x="2264" y="75"/>
                    <a:pt x="2264" y="75"/>
                  </a:cubicBezTo>
                  <a:cubicBezTo>
                    <a:pt x="2264" y="76"/>
                    <a:pt x="2265" y="77"/>
                    <a:pt x="2266" y="79"/>
                  </a:cubicBezTo>
                  <a:cubicBezTo>
                    <a:pt x="2266" y="80"/>
                    <a:pt x="2266" y="81"/>
                    <a:pt x="2267" y="82"/>
                  </a:cubicBezTo>
                  <a:cubicBezTo>
                    <a:pt x="2265" y="85"/>
                    <a:pt x="2264" y="88"/>
                    <a:pt x="2263" y="91"/>
                  </a:cubicBezTo>
                  <a:cubicBezTo>
                    <a:pt x="2263" y="91"/>
                    <a:pt x="2263" y="92"/>
                    <a:pt x="2263" y="93"/>
                  </a:cubicBezTo>
                  <a:cubicBezTo>
                    <a:pt x="2261" y="93"/>
                    <a:pt x="2260" y="93"/>
                    <a:pt x="2258" y="93"/>
                  </a:cubicBezTo>
                  <a:cubicBezTo>
                    <a:pt x="2258" y="92"/>
                    <a:pt x="2259" y="92"/>
                    <a:pt x="2259" y="91"/>
                  </a:cubicBezTo>
                  <a:close/>
                  <a:moveTo>
                    <a:pt x="2228" y="90"/>
                  </a:moveTo>
                  <a:cubicBezTo>
                    <a:pt x="2229" y="83"/>
                    <a:pt x="2229" y="74"/>
                    <a:pt x="2229" y="67"/>
                  </a:cubicBezTo>
                  <a:cubicBezTo>
                    <a:pt x="2231" y="71"/>
                    <a:pt x="2232" y="77"/>
                    <a:pt x="2233" y="85"/>
                  </a:cubicBezTo>
                  <a:cubicBezTo>
                    <a:pt x="2232" y="87"/>
                    <a:pt x="2231" y="89"/>
                    <a:pt x="2231" y="92"/>
                  </a:cubicBezTo>
                  <a:cubicBezTo>
                    <a:pt x="2231" y="93"/>
                    <a:pt x="2230" y="94"/>
                    <a:pt x="2230" y="94"/>
                  </a:cubicBezTo>
                  <a:cubicBezTo>
                    <a:pt x="2229" y="93"/>
                    <a:pt x="2228" y="92"/>
                    <a:pt x="2227" y="91"/>
                  </a:cubicBezTo>
                  <a:cubicBezTo>
                    <a:pt x="2227" y="91"/>
                    <a:pt x="2228" y="90"/>
                    <a:pt x="2228" y="90"/>
                  </a:cubicBezTo>
                  <a:close/>
                  <a:moveTo>
                    <a:pt x="2204" y="96"/>
                  </a:moveTo>
                  <a:cubicBezTo>
                    <a:pt x="2204" y="95"/>
                    <a:pt x="2205" y="93"/>
                    <a:pt x="2206" y="92"/>
                  </a:cubicBezTo>
                  <a:cubicBezTo>
                    <a:pt x="2205" y="93"/>
                    <a:pt x="2205" y="95"/>
                    <a:pt x="2205" y="96"/>
                  </a:cubicBezTo>
                  <a:cubicBezTo>
                    <a:pt x="2205" y="96"/>
                    <a:pt x="2204" y="96"/>
                    <a:pt x="2204" y="96"/>
                  </a:cubicBezTo>
                  <a:close/>
                  <a:moveTo>
                    <a:pt x="2186" y="97"/>
                  </a:moveTo>
                  <a:cubicBezTo>
                    <a:pt x="2186" y="96"/>
                    <a:pt x="2186" y="96"/>
                    <a:pt x="2186" y="96"/>
                  </a:cubicBezTo>
                  <a:cubicBezTo>
                    <a:pt x="2186" y="96"/>
                    <a:pt x="2186" y="96"/>
                    <a:pt x="2187" y="97"/>
                  </a:cubicBezTo>
                  <a:cubicBezTo>
                    <a:pt x="2186" y="97"/>
                    <a:pt x="2186" y="97"/>
                    <a:pt x="2186" y="97"/>
                  </a:cubicBezTo>
                  <a:cubicBezTo>
                    <a:pt x="2186" y="97"/>
                    <a:pt x="2186" y="97"/>
                    <a:pt x="2186" y="97"/>
                  </a:cubicBezTo>
                  <a:close/>
                  <a:moveTo>
                    <a:pt x="2190" y="76"/>
                  </a:moveTo>
                  <a:cubicBezTo>
                    <a:pt x="2190" y="76"/>
                    <a:pt x="2190" y="76"/>
                    <a:pt x="2190" y="76"/>
                  </a:cubicBezTo>
                  <a:cubicBezTo>
                    <a:pt x="2189" y="75"/>
                    <a:pt x="2189" y="75"/>
                    <a:pt x="2188" y="74"/>
                  </a:cubicBezTo>
                  <a:cubicBezTo>
                    <a:pt x="2189" y="75"/>
                    <a:pt x="2189" y="75"/>
                    <a:pt x="2190" y="76"/>
                  </a:cubicBezTo>
                  <a:close/>
                  <a:moveTo>
                    <a:pt x="2179" y="71"/>
                  </a:moveTo>
                  <a:cubicBezTo>
                    <a:pt x="2180" y="75"/>
                    <a:pt x="2181" y="80"/>
                    <a:pt x="2183" y="86"/>
                  </a:cubicBezTo>
                  <a:cubicBezTo>
                    <a:pt x="2182" y="88"/>
                    <a:pt x="2181" y="89"/>
                    <a:pt x="2180" y="91"/>
                  </a:cubicBezTo>
                  <a:cubicBezTo>
                    <a:pt x="2177" y="88"/>
                    <a:pt x="2174" y="85"/>
                    <a:pt x="2170" y="83"/>
                  </a:cubicBezTo>
                  <a:cubicBezTo>
                    <a:pt x="2171" y="82"/>
                    <a:pt x="2171" y="82"/>
                    <a:pt x="2172" y="81"/>
                  </a:cubicBezTo>
                  <a:cubicBezTo>
                    <a:pt x="2174" y="78"/>
                    <a:pt x="2177" y="74"/>
                    <a:pt x="2179" y="71"/>
                  </a:cubicBezTo>
                  <a:close/>
                  <a:moveTo>
                    <a:pt x="2161" y="96"/>
                  </a:moveTo>
                  <a:cubicBezTo>
                    <a:pt x="2162" y="95"/>
                    <a:pt x="2163" y="94"/>
                    <a:pt x="2163" y="93"/>
                  </a:cubicBezTo>
                  <a:cubicBezTo>
                    <a:pt x="2165" y="94"/>
                    <a:pt x="2166" y="96"/>
                    <a:pt x="2167" y="97"/>
                  </a:cubicBezTo>
                  <a:cubicBezTo>
                    <a:pt x="2165" y="97"/>
                    <a:pt x="2162" y="98"/>
                    <a:pt x="2159" y="98"/>
                  </a:cubicBezTo>
                  <a:cubicBezTo>
                    <a:pt x="2160" y="97"/>
                    <a:pt x="2160" y="97"/>
                    <a:pt x="2161" y="96"/>
                  </a:cubicBezTo>
                  <a:close/>
                  <a:moveTo>
                    <a:pt x="2155" y="84"/>
                  </a:moveTo>
                  <a:cubicBezTo>
                    <a:pt x="2156" y="84"/>
                    <a:pt x="2156" y="85"/>
                    <a:pt x="2157" y="85"/>
                  </a:cubicBezTo>
                  <a:cubicBezTo>
                    <a:pt x="2156" y="86"/>
                    <a:pt x="2155" y="87"/>
                    <a:pt x="2155" y="89"/>
                  </a:cubicBezTo>
                  <a:cubicBezTo>
                    <a:pt x="2153" y="85"/>
                    <a:pt x="2151" y="81"/>
                    <a:pt x="2150" y="78"/>
                  </a:cubicBezTo>
                  <a:cubicBezTo>
                    <a:pt x="2151" y="80"/>
                    <a:pt x="2153" y="82"/>
                    <a:pt x="2155" y="84"/>
                  </a:cubicBezTo>
                  <a:close/>
                  <a:moveTo>
                    <a:pt x="2099" y="99"/>
                  </a:moveTo>
                  <a:cubicBezTo>
                    <a:pt x="2093" y="99"/>
                    <a:pt x="2087" y="100"/>
                    <a:pt x="2081" y="100"/>
                  </a:cubicBezTo>
                  <a:cubicBezTo>
                    <a:pt x="2082" y="98"/>
                    <a:pt x="2084" y="96"/>
                    <a:pt x="2087" y="94"/>
                  </a:cubicBezTo>
                  <a:cubicBezTo>
                    <a:pt x="2089" y="93"/>
                    <a:pt x="2091" y="92"/>
                    <a:pt x="2093" y="90"/>
                  </a:cubicBezTo>
                  <a:cubicBezTo>
                    <a:pt x="2095" y="89"/>
                    <a:pt x="2097" y="87"/>
                    <a:pt x="2099" y="85"/>
                  </a:cubicBezTo>
                  <a:cubicBezTo>
                    <a:pt x="2106" y="80"/>
                    <a:pt x="2113" y="73"/>
                    <a:pt x="2121" y="67"/>
                  </a:cubicBezTo>
                  <a:cubicBezTo>
                    <a:pt x="2125" y="64"/>
                    <a:pt x="2128" y="60"/>
                    <a:pt x="2132" y="57"/>
                  </a:cubicBezTo>
                  <a:cubicBezTo>
                    <a:pt x="2135" y="55"/>
                    <a:pt x="2137" y="53"/>
                    <a:pt x="2139" y="51"/>
                  </a:cubicBezTo>
                  <a:cubicBezTo>
                    <a:pt x="2139" y="51"/>
                    <a:pt x="2139" y="51"/>
                    <a:pt x="2139" y="51"/>
                  </a:cubicBezTo>
                  <a:cubicBezTo>
                    <a:pt x="2137" y="55"/>
                    <a:pt x="2134" y="58"/>
                    <a:pt x="2131" y="62"/>
                  </a:cubicBezTo>
                  <a:cubicBezTo>
                    <a:pt x="2131" y="62"/>
                    <a:pt x="2130" y="62"/>
                    <a:pt x="2130" y="62"/>
                  </a:cubicBezTo>
                  <a:cubicBezTo>
                    <a:pt x="2129" y="63"/>
                    <a:pt x="2128" y="63"/>
                    <a:pt x="2128" y="63"/>
                  </a:cubicBezTo>
                  <a:cubicBezTo>
                    <a:pt x="2128" y="63"/>
                    <a:pt x="2129" y="63"/>
                    <a:pt x="2131" y="63"/>
                  </a:cubicBezTo>
                  <a:cubicBezTo>
                    <a:pt x="2130" y="64"/>
                    <a:pt x="2129" y="65"/>
                    <a:pt x="2129" y="66"/>
                  </a:cubicBezTo>
                  <a:cubicBezTo>
                    <a:pt x="2127" y="68"/>
                    <a:pt x="2124" y="71"/>
                    <a:pt x="2122" y="74"/>
                  </a:cubicBezTo>
                  <a:cubicBezTo>
                    <a:pt x="2120" y="76"/>
                    <a:pt x="2118" y="79"/>
                    <a:pt x="2116" y="81"/>
                  </a:cubicBezTo>
                  <a:cubicBezTo>
                    <a:pt x="2112" y="86"/>
                    <a:pt x="2108" y="91"/>
                    <a:pt x="2104" y="95"/>
                  </a:cubicBezTo>
                  <a:cubicBezTo>
                    <a:pt x="2102" y="96"/>
                    <a:pt x="2101" y="98"/>
                    <a:pt x="2099" y="99"/>
                  </a:cubicBezTo>
                  <a:close/>
                  <a:moveTo>
                    <a:pt x="2136" y="98"/>
                  </a:moveTo>
                  <a:cubicBezTo>
                    <a:pt x="2137" y="92"/>
                    <a:pt x="2139" y="86"/>
                    <a:pt x="2140" y="80"/>
                  </a:cubicBezTo>
                  <a:cubicBezTo>
                    <a:pt x="2140" y="80"/>
                    <a:pt x="2140" y="80"/>
                    <a:pt x="2140" y="80"/>
                  </a:cubicBezTo>
                  <a:cubicBezTo>
                    <a:pt x="2142" y="86"/>
                    <a:pt x="2143" y="92"/>
                    <a:pt x="2143" y="98"/>
                  </a:cubicBezTo>
                  <a:cubicBezTo>
                    <a:pt x="2141" y="98"/>
                    <a:pt x="2138" y="98"/>
                    <a:pt x="2136" y="98"/>
                  </a:cubicBezTo>
                  <a:cubicBezTo>
                    <a:pt x="2136" y="98"/>
                    <a:pt x="2136" y="98"/>
                    <a:pt x="2136" y="98"/>
                  </a:cubicBezTo>
                  <a:close/>
                  <a:moveTo>
                    <a:pt x="2275" y="85"/>
                  </a:moveTo>
                  <a:cubicBezTo>
                    <a:pt x="2275" y="85"/>
                    <a:pt x="2274" y="84"/>
                    <a:pt x="2274" y="84"/>
                  </a:cubicBezTo>
                  <a:cubicBezTo>
                    <a:pt x="2275" y="81"/>
                    <a:pt x="2276" y="78"/>
                    <a:pt x="2277" y="75"/>
                  </a:cubicBezTo>
                  <a:cubicBezTo>
                    <a:pt x="2278" y="73"/>
                    <a:pt x="2279" y="70"/>
                    <a:pt x="2280" y="68"/>
                  </a:cubicBezTo>
                  <a:cubicBezTo>
                    <a:pt x="2280" y="69"/>
                    <a:pt x="2280" y="69"/>
                    <a:pt x="2280" y="70"/>
                  </a:cubicBezTo>
                  <a:cubicBezTo>
                    <a:pt x="2280" y="72"/>
                    <a:pt x="2280" y="75"/>
                    <a:pt x="2280" y="78"/>
                  </a:cubicBezTo>
                  <a:cubicBezTo>
                    <a:pt x="2280" y="82"/>
                    <a:pt x="2280" y="85"/>
                    <a:pt x="2280" y="89"/>
                  </a:cubicBezTo>
                  <a:cubicBezTo>
                    <a:pt x="2280" y="90"/>
                    <a:pt x="2280" y="91"/>
                    <a:pt x="2280" y="92"/>
                  </a:cubicBezTo>
                  <a:cubicBezTo>
                    <a:pt x="2279" y="92"/>
                    <a:pt x="2279" y="92"/>
                    <a:pt x="2278" y="92"/>
                  </a:cubicBezTo>
                  <a:cubicBezTo>
                    <a:pt x="2277" y="90"/>
                    <a:pt x="2276" y="87"/>
                    <a:pt x="2275" y="85"/>
                  </a:cubicBezTo>
                  <a:close/>
                  <a:moveTo>
                    <a:pt x="2397" y="66"/>
                  </a:moveTo>
                  <a:cubicBezTo>
                    <a:pt x="2397" y="69"/>
                    <a:pt x="2396" y="73"/>
                    <a:pt x="2395" y="77"/>
                  </a:cubicBezTo>
                  <a:cubicBezTo>
                    <a:pt x="2395" y="79"/>
                    <a:pt x="2395" y="79"/>
                    <a:pt x="2395" y="81"/>
                  </a:cubicBezTo>
                  <a:cubicBezTo>
                    <a:pt x="2394" y="83"/>
                    <a:pt x="2393" y="87"/>
                    <a:pt x="2392" y="87"/>
                  </a:cubicBezTo>
                  <a:cubicBezTo>
                    <a:pt x="2392" y="87"/>
                    <a:pt x="2392" y="87"/>
                    <a:pt x="2392" y="87"/>
                  </a:cubicBezTo>
                  <a:cubicBezTo>
                    <a:pt x="2392" y="87"/>
                    <a:pt x="2392" y="86"/>
                    <a:pt x="2392" y="86"/>
                  </a:cubicBezTo>
                  <a:cubicBezTo>
                    <a:pt x="2392" y="80"/>
                    <a:pt x="2392" y="75"/>
                    <a:pt x="2391" y="69"/>
                  </a:cubicBezTo>
                  <a:cubicBezTo>
                    <a:pt x="2391" y="68"/>
                    <a:pt x="2391" y="67"/>
                    <a:pt x="2391" y="66"/>
                  </a:cubicBezTo>
                  <a:cubicBezTo>
                    <a:pt x="2391" y="66"/>
                    <a:pt x="2391" y="65"/>
                    <a:pt x="2391" y="64"/>
                  </a:cubicBezTo>
                  <a:cubicBezTo>
                    <a:pt x="2390" y="63"/>
                    <a:pt x="2390" y="62"/>
                    <a:pt x="2390" y="60"/>
                  </a:cubicBezTo>
                  <a:cubicBezTo>
                    <a:pt x="2390" y="59"/>
                    <a:pt x="2390" y="58"/>
                    <a:pt x="2390" y="57"/>
                  </a:cubicBezTo>
                  <a:cubicBezTo>
                    <a:pt x="2391" y="58"/>
                    <a:pt x="2392" y="59"/>
                    <a:pt x="2394" y="60"/>
                  </a:cubicBezTo>
                  <a:cubicBezTo>
                    <a:pt x="2394" y="60"/>
                    <a:pt x="2394" y="60"/>
                    <a:pt x="2394" y="60"/>
                  </a:cubicBezTo>
                  <a:cubicBezTo>
                    <a:pt x="2394" y="61"/>
                    <a:pt x="2394" y="61"/>
                    <a:pt x="2394" y="61"/>
                  </a:cubicBezTo>
                  <a:cubicBezTo>
                    <a:pt x="2394" y="61"/>
                    <a:pt x="2394" y="60"/>
                    <a:pt x="2394" y="60"/>
                  </a:cubicBezTo>
                  <a:cubicBezTo>
                    <a:pt x="2395" y="60"/>
                    <a:pt x="2396" y="61"/>
                    <a:pt x="2396" y="61"/>
                  </a:cubicBezTo>
                  <a:cubicBezTo>
                    <a:pt x="2397" y="62"/>
                    <a:pt x="2397" y="64"/>
                    <a:pt x="2397" y="66"/>
                  </a:cubicBezTo>
                  <a:close/>
                  <a:moveTo>
                    <a:pt x="2385" y="55"/>
                  </a:moveTo>
                  <a:cubicBezTo>
                    <a:pt x="2385" y="57"/>
                    <a:pt x="2385" y="59"/>
                    <a:pt x="2385" y="60"/>
                  </a:cubicBezTo>
                  <a:cubicBezTo>
                    <a:pt x="2385" y="62"/>
                    <a:pt x="2385" y="63"/>
                    <a:pt x="2384" y="65"/>
                  </a:cubicBezTo>
                  <a:cubicBezTo>
                    <a:pt x="2384" y="66"/>
                    <a:pt x="2385" y="68"/>
                    <a:pt x="2385" y="69"/>
                  </a:cubicBezTo>
                  <a:cubicBezTo>
                    <a:pt x="2385" y="75"/>
                    <a:pt x="2384" y="81"/>
                    <a:pt x="2384" y="86"/>
                  </a:cubicBezTo>
                  <a:cubicBezTo>
                    <a:pt x="2384" y="87"/>
                    <a:pt x="2384" y="87"/>
                    <a:pt x="2384" y="88"/>
                  </a:cubicBezTo>
                  <a:cubicBezTo>
                    <a:pt x="2384" y="88"/>
                    <a:pt x="2384" y="88"/>
                    <a:pt x="2384" y="88"/>
                  </a:cubicBezTo>
                  <a:cubicBezTo>
                    <a:pt x="2384" y="88"/>
                    <a:pt x="2384" y="88"/>
                    <a:pt x="2384" y="88"/>
                  </a:cubicBezTo>
                  <a:cubicBezTo>
                    <a:pt x="2384" y="82"/>
                    <a:pt x="2383" y="76"/>
                    <a:pt x="2382" y="69"/>
                  </a:cubicBezTo>
                  <a:cubicBezTo>
                    <a:pt x="2382" y="68"/>
                    <a:pt x="2381" y="67"/>
                    <a:pt x="2381" y="66"/>
                  </a:cubicBezTo>
                  <a:cubicBezTo>
                    <a:pt x="2381" y="61"/>
                    <a:pt x="2381" y="57"/>
                    <a:pt x="2380" y="53"/>
                  </a:cubicBezTo>
                  <a:cubicBezTo>
                    <a:pt x="2382" y="53"/>
                    <a:pt x="2383" y="54"/>
                    <a:pt x="2385" y="55"/>
                  </a:cubicBezTo>
                  <a:close/>
                  <a:moveTo>
                    <a:pt x="2375" y="38"/>
                  </a:moveTo>
                  <a:cubicBezTo>
                    <a:pt x="2376" y="39"/>
                    <a:pt x="2376" y="41"/>
                    <a:pt x="2376" y="43"/>
                  </a:cubicBezTo>
                  <a:cubicBezTo>
                    <a:pt x="2375" y="42"/>
                    <a:pt x="2374" y="41"/>
                    <a:pt x="2373" y="40"/>
                  </a:cubicBezTo>
                  <a:cubicBezTo>
                    <a:pt x="2374" y="39"/>
                    <a:pt x="2375" y="39"/>
                    <a:pt x="2375" y="38"/>
                  </a:cubicBezTo>
                  <a:close/>
                  <a:moveTo>
                    <a:pt x="2372" y="43"/>
                  </a:moveTo>
                  <a:cubicBezTo>
                    <a:pt x="2372" y="43"/>
                    <a:pt x="2372" y="43"/>
                    <a:pt x="2372" y="44"/>
                  </a:cubicBezTo>
                  <a:cubicBezTo>
                    <a:pt x="2372" y="44"/>
                    <a:pt x="2372" y="43"/>
                    <a:pt x="2372" y="43"/>
                  </a:cubicBezTo>
                  <a:cubicBezTo>
                    <a:pt x="2372" y="43"/>
                    <a:pt x="2372" y="43"/>
                    <a:pt x="2372" y="43"/>
                  </a:cubicBezTo>
                  <a:close/>
                  <a:moveTo>
                    <a:pt x="2367" y="46"/>
                  </a:moveTo>
                  <a:cubicBezTo>
                    <a:pt x="2367" y="46"/>
                    <a:pt x="2368" y="47"/>
                    <a:pt x="2368" y="47"/>
                  </a:cubicBezTo>
                  <a:cubicBezTo>
                    <a:pt x="2368" y="47"/>
                    <a:pt x="2368" y="47"/>
                    <a:pt x="2368" y="47"/>
                  </a:cubicBezTo>
                  <a:cubicBezTo>
                    <a:pt x="2368" y="47"/>
                    <a:pt x="2368" y="47"/>
                    <a:pt x="2368" y="47"/>
                  </a:cubicBezTo>
                  <a:cubicBezTo>
                    <a:pt x="2369" y="47"/>
                    <a:pt x="2371" y="48"/>
                    <a:pt x="2372" y="49"/>
                  </a:cubicBezTo>
                  <a:cubicBezTo>
                    <a:pt x="2372" y="49"/>
                    <a:pt x="2373" y="49"/>
                    <a:pt x="2373" y="49"/>
                  </a:cubicBezTo>
                  <a:cubicBezTo>
                    <a:pt x="2373" y="50"/>
                    <a:pt x="2373" y="51"/>
                    <a:pt x="2373" y="52"/>
                  </a:cubicBezTo>
                  <a:cubicBezTo>
                    <a:pt x="2373" y="56"/>
                    <a:pt x="2372" y="61"/>
                    <a:pt x="2370" y="65"/>
                  </a:cubicBezTo>
                  <a:cubicBezTo>
                    <a:pt x="2369" y="60"/>
                    <a:pt x="2367" y="54"/>
                    <a:pt x="2365" y="49"/>
                  </a:cubicBezTo>
                  <a:cubicBezTo>
                    <a:pt x="2365" y="48"/>
                    <a:pt x="2366" y="47"/>
                    <a:pt x="2367" y="46"/>
                  </a:cubicBezTo>
                  <a:cubicBezTo>
                    <a:pt x="2367" y="46"/>
                    <a:pt x="2367" y="46"/>
                    <a:pt x="2367" y="46"/>
                  </a:cubicBezTo>
                  <a:close/>
                  <a:moveTo>
                    <a:pt x="2363" y="88"/>
                  </a:moveTo>
                  <a:cubicBezTo>
                    <a:pt x="2356" y="88"/>
                    <a:pt x="2350" y="88"/>
                    <a:pt x="2344" y="88"/>
                  </a:cubicBezTo>
                  <a:cubicBezTo>
                    <a:pt x="2345" y="87"/>
                    <a:pt x="2345" y="86"/>
                    <a:pt x="2346" y="85"/>
                  </a:cubicBezTo>
                  <a:cubicBezTo>
                    <a:pt x="2348" y="82"/>
                    <a:pt x="2351" y="78"/>
                    <a:pt x="2353" y="74"/>
                  </a:cubicBezTo>
                  <a:cubicBezTo>
                    <a:pt x="2355" y="70"/>
                    <a:pt x="2357" y="66"/>
                    <a:pt x="2358" y="62"/>
                  </a:cubicBezTo>
                  <a:cubicBezTo>
                    <a:pt x="2359" y="59"/>
                    <a:pt x="2360" y="57"/>
                    <a:pt x="2360" y="55"/>
                  </a:cubicBezTo>
                  <a:cubicBezTo>
                    <a:pt x="2360" y="54"/>
                    <a:pt x="2361" y="54"/>
                    <a:pt x="2361" y="54"/>
                  </a:cubicBezTo>
                  <a:cubicBezTo>
                    <a:pt x="2362" y="58"/>
                    <a:pt x="2363" y="63"/>
                    <a:pt x="2364" y="67"/>
                  </a:cubicBezTo>
                  <a:cubicBezTo>
                    <a:pt x="2364" y="70"/>
                    <a:pt x="2365" y="73"/>
                    <a:pt x="2365" y="76"/>
                  </a:cubicBezTo>
                  <a:cubicBezTo>
                    <a:pt x="2365" y="77"/>
                    <a:pt x="2366" y="78"/>
                    <a:pt x="2366" y="79"/>
                  </a:cubicBezTo>
                  <a:cubicBezTo>
                    <a:pt x="2365" y="80"/>
                    <a:pt x="2365" y="82"/>
                    <a:pt x="2364" y="83"/>
                  </a:cubicBezTo>
                  <a:cubicBezTo>
                    <a:pt x="2364" y="85"/>
                    <a:pt x="2363" y="86"/>
                    <a:pt x="2363" y="88"/>
                  </a:cubicBezTo>
                  <a:close/>
                  <a:moveTo>
                    <a:pt x="2400" y="69"/>
                  </a:moveTo>
                  <a:cubicBezTo>
                    <a:pt x="2400" y="68"/>
                    <a:pt x="2400" y="67"/>
                    <a:pt x="2400" y="65"/>
                  </a:cubicBezTo>
                  <a:cubicBezTo>
                    <a:pt x="2399" y="64"/>
                    <a:pt x="2399" y="63"/>
                    <a:pt x="2399" y="62"/>
                  </a:cubicBezTo>
                  <a:cubicBezTo>
                    <a:pt x="2399" y="63"/>
                    <a:pt x="2399" y="63"/>
                    <a:pt x="2399" y="63"/>
                  </a:cubicBezTo>
                  <a:cubicBezTo>
                    <a:pt x="2400" y="63"/>
                    <a:pt x="2401" y="64"/>
                    <a:pt x="2402" y="64"/>
                  </a:cubicBezTo>
                  <a:cubicBezTo>
                    <a:pt x="2401" y="66"/>
                    <a:pt x="2401" y="67"/>
                    <a:pt x="2400" y="69"/>
                  </a:cubicBezTo>
                  <a:close/>
                  <a:moveTo>
                    <a:pt x="2415" y="73"/>
                  </a:moveTo>
                  <a:cubicBezTo>
                    <a:pt x="2413" y="79"/>
                    <a:pt x="2412" y="84"/>
                    <a:pt x="2412" y="89"/>
                  </a:cubicBezTo>
                  <a:cubicBezTo>
                    <a:pt x="2410" y="89"/>
                    <a:pt x="2409" y="89"/>
                    <a:pt x="2408" y="89"/>
                  </a:cubicBezTo>
                  <a:cubicBezTo>
                    <a:pt x="2409" y="86"/>
                    <a:pt x="2410" y="83"/>
                    <a:pt x="2411" y="79"/>
                  </a:cubicBezTo>
                  <a:cubicBezTo>
                    <a:pt x="2412" y="77"/>
                    <a:pt x="2412" y="74"/>
                    <a:pt x="2413" y="71"/>
                  </a:cubicBezTo>
                  <a:cubicBezTo>
                    <a:pt x="2413" y="71"/>
                    <a:pt x="2414" y="72"/>
                    <a:pt x="2415" y="73"/>
                  </a:cubicBezTo>
                  <a:cubicBezTo>
                    <a:pt x="2415" y="73"/>
                    <a:pt x="2415" y="73"/>
                    <a:pt x="2415" y="73"/>
                  </a:cubicBezTo>
                  <a:close/>
                  <a:moveTo>
                    <a:pt x="2429" y="66"/>
                  </a:moveTo>
                  <a:cubicBezTo>
                    <a:pt x="2429" y="67"/>
                    <a:pt x="2429" y="68"/>
                    <a:pt x="2430" y="69"/>
                  </a:cubicBezTo>
                  <a:cubicBezTo>
                    <a:pt x="2430" y="69"/>
                    <a:pt x="2430" y="69"/>
                    <a:pt x="2430" y="70"/>
                  </a:cubicBezTo>
                  <a:cubicBezTo>
                    <a:pt x="2429" y="69"/>
                    <a:pt x="2429" y="69"/>
                    <a:pt x="2429" y="68"/>
                  </a:cubicBezTo>
                  <a:cubicBezTo>
                    <a:pt x="2429" y="67"/>
                    <a:pt x="2429" y="67"/>
                    <a:pt x="2429" y="66"/>
                  </a:cubicBezTo>
                  <a:close/>
                  <a:moveTo>
                    <a:pt x="2561" y="36"/>
                  </a:moveTo>
                  <a:cubicBezTo>
                    <a:pt x="2561" y="36"/>
                    <a:pt x="2561" y="37"/>
                    <a:pt x="2561" y="37"/>
                  </a:cubicBezTo>
                  <a:cubicBezTo>
                    <a:pt x="2562" y="38"/>
                    <a:pt x="2563" y="40"/>
                    <a:pt x="2565" y="42"/>
                  </a:cubicBezTo>
                  <a:cubicBezTo>
                    <a:pt x="2566" y="44"/>
                    <a:pt x="2568" y="47"/>
                    <a:pt x="2570" y="50"/>
                  </a:cubicBezTo>
                  <a:cubicBezTo>
                    <a:pt x="2570" y="50"/>
                    <a:pt x="2570" y="51"/>
                    <a:pt x="2570" y="51"/>
                  </a:cubicBezTo>
                  <a:cubicBezTo>
                    <a:pt x="2570" y="52"/>
                    <a:pt x="2570" y="53"/>
                    <a:pt x="2570" y="54"/>
                  </a:cubicBezTo>
                  <a:cubicBezTo>
                    <a:pt x="2569" y="55"/>
                    <a:pt x="2568" y="56"/>
                    <a:pt x="2567" y="57"/>
                  </a:cubicBezTo>
                  <a:cubicBezTo>
                    <a:pt x="2564" y="60"/>
                    <a:pt x="2562" y="63"/>
                    <a:pt x="2559" y="66"/>
                  </a:cubicBezTo>
                  <a:cubicBezTo>
                    <a:pt x="2559" y="66"/>
                    <a:pt x="2559" y="66"/>
                    <a:pt x="2559" y="67"/>
                  </a:cubicBezTo>
                  <a:cubicBezTo>
                    <a:pt x="2561" y="61"/>
                    <a:pt x="2563" y="54"/>
                    <a:pt x="2563" y="49"/>
                  </a:cubicBezTo>
                  <a:cubicBezTo>
                    <a:pt x="2563" y="44"/>
                    <a:pt x="2561" y="40"/>
                    <a:pt x="2560" y="37"/>
                  </a:cubicBezTo>
                  <a:cubicBezTo>
                    <a:pt x="2561" y="37"/>
                    <a:pt x="2561" y="36"/>
                    <a:pt x="2561" y="36"/>
                  </a:cubicBezTo>
                  <a:close/>
                  <a:moveTo>
                    <a:pt x="2515" y="92"/>
                  </a:moveTo>
                  <a:cubicBezTo>
                    <a:pt x="2514" y="93"/>
                    <a:pt x="2514" y="93"/>
                    <a:pt x="2514" y="93"/>
                  </a:cubicBezTo>
                  <a:cubicBezTo>
                    <a:pt x="2514" y="94"/>
                    <a:pt x="2513" y="94"/>
                    <a:pt x="2513" y="94"/>
                  </a:cubicBezTo>
                  <a:cubicBezTo>
                    <a:pt x="2512" y="94"/>
                    <a:pt x="2510" y="94"/>
                    <a:pt x="2508" y="93"/>
                  </a:cubicBezTo>
                  <a:cubicBezTo>
                    <a:pt x="2509" y="92"/>
                    <a:pt x="2510" y="90"/>
                    <a:pt x="2511" y="88"/>
                  </a:cubicBezTo>
                  <a:cubicBezTo>
                    <a:pt x="2512" y="90"/>
                    <a:pt x="2513" y="91"/>
                    <a:pt x="2515" y="92"/>
                  </a:cubicBezTo>
                  <a:close/>
                  <a:moveTo>
                    <a:pt x="2540" y="76"/>
                  </a:moveTo>
                  <a:cubicBezTo>
                    <a:pt x="2540" y="80"/>
                    <a:pt x="2540" y="84"/>
                    <a:pt x="2540" y="88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8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40" y="89"/>
                  </a:cubicBezTo>
                  <a:cubicBezTo>
                    <a:pt x="2540" y="89"/>
                    <a:pt x="2540" y="89"/>
                    <a:pt x="2539" y="89"/>
                  </a:cubicBezTo>
                  <a:cubicBezTo>
                    <a:pt x="2539" y="89"/>
                    <a:pt x="2539" y="90"/>
                    <a:pt x="2539" y="90"/>
                  </a:cubicBezTo>
                  <a:cubicBezTo>
                    <a:pt x="2538" y="91"/>
                    <a:pt x="2538" y="91"/>
                    <a:pt x="2537" y="92"/>
                  </a:cubicBezTo>
                  <a:cubicBezTo>
                    <a:pt x="2535" y="91"/>
                    <a:pt x="2534" y="89"/>
                    <a:pt x="2533" y="88"/>
                  </a:cubicBezTo>
                  <a:cubicBezTo>
                    <a:pt x="2534" y="86"/>
                    <a:pt x="2535" y="84"/>
                    <a:pt x="2537" y="81"/>
                  </a:cubicBezTo>
                  <a:cubicBezTo>
                    <a:pt x="2538" y="80"/>
                    <a:pt x="2539" y="78"/>
                    <a:pt x="2540" y="76"/>
                  </a:cubicBezTo>
                  <a:close/>
                  <a:moveTo>
                    <a:pt x="2557" y="43"/>
                  </a:moveTo>
                  <a:cubicBezTo>
                    <a:pt x="2558" y="42"/>
                    <a:pt x="2559" y="41"/>
                    <a:pt x="2559" y="40"/>
                  </a:cubicBezTo>
                  <a:cubicBezTo>
                    <a:pt x="2559" y="43"/>
                    <a:pt x="2559" y="45"/>
                    <a:pt x="2558" y="48"/>
                  </a:cubicBezTo>
                  <a:cubicBezTo>
                    <a:pt x="2557" y="53"/>
                    <a:pt x="2554" y="58"/>
                    <a:pt x="2551" y="63"/>
                  </a:cubicBezTo>
                  <a:cubicBezTo>
                    <a:pt x="2551" y="63"/>
                    <a:pt x="2551" y="63"/>
                    <a:pt x="2550" y="63"/>
                  </a:cubicBezTo>
                  <a:cubicBezTo>
                    <a:pt x="2550" y="61"/>
                    <a:pt x="2550" y="60"/>
                    <a:pt x="2549" y="59"/>
                  </a:cubicBezTo>
                  <a:cubicBezTo>
                    <a:pt x="2552" y="53"/>
                    <a:pt x="2555" y="48"/>
                    <a:pt x="2557" y="43"/>
                  </a:cubicBezTo>
                  <a:close/>
                  <a:moveTo>
                    <a:pt x="2539" y="67"/>
                  </a:moveTo>
                  <a:cubicBezTo>
                    <a:pt x="2539" y="67"/>
                    <a:pt x="2538" y="67"/>
                    <a:pt x="2538" y="68"/>
                  </a:cubicBezTo>
                  <a:cubicBezTo>
                    <a:pt x="2536" y="70"/>
                    <a:pt x="2534" y="73"/>
                    <a:pt x="2533" y="75"/>
                  </a:cubicBezTo>
                  <a:cubicBezTo>
                    <a:pt x="2535" y="67"/>
                    <a:pt x="2536" y="60"/>
                    <a:pt x="2536" y="55"/>
                  </a:cubicBezTo>
                  <a:cubicBezTo>
                    <a:pt x="2536" y="54"/>
                    <a:pt x="2536" y="54"/>
                    <a:pt x="2536" y="54"/>
                  </a:cubicBezTo>
                  <a:cubicBezTo>
                    <a:pt x="2537" y="55"/>
                    <a:pt x="2537" y="57"/>
                    <a:pt x="2537" y="58"/>
                  </a:cubicBezTo>
                  <a:cubicBezTo>
                    <a:pt x="2539" y="66"/>
                    <a:pt x="2539" y="66"/>
                    <a:pt x="2539" y="66"/>
                  </a:cubicBezTo>
                  <a:cubicBezTo>
                    <a:pt x="2539" y="66"/>
                    <a:pt x="2539" y="66"/>
                    <a:pt x="2539" y="67"/>
                  </a:cubicBezTo>
                  <a:close/>
                  <a:moveTo>
                    <a:pt x="2533" y="40"/>
                  </a:moveTo>
                  <a:cubicBezTo>
                    <a:pt x="2534" y="41"/>
                    <a:pt x="2534" y="43"/>
                    <a:pt x="2534" y="44"/>
                  </a:cubicBezTo>
                  <a:cubicBezTo>
                    <a:pt x="2535" y="46"/>
                    <a:pt x="2535" y="47"/>
                    <a:pt x="2535" y="49"/>
                  </a:cubicBezTo>
                  <a:cubicBezTo>
                    <a:pt x="2535" y="48"/>
                    <a:pt x="2535" y="48"/>
                    <a:pt x="2534" y="48"/>
                  </a:cubicBezTo>
                  <a:cubicBezTo>
                    <a:pt x="2533" y="47"/>
                    <a:pt x="2532" y="47"/>
                    <a:pt x="2532" y="47"/>
                  </a:cubicBezTo>
                  <a:cubicBezTo>
                    <a:pt x="2532" y="47"/>
                    <a:pt x="2533" y="47"/>
                    <a:pt x="2534" y="48"/>
                  </a:cubicBezTo>
                  <a:cubicBezTo>
                    <a:pt x="2535" y="49"/>
                    <a:pt x="2535" y="52"/>
                    <a:pt x="2534" y="54"/>
                  </a:cubicBezTo>
                  <a:cubicBezTo>
                    <a:pt x="2532" y="60"/>
                    <a:pt x="2529" y="67"/>
                    <a:pt x="2524" y="75"/>
                  </a:cubicBezTo>
                  <a:cubicBezTo>
                    <a:pt x="2524" y="76"/>
                    <a:pt x="2523" y="77"/>
                    <a:pt x="2522" y="78"/>
                  </a:cubicBezTo>
                  <a:cubicBezTo>
                    <a:pt x="2521" y="77"/>
                    <a:pt x="2519" y="76"/>
                    <a:pt x="2517" y="75"/>
                  </a:cubicBezTo>
                  <a:cubicBezTo>
                    <a:pt x="2524" y="62"/>
                    <a:pt x="2529" y="48"/>
                    <a:pt x="2533" y="40"/>
                  </a:cubicBezTo>
                  <a:close/>
                  <a:moveTo>
                    <a:pt x="2505" y="84"/>
                  </a:moveTo>
                  <a:cubicBezTo>
                    <a:pt x="2505" y="84"/>
                    <a:pt x="2505" y="83"/>
                    <a:pt x="2505" y="83"/>
                  </a:cubicBezTo>
                  <a:cubicBezTo>
                    <a:pt x="2505" y="83"/>
                    <a:pt x="2505" y="83"/>
                    <a:pt x="2505" y="83"/>
                  </a:cubicBezTo>
                  <a:cubicBezTo>
                    <a:pt x="2505" y="84"/>
                    <a:pt x="2505" y="84"/>
                    <a:pt x="2505" y="84"/>
                  </a:cubicBezTo>
                  <a:close/>
                  <a:moveTo>
                    <a:pt x="2487" y="54"/>
                  </a:moveTo>
                  <a:cubicBezTo>
                    <a:pt x="2487" y="53"/>
                    <a:pt x="2487" y="53"/>
                    <a:pt x="2487" y="52"/>
                  </a:cubicBezTo>
                  <a:cubicBezTo>
                    <a:pt x="2487" y="53"/>
                    <a:pt x="2487" y="54"/>
                    <a:pt x="2486" y="55"/>
                  </a:cubicBezTo>
                  <a:cubicBezTo>
                    <a:pt x="2486" y="55"/>
                    <a:pt x="2486" y="55"/>
                    <a:pt x="2486" y="55"/>
                  </a:cubicBezTo>
                  <a:cubicBezTo>
                    <a:pt x="2486" y="54"/>
                    <a:pt x="2487" y="54"/>
                    <a:pt x="2487" y="54"/>
                  </a:cubicBezTo>
                  <a:close/>
                  <a:moveTo>
                    <a:pt x="2475" y="59"/>
                  </a:moveTo>
                  <a:cubicBezTo>
                    <a:pt x="2475" y="59"/>
                    <a:pt x="2475" y="59"/>
                    <a:pt x="2475" y="59"/>
                  </a:cubicBezTo>
                  <a:cubicBezTo>
                    <a:pt x="2474" y="62"/>
                    <a:pt x="2472" y="64"/>
                    <a:pt x="2471" y="66"/>
                  </a:cubicBezTo>
                  <a:cubicBezTo>
                    <a:pt x="2469" y="68"/>
                    <a:pt x="2468" y="70"/>
                    <a:pt x="2467" y="72"/>
                  </a:cubicBezTo>
                  <a:cubicBezTo>
                    <a:pt x="2467" y="72"/>
                    <a:pt x="2466" y="71"/>
                    <a:pt x="2466" y="71"/>
                  </a:cubicBezTo>
                  <a:cubicBezTo>
                    <a:pt x="2466" y="69"/>
                    <a:pt x="2466" y="68"/>
                    <a:pt x="2466" y="66"/>
                  </a:cubicBezTo>
                  <a:cubicBezTo>
                    <a:pt x="2467" y="64"/>
                    <a:pt x="2468" y="61"/>
                    <a:pt x="2468" y="58"/>
                  </a:cubicBezTo>
                  <a:cubicBezTo>
                    <a:pt x="2468" y="57"/>
                    <a:pt x="2468" y="55"/>
                    <a:pt x="2467" y="54"/>
                  </a:cubicBezTo>
                  <a:cubicBezTo>
                    <a:pt x="2467" y="54"/>
                    <a:pt x="2467" y="54"/>
                    <a:pt x="2467" y="53"/>
                  </a:cubicBezTo>
                  <a:cubicBezTo>
                    <a:pt x="2470" y="55"/>
                    <a:pt x="2472" y="57"/>
                    <a:pt x="2475" y="59"/>
                  </a:cubicBezTo>
                  <a:close/>
                  <a:moveTo>
                    <a:pt x="2461" y="80"/>
                  </a:moveTo>
                  <a:cubicBezTo>
                    <a:pt x="2459" y="83"/>
                    <a:pt x="2459" y="83"/>
                    <a:pt x="2459" y="83"/>
                  </a:cubicBezTo>
                  <a:cubicBezTo>
                    <a:pt x="2459" y="83"/>
                    <a:pt x="2459" y="83"/>
                    <a:pt x="2459" y="83"/>
                  </a:cubicBezTo>
                  <a:cubicBezTo>
                    <a:pt x="2459" y="82"/>
                    <a:pt x="2459" y="82"/>
                    <a:pt x="2459" y="81"/>
                  </a:cubicBezTo>
                  <a:cubicBezTo>
                    <a:pt x="2459" y="80"/>
                    <a:pt x="2459" y="80"/>
                    <a:pt x="2459" y="79"/>
                  </a:cubicBezTo>
                  <a:cubicBezTo>
                    <a:pt x="2460" y="77"/>
                    <a:pt x="2461" y="75"/>
                    <a:pt x="2462" y="73"/>
                  </a:cubicBezTo>
                  <a:cubicBezTo>
                    <a:pt x="2462" y="75"/>
                    <a:pt x="2462" y="77"/>
                    <a:pt x="2461" y="80"/>
                  </a:cubicBezTo>
                  <a:close/>
                  <a:moveTo>
                    <a:pt x="2457" y="56"/>
                  </a:moveTo>
                  <a:cubicBezTo>
                    <a:pt x="2457" y="54"/>
                    <a:pt x="2457" y="52"/>
                    <a:pt x="2457" y="50"/>
                  </a:cubicBezTo>
                  <a:cubicBezTo>
                    <a:pt x="2458" y="49"/>
                    <a:pt x="2458" y="48"/>
                    <a:pt x="2458" y="47"/>
                  </a:cubicBezTo>
                  <a:cubicBezTo>
                    <a:pt x="2459" y="48"/>
                    <a:pt x="2460" y="49"/>
                    <a:pt x="2462" y="50"/>
                  </a:cubicBezTo>
                  <a:cubicBezTo>
                    <a:pt x="2463" y="51"/>
                    <a:pt x="2464" y="51"/>
                    <a:pt x="2465" y="52"/>
                  </a:cubicBezTo>
                  <a:cubicBezTo>
                    <a:pt x="2464" y="52"/>
                    <a:pt x="2464" y="52"/>
                    <a:pt x="2464" y="52"/>
                  </a:cubicBezTo>
                  <a:cubicBezTo>
                    <a:pt x="2464" y="52"/>
                    <a:pt x="2464" y="52"/>
                    <a:pt x="2464" y="52"/>
                  </a:cubicBezTo>
                  <a:cubicBezTo>
                    <a:pt x="2461" y="54"/>
                    <a:pt x="2460" y="55"/>
                    <a:pt x="2460" y="55"/>
                  </a:cubicBezTo>
                  <a:cubicBezTo>
                    <a:pt x="2460" y="55"/>
                    <a:pt x="2461" y="54"/>
                    <a:pt x="2464" y="53"/>
                  </a:cubicBezTo>
                  <a:cubicBezTo>
                    <a:pt x="2465" y="54"/>
                    <a:pt x="2466" y="56"/>
                    <a:pt x="2465" y="57"/>
                  </a:cubicBezTo>
                  <a:cubicBezTo>
                    <a:pt x="2465" y="58"/>
                    <a:pt x="2465" y="58"/>
                    <a:pt x="2465" y="59"/>
                  </a:cubicBezTo>
                  <a:cubicBezTo>
                    <a:pt x="2465" y="58"/>
                    <a:pt x="2464" y="57"/>
                    <a:pt x="2464" y="57"/>
                  </a:cubicBezTo>
                  <a:cubicBezTo>
                    <a:pt x="2464" y="57"/>
                    <a:pt x="2464" y="58"/>
                    <a:pt x="2464" y="60"/>
                  </a:cubicBezTo>
                  <a:cubicBezTo>
                    <a:pt x="2463" y="61"/>
                    <a:pt x="2462" y="63"/>
                    <a:pt x="2461" y="64"/>
                  </a:cubicBezTo>
                  <a:cubicBezTo>
                    <a:pt x="2460" y="65"/>
                    <a:pt x="2459" y="67"/>
                    <a:pt x="2458" y="68"/>
                  </a:cubicBezTo>
                  <a:cubicBezTo>
                    <a:pt x="2457" y="67"/>
                    <a:pt x="2457" y="65"/>
                    <a:pt x="2457" y="64"/>
                  </a:cubicBezTo>
                  <a:cubicBezTo>
                    <a:pt x="2457" y="61"/>
                    <a:pt x="2457" y="59"/>
                    <a:pt x="2457" y="56"/>
                  </a:cubicBezTo>
                  <a:close/>
                  <a:moveTo>
                    <a:pt x="2452" y="88"/>
                  </a:moveTo>
                  <a:cubicBezTo>
                    <a:pt x="2452" y="89"/>
                    <a:pt x="2452" y="90"/>
                    <a:pt x="2452" y="90"/>
                  </a:cubicBezTo>
                  <a:cubicBezTo>
                    <a:pt x="2451" y="90"/>
                    <a:pt x="2450" y="90"/>
                    <a:pt x="2450" y="90"/>
                  </a:cubicBezTo>
                  <a:cubicBezTo>
                    <a:pt x="2451" y="90"/>
                    <a:pt x="2451" y="89"/>
                    <a:pt x="2452" y="88"/>
                  </a:cubicBezTo>
                  <a:close/>
                  <a:moveTo>
                    <a:pt x="2470" y="90"/>
                  </a:moveTo>
                  <a:cubicBezTo>
                    <a:pt x="2472" y="86"/>
                    <a:pt x="2472" y="86"/>
                    <a:pt x="2472" y="86"/>
                  </a:cubicBezTo>
                  <a:cubicBezTo>
                    <a:pt x="2474" y="83"/>
                    <a:pt x="2474" y="83"/>
                    <a:pt x="2474" y="83"/>
                  </a:cubicBezTo>
                  <a:cubicBezTo>
                    <a:pt x="2476" y="79"/>
                    <a:pt x="2477" y="75"/>
                    <a:pt x="2479" y="71"/>
                  </a:cubicBezTo>
                  <a:cubicBezTo>
                    <a:pt x="2480" y="69"/>
                    <a:pt x="2481" y="66"/>
                    <a:pt x="2482" y="64"/>
                  </a:cubicBezTo>
                  <a:cubicBezTo>
                    <a:pt x="2483" y="65"/>
                    <a:pt x="2483" y="65"/>
                    <a:pt x="2483" y="65"/>
                  </a:cubicBezTo>
                  <a:cubicBezTo>
                    <a:pt x="2483" y="66"/>
                    <a:pt x="2483" y="67"/>
                    <a:pt x="2483" y="67"/>
                  </a:cubicBezTo>
                  <a:cubicBezTo>
                    <a:pt x="2482" y="71"/>
                    <a:pt x="2482" y="74"/>
                    <a:pt x="2481" y="77"/>
                  </a:cubicBezTo>
                  <a:cubicBezTo>
                    <a:pt x="2480" y="82"/>
                    <a:pt x="2479" y="87"/>
                    <a:pt x="2478" y="92"/>
                  </a:cubicBezTo>
                  <a:cubicBezTo>
                    <a:pt x="2475" y="92"/>
                    <a:pt x="2472" y="91"/>
                    <a:pt x="2470" y="91"/>
                  </a:cubicBezTo>
                  <a:cubicBezTo>
                    <a:pt x="2470" y="91"/>
                    <a:pt x="2470" y="90"/>
                    <a:pt x="2470" y="90"/>
                  </a:cubicBezTo>
                  <a:close/>
                  <a:moveTo>
                    <a:pt x="2487" y="90"/>
                  </a:moveTo>
                  <a:cubicBezTo>
                    <a:pt x="2487" y="86"/>
                    <a:pt x="2487" y="82"/>
                    <a:pt x="2488" y="78"/>
                  </a:cubicBezTo>
                  <a:cubicBezTo>
                    <a:pt x="2488" y="75"/>
                    <a:pt x="2488" y="72"/>
                    <a:pt x="2488" y="69"/>
                  </a:cubicBezTo>
                  <a:cubicBezTo>
                    <a:pt x="2489" y="69"/>
                    <a:pt x="2489" y="70"/>
                    <a:pt x="2489" y="70"/>
                  </a:cubicBezTo>
                  <a:cubicBezTo>
                    <a:pt x="2491" y="71"/>
                    <a:pt x="2493" y="73"/>
                    <a:pt x="2494" y="74"/>
                  </a:cubicBezTo>
                  <a:cubicBezTo>
                    <a:pt x="2492" y="78"/>
                    <a:pt x="2490" y="83"/>
                    <a:pt x="2488" y="87"/>
                  </a:cubicBezTo>
                  <a:cubicBezTo>
                    <a:pt x="2487" y="88"/>
                    <a:pt x="2487" y="89"/>
                    <a:pt x="2487" y="90"/>
                  </a:cubicBezTo>
                  <a:close/>
                  <a:moveTo>
                    <a:pt x="2555" y="83"/>
                  </a:moveTo>
                  <a:cubicBezTo>
                    <a:pt x="2556" y="82"/>
                    <a:pt x="2557" y="80"/>
                    <a:pt x="2558" y="79"/>
                  </a:cubicBezTo>
                  <a:cubicBezTo>
                    <a:pt x="2560" y="75"/>
                    <a:pt x="2562" y="72"/>
                    <a:pt x="2564" y="69"/>
                  </a:cubicBezTo>
                  <a:cubicBezTo>
                    <a:pt x="2566" y="66"/>
                    <a:pt x="2568" y="63"/>
                    <a:pt x="2570" y="60"/>
                  </a:cubicBezTo>
                  <a:cubicBezTo>
                    <a:pt x="2570" y="60"/>
                    <a:pt x="2570" y="59"/>
                    <a:pt x="2570" y="59"/>
                  </a:cubicBezTo>
                  <a:cubicBezTo>
                    <a:pt x="2570" y="67"/>
                    <a:pt x="2570" y="75"/>
                    <a:pt x="2569" y="83"/>
                  </a:cubicBezTo>
                  <a:cubicBezTo>
                    <a:pt x="2569" y="88"/>
                    <a:pt x="2568" y="92"/>
                    <a:pt x="2568" y="97"/>
                  </a:cubicBezTo>
                  <a:cubicBezTo>
                    <a:pt x="2568" y="97"/>
                    <a:pt x="2568" y="97"/>
                    <a:pt x="2568" y="97"/>
                  </a:cubicBezTo>
                  <a:cubicBezTo>
                    <a:pt x="2564" y="97"/>
                    <a:pt x="2560" y="97"/>
                    <a:pt x="2556" y="96"/>
                  </a:cubicBezTo>
                  <a:cubicBezTo>
                    <a:pt x="2556" y="92"/>
                    <a:pt x="2556" y="88"/>
                    <a:pt x="2555" y="83"/>
                  </a:cubicBezTo>
                  <a:close/>
                  <a:moveTo>
                    <a:pt x="2583" y="98"/>
                  </a:moveTo>
                  <a:cubicBezTo>
                    <a:pt x="2583" y="96"/>
                    <a:pt x="2583" y="94"/>
                    <a:pt x="2583" y="92"/>
                  </a:cubicBezTo>
                  <a:cubicBezTo>
                    <a:pt x="2583" y="92"/>
                    <a:pt x="2583" y="92"/>
                    <a:pt x="2583" y="92"/>
                  </a:cubicBezTo>
                  <a:cubicBezTo>
                    <a:pt x="2584" y="94"/>
                    <a:pt x="2584" y="96"/>
                    <a:pt x="2585" y="98"/>
                  </a:cubicBezTo>
                  <a:cubicBezTo>
                    <a:pt x="2584" y="98"/>
                    <a:pt x="2584" y="98"/>
                    <a:pt x="2583" y="98"/>
                  </a:cubicBezTo>
                  <a:close/>
                  <a:moveTo>
                    <a:pt x="2717" y="61"/>
                  </a:moveTo>
                  <a:cubicBezTo>
                    <a:pt x="2718" y="63"/>
                    <a:pt x="2718" y="66"/>
                    <a:pt x="2718" y="69"/>
                  </a:cubicBezTo>
                  <a:cubicBezTo>
                    <a:pt x="2719" y="74"/>
                    <a:pt x="2720" y="81"/>
                    <a:pt x="2721" y="87"/>
                  </a:cubicBezTo>
                  <a:cubicBezTo>
                    <a:pt x="2722" y="90"/>
                    <a:pt x="2722" y="93"/>
                    <a:pt x="2723" y="96"/>
                  </a:cubicBezTo>
                  <a:cubicBezTo>
                    <a:pt x="2724" y="99"/>
                    <a:pt x="2724" y="101"/>
                    <a:pt x="2724" y="103"/>
                  </a:cubicBezTo>
                  <a:cubicBezTo>
                    <a:pt x="2724" y="105"/>
                    <a:pt x="2724" y="107"/>
                    <a:pt x="2725" y="108"/>
                  </a:cubicBezTo>
                  <a:cubicBezTo>
                    <a:pt x="2723" y="108"/>
                    <a:pt x="2721" y="108"/>
                    <a:pt x="2719" y="108"/>
                  </a:cubicBezTo>
                  <a:cubicBezTo>
                    <a:pt x="2719" y="103"/>
                    <a:pt x="2719" y="99"/>
                    <a:pt x="2719" y="95"/>
                  </a:cubicBezTo>
                  <a:cubicBezTo>
                    <a:pt x="2719" y="87"/>
                    <a:pt x="2718" y="79"/>
                    <a:pt x="2718" y="71"/>
                  </a:cubicBezTo>
                  <a:cubicBezTo>
                    <a:pt x="2718" y="68"/>
                    <a:pt x="2717" y="64"/>
                    <a:pt x="2716" y="61"/>
                  </a:cubicBezTo>
                  <a:cubicBezTo>
                    <a:pt x="2716" y="60"/>
                    <a:pt x="2715" y="58"/>
                    <a:pt x="2715" y="57"/>
                  </a:cubicBezTo>
                  <a:cubicBezTo>
                    <a:pt x="2716" y="58"/>
                    <a:pt x="2716" y="59"/>
                    <a:pt x="2717" y="61"/>
                  </a:cubicBezTo>
                  <a:close/>
                  <a:moveTo>
                    <a:pt x="2706" y="61"/>
                  </a:moveTo>
                  <a:cubicBezTo>
                    <a:pt x="2706" y="63"/>
                    <a:pt x="2707" y="65"/>
                    <a:pt x="2707" y="68"/>
                  </a:cubicBezTo>
                  <a:cubicBezTo>
                    <a:pt x="2708" y="70"/>
                    <a:pt x="2708" y="73"/>
                    <a:pt x="2708" y="75"/>
                  </a:cubicBezTo>
                  <a:cubicBezTo>
                    <a:pt x="2707" y="71"/>
                    <a:pt x="2706" y="67"/>
                    <a:pt x="2705" y="64"/>
                  </a:cubicBezTo>
                  <a:cubicBezTo>
                    <a:pt x="2704" y="62"/>
                    <a:pt x="2704" y="60"/>
                    <a:pt x="2703" y="59"/>
                  </a:cubicBezTo>
                  <a:cubicBezTo>
                    <a:pt x="2703" y="58"/>
                    <a:pt x="2703" y="56"/>
                    <a:pt x="2703" y="55"/>
                  </a:cubicBezTo>
                  <a:cubicBezTo>
                    <a:pt x="2704" y="57"/>
                    <a:pt x="2705" y="58"/>
                    <a:pt x="2706" y="61"/>
                  </a:cubicBezTo>
                  <a:close/>
                  <a:moveTo>
                    <a:pt x="2700" y="53"/>
                  </a:moveTo>
                  <a:cubicBezTo>
                    <a:pt x="2700" y="53"/>
                    <a:pt x="2699" y="52"/>
                    <a:pt x="2699" y="52"/>
                  </a:cubicBezTo>
                  <a:cubicBezTo>
                    <a:pt x="2699" y="52"/>
                    <a:pt x="2700" y="52"/>
                    <a:pt x="2700" y="52"/>
                  </a:cubicBezTo>
                  <a:cubicBezTo>
                    <a:pt x="2700" y="52"/>
                    <a:pt x="2700" y="52"/>
                    <a:pt x="2701" y="53"/>
                  </a:cubicBezTo>
                  <a:cubicBezTo>
                    <a:pt x="2701" y="53"/>
                    <a:pt x="2701" y="54"/>
                    <a:pt x="2701" y="54"/>
                  </a:cubicBezTo>
                  <a:cubicBezTo>
                    <a:pt x="2700" y="54"/>
                    <a:pt x="2700" y="53"/>
                    <a:pt x="2700" y="53"/>
                  </a:cubicBezTo>
                  <a:close/>
                  <a:moveTo>
                    <a:pt x="2690" y="56"/>
                  </a:moveTo>
                  <a:cubicBezTo>
                    <a:pt x="2690" y="56"/>
                    <a:pt x="2690" y="56"/>
                    <a:pt x="2690" y="56"/>
                  </a:cubicBezTo>
                  <a:cubicBezTo>
                    <a:pt x="2691" y="57"/>
                    <a:pt x="2691" y="59"/>
                    <a:pt x="2690" y="61"/>
                  </a:cubicBezTo>
                  <a:cubicBezTo>
                    <a:pt x="2690" y="62"/>
                    <a:pt x="2690" y="63"/>
                    <a:pt x="2689" y="64"/>
                  </a:cubicBezTo>
                  <a:cubicBezTo>
                    <a:pt x="2690" y="61"/>
                    <a:pt x="2690" y="58"/>
                    <a:pt x="2690" y="56"/>
                  </a:cubicBezTo>
                  <a:close/>
                  <a:moveTo>
                    <a:pt x="2652" y="103"/>
                  </a:moveTo>
                  <a:cubicBezTo>
                    <a:pt x="2652" y="103"/>
                    <a:pt x="2651" y="103"/>
                    <a:pt x="2651" y="103"/>
                  </a:cubicBezTo>
                  <a:cubicBezTo>
                    <a:pt x="2652" y="102"/>
                    <a:pt x="2652" y="101"/>
                    <a:pt x="2653" y="101"/>
                  </a:cubicBezTo>
                  <a:cubicBezTo>
                    <a:pt x="2655" y="96"/>
                    <a:pt x="2658" y="91"/>
                    <a:pt x="2660" y="86"/>
                  </a:cubicBezTo>
                  <a:cubicBezTo>
                    <a:pt x="2660" y="86"/>
                    <a:pt x="2660" y="86"/>
                    <a:pt x="2660" y="86"/>
                  </a:cubicBezTo>
                  <a:cubicBezTo>
                    <a:pt x="2658" y="91"/>
                    <a:pt x="2655" y="96"/>
                    <a:pt x="2653" y="101"/>
                  </a:cubicBezTo>
                  <a:cubicBezTo>
                    <a:pt x="2652" y="101"/>
                    <a:pt x="2652" y="102"/>
                    <a:pt x="2652" y="103"/>
                  </a:cubicBezTo>
                  <a:close/>
                  <a:moveTo>
                    <a:pt x="2646" y="48"/>
                  </a:moveTo>
                  <a:cubicBezTo>
                    <a:pt x="2646" y="49"/>
                    <a:pt x="2646" y="51"/>
                    <a:pt x="2645" y="52"/>
                  </a:cubicBezTo>
                  <a:cubicBezTo>
                    <a:pt x="2644" y="52"/>
                    <a:pt x="2644" y="52"/>
                    <a:pt x="2644" y="52"/>
                  </a:cubicBezTo>
                  <a:cubicBezTo>
                    <a:pt x="2644" y="51"/>
                    <a:pt x="2643" y="50"/>
                    <a:pt x="2642" y="49"/>
                  </a:cubicBezTo>
                  <a:cubicBezTo>
                    <a:pt x="2643" y="48"/>
                    <a:pt x="2645" y="48"/>
                    <a:pt x="2646" y="48"/>
                  </a:cubicBezTo>
                  <a:close/>
                  <a:moveTo>
                    <a:pt x="2637" y="73"/>
                  </a:moveTo>
                  <a:cubicBezTo>
                    <a:pt x="2637" y="71"/>
                    <a:pt x="2638" y="70"/>
                    <a:pt x="2639" y="69"/>
                  </a:cubicBezTo>
                  <a:cubicBezTo>
                    <a:pt x="2638" y="71"/>
                    <a:pt x="2636" y="74"/>
                    <a:pt x="2635" y="76"/>
                  </a:cubicBezTo>
                  <a:cubicBezTo>
                    <a:pt x="2635" y="77"/>
                    <a:pt x="2635" y="77"/>
                    <a:pt x="2635" y="77"/>
                  </a:cubicBezTo>
                  <a:cubicBezTo>
                    <a:pt x="2635" y="76"/>
                    <a:pt x="2636" y="74"/>
                    <a:pt x="2637" y="73"/>
                  </a:cubicBezTo>
                  <a:close/>
                  <a:moveTo>
                    <a:pt x="2630" y="101"/>
                  </a:moveTo>
                  <a:cubicBezTo>
                    <a:pt x="2631" y="100"/>
                    <a:pt x="2631" y="99"/>
                    <a:pt x="2632" y="98"/>
                  </a:cubicBezTo>
                  <a:cubicBezTo>
                    <a:pt x="2633" y="97"/>
                    <a:pt x="2633" y="96"/>
                    <a:pt x="2634" y="94"/>
                  </a:cubicBezTo>
                  <a:cubicBezTo>
                    <a:pt x="2637" y="90"/>
                    <a:pt x="2639" y="85"/>
                    <a:pt x="2642" y="79"/>
                  </a:cubicBezTo>
                  <a:cubicBezTo>
                    <a:pt x="2643" y="74"/>
                    <a:pt x="2645" y="69"/>
                    <a:pt x="2646" y="65"/>
                  </a:cubicBezTo>
                  <a:cubicBezTo>
                    <a:pt x="2646" y="65"/>
                    <a:pt x="2646" y="65"/>
                    <a:pt x="2646" y="65"/>
                  </a:cubicBezTo>
                  <a:cubicBezTo>
                    <a:pt x="2648" y="69"/>
                    <a:pt x="2652" y="73"/>
                    <a:pt x="2654" y="76"/>
                  </a:cubicBezTo>
                  <a:cubicBezTo>
                    <a:pt x="2654" y="76"/>
                    <a:pt x="2654" y="76"/>
                    <a:pt x="2654" y="77"/>
                  </a:cubicBezTo>
                  <a:cubicBezTo>
                    <a:pt x="2651" y="80"/>
                    <a:pt x="2649" y="83"/>
                    <a:pt x="2646" y="87"/>
                  </a:cubicBezTo>
                  <a:cubicBezTo>
                    <a:pt x="2643" y="90"/>
                    <a:pt x="2641" y="93"/>
                    <a:pt x="2638" y="96"/>
                  </a:cubicBezTo>
                  <a:cubicBezTo>
                    <a:pt x="2636" y="98"/>
                    <a:pt x="2634" y="100"/>
                    <a:pt x="2633" y="101"/>
                  </a:cubicBezTo>
                  <a:cubicBezTo>
                    <a:pt x="2632" y="101"/>
                    <a:pt x="2631" y="101"/>
                    <a:pt x="2630" y="101"/>
                  </a:cubicBezTo>
                  <a:close/>
                  <a:moveTo>
                    <a:pt x="2660" y="103"/>
                  </a:moveTo>
                  <a:cubicBezTo>
                    <a:pt x="2662" y="101"/>
                    <a:pt x="2663" y="97"/>
                    <a:pt x="2665" y="94"/>
                  </a:cubicBezTo>
                  <a:cubicBezTo>
                    <a:pt x="2666" y="96"/>
                    <a:pt x="2667" y="97"/>
                    <a:pt x="2668" y="99"/>
                  </a:cubicBezTo>
                  <a:cubicBezTo>
                    <a:pt x="2666" y="101"/>
                    <a:pt x="2665" y="102"/>
                    <a:pt x="2664" y="104"/>
                  </a:cubicBezTo>
                  <a:cubicBezTo>
                    <a:pt x="2663" y="104"/>
                    <a:pt x="2662" y="104"/>
                    <a:pt x="2660" y="103"/>
                  </a:cubicBezTo>
                  <a:close/>
                  <a:moveTo>
                    <a:pt x="2703" y="107"/>
                  </a:moveTo>
                  <a:cubicBezTo>
                    <a:pt x="2702" y="106"/>
                    <a:pt x="2700" y="106"/>
                    <a:pt x="2699" y="106"/>
                  </a:cubicBezTo>
                  <a:cubicBezTo>
                    <a:pt x="2699" y="103"/>
                    <a:pt x="2700" y="100"/>
                    <a:pt x="2700" y="97"/>
                  </a:cubicBezTo>
                  <a:cubicBezTo>
                    <a:pt x="2701" y="89"/>
                    <a:pt x="2702" y="81"/>
                    <a:pt x="2703" y="74"/>
                  </a:cubicBezTo>
                  <a:cubicBezTo>
                    <a:pt x="2703" y="75"/>
                    <a:pt x="2703" y="76"/>
                    <a:pt x="2704" y="78"/>
                  </a:cubicBezTo>
                  <a:cubicBezTo>
                    <a:pt x="2705" y="82"/>
                    <a:pt x="2706" y="86"/>
                    <a:pt x="2707" y="91"/>
                  </a:cubicBezTo>
                  <a:cubicBezTo>
                    <a:pt x="2707" y="92"/>
                    <a:pt x="2707" y="93"/>
                    <a:pt x="2707" y="95"/>
                  </a:cubicBezTo>
                  <a:cubicBezTo>
                    <a:pt x="2707" y="95"/>
                    <a:pt x="2707" y="96"/>
                    <a:pt x="2707" y="96"/>
                  </a:cubicBezTo>
                  <a:cubicBezTo>
                    <a:pt x="2706" y="100"/>
                    <a:pt x="2705" y="103"/>
                    <a:pt x="2704" y="106"/>
                  </a:cubicBezTo>
                  <a:cubicBezTo>
                    <a:pt x="2704" y="106"/>
                    <a:pt x="2703" y="106"/>
                    <a:pt x="2703" y="107"/>
                  </a:cubicBezTo>
                  <a:close/>
                </a:path>
              </a:pathLst>
            </a:custGeom>
            <a:solidFill>
              <a:srgbClr val="031E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16"/>
            <p:cNvSpPr/>
            <p:nvPr/>
          </p:nvSpPr>
          <p:spPr bwMode="auto">
            <a:xfrm>
              <a:off x="3954" y="38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7"/>
            <p:cNvSpPr/>
            <p:nvPr/>
          </p:nvSpPr>
          <p:spPr bwMode="auto">
            <a:xfrm>
              <a:off x="3954" y="382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8"/>
            <p:cNvSpPr/>
            <p:nvPr/>
          </p:nvSpPr>
          <p:spPr bwMode="auto">
            <a:xfrm>
              <a:off x="3951" y="3824"/>
              <a:ext cx="3" cy="3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9"/>
            <p:cNvSpPr/>
            <p:nvPr/>
          </p:nvSpPr>
          <p:spPr bwMode="auto">
            <a:xfrm>
              <a:off x="3396" y="3889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20"/>
            <p:cNvSpPr/>
            <p:nvPr/>
          </p:nvSpPr>
          <p:spPr bwMode="auto">
            <a:xfrm>
              <a:off x="3206" y="3899"/>
              <a:ext cx="3" cy="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1"/>
            <p:cNvSpPr/>
            <p:nvPr/>
          </p:nvSpPr>
          <p:spPr bwMode="auto">
            <a:xfrm>
              <a:off x="3206" y="38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2"/>
            <p:cNvSpPr/>
            <p:nvPr/>
          </p:nvSpPr>
          <p:spPr bwMode="auto">
            <a:xfrm>
              <a:off x="1421" y="3863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3"/>
            <p:cNvSpPr/>
            <p:nvPr/>
          </p:nvSpPr>
          <p:spPr bwMode="auto">
            <a:xfrm>
              <a:off x="1282" y="3877"/>
              <a:ext cx="0" cy="3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4"/>
            <p:cNvSpPr/>
            <p:nvPr/>
          </p:nvSpPr>
          <p:spPr bwMode="auto">
            <a:xfrm>
              <a:off x="681" y="40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5"/>
            <p:cNvSpPr/>
            <p:nvPr/>
          </p:nvSpPr>
          <p:spPr bwMode="auto">
            <a:xfrm>
              <a:off x="681" y="4014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6"/>
            <p:cNvSpPr/>
            <p:nvPr/>
          </p:nvSpPr>
          <p:spPr bwMode="auto">
            <a:xfrm>
              <a:off x="631" y="399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7"/>
            <p:cNvSpPr/>
            <p:nvPr/>
          </p:nvSpPr>
          <p:spPr bwMode="auto">
            <a:xfrm>
              <a:off x="631" y="399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8"/>
            <p:cNvSpPr/>
            <p:nvPr/>
          </p:nvSpPr>
          <p:spPr bwMode="auto">
            <a:xfrm>
              <a:off x="565" y="4006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9"/>
            <p:cNvSpPr/>
            <p:nvPr/>
          </p:nvSpPr>
          <p:spPr bwMode="auto">
            <a:xfrm>
              <a:off x="565" y="40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0"/>
            <p:cNvSpPr/>
            <p:nvPr/>
          </p:nvSpPr>
          <p:spPr bwMode="auto">
            <a:xfrm>
              <a:off x="6411" y="3882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0 h 1"/>
                <a:gd name="T4" fmla="*/ 1 h 1"/>
                <a:gd name="T5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1"/>
            <p:cNvSpPr/>
            <p:nvPr/>
          </p:nvSpPr>
          <p:spPr bwMode="auto">
            <a:xfrm>
              <a:off x="6411" y="3882"/>
              <a:ext cx="2" cy="2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1" name="Freeform 5"/>
          <p:cNvSpPr/>
          <p:nvPr userDrawn="1"/>
        </p:nvSpPr>
        <p:spPr bwMode="auto">
          <a:xfrm>
            <a:off x="781852" y="4846419"/>
            <a:ext cx="1047596" cy="1596003"/>
          </a:xfrm>
          <a:custGeom>
            <a:avLst/>
            <a:gdLst>
              <a:gd name="T0" fmla="*/ 122 w 122"/>
              <a:gd name="T1" fmla="*/ 112 h 187"/>
              <a:gd name="T2" fmla="*/ 106 w 122"/>
              <a:gd name="T3" fmla="*/ 115 h 187"/>
              <a:gd name="T4" fmla="*/ 106 w 122"/>
              <a:gd name="T5" fmla="*/ 125 h 187"/>
              <a:gd name="T6" fmla="*/ 94 w 122"/>
              <a:gd name="T7" fmla="*/ 136 h 187"/>
              <a:gd name="T8" fmla="*/ 83 w 122"/>
              <a:gd name="T9" fmla="*/ 148 h 187"/>
              <a:gd name="T10" fmla="*/ 82 w 122"/>
              <a:gd name="T11" fmla="*/ 158 h 187"/>
              <a:gd name="T12" fmla="*/ 80 w 122"/>
              <a:gd name="T13" fmla="*/ 150 h 187"/>
              <a:gd name="T14" fmla="*/ 89 w 122"/>
              <a:gd name="T15" fmla="*/ 137 h 187"/>
              <a:gd name="T16" fmla="*/ 100 w 122"/>
              <a:gd name="T17" fmla="*/ 126 h 187"/>
              <a:gd name="T18" fmla="*/ 100 w 122"/>
              <a:gd name="T19" fmla="*/ 118 h 187"/>
              <a:gd name="T20" fmla="*/ 91 w 122"/>
              <a:gd name="T21" fmla="*/ 119 h 187"/>
              <a:gd name="T22" fmla="*/ 87 w 122"/>
              <a:gd name="T23" fmla="*/ 119 h 187"/>
              <a:gd name="T24" fmla="*/ 76 w 122"/>
              <a:gd name="T25" fmla="*/ 126 h 187"/>
              <a:gd name="T26" fmla="*/ 66 w 122"/>
              <a:gd name="T27" fmla="*/ 123 h 187"/>
              <a:gd name="T28" fmla="*/ 54 w 122"/>
              <a:gd name="T29" fmla="*/ 132 h 187"/>
              <a:gd name="T30" fmla="*/ 56 w 122"/>
              <a:gd name="T31" fmla="*/ 145 h 187"/>
              <a:gd name="T32" fmla="*/ 51 w 122"/>
              <a:gd name="T33" fmla="*/ 134 h 187"/>
              <a:gd name="T34" fmla="*/ 62 w 122"/>
              <a:gd name="T35" fmla="*/ 120 h 187"/>
              <a:gd name="T36" fmla="*/ 72 w 122"/>
              <a:gd name="T37" fmla="*/ 122 h 187"/>
              <a:gd name="T38" fmla="*/ 80 w 122"/>
              <a:gd name="T39" fmla="*/ 117 h 187"/>
              <a:gd name="T40" fmla="*/ 74 w 122"/>
              <a:gd name="T41" fmla="*/ 113 h 187"/>
              <a:gd name="T42" fmla="*/ 43 w 122"/>
              <a:gd name="T43" fmla="*/ 112 h 187"/>
              <a:gd name="T44" fmla="*/ 72 w 122"/>
              <a:gd name="T45" fmla="*/ 110 h 187"/>
              <a:gd name="T46" fmla="*/ 88 w 122"/>
              <a:gd name="T47" fmla="*/ 114 h 187"/>
              <a:gd name="T48" fmla="*/ 120 w 122"/>
              <a:gd name="T49" fmla="*/ 104 h 187"/>
              <a:gd name="T50" fmla="*/ 122 w 122"/>
              <a:gd name="T51" fmla="*/ 75 h 187"/>
              <a:gd name="T52" fmla="*/ 19 w 122"/>
              <a:gd name="T53" fmla="*/ 31 h 187"/>
              <a:gd name="T54" fmla="*/ 34 w 122"/>
              <a:gd name="T55" fmla="*/ 41 h 187"/>
              <a:gd name="T56" fmla="*/ 66 w 122"/>
              <a:gd name="T57" fmla="*/ 44 h 187"/>
              <a:gd name="T58" fmla="*/ 79 w 122"/>
              <a:gd name="T59" fmla="*/ 56 h 187"/>
              <a:gd name="T60" fmla="*/ 62 w 122"/>
              <a:gd name="T61" fmla="*/ 46 h 187"/>
              <a:gd name="T62" fmla="*/ 32 w 122"/>
              <a:gd name="T63" fmla="*/ 48 h 187"/>
              <a:gd name="T64" fmla="*/ 32 w 122"/>
              <a:gd name="T65" fmla="*/ 52 h 187"/>
              <a:gd name="T66" fmla="*/ 41 w 122"/>
              <a:gd name="T67" fmla="*/ 63 h 187"/>
              <a:gd name="T68" fmla="*/ 28 w 122"/>
              <a:gd name="T69" fmla="*/ 50 h 187"/>
              <a:gd name="T70" fmla="*/ 26 w 122"/>
              <a:gd name="T71" fmla="*/ 43 h 187"/>
              <a:gd name="T72" fmla="*/ 12 w 122"/>
              <a:gd name="T73" fmla="*/ 36 h 187"/>
              <a:gd name="T74" fmla="*/ 0 w 122"/>
              <a:gd name="T75" fmla="*/ 185 h 187"/>
              <a:gd name="T76" fmla="*/ 120 w 122"/>
              <a:gd name="T7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87">
                <a:moveTo>
                  <a:pt x="122" y="185"/>
                </a:moveTo>
                <a:cubicBezTo>
                  <a:pt x="122" y="112"/>
                  <a:pt x="122" y="112"/>
                  <a:pt x="122" y="112"/>
                </a:cubicBezTo>
                <a:cubicBezTo>
                  <a:pt x="122" y="111"/>
                  <a:pt x="121" y="110"/>
                  <a:pt x="120" y="111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5" y="115"/>
                  <a:pt x="105" y="116"/>
                  <a:pt x="105" y="117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93" y="136"/>
                  <a:pt x="92" y="137"/>
                  <a:pt x="91" y="138"/>
                </a:cubicBezTo>
                <a:cubicBezTo>
                  <a:pt x="83" y="148"/>
                  <a:pt x="83" y="148"/>
                  <a:pt x="83" y="148"/>
                </a:cubicBezTo>
                <a:cubicBezTo>
                  <a:pt x="82" y="148"/>
                  <a:pt x="82" y="150"/>
                  <a:pt x="82" y="150"/>
                </a:cubicBezTo>
                <a:cubicBezTo>
                  <a:pt x="82" y="158"/>
                  <a:pt x="82" y="158"/>
                  <a:pt x="82" y="158"/>
                </a:cubicBezTo>
                <a:cubicBezTo>
                  <a:pt x="82" y="159"/>
                  <a:pt x="82" y="159"/>
                  <a:pt x="82" y="158"/>
                </a:cubicBezTo>
                <a:cubicBezTo>
                  <a:pt x="80" y="150"/>
                  <a:pt x="80" y="150"/>
                  <a:pt x="80" y="150"/>
                </a:cubicBezTo>
                <a:cubicBezTo>
                  <a:pt x="80" y="149"/>
                  <a:pt x="80" y="148"/>
                  <a:pt x="81" y="148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6"/>
                  <a:pt x="90" y="135"/>
                  <a:pt x="91" y="135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26"/>
                  <a:pt x="101" y="125"/>
                  <a:pt x="101" y="124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00" y="117"/>
                  <a:pt x="99" y="117"/>
                  <a:pt x="98" y="11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9" y="119"/>
                  <a:pt x="88" y="119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6" y="118"/>
                  <a:pt x="85" y="118"/>
                  <a:pt x="84" y="119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5" y="127"/>
                  <a:pt x="74" y="127"/>
                  <a:pt x="73" y="127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5" y="123"/>
                  <a:pt x="64" y="123"/>
                  <a:pt x="63" y="123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3" y="132"/>
                  <a:pt x="53" y="133"/>
                  <a:pt x="53" y="134"/>
                </a:cubicBezTo>
                <a:cubicBezTo>
                  <a:pt x="56" y="145"/>
                  <a:pt x="56" y="145"/>
                  <a:pt x="56" y="145"/>
                </a:cubicBezTo>
                <a:cubicBezTo>
                  <a:pt x="57" y="146"/>
                  <a:pt x="56" y="146"/>
                  <a:pt x="56" y="145"/>
                </a:cubicBezTo>
                <a:cubicBezTo>
                  <a:pt x="51" y="134"/>
                  <a:pt x="51" y="134"/>
                  <a:pt x="51" y="134"/>
                </a:cubicBezTo>
                <a:cubicBezTo>
                  <a:pt x="51" y="133"/>
                  <a:pt x="51" y="132"/>
                  <a:pt x="52" y="131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3" y="120"/>
                  <a:pt x="64" y="120"/>
                  <a:pt x="65" y="120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73" y="122"/>
                  <a:pt x="74" y="122"/>
                  <a:pt x="75" y="122"/>
                </a:cubicBezTo>
                <a:cubicBezTo>
                  <a:pt x="80" y="117"/>
                  <a:pt x="80" y="117"/>
                  <a:pt x="80" y="117"/>
                </a:cubicBezTo>
                <a:cubicBezTo>
                  <a:pt x="80" y="116"/>
                  <a:pt x="80" y="116"/>
                  <a:pt x="80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2" y="113"/>
                  <a:pt x="72" y="113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2"/>
                  <a:pt x="42" y="112"/>
                  <a:pt x="43" y="112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73" y="110"/>
                  <a:pt x="74" y="110"/>
                  <a:pt x="75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9" y="115"/>
                  <a:pt x="90" y="115"/>
                  <a:pt x="91" y="11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2" y="103"/>
                  <a:pt x="122" y="102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22" y="15"/>
                  <a:pt x="54" y="0"/>
                  <a:pt x="19" y="29"/>
                </a:cubicBezTo>
                <a:cubicBezTo>
                  <a:pt x="19" y="30"/>
                  <a:pt x="19" y="31"/>
                  <a:pt x="19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3" y="41"/>
                  <a:pt x="34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64" y="43"/>
                  <a:pt x="65" y="43"/>
                  <a:pt x="66" y="44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6"/>
                  <a:pt x="80" y="56"/>
                  <a:pt x="79" y="56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6"/>
                  <a:pt x="63" y="46"/>
                  <a:pt x="6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2" y="47"/>
                  <a:pt x="32" y="48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0"/>
                  <a:pt x="32" y="51"/>
                  <a:pt x="32" y="5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3"/>
                  <a:pt x="42" y="63"/>
                  <a:pt x="41" y="63"/>
                </a:cubicBezTo>
                <a:cubicBezTo>
                  <a:pt x="30" y="53"/>
                  <a:pt x="30" y="53"/>
                  <a:pt x="30" y="53"/>
                </a:cubicBezTo>
                <a:cubicBezTo>
                  <a:pt x="29" y="52"/>
                  <a:pt x="28" y="51"/>
                  <a:pt x="28" y="50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5"/>
                  <a:pt x="13" y="36"/>
                  <a:pt x="12" y="36"/>
                </a:cubicBezTo>
                <a:cubicBezTo>
                  <a:pt x="4" y="46"/>
                  <a:pt x="0" y="59"/>
                  <a:pt x="0" y="75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6"/>
                  <a:pt x="0" y="187"/>
                  <a:pt x="1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1" y="187"/>
                  <a:pt x="122" y="186"/>
                  <a:pt x="122" y="185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5"/>
          <p:cNvSpPr/>
          <p:nvPr userDrawn="1"/>
        </p:nvSpPr>
        <p:spPr bwMode="auto">
          <a:xfrm>
            <a:off x="2058038" y="5378746"/>
            <a:ext cx="608962" cy="927748"/>
          </a:xfrm>
          <a:custGeom>
            <a:avLst/>
            <a:gdLst>
              <a:gd name="T0" fmla="*/ 122 w 122"/>
              <a:gd name="T1" fmla="*/ 112 h 187"/>
              <a:gd name="T2" fmla="*/ 106 w 122"/>
              <a:gd name="T3" fmla="*/ 115 h 187"/>
              <a:gd name="T4" fmla="*/ 106 w 122"/>
              <a:gd name="T5" fmla="*/ 125 h 187"/>
              <a:gd name="T6" fmla="*/ 94 w 122"/>
              <a:gd name="T7" fmla="*/ 136 h 187"/>
              <a:gd name="T8" fmla="*/ 83 w 122"/>
              <a:gd name="T9" fmla="*/ 148 h 187"/>
              <a:gd name="T10" fmla="*/ 82 w 122"/>
              <a:gd name="T11" fmla="*/ 158 h 187"/>
              <a:gd name="T12" fmla="*/ 80 w 122"/>
              <a:gd name="T13" fmla="*/ 150 h 187"/>
              <a:gd name="T14" fmla="*/ 89 w 122"/>
              <a:gd name="T15" fmla="*/ 137 h 187"/>
              <a:gd name="T16" fmla="*/ 100 w 122"/>
              <a:gd name="T17" fmla="*/ 126 h 187"/>
              <a:gd name="T18" fmla="*/ 100 w 122"/>
              <a:gd name="T19" fmla="*/ 118 h 187"/>
              <a:gd name="T20" fmla="*/ 91 w 122"/>
              <a:gd name="T21" fmla="*/ 119 h 187"/>
              <a:gd name="T22" fmla="*/ 87 w 122"/>
              <a:gd name="T23" fmla="*/ 119 h 187"/>
              <a:gd name="T24" fmla="*/ 76 w 122"/>
              <a:gd name="T25" fmla="*/ 126 h 187"/>
              <a:gd name="T26" fmla="*/ 66 w 122"/>
              <a:gd name="T27" fmla="*/ 123 h 187"/>
              <a:gd name="T28" fmla="*/ 54 w 122"/>
              <a:gd name="T29" fmla="*/ 132 h 187"/>
              <a:gd name="T30" fmla="*/ 56 w 122"/>
              <a:gd name="T31" fmla="*/ 145 h 187"/>
              <a:gd name="T32" fmla="*/ 51 w 122"/>
              <a:gd name="T33" fmla="*/ 134 h 187"/>
              <a:gd name="T34" fmla="*/ 62 w 122"/>
              <a:gd name="T35" fmla="*/ 120 h 187"/>
              <a:gd name="T36" fmla="*/ 72 w 122"/>
              <a:gd name="T37" fmla="*/ 122 h 187"/>
              <a:gd name="T38" fmla="*/ 80 w 122"/>
              <a:gd name="T39" fmla="*/ 117 h 187"/>
              <a:gd name="T40" fmla="*/ 74 w 122"/>
              <a:gd name="T41" fmla="*/ 113 h 187"/>
              <a:gd name="T42" fmla="*/ 43 w 122"/>
              <a:gd name="T43" fmla="*/ 112 h 187"/>
              <a:gd name="T44" fmla="*/ 72 w 122"/>
              <a:gd name="T45" fmla="*/ 110 h 187"/>
              <a:gd name="T46" fmla="*/ 88 w 122"/>
              <a:gd name="T47" fmla="*/ 114 h 187"/>
              <a:gd name="T48" fmla="*/ 120 w 122"/>
              <a:gd name="T49" fmla="*/ 104 h 187"/>
              <a:gd name="T50" fmla="*/ 122 w 122"/>
              <a:gd name="T51" fmla="*/ 75 h 187"/>
              <a:gd name="T52" fmla="*/ 19 w 122"/>
              <a:gd name="T53" fmla="*/ 31 h 187"/>
              <a:gd name="T54" fmla="*/ 34 w 122"/>
              <a:gd name="T55" fmla="*/ 41 h 187"/>
              <a:gd name="T56" fmla="*/ 66 w 122"/>
              <a:gd name="T57" fmla="*/ 44 h 187"/>
              <a:gd name="T58" fmla="*/ 79 w 122"/>
              <a:gd name="T59" fmla="*/ 56 h 187"/>
              <a:gd name="T60" fmla="*/ 62 w 122"/>
              <a:gd name="T61" fmla="*/ 46 h 187"/>
              <a:gd name="T62" fmla="*/ 32 w 122"/>
              <a:gd name="T63" fmla="*/ 48 h 187"/>
              <a:gd name="T64" fmla="*/ 32 w 122"/>
              <a:gd name="T65" fmla="*/ 52 h 187"/>
              <a:gd name="T66" fmla="*/ 41 w 122"/>
              <a:gd name="T67" fmla="*/ 63 h 187"/>
              <a:gd name="T68" fmla="*/ 28 w 122"/>
              <a:gd name="T69" fmla="*/ 50 h 187"/>
              <a:gd name="T70" fmla="*/ 26 w 122"/>
              <a:gd name="T71" fmla="*/ 43 h 187"/>
              <a:gd name="T72" fmla="*/ 12 w 122"/>
              <a:gd name="T73" fmla="*/ 36 h 187"/>
              <a:gd name="T74" fmla="*/ 0 w 122"/>
              <a:gd name="T75" fmla="*/ 185 h 187"/>
              <a:gd name="T76" fmla="*/ 120 w 122"/>
              <a:gd name="T7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87">
                <a:moveTo>
                  <a:pt x="122" y="185"/>
                </a:moveTo>
                <a:cubicBezTo>
                  <a:pt x="122" y="112"/>
                  <a:pt x="122" y="112"/>
                  <a:pt x="122" y="112"/>
                </a:cubicBezTo>
                <a:cubicBezTo>
                  <a:pt x="122" y="111"/>
                  <a:pt x="121" y="110"/>
                  <a:pt x="120" y="111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5" y="115"/>
                  <a:pt x="105" y="116"/>
                  <a:pt x="105" y="117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93" y="136"/>
                  <a:pt x="92" y="137"/>
                  <a:pt x="91" y="138"/>
                </a:cubicBezTo>
                <a:cubicBezTo>
                  <a:pt x="83" y="148"/>
                  <a:pt x="83" y="148"/>
                  <a:pt x="83" y="148"/>
                </a:cubicBezTo>
                <a:cubicBezTo>
                  <a:pt x="82" y="148"/>
                  <a:pt x="82" y="150"/>
                  <a:pt x="82" y="150"/>
                </a:cubicBezTo>
                <a:cubicBezTo>
                  <a:pt x="82" y="158"/>
                  <a:pt x="82" y="158"/>
                  <a:pt x="82" y="158"/>
                </a:cubicBezTo>
                <a:cubicBezTo>
                  <a:pt x="82" y="159"/>
                  <a:pt x="82" y="159"/>
                  <a:pt x="82" y="158"/>
                </a:cubicBezTo>
                <a:cubicBezTo>
                  <a:pt x="80" y="150"/>
                  <a:pt x="80" y="150"/>
                  <a:pt x="80" y="150"/>
                </a:cubicBezTo>
                <a:cubicBezTo>
                  <a:pt x="80" y="149"/>
                  <a:pt x="80" y="148"/>
                  <a:pt x="81" y="148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6"/>
                  <a:pt x="90" y="135"/>
                  <a:pt x="91" y="135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26"/>
                  <a:pt x="101" y="125"/>
                  <a:pt x="101" y="124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00" y="117"/>
                  <a:pt x="99" y="117"/>
                  <a:pt x="98" y="11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9" y="119"/>
                  <a:pt x="88" y="119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6" y="118"/>
                  <a:pt x="85" y="118"/>
                  <a:pt x="84" y="119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5" y="127"/>
                  <a:pt x="74" y="127"/>
                  <a:pt x="73" y="127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5" y="123"/>
                  <a:pt x="64" y="123"/>
                  <a:pt x="63" y="123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3" y="132"/>
                  <a:pt x="53" y="133"/>
                  <a:pt x="53" y="134"/>
                </a:cubicBezTo>
                <a:cubicBezTo>
                  <a:pt x="56" y="145"/>
                  <a:pt x="56" y="145"/>
                  <a:pt x="56" y="145"/>
                </a:cubicBezTo>
                <a:cubicBezTo>
                  <a:pt x="57" y="146"/>
                  <a:pt x="56" y="146"/>
                  <a:pt x="56" y="145"/>
                </a:cubicBezTo>
                <a:cubicBezTo>
                  <a:pt x="51" y="134"/>
                  <a:pt x="51" y="134"/>
                  <a:pt x="51" y="134"/>
                </a:cubicBezTo>
                <a:cubicBezTo>
                  <a:pt x="51" y="133"/>
                  <a:pt x="51" y="132"/>
                  <a:pt x="52" y="131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3" y="120"/>
                  <a:pt x="64" y="120"/>
                  <a:pt x="65" y="120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73" y="122"/>
                  <a:pt x="74" y="122"/>
                  <a:pt x="75" y="122"/>
                </a:cubicBezTo>
                <a:cubicBezTo>
                  <a:pt x="80" y="117"/>
                  <a:pt x="80" y="117"/>
                  <a:pt x="80" y="117"/>
                </a:cubicBezTo>
                <a:cubicBezTo>
                  <a:pt x="80" y="116"/>
                  <a:pt x="80" y="116"/>
                  <a:pt x="80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2" y="113"/>
                  <a:pt x="72" y="113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2"/>
                  <a:pt x="42" y="112"/>
                  <a:pt x="43" y="112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73" y="110"/>
                  <a:pt x="74" y="110"/>
                  <a:pt x="75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9" y="115"/>
                  <a:pt x="90" y="115"/>
                  <a:pt x="91" y="11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2" y="103"/>
                  <a:pt x="122" y="102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22" y="15"/>
                  <a:pt x="54" y="0"/>
                  <a:pt x="19" y="29"/>
                </a:cubicBezTo>
                <a:cubicBezTo>
                  <a:pt x="19" y="30"/>
                  <a:pt x="19" y="31"/>
                  <a:pt x="19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3" y="41"/>
                  <a:pt x="34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64" y="43"/>
                  <a:pt x="65" y="43"/>
                  <a:pt x="66" y="44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6"/>
                  <a:pt x="80" y="56"/>
                  <a:pt x="79" y="56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6"/>
                  <a:pt x="63" y="46"/>
                  <a:pt x="6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2" y="47"/>
                  <a:pt x="32" y="48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0"/>
                  <a:pt x="32" y="51"/>
                  <a:pt x="32" y="5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3"/>
                  <a:pt x="42" y="63"/>
                  <a:pt x="41" y="63"/>
                </a:cubicBezTo>
                <a:cubicBezTo>
                  <a:pt x="30" y="53"/>
                  <a:pt x="30" y="53"/>
                  <a:pt x="30" y="53"/>
                </a:cubicBezTo>
                <a:cubicBezTo>
                  <a:pt x="29" y="52"/>
                  <a:pt x="28" y="51"/>
                  <a:pt x="28" y="50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5"/>
                  <a:pt x="13" y="36"/>
                  <a:pt x="12" y="36"/>
                </a:cubicBezTo>
                <a:cubicBezTo>
                  <a:pt x="4" y="46"/>
                  <a:pt x="0" y="59"/>
                  <a:pt x="0" y="75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6"/>
                  <a:pt x="0" y="187"/>
                  <a:pt x="1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1" y="187"/>
                  <a:pt x="122" y="186"/>
                  <a:pt x="122" y="185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5"/>
          <p:cNvSpPr/>
          <p:nvPr userDrawn="1"/>
        </p:nvSpPr>
        <p:spPr bwMode="auto">
          <a:xfrm>
            <a:off x="9326264" y="5378746"/>
            <a:ext cx="608962" cy="927748"/>
          </a:xfrm>
          <a:custGeom>
            <a:avLst/>
            <a:gdLst>
              <a:gd name="T0" fmla="*/ 122 w 122"/>
              <a:gd name="T1" fmla="*/ 112 h 187"/>
              <a:gd name="T2" fmla="*/ 106 w 122"/>
              <a:gd name="T3" fmla="*/ 115 h 187"/>
              <a:gd name="T4" fmla="*/ 106 w 122"/>
              <a:gd name="T5" fmla="*/ 125 h 187"/>
              <a:gd name="T6" fmla="*/ 94 w 122"/>
              <a:gd name="T7" fmla="*/ 136 h 187"/>
              <a:gd name="T8" fmla="*/ 83 w 122"/>
              <a:gd name="T9" fmla="*/ 148 h 187"/>
              <a:gd name="T10" fmla="*/ 82 w 122"/>
              <a:gd name="T11" fmla="*/ 158 h 187"/>
              <a:gd name="T12" fmla="*/ 80 w 122"/>
              <a:gd name="T13" fmla="*/ 150 h 187"/>
              <a:gd name="T14" fmla="*/ 89 w 122"/>
              <a:gd name="T15" fmla="*/ 137 h 187"/>
              <a:gd name="T16" fmla="*/ 100 w 122"/>
              <a:gd name="T17" fmla="*/ 126 h 187"/>
              <a:gd name="T18" fmla="*/ 100 w 122"/>
              <a:gd name="T19" fmla="*/ 118 h 187"/>
              <a:gd name="T20" fmla="*/ 91 w 122"/>
              <a:gd name="T21" fmla="*/ 119 h 187"/>
              <a:gd name="T22" fmla="*/ 87 w 122"/>
              <a:gd name="T23" fmla="*/ 119 h 187"/>
              <a:gd name="T24" fmla="*/ 76 w 122"/>
              <a:gd name="T25" fmla="*/ 126 h 187"/>
              <a:gd name="T26" fmla="*/ 66 w 122"/>
              <a:gd name="T27" fmla="*/ 123 h 187"/>
              <a:gd name="T28" fmla="*/ 54 w 122"/>
              <a:gd name="T29" fmla="*/ 132 h 187"/>
              <a:gd name="T30" fmla="*/ 56 w 122"/>
              <a:gd name="T31" fmla="*/ 145 h 187"/>
              <a:gd name="T32" fmla="*/ 51 w 122"/>
              <a:gd name="T33" fmla="*/ 134 h 187"/>
              <a:gd name="T34" fmla="*/ 62 w 122"/>
              <a:gd name="T35" fmla="*/ 120 h 187"/>
              <a:gd name="T36" fmla="*/ 72 w 122"/>
              <a:gd name="T37" fmla="*/ 122 h 187"/>
              <a:gd name="T38" fmla="*/ 80 w 122"/>
              <a:gd name="T39" fmla="*/ 117 h 187"/>
              <a:gd name="T40" fmla="*/ 74 w 122"/>
              <a:gd name="T41" fmla="*/ 113 h 187"/>
              <a:gd name="T42" fmla="*/ 43 w 122"/>
              <a:gd name="T43" fmla="*/ 112 h 187"/>
              <a:gd name="T44" fmla="*/ 72 w 122"/>
              <a:gd name="T45" fmla="*/ 110 h 187"/>
              <a:gd name="T46" fmla="*/ 88 w 122"/>
              <a:gd name="T47" fmla="*/ 114 h 187"/>
              <a:gd name="T48" fmla="*/ 120 w 122"/>
              <a:gd name="T49" fmla="*/ 104 h 187"/>
              <a:gd name="T50" fmla="*/ 122 w 122"/>
              <a:gd name="T51" fmla="*/ 75 h 187"/>
              <a:gd name="T52" fmla="*/ 19 w 122"/>
              <a:gd name="T53" fmla="*/ 31 h 187"/>
              <a:gd name="T54" fmla="*/ 34 w 122"/>
              <a:gd name="T55" fmla="*/ 41 h 187"/>
              <a:gd name="T56" fmla="*/ 66 w 122"/>
              <a:gd name="T57" fmla="*/ 44 h 187"/>
              <a:gd name="T58" fmla="*/ 79 w 122"/>
              <a:gd name="T59" fmla="*/ 56 h 187"/>
              <a:gd name="T60" fmla="*/ 62 w 122"/>
              <a:gd name="T61" fmla="*/ 46 h 187"/>
              <a:gd name="T62" fmla="*/ 32 w 122"/>
              <a:gd name="T63" fmla="*/ 48 h 187"/>
              <a:gd name="T64" fmla="*/ 32 w 122"/>
              <a:gd name="T65" fmla="*/ 52 h 187"/>
              <a:gd name="T66" fmla="*/ 41 w 122"/>
              <a:gd name="T67" fmla="*/ 63 h 187"/>
              <a:gd name="T68" fmla="*/ 28 w 122"/>
              <a:gd name="T69" fmla="*/ 50 h 187"/>
              <a:gd name="T70" fmla="*/ 26 w 122"/>
              <a:gd name="T71" fmla="*/ 43 h 187"/>
              <a:gd name="T72" fmla="*/ 12 w 122"/>
              <a:gd name="T73" fmla="*/ 36 h 187"/>
              <a:gd name="T74" fmla="*/ 0 w 122"/>
              <a:gd name="T75" fmla="*/ 185 h 187"/>
              <a:gd name="T76" fmla="*/ 120 w 122"/>
              <a:gd name="T77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87">
                <a:moveTo>
                  <a:pt x="122" y="185"/>
                </a:moveTo>
                <a:cubicBezTo>
                  <a:pt x="122" y="112"/>
                  <a:pt x="122" y="112"/>
                  <a:pt x="122" y="112"/>
                </a:cubicBezTo>
                <a:cubicBezTo>
                  <a:pt x="122" y="111"/>
                  <a:pt x="121" y="110"/>
                  <a:pt x="120" y="111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5" y="115"/>
                  <a:pt x="105" y="116"/>
                  <a:pt x="105" y="117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6" y="126"/>
                  <a:pt x="105" y="127"/>
                  <a:pt x="105" y="127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93" y="136"/>
                  <a:pt x="92" y="137"/>
                  <a:pt x="91" y="138"/>
                </a:cubicBezTo>
                <a:cubicBezTo>
                  <a:pt x="83" y="148"/>
                  <a:pt x="83" y="148"/>
                  <a:pt x="83" y="148"/>
                </a:cubicBezTo>
                <a:cubicBezTo>
                  <a:pt x="82" y="148"/>
                  <a:pt x="82" y="150"/>
                  <a:pt x="82" y="150"/>
                </a:cubicBezTo>
                <a:cubicBezTo>
                  <a:pt x="82" y="158"/>
                  <a:pt x="82" y="158"/>
                  <a:pt x="82" y="158"/>
                </a:cubicBezTo>
                <a:cubicBezTo>
                  <a:pt x="82" y="159"/>
                  <a:pt x="82" y="159"/>
                  <a:pt x="82" y="158"/>
                </a:cubicBezTo>
                <a:cubicBezTo>
                  <a:pt x="80" y="150"/>
                  <a:pt x="80" y="150"/>
                  <a:pt x="80" y="150"/>
                </a:cubicBezTo>
                <a:cubicBezTo>
                  <a:pt x="80" y="149"/>
                  <a:pt x="80" y="148"/>
                  <a:pt x="81" y="148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6"/>
                  <a:pt x="90" y="135"/>
                  <a:pt x="91" y="135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26"/>
                  <a:pt x="101" y="125"/>
                  <a:pt x="101" y="124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00" y="117"/>
                  <a:pt x="99" y="117"/>
                  <a:pt x="98" y="11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9" y="119"/>
                  <a:pt x="88" y="119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6" y="118"/>
                  <a:pt x="85" y="118"/>
                  <a:pt x="84" y="119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5" y="127"/>
                  <a:pt x="74" y="127"/>
                  <a:pt x="73" y="127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5" y="123"/>
                  <a:pt x="64" y="123"/>
                  <a:pt x="63" y="123"/>
                </a:cubicBezTo>
                <a:cubicBezTo>
                  <a:pt x="54" y="132"/>
                  <a:pt x="54" y="132"/>
                  <a:pt x="54" y="132"/>
                </a:cubicBezTo>
                <a:cubicBezTo>
                  <a:pt x="53" y="132"/>
                  <a:pt x="53" y="133"/>
                  <a:pt x="53" y="134"/>
                </a:cubicBezTo>
                <a:cubicBezTo>
                  <a:pt x="56" y="145"/>
                  <a:pt x="56" y="145"/>
                  <a:pt x="56" y="145"/>
                </a:cubicBezTo>
                <a:cubicBezTo>
                  <a:pt x="57" y="146"/>
                  <a:pt x="56" y="146"/>
                  <a:pt x="56" y="145"/>
                </a:cubicBezTo>
                <a:cubicBezTo>
                  <a:pt x="51" y="134"/>
                  <a:pt x="51" y="134"/>
                  <a:pt x="51" y="134"/>
                </a:cubicBezTo>
                <a:cubicBezTo>
                  <a:pt x="51" y="133"/>
                  <a:pt x="51" y="132"/>
                  <a:pt x="52" y="131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3" y="120"/>
                  <a:pt x="64" y="120"/>
                  <a:pt x="65" y="120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73" y="122"/>
                  <a:pt x="74" y="122"/>
                  <a:pt x="75" y="122"/>
                </a:cubicBezTo>
                <a:cubicBezTo>
                  <a:pt x="80" y="117"/>
                  <a:pt x="80" y="117"/>
                  <a:pt x="80" y="117"/>
                </a:cubicBezTo>
                <a:cubicBezTo>
                  <a:pt x="80" y="116"/>
                  <a:pt x="80" y="116"/>
                  <a:pt x="80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2" y="113"/>
                  <a:pt x="72" y="113"/>
                </a:cubicBezTo>
                <a:cubicBezTo>
                  <a:pt x="43" y="112"/>
                  <a:pt x="43" y="112"/>
                  <a:pt x="43" y="112"/>
                </a:cubicBezTo>
                <a:cubicBezTo>
                  <a:pt x="42" y="112"/>
                  <a:pt x="42" y="112"/>
                  <a:pt x="43" y="112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73" y="110"/>
                  <a:pt x="74" y="110"/>
                  <a:pt x="75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9" y="115"/>
                  <a:pt x="90" y="115"/>
                  <a:pt x="91" y="11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1" y="104"/>
                  <a:pt x="122" y="103"/>
                  <a:pt x="122" y="102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22" y="15"/>
                  <a:pt x="54" y="0"/>
                  <a:pt x="19" y="29"/>
                </a:cubicBezTo>
                <a:cubicBezTo>
                  <a:pt x="19" y="30"/>
                  <a:pt x="19" y="31"/>
                  <a:pt x="19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3" y="41"/>
                  <a:pt x="34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64" y="43"/>
                  <a:pt x="65" y="43"/>
                  <a:pt x="66" y="44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6"/>
                  <a:pt x="80" y="56"/>
                  <a:pt x="79" y="56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6"/>
                  <a:pt x="63" y="46"/>
                  <a:pt x="6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2" y="47"/>
                  <a:pt x="32" y="48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0"/>
                  <a:pt x="32" y="51"/>
                  <a:pt x="32" y="5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63"/>
                  <a:pt x="42" y="63"/>
                  <a:pt x="41" y="63"/>
                </a:cubicBezTo>
                <a:cubicBezTo>
                  <a:pt x="30" y="53"/>
                  <a:pt x="30" y="53"/>
                  <a:pt x="30" y="53"/>
                </a:cubicBezTo>
                <a:cubicBezTo>
                  <a:pt x="29" y="52"/>
                  <a:pt x="28" y="51"/>
                  <a:pt x="28" y="50"/>
                </a:cubicBezTo>
                <a:cubicBezTo>
                  <a:pt x="28" y="46"/>
                  <a:pt x="28" y="46"/>
                  <a:pt x="28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5"/>
                  <a:pt x="13" y="36"/>
                  <a:pt x="12" y="36"/>
                </a:cubicBezTo>
                <a:cubicBezTo>
                  <a:pt x="4" y="46"/>
                  <a:pt x="0" y="59"/>
                  <a:pt x="0" y="75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6"/>
                  <a:pt x="0" y="187"/>
                  <a:pt x="1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1" y="187"/>
                  <a:pt x="122" y="186"/>
                  <a:pt x="122" y="185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-38101" y="3158040"/>
            <a:ext cx="12441964" cy="3740589"/>
            <a:chOff x="-38101" y="3158040"/>
            <a:chExt cx="12441964" cy="3740589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-38101" y="3158040"/>
              <a:ext cx="9057854" cy="3740589"/>
            </a:xfrm>
            <a:prstGeom prst="rect">
              <a:avLst/>
            </a:prstGeom>
          </p:spPr>
        </p:pic>
        <p:sp>
          <p:nvSpPr>
            <p:cNvPr id="5" name="流程图: 文档 4"/>
            <p:cNvSpPr/>
            <p:nvPr/>
          </p:nvSpPr>
          <p:spPr>
            <a:xfrm rot="10800000">
              <a:off x="8774416" y="6160579"/>
              <a:ext cx="3629447" cy="719643"/>
            </a:xfrm>
            <a:prstGeom prst="flowChartDocument">
              <a:avLst/>
            </a:prstGeom>
            <a:solidFill>
              <a:srgbClr val="0C07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95599" y="542969"/>
            <a:ext cx="11101148" cy="4720515"/>
            <a:chOff x="195599" y="542969"/>
            <a:chExt cx="11101148" cy="472051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9512" y="549455"/>
              <a:ext cx="1878750" cy="5625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6014" y="1272747"/>
              <a:ext cx="1878750" cy="56250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2223" y="958355"/>
              <a:ext cx="1878750" cy="562500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7542" y="3273179"/>
              <a:ext cx="1878750" cy="56250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1382" y="3176862"/>
              <a:ext cx="1144636" cy="342705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4126" y="2315076"/>
              <a:ext cx="1144636" cy="342705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7053" y="1086067"/>
              <a:ext cx="1144636" cy="34270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15081" y="2091022"/>
              <a:ext cx="1144636" cy="342705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09414" y="4920779"/>
              <a:ext cx="1144636" cy="342705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599" y="3121526"/>
              <a:ext cx="581520" cy="174108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237" y="799124"/>
              <a:ext cx="581520" cy="174108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4440" y="2657781"/>
              <a:ext cx="581520" cy="174108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58497" y="542969"/>
              <a:ext cx="581520" cy="174108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01682" y="1874719"/>
              <a:ext cx="581520" cy="174108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8528" y="3872296"/>
              <a:ext cx="581520" cy="174108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5533" y="4877905"/>
              <a:ext cx="581520" cy="174108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67939" y="3866537"/>
              <a:ext cx="581520" cy="174108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837" y="4824679"/>
              <a:ext cx="581520" cy="174108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15227" y="4375750"/>
              <a:ext cx="581520" cy="174108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9403" y="4338796"/>
              <a:ext cx="1144636" cy="34270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5AE72EB-37D8-451A-81FA-BEEB53D49FA0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2021/1/6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A486A77-2950-412E-A85B-8EA9D12E8FE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842" y="0"/>
            <a:ext cx="6547160" cy="409638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365839" y="1220425"/>
            <a:ext cx="5466273" cy="4034219"/>
            <a:chOff x="-1514187" y="735938"/>
            <a:chExt cx="5622163" cy="4149269"/>
          </a:xfrm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-1420908" y="735938"/>
              <a:ext cx="5209408" cy="3821970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30 h 35"/>
                <a:gd name="T20" fmla="*/ 38 w 49"/>
                <a:gd name="T21" fmla="*/ 26 h 35"/>
                <a:gd name="T22" fmla="*/ 38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6 w 49"/>
                <a:gd name="T41" fmla="*/ 29 h 35"/>
                <a:gd name="T42" fmla="*/ 15 w 49"/>
                <a:gd name="T43" fmla="*/ 24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3 h 35"/>
                <a:gd name="T50" fmla="*/ 7 w 49"/>
                <a:gd name="T51" fmla="*/ 26 h 35"/>
                <a:gd name="T52" fmla="*/ 7 w 49"/>
                <a:gd name="T53" fmla="*/ 28 h 35"/>
                <a:gd name="T54" fmla="*/ 5 w 49"/>
                <a:gd name="T55" fmla="*/ 21 h 35"/>
                <a:gd name="T56" fmla="*/ 2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4 w 49"/>
                <a:gd name="T63" fmla="*/ 8 h 35"/>
                <a:gd name="T64" fmla="*/ 28 w 49"/>
                <a:gd name="T65" fmla="*/ 8 h 35"/>
                <a:gd name="T66" fmla="*/ 43 w 49"/>
                <a:gd name="T67" fmla="*/ 7 h 35"/>
                <a:gd name="T68" fmla="*/ 48 w 49"/>
                <a:gd name="T69" fmla="*/ 14 h 35"/>
                <a:gd name="T70" fmla="*/ 46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7 h 35"/>
                <a:gd name="T78" fmla="*/ 5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8 w 49"/>
                <a:gd name="T87" fmla="*/ 22 h 35"/>
                <a:gd name="T88" fmla="*/ 16 w 49"/>
                <a:gd name="T89" fmla="*/ 15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7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7" y="12"/>
                    <a:pt x="47" y="10"/>
                    <a:pt x="47" y="9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7"/>
                    <a:pt x="45" y="8"/>
                  </a:cubicBezTo>
                  <a:cubicBezTo>
                    <a:pt x="44" y="10"/>
                    <a:pt x="44" y="12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20"/>
                    <a:pt x="44" y="20"/>
                  </a:cubicBezTo>
                  <a:cubicBezTo>
                    <a:pt x="46" y="20"/>
                    <a:pt x="46" y="17"/>
                    <a:pt x="44" y="17"/>
                  </a:cubicBezTo>
                  <a:close/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8"/>
                  </a:cubicBezTo>
                  <a:cubicBezTo>
                    <a:pt x="33" y="19"/>
                    <a:pt x="32" y="17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7"/>
                    <a:pt x="34" y="8"/>
                  </a:cubicBezTo>
                  <a:cubicBezTo>
                    <a:pt x="33" y="8"/>
                    <a:pt x="31" y="9"/>
                    <a:pt x="31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9"/>
                    <a:pt x="41" y="30"/>
                  </a:cubicBezTo>
                  <a:cubicBezTo>
                    <a:pt x="41" y="31"/>
                    <a:pt x="41" y="31"/>
                    <a:pt x="40" y="31"/>
                  </a:cubicBezTo>
                  <a:cubicBezTo>
                    <a:pt x="39" y="31"/>
                    <a:pt x="39" y="31"/>
                    <a:pt x="39" y="30"/>
                  </a:cubicBezTo>
                  <a:cubicBezTo>
                    <a:pt x="39" y="29"/>
                    <a:pt x="40" y="28"/>
                    <a:pt x="40" y="27"/>
                  </a:cubicBezTo>
                  <a:cubicBezTo>
                    <a:pt x="40" y="26"/>
                    <a:pt x="38" y="21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8"/>
                    <a:pt x="38" y="28"/>
                  </a:cubicBezTo>
                  <a:cubicBezTo>
                    <a:pt x="37" y="28"/>
                    <a:pt x="37" y="27"/>
                    <a:pt x="37" y="26"/>
                  </a:cubicBezTo>
                  <a:cubicBezTo>
                    <a:pt x="37" y="26"/>
                    <a:pt x="37" y="26"/>
                    <a:pt x="38" y="25"/>
                  </a:cubicBezTo>
                  <a:cubicBezTo>
                    <a:pt x="38" y="23"/>
                    <a:pt x="37" y="22"/>
                    <a:pt x="36" y="24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3" y="30"/>
                    <a:pt x="32" y="29"/>
                    <a:pt x="33" y="28"/>
                  </a:cubicBezTo>
                  <a:cubicBezTo>
                    <a:pt x="33" y="28"/>
                    <a:pt x="33" y="27"/>
                    <a:pt x="33" y="26"/>
                  </a:cubicBezTo>
                  <a:cubicBezTo>
                    <a:pt x="33" y="26"/>
                    <a:pt x="33" y="24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3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5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4"/>
                  </a:cubicBezTo>
                  <a:cubicBezTo>
                    <a:pt x="13" y="19"/>
                    <a:pt x="12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7" y="31"/>
                    <a:pt x="8" y="30"/>
                    <a:pt x="8" y="30"/>
                  </a:cubicBezTo>
                  <a:cubicBezTo>
                    <a:pt x="8" y="29"/>
                    <a:pt x="7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4"/>
                    <a:pt x="5" y="21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6" y="9"/>
                    <a:pt x="16" y="9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9"/>
                    <a:pt x="30" y="8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3" y="5"/>
                    <a:pt x="44" y="4"/>
                    <a:pt x="47" y="5"/>
                  </a:cubicBezTo>
                  <a:cubicBezTo>
                    <a:pt x="49" y="6"/>
                    <a:pt x="49" y="7"/>
                    <a:pt x="49" y="9"/>
                  </a:cubicBezTo>
                  <a:cubicBezTo>
                    <a:pt x="48" y="11"/>
                    <a:pt x="49" y="12"/>
                    <a:pt x="48" y="14"/>
                  </a:cubicBezTo>
                  <a:cubicBezTo>
                    <a:pt x="47" y="18"/>
                    <a:pt x="47" y="20"/>
                    <a:pt x="46" y="21"/>
                  </a:cubicBezTo>
                  <a:cubicBezTo>
                    <a:pt x="46" y="22"/>
                    <a:pt x="45" y="22"/>
                    <a:pt x="45" y="23"/>
                  </a:cubicBezTo>
                  <a:cubicBezTo>
                    <a:pt x="45" y="24"/>
                    <a:pt x="46" y="24"/>
                    <a:pt x="46" y="25"/>
                  </a:cubicBezTo>
                  <a:cubicBezTo>
                    <a:pt x="46" y="25"/>
                    <a:pt x="45" y="26"/>
                    <a:pt x="45" y="26"/>
                  </a:cubicBezTo>
                  <a:cubicBezTo>
                    <a:pt x="45" y="26"/>
                    <a:pt x="44" y="25"/>
                    <a:pt x="45" y="25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2"/>
                    <a:pt x="44" y="22"/>
                    <a:pt x="43" y="23"/>
                  </a:cubicBezTo>
                  <a:cubicBezTo>
                    <a:pt x="42" y="24"/>
                    <a:pt x="42" y="25"/>
                    <a:pt x="42" y="27"/>
                  </a:cubicBezTo>
                  <a:cubicBezTo>
                    <a:pt x="42" y="27"/>
                    <a:pt x="42" y="28"/>
                    <a:pt x="42" y="28"/>
                  </a:cubicBezTo>
                  <a:cubicBezTo>
                    <a:pt x="42" y="29"/>
                    <a:pt x="42" y="29"/>
                    <a:pt x="41" y="29"/>
                  </a:cubicBezTo>
                  <a:cubicBezTo>
                    <a:pt x="41" y="29"/>
                    <a:pt x="41" y="29"/>
                    <a:pt x="41" y="28"/>
                  </a:cubicBezTo>
                  <a:cubicBezTo>
                    <a:pt x="41" y="28"/>
                    <a:pt x="41" y="27"/>
                    <a:pt x="41" y="27"/>
                  </a:cubicBezTo>
                  <a:cubicBezTo>
                    <a:pt x="41" y="24"/>
                    <a:pt x="40" y="25"/>
                    <a:pt x="40" y="27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7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3" y="9"/>
                  </a:cubicBezTo>
                  <a:cubicBezTo>
                    <a:pt x="13" y="6"/>
                    <a:pt x="10" y="2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9" y="18"/>
                  </a:cubicBezTo>
                  <a:cubicBezTo>
                    <a:pt x="9" y="19"/>
                    <a:pt x="9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7" y="17"/>
                    <a:pt x="23" y="18"/>
                    <a:pt x="20" y="18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9"/>
                    <a:pt x="24" y="7"/>
                    <a:pt x="20" y="9"/>
                  </a:cubicBezTo>
                  <a:cubicBezTo>
                    <a:pt x="19" y="9"/>
                    <a:pt x="17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-1420908" y="844168"/>
              <a:ext cx="5209408" cy="3713739"/>
            </a:xfrm>
            <a:custGeom>
              <a:avLst/>
              <a:gdLst>
                <a:gd name="T0" fmla="*/ 45 w 49"/>
                <a:gd name="T1" fmla="*/ 14 h 34"/>
                <a:gd name="T2" fmla="*/ 46 w 49"/>
                <a:gd name="T3" fmla="*/ 6 h 34"/>
                <a:gd name="T4" fmla="*/ 45 w 49"/>
                <a:gd name="T5" fmla="*/ 16 h 34"/>
                <a:gd name="T6" fmla="*/ 45 w 49"/>
                <a:gd name="T7" fmla="*/ 16 h 34"/>
                <a:gd name="T8" fmla="*/ 31 w 49"/>
                <a:gd name="T9" fmla="*/ 11 h 34"/>
                <a:gd name="T10" fmla="*/ 40 w 49"/>
                <a:gd name="T11" fmla="*/ 13 h 34"/>
                <a:gd name="T12" fmla="*/ 32 w 49"/>
                <a:gd name="T13" fmla="*/ 13 h 34"/>
                <a:gd name="T14" fmla="*/ 43 w 49"/>
                <a:gd name="T15" fmla="*/ 13 h 34"/>
                <a:gd name="T16" fmla="*/ 40 w 49"/>
                <a:gd name="T17" fmla="*/ 27 h 34"/>
                <a:gd name="T18" fmla="*/ 39 w 49"/>
                <a:gd name="T19" fmla="*/ 29 h 34"/>
                <a:gd name="T20" fmla="*/ 39 w 49"/>
                <a:gd name="T21" fmla="*/ 26 h 34"/>
                <a:gd name="T22" fmla="*/ 38 w 49"/>
                <a:gd name="T23" fmla="*/ 24 h 34"/>
                <a:gd name="T24" fmla="*/ 34 w 49"/>
                <a:gd name="T25" fmla="*/ 28 h 34"/>
                <a:gd name="T26" fmla="*/ 33 w 49"/>
                <a:gd name="T27" fmla="*/ 26 h 34"/>
                <a:gd name="T28" fmla="*/ 29 w 49"/>
                <a:gd name="T29" fmla="*/ 25 h 34"/>
                <a:gd name="T30" fmla="*/ 29 w 49"/>
                <a:gd name="T31" fmla="*/ 24 h 34"/>
                <a:gd name="T32" fmla="*/ 23 w 49"/>
                <a:gd name="T33" fmla="*/ 27 h 34"/>
                <a:gd name="T34" fmla="*/ 23 w 49"/>
                <a:gd name="T35" fmla="*/ 25 h 34"/>
                <a:gd name="T36" fmla="*/ 18 w 49"/>
                <a:gd name="T37" fmla="*/ 29 h 34"/>
                <a:gd name="T38" fmla="*/ 17 w 49"/>
                <a:gd name="T39" fmla="*/ 26 h 34"/>
                <a:gd name="T40" fmla="*/ 16 w 49"/>
                <a:gd name="T41" fmla="*/ 28 h 34"/>
                <a:gd name="T42" fmla="*/ 15 w 49"/>
                <a:gd name="T43" fmla="*/ 24 h 34"/>
                <a:gd name="T44" fmla="*/ 13 w 49"/>
                <a:gd name="T45" fmla="*/ 34 h 34"/>
                <a:gd name="T46" fmla="*/ 10 w 49"/>
                <a:gd name="T47" fmla="*/ 24 h 34"/>
                <a:gd name="T48" fmla="*/ 8 w 49"/>
                <a:gd name="T49" fmla="*/ 32 h 34"/>
                <a:gd name="T50" fmla="*/ 8 w 49"/>
                <a:gd name="T51" fmla="*/ 26 h 34"/>
                <a:gd name="T52" fmla="*/ 7 w 49"/>
                <a:gd name="T53" fmla="*/ 27 h 34"/>
                <a:gd name="T54" fmla="*/ 5 w 49"/>
                <a:gd name="T55" fmla="*/ 21 h 34"/>
                <a:gd name="T56" fmla="*/ 2 w 49"/>
                <a:gd name="T57" fmla="*/ 11 h 34"/>
                <a:gd name="T58" fmla="*/ 1 w 49"/>
                <a:gd name="T59" fmla="*/ 7 h 34"/>
                <a:gd name="T60" fmla="*/ 3 w 49"/>
                <a:gd name="T61" fmla="*/ 0 h 34"/>
                <a:gd name="T62" fmla="*/ 15 w 49"/>
                <a:gd name="T63" fmla="*/ 7 h 34"/>
                <a:gd name="T64" fmla="*/ 28 w 49"/>
                <a:gd name="T65" fmla="*/ 7 h 34"/>
                <a:gd name="T66" fmla="*/ 43 w 49"/>
                <a:gd name="T67" fmla="*/ 7 h 34"/>
                <a:gd name="T68" fmla="*/ 48 w 49"/>
                <a:gd name="T69" fmla="*/ 14 h 34"/>
                <a:gd name="T70" fmla="*/ 46 w 49"/>
                <a:gd name="T71" fmla="*/ 24 h 34"/>
                <a:gd name="T72" fmla="*/ 45 w 49"/>
                <a:gd name="T73" fmla="*/ 23 h 34"/>
                <a:gd name="T74" fmla="*/ 42 w 49"/>
                <a:gd name="T75" fmla="*/ 27 h 34"/>
                <a:gd name="T76" fmla="*/ 42 w 49"/>
                <a:gd name="T77" fmla="*/ 26 h 34"/>
                <a:gd name="T78" fmla="*/ 5 w 49"/>
                <a:gd name="T79" fmla="*/ 2 h 34"/>
                <a:gd name="T80" fmla="*/ 3 w 49"/>
                <a:gd name="T81" fmla="*/ 4 h 34"/>
                <a:gd name="T82" fmla="*/ 5 w 49"/>
                <a:gd name="T83" fmla="*/ 9 h 34"/>
                <a:gd name="T84" fmla="*/ 5 w 49"/>
                <a:gd name="T85" fmla="*/ 12 h 34"/>
                <a:gd name="T86" fmla="*/ 8 w 49"/>
                <a:gd name="T87" fmla="*/ 22 h 34"/>
                <a:gd name="T88" fmla="*/ 16 w 49"/>
                <a:gd name="T89" fmla="*/ 14 h 34"/>
                <a:gd name="T90" fmla="*/ 6 w 49"/>
                <a:gd name="T91" fmla="*/ 2 h 34"/>
                <a:gd name="T92" fmla="*/ 6 w 49"/>
                <a:gd name="T93" fmla="*/ 6 h 34"/>
                <a:gd name="T94" fmla="*/ 8 w 49"/>
                <a:gd name="T95" fmla="*/ 9 h 34"/>
                <a:gd name="T96" fmla="*/ 8 w 49"/>
                <a:gd name="T97" fmla="*/ 13 h 34"/>
                <a:gd name="T98" fmla="*/ 11 w 49"/>
                <a:gd name="T99" fmla="*/ 11 h 34"/>
                <a:gd name="T100" fmla="*/ 9 w 49"/>
                <a:gd name="T101" fmla="*/ 17 h 34"/>
                <a:gd name="T102" fmla="*/ 17 w 49"/>
                <a:gd name="T103" fmla="*/ 10 h 34"/>
                <a:gd name="T104" fmla="*/ 21 w 49"/>
                <a:gd name="T105" fmla="*/ 10 h 34"/>
                <a:gd name="T106" fmla="*/ 19 w 49"/>
                <a:gd name="T107" fmla="*/ 16 h 34"/>
                <a:gd name="T108" fmla="*/ 17 w 49"/>
                <a:gd name="T109" fmla="*/ 13 h 34"/>
                <a:gd name="T110" fmla="*/ 29 w 49"/>
                <a:gd name="T1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4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6" y="14"/>
                    <a:pt x="46" y="14"/>
                    <a:pt x="47" y="13"/>
                  </a:cubicBezTo>
                  <a:cubicBezTo>
                    <a:pt x="47" y="11"/>
                    <a:pt x="47" y="9"/>
                    <a:pt x="47" y="8"/>
                  </a:cubicBezTo>
                  <a:cubicBezTo>
                    <a:pt x="47" y="7"/>
                    <a:pt x="47" y="6"/>
                    <a:pt x="46" y="6"/>
                  </a:cubicBezTo>
                  <a:cubicBezTo>
                    <a:pt x="45" y="6"/>
                    <a:pt x="45" y="6"/>
                    <a:pt x="45" y="7"/>
                  </a:cubicBezTo>
                  <a:cubicBezTo>
                    <a:pt x="45" y="9"/>
                    <a:pt x="45" y="11"/>
                    <a:pt x="44" y="13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3" y="16"/>
                    <a:pt x="43" y="19"/>
                    <a:pt x="45" y="19"/>
                  </a:cubicBezTo>
                  <a:cubicBezTo>
                    <a:pt x="46" y="19"/>
                    <a:pt x="46" y="16"/>
                    <a:pt x="45" y="16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0"/>
                    <a:pt x="31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9"/>
                    <a:pt x="35" y="9"/>
                  </a:cubicBezTo>
                  <a:cubicBezTo>
                    <a:pt x="38" y="9"/>
                    <a:pt x="40" y="9"/>
                    <a:pt x="40" y="13"/>
                  </a:cubicBezTo>
                  <a:cubicBezTo>
                    <a:pt x="40" y="15"/>
                    <a:pt x="38" y="16"/>
                    <a:pt x="36" y="17"/>
                  </a:cubicBezTo>
                  <a:cubicBezTo>
                    <a:pt x="33" y="18"/>
                    <a:pt x="32" y="16"/>
                    <a:pt x="32" y="15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31" y="11"/>
                    <a:pt x="30" y="13"/>
                  </a:cubicBezTo>
                  <a:cubicBezTo>
                    <a:pt x="29" y="15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4" y="7"/>
                  </a:cubicBezTo>
                  <a:cubicBezTo>
                    <a:pt x="33" y="7"/>
                    <a:pt x="32" y="8"/>
                    <a:pt x="31" y="9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39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5"/>
                    <a:pt x="38" y="21"/>
                    <a:pt x="38" y="24"/>
                  </a:cubicBezTo>
                  <a:cubicBezTo>
                    <a:pt x="38" y="25"/>
                    <a:pt x="38" y="25"/>
                    <a:pt x="39" y="26"/>
                  </a:cubicBezTo>
                  <a:cubicBezTo>
                    <a:pt x="39" y="26"/>
                    <a:pt x="38" y="27"/>
                    <a:pt x="38" y="27"/>
                  </a:cubicBezTo>
                  <a:cubicBezTo>
                    <a:pt x="38" y="27"/>
                    <a:pt x="37" y="26"/>
                    <a:pt x="37" y="26"/>
                  </a:cubicBezTo>
                  <a:cubicBezTo>
                    <a:pt x="37" y="25"/>
                    <a:pt x="38" y="25"/>
                    <a:pt x="38" y="24"/>
                  </a:cubicBezTo>
                  <a:cubicBezTo>
                    <a:pt x="38" y="23"/>
                    <a:pt x="37" y="21"/>
                    <a:pt x="37" y="23"/>
                  </a:cubicBezTo>
                  <a:cubicBezTo>
                    <a:pt x="36" y="25"/>
                    <a:pt x="34" y="23"/>
                    <a:pt x="34" y="26"/>
                  </a:cubicBezTo>
                  <a:cubicBezTo>
                    <a:pt x="34" y="27"/>
                    <a:pt x="34" y="27"/>
                    <a:pt x="34" y="28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3" y="28"/>
                  </a:cubicBezTo>
                  <a:cubicBezTo>
                    <a:pt x="33" y="27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0"/>
                    <a:pt x="29" y="20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8" y="26"/>
                    <a:pt x="28" y="26"/>
                    <a:pt x="28" y="25"/>
                  </a:cubicBezTo>
                  <a:cubicBezTo>
                    <a:pt x="28" y="25"/>
                    <a:pt x="28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5" y="24"/>
                    <a:pt x="23" y="22"/>
                    <a:pt x="23" y="25"/>
                  </a:cubicBezTo>
                  <a:cubicBezTo>
                    <a:pt x="23" y="26"/>
                    <a:pt x="23" y="26"/>
                    <a:pt x="23" y="27"/>
                  </a:cubicBezTo>
                  <a:cubicBezTo>
                    <a:pt x="24" y="28"/>
                    <a:pt x="23" y="28"/>
                    <a:pt x="23" y="28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9" y="21"/>
                    <a:pt x="18" y="24"/>
                    <a:pt x="18" y="26"/>
                  </a:cubicBezTo>
                  <a:cubicBezTo>
                    <a:pt x="18" y="27"/>
                    <a:pt x="18" y="28"/>
                    <a:pt x="18" y="29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6" y="30"/>
                    <a:pt x="17" y="29"/>
                  </a:cubicBezTo>
                  <a:cubicBezTo>
                    <a:pt x="17" y="28"/>
                    <a:pt x="17" y="27"/>
                    <a:pt x="17" y="26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6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7"/>
                  </a:cubicBezTo>
                  <a:cubicBezTo>
                    <a:pt x="15" y="27"/>
                    <a:pt x="16" y="26"/>
                    <a:pt x="16" y="26"/>
                  </a:cubicBezTo>
                  <a:cubicBezTo>
                    <a:pt x="16" y="25"/>
                    <a:pt x="16" y="24"/>
                    <a:pt x="15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3" y="32"/>
                    <a:pt x="13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2" y="31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8" y="27"/>
                    <a:pt x="8" y="29"/>
                  </a:cubicBezTo>
                  <a:cubicBezTo>
                    <a:pt x="8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6"/>
                  </a:cubicBezTo>
                  <a:cubicBezTo>
                    <a:pt x="7" y="24"/>
                    <a:pt x="7" y="24"/>
                    <a:pt x="7" y="25"/>
                  </a:cubicBezTo>
                  <a:cubicBezTo>
                    <a:pt x="7" y="25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6" y="27"/>
                    <a:pt x="6" y="26"/>
                    <a:pt x="6" y="26"/>
                  </a:cubicBezTo>
                  <a:cubicBezTo>
                    <a:pt x="6" y="25"/>
                    <a:pt x="7" y="25"/>
                    <a:pt x="6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19"/>
                    <a:pt x="5" y="18"/>
                    <a:pt x="4" y="16"/>
                  </a:cubicBezTo>
                  <a:cubicBezTo>
                    <a:pt x="4" y="15"/>
                    <a:pt x="4" y="15"/>
                    <a:pt x="3" y="14"/>
                  </a:cubicBezTo>
                  <a:cubicBezTo>
                    <a:pt x="2" y="13"/>
                    <a:pt x="2" y="12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2" y="9"/>
                    <a:pt x="3" y="9"/>
                    <a:pt x="2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9"/>
                    <a:pt x="17" y="8"/>
                  </a:cubicBezTo>
                  <a:cubicBezTo>
                    <a:pt x="19" y="5"/>
                    <a:pt x="25" y="5"/>
                    <a:pt x="28" y="7"/>
                  </a:cubicBezTo>
                  <a:cubicBezTo>
                    <a:pt x="29" y="8"/>
                    <a:pt x="29" y="8"/>
                    <a:pt x="31" y="7"/>
                  </a:cubicBezTo>
                  <a:cubicBezTo>
                    <a:pt x="34" y="5"/>
                    <a:pt x="39" y="4"/>
                    <a:pt x="42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4"/>
                  </a:cubicBezTo>
                  <a:cubicBezTo>
                    <a:pt x="49" y="5"/>
                    <a:pt x="49" y="6"/>
                    <a:pt x="49" y="8"/>
                  </a:cubicBezTo>
                  <a:cubicBezTo>
                    <a:pt x="49" y="10"/>
                    <a:pt x="49" y="12"/>
                    <a:pt x="48" y="14"/>
                  </a:cubicBezTo>
                  <a:cubicBezTo>
                    <a:pt x="48" y="17"/>
                    <a:pt x="47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1" y="27"/>
                    <a:pt x="42" y="26"/>
                    <a:pt x="42" y="26"/>
                  </a:cubicBezTo>
                  <a:cubicBezTo>
                    <a:pt x="42" y="23"/>
                    <a:pt x="40" y="24"/>
                    <a:pt x="40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8"/>
                    <a:pt x="4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4" y="13"/>
                    <a:pt x="5" y="12"/>
                  </a:cubicBezTo>
                  <a:cubicBezTo>
                    <a:pt x="5" y="12"/>
                    <a:pt x="5" y="13"/>
                    <a:pt x="6" y="13"/>
                  </a:cubicBezTo>
                  <a:cubicBezTo>
                    <a:pt x="6" y="16"/>
                    <a:pt x="7" y="18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3" y="20"/>
                    <a:pt x="16" y="16"/>
                    <a:pt x="16" y="14"/>
                  </a:cubicBezTo>
                  <a:cubicBezTo>
                    <a:pt x="17" y="12"/>
                    <a:pt x="15" y="10"/>
                    <a:pt x="14" y="9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4"/>
                    <a:pt x="11" y="7"/>
                    <a:pt x="10" y="8"/>
                  </a:cubicBezTo>
                  <a:cubicBezTo>
                    <a:pt x="10" y="9"/>
                    <a:pt x="9" y="9"/>
                    <a:pt x="8" y="9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6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2" y="11"/>
                    <a:pt x="14" y="12"/>
                    <a:pt x="14" y="13"/>
                  </a:cubicBezTo>
                  <a:cubicBezTo>
                    <a:pt x="13" y="15"/>
                    <a:pt x="12" y="17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8" y="15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8" y="11"/>
                  </a:cubicBezTo>
                  <a:cubicBezTo>
                    <a:pt x="18" y="11"/>
                    <a:pt x="18" y="11"/>
                    <a:pt x="20" y="11"/>
                  </a:cubicBezTo>
                  <a:cubicBezTo>
                    <a:pt x="20" y="10"/>
                    <a:pt x="21" y="10"/>
                    <a:pt x="21" y="10"/>
                  </a:cubicBezTo>
                  <a:cubicBezTo>
                    <a:pt x="24" y="9"/>
                    <a:pt x="27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19" y="16"/>
                  </a:cubicBezTo>
                  <a:cubicBezTo>
                    <a:pt x="19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19"/>
                    <a:pt x="21" y="19"/>
                  </a:cubicBezTo>
                  <a:cubicBezTo>
                    <a:pt x="24" y="19"/>
                    <a:pt x="29" y="17"/>
                    <a:pt x="29" y="13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-1420908" y="844168"/>
              <a:ext cx="5315030" cy="3713739"/>
            </a:xfrm>
            <a:custGeom>
              <a:avLst/>
              <a:gdLst>
                <a:gd name="T0" fmla="*/ 46 w 50"/>
                <a:gd name="T1" fmla="*/ 14 h 34"/>
                <a:gd name="T2" fmla="*/ 47 w 50"/>
                <a:gd name="T3" fmla="*/ 6 h 34"/>
                <a:gd name="T4" fmla="*/ 45 w 50"/>
                <a:gd name="T5" fmla="*/ 17 h 34"/>
                <a:gd name="T6" fmla="*/ 45 w 50"/>
                <a:gd name="T7" fmla="*/ 17 h 34"/>
                <a:gd name="T8" fmla="*/ 32 w 50"/>
                <a:gd name="T9" fmla="*/ 11 h 34"/>
                <a:gd name="T10" fmla="*/ 41 w 50"/>
                <a:gd name="T11" fmla="*/ 13 h 34"/>
                <a:gd name="T12" fmla="*/ 32 w 50"/>
                <a:gd name="T13" fmla="*/ 13 h 34"/>
                <a:gd name="T14" fmla="*/ 43 w 50"/>
                <a:gd name="T15" fmla="*/ 13 h 34"/>
                <a:gd name="T16" fmla="*/ 41 w 50"/>
                <a:gd name="T17" fmla="*/ 27 h 34"/>
                <a:gd name="T18" fmla="*/ 40 w 50"/>
                <a:gd name="T19" fmla="*/ 29 h 34"/>
                <a:gd name="T20" fmla="*/ 39 w 50"/>
                <a:gd name="T21" fmla="*/ 26 h 34"/>
                <a:gd name="T22" fmla="*/ 38 w 50"/>
                <a:gd name="T23" fmla="*/ 24 h 34"/>
                <a:gd name="T24" fmla="*/ 35 w 50"/>
                <a:gd name="T25" fmla="*/ 28 h 34"/>
                <a:gd name="T26" fmla="*/ 34 w 50"/>
                <a:gd name="T27" fmla="*/ 26 h 34"/>
                <a:gd name="T28" fmla="*/ 30 w 50"/>
                <a:gd name="T29" fmla="*/ 25 h 34"/>
                <a:gd name="T30" fmla="*/ 29 w 50"/>
                <a:gd name="T31" fmla="*/ 24 h 34"/>
                <a:gd name="T32" fmla="*/ 24 w 50"/>
                <a:gd name="T33" fmla="*/ 27 h 34"/>
                <a:gd name="T34" fmla="*/ 23 w 50"/>
                <a:gd name="T35" fmla="*/ 25 h 34"/>
                <a:gd name="T36" fmla="*/ 18 w 50"/>
                <a:gd name="T37" fmla="*/ 29 h 34"/>
                <a:gd name="T38" fmla="*/ 17 w 50"/>
                <a:gd name="T39" fmla="*/ 27 h 34"/>
                <a:gd name="T40" fmla="*/ 16 w 50"/>
                <a:gd name="T41" fmla="*/ 28 h 34"/>
                <a:gd name="T42" fmla="*/ 16 w 50"/>
                <a:gd name="T43" fmla="*/ 24 h 34"/>
                <a:gd name="T44" fmla="*/ 13 w 50"/>
                <a:gd name="T45" fmla="*/ 34 h 34"/>
                <a:gd name="T46" fmla="*/ 10 w 50"/>
                <a:gd name="T47" fmla="*/ 24 h 34"/>
                <a:gd name="T48" fmla="*/ 8 w 50"/>
                <a:gd name="T49" fmla="*/ 32 h 34"/>
                <a:gd name="T50" fmla="*/ 8 w 50"/>
                <a:gd name="T51" fmla="*/ 26 h 34"/>
                <a:gd name="T52" fmla="*/ 7 w 50"/>
                <a:gd name="T53" fmla="*/ 27 h 34"/>
                <a:gd name="T54" fmla="*/ 5 w 50"/>
                <a:gd name="T55" fmla="*/ 21 h 34"/>
                <a:gd name="T56" fmla="*/ 2 w 50"/>
                <a:gd name="T57" fmla="*/ 12 h 34"/>
                <a:gd name="T58" fmla="*/ 1 w 50"/>
                <a:gd name="T59" fmla="*/ 7 h 34"/>
                <a:gd name="T60" fmla="*/ 3 w 50"/>
                <a:gd name="T61" fmla="*/ 0 h 34"/>
                <a:gd name="T62" fmla="*/ 15 w 50"/>
                <a:gd name="T63" fmla="*/ 8 h 34"/>
                <a:gd name="T64" fmla="*/ 28 w 50"/>
                <a:gd name="T65" fmla="*/ 7 h 34"/>
                <a:gd name="T66" fmla="*/ 43 w 50"/>
                <a:gd name="T67" fmla="*/ 7 h 34"/>
                <a:gd name="T68" fmla="*/ 49 w 50"/>
                <a:gd name="T69" fmla="*/ 14 h 34"/>
                <a:gd name="T70" fmla="*/ 46 w 50"/>
                <a:gd name="T71" fmla="*/ 24 h 34"/>
                <a:gd name="T72" fmla="*/ 45 w 50"/>
                <a:gd name="T73" fmla="*/ 23 h 34"/>
                <a:gd name="T74" fmla="*/ 43 w 50"/>
                <a:gd name="T75" fmla="*/ 28 h 34"/>
                <a:gd name="T76" fmla="*/ 42 w 50"/>
                <a:gd name="T77" fmla="*/ 26 h 34"/>
                <a:gd name="T78" fmla="*/ 5 w 50"/>
                <a:gd name="T79" fmla="*/ 2 h 34"/>
                <a:gd name="T80" fmla="*/ 3 w 50"/>
                <a:gd name="T81" fmla="*/ 5 h 34"/>
                <a:gd name="T82" fmla="*/ 5 w 50"/>
                <a:gd name="T83" fmla="*/ 10 h 34"/>
                <a:gd name="T84" fmla="*/ 5 w 50"/>
                <a:gd name="T85" fmla="*/ 13 h 34"/>
                <a:gd name="T86" fmla="*/ 8 w 50"/>
                <a:gd name="T87" fmla="*/ 22 h 34"/>
                <a:gd name="T88" fmla="*/ 16 w 50"/>
                <a:gd name="T89" fmla="*/ 14 h 34"/>
                <a:gd name="T90" fmla="*/ 6 w 50"/>
                <a:gd name="T91" fmla="*/ 3 h 34"/>
                <a:gd name="T92" fmla="*/ 6 w 50"/>
                <a:gd name="T93" fmla="*/ 6 h 34"/>
                <a:gd name="T94" fmla="*/ 9 w 50"/>
                <a:gd name="T95" fmla="*/ 10 h 34"/>
                <a:gd name="T96" fmla="*/ 8 w 50"/>
                <a:gd name="T97" fmla="*/ 13 h 34"/>
                <a:gd name="T98" fmla="*/ 11 w 50"/>
                <a:gd name="T99" fmla="*/ 12 h 34"/>
                <a:gd name="T100" fmla="*/ 9 w 50"/>
                <a:gd name="T101" fmla="*/ 17 h 34"/>
                <a:gd name="T102" fmla="*/ 17 w 50"/>
                <a:gd name="T103" fmla="*/ 10 h 34"/>
                <a:gd name="T104" fmla="*/ 22 w 50"/>
                <a:gd name="T105" fmla="*/ 10 h 34"/>
                <a:gd name="T106" fmla="*/ 20 w 50"/>
                <a:gd name="T107" fmla="*/ 16 h 34"/>
                <a:gd name="T108" fmla="*/ 18 w 50"/>
                <a:gd name="T109" fmla="*/ 14 h 34"/>
                <a:gd name="T110" fmla="*/ 30 w 50"/>
                <a:gd name="T111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" h="34">
                  <a:moveTo>
                    <a:pt x="45" y="13"/>
                  </a:moveTo>
                  <a:cubicBezTo>
                    <a:pt x="45" y="13"/>
                    <a:pt x="45" y="13"/>
                    <a:pt x="45" y="13"/>
                  </a:cubicBezTo>
                  <a:cubicBezTo>
                    <a:pt x="45" y="14"/>
                    <a:pt x="45" y="14"/>
                    <a:pt x="46" y="14"/>
                  </a:cubicBezTo>
                  <a:cubicBezTo>
                    <a:pt x="47" y="15"/>
                    <a:pt x="47" y="15"/>
                    <a:pt x="47" y="13"/>
                  </a:cubicBezTo>
                  <a:cubicBezTo>
                    <a:pt x="47" y="12"/>
                    <a:pt x="47" y="10"/>
                    <a:pt x="48" y="8"/>
                  </a:cubicBezTo>
                  <a:cubicBezTo>
                    <a:pt x="48" y="7"/>
                    <a:pt x="48" y="7"/>
                    <a:pt x="47" y="6"/>
                  </a:cubicBezTo>
                  <a:cubicBezTo>
                    <a:pt x="46" y="6"/>
                    <a:pt x="46" y="6"/>
                    <a:pt x="45" y="7"/>
                  </a:cubicBezTo>
                  <a:cubicBezTo>
                    <a:pt x="45" y="9"/>
                    <a:pt x="45" y="11"/>
                    <a:pt x="45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19"/>
                    <a:pt x="45" y="19"/>
                  </a:cubicBezTo>
                  <a:cubicBezTo>
                    <a:pt x="47" y="19"/>
                    <a:pt x="47" y="17"/>
                    <a:pt x="45" y="17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1"/>
                    <a:pt x="30" y="11"/>
                    <a:pt x="32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8" y="9"/>
                    <a:pt x="41" y="10"/>
                    <a:pt x="41" y="13"/>
                  </a:cubicBezTo>
                  <a:cubicBezTo>
                    <a:pt x="41" y="15"/>
                    <a:pt x="38" y="17"/>
                    <a:pt x="37" y="17"/>
                  </a:cubicBezTo>
                  <a:cubicBezTo>
                    <a:pt x="34" y="18"/>
                    <a:pt x="33" y="16"/>
                    <a:pt x="33" y="15"/>
                  </a:cubicBezTo>
                  <a:cubicBezTo>
                    <a:pt x="33" y="14"/>
                    <a:pt x="33" y="13"/>
                    <a:pt x="32" y="13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29" y="16"/>
                    <a:pt x="32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5" y="7"/>
                  </a:cubicBezTo>
                  <a:cubicBezTo>
                    <a:pt x="33" y="8"/>
                    <a:pt x="32" y="9"/>
                    <a:pt x="31" y="9"/>
                  </a:cubicBezTo>
                  <a:close/>
                  <a:moveTo>
                    <a:pt x="41" y="27"/>
                  </a:moveTo>
                  <a:cubicBezTo>
                    <a:pt x="41" y="28"/>
                    <a:pt x="41" y="28"/>
                    <a:pt x="41" y="29"/>
                  </a:cubicBezTo>
                  <a:cubicBezTo>
                    <a:pt x="42" y="30"/>
                    <a:pt x="41" y="31"/>
                    <a:pt x="40" y="31"/>
                  </a:cubicBezTo>
                  <a:cubicBezTo>
                    <a:pt x="40" y="31"/>
                    <a:pt x="40" y="30"/>
                    <a:pt x="40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6"/>
                    <a:pt x="39" y="21"/>
                    <a:pt x="39" y="25"/>
                  </a:cubicBezTo>
                  <a:cubicBezTo>
                    <a:pt x="39" y="25"/>
                    <a:pt x="39" y="26"/>
                    <a:pt x="39" y="26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7"/>
                    <a:pt x="38" y="26"/>
                  </a:cubicBezTo>
                  <a:cubicBezTo>
                    <a:pt x="38" y="26"/>
                    <a:pt x="38" y="25"/>
                    <a:pt x="38" y="24"/>
                  </a:cubicBezTo>
                  <a:cubicBezTo>
                    <a:pt x="38" y="23"/>
                    <a:pt x="37" y="22"/>
                    <a:pt x="37" y="23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7"/>
                    <a:pt x="35" y="28"/>
                  </a:cubicBezTo>
                  <a:cubicBezTo>
                    <a:pt x="35" y="29"/>
                    <a:pt x="34" y="30"/>
                    <a:pt x="34" y="30"/>
                  </a:cubicBezTo>
                  <a:cubicBezTo>
                    <a:pt x="33" y="30"/>
                    <a:pt x="33" y="29"/>
                    <a:pt x="33" y="28"/>
                  </a:cubicBezTo>
                  <a:cubicBezTo>
                    <a:pt x="33" y="27"/>
                    <a:pt x="34" y="27"/>
                    <a:pt x="34" y="26"/>
                  </a:cubicBezTo>
                  <a:cubicBezTo>
                    <a:pt x="34" y="26"/>
                    <a:pt x="34" y="23"/>
                    <a:pt x="33" y="22"/>
                  </a:cubicBezTo>
                  <a:cubicBezTo>
                    <a:pt x="32" y="21"/>
                    <a:pt x="29" y="21"/>
                    <a:pt x="29" y="24"/>
                  </a:cubicBezTo>
                  <a:cubicBezTo>
                    <a:pt x="29" y="24"/>
                    <a:pt x="29" y="25"/>
                    <a:pt x="30" y="25"/>
                  </a:cubicBezTo>
                  <a:cubicBezTo>
                    <a:pt x="30" y="26"/>
                    <a:pt x="29" y="27"/>
                    <a:pt x="29" y="27"/>
                  </a:cubicBezTo>
                  <a:cubicBezTo>
                    <a:pt x="29" y="27"/>
                    <a:pt x="28" y="26"/>
                    <a:pt x="28" y="25"/>
                  </a:cubicBezTo>
                  <a:cubicBezTo>
                    <a:pt x="29" y="25"/>
                    <a:pt x="29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6" y="24"/>
                    <a:pt x="23" y="23"/>
                    <a:pt x="23" y="25"/>
                  </a:cubicBezTo>
                  <a:cubicBezTo>
                    <a:pt x="23" y="26"/>
                    <a:pt x="24" y="26"/>
                    <a:pt x="24" y="27"/>
                  </a:cubicBezTo>
                  <a:cubicBezTo>
                    <a:pt x="24" y="28"/>
                    <a:pt x="24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3" y="24"/>
                    <a:pt x="23" y="24"/>
                    <a:pt x="22" y="23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8"/>
                    <a:pt x="18" y="29"/>
                  </a:cubicBezTo>
                  <a:cubicBezTo>
                    <a:pt x="19" y="30"/>
                    <a:pt x="18" y="31"/>
                    <a:pt x="18" y="31"/>
                  </a:cubicBezTo>
                  <a:cubicBezTo>
                    <a:pt x="17" y="31"/>
                    <a:pt x="17" y="30"/>
                    <a:pt x="17" y="29"/>
                  </a:cubicBezTo>
                  <a:cubicBezTo>
                    <a:pt x="17" y="28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7" y="27"/>
                    <a:pt x="17" y="27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6" y="28"/>
                    <a:pt x="15" y="28"/>
                    <a:pt x="16" y="27"/>
                  </a:cubicBezTo>
                  <a:cubicBezTo>
                    <a:pt x="16" y="27"/>
                    <a:pt x="16" y="27"/>
                    <a:pt x="16" y="26"/>
                  </a:cubicBezTo>
                  <a:cubicBezTo>
                    <a:pt x="16" y="25"/>
                    <a:pt x="16" y="25"/>
                    <a:pt x="16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4" y="32"/>
                    <a:pt x="14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3" y="32"/>
                    <a:pt x="13" y="31"/>
                  </a:cubicBezTo>
                  <a:cubicBezTo>
                    <a:pt x="12" y="29"/>
                    <a:pt x="12" y="26"/>
                    <a:pt x="10" y="24"/>
                  </a:cubicBezTo>
                  <a:cubicBezTo>
                    <a:pt x="9" y="23"/>
                    <a:pt x="9" y="28"/>
                    <a:pt x="9" y="29"/>
                  </a:cubicBezTo>
                  <a:cubicBezTo>
                    <a:pt x="9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9"/>
                    <a:pt x="8" y="27"/>
                    <a:pt x="8" y="26"/>
                  </a:cubicBezTo>
                  <a:cubicBezTo>
                    <a:pt x="8" y="25"/>
                    <a:pt x="7" y="25"/>
                    <a:pt x="7" y="25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7"/>
                    <a:pt x="7" y="27"/>
                    <a:pt x="7" y="27"/>
                  </a:cubicBezTo>
                  <a:cubicBezTo>
                    <a:pt x="7" y="27"/>
                    <a:pt x="6" y="27"/>
                    <a:pt x="7" y="26"/>
                  </a:cubicBezTo>
                  <a:cubicBezTo>
                    <a:pt x="7" y="26"/>
                    <a:pt x="7" y="25"/>
                    <a:pt x="7" y="24"/>
                  </a:cubicBezTo>
                  <a:cubicBezTo>
                    <a:pt x="7" y="23"/>
                    <a:pt x="5" y="23"/>
                    <a:pt x="5" y="21"/>
                  </a:cubicBezTo>
                  <a:cubicBezTo>
                    <a:pt x="5" y="20"/>
                    <a:pt x="5" y="18"/>
                    <a:pt x="5" y="17"/>
                  </a:cubicBezTo>
                  <a:cubicBezTo>
                    <a:pt x="4" y="16"/>
                    <a:pt x="4" y="15"/>
                    <a:pt x="3" y="14"/>
                  </a:cubicBezTo>
                  <a:cubicBezTo>
                    <a:pt x="2" y="13"/>
                    <a:pt x="2" y="12"/>
                    <a:pt x="2" y="12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1" y="6"/>
                    <a:pt x="0" y="5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11" y="1"/>
                    <a:pt x="15" y="3"/>
                    <a:pt x="15" y="8"/>
                  </a:cubicBezTo>
                  <a:cubicBezTo>
                    <a:pt x="15" y="8"/>
                    <a:pt x="15" y="8"/>
                    <a:pt x="16" y="9"/>
                  </a:cubicBezTo>
                  <a:cubicBezTo>
                    <a:pt x="16" y="9"/>
                    <a:pt x="16" y="9"/>
                    <a:pt x="17" y="8"/>
                  </a:cubicBezTo>
                  <a:cubicBezTo>
                    <a:pt x="20" y="5"/>
                    <a:pt x="25" y="5"/>
                    <a:pt x="28" y="7"/>
                  </a:cubicBezTo>
                  <a:cubicBezTo>
                    <a:pt x="29" y="8"/>
                    <a:pt x="30" y="8"/>
                    <a:pt x="31" y="7"/>
                  </a:cubicBezTo>
                  <a:cubicBezTo>
                    <a:pt x="34" y="5"/>
                    <a:pt x="40" y="4"/>
                    <a:pt x="43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5"/>
                  </a:cubicBezTo>
                  <a:cubicBezTo>
                    <a:pt x="49" y="5"/>
                    <a:pt x="50" y="6"/>
                    <a:pt x="49" y="8"/>
                  </a:cubicBezTo>
                  <a:cubicBezTo>
                    <a:pt x="49" y="10"/>
                    <a:pt x="49" y="12"/>
                    <a:pt x="49" y="14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3" y="27"/>
                    <a:pt x="43" y="28"/>
                  </a:cubicBezTo>
                  <a:cubicBezTo>
                    <a:pt x="43" y="28"/>
                    <a:pt x="42" y="29"/>
                    <a:pt x="42" y="29"/>
                  </a:cubicBezTo>
                  <a:cubicBezTo>
                    <a:pt x="42" y="29"/>
                    <a:pt x="41" y="28"/>
                    <a:pt x="42" y="28"/>
                  </a:cubicBezTo>
                  <a:cubicBezTo>
                    <a:pt x="42" y="27"/>
                    <a:pt x="42" y="27"/>
                    <a:pt x="42" y="26"/>
                  </a:cubicBezTo>
                  <a:cubicBezTo>
                    <a:pt x="42" y="23"/>
                    <a:pt x="41" y="24"/>
                    <a:pt x="41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5" y="8"/>
                    <a:pt x="5" y="9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1"/>
                    <a:pt x="4" y="12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3"/>
                    <a:pt x="6" y="13"/>
                    <a:pt x="6" y="14"/>
                  </a:cubicBezTo>
                  <a:cubicBezTo>
                    <a:pt x="6" y="16"/>
                    <a:pt x="7" y="19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1"/>
                    <a:pt x="9" y="20"/>
                    <a:pt x="10" y="20"/>
                  </a:cubicBezTo>
                  <a:cubicBezTo>
                    <a:pt x="13" y="20"/>
                    <a:pt x="16" y="17"/>
                    <a:pt x="16" y="14"/>
                  </a:cubicBezTo>
                  <a:cubicBezTo>
                    <a:pt x="17" y="12"/>
                    <a:pt x="16" y="10"/>
                    <a:pt x="14" y="10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3"/>
                  </a:cubicBezTo>
                  <a:cubicBezTo>
                    <a:pt x="5" y="3"/>
                    <a:pt x="5" y="3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10" y="5"/>
                    <a:pt x="12" y="7"/>
                    <a:pt x="11" y="9"/>
                  </a:cubicBezTo>
                  <a:cubicBezTo>
                    <a:pt x="10" y="9"/>
                    <a:pt x="9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7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3" y="12"/>
                    <a:pt x="14" y="12"/>
                    <a:pt x="14" y="14"/>
                  </a:cubicBezTo>
                  <a:cubicBezTo>
                    <a:pt x="14" y="15"/>
                    <a:pt x="12" y="18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9" y="16"/>
                    <a:pt x="9" y="15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8" y="12"/>
                  </a:cubicBezTo>
                  <a:cubicBezTo>
                    <a:pt x="19" y="12"/>
                    <a:pt x="19" y="12"/>
                    <a:pt x="20" y="11"/>
                  </a:cubicBezTo>
                  <a:cubicBezTo>
                    <a:pt x="20" y="11"/>
                    <a:pt x="21" y="10"/>
                    <a:pt x="22" y="10"/>
                  </a:cubicBezTo>
                  <a:cubicBezTo>
                    <a:pt x="24" y="10"/>
                    <a:pt x="28" y="11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8" y="14"/>
                    <a:pt x="17" y="15"/>
                    <a:pt x="17" y="16"/>
                  </a:cubicBezTo>
                  <a:cubicBezTo>
                    <a:pt x="18" y="18"/>
                    <a:pt x="19" y="20"/>
                    <a:pt x="21" y="20"/>
                  </a:cubicBezTo>
                  <a:cubicBezTo>
                    <a:pt x="25" y="19"/>
                    <a:pt x="29" y="18"/>
                    <a:pt x="30" y="14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 noEditPoints="1"/>
            </p:cNvSpPr>
            <p:nvPr/>
          </p:nvSpPr>
          <p:spPr bwMode="auto">
            <a:xfrm>
              <a:off x="-1315285" y="844168"/>
              <a:ext cx="5209408" cy="3823274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29 h 35"/>
                <a:gd name="T20" fmla="*/ 38 w 49"/>
                <a:gd name="T21" fmla="*/ 26 h 35"/>
                <a:gd name="T22" fmla="*/ 37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5 w 49"/>
                <a:gd name="T41" fmla="*/ 29 h 35"/>
                <a:gd name="T42" fmla="*/ 15 w 49"/>
                <a:gd name="T43" fmla="*/ 24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2 h 35"/>
                <a:gd name="T50" fmla="*/ 7 w 49"/>
                <a:gd name="T51" fmla="*/ 26 h 35"/>
                <a:gd name="T52" fmla="*/ 6 w 49"/>
                <a:gd name="T53" fmla="*/ 27 h 35"/>
                <a:gd name="T54" fmla="*/ 4 w 49"/>
                <a:gd name="T55" fmla="*/ 21 h 35"/>
                <a:gd name="T56" fmla="*/ 1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4 w 49"/>
                <a:gd name="T63" fmla="*/ 8 h 35"/>
                <a:gd name="T64" fmla="*/ 28 w 49"/>
                <a:gd name="T65" fmla="*/ 8 h 35"/>
                <a:gd name="T66" fmla="*/ 43 w 49"/>
                <a:gd name="T67" fmla="*/ 7 h 35"/>
                <a:gd name="T68" fmla="*/ 48 w 49"/>
                <a:gd name="T69" fmla="*/ 14 h 35"/>
                <a:gd name="T70" fmla="*/ 45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6 h 35"/>
                <a:gd name="T78" fmla="*/ 4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7 w 49"/>
                <a:gd name="T87" fmla="*/ 22 h 35"/>
                <a:gd name="T88" fmla="*/ 16 w 49"/>
                <a:gd name="T89" fmla="*/ 14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6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7" y="12"/>
                    <a:pt x="47" y="10"/>
                    <a:pt x="47" y="8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6"/>
                    <a:pt x="45" y="8"/>
                  </a:cubicBezTo>
                  <a:cubicBezTo>
                    <a:pt x="44" y="9"/>
                    <a:pt x="44" y="11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20"/>
                    <a:pt x="44" y="20"/>
                  </a:cubicBezTo>
                  <a:cubicBezTo>
                    <a:pt x="46" y="20"/>
                    <a:pt x="46" y="17"/>
                    <a:pt x="44" y="17"/>
                  </a:cubicBezTo>
                  <a:close/>
                  <a:moveTo>
                    <a:pt x="3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1" y="11"/>
                    <a:pt x="32" y="11"/>
                    <a:pt x="33" y="10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7"/>
                  </a:cubicBezTo>
                  <a:cubicBezTo>
                    <a:pt x="33" y="19"/>
                    <a:pt x="32" y="16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7"/>
                    <a:pt x="34" y="8"/>
                  </a:cubicBezTo>
                  <a:cubicBezTo>
                    <a:pt x="32" y="8"/>
                    <a:pt x="31" y="9"/>
                    <a:pt x="30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0" y="29"/>
                    <a:pt x="41" y="29"/>
                  </a:cubicBezTo>
                  <a:cubicBezTo>
                    <a:pt x="41" y="30"/>
                    <a:pt x="40" y="31"/>
                    <a:pt x="40" y="31"/>
                  </a:cubicBezTo>
                  <a:cubicBezTo>
                    <a:pt x="39" y="31"/>
                    <a:pt x="39" y="30"/>
                    <a:pt x="39" y="29"/>
                  </a:cubicBezTo>
                  <a:cubicBezTo>
                    <a:pt x="39" y="29"/>
                    <a:pt x="39" y="28"/>
                    <a:pt x="39" y="27"/>
                  </a:cubicBezTo>
                  <a:cubicBezTo>
                    <a:pt x="39" y="26"/>
                    <a:pt x="38" y="21"/>
                    <a:pt x="38" y="25"/>
                  </a:cubicBezTo>
                  <a:cubicBezTo>
                    <a:pt x="38" y="25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7"/>
                    <a:pt x="37" y="27"/>
                    <a:pt x="37" y="26"/>
                  </a:cubicBezTo>
                  <a:cubicBezTo>
                    <a:pt x="37" y="26"/>
                    <a:pt x="37" y="25"/>
                    <a:pt x="37" y="25"/>
                  </a:cubicBezTo>
                  <a:cubicBezTo>
                    <a:pt x="37" y="23"/>
                    <a:pt x="37" y="22"/>
                    <a:pt x="36" y="23"/>
                  </a:cubicBezTo>
                  <a:cubicBezTo>
                    <a:pt x="35" y="25"/>
                    <a:pt x="34" y="24"/>
                    <a:pt x="33" y="26"/>
                  </a:cubicBezTo>
                  <a:cubicBezTo>
                    <a:pt x="33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3" y="30"/>
                    <a:pt x="32" y="29"/>
                    <a:pt x="32" y="28"/>
                  </a:cubicBezTo>
                  <a:cubicBezTo>
                    <a:pt x="32" y="28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2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2" y="29"/>
                  </a:cubicBezTo>
                  <a:cubicBezTo>
                    <a:pt x="22" y="29"/>
                    <a:pt x="21" y="28"/>
                    <a:pt x="22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5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5" y="25"/>
                    <a:pt x="15" y="24"/>
                  </a:cubicBezTo>
                  <a:cubicBezTo>
                    <a:pt x="13" y="19"/>
                    <a:pt x="12" y="25"/>
                    <a:pt x="12" y="31"/>
                  </a:cubicBezTo>
                  <a:cubicBezTo>
                    <a:pt x="12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1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6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2"/>
                    <a:pt x="7" y="32"/>
                    <a:pt x="7" y="31"/>
                  </a:cubicBezTo>
                  <a:cubicBezTo>
                    <a:pt x="7" y="31"/>
                    <a:pt x="7" y="30"/>
                    <a:pt x="7" y="30"/>
                  </a:cubicBezTo>
                  <a:cubicBezTo>
                    <a:pt x="7" y="29"/>
                    <a:pt x="7" y="28"/>
                    <a:pt x="7" y="26"/>
                  </a:cubicBezTo>
                  <a:cubicBezTo>
                    <a:pt x="7" y="25"/>
                    <a:pt x="6" y="25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6" y="27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3"/>
                    <a:pt x="4" y="21"/>
                  </a:cubicBezTo>
                  <a:cubicBezTo>
                    <a:pt x="4" y="20"/>
                    <a:pt x="4" y="18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1" y="14"/>
                    <a:pt x="1" y="13"/>
                    <a:pt x="1" y="12"/>
                  </a:cubicBezTo>
                  <a:cubicBezTo>
                    <a:pt x="1" y="11"/>
                    <a:pt x="1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4" y="8"/>
                    <a:pt x="14" y="9"/>
                    <a:pt x="15" y="9"/>
                  </a:cubicBezTo>
                  <a:cubicBezTo>
                    <a:pt x="15" y="9"/>
                    <a:pt x="15" y="9"/>
                    <a:pt x="16" y="8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8"/>
                    <a:pt x="30" y="7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2" y="8"/>
                    <a:pt x="43" y="8"/>
                    <a:pt x="43" y="7"/>
                  </a:cubicBezTo>
                  <a:cubicBezTo>
                    <a:pt x="43" y="5"/>
                    <a:pt x="44" y="4"/>
                    <a:pt x="46" y="5"/>
                  </a:cubicBezTo>
                  <a:cubicBezTo>
                    <a:pt x="48" y="6"/>
                    <a:pt x="49" y="7"/>
                    <a:pt x="49" y="9"/>
                  </a:cubicBezTo>
                  <a:cubicBezTo>
                    <a:pt x="48" y="10"/>
                    <a:pt x="48" y="12"/>
                    <a:pt x="48" y="14"/>
                  </a:cubicBezTo>
                  <a:cubicBezTo>
                    <a:pt x="47" y="18"/>
                    <a:pt x="47" y="20"/>
                    <a:pt x="46" y="21"/>
                  </a:cubicBezTo>
                  <a:cubicBezTo>
                    <a:pt x="46" y="22"/>
                    <a:pt x="45" y="22"/>
                    <a:pt x="45" y="23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6" y="25"/>
                    <a:pt x="45" y="26"/>
                    <a:pt x="45" y="26"/>
                  </a:cubicBezTo>
                  <a:cubicBezTo>
                    <a:pt x="45" y="26"/>
                    <a:pt x="44" y="25"/>
                    <a:pt x="44" y="25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4" y="22"/>
                    <a:pt x="44" y="22"/>
                    <a:pt x="43" y="23"/>
                  </a:cubicBezTo>
                  <a:cubicBezTo>
                    <a:pt x="42" y="24"/>
                    <a:pt x="41" y="25"/>
                    <a:pt x="41" y="26"/>
                  </a:cubicBezTo>
                  <a:cubicBezTo>
                    <a:pt x="41" y="27"/>
                    <a:pt x="42" y="27"/>
                    <a:pt x="42" y="28"/>
                  </a:cubicBezTo>
                  <a:cubicBezTo>
                    <a:pt x="42" y="28"/>
                    <a:pt x="42" y="29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1" y="27"/>
                    <a:pt x="41" y="27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7"/>
                    <a:pt x="3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6" y="22"/>
                    <a:pt x="7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2" y="20"/>
                    <a:pt x="15" y="17"/>
                    <a:pt x="16" y="14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3" y="5"/>
                    <a:pt x="9" y="2"/>
                    <a:pt x="6" y="3"/>
                  </a:cubicBezTo>
                  <a:cubicBezTo>
                    <a:pt x="5" y="3"/>
                    <a:pt x="5" y="3"/>
                    <a:pt x="4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5" y="5"/>
                    <a:pt x="7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6" y="9"/>
                  </a:cubicBezTo>
                  <a:cubicBezTo>
                    <a:pt x="6" y="8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3" y="14"/>
                  </a:cubicBezTo>
                  <a:cubicBezTo>
                    <a:pt x="13" y="15"/>
                    <a:pt x="11" y="18"/>
                    <a:pt x="9" y="18"/>
                  </a:cubicBezTo>
                  <a:cubicBezTo>
                    <a:pt x="9" y="18"/>
                    <a:pt x="8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0" y="11"/>
                    <a:pt x="21" y="11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6" y="16"/>
                    <a:pt x="22" y="17"/>
                    <a:pt x="20" y="18"/>
                  </a:cubicBezTo>
                  <a:cubicBezTo>
                    <a:pt x="19" y="18"/>
                    <a:pt x="19" y="17"/>
                    <a:pt x="19" y="16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19" y="14"/>
                    <a:pt x="19" y="14"/>
                    <a:pt x="18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9"/>
                    <a:pt x="18" y="20"/>
                    <a:pt x="20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9"/>
                    <a:pt x="24" y="7"/>
                    <a:pt x="20" y="8"/>
                  </a:cubicBezTo>
                  <a:cubicBezTo>
                    <a:pt x="19" y="9"/>
                    <a:pt x="17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-1315285" y="844168"/>
              <a:ext cx="5209408" cy="3823274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5 w 49"/>
                <a:gd name="T5" fmla="*/ 17 h 35"/>
                <a:gd name="T6" fmla="*/ 45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30 h 35"/>
                <a:gd name="T20" fmla="*/ 38 w 49"/>
                <a:gd name="T21" fmla="*/ 26 h 35"/>
                <a:gd name="T22" fmla="*/ 38 w 49"/>
                <a:gd name="T23" fmla="*/ 25 h 35"/>
                <a:gd name="T24" fmla="*/ 34 w 49"/>
                <a:gd name="T25" fmla="*/ 29 h 35"/>
                <a:gd name="T26" fmla="*/ 33 w 49"/>
                <a:gd name="T27" fmla="*/ 27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8 h 35"/>
                <a:gd name="T34" fmla="*/ 22 w 49"/>
                <a:gd name="T35" fmla="*/ 26 h 35"/>
                <a:gd name="T36" fmla="*/ 18 w 49"/>
                <a:gd name="T37" fmla="*/ 29 h 35"/>
                <a:gd name="T38" fmla="*/ 17 w 49"/>
                <a:gd name="T39" fmla="*/ 27 h 35"/>
                <a:gd name="T40" fmla="*/ 16 w 49"/>
                <a:gd name="T41" fmla="*/ 29 h 35"/>
                <a:gd name="T42" fmla="*/ 15 w 49"/>
                <a:gd name="T43" fmla="*/ 25 h 35"/>
                <a:gd name="T44" fmla="*/ 12 w 49"/>
                <a:gd name="T45" fmla="*/ 35 h 35"/>
                <a:gd name="T46" fmla="*/ 10 w 49"/>
                <a:gd name="T47" fmla="*/ 25 h 35"/>
                <a:gd name="T48" fmla="*/ 8 w 49"/>
                <a:gd name="T49" fmla="*/ 33 h 35"/>
                <a:gd name="T50" fmla="*/ 7 w 49"/>
                <a:gd name="T51" fmla="*/ 26 h 35"/>
                <a:gd name="T52" fmla="*/ 7 w 49"/>
                <a:gd name="T53" fmla="*/ 28 h 35"/>
                <a:gd name="T54" fmla="*/ 5 w 49"/>
                <a:gd name="T55" fmla="*/ 22 h 35"/>
                <a:gd name="T56" fmla="*/ 2 w 49"/>
                <a:gd name="T57" fmla="*/ 12 h 35"/>
                <a:gd name="T58" fmla="*/ 1 w 49"/>
                <a:gd name="T59" fmla="*/ 8 h 35"/>
                <a:gd name="T60" fmla="*/ 3 w 49"/>
                <a:gd name="T61" fmla="*/ 1 h 35"/>
                <a:gd name="T62" fmla="*/ 15 w 49"/>
                <a:gd name="T63" fmla="*/ 8 h 35"/>
                <a:gd name="T64" fmla="*/ 28 w 49"/>
                <a:gd name="T65" fmla="*/ 8 h 35"/>
                <a:gd name="T66" fmla="*/ 43 w 49"/>
                <a:gd name="T67" fmla="*/ 8 h 35"/>
                <a:gd name="T68" fmla="*/ 48 w 49"/>
                <a:gd name="T69" fmla="*/ 14 h 35"/>
                <a:gd name="T70" fmla="*/ 46 w 49"/>
                <a:gd name="T71" fmla="*/ 25 h 35"/>
                <a:gd name="T72" fmla="*/ 45 w 49"/>
                <a:gd name="T73" fmla="*/ 24 h 35"/>
                <a:gd name="T74" fmla="*/ 42 w 49"/>
                <a:gd name="T75" fmla="*/ 28 h 35"/>
                <a:gd name="T76" fmla="*/ 41 w 49"/>
                <a:gd name="T77" fmla="*/ 27 h 35"/>
                <a:gd name="T78" fmla="*/ 5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8 w 49"/>
                <a:gd name="T87" fmla="*/ 23 h 35"/>
                <a:gd name="T88" fmla="*/ 16 w 49"/>
                <a:gd name="T89" fmla="*/ 15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7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5"/>
                    <a:pt x="44" y="15"/>
                    <a:pt x="45" y="15"/>
                  </a:cubicBezTo>
                  <a:cubicBezTo>
                    <a:pt x="46" y="15"/>
                    <a:pt x="46" y="15"/>
                    <a:pt x="47" y="14"/>
                  </a:cubicBezTo>
                  <a:cubicBezTo>
                    <a:pt x="47" y="12"/>
                    <a:pt x="47" y="10"/>
                    <a:pt x="47" y="9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7"/>
                    <a:pt x="45" y="7"/>
                    <a:pt x="45" y="8"/>
                  </a:cubicBezTo>
                  <a:cubicBezTo>
                    <a:pt x="45" y="10"/>
                    <a:pt x="45" y="12"/>
                    <a:pt x="44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20"/>
                    <a:pt x="45" y="20"/>
                  </a:cubicBezTo>
                  <a:cubicBezTo>
                    <a:pt x="46" y="20"/>
                    <a:pt x="46" y="17"/>
                    <a:pt x="45" y="17"/>
                  </a:cubicBezTo>
                  <a:close/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10"/>
                    <a:pt x="40" y="10"/>
                    <a:pt x="40" y="13"/>
                  </a:cubicBezTo>
                  <a:cubicBezTo>
                    <a:pt x="40" y="15"/>
                    <a:pt x="38" y="17"/>
                    <a:pt x="36" y="18"/>
                  </a:cubicBezTo>
                  <a:cubicBezTo>
                    <a:pt x="33" y="19"/>
                    <a:pt x="32" y="17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40" y="19"/>
                    <a:pt x="42" y="16"/>
                    <a:pt x="42" y="13"/>
                  </a:cubicBezTo>
                  <a:cubicBezTo>
                    <a:pt x="43" y="9"/>
                    <a:pt x="38" y="7"/>
                    <a:pt x="34" y="8"/>
                  </a:cubicBezTo>
                  <a:cubicBezTo>
                    <a:pt x="33" y="8"/>
                    <a:pt x="31" y="9"/>
                    <a:pt x="31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9"/>
                    <a:pt x="41" y="30"/>
                  </a:cubicBezTo>
                  <a:cubicBezTo>
                    <a:pt x="41" y="31"/>
                    <a:pt x="41" y="31"/>
                    <a:pt x="40" y="31"/>
                  </a:cubicBezTo>
                  <a:cubicBezTo>
                    <a:pt x="39" y="31"/>
                    <a:pt x="39" y="31"/>
                    <a:pt x="39" y="30"/>
                  </a:cubicBezTo>
                  <a:cubicBezTo>
                    <a:pt x="39" y="29"/>
                    <a:pt x="40" y="28"/>
                    <a:pt x="40" y="27"/>
                  </a:cubicBezTo>
                  <a:cubicBezTo>
                    <a:pt x="40" y="26"/>
                    <a:pt x="38" y="22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8"/>
                    <a:pt x="38" y="28"/>
                  </a:cubicBezTo>
                  <a:cubicBezTo>
                    <a:pt x="37" y="28"/>
                    <a:pt x="37" y="27"/>
                    <a:pt x="37" y="26"/>
                  </a:cubicBezTo>
                  <a:cubicBezTo>
                    <a:pt x="37" y="26"/>
                    <a:pt x="38" y="26"/>
                    <a:pt x="38" y="25"/>
                  </a:cubicBezTo>
                  <a:cubicBezTo>
                    <a:pt x="38" y="23"/>
                    <a:pt x="37" y="22"/>
                    <a:pt x="36" y="24"/>
                  </a:cubicBezTo>
                  <a:cubicBezTo>
                    <a:pt x="36" y="25"/>
                    <a:pt x="34" y="24"/>
                    <a:pt x="34" y="27"/>
                  </a:cubicBezTo>
                  <a:cubicBezTo>
                    <a:pt x="34" y="27"/>
                    <a:pt x="34" y="28"/>
                    <a:pt x="34" y="29"/>
                  </a:cubicBezTo>
                  <a:cubicBezTo>
                    <a:pt x="34" y="30"/>
                    <a:pt x="34" y="30"/>
                    <a:pt x="33" y="30"/>
                  </a:cubicBezTo>
                  <a:cubicBezTo>
                    <a:pt x="33" y="30"/>
                    <a:pt x="32" y="29"/>
                    <a:pt x="33" y="29"/>
                  </a:cubicBezTo>
                  <a:cubicBezTo>
                    <a:pt x="33" y="28"/>
                    <a:pt x="33" y="27"/>
                    <a:pt x="33" y="27"/>
                  </a:cubicBezTo>
                  <a:cubicBezTo>
                    <a:pt x="33" y="26"/>
                    <a:pt x="33" y="24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3"/>
                  </a:cubicBezTo>
                  <a:cubicBezTo>
                    <a:pt x="25" y="24"/>
                    <a:pt x="23" y="23"/>
                    <a:pt x="23" y="26"/>
                  </a:cubicBezTo>
                  <a:cubicBezTo>
                    <a:pt x="23" y="26"/>
                    <a:pt x="23" y="27"/>
                    <a:pt x="23" y="28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2" y="29"/>
                    <a:pt x="22" y="28"/>
                    <a:pt x="22" y="28"/>
                  </a:cubicBezTo>
                  <a:cubicBezTo>
                    <a:pt x="22" y="27"/>
                    <a:pt x="22" y="26"/>
                    <a:pt x="22" y="26"/>
                  </a:cubicBezTo>
                  <a:cubicBezTo>
                    <a:pt x="22" y="25"/>
                    <a:pt x="22" y="24"/>
                    <a:pt x="21" y="24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7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5"/>
                  </a:cubicBezTo>
                  <a:cubicBezTo>
                    <a:pt x="13" y="20"/>
                    <a:pt x="13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5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1"/>
                    <a:pt x="8" y="31"/>
                    <a:pt x="9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8" y="31"/>
                    <a:pt x="8" y="31"/>
                    <a:pt x="8" y="30"/>
                  </a:cubicBezTo>
                  <a:cubicBezTo>
                    <a:pt x="8" y="29"/>
                    <a:pt x="8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7"/>
                  </a:cubicBezTo>
                  <a:cubicBezTo>
                    <a:pt x="6" y="26"/>
                    <a:pt x="6" y="26"/>
                    <a:pt x="6" y="25"/>
                  </a:cubicBezTo>
                  <a:cubicBezTo>
                    <a:pt x="6" y="24"/>
                    <a:pt x="5" y="24"/>
                    <a:pt x="5" y="22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5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2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0" y="7"/>
                    <a:pt x="0" y="6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5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1" y="1"/>
                    <a:pt x="15" y="4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6"/>
                    <a:pt x="25" y="6"/>
                    <a:pt x="28" y="8"/>
                  </a:cubicBezTo>
                  <a:cubicBezTo>
                    <a:pt x="29" y="9"/>
                    <a:pt x="29" y="9"/>
                    <a:pt x="31" y="8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5"/>
                    <a:pt x="45" y="4"/>
                    <a:pt x="47" y="5"/>
                  </a:cubicBezTo>
                  <a:cubicBezTo>
                    <a:pt x="49" y="6"/>
                    <a:pt x="49" y="7"/>
                    <a:pt x="49" y="9"/>
                  </a:cubicBezTo>
                  <a:cubicBezTo>
                    <a:pt x="49" y="11"/>
                    <a:pt x="49" y="13"/>
                    <a:pt x="48" y="14"/>
                  </a:cubicBezTo>
                  <a:cubicBezTo>
                    <a:pt x="48" y="18"/>
                    <a:pt x="47" y="20"/>
                    <a:pt x="47" y="21"/>
                  </a:cubicBezTo>
                  <a:cubicBezTo>
                    <a:pt x="46" y="22"/>
                    <a:pt x="45" y="23"/>
                    <a:pt x="45" y="24"/>
                  </a:cubicBezTo>
                  <a:cubicBezTo>
                    <a:pt x="45" y="24"/>
                    <a:pt x="46" y="25"/>
                    <a:pt x="46" y="25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4"/>
                    <a:pt x="45" y="24"/>
                  </a:cubicBezTo>
                  <a:cubicBezTo>
                    <a:pt x="45" y="22"/>
                    <a:pt x="44" y="23"/>
                    <a:pt x="43" y="23"/>
                  </a:cubicBezTo>
                  <a:cubicBezTo>
                    <a:pt x="42" y="24"/>
                    <a:pt x="42" y="25"/>
                    <a:pt x="42" y="27"/>
                  </a:cubicBezTo>
                  <a:cubicBezTo>
                    <a:pt x="42" y="27"/>
                    <a:pt x="42" y="28"/>
                    <a:pt x="42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1" y="29"/>
                    <a:pt x="41" y="29"/>
                    <a:pt x="41" y="28"/>
                  </a:cubicBezTo>
                  <a:cubicBezTo>
                    <a:pt x="41" y="28"/>
                    <a:pt x="41" y="27"/>
                    <a:pt x="41" y="27"/>
                  </a:cubicBezTo>
                  <a:cubicBezTo>
                    <a:pt x="41" y="24"/>
                    <a:pt x="40" y="25"/>
                    <a:pt x="40" y="27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7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6" y="14"/>
                  </a:cubicBezTo>
                  <a:cubicBezTo>
                    <a:pt x="6" y="17"/>
                    <a:pt x="6" y="19"/>
                    <a:pt x="7" y="22"/>
                  </a:cubicBezTo>
                  <a:cubicBezTo>
                    <a:pt x="7" y="22"/>
                    <a:pt x="7" y="23"/>
                    <a:pt x="8" y="23"/>
                  </a:cubicBezTo>
                  <a:cubicBezTo>
                    <a:pt x="9" y="23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3" y="10"/>
                    <a:pt x="12" y="10"/>
                    <a:pt x="13" y="9"/>
                  </a:cubicBezTo>
                  <a:cubicBezTo>
                    <a:pt x="13" y="6"/>
                    <a:pt x="10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5"/>
                    <a:pt x="7" y="5"/>
                  </a:cubicBezTo>
                  <a:cubicBezTo>
                    <a:pt x="9" y="5"/>
                    <a:pt x="11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7" y="11"/>
                    <a:pt x="7" y="11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3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10" y="19"/>
                  </a:cubicBezTo>
                  <a:cubicBezTo>
                    <a:pt x="9" y="19"/>
                    <a:pt x="9" y="19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20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4" y="10"/>
                    <a:pt x="27" y="11"/>
                    <a:pt x="27" y="14"/>
                  </a:cubicBezTo>
                  <a:cubicBezTo>
                    <a:pt x="27" y="17"/>
                    <a:pt x="23" y="18"/>
                    <a:pt x="21" y="18"/>
                  </a:cubicBezTo>
                  <a:cubicBezTo>
                    <a:pt x="20" y="18"/>
                    <a:pt x="19" y="18"/>
                    <a:pt x="19" y="17"/>
                  </a:cubicBezTo>
                  <a:cubicBezTo>
                    <a:pt x="19" y="16"/>
                    <a:pt x="19" y="15"/>
                    <a:pt x="20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8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10"/>
                    <a:pt x="24" y="7"/>
                    <a:pt x="20" y="9"/>
                  </a:cubicBezTo>
                  <a:cubicBezTo>
                    <a:pt x="19" y="9"/>
                    <a:pt x="18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-1315285" y="953703"/>
              <a:ext cx="5209408" cy="3713739"/>
            </a:xfrm>
            <a:custGeom>
              <a:avLst/>
              <a:gdLst>
                <a:gd name="T0" fmla="*/ 45 w 49"/>
                <a:gd name="T1" fmla="*/ 14 h 34"/>
                <a:gd name="T2" fmla="*/ 47 w 49"/>
                <a:gd name="T3" fmla="*/ 6 h 34"/>
                <a:gd name="T4" fmla="*/ 45 w 49"/>
                <a:gd name="T5" fmla="*/ 17 h 34"/>
                <a:gd name="T6" fmla="*/ 45 w 49"/>
                <a:gd name="T7" fmla="*/ 17 h 34"/>
                <a:gd name="T8" fmla="*/ 32 w 49"/>
                <a:gd name="T9" fmla="*/ 11 h 34"/>
                <a:gd name="T10" fmla="*/ 40 w 49"/>
                <a:gd name="T11" fmla="*/ 13 h 34"/>
                <a:gd name="T12" fmla="*/ 32 w 49"/>
                <a:gd name="T13" fmla="*/ 13 h 34"/>
                <a:gd name="T14" fmla="*/ 43 w 49"/>
                <a:gd name="T15" fmla="*/ 13 h 34"/>
                <a:gd name="T16" fmla="*/ 41 w 49"/>
                <a:gd name="T17" fmla="*/ 27 h 34"/>
                <a:gd name="T18" fmla="*/ 40 w 49"/>
                <a:gd name="T19" fmla="*/ 29 h 34"/>
                <a:gd name="T20" fmla="*/ 39 w 49"/>
                <a:gd name="T21" fmla="*/ 26 h 34"/>
                <a:gd name="T22" fmla="*/ 38 w 49"/>
                <a:gd name="T23" fmla="*/ 24 h 34"/>
                <a:gd name="T24" fmla="*/ 34 w 49"/>
                <a:gd name="T25" fmla="*/ 28 h 34"/>
                <a:gd name="T26" fmla="*/ 33 w 49"/>
                <a:gd name="T27" fmla="*/ 26 h 34"/>
                <a:gd name="T28" fmla="*/ 29 w 49"/>
                <a:gd name="T29" fmla="*/ 25 h 34"/>
                <a:gd name="T30" fmla="*/ 29 w 49"/>
                <a:gd name="T31" fmla="*/ 24 h 34"/>
                <a:gd name="T32" fmla="*/ 24 w 49"/>
                <a:gd name="T33" fmla="*/ 27 h 34"/>
                <a:gd name="T34" fmla="*/ 23 w 49"/>
                <a:gd name="T35" fmla="*/ 25 h 34"/>
                <a:gd name="T36" fmla="*/ 18 w 49"/>
                <a:gd name="T37" fmla="*/ 29 h 34"/>
                <a:gd name="T38" fmla="*/ 17 w 49"/>
                <a:gd name="T39" fmla="*/ 27 h 34"/>
                <a:gd name="T40" fmla="*/ 16 w 49"/>
                <a:gd name="T41" fmla="*/ 28 h 34"/>
                <a:gd name="T42" fmla="*/ 16 w 49"/>
                <a:gd name="T43" fmla="*/ 24 h 34"/>
                <a:gd name="T44" fmla="*/ 13 w 49"/>
                <a:gd name="T45" fmla="*/ 34 h 34"/>
                <a:gd name="T46" fmla="*/ 10 w 49"/>
                <a:gd name="T47" fmla="*/ 24 h 34"/>
                <a:gd name="T48" fmla="*/ 8 w 49"/>
                <a:gd name="T49" fmla="*/ 32 h 34"/>
                <a:gd name="T50" fmla="*/ 8 w 49"/>
                <a:gd name="T51" fmla="*/ 26 h 34"/>
                <a:gd name="T52" fmla="*/ 7 w 49"/>
                <a:gd name="T53" fmla="*/ 27 h 34"/>
                <a:gd name="T54" fmla="*/ 5 w 49"/>
                <a:gd name="T55" fmla="*/ 21 h 34"/>
                <a:gd name="T56" fmla="*/ 2 w 49"/>
                <a:gd name="T57" fmla="*/ 11 h 34"/>
                <a:gd name="T58" fmla="*/ 1 w 49"/>
                <a:gd name="T59" fmla="*/ 7 h 34"/>
                <a:gd name="T60" fmla="*/ 3 w 49"/>
                <a:gd name="T61" fmla="*/ 0 h 34"/>
                <a:gd name="T62" fmla="*/ 15 w 49"/>
                <a:gd name="T63" fmla="*/ 7 h 34"/>
                <a:gd name="T64" fmla="*/ 28 w 49"/>
                <a:gd name="T65" fmla="*/ 7 h 34"/>
                <a:gd name="T66" fmla="*/ 43 w 49"/>
                <a:gd name="T67" fmla="*/ 7 h 34"/>
                <a:gd name="T68" fmla="*/ 49 w 49"/>
                <a:gd name="T69" fmla="*/ 14 h 34"/>
                <a:gd name="T70" fmla="*/ 46 w 49"/>
                <a:gd name="T71" fmla="*/ 24 h 34"/>
                <a:gd name="T72" fmla="*/ 45 w 49"/>
                <a:gd name="T73" fmla="*/ 23 h 34"/>
                <a:gd name="T74" fmla="*/ 42 w 49"/>
                <a:gd name="T75" fmla="*/ 27 h 34"/>
                <a:gd name="T76" fmla="*/ 42 w 49"/>
                <a:gd name="T77" fmla="*/ 26 h 34"/>
                <a:gd name="T78" fmla="*/ 5 w 49"/>
                <a:gd name="T79" fmla="*/ 2 h 34"/>
                <a:gd name="T80" fmla="*/ 3 w 49"/>
                <a:gd name="T81" fmla="*/ 5 h 34"/>
                <a:gd name="T82" fmla="*/ 5 w 49"/>
                <a:gd name="T83" fmla="*/ 9 h 34"/>
                <a:gd name="T84" fmla="*/ 5 w 49"/>
                <a:gd name="T85" fmla="*/ 13 h 34"/>
                <a:gd name="T86" fmla="*/ 8 w 49"/>
                <a:gd name="T87" fmla="*/ 22 h 34"/>
                <a:gd name="T88" fmla="*/ 16 w 49"/>
                <a:gd name="T89" fmla="*/ 14 h 34"/>
                <a:gd name="T90" fmla="*/ 6 w 49"/>
                <a:gd name="T91" fmla="*/ 2 h 34"/>
                <a:gd name="T92" fmla="*/ 6 w 49"/>
                <a:gd name="T93" fmla="*/ 6 h 34"/>
                <a:gd name="T94" fmla="*/ 8 w 49"/>
                <a:gd name="T95" fmla="*/ 10 h 34"/>
                <a:gd name="T96" fmla="*/ 8 w 49"/>
                <a:gd name="T97" fmla="*/ 13 h 34"/>
                <a:gd name="T98" fmla="*/ 11 w 49"/>
                <a:gd name="T99" fmla="*/ 12 h 34"/>
                <a:gd name="T100" fmla="*/ 9 w 49"/>
                <a:gd name="T101" fmla="*/ 17 h 34"/>
                <a:gd name="T102" fmla="*/ 17 w 49"/>
                <a:gd name="T103" fmla="*/ 10 h 34"/>
                <a:gd name="T104" fmla="*/ 22 w 49"/>
                <a:gd name="T105" fmla="*/ 10 h 34"/>
                <a:gd name="T106" fmla="*/ 20 w 49"/>
                <a:gd name="T107" fmla="*/ 16 h 34"/>
                <a:gd name="T108" fmla="*/ 18 w 49"/>
                <a:gd name="T109" fmla="*/ 13 h 34"/>
                <a:gd name="T110" fmla="*/ 30 w 49"/>
                <a:gd name="T1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4">
                  <a:moveTo>
                    <a:pt x="45" y="13"/>
                  </a:moveTo>
                  <a:cubicBezTo>
                    <a:pt x="45" y="13"/>
                    <a:pt x="45" y="13"/>
                    <a:pt x="45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7" y="15"/>
                    <a:pt x="47" y="14"/>
                    <a:pt x="47" y="13"/>
                  </a:cubicBezTo>
                  <a:cubicBezTo>
                    <a:pt x="47" y="12"/>
                    <a:pt x="47" y="10"/>
                    <a:pt x="47" y="8"/>
                  </a:cubicBezTo>
                  <a:cubicBezTo>
                    <a:pt x="48" y="7"/>
                    <a:pt x="47" y="7"/>
                    <a:pt x="47" y="6"/>
                  </a:cubicBezTo>
                  <a:cubicBezTo>
                    <a:pt x="45" y="6"/>
                    <a:pt x="45" y="6"/>
                    <a:pt x="45" y="7"/>
                  </a:cubicBezTo>
                  <a:cubicBezTo>
                    <a:pt x="45" y="9"/>
                    <a:pt x="45" y="11"/>
                    <a:pt x="45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19"/>
                    <a:pt x="45" y="19"/>
                  </a:cubicBezTo>
                  <a:cubicBezTo>
                    <a:pt x="47" y="19"/>
                    <a:pt x="47" y="17"/>
                    <a:pt x="45" y="17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0"/>
                    <a:pt x="32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10"/>
                    <a:pt x="35" y="9"/>
                  </a:cubicBezTo>
                  <a:cubicBezTo>
                    <a:pt x="38" y="9"/>
                    <a:pt x="41" y="9"/>
                    <a:pt x="40" y="13"/>
                  </a:cubicBezTo>
                  <a:cubicBezTo>
                    <a:pt x="40" y="15"/>
                    <a:pt x="38" y="16"/>
                    <a:pt x="36" y="17"/>
                  </a:cubicBezTo>
                  <a:cubicBezTo>
                    <a:pt x="33" y="18"/>
                    <a:pt x="33" y="16"/>
                    <a:pt x="33" y="15"/>
                  </a:cubicBezTo>
                  <a:cubicBezTo>
                    <a:pt x="33" y="13"/>
                    <a:pt x="32" y="13"/>
                    <a:pt x="32" y="13"/>
                  </a:cubicBezTo>
                  <a:cubicBezTo>
                    <a:pt x="31" y="11"/>
                    <a:pt x="31" y="11"/>
                    <a:pt x="31" y="13"/>
                  </a:cubicBezTo>
                  <a:cubicBezTo>
                    <a:pt x="29" y="15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5" y="7"/>
                  </a:cubicBezTo>
                  <a:cubicBezTo>
                    <a:pt x="33" y="8"/>
                    <a:pt x="32" y="8"/>
                    <a:pt x="31" y="9"/>
                  </a:cubicBezTo>
                  <a:close/>
                  <a:moveTo>
                    <a:pt x="41" y="27"/>
                  </a:moveTo>
                  <a:cubicBezTo>
                    <a:pt x="41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40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5"/>
                    <a:pt x="38" y="21"/>
                    <a:pt x="38" y="24"/>
                  </a:cubicBezTo>
                  <a:cubicBezTo>
                    <a:pt x="38" y="25"/>
                    <a:pt x="39" y="25"/>
                    <a:pt x="39" y="26"/>
                  </a:cubicBezTo>
                  <a:cubicBezTo>
                    <a:pt x="39" y="26"/>
                    <a:pt x="38" y="27"/>
                    <a:pt x="38" y="27"/>
                  </a:cubicBezTo>
                  <a:cubicBezTo>
                    <a:pt x="38" y="27"/>
                    <a:pt x="37" y="26"/>
                    <a:pt x="38" y="26"/>
                  </a:cubicBezTo>
                  <a:cubicBezTo>
                    <a:pt x="38" y="25"/>
                    <a:pt x="38" y="25"/>
                    <a:pt x="38" y="24"/>
                  </a:cubicBezTo>
                  <a:cubicBezTo>
                    <a:pt x="38" y="23"/>
                    <a:pt x="37" y="22"/>
                    <a:pt x="37" y="23"/>
                  </a:cubicBezTo>
                  <a:cubicBezTo>
                    <a:pt x="36" y="25"/>
                    <a:pt x="34" y="23"/>
                    <a:pt x="34" y="26"/>
                  </a:cubicBezTo>
                  <a:cubicBezTo>
                    <a:pt x="34" y="27"/>
                    <a:pt x="34" y="27"/>
                    <a:pt x="34" y="28"/>
                  </a:cubicBezTo>
                  <a:cubicBezTo>
                    <a:pt x="35" y="29"/>
                    <a:pt x="34" y="29"/>
                    <a:pt x="34" y="29"/>
                  </a:cubicBezTo>
                  <a:cubicBezTo>
                    <a:pt x="33" y="29"/>
                    <a:pt x="33" y="29"/>
                    <a:pt x="33" y="28"/>
                  </a:cubicBezTo>
                  <a:cubicBezTo>
                    <a:pt x="33" y="27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0"/>
                    <a:pt x="29" y="21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8" y="26"/>
                    <a:pt x="28" y="26"/>
                    <a:pt x="28" y="25"/>
                  </a:cubicBezTo>
                  <a:cubicBezTo>
                    <a:pt x="28" y="25"/>
                    <a:pt x="29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5" y="24"/>
                    <a:pt x="23" y="22"/>
                    <a:pt x="23" y="25"/>
                  </a:cubicBezTo>
                  <a:cubicBezTo>
                    <a:pt x="23" y="26"/>
                    <a:pt x="23" y="26"/>
                    <a:pt x="24" y="27"/>
                  </a:cubicBezTo>
                  <a:cubicBezTo>
                    <a:pt x="24" y="28"/>
                    <a:pt x="23" y="28"/>
                    <a:pt x="23" y="28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3" y="24"/>
                    <a:pt x="22" y="24"/>
                    <a:pt x="22" y="23"/>
                  </a:cubicBezTo>
                  <a:cubicBezTo>
                    <a:pt x="19" y="21"/>
                    <a:pt x="18" y="24"/>
                    <a:pt x="18" y="26"/>
                  </a:cubicBezTo>
                  <a:cubicBezTo>
                    <a:pt x="18" y="27"/>
                    <a:pt x="18" y="28"/>
                    <a:pt x="18" y="29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7" y="30"/>
                    <a:pt x="16" y="30"/>
                    <a:pt x="17" y="29"/>
                  </a:cubicBezTo>
                  <a:cubicBezTo>
                    <a:pt x="17" y="28"/>
                    <a:pt x="17" y="27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6" y="27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6" y="28"/>
                    <a:pt x="15" y="28"/>
                    <a:pt x="15" y="27"/>
                  </a:cubicBezTo>
                  <a:cubicBezTo>
                    <a:pt x="15" y="27"/>
                    <a:pt x="16" y="26"/>
                    <a:pt x="16" y="26"/>
                  </a:cubicBezTo>
                  <a:cubicBezTo>
                    <a:pt x="16" y="25"/>
                    <a:pt x="16" y="24"/>
                    <a:pt x="16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3" y="32"/>
                    <a:pt x="13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2" y="32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8" y="28"/>
                    <a:pt x="8" y="29"/>
                  </a:cubicBezTo>
                  <a:cubicBezTo>
                    <a:pt x="9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6"/>
                  </a:cubicBezTo>
                  <a:cubicBezTo>
                    <a:pt x="8" y="24"/>
                    <a:pt x="7" y="25"/>
                    <a:pt x="7" y="25"/>
                  </a:cubicBezTo>
                  <a:cubicBezTo>
                    <a:pt x="7" y="25"/>
                    <a:pt x="7" y="26"/>
                    <a:pt x="7" y="26"/>
                  </a:cubicBezTo>
                  <a:cubicBezTo>
                    <a:pt x="8" y="26"/>
                    <a:pt x="7" y="27"/>
                    <a:pt x="7" y="27"/>
                  </a:cubicBezTo>
                  <a:cubicBezTo>
                    <a:pt x="7" y="27"/>
                    <a:pt x="6" y="27"/>
                    <a:pt x="6" y="26"/>
                  </a:cubicBezTo>
                  <a:cubicBezTo>
                    <a:pt x="7" y="26"/>
                    <a:pt x="7" y="25"/>
                    <a:pt x="7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19"/>
                    <a:pt x="5" y="18"/>
                    <a:pt x="5" y="17"/>
                  </a:cubicBezTo>
                  <a:cubicBezTo>
                    <a:pt x="4" y="15"/>
                    <a:pt x="4" y="15"/>
                    <a:pt x="3" y="14"/>
                  </a:cubicBezTo>
                  <a:cubicBezTo>
                    <a:pt x="2" y="13"/>
                    <a:pt x="2" y="12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11" y="1"/>
                    <a:pt x="15" y="3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9"/>
                    <a:pt x="16" y="9"/>
                    <a:pt x="17" y="8"/>
                  </a:cubicBezTo>
                  <a:cubicBezTo>
                    <a:pt x="20" y="5"/>
                    <a:pt x="25" y="5"/>
                    <a:pt x="28" y="7"/>
                  </a:cubicBezTo>
                  <a:cubicBezTo>
                    <a:pt x="29" y="8"/>
                    <a:pt x="29" y="8"/>
                    <a:pt x="31" y="7"/>
                  </a:cubicBezTo>
                  <a:cubicBezTo>
                    <a:pt x="34" y="5"/>
                    <a:pt x="39" y="4"/>
                    <a:pt x="42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4"/>
                  </a:cubicBezTo>
                  <a:cubicBezTo>
                    <a:pt x="49" y="5"/>
                    <a:pt x="49" y="6"/>
                    <a:pt x="49" y="8"/>
                  </a:cubicBezTo>
                  <a:cubicBezTo>
                    <a:pt x="49" y="10"/>
                    <a:pt x="49" y="12"/>
                    <a:pt x="49" y="14"/>
                  </a:cubicBezTo>
                  <a:cubicBezTo>
                    <a:pt x="48" y="18"/>
                    <a:pt x="47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3" y="28"/>
                    <a:pt x="42" y="28"/>
                    <a:pt x="42" y="28"/>
                  </a:cubicBezTo>
                  <a:cubicBezTo>
                    <a:pt x="42" y="28"/>
                    <a:pt x="41" y="28"/>
                    <a:pt x="41" y="27"/>
                  </a:cubicBezTo>
                  <a:cubicBezTo>
                    <a:pt x="41" y="27"/>
                    <a:pt x="42" y="27"/>
                    <a:pt x="42" y="26"/>
                  </a:cubicBezTo>
                  <a:cubicBezTo>
                    <a:pt x="42" y="23"/>
                    <a:pt x="41" y="24"/>
                    <a:pt x="41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4" y="8"/>
                    <a:pt x="5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3"/>
                    <a:pt x="6" y="13"/>
                    <a:pt x="6" y="14"/>
                  </a:cubicBezTo>
                  <a:cubicBezTo>
                    <a:pt x="6" y="16"/>
                    <a:pt x="7" y="19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3" y="20"/>
                    <a:pt x="16" y="17"/>
                    <a:pt x="16" y="14"/>
                  </a:cubicBezTo>
                  <a:cubicBezTo>
                    <a:pt x="17" y="12"/>
                    <a:pt x="16" y="10"/>
                    <a:pt x="14" y="10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3"/>
                    <a:pt x="5" y="3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5"/>
                    <a:pt x="12" y="7"/>
                    <a:pt x="10" y="8"/>
                  </a:cubicBezTo>
                  <a:cubicBezTo>
                    <a:pt x="10" y="9"/>
                    <a:pt x="9" y="9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7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3"/>
                  </a:cubicBezTo>
                  <a:cubicBezTo>
                    <a:pt x="14" y="15"/>
                    <a:pt x="12" y="17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9" y="16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8" y="11"/>
                  </a:cubicBezTo>
                  <a:cubicBezTo>
                    <a:pt x="18" y="11"/>
                    <a:pt x="19" y="11"/>
                    <a:pt x="20" y="11"/>
                  </a:cubicBezTo>
                  <a:cubicBezTo>
                    <a:pt x="20" y="10"/>
                    <a:pt x="21" y="10"/>
                    <a:pt x="22" y="10"/>
                  </a:cubicBezTo>
                  <a:cubicBezTo>
                    <a:pt x="24" y="10"/>
                    <a:pt x="28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8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20"/>
                    <a:pt x="21" y="19"/>
                  </a:cubicBezTo>
                  <a:cubicBezTo>
                    <a:pt x="24" y="19"/>
                    <a:pt x="29" y="18"/>
                    <a:pt x="30" y="13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 noEditPoints="1"/>
            </p:cNvSpPr>
            <p:nvPr/>
          </p:nvSpPr>
          <p:spPr bwMode="auto">
            <a:xfrm>
              <a:off x="-1208359" y="953703"/>
              <a:ext cx="5209408" cy="3821970"/>
            </a:xfrm>
            <a:custGeom>
              <a:avLst/>
              <a:gdLst>
                <a:gd name="T0" fmla="*/ 45 w 49"/>
                <a:gd name="T1" fmla="*/ 14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1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29 h 35"/>
                <a:gd name="T20" fmla="*/ 38 w 49"/>
                <a:gd name="T21" fmla="*/ 26 h 35"/>
                <a:gd name="T22" fmla="*/ 37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5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5 w 49"/>
                <a:gd name="T41" fmla="*/ 28 h 35"/>
                <a:gd name="T42" fmla="*/ 15 w 49"/>
                <a:gd name="T43" fmla="*/ 24 h 35"/>
                <a:gd name="T44" fmla="*/ 12 w 49"/>
                <a:gd name="T45" fmla="*/ 35 h 35"/>
                <a:gd name="T46" fmla="*/ 9 w 49"/>
                <a:gd name="T47" fmla="*/ 24 h 35"/>
                <a:gd name="T48" fmla="*/ 8 w 49"/>
                <a:gd name="T49" fmla="*/ 32 h 35"/>
                <a:gd name="T50" fmla="*/ 7 w 49"/>
                <a:gd name="T51" fmla="*/ 26 h 35"/>
                <a:gd name="T52" fmla="*/ 6 w 49"/>
                <a:gd name="T53" fmla="*/ 27 h 35"/>
                <a:gd name="T54" fmla="*/ 4 w 49"/>
                <a:gd name="T55" fmla="*/ 21 h 35"/>
                <a:gd name="T56" fmla="*/ 1 w 49"/>
                <a:gd name="T57" fmla="*/ 12 h 35"/>
                <a:gd name="T58" fmla="*/ 1 w 49"/>
                <a:gd name="T59" fmla="*/ 7 h 35"/>
                <a:gd name="T60" fmla="*/ 2 w 49"/>
                <a:gd name="T61" fmla="*/ 1 h 35"/>
                <a:gd name="T62" fmla="*/ 14 w 49"/>
                <a:gd name="T63" fmla="*/ 8 h 35"/>
                <a:gd name="T64" fmla="*/ 27 w 49"/>
                <a:gd name="T65" fmla="*/ 7 h 35"/>
                <a:gd name="T66" fmla="*/ 43 w 49"/>
                <a:gd name="T67" fmla="*/ 7 h 35"/>
                <a:gd name="T68" fmla="*/ 48 w 49"/>
                <a:gd name="T69" fmla="*/ 14 h 35"/>
                <a:gd name="T70" fmla="*/ 45 w 49"/>
                <a:gd name="T71" fmla="*/ 24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6 h 35"/>
                <a:gd name="T78" fmla="*/ 4 w 49"/>
                <a:gd name="T79" fmla="*/ 2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7 w 49"/>
                <a:gd name="T87" fmla="*/ 22 h 35"/>
                <a:gd name="T88" fmla="*/ 15 w 49"/>
                <a:gd name="T89" fmla="*/ 14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7 w 49"/>
                <a:gd name="T97" fmla="*/ 13 h 35"/>
                <a:gd name="T98" fmla="*/ 10 w 49"/>
                <a:gd name="T99" fmla="*/ 12 h 35"/>
                <a:gd name="T100" fmla="*/ 8 w 49"/>
                <a:gd name="T101" fmla="*/ 17 h 35"/>
                <a:gd name="T102" fmla="*/ 16 w 49"/>
                <a:gd name="T103" fmla="*/ 10 h 35"/>
                <a:gd name="T104" fmla="*/ 21 w 49"/>
                <a:gd name="T105" fmla="*/ 10 h 35"/>
                <a:gd name="T106" fmla="*/ 19 w 49"/>
                <a:gd name="T107" fmla="*/ 16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2"/>
                    <a:pt x="46" y="10"/>
                    <a:pt x="47" y="8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6"/>
                    <a:pt x="44" y="7"/>
                  </a:cubicBezTo>
                  <a:cubicBezTo>
                    <a:pt x="44" y="9"/>
                    <a:pt x="44" y="11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2" y="17"/>
                    <a:pt x="42" y="19"/>
                    <a:pt x="44" y="19"/>
                  </a:cubicBezTo>
                  <a:cubicBezTo>
                    <a:pt x="46" y="19"/>
                    <a:pt x="46" y="17"/>
                    <a:pt x="44" y="17"/>
                  </a:cubicBezTo>
                  <a:close/>
                  <a:moveTo>
                    <a:pt x="3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29" y="11"/>
                    <a:pt x="29" y="11"/>
                    <a:pt x="31" y="11"/>
                  </a:cubicBezTo>
                  <a:cubicBezTo>
                    <a:pt x="31" y="11"/>
                    <a:pt x="31" y="11"/>
                    <a:pt x="33" y="10"/>
                  </a:cubicBezTo>
                  <a:cubicBezTo>
                    <a:pt x="33" y="10"/>
                    <a:pt x="34" y="10"/>
                    <a:pt x="34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7" y="17"/>
                    <a:pt x="36" y="17"/>
                  </a:cubicBezTo>
                  <a:cubicBezTo>
                    <a:pt x="33" y="18"/>
                    <a:pt x="32" y="16"/>
                    <a:pt x="32" y="15"/>
                  </a:cubicBezTo>
                  <a:cubicBezTo>
                    <a:pt x="32" y="14"/>
                    <a:pt x="32" y="13"/>
                    <a:pt x="31" y="13"/>
                  </a:cubicBezTo>
                  <a:cubicBezTo>
                    <a:pt x="31" y="12"/>
                    <a:pt x="30" y="12"/>
                    <a:pt x="30" y="13"/>
                  </a:cubicBezTo>
                  <a:cubicBezTo>
                    <a:pt x="29" y="16"/>
                    <a:pt x="31" y="22"/>
                    <a:pt x="36" y="19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6"/>
                    <a:pt x="34" y="7"/>
                  </a:cubicBezTo>
                  <a:cubicBezTo>
                    <a:pt x="32" y="8"/>
                    <a:pt x="31" y="9"/>
                    <a:pt x="30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0" y="29"/>
                    <a:pt x="40" y="29"/>
                  </a:cubicBezTo>
                  <a:cubicBezTo>
                    <a:pt x="41" y="30"/>
                    <a:pt x="40" y="31"/>
                    <a:pt x="40" y="31"/>
                  </a:cubicBezTo>
                  <a:cubicBezTo>
                    <a:pt x="39" y="31"/>
                    <a:pt x="39" y="30"/>
                    <a:pt x="39" y="29"/>
                  </a:cubicBezTo>
                  <a:cubicBezTo>
                    <a:pt x="39" y="29"/>
                    <a:pt x="39" y="28"/>
                    <a:pt x="39" y="27"/>
                  </a:cubicBezTo>
                  <a:cubicBezTo>
                    <a:pt x="39" y="26"/>
                    <a:pt x="38" y="21"/>
                    <a:pt x="38" y="25"/>
                  </a:cubicBezTo>
                  <a:cubicBezTo>
                    <a:pt x="38" y="25"/>
                    <a:pt x="38" y="26"/>
                    <a:pt x="38" y="26"/>
                  </a:cubicBezTo>
                  <a:cubicBezTo>
                    <a:pt x="38" y="27"/>
                    <a:pt x="38" y="27"/>
                    <a:pt x="37" y="27"/>
                  </a:cubicBezTo>
                  <a:cubicBezTo>
                    <a:pt x="37" y="27"/>
                    <a:pt x="37" y="27"/>
                    <a:pt x="37" y="26"/>
                  </a:cubicBezTo>
                  <a:cubicBezTo>
                    <a:pt x="37" y="26"/>
                    <a:pt x="37" y="25"/>
                    <a:pt x="37" y="25"/>
                  </a:cubicBezTo>
                  <a:cubicBezTo>
                    <a:pt x="37" y="23"/>
                    <a:pt x="37" y="22"/>
                    <a:pt x="36" y="23"/>
                  </a:cubicBezTo>
                  <a:cubicBezTo>
                    <a:pt x="35" y="25"/>
                    <a:pt x="33" y="24"/>
                    <a:pt x="33" y="26"/>
                  </a:cubicBezTo>
                  <a:cubicBezTo>
                    <a:pt x="33" y="27"/>
                    <a:pt x="34" y="28"/>
                    <a:pt x="34" y="28"/>
                  </a:cubicBezTo>
                  <a:cubicBezTo>
                    <a:pt x="34" y="29"/>
                    <a:pt x="33" y="30"/>
                    <a:pt x="33" y="30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8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1"/>
                    <a:pt x="28" y="21"/>
                    <a:pt x="28" y="24"/>
                  </a:cubicBezTo>
                  <a:cubicBezTo>
                    <a:pt x="28" y="25"/>
                    <a:pt x="29" y="25"/>
                    <a:pt x="29" y="25"/>
                  </a:cubicBezTo>
                  <a:cubicBezTo>
                    <a:pt x="29" y="26"/>
                    <a:pt x="28" y="27"/>
                    <a:pt x="28" y="27"/>
                  </a:cubicBezTo>
                  <a:cubicBezTo>
                    <a:pt x="28" y="27"/>
                    <a:pt x="27" y="26"/>
                    <a:pt x="28" y="25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2"/>
                    <a:pt x="26" y="21"/>
                    <a:pt x="25" y="22"/>
                  </a:cubicBezTo>
                  <a:cubicBezTo>
                    <a:pt x="25" y="24"/>
                    <a:pt x="23" y="23"/>
                    <a:pt x="22" y="25"/>
                  </a:cubicBezTo>
                  <a:cubicBezTo>
                    <a:pt x="22" y="26"/>
                    <a:pt x="23" y="27"/>
                    <a:pt x="23" y="27"/>
                  </a:cubicBezTo>
                  <a:cubicBezTo>
                    <a:pt x="23" y="28"/>
                    <a:pt x="23" y="29"/>
                    <a:pt x="22" y="29"/>
                  </a:cubicBezTo>
                  <a:cubicBezTo>
                    <a:pt x="22" y="29"/>
                    <a:pt x="21" y="28"/>
                    <a:pt x="21" y="27"/>
                  </a:cubicBezTo>
                  <a:cubicBezTo>
                    <a:pt x="21" y="27"/>
                    <a:pt x="22" y="26"/>
                    <a:pt x="22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8" y="21"/>
                    <a:pt x="17" y="25"/>
                    <a:pt x="17" y="27"/>
                  </a:cubicBezTo>
                  <a:cubicBezTo>
                    <a:pt x="17" y="28"/>
                    <a:pt x="17" y="28"/>
                    <a:pt x="18" y="29"/>
                  </a:cubicBezTo>
                  <a:cubicBezTo>
                    <a:pt x="18" y="30"/>
                    <a:pt x="17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8"/>
                    <a:pt x="17" y="28"/>
                    <a:pt x="17" y="27"/>
                  </a:cubicBezTo>
                  <a:cubicBezTo>
                    <a:pt x="17" y="24"/>
                    <a:pt x="15" y="23"/>
                    <a:pt x="15" y="26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8"/>
                    <a:pt x="16" y="28"/>
                    <a:pt x="15" y="28"/>
                  </a:cubicBezTo>
                  <a:cubicBezTo>
                    <a:pt x="15" y="28"/>
                    <a:pt x="15" y="28"/>
                    <a:pt x="15" y="27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5" y="25"/>
                    <a:pt x="15" y="24"/>
                  </a:cubicBezTo>
                  <a:cubicBezTo>
                    <a:pt x="13" y="19"/>
                    <a:pt x="12" y="25"/>
                    <a:pt x="12" y="31"/>
                  </a:cubicBezTo>
                  <a:cubicBezTo>
                    <a:pt x="12" y="32"/>
                    <a:pt x="13" y="32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1" y="35"/>
                    <a:pt x="11" y="34"/>
                    <a:pt x="11" y="33"/>
                  </a:cubicBezTo>
                  <a:cubicBezTo>
                    <a:pt x="11" y="32"/>
                    <a:pt x="12" y="32"/>
                    <a:pt x="12" y="31"/>
                  </a:cubicBezTo>
                  <a:cubicBezTo>
                    <a:pt x="12" y="29"/>
                    <a:pt x="11" y="26"/>
                    <a:pt x="9" y="24"/>
                  </a:cubicBezTo>
                  <a:cubicBezTo>
                    <a:pt x="8" y="23"/>
                    <a:pt x="8" y="28"/>
                    <a:pt x="8" y="29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2"/>
                    <a:pt x="7" y="32"/>
                    <a:pt x="7" y="31"/>
                  </a:cubicBezTo>
                  <a:cubicBezTo>
                    <a:pt x="7" y="31"/>
                    <a:pt x="7" y="30"/>
                    <a:pt x="7" y="30"/>
                  </a:cubicBezTo>
                  <a:cubicBezTo>
                    <a:pt x="7" y="29"/>
                    <a:pt x="7" y="28"/>
                    <a:pt x="7" y="26"/>
                  </a:cubicBezTo>
                  <a:cubicBezTo>
                    <a:pt x="7" y="25"/>
                    <a:pt x="6" y="25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6" y="27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3"/>
                    <a:pt x="4" y="23"/>
                    <a:pt x="4" y="21"/>
                  </a:cubicBezTo>
                  <a:cubicBezTo>
                    <a:pt x="4" y="20"/>
                    <a:pt x="4" y="18"/>
                    <a:pt x="4" y="17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3"/>
                    <a:pt x="1" y="13"/>
                    <a:pt x="1" y="12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4" y="8"/>
                    <a:pt x="14" y="8"/>
                    <a:pt x="15" y="9"/>
                  </a:cubicBezTo>
                  <a:cubicBezTo>
                    <a:pt x="15" y="9"/>
                    <a:pt x="15" y="9"/>
                    <a:pt x="16" y="8"/>
                  </a:cubicBezTo>
                  <a:cubicBezTo>
                    <a:pt x="19" y="6"/>
                    <a:pt x="24" y="5"/>
                    <a:pt x="27" y="7"/>
                  </a:cubicBezTo>
                  <a:cubicBezTo>
                    <a:pt x="28" y="8"/>
                    <a:pt x="29" y="8"/>
                    <a:pt x="30" y="7"/>
                  </a:cubicBezTo>
                  <a:cubicBezTo>
                    <a:pt x="33" y="5"/>
                    <a:pt x="39" y="5"/>
                    <a:pt x="42" y="7"/>
                  </a:cubicBezTo>
                  <a:cubicBezTo>
                    <a:pt x="42" y="8"/>
                    <a:pt x="42" y="8"/>
                    <a:pt x="43" y="7"/>
                  </a:cubicBezTo>
                  <a:cubicBezTo>
                    <a:pt x="43" y="5"/>
                    <a:pt x="44" y="4"/>
                    <a:pt x="46" y="5"/>
                  </a:cubicBezTo>
                  <a:cubicBezTo>
                    <a:pt x="48" y="5"/>
                    <a:pt x="49" y="7"/>
                    <a:pt x="48" y="8"/>
                  </a:cubicBezTo>
                  <a:cubicBezTo>
                    <a:pt x="48" y="10"/>
                    <a:pt x="48" y="12"/>
                    <a:pt x="48" y="14"/>
                  </a:cubicBezTo>
                  <a:cubicBezTo>
                    <a:pt x="47" y="18"/>
                    <a:pt x="47" y="19"/>
                    <a:pt x="46" y="20"/>
                  </a:cubicBezTo>
                  <a:cubicBezTo>
                    <a:pt x="45" y="21"/>
                    <a:pt x="45" y="22"/>
                    <a:pt x="45" y="23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4" y="26"/>
                    <a:pt x="44" y="25"/>
                    <a:pt x="44" y="24"/>
                  </a:cubicBezTo>
                  <a:cubicBezTo>
                    <a:pt x="44" y="24"/>
                    <a:pt x="45" y="24"/>
                    <a:pt x="45" y="23"/>
                  </a:cubicBezTo>
                  <a:cubicBezTo>
                    <a:pt x="44" y="22"/>
                    <a:pt x="44" y="22"/>
                    <a:pt x="43" y="23"/>
                  </a:cubicBezTo>
                  <a:cubicBezTo>
                    <a:pt x="42" y="24"/>
                    <a:pt x="41" y="24"/>
                    <a:pt x="41" y="26"/>
                  </a:cubicBezTo>
                  <a:cubicBezTo>
                    <a:pt x="41" y="27"/>
                    <a:pt x="42" y="27"/>
                    <a:pt x="42" y="28"/>
                  </a:cubicBezTo>
                  <a:cubicBezTo>
                    <a:pt x="42" y="28"/>
                    <a:pt x="42" y="29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1" y="27"/>
                    <a:pt x="41" y="27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3" y="7"/>
                    <a:pt x="4" y="8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6"/>
                    <a:pt x="6" y="19"/>
                    <a:pt x="6" y="21"/>
                  </a:cubicBezTo>
                  <a:cubicBezTo>
                    <a:pt x="6" y="22"/>
                    <a:pt x="6" y="22"/>
                    <a:pt x="7" y="22"/>
                  </a:cubicBezTo>
                  <a:cubicBezTo>
                    <a:pt x="8" y="22"/>
                    <a:pt x="8" y="22"/>
                    <a:pt x="8" y="21"/>
                  </a:cubicBezTo>
                  <a:cubicBezTo>
                    <a:pt x="8" y="21"/>
                    <a:pt x="9" y="21"/>
                    <a:pt x="9" y="20"/>
                  </a:cubicBezTo>
                  <a:cubicBezTo>
                    <a:pt x="12" y="20"/>
                    <a:pt x="15" y="17"/>
                    <a:pt x="15" y="14"/>
                  </a:cubicBezTo>
                  <a:cubicBezTo>
                    <a:pt x="16" y="12"/>
                    <a:pt x="15" y="10"/>
                    <a:pt x="13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3" y="5"/>
                    <a:pt x="9" y="2"/>
                    <a:pt x="6" y="3"/>
                  </a:cubicBezTo>
                  <a:cubicBezTo>
                    <a:pt x="4" y="3"/>
                    <a:pt x="4" y="3"/>
                    <a:pt x="4" y="2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9"/>
                    <a:pt x="8" y="10"/>
                    <a:pt x="8" y="10"/>
                  </a:cubicBezTo>
                  <a:cubicBezTo>
                    <a:pt x="7" y="10"/>
                    <a:pt x="7" y="10"/>
                    <a:pt x="6" y="9"/>
                  </a:cubicBezTo>
                  <a:cubicBezTo>
                    <a:pt x="6" y="8"/>
                    <a:pt x="6" y="7"/>
                    <a:pt x="6" y="7"/>
                  </a:cubicBezTo>
                  <a:close/>
                  <a:moveTo>
                    <a:pt x="7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2" y="12"/>
                    <a:pt x="14" y="12"/>
                    <a:pt x="13" y="14"/>
                  </a:cubicBezTo>
                  <a:cubicBezTo>
                    <a:pt x="13" y="15"/>
                    <a:pt x="11" y="18"/>
                    <a:pt x="9" y="18"/>
                  </a:cubicBezTo>
                  <a:cubicBezTo>
                    <a:pt x="8" y="18"/>
                    <a:pt x="8" y="18"/>
                    <a:pt x="8" y="17"/>
                  </a:cubicBezTo>
                  <a:cubicBezTo>
                    <a:pt x="8" y="16"/>
                    <a:pt x="8" y="15"/>
                    <a:pt x="7" y="13"/>
                  </a:cubicBezTo>
                  <a:close/>
                  <a:moveTo>
                    <a:pt x="16" y="10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2"/>
                    <a:pt x="17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0" y="11"/>
                    <a:pt x="21" y="10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6" y="16"/>
                    <a:pt x="22" y="17"/>
                    <a:pt x="20" y="17"/>
                  </a:cubicBezTo>
                  <a:cubicBezTo>
                    <a:pt x="19" y="17"/>
                    <a:pt x="19" y="17"/>
                    <a:pt x="19" y="16"/>
                  </a:cubicBezTo>
                  <a:cubicBezTo>
                    <a:pt x="19" y="16"/>
                    <a:pt x="19" y="15"/>
                    <a:pt x="19" y="14"/>
                  </a:cubicBezTo>
                  <a:cubicBezTo>
                    <a:pt x="19" y="13"/>
                    <a:pt x="19" y="13"/>
                    <a:pt x="18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7" y="14"/>
                    <a:pt x="16" y="15"/>
                    <a:pt x="17" y="16"/>
                  </a:cubicBezTo>
                  <a:cubicBezTo>
                    <a:pt x="17" y="18"/>
                    <a:pt x="18" y="20"/>
                    <a:pt x="20" y="20"/>
                  </a:cubicBezTo>
                  <a:cubicBezTo>
                    <a:pt x="24" y="19"/>
                    <a:pt x="28" y="18"/>
                    <a:pt x="29" y="14"/>
                  </a:cubicBezTo>
                  <a:cubicBezTo>
                    <a:pt x="29" y="9"/>
                    <a:pt x="24" y="7"/>
                    <a:pt x="20" y="8"/>
                  </a:cubicBezTo>
                  <a:cubicBezTo>
                    <a:pt x="18" y="9"/>
                    <a:pt x="17" y="9"/>
                    <a:pt x="16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-1208359" y="1063237"/>
              <a:ext cx="5209408" cy="3712435"/>
            </a:xfrm>
            <a:custGeom>
              <a:avLst/>
              <a:gdLst>
                <a:gd name="T0" fmla="*/ 45 w 49"/>
                <a:gd name="T1" fmla="*/ 14 h 34"/>
                <a:gd name="T2" fmla="*/ 46 w 49"/>
                <a:gd name="T3" fmla="*/ 6 h 34"/>
                <a:gd name="T4" fmla="*/ 45 w 49"/>
                <a:gd name="T5" fmla="*/ 16 h 34"/>
                <a:gd name="T6" fmla="*/ 45 w 49"/>
                <a:gd name="T7" fmla="*/ 16 h 34"/>
                <a:gd name="T8" fmla="*/ 31 w 49"/>
                <a:gd name="T9" fmla="*/ 10 h 34"/>
                <a:gd name="T10" fmla="*/ 40 w 49"/>
                <a:gd name="T11" fmla="*/ 13 h 34"/>
                <a:gd name="T12" fmla="*/ 32 w 49"/>
                <a:gd name="T13" fmla="*/ 13 h 34"/>
                <a:gd name="T14" fmla="*/ 43 w 49"/>
                <a:gd name="T15" fmla="*/ 13 h 34"/>
                <a:gd name="T16" fmla="*/ 40 w 49"/>
                <a:gd name="T17" fmla="*/ 27 h 34"/>
                <a:gd name="T18" fmla="*/ 39 w 49"/>
                <a:gd name="T19" fmla="*/ 29 h 34"/>
                <a:gd name="T20" fmla="*/ 38 w 49"/>
                <a:gd name="T21" fmla="*/ 26 h 34"/>
                <a:gd name="T22" fmla="*/ 38 w 49"/>
                <a:gd name="T23" fmla="*/ 24 h 34"/>
                <a:gd name="T24" fmla="*/ 34 w 49"/>
                <a:gd name="T25" fmla="*/ 28 h 34"/>
                <a:gd name="T26" fmla="*/ 33 w 49"/>
                <a:gd name="T27" fmla="*/ 26 h 34"/>
                <a:gd name="T28" fmla="*/ 29 w 49"/>
                <a:gd name="T29" fmla="*/ 25 h 34"/>
                <a:gd name="T30" fmla="*/ 28 w 49"/>
                <a:gd name="T31" fmla="*/ 24 h 34"/>
                <a:gd name="T32" fmla="*/ 23 w 49"/>
                <a:gd name="T33" fmla="*/ 27 h 34"/>
                <a:gd name="T34" fmla="*/ 22 w 49"/>
                <a:gd name="T35" fmla="*/ 25 h 34"/>
                <a:gd name="T36" fmla="*/ 18 w 49"/>
                <a:gd name="T37" fmla="*/ 28 h 34"/>
                <a:gd name="T38" fmla="*/ 17 w 49"/>
                <a:gd name="T39" fmla="*/ 26 h 34"/>
                <a:gd name="T40" fmla="*/ 16 w 49"/>
                <a:gd name="T41" fmla="*/ 28 h 34"/>
                <a:gd name="T42" fmla="*/ 15 w 49"/>
                <a:gd name="T43" fmla="*/ 24 h 34"/>
                <a:gd name="T44" fmla="*/ 13 w 49"/>
                <a:gd name="T45" fmla="*/ 34 h 34"/>
                <a:gd name="T46" fmla="*/ 10 w 49"/>
                <a:gd name="T47" fmla="*/ 24 h 34"/>
                <a:gd name="T48" fmla="*/ 8 w 49"/>
                <a:gd name="T49" fmla="*/ 32 h 34"/>
                <a:gd name="T50" fmla="*/ 8 w 49"/>
                <a:gd name="T51" fmla="*/ 25 h 34"/>
                <a:gd name="T52" fmla="*/ 7 w 49"/>
                <a:gd name="T53" fmla="*/ 27 h 34"/>
                <a:gd name="T54" fmla="*/ 5 w 49"/>
                <a:gd name="T55" fmla="*/ 21 h 34"/>
                <a:gd name="T56" fmla="*/ 2 w 49"/>
                <a:gd name="T57" fmla="*/ 11 h 34"/>
                <a:gd name="T58" fmla="*/ 1 w 49"/>
                <a:gd name="T59" fmla="*/ 7 h 34"/>
                <a:gd name="T60" fmla="*/ 3 w 49"/>
                <a:gd name="T61" fmla="*/ 0 h 34"/>
                <a:gd name="T62" fmla="*/ 15 w 49"/>
                <a:gd name="T63" fmla="*/ 7 h 34"/>
                <a:gd name="T64" fmla="*/ 28 w 49"/>
                <a:gd name="T65" fmla="*/ 7 h 34"/>
                <a:gd name="T66" fmla="*/ 43 w 49"/>
                <a:gd name="T67" fmla="*/ 7 h 34"/>
                <a:gd name="T68" fmla="*/ 48 w 49"/>
                <a:gd name="T69" fmla="*/ 13 h 34"/>
                <a:gd name="T70" fmla="*/ 46 w 49"/>
                <a:gd name="T71" fmla="*/ 24 h 34"/>
                <a:gd name="T72" fmla="*/ 45 w 49"/>
                <a:gd name="T73" fmla="*/ 23 h 34"/>
                <a:gd name="T74" fmla="*/ 42 w 49"/>
                <a:gd name="T75" fmla="*/ 27 h 34"/>
                <a:gd name="T76" fmla="*/ 41 w 49"/>
                <a:gd name="T77" fmla="*/ 26 h 34"/>
                <a:gd name="T78" fmla="*/ 5 w 49"/>
                <a:gd name="T79" fmla="*/ 2 h 34"/>
                <a:gd name="T80" fmla="*/ 3 w 49"/>
                <a:gd name="T81" fmla="*/ 4 h 34"/>
                <a:gd name="T82" fmla="*/ 5 w 49"/>
                <a:gd name="T83" fmla="*/ 9 h 34"/>
                <a:gd name="T84" fmla="*/ 5 w 49"/>
                <a:gd name="T85" fmla="*/ 12 h 34"/>
                <a:gd name="T86" fmla="*/ 8 w 49"/>
                <a:gd name="T87" fmla="*/ 22 h 34"/>
                <a:gd name="T88" fmla="*/ 16 w 49"/>
                <a:gd name="T89" fmla="*/ 14 h 34"/>
                <a:gd name="T90" fmla="*/ 6 w 49"/>
                <a:gd name="T91" fmla="*/ 2 h 34"/>
                <a:gd name="T92" fmla="*/ 6 w 49"/>
                <a:gd name="T93" fmla="*/ 6 h 34"/>
                <a:gd name="T94" fmla="*/ 8 w 49"/>
                <a:gd name="T95" fmla="*/ 9 h 34"/>
                <a:gd name="T96" fmla="*/ 8 w 49"/>
                <a:gd name="T97" fmla="*/ 13 h 34"/>
                <a:gd name="T98" fmla="*/ 11 w 49"/>
                <a:gd name="T99" fmla="*/ 11 h 34"/>
                <a:gd name="T100" fmla="*/ 9 w 49"/>
                <a:gd name="T101" fmla="*/ 17 h 34"/>
                <a:gd name="T102" fmla="*/ 17 w 49"/>
                <a:gd name="T103" fmla="*/ 10 h 34"/>
                <a:gd name="T104" fmla="*/ 21 w 49"/>
                <a:gd name="T105" fmla="*/ 10 h 34"/>
                <a:gd name="T106" fmla="*/ 19 w 49"/>
                <a:gd name="T107" fmla="*/ 16 h 34"/>
                <a:gd name="T108" fmla="*/ 17 w 49"/>
                <a:gd name="T109" fmla="*/ 13 h 34"/>
                <a:gd name="T110" fmla="*/ 29 w 49"/>
                <a:gd name="T1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4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6" y="14"/>
                    <a:pt x="46" y="14"/>
                    <a:pt x="47" y="13"/>
                  </a:cubicBezTo>
                  <a:cubicBezTo>
                    <a:pt x="47" y="11"/>
                    <a:pt x="47" y="9"/>
                    <a:pt x="47" y="8"/>
                  </a:cubicBezTo>
                  <a:cubicBezTo>
                    <a:pt x="47" y="7"/>
                    <a:pt x="47" y="6"/>
                    <a:pt x="46" y="6"/>
                  </a:cubicBezTo>
                  <a:cubicBezTo>
                    <a:pt x="45" y="6"/>
                    <a:pt x="45" y="6"/>
                    <a:pt x="45" y="7"/>
                  </a:cubicBezTo>
                  <a:cubicBezTo>
                    <a:pt x="45" y="9"/>
                    <a:pt x="45" y="11"/>
                    <a:pt x="44" y="13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3" y="16"/>
                    <a:pt x="43" y="19"/>
                    <a:pt x="45" y="19"/>
                  </a:cubicBezTo>
                  <a:cubicBezTo>
                    <a:pt x="46" y="19"/>
                    <a:pt x="46" y="16"/>
                    <a:pt x="45" y="16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0"/>
                    <a:pt x="31" y="10"/>
                  </a:cubicBezTo>
                  <a:cubicBezTo>
                    <a:pt x="32" y="11"/>
                    <a:pt x="32" y="10"/>
                    <a:pt x="34" y="10"/>
                  </a:cubicBezTo>
                  <a:cubicBezTo>
                    <a:pt x="34" y="10"/>
                    <a:pt x="34" y="9"/>
                    <a:pt x="35" y="9"/>
                  </a:cubicBezTo>
                  <a:cubicBezTo>
                    <a:pt x="38" y="9"/>
                    <a:pt x="40" y="9"/>
                    <a:pt x="40" y="13"/>
                  </a:cubicBezTo>
                  <a:cubicBezTo>
                    <a:pt x="40" y="14"/>
                    <a:pt x="38" y="16"/>
                    <a:pt x="36" y="17"/>
                  </a:cubicBezTo>
                  <a:cubicBezTo>
                    <a:pt x="33" y="18"/>
                    <a:pt x="32" y="16"/>
                    <a:pt x="32" y="14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31" y="11"/>
                    <a:pt x="30" y="13"/>
                  </a:cubicBezTo>
                  <a:cubicBezTo>
                    <a:pt x="29" y="15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4" y="7"/>
                  </a:cubicBezTo>
                  <a:cubicBezTo>
                    <a:pt x="33" y="7"/>
                    <a:pt x="32" y="8"/>
                    <a:pt x="31" y="9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39" y="29"/>
                  </a:cubicBezTo>
                  <a:cubicBezTo>
                    <a:pt x="39" y="28"/>
                    <a:pt x="40" y="27"/>
                    <a:pt x="40" y="27"/>
                  </a:cubicBezTo>
                  <a:cubicBezTo>
                    <a:pt x="40" y="25"/>
                    <a:pt x="38" y="21"/>
                    <a:pt x="38" y="24"/>
                  </a:cubicBezTo>
                  <a:cubicBezTo>
                    <a:pt x="38" y="25"/>
                    <a:pt x="38" y="25"/>
                    <a:pt x="38" y="26"/>
                  </a:cubicBezTo>
                  <a:cubicBezTo>
                    <a:pt x="39" y="26"/>
                    <a:pt x="38" y="27"/>
                    <a:pt x="38" y="27"/>
                  </a:cubicBezTo>
                  <a:cubicBezTo>
                    <a:pt x="38" y="27"/>
                    <a:pt x="37" y="26"/>
                    <a:pt x="37" y="26"/>
                  </a:cubicBezTo>
                  <a:cubicBezTo>
                    <a:pt x="37" y="25"/>
                    <a:pt x="38" y="25"/>
                    <a:pt x="38" y="24"/>
                  </a:cubicBezTo>
                  <a:cubicBezTo>
                    <a:pt x="38" y="23"/>
                    <a:pt x="37" y="21"/>
                    <a:pt x="36" y="23"/>
                  </a:cubicBezTo>
                  <a:cubicBezTo>
                    <a:pt x="36" y="24"/>
                    <a:pt x="34" y="23"/>
                    <a:pt x="34" y="26"/>
                  </a:cubicBezTo>
                  <a:cubicBezTo>
                    <a:pt x="34" y="26"/>
                    <a:pt x="34" y="27"/>
                    <a:pt x="34" y="28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3" y="28"/>
                  </a:cubicBezTo>
                  <a:cubicBezTo>
                    <a:pt x="33" y="27"/>
                    <a:pt x="33" y="27"/>
                    <a:pt x="33" y="26"/>
                  </a:cubicBezTo>
                  <a:cubicBezTo>
                    <a:pt x="33" y="25"/>
                    <a:pt x="33" y="23"/>
                    <a:pt x="32" y="22"/>
                  </a:cubicBezTo>
                  <a:cubicBezTo>
                    <a:pt x="31" y="20"/>
                    <a:pt x="29" y="20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8" y="26"/>
                    <a:pt x="28" y="26"/>
                    <a:pt x="28" y="25"/>
                  </a:cubicBezTo>
                  <a:cubicBezTo>
                    <a:pt x="28" y="25"/>
                    <a:pt x="28" y="24"/>
                    <a:pt x="28" y="24"/>
                  </a:cubicBezTo>
                  <a:cubicBezTo>
                    <a:pt x="28" y="22"/>
                    <a:pt x="27" y="20"/>
                    <a:pt x="26" y="22"/>
                  </a:cubicBezTo>
                  <a:cubicBezTo>
                    <a:pt x="25" y="24"/>
                    <a:pt x="23" y="22"/>
                    <a:pt x="23" y="25"/>
                  </a:cubicBezTo>
                  <a:cubicBezTo>
                    <a:pt x="23" y="26"/>
                    <a:pt x="23" y="26"/>
                    <a:pt x="23" y="27"/>
                  </a:cubicBezTo>
                  <a:cubicBezTo>
                    <a:pt x="24" y="28"/>
                    <a:pt x="23" y="28"/>
                    <a:pt x="23" y="28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2" y="26"/>
                    <a:pt x="23" y="26"/>
                    <a:pt x="22" y="25"/>
                  </a:cubicBezTo>
                  <a:cubicBezTo>
                    <a:pt x="22" y="24"/>
                    <a:pt x="22" y="23"/>
                    <a:pt x="21" y="23"/>
                  </a:cubicBezTo>
                  <a:cubicBezTo>
                    <a:pt x="19" y="21"/>
                    <a:pt x="18" y="24"/>
                    <a:pt x="18" y="26"/>
                  </a:cubicBezTo>
                  <a:cubicBezTo>
                    <a:pt x="18" y="27"/>
                    <a:pt x="18" y="28"/>
                    <a:pt x="18" y="28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6" y="29"/>
                    <a:pt x="16" y="29"/>
                  </a:cubicBezTo>
                  <a:cubicBezTo>
                    <a:pt x="17" y="28"/>
                    <a:pt x="17" y="27"/>
                    <a:pt x="17" y="26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6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7"/>
                  </a:cubicBezTo>
                  <a:cubicBezTo>
                    <a:pt x="15" y="27"/>
                    <a:pt x="16" y="26"/>
                    <a:pt x="16" y="26"/>
                  </a:cubicBezTo>
                  <a:cubicBezTo>
                    <a:pt x="16" y="25"/>
                    <a:pt x="16" y="24"/>
                    <a:pt x="15" y="24"/>
                  </a:cubicBezTo>
                  <a:cubicBezTo>
                    <a:pt x="14" y="19"/>
                    <a:pt x="13" y="24"/>
                    <a:pt x="13" y="31"/>
                  </a:cubicBezTo>
                  <a:cubicBezTo>
                    <a:pt x="13" y="31"/>
                    <a:pt x="13" y="32"/>
                    <a:pt x="13" y="33"/>
                  </a:cubicBezTo>
                  <a:cubicBezTo>
                    <a:pt x="13" y="33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2" y="31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8" y="27"/>
                    <a:pt x="8" y="29"/>
                  </a:cubicBezTo>
                  <a:cubicBezTo>
                    <a:pt x="8" y="30"/>
                    <a:pt x="9" y="30"/>
                    <a:pt x="9" y="30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7" y="31"/>
                    <a:pt x="8" y="30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5"/>
                  </a:cubicBezTo>
                  <a:cubicBezTo>
                    <a:pt x="7" y="24"/>
                    <a:pt x="7" y="24"/>
                    <a:pt x="7" y="25"/>
                  </a:cubicBezTo>
                  <a:cubicBezTo>
                    <a:pt x="7" y="25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6" y="27"/>
                    <a:pt x="6" y="26"/>
                    <a:pt x="6" y="26"/>
                  </a:cubicBezTo>
                  <a:cubicBezTo>
                    <a:pt x="6" y="25"/>
                    <a:pt x="6" y="25"/>
                    <a:pt x="6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19"/>
                    <a:pt x="5" y="18"/>
                    <a:pt x="4" y="16"/>
                  </a:cubicBezTo>
                  <a:cubicBezTo>
                    <a:pt x="4" y="15"/>
                    <a:pt x="4" y="15"/>
                    <a:pt x="2" y="14"/>
                  </a:cubicBezTo>
                  <a:cubicBezTo>
                    <a:pt x="2" y="13"/>
                    <a:pt x="2" y="12"/>
                    <a:pt x="2" y="11"/>
                  </a:cubicBezTo>
                  <a:cubicBezTo>
                    <a:pt x="2" y="11"/>
                    <a:pt x="2" y="10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cubicBezTo>
                    <a:pt x="2" y="8"/>
                    <a:pt x="2" y="7"/>
                    <a:pt x="1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5"/>
                    <a:pt x="25" y="5"/>
                    <a:pt x="28" y="7"/>
                  </a:cubicBezTo>
                  <a:cubicBezTo>
                    <a:pt x="29" y="8"/>
                    <a:pt x="29" y="8"/>
                    <a:pt x="31" y="7"/>
                  </a:cubicBezTo>
                  <a:cubicBezTo>
                    <a:pt x="34" y="4"/>
                    <a:pt x="39" y="4"/>
                    <a:pt x="42" y="7"/>
                  </a:cubicBezTo>
                  <a:cubicBezTo>
                    <a:pt x="43" y="7"/>
                    <a:pt x="43" y="8"/>
                    <a:pt x="43" y="7"/>
                  </a:cubicBezTo>
                  <a:cubicBezTo>
                    <a:pt x="44" y="5"/>
                    <a:pt x="45" y="4"/>
                    <a:pt x="47" y="4"/>
                  </a:cubicBezTo>
                  <a:cubicBezTo>
                    <a:pt x="49" y="5"/>
                    <a:pt x="49" y="6"/>
                    <a:pt x="49" y="8"/>
                  </a:cubicBezTo>
                  <a:cubicBezTo>
                    <a:pt x="49" y="10"/>
                    <a:pt x="49" y="12"/>
                    <a:pt x="48" y="13"/>
                  </a:cubicBezTo>
                  <a:cubicBezTo>
                    <a:pt x="48" y="17"/>
                    <a:pt x="47" y="19"/>
                    <a:pt x="47" y="20"/>
                  </a:cubicBezTo>
                  <a:cubicBezTo>
                    <a:pt x="46" y="21"/>
                    <a:pt x="45" y="22"/>
                    <a:pt x="45" y="23"/>
                  </a:cubicBezTo>
                  <a:cubicBezTo>
                    <a:pt x="45" y="23"/>
                    <a:pt x="46" y="24"/>
                    <a:pt x="46" y="24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3"/>
                    <a:pt x="42" y="24"/>
                    <a:pt x="42" y="26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1" y="27"/>
                    <a:pt x="41" y="26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4" y="2"/>
                  </a:cubicBezTo>
                  <a:cubicBezTo>
                    <a:pt x="3" y="2"/>
                    <a:pt x="2" y="2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8"/>
                    <a:pt x="4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4" y="12"/>
                    <a:pt x="5" y="12"/>
                  </a:cubicBezTo>
                  <a:cubicBezTo>
                    <a:pt x="5" y="12"/>
                    <a:pt x="5" y="12"/>
                    <a:pt x="6" y="13"/>
                  </a:cubicBezTo>
                  <a:cubicBezTo>
                    <a:pt x="6" y="16"/>
                    <a:pt x="7" y="18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3" y="19"/>
                    <a:pt x="16" y="16"/>
                    <a:pt x="16" y="14"/>
                  </a:cubicBezTo>
                  <a:cubicBezTo>
                    <a:pt x="16" y="11"/>
                    <a:pt x="15" y="10"/>
                    <a:pt x="13" y="9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4"/>
                    <a:pt x="7" y="4"/>
                  </a:cubicBezTo>
                  <a:cubicBezTo>
                    <a:pt x="9" y="4"/>
                    <a:pt x="11" y="7"/>
                    <a:pt x="10" y="8"/>
                  </a:cubicBezTo>
                  <a:cubicBezTo>
                    <a:pt x="10" y="9"/>
                    <a:pt x="9" y="9"/>
                    <a:pt x="8" y="9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6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10" y="11"/>
                    <a:pt x="11" y="11"/>
                  </a:cubicBezTo>
                  <a:cubicBezTo>
                    <a:pt x="12" y="11"/>
                    <a:pt x="14" y="12"/>
                    <a:pt x="14" y="13"/>
                  </a:cubicBezTo>
                  <a:cubicBezTo>
                    <a:pt x="13" y="15"/>
                    <a:pt x="11" y="17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8" y="15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8" y="11"/>
                  </a:cubicBezTo>
                  <a:cubicBezTo>
                    <a:pt x="18" y="11"/>
                    <a:pt x="18" y="11"/>
                    <a:pt x="20" y="11"/>
                  </a:cubicBezTo>
                  <a:cubicBezTo>
                    <a:pt x="20" y="10"/>
                    <a:pt x="21" y="10"/>
                    <a:pt x="21" y="10"/>
                  </a:cubicBezTo>
                  <a:cubicBezTo>
                    <a:pt x="24" y="9"/>
                    <a:pt x="27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19" y="17"/>
                    <a:pt x="19" y="16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19"/>
                    <a:pt x="21" y="19"/>
                  </a:cubicBezTo>
                  <a:cubicBezTo>
                    <a:pt x="24" y="19"/>
                    <a:pt x="29" y="17"/>
                    <a:pt x="29" y="13"/>
                  </a:cubicBezTo>
                  <a:cubicBezTo>
                    <a:pt x="30" y="9"/>
                    <a:pt x="24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-1208359" y="1063237"/>
              <a:ext cx="5316334" cy="3712435"/>
            </a:xfrm>
            <a:custGeom>
              <a:avLst/>
              <a:gdLst>
                <a:gd name="T0" fmla="*/ 45 w 50"/>
                <a:gd name="T1" fmla="*/ 14 h 34"/>
                <a:gd name="T2" fmla="*/ 47 w 50"/>
                <a:gd name="T3" fmla="*/ 6 h 34"/>
                <a:gd name="T4" fmla="*/ 45 w 50"/>
                <a:gd name="T5" fmla="*/ 17 h 34"/>
                <a:gd name="T6" fmla="*/ 45 w 50"/>
                <a:gd name="T7" fmla="*/ 17 h 34"/>
                <a:gd name="T8" fmla="*/ 32 w 50"/>
                <a:gd name="T9" fmla="*/ 11 h 34"/>
                <a:gd name="T10" fmla="*/ 41 w 50"/>
                <a:gd name="T11" fmla="*/ 13 h 34"/>
                <a:gd name="T12" fmla="*/ 32 w 50"/>
                <a:gd name="T13" fmla="*/ 13 h 34"/>
                <a:gd name="T14" fmla="*/ 43 w 50"/>
                <a:gd name="T15" fmla="*/ 13 h 34"/>
                <a:gd name="T16" fmla="*/ 41 w 50"/>
                <a:gd name="T17" fmla="*/ 27 h 34"/>
                <a:gd name="T18" fmla="*/ 40 w 50"/>
                <a:gd name="T19" fmla="*/ 29 h 34"/>
                <a:gd name="T20" fmla="*/ 39 w 50"/>
                <a:gd name="T21" fmla="*/ 26 h 34"/>
                <a:gd name="T22" fmla="*/ 38 w 50"/>
                <a:gd name="T23" fmla="*/ 24 h 34"/>
                <a:gd name="T24" fmla="*/ 34 w 50"/>
                <a:gd name="T25" fmla="*/ 28 h 34"/>
                <a:gd name="T26" fmla="*/ 34 w 50"/>
                <a:gd name="T27" fmla="*/ 26 h 34"/>
                <a:gd name="T28" fmla="*/ 29 w 50"/>
                <a:gd name="T29" fmla="*/ 25 h 34"/>
                <a:gd name="T30" fmla="*/ 29 w 50"/>
                <a:gd name="T31" fmla="*/ 24 h 34"/>
                <a:gd name="T32" fmla="*/ 24 w 50"/>
                <a:gd name="T33" fmla="*/ 27 h 34"/>
                <a:gd name="T34" fmla="*/ 23 w 50"/>
                <a:gd name="T35" fmla="*/ 25 h 34"/>
                <a:gd name="T36" fmla="*/ 18 w 50"/>
                <a:gd name="T37" fmla="*/ 29 h 34"/>
                <a:gd name="T38" fmla="*/ 17 w 50"/>
                <a:gd name="T39" fmla="*/ 27 h 34"/>
                <a:gd name="T40" fmla="*/ 16 w 50"/>
                <a:gd name="T41" fmla="*/ 28 h 34"/>
                <a:gd name="T42" fmla="*/ 16 w 50"/>
                <a:gd name="T43" fmla="*/ 24 h 34"/>
                <a:gd name="T44" fmla="*/ 13 w 50"/>
                <a:gd name="T45" fmla="*/ 34 h 34"/>
                <a:gd name="T46" fmla="*/ 10 w 50"/>
                <a:gd name="T47" fmla="*/ 24 h 34"/>
                <a:gd name="T48" fmla="*/ 8 w 50"/>
                <a:gd name="T49" fmla="*/ 32 h 34"/>
                <a:gd name="T50" fmla="*/ 8 w 50"/>
                <a:gd name="T51" fmla="*/ 26 h 34"/>
                <a:gd name="T52" fmla="*/ 7 w 50"/>
                <a:gd name="T53" fmla="*/ 27 h 34"/>
                <a:gd name="T54" fmla="*/ 5 w 50"/>
                <a:gd name="T55" fmla="*/ 21 h 34"/>
                <a:gd name="T56" fmla="*/ 2 w 50"/>
                <a:gd name="T57" fmla="*/ 12 h 34"/>
                <a:gd name="T58" fmla="*/ 1 w 50"/>
                <a:gd name="T59" fmla="*/ 7 h 34"/>
                <a:gd name="T60" fmla="*/ 3 w 50"/>
                <a:gd name="T61" fmla="*/ 0 h 34"/>
                <a:gd name="T62" fmla="*/ 15 w 50"/>
                <a:gd name="T63" fmla="*/ 7 h 34"/>
                <a:gd name="T64" fmla="*/ 28 w 50"/>
                <a:gd name="T65" fmla="*/ 7 h 34"/>
                <a:gd name="T66" fmla="*/ 43 w 50"/>
                <a:gd name="T67" fmla="*/ 7 h 34"/>
                <a:gd name="T68" fmla="*/ 49 w 50"/>
                <a:gd name="T69" fmla="*/ 14 h 34"/>
                <a:gd name="T70" fmla="*/ 46 w 50"/>
                <a:gd name="T71" fmla="*/ 24 h 34"/>
                <a:gd name="T72" fmla="*/ 45 w 50"/>
                <a:gd name="T73" fmla="*/ 23 h 34"/>
                <a:gd name="T74" fmla="*/ 43 w 50"/>
                <a:gd name="T75" fmla="*/ 27 h 34"/>
                <a:gd name="T76" fmla="*/ 42 w 50"/>
                <a:gd name="T77" fmla="*/ 26 h 34"/>
                <a:gd name="T78" fmla="*/ 5 w 50"/>
                <a:gd name="T79" fmla="*/ 2 h 34"/>
                <a:gd name="T80" fmla="*/ 3 w 50"/>
                <a:gd name="T81" fmla="*/ 5 h 34"/>
                <a:gd name="T82" fmla="*/ 5 w 50"/>
                <a:gd name="T83" fmla="*/ 9 h 34"/>
                <a:gd name="T84" fmla="*/ 5 w 50"/>
                <a:gd name="T85" fmla="*/ 13 h 34"/>
                <a:gd name="T86" fmla="*/ 8 w 50"/>
                <a:gd name="T87" fmla="*/ 22 h 34"/>
                <a:gd name="T88" fmla="*/ 16 w 50"/>
                <a:gd name="T89" fmla="*/ 14 h 34"/>
                <a:gd name="T90" fmla="*/ 6 w 50"/>
                <a:gd name="T91" fmla="*/ 2 h 34"/>
                <a:gd name="T92" fmla="*/ 6 w 50"/>
                <a:gd name="T93" fmla="*/ 6 h 34"/>
                <a:gd name="T94" fmla="*/ 9 w 50"/>
                <a:gd name="T95" fmla="*/ 10 h 34"/>
                <a:gd name="T96" fmla="*/ 8 w 50"/>
                <a:gd name="T97" fmla="*/ 13 h 34"/>
                <a:gd name="T98" fmla="*/ 11 w 50"/>
                <a:gd name="T99" fmla="*/ 12 h 34"/>
                <a:gd name="T100" fmla="*/ 9 w 50"/>
                <a:gd name="T101" fmla="*/ 17 h 34"/>
                <a:gd name="T102" fmla="*/ 17 w 50"/>
                <a:gd name="T103" fmla="*/ 10 h 34"/>
                <a:gd name="T104" fmla="*/ 22 w 50"/>
                <a:gd name="T105" fmla="*/ 10 h 34"/>
                <a:gd name="T106" fmla="*/ 20 w 50"/>
                <a:gd name="T107" fmla="*/ 16 h 34"/>
                <a:gd name="T108" fmla="*/ 18 w 50"/>
                <a:gd name="T109" fmla="*/ 13 h 34"/>
                <a:gd name="T110" fmla="*/ 30 w 50"/>
                <a:gd name="T111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" h="34">
                  <a:moveTo>
                    <a:pt x="45" y="13"/>
                  </a:moveTo>
                  <a:cubicBezTo>
                    <a:pt x="45" y="13"/>
                    <a:pt x="45" y="13"/>
                    <a:pt x="45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7" y="15"/>
                    <a:pt x="47" y="15"/>
                    <a:pt x="47" y="13"/>
                  </a:cubicBezTo>
                  <a:cubicBezTo>
                    <a:pt x="47" y="12"/>
                    <a:pt x="47" y="10"/>
                    <a:pt x="47" y="8"/>
                  </a:cubicBezTo>
                  <a:cubicBezTo>
                    <a:pt x="48" y="7"/>
                    <a:pt x="48" y="7"/>
                    <a:pt x="47" y="6"/>
                  </a:cubicBezTo>
                  <a:cubicBezTo>
                    <a:pt x="46" y="6"/>
                    <a:pt x="45" y="6"/>
                    <a:pt x="45" y="7"/>
                  </a:cubicBezTo>
                  <a:cubicBezTo>
                    <a:pt x="45" y="9"/>
                    <a:pt x="45" y="11"/>
                    <a:pt x="45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19"/>
                    <a:pt x="45" y="19"/>
                  </a:cubicBezTo>
                  <a:cubicBezTo>
                    <a:pt x="47" y="19"/>
                    <a:pt x="47" y="17"/>
                    <a:pt x="45" y="17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1"/>
                    <a:pt x="32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8" y="9"/>
                    <a:pt x="41" y="10"/>
                    <a:pt x="41" y="13"/>
                  </a:cubicBezTo>
                  <a:cubicBezTo>
                    <a:pt x="41" y="15"/>
                    <a:pt x="38" y="17"/>
                    <a:pt x="37" y="17"/>
                  </a:cubicBezTo>
                  <a:cubicBezTo>
                    <a:pt x="33" y="18"/>
                    <a:pt x="33" y="16"/>
                    <a:pt x="33" y="15"/>
                  </a:cubicBezTo>
                  <a:cubicBezTo>
                    <a:pt x="33" y="14"/>
                    <a:pt x="33" y="13"/>
                    <a:pt x="32" y="13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29" y="16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5" y="7"/>
                  </a:cubicBezTo>
                  <a:cubicBezTo>
                    <a:pt x="33" y="8"/>
                    <a:pt x="32" y="8"/>
                    <a:pt x="31" y="9"/>
                  </a:cubicBezTo>
                  <a:close/>
                  <a:moveTo>
                    <a:pt x="41" y="27"/>
                  </a:moveTo>
                  <a:cubicBezTo>
                    <a:pt x="41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40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6"/>
                    <a:pt x="38" y="21"/>
                    <a:pt x="38" y="24"/>
                  </a:cubicBezTo>
                  <a:cubicBezTo>
                    <a:pt x="38" y="25"/>
                    <a:pt x="39" y="25"/>
                    <a:pt x="39" y="26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6"/>
                    <a:pt x="38" y="26"/>
                  </a:cubicBezTo>
                  <a:cubicBezTo>
                    <a:pt x="38" y="25"/>
                    <a:pt x="38" y="25"/>
                    <a:pt x="38" y="24"/>
                  </a:cubicBezTo>
                  <a:cubicBezTo>
                    <a:pt x="38" y="23"/>
                    <a:pt x="37" y="22"/>
                    <a:pt x="37" y="23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7"/>
                    <a:pt x="34" y="28"/>
                  </a:cubicBezTo>
                  <a:cubicBezTo>
                    <a:pt x="35" y="29"/>
                    <a:pt x="34" y="30"/>
                    <a:pt x="34" y="30"/>
                  </a:cubicBezTo>
                  <a:cubicBezTo>
                    <a:pt x="33" y="30"/>
                    <a:pt x="33" y="29"/>
                    <a:pt x="33" y="28"/>
                  </a:cubicBezTo>
                  <a:cubicBezTo>
                    <a:pt x="33" y="27"/>
                    <a:pt x="34" y="27"/>
                    <a:pt x="34" y="26"/>
                  </a:cubicBezTo>
                  <a:cubicBezTo>
                    <a:pt x="34" y="26"/>
                    <a:pt x="34" y="23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30" y="26"/>
                    <a:pt x="29" y="27"/>
                    <a:pt x="29" y="27"/>
                  </a:cubicBezTo>
                  <a:cubicBezTo>
                    <a:pt x="29" y="27"/>
                    <a:pt x="28" y="26"/>
                    <a:pt x="28" y="25"/>
                  </a:cubicBezTo>
                  <a:cubicBezTo>
                    <a:pt x="28" y="25"/>
                    <a:pt x="29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4" y="26"/>
                    <a:pt x="24" y="27"/>
                  </a:cubicBezTo>
                  <a:cubicBezTo>
                    <a:pt x="24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3" y="24"/>
                    <a:pt x="23" y="24"/>
                    <a:pt x="22" y="23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8"/>
                    <a:pt x="18" y="29"/>
                  </a:cubicBezTo>
                  <a:cubicBezTo>
                    <a:pt x="19" y="30"/>
                    <a:pt x="18" y="31"/>
                    <a:pt x="18" y="31"/>
                  </a:cubicBezTo>
                  <a:cubicBezTo>
                    <a:pt x="17" y="31"/>
                    <a:pt x="17" y="30"/>
                    <a:pt x="17" y="29"/>
                  </a:cubicBezTo>
                  <a:cubicBezTo>
                    <a:pt x="17" y="28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7" y="27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6" y="28"/>
                    <a:pt x="15" y="28"/>
                    <a:pt x="16" y="27"/>
                  </a:cubicBezTo>
                  <a:cubicBezTo>
                    <a:pt x="16" y="27"/>
                    <a:pt x="16" y="26"/>
                    <a:pt x="16" y="26"/>
                  </a:cubicBezTo>
                  <a:cubicBezTo>
                    <a:pt x="16" y="25"/>
                    <a:pt x="16" y="24"/>
                    <a:pt x="16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3" y="32"/>
                    <a:pt x="14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3" y="32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9" y="28"/>
                    <a:pt x="9" y="29"/>
                  </a:cubicBezTo>
                  <a:cubicBezTo>
                    <a:pt x="9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6"/>
                  </a:cubicBezTo>
                  <a:cubicBezTo>
                    <a:pt x="8" y="24"/>
                    <a:pt x="7" y="25"/>
                    <a:pt x="7" y="25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7"/>
                    <a:pt x="7" y="27"/>
                    <a:pt x="7" y="27"/>
                  </a:cubicBezTo>
                  <a:cubicBezTo>
                    <a:pt x="7" y="27"/>
                    <a:pt x="6" y="27"/>
                    <a:pt x="7" y="26"/>
                  </a:cubicBezTo>
                  <a:cubicBezTo>
                    <a:pt x="7" y="26"/>
                    <a:pt x="7" y="25"/>
                    <a:pt x="7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20"/>
                    <a:pt x="5" y="18"/>
                    <a:pt x="5" y="17"/>
                  </a:cubicBezTo>
                  <a:cubicBezTo>
                    <a:pt x="4" y="15"/>
                    <a:pt x="4" y="15"/>
                    <a:pt x="3" y="14"/>
                  </a:cubicBezTo>
                  <a:cubicBezTo>
                    <a:pt x="2" y="13"/>
                    <a:pt x="2" y="12"/>
                    <a:pt x="2" y="12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1" y="6"/>
                    <a:pt x="0" y="5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1"/>
                    <a:pt x="7" y="1"/>
                  </a:cubicBezTo>
                  <a:cubicBezTo>
                    <a:pt x="11" y="1"/>
                    <a:pt x="15" y="3"/>
                    <a:pt x="15" y="7"/>
                  </a:cubicBezTo>
                  <a:cubicBezTo>
                    <a:pt x="15" y="8"/>
                    <a:pt x="15" y="8"/>
                    <a:pt x="16" y="8"/>
                  </a:cubicBezTo>
                  <a:cubicBezTo>
                    <a:pt x="16" y="9"/>
                    <a:pt x="16" y="9"/>
                    <a:pt x="17" y="8"/>
                  </a:cubicBezTo>
                  <a:cubicBezTo>
                    <a:pt x="20" y="5"/>
                    <a:pt x="25" y="5"/>
                    <a:pt x="28" y="7"/>
                  </a:cubicBezTo>
                  <a:cubicBezTo>
                    <a:pt x="29" y="8"/>
                    <a:pt x="30" y="8"/>
                    <a:pt x="31" y="7"/>
                  </a:cubicBezTo>
                  <a:cubicBezTo>
                    <a:pt x="34" y="5"/>
                    <a:pt x="39" y="4"/>
                    <a:pt x="43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5"/>
                  </a:cubicBezTo>
                  <a:cubicBezTo>
                    <a:pt x="49" y="5"/>
                    <a:pt x="50" y="6"/>
                    <a:pt x="49" y="8"/>
                  </a:cubicBezTo>
                  <a:cubicBezTo>
                    <a:pt x="49" y="10"/>
                    <a:pt x="49" y="12"/>
                    <a:pt x="49" y="14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2" y="27"/>
                    <a:pt x="43" y="27"/>
                  </a:cubicBezTo>
                  <a:cubicBezTo>
                    <a:pt x="43" y="28"/>
                    <a:pt x="42" y="29"/>
                    <a:pt x="42" y="29"/>
                  </a:cubicBezTo>
                  <a:cubicBezTo>
                    <a:pt x="42" y="29"/>
                    <a:pt x="41" y="28"/>
                    <a:pt x="42" y="27"/>
                  </a:cubicBezTo>
                  <a:cubicBezTo>
                    <a:pt x="42" y="27"/>
                    <a:pt x="42" y="27"/>
                    <a:pt x="42" y="26"/>
                  </a:cubicBezTo>
                  <a:cubicBezTo>
                    <a:pt x="42" y="23"/>
                    <a:pt x="41" y="24"/>
                    <a:pt x="41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5" y="8"/>
                    <a:pt x="5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2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3"/>
                    <a:pt x="6" y="13"/>
                    <a:pt x="6" y="14"/>
                  </a:cubicBezTo>
                  <a:cubicBezTo>
                    <a:pt x="6" y="16"/>
                    <a:pt x="7" y="19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1"/>
                    <a:pt x="9" y="20"/>
                    <a:pt x="10" y="20"/>
                  </a:cubicBezTo>
                  <a:cubicBezTo>
                    <a:pt x="13" y="20"/>
                    <a:pt x="16" y="17"/>
                    <a:pt x="16" y="14"/>
                  </a:cubicBezTo>
                  <a:cubicBezTo>
                    <a:pt x="17" y="12"/>
                    <a:pt x="16" y="10"/>
                    <a:pt x="14" y="10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3"/>
                    <a:pt x="5" y="3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5"/>
                    <a:pt x="12" y="7"/>
                    <a:pt x="10" y="9"/>
                  </a:cubicBezTo>
                  <a:cubicBezTo>
                    <a:pt x="10" y="9"/>
                    <a:pt x="9" y="10"/>
                    <a:pt x="9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7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4" y="15"/>
                    <a:pt x="12" y="18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9" y="16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8" y="11"/>
                  </a:cubicBezTo>
                  <a:cubicBezTo>
                    <a:pt x="19" y="12"/>
                    <a:pt x="19" y="11"/>
                    <a:pt x="20" y="11"/>
                  </a:cubicBezTo>
                  <a:cubicBezTo>
                    <a:pt x="20" y="11"/>
                    <a:pt x="21" y="10"/>
                    <a:pt x="22" y="10"/>
                  </a:cubicBezTo>
                  <a:cubicBezTo>
                    <a:pt x="24" y="10"/>
                    <a:pt x="28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8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20"/>
                    <a:pt x="21" y="19"/>
                  </a:cubicBezTo>
                  <a:cubicBezTo>
                    <a:pt x="25" y="19"/>
                    <a:pt x="29" y="18"/>
                    <a:pt x="30" y="14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-1102736" y="1063237"/>
              <a:ext cx="5210712" cy="3821970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1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29 h 35"/>
                <a:gd name="T20" fmla="*/ 38 w 49"/>
                <a:gd name="T21" fmla="*/ 26 h 35"/>
                <a:gd name="T22" fmla="*/ 37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5 w 49"/>
                <a:gd name="T41" fmla="*/ 29 h 35"/>
                <a:gd name="T42" fmla="*/ 15 w 49"/>
                <a:gd name="T43" fmla="*/ 24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2 h 35"/>
                <a:gd name="T50" fmla="*/ 7 w 49"/>
                <a:gd name="T51" fmla="*/ 26 h 35"/>
                <a:gd name="T52" fmla="*/ 6 w 49"/>
                <a:gd name="T53" fmla="*/ 27 h 35"/>
                <a:gd name="T54" fmla="*/ 4 w 49"/>
                <a:gd name="T55" fmla="*/ 21 h 35"/>
                <a:gd name="T56" fmla="*/ 1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4 w 49"/>
                <a:gd name="T63" fmla="*/ 8 h 35"/>
                <a:gd name="T64" fmla="*/ 28 w 49"/>
                <a:gd name="T65" fmla="*/ 8 h 35"/>
                <a:gd name="T66" fmla="*/ 43 w 49"/>
                <a:gd name="T67" fmla="*/ 7 h 35"/>
                <a:gd name="T68" fmla="*/ 48 w 49"/>
                <a:gd name="T69" fmla="*/ 14 h 35"/>
                <a:gd name="T70" fmla="*/ 45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6 h 35"/>
                <a:gd name="T78" fmla="*/ 4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7 w 49"/>
                <a:gd name="T87" fmla="*/ 22 h 35"/>
                <a:gd name="T88" fmla="*/ 16 w 49"/>
                <a:gd name="T89" fmla="*/ 14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7 w 49"/>
                <a:gd name="T97" fmla="*/ 14 h 35"/>
                <a:gd name="T98" fmla="*/ 10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0 h 35"/>
                <a:gd name="T106" fmla="*/ 19 w 49"/>
                <a:gd name="T107" fmla="*/ 16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2"/>
                    <a:pt x="46" y="10"/>
                    <a:pt x="47" y="8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6"/>
                    <a:pt x="44" y="8"/>
                  </a:cubicBezTo>
                  <a:cubicBezTo>
                    <a:pt x="44" y="9"/>
                    <a:pt x="44" y="11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19"/>
                    <a:pt x="44" y="19"/>
                  </a:cubicBezTo>
                  <a:cubicBezTo>
                    <a:pt x="46" y="19"/>
                    <a:pt x="46" y="17"/>
                    <a:pt x="44" y="17"/>
                  </a:cubicBezTo>
                  <a:close/>
                  <a:moveTo>
                    <a:pt x="3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29" y="11"/>
                    <a:pt x="29" y="11"/>
                    <a:pt x="31" y="11"/>
                  </a:cubicBezTo>
                  <a:cubicBezTo>
                    <a:pt x="31" y="11"/>
                    <a:pt x="32" y="11"/>
                    <a:pt x="33" y="10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7"/>
                  </a:cubicBezTo>
                  <a:cubicBezTo>
                    <a:pt x="33" y="18"/>
                    <a:pt x="32" y="16"/>
                    <a:pt x="32" y="15"/>
                  </a:cubicBezTo>
                  <a:cubicBezTo>
                    <a:pt x="32" y="14"/>
                    <a:pt x="32" y="14"/>
                    <a:pt x="31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7"/>
                    <a:pt x="34" y="8"/>
                  </a:cubicBezTo>
                  <a:cubicBezTo>
                    <a:pt x="32" y="8"/>
                    <a:pt x="31" y="9"/>
                    <a:pt x="30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0" y="29"/>
                    <a:pt x="41" y="29"/>
                  </a:cubicBezTo>
                  <a:cubicBezTo>
                    <a:pt x="41" y="30"/>
                    <a:pt x="40" y="31"/>
                    <a:pt x="40" y="31"/>
                  </a:cubicBezTo>
                  <a:cubicBezTo>
                    <a:pt x="39" y="31"/>
                    <a:pt x="39" y="30"/>
                    <a:pt x="39" y="29"/>
                  </a:cubicBezTo>
                  <a:cubicBezTo>
                    <a:pt x="39" y="29"/>
                    <a:pt x="39" y="28"/>
                    <a:pt x="39" y="27"/>
                  </a:cubicBezTo>
                  <a:cubicBezTo>
                    <a:pt x="39" y="26"/>
                    <a:pt x="38" y="21"/>
                    <a:pt x="38" y="25"/>
                  </a:cubicBezTo>
                  <a:cubicBezTo>
                    <a:pt x="38" y="25"/>
                    <a:pt x="38" y="26"/>
                    <a:pt x="38" y="26"/>
                  </a:cubicBezTo>
                  <a:cubicBezTo>
                    <a:pt x="38" y="27"/>
                    <a:pt x="38" y="27"/>
                    <a:pt x="37" y="27"/>
                  </a:cubicBezTo>
                  <a:cubicBezTo>
                    <a:pt x="37" y="27"/>
                    <a:pt x="37" y="27"/>
                    <a:pt x="37" y="26"/>
                  </a:cubicBezTo>
                  <a:cubicBezTo>
                    <a:pt x="37" y="26"/>
                    <a:pt x="37" y="25"/>
                    <a:pt x="37" y="25"/>
                  </a:cubicBezTo>
                  <a:cubicBezTo>
                    <a:pt x="37" y="23"/>
                    <a:pt x="37" y="22"/>
                    <a:pt x="36" y="23"/>
                  </a:cubicBezTo>
                  <a:cubicBezTo>
                    <a:pt x="35" y="25"/>
                    <a:pt x="33" y="24"/>
                    <a:pt x="33" y="26"/>
                  </a:cubicBezTo>
                  <a:cubicBezTo>
                    <a:pt x="33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8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1"/>
                    <a:pt x="28" y="21"/>
                    <a:pt x="28" y="24"/>
                  </a:cubicBezTo>
                  <a:cubicBezTo>
                    <a:pt x="28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2"/>
                    <a:pt x="26" y="21"/>
                    <a:pt x="25" y="22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2" y="29"/>
                  </a:cubicBezTo>
                  <a:cubicBezTo>
                    <a:pt x="22" y="29"/>
                    <a:pt x="21" y="28"/>
                    <a:pt x="21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8"/>
                    <a:pt x="18" y="29"/>
                  </a:cubicBezTo>
                  <a:cubicBezTo>
                    <a:pt x="18" y="30"/>
                    <a:pt x="17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8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8"/>
                    <a:pt x="16" y="29"/>
                    <a:pt x="15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5" y="25"/>
                    <a:pt x="15" y="24"/>
                  </a:cubicBezTo>
                  <a:cubicBezTo>
                    <a:pt x="13" y="19"/>
                    <a:pt x="12" y="25"/>
                    <a:pt x="12" y="31"/>
                  </a:cubicBezTo>
                  <a:cubicBezTo>
                    <a:pt x="12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1" y="33"/>
                  </a:cubicBezTo>
                  <a:cubicBezTo>
                    <a:pt x="11" y="33"/>
                    <a:pt x="12" y="32"/>
                    <a:pt x="12" y="31"/>
                  </a:cubicBezTo>
                  <a:cubicBezTo>
                    <a:pt x="12" y="29"/>
                    <a:pt x="11" y="26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2"/>
                    <a:pt x="7" y="32"/>
                    <a:pt x="7" y="31"/>
                  </a:cubicBezTo>
                  <a:cubicBezTo>
                    <a:pt x="7" y="31"/>
                    <a:pt x="7" y="30"/>
                    <a:pt x="7" y="30"/>
                  </a:cubicBezTo>
                  <a:cubicBezTo>
                    <a:pt x="7" y="29"/>
                    <a:pt x="7" y="28"/>
                    <a:pt x="7" y="26"/>
                  </a:cubicBezTo>
                  <a:cubicBezTo>
                    <a:pt x="7" y="25"/>
                    <a:pt x="6" y="25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6" y="27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3"/>
                    <a:pt x="4" y="23"/>
                    <a:pt x="4" y="21"/>
                  </a:cubicBezTo>
                  <a:cubicBezTo>
                    <a:pt x="4" y="20"/>
                    <a:pt x="4" y="18"/>
                    <a:pt x="4" y="17"/>
                  </a:cubicBezTo>
                  <a:cubicBezTo>
                    <a:pt x="4" y="16"/>
                    <a:pt x="3" y="16"/>
                    <a:pt x="2" y="14"/>
                  </a:cubicBezTo>
                  <a:cubicBezTo>
                    <a:pt x="1" y="14"/>
                    <a:pt x="1" y="13"/>
                    <a:pt x="1" y="12"/>
                  </a:cubicBezTo>
                  <a:cubicBezTo>
                    <a:pt x="1" y="11"/>
                    <a:pt x="1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4" y="8"/>
                    <a:pt x="14" y="8"/>
                    <a:pt x="15" y="9"/>
                  </a:cubicBezTo>
                  <a:cubicBezTo>
                    <a:pt x="15" y="9"/>
                    <a:pt x="15" y="9"/>
                    <a:pt x="16" y="8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8"/>
                    <a:pt x="30" y="7"/>
                  </a:cubicBezTo>
                  <a:cubicBezTo>
                    <a:pt x="34" y="5"/>
                    <a:pt x="39" y="5"/>
                    <a:pt x="42" y="7"/>
                  </a:cubicBezTo>
                  <a:cubicBezTo>
                    <a:pt x="42" y="8"/>
                    <a:pt x="43" y="8"/>
                    <a:pt x="43" y="7"/>
                  </a:cubicBezTo>
                  <a:cubicBezTo>
                    <a:pt x="43" y="5"/>
                    <a:pt x="44" y="4"/>
                    <a:pt x="46" y="5"/>
                  </a:cubicBezTo>
                  <a:cubicBezTo>
                    <a:pt x="48" y="5"/>
                    <a:pt x="49" y="7"/>
                    <a:pt x="49" y="9"/>
                  </a:cubicBezTo>
                  <a:cubicBezTo>
                    <a:pt x="48" y="10"/>
                    <a:pt x="48" y="12"/>
                    <a:pt x="48" y="14"/>
                  </a:cubicBezTo>
                  <a:cubicBezTo>
                    <a:pt x="47" y="18"/>
                    <a:pt x="47" y="20"/>
                    <a:pt x="46" y="21"/>
                  </a:cubicBezTo>
                  <a:cubicBezTo>
                    <a:pt x="45" y="22"/>
                    <a:pt x="45" y="22"/>
                    <a:pt x="45" y="23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6" y="25"/>
                    <a:pt x="45" y="26"/>
                    <a:pt x="45" y="26"/>
                  </a:cubicBezTo>
                  <a:cubicBezTo>
                    <a:pt x="44" y="26"/>
                    <a:pt x="44" y="25"/>
                    <a:pt x="44" y="25"/>
                  </a:cubicBezTo>
                  <a:cubicBezTo>
                    <a:pt x="44" y="24"/>
                    <a:pt x="45" y="24"/>
                    <a:pt x="45" y="23"/>
                  </a:cubicBezTo>
                  <a:cubicBezTo>
                    <a:pt x="44" y="22"/>
                    <a:pt x="44" y="22"/>
                    <a:pt x="43" y="23"/>
                  </a:cubicBezTo>
                  <a:cubicBezTo>
                    <a:pt x="42" y="24"/>
                    <a:pt x="41" y="25"/>
                    <a:pt x="41" y="26"/>
                  </a:cubicBezTo>
                  <a:cubicBezTo>
                    <a:pt x="41" y="27"/>
                    <a:pt x="42" y="27"/>
                    <a:pt x="42" y="28"/>
                  </a:cubicBezTo>
                  <a:cubicBezTo>
                    <a:pt x="42" y="28"/>
                    <a:pt x="42" y="29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1" y="27"/>
                    <a:pt x="41" y="27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7"/>
                    <a:pt x="3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6"/>
                    <a:pt x="6" y="19"/>
                    <a:pt x="6" y="21"/>
                  </a:cubicBezTo>
                  <a:cubicBezTo>
                    <a:pt x="6" y="22"/>
                    <a:pt x="6" y="22"/>
                    <a:pt x="7" y="22"/>
                  </a:cubicBezTo>
                  <a:cubicBezTo>
                    <a:pt x="8" y="22"/>
                    <a:pt x="9" y="22"/>
                    <a:pt x="9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12" y="20"/>
                    <a:pt x="15" y="17"/>
                    <a:pt x="16" y="14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3" y="5"/>
                    <a:pt x="9" y="2"/>
                    <a:pt x="6" y="3"/>
                  </a:cubicBezTo>
                  <a:cubicBezTo>
                    <a:pt x="5" y="3"/>
                    <a:pt x="5" y="3"/>
                    <a:pt x="4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6" y="9"/>
                  </a:cubicBezTo>
                  <a:cubicBezTo>
                    <a:pt x="6" y="8"/>
                    <a:pt x="6" y="7"/>
                    <a:pt x="6" y="7"/>
                  </a:cubicBezTo>
                  <a:close/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2" y="12"/>
                    <a:pt x="14" y="12"/>
                    <a:pt x="13" y="14"/>
                  </a:cubicBezTo>
                  <a:cubicBezTo>
                    <a:pt x="13" y="15"/>
                    <a:pt x="11" y="18"/>
                    <a:pt x="9" y="18"/>
                  </a:cubicBezTo>
                  <a:cubicBezTo>
                    <a:pt x="8" y="18"/>
                    <a:pt x="8" y="18"/>
                    <a:pt x="8" y="17"/>
                  </a:cubicBezTo>
                  <a:cubicBezTo>
                    <a:pt x="8" y="16"/>
                    <a:pt x="8" y="15"/>
                    <a:pt x="7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0" y="11"/>
                    <a:pt x="21" y="10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6" y="16"/>
                    <a:pt x="22" y="17"/>
                    <a:pt x="20" y="17"/>
                  </a:cubicBezTo>
                  <a:cubicBezTo>
                    <a:pt x="19" y="17"/>
                    <a:pt x="19" y="17"/>
                    <a:pt x="19" y="16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19" y="14"/>
                    <a:pt x="19" y="13"/>
                    <a:pt x="18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9"/>
                    <a:pt x="18" y="20"/>
                    <a:pt x="20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29" y="9"/>
                    <a:pt x="24" y="7"/>
                    <a:pt x="20" y="8"/>
                  </a:cubicBezTo>
                  <a:cubicBezTo>
                    <a:pt x="19" y="9"/>
                    <a:pt x="17" y="9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6"/>
            <p:cNvSpPr>
              <a:spLocks noEditPoints="1"/>
            </p:cNvSpPr>
            <p:nvPr/>
          </p:nvSpPr>
          <p:spPr bwMode="auto">
            <a:xfrm>
              <a:off x="-1102736" y="1063237"/>
              <a:ext cx="5210712" cy="3821970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5 w 49"/>
                <a:gd name="T5" fmla="*/ 17 h 35"/>
                <a:gd name="T6" fmla="*/ 45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30 h 35"/>
                <a:gd name="T20" fmla="*/ 38 w 49"/>
                <a:gd name="T21" fmla="*/ 26 h 35"/>
                <a:gd name="T22" fmla="*/ 38 w 49"/>
                <a:gd name="T23" fmla="*/ 25 h 35"/>
                <a:gd name="T24" fmla="*/ 34 w 49"/>
                <a:gd name="T25" fmla="*/ 28 h 35"/>
                <a:gd name="T26" fmla="*/ 33 w 49"/>
                <a:gd name="T27" fmla="*/ 27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6 h 35"/>
                <a:gd name="T36" fmla="*/ 18 w 49"/>
                <a:gd name="T37" fmla="*/ 29 h 35"/>
                <a:gd name="T38" fmla="*/ 17 w 49"/>
                <a:gd name="T39" fmla="*/ 27 h 35"/>
                <a:gd name="T40" fmla="*/ 16 w 49"/>
                <a:gd name="T41" fmla="*/ 29 h 35"/>
                <a:gd name="T42" fmla="*/ 15 w 49"/>
                <a:gd name="T43" fmla="*/ 25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3 h 35"/>
                <a:gd name="T50" fmla="*/ 7 w 49"/>
                <a:gd name="T51" fmla="*/ 26 h 35"/>
                <a:gd name="T52" fmla="*/ 7 w 49"/>
                <a:gd name="T53" fmla="*/ 28 h 35"/>
                <a:gd name="T54" fmla="*/ 5 w 49"/>
                <a:gd name="T55" fmla="*/ 22 h 35"/>
                <a:gd name="T56" fmla="*/ 2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5 w 49"/>
                <a:gd name="T63" fmla="*/ 8 h 35"/>
                <a:gd name="T64" fmla="*/ 28 w 49"/>
                <a:gd name="T65" fmla="*/ 8 h 35"/>
                <a:gd name="T66" fmla="*/ 43 w 49"/>
                <a:gd name="T67" fmla="*/ 8 h 35"/>
                <a:gd name="T68" fmla="*/ 48 w 49"/>
                <a:gd name="T69" fmla="*/ 14 h 35"/>
                <a:gd name="T70" fmla="*/ 46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7 h 35"/>
                <a:gd name="T78" fmla="*/ 5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8 w 49"/>
                <a:gd name="T87" fmla="*/ 22 h 35"/>
                <a:gd name="T88" fmla="*/ 16 w 49"/>
                <a:gd name="T89" fmla="*/ 15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7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7" y="12"/>
                    <a:pt x="47" y="10"/>
                    <a:pt x="47" y="9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7"/>
                    <a:pt x="45" y="7"/>
                    <a:pt x="45" y="8"/>
                  </a:cubicBezTo>
                  <a:cubicBezTo>
                    <a:pt x="44" y="10"/>
                    <a:pt x="45" y="12"/>
                    <a:pt x="44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20"/>
                    <a:pt x="45" y="20"/>
                  </a:cubicBezTo>
                  <a:cubicBezTo>
                    <a:pt x="46" y="20"/>
                    <a:pt x="46" y="17"/>
                    <a:pt x="45" y="17"/>
                  </a:cubicBezTo>
                  <a:close/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8"/>
                  </a:cubicBezTo>
                  <a:cubicBezTo>
                    <a:pt x="33" y="19"/>
                    <a:pt x="32" y="17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40" y="19"/>
                    <a:pt x="42" y="16"/>
                    <a:pt x="42" y="13"/>
                  </a:cubicBezTo>
                  <a:cubicBezTo>
                    <a:pt x="43" y="8"/>
                    <a:pt x="38" y="7"/>
                    <a:pt x="34" y="8"/>
                  </a:cubicBezTo>
                  <a:cubicBezTo>
                    <a:pt x="33" y="8"/>
                    <a:pt x="31" y="9"/>
                    <a:pt x="31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9"/>
                    <a:pt x="41" y="30"/>
                  </a:cubicBezTo>
                  <a:cubicBezTo>
                    <a:pt x="41" y="31"/>
                    <a:pt x="41" y="31"/>
                    <a:pt x="40" y="31"/>
                  </a:cubicBezTo>
                  <a:cubicBezTo>
                    <a:pt x="39" y="31"/>
                    <a:pt x="39" y="31"/>
                    <a:pt x="39" y="30"/>
                  </a:cubicBezTo>
                  <a:cubicBezTo>
                    <a:pt x="39" y="29"/>
                    <a:pt x="40" y="28"/>
                    <a:pt x="40" y="27"/>
                  </a:cubicBezTo>
                  <a:cubicBezTo>
                    <a:pt x="40" y="26"/>
                    <a:pt x="38" y="22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8"/>
                    <a:pt x="38" y="28"/>
                  </a:cubicBezTo>
                  <a:cubicBezTo>
                    <a:pt x="37" y="28"/>
                    <a:pt x="37" y="27"/>
                    <a:pt x="37" y="26"/>
                  </a:cubicBezTo>
                  <a:cubicBezTo>
                    <a:pt x="37" y="26"/>
                    <a:pt x="38" y="26"/>
                    <a:pt x="38" y="25"/>
                  </a:cubicBezTo>
                  <a:cubicBezTo>
                    <a:pt x="38" y="23"/>
                    <a:pt x="37" y="22"/>
                    <a:pt x="36" y="24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3" y="30"/>
                    <a:pt x="32" y="29"/>
                    <a:pt x="33" y="29"/>
                  </a:cubicBezTo>
                  <a:cubicBezTo>
                    <a:pt x="33" y="28"/>
                    <a:pt x="33" y="27"/>
                    <a:pt x="33" y="27"/>
                  </a:cubicBezTo>
                  <a:cubicBezTo>
                    <a:pt x="33" y="26"/>
                    <a:pt x="33" y="24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3"/>
                  </a:cubicBezTo>
                  <a:cubicBezTo>
                    <a:pt x="25" y="24"/>
                    <a:pt x="23" y="23"/>
                    <a:pt x="23" y="26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8"/>
                  </a:cubicBezTo>
                  <a:cubicBezTo>
                    <a:pt x="22" y="27"/>
                    <a:pt x="22" y="26"/>
                    <a:pt x="22" y="26"/>
                  </a:cubicBezTo>
                  <a:cubicBezTo>
                    <a:pt x="22" y="25"/>
                    <a:pt x="22" y="24"/>
                    <a:pt x="21" y="24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7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5"/>
                  </a:cubicBezTo>
                  <a:cubicBezTo>
                    <a:pt x="13" y="19"/>
                    <a:pt x="13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9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7" y="31"/>
                    <a:pt x="8" y="30"/>
                    <a:pt x="8" y="30"/>
                  </a:cubicBezTo>
                  <a:cubicBezTo>
                    <a:pt x="8" y="29"/>
                    <a:pt x="8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7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4"/>
                    <a:pt x="5" y="22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0" y="1"/>
                    <a:pt x="15" y="4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9"/>
                    <a:pt x="30" y="8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5"/>
                    <a:pt x="44" y="4"/>
                    <a:pt x="47" y="5"/>
                  </a:cubicBezTo>
                  <a:cubicBezTo>
                    <a:pt x="49" y="6"/>
                    <a:pt x="49" y="7"/>
                    <a:pt x="49" y="9"/>
                  </a:cubicBezTo>
                  <a:cubicBezTo>
                    <a:pt x="49" y="11"/>
                    <a:pt x="49" y="12"/>
                    <a:pt x="48" y="14"/>
                  </a:cubicBezTo>
                  <a:cubicBezTo>
                    <a:pt x="48" y="18"/>
                    <a:pt x="47" y="20"/>
                    <a:pt x="46" y="21"/>
                  </a:cubicBezTo>
                  <a:cubicBezTo>
                    <a:pt x="46" y="22"/>
                    <a:pt x="45" y="22"/>
                    <a:pt x="45" y="23"/>
                  </a:cubicBezTo>
                  <a:cubicBezTo>
                    <a:pt x="45" y="24"/>
                    <a:pt x="46" y="24"/>
                    <a:pt x="46" y="25"/>
                  </a:cubicBezTo>
                  <a:cubicBezTo>
                    <a:pt x="46" y="25"/>
                    <a:pt x="46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2"/>
                    <a:pt x="44" y="22"/>
                    <a:pt x="43" y="23"/>
                  </a:cubicBezTo>
                  <a:cubicBezTo>
                    <a:pt x="42" y="24"/>
                    <a:pt x="42" y="25"/>
                    <a:pt x="42" y="27"/>
                  </a:cubicBezTo>
                  <a:cubicBezTo>
                    <a:pt x="42" y="27"/>
                    <a:pt x="42" y="28"/>
                    <a:pt x="42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1" y="29"/>
                    <a:pt x="41" y="29"/>
                    <a:pt x="41" y="28"/>
                  </a:cubicBezTo>
                  <a:cubicBezTo>
                    <a:pt x="41" y="28"/>
                    <a:pt x="41" y="27"/>
                    <a:pt x="41" y="27"/>
                  </a:cubicBezTo>
                  <a:cubicBezTo>
                    <a:pt x="41" y="24"/>
                    <a:pt x="40" y="25"/>
                    <a:pt x="40" y="27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7"/>
                  </a:cubicBezTo>
                  <a:cubicBezTo>
                    <a:pt x="3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7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3" y="9"/>
                  </a:cubicBezTo>
                  <a:cubicBezTo>
                    <a:pt x="13" y="6"/>
                    <a:pt x="10" y="2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5"/>
                    <a:pt x="11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9" y="18"/>
                  </a:cubicBezTo>
                  <a:cubicBezTo>
                    <a:pt x="9" y="19"/>
                    <a:pt x="9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20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4" y="10"/>
                    <a:pt x="27" y="11"/>
                    <a:pt x="27" y="14"/>
                  </a:cubicBezTo>
                  <a:cubicBezTo>
                    <a:pt x="27" y="17"/>
                    <a:pt x="23" y="18"/>
                    <a:pt x="20" y="18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10"/>
                    <a:pt x="24" y="7"/>
                    <a:pt x="20" y="9"/>
                  </a:cubicBezTo>
                  <a:cubicBezTo>
                    <a:pt x="19" y="9"/>
                    <a:pt x="17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1036402" y="1172772"/>
              <a:ext cx="2658819" cy="2948302"/>
            </a:xfrm>
            <a:custGeom>
              <a:avLst/>
              <a:gdLst>
                <a:gd name="T0" fmla="*/ 17 w 25"/>
                <a:gd name="T1" fmla="*/ 26 h 27"/>
                <a:gd name="T2" fmla="*/ 15 w 25"/>
                <a:gd name="T3" fmla="*/ 26 h 27"/>
                <a:gd name="T4" fmla="*/ 14 w 25"/>
                <a:gd name="T5" fmla="*/ 21 h 27"/>
                <a:gd name="T6" fmla="*/ 14 w 25"/>
                <a:gd name="T7" fmla="*/ 24 h 27"/>
                <a:gd name="T8" fmla="*/ 14 w 25"/>
                <a:gd name="T9" fmla="*/ 21 h 27"/>
                <a:gd name="T10" fmla="*/ 10 w 25"/>
                <a:gd name="T11" fmla="*/ 22 h 27"/>
                <a:gd name="T12" fmla="*/ 9 w 25"/>
                <a:gd name="T13" fmla="*/ 26 h 27"/>
                <a:gd name="T14" fmla="*/ 9 w 25"/>
                <a:gd name="T15" fmla="*/ 22 h 27"/>
                <a:gd name="T16" fmla="*/ 5 w 25"/>
                <a:gd name="T17" fmla="*/ 20 h 27"/>
                <a:gd name="T18" fmla="*/ 4 w 25"/>
                <a:gd name="T19" fmla="*/ 23 h 27"/>
                <a:gd name="T20" fmla="*/ 4 w 25"/>
                <a:gd name="T21" fmla="*/ 20 h 27"/>
                <a:gd name="T22" fmla="*/ 0 w 25"/>
                <a:gd name="T23" fmla="*/ 20 h 27"/>
                <a:gd name="T24" fmla="*/ 5 w 25"/>
                <a:gd name="T25" fmla="*/ 10 h 27"/>
                <a:gd name="T26" fmla="*/ 0 w 25"/>
                <a:gd name="T27" fmla="*/ 3 h 27"/>
                <a:gd name="T28" fmla="*/ 6 w 25"/>
                <a:gd name="T29" fmla="*/ 4 h 27"/>
                <a:gd name="T30" fmla="*/ 19 w 25"/>
                <a:gd name="T31" fmla="*/ 3 h 27"/>
                <a:gd name="T32" fmla="*/ 25 w 25"/>
                <a:gd name="T33" fmla="*/ 5 h 27"/>
                <a:gd name="T34" fmla="*/ 22 w 25"/>
                <a:gd name="T35" fmla="*/ 17 h 27"/>
                <a:gd name="T36" fmla="*/ 22 w 25"/>
                <a:gd name="T37" fmla="*/ 21 h 27"/>
                <a:gd name="T38" fmla="*/ 21 w 25"/>
                <a:gd name="T39" fmla="*/ 21 h 27"/>
                <a:gd name="T40" fmla="*/ 19 w 25"/>
                <a:gd name="T41" fmla="*/ 19 h 27"/>
                <a:gd name="T42" fmla="*/ 18 w 25"/>
                <a:gd name="T43" fmla="*/ 24 h 27"/>
                <a:gd name="T44" fmla="*/ 17 w 25"/>
                <a:gd name="T45" fmla="*/ 24 h 27"/>
                <a:gd name="T46" fmla="*/ 16 w 25"/>
                <a:gd name="T47" fmla="*/ 23 h 27"/>
                <a:gd name="T48" fmla="*/ 20 w 25"/>
                <a:gd name="T49" fmla="*/ 13 h 27"/>
                <a:gd name="T50" fmla="*/ 20 w 25"/>
                <a:gd name="T51" fmla="*/ 13 h 27"/>
                <a:gd name="T52" fmla="*/ 3 w 25"/>
                <a:gd name="T53" fmla="*/ 10 h 27"/>
                <a:gd name="T54" fmla="*/ 0 w 25"/>
                <a:gd name="T55" fmla="*/ 7 h 27"/>
                <a:gd name="T56" fmla="*/ 7 w 25"/>
                <a:gd name="T57" fmla="*/ 6 h 27"/>
                <a:gd name="T58" fmla="*/ 9 w 25"/>
                <a:gd name="T59" fmla="*/ 7 h 27"/>
                <a:gd name="T60" fmla="*/ 16 w 25"/>
                <a:gd name="T61" fmla="*/ 9 h 27"/>
                <a:gd name="T62" fmla="*/ 8 w 25"/>
                <a:gd name="T63" fmla="*/ 11 h 27"/>
                <a:gd name="T64" fmla="*/ 6 w 25"/>
                <a:gd name="T65" fmla="*/ 9 h 27"/>
                <a:gd name="T66" fmla="*/ 18 w 25"/>
                <a:gd name="T67" fmla="*/ 9 h 27"/>
                <a:gd name="T68" fmla="*/ 7 w 25"/>
                <a:gd name="T69" fmla="*/ 6 h 27"/>
                <a:gd name="T70" fmla="*/ 20 w 25"/>
                <a:gd name="T71" fmla="*/ 9 h 27"/>
                <a:gd name="T72" fmla="*/ 22 w 25"/>
                <a:gd name="T73" fmla="*/ 10 h 27"/>
                <a:gd name="T74" fmla="*/ 22 w 25"/>
                <a:gd name="T75" fmla="*/ 3 h 27"/>
                <a:gd name="T76" fmla="*/ 20 w 25"/>
                <a:gd name="T77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27">
                  <a:moveTo>
                    <a:pt x="16" y="23"/>
                  </a:moveTo>
                  <a:cubicBezTo>
                    <a:pt x="16" y="24"/>
                    <a:pt x="17" y="25"/>
                    <a:pt x="17" y="26"/>
                  </a:cubicBezTo>
                  <a:cubicBezTo>
                    <a:pt x="17" y="27"/>
                    <a:pt x="17" y="27"/>
                    <a:pt x="16" y="27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6" y="24"/>
                    <a:pt x="16" y="23"/>
                  </a:cubicBezTo>
                  <a:cubicBezTo>
                    <a:pt x="16" y="22"/>
                    <a:pt x="14" y="17"/>
                    <a:pt x="14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3"/>
                    <a:pt x="14" y="24"/>
                    <a:pt x="14" y="24"/>
                  </a:cubicBezTo>
                  <a:cubicBezTo>
                    <a:pt x="13" y="24"/>
                    <a:pt x="13" y="23"/>
                    <a:pt x="13" y="22"/>
                  </a:cubicBezTo>
                  <a:cubicBezTo>
                    <a:pt x="13" y="22"/>
                    <a:pt x="13" y="22"/>
                    <a:pt x="14" y="21"/>
                  </a:cubicBezTo>
                  <a:cubicBezTo>
                    <a:pt x="14" y="19"/>
                    <a:pt x="13" y="18"/>
                    <a:pt x="12" y="20"/>
                  </a:cubicBezTo>
                  <a:cubicBezTo>
                    <a:pt x="12" y="21"/>
                    <a:pt x="10" y="20"/>
                    <a:pt x="10" y="22"/>
                  </a:cubicBezTo>
                  <a:cubicBezTo>
                    <a:pt x="10" y="23"/>
                    <a:pt x="10" y="24"/>
                    <a:pt x="10" y="24"/>
                  </a:cubicBezTo>
                  <a:cubicBezTo>
                    <a:pt x="10" y="25"/>
                    <a:pt x="10" y="26"/>
                    <a:pt x="9" y="26"/>
                  </a:cubicBezTo>
                  <a:cubicBezTo>
                    <a:pt x="9" y="26"/>
                    <a:pt x="8" y="25"/>
                    <a:pt x="9" y="24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2"/>
                    <a:pt x="9" y="20"/>
                    <a:pt x="8" y="18"/>
                  </a:cubicBezTo>
                  <a:cubicBezTo>
                    <a:pt x="7" y="17"/>
                    <a:pt x="5" y="17"/>
                    <a:pt x="5" y="20"/>
                  </a:cubicBezTo>
                  <a:cubicBezTo>
                    <a:pt x="5" y="21"/>
                    <a:pt x="5" y="21"/>
                    <a:pt x="5" y="22"/>
                  </a:cubicBezTo>
                  <a:cubicBezTo>
                    <a:pt x="5" y="22"/>
                    <a:pt x="5" y="23"/>
                    <a:pt x="4" y="23"/>
                  </a:cubicBezTo>
                  <a:cubicBezTo>
                    <a:pt x="4" y="23"/>
                    <a:pt x="4" y="22"/>
                    <a:pt x="4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19"/>
                    <a:pt x="2" y="17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4"/>
                    <a:pt x="5" y="13"/>
                    <a:pt x="5" y="10"/>
                  </a:cubicBezTo>
                  <a:cubicBezTo>
                    <a:pt x="6" y="7"/>
                    <a:pt x="3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3"/>
                    <a:pt x="3" y="3"/>
                    <a:pt x="4" y="4"/>
                  </a:cubicBezTo>
                  <a:cubicBezTo>
                    <a:pt x="5" y="4"/>
                    <a:pt x="5" y="5"/>
                    <a:pt x="6" y="4"/>
                  </a:cubicBezTo>
                  <a:cubicBezTo>
                    <a:pt x="10" y="1"/>
                    <a:pt x="15" y="1"/>
                    <a:pt x="18" y="4"/>
                  </a:cubicBezTo>
                  <a:cubicBezTo>
                    <a:pt x="19" y="4"/>
                    <a:pt x="19" y="4"/>
                    <a:pt x="19" y="3"/>
                  </a:cubicBezTo>
                  <a:cubicBezTo>
                    <a:pt x="19" y="1"/>
                    <a:pt x="20" y="0"/>
                    <a:pt x="23" y="1"/>
                  </a:cubicBezTo>
                  <a:cubicBezTo>
                    <a:pt x="25" y="2"/>
                    <a:pt x="25" y="3"/>
                    <a:pt x="25" y="5"/>
                  </a:cubicBezTo>
                  <a:cubicBezTo>
                    <a:pt x="24" y="7"/>
                    <a:pt x="25" y="8"/>
                    <a:pt x="24" y="10"/>
                  </a:cubicBezTo>
                  <a:cubicBezTo>
                    <a:pt x="23" y="14"/>
                    <a:pt x="23" y="16"/>
                    <a:pt x="22" y="17"/>
                  </a:cubicBezTo>
                  <a:cubicBezTo>
                    <a:pt x="22" y="18"/>
                    <a:pt x="21" y="18"/>
                    <a:pt x="21" y="19"/>
                  </a:cubicBezTo>
                  <a:cubicBezTo>
                    <a:pt x="21" y="20"/>
                    <a:pt x="22" y="20"/>
                    <a:pt x="22" y="21"/>
                  </a:cubicBezTo>
                  <a:cubicBezTo>
                    <a:pt x="22" y="21"/>
                    <a:pt x="21" y="22"/>
                    <a:pt x="21" y="22"/>
                  </a:cubicBezTo>
                  <a:cubicBezTo>
                    <a:pt x="21" y="22"/>
                    <a:pt x="20" y="21"/>
                    <a:pt x="21" y="21"/>
                  </a:cubicBezTo>
                  <a:cubicBezTo>
                    <a:pt x="21" y="20"/>
                    <a:pt x="21" y="20"/>
                    <a:pt x="21" y="19"/>
                  </a:cubicBezTo>
                  <a:cubicBezTo>
                    <a:pt x="21" y="18"/>
                    <a:pt x="20" y="18"/>
                    <a:pt x="19" y="19"/>
                  </a:cubicBezTo>
                  <a:cubicBezTo>
                    <a:pt x="18" y="20"/>
                    <a:pt x="18" y="21"/>
                    <a:pt x="18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8" y="25"/>
                    <a:pt x="18" y="25"/>
                    <a:pt x="17" y="25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3"/>
                  </a:cubicBezTo>
                  <a:cubicBezTo>
                    <a:pt x="17" y="20"/>
                    <a:pt x="16" y="21"/>
                    <a:pt x="16" y="23"/>
                  </a:cubicBezTo>
                  <a:close/>
                  <a:moveTo>
                    <a:pt x="20" y="13"/>
                  </a:move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6"/>
                    <a:pt x="20" y="16"/>
                  </a:cubicBezTo>
                  <a:cubicBezTo>
                    <a:pt x="22" y="16"/>
                    <a:pt x="22" y="13"/>
                    <a:pt x="20" y="13"/>
                  </a:cubicBezTo>
                  <a:close/>
                  <a:moveTo>
                    <a:pt x="0" y="7"/>
                  </a:moveTo>
                  <a:cubicBezTo>
                    <a:pt x="2" y="7"/>
                    <a:pt x="3" y="8"/>
                    <a:pt x="3" y="10"/>
                  </a:cubicBezTo>
                  <a:cubicBezTo>
                    <a:pt x="3" y="11"/>
                    <a:pt x="2" y="12"/>
                    <a:pt x="0" y="13"/>
                  </a:cubicBezTo>
                  <a:lnTo>
                    <a:pt x="0" y="7"/>
                  </a:lnTo>
                  <a:close/>
                  <a:moveTo>
                    <a:pt x="7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3" y="5"/>
                    <a:pt x="16" y="6"/>
                    <a:pt x="16" y="9"/>
                  </a:cubicBezTo>
                  <a:cubicBezTo>
                    <a:pt x="16" y="11"/>
                    <a:pt x="14" y="13"/>
                    <a:pt x="12" y="14"/>
                  </a:cubicBezTo>
                  <a:cubicBezTo>
                    <a:pt x="9" y="15"/>
                    <a:pt x="8" y="13"/>
                    <a:pt x="8" y="11"/>
                  </a:cubicBezTo>
                  <a:cubicBezTo>
                    <a:pt x="8" y="10"/>
                    <a:pt x="8" y="10"/>
                    <a:pt x="8" y="9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5" y="12"/>
                    <a:pt x="7" y="18"/>
                    <a:pt x="13" y="16"/>
                  </a:cubicBezTo>
                  <a:cubicBezTo>
                    <a:pt x="15" y="15"/>
                    <a:pt x="18" y="12"/>
                    <a:pt x="18" y="9"/>
                  </a:cubicBezTo>
                  <a:cubicBezTo>
                    <a:pt x="18" y="4"/>
                    <a:pt x="14" y="3"/>
                    <a:pt x="10" y="4"/>
                  </a:cubicBezTo>
                  <a:cubicBezTo>
                    <a:pt x="9" y="4"/>
                    <a:pt x="7" y="5"/>
                    <a:pt x="7" y="6"/>
                  </a:cubicBezTo>
                  <a:close/>
                  <a:moveTo>
                    <a:pt x="20" y="9"/>
                  </a:move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1"/>
                    <a:pt x="21" y="11"/>
                  </a:cubicBezTo>
                  <a:cubicBezTo>
                    <a:pt x="22" y="11"/>
                    <a:pt x="22" y="11"/>
                    <a:pt x="22" y="10"/>
                  </a:cubicBezTo>
                  <a:cubicBezTo>
                    <a:pt x="23" y="8"/>
                    <a:pt x="23" y="6"/>
                    <a:pt x="23" y="5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1" y="2"/>
                    <a:pt x="21" y="3"/>
                    <a:pt x="21" y="4"/>
                  </a:cubicBezTo>
                  <a:cubicBezTo>
                    <a:pt x="20" y="6"/>
                    <a:pt x="20" y="8"/>
                    <a:pt x="20" y="9"/>
                  </a:cubicBezTo>
                  <a:close/>
                </a:path>
              </a:pathLst>
            </a:custGeom>
            <a:solidFill>
              <a:srgbClr val="D435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8"/>
            <p:cNvSpPr>
              <a:spLocks noEditPoints="1"/>
            </p:cNvSpPr>
            <p:nvPr/>
          </p:nvSpPr>
          <p:spPr bwMode="auto">
            <a:xfrm>
              <a:off x="-1514187" y="735938"/>
              <a:ext cx="2550589" cy="3821970"/>
            </a:xfrm>
            <a:custGeom>
              <a:avLst/>
              <a:gdLst>
                <a:gd name="T0" fmla="*/ 23 w 24"/>
                <a:gd name="T1" fmla="*/ 25 h 35"/>
                <a:gd name="T2" fmla="*/ 23 w 24"/>
                <a:gd name="T3" fmla="*/ 29 h 35"/>
                <a:gd name="T4" fmla="*/ 22 w 24"/>
                <a:gd name="T5" fmla="*/ 25 h 35"/>
                <a:gd name="T6" fmla="*/ 17 w 24"/>
                <a:gd name="T7" fmla="*/ 27 h 35"/>
                <a:gd name="T8" fmla="*/ 17 w 24"/>
                <a:gd name="T9" fmla="*/ 31 h 35"/>
                <a:gd name="T10" fmla="*/ 17 w 24"/>
                <a:gd name="T11" fmla="*/ 27 h 35"/>
                <a:gd name="T12" fmla="*/ 16 w 24"/>
                <a:gd name="T13" fmla="*/ 28 h 35"/>
                <a:gd name="T14" fmla="*/ 15 w 24"/>
                <a:gd name="T15" fmla="*/ 28 h 35"/>
                <a:gd name="T16" fmla="*/ 15 w 24"/>
                <a:gd name="T17" fmla="*/ 24 h 35"/>
                <a:gd name="T18" fmla="*/ 13 w 24"/>
                <a:gd name="T19" fmla="*/ 33 h 35"/>
                <a:gd name="T20" fmla="*/ 12 w 24"/>
                <a:gd name="T21" fmla="*/ 33 h 35"/>
                <a:gd name="T22" fmla="*/ 10 w 24"/>
                <a:gd name="T23" fmla="*/ 24 h 35"/>
                <a:gd name="T24" fmla="*/ 8 w 24"/>
                <a:gd name="T25" fmla="*/ 31 h 35"/>
                <a:gd name="T26" fmla="*/ 7 w 24"/>
                <a:gd name="T27" fmla="*/ 31 h 35"/>
                <a:gd name="T28" fmla="*/ 7 w 24"/>
                <a:gd name="T29" fmla="*/ 26 h 35"/>
                <a:gd name="T30" fmla="*/ 7 w 24"/>
                <a:gd name="T31" fmla="*/ 27 h 35"/>
                <a:gd name="T32" fmla="*/ 6 w 24"/>
                <a:gd name="T33" fmla="*/ 26 h 35"/>
                <a:gd name="T34" fmla="*/ 5 w 24"/>
                <a:gd name="T35" fmla="*/ 21 h 35"/>
                <a:gd name="T36" fmla="*/ 2 w 24"/>
                <a:gd name="T37" fmla="*/ 14 h 35"/>
                <a:gd name="T38" fmla="*/ 2 w 24"/>
                <a:gd name="T39" fmla="*/ 10 h 35"/>
                <a:gd name="T40" fmla="*/ 1 w 24"/>
                <a:gd name="T41" fmla="*/ 7 h 35"/>
                <a:gd name="T42" fmla="*/ 1 w 24"/>
                <a:gd name="T43" fmla="*/ 4 h 35"/>
                <a:gd name="T44" fmla="*/ 5 w 24"/>
                <a:gd name="T45" fmla="*/ 1 h 35"/>
                <a:gd name="T46" fmla="*/ 14 w 24"/>
                <a:gd name="T47" fmla="*/ 8 h 35"/>
                <a:gd name="T48" fmla="*/ 16 w 24"/>
                <a:gd name="T49" fmla="*/ 9 h 35"/>
                <a:gd name="T50" fmla="*/ 24 w 24"/>
                <a:gd name="T51" fmla="*/ 8 h 35"/>
                <a:gd name="T52" fmla="*/ 17 w 24"/>
                <a:gd name="T53" fmla="*/ 11 h 35"/>
                <a:gd name="T54" fmla="*/ 18 w 24"/>
                <a:gd name="T55" fmla="*/ 12 h 35"/>
                <a:gd name="T56" fmla="*/ 21 w 24"/>
                <a:gd name="T57" fmla="*/ 11 h 35"/>
                <a:gd name="T58" fmla="*/ 24 w 24"/>
                <a:gd name="T59" fmla="*/ 17 h 35"/>
                <a:gd name="T60" fmla="*/ 19 w 24"/>
                <a:gd name="T61" fmla="*/ 17 h 35"/>
                <a:gd name="T62" fmla="*/ 19 w 24"/>
                <a:gd name="T63" fmla="*/ 13 h 35"/>
                <a:gd name="T64" fmla="*/ 17 w 24"/>
                <a:gd name="T65" fmla="*/ 17 h 35"/>
                <a:gd name="T66" fmla="*/ 24 w 24"/>
                <a:gd name="T67" fmla="*/ 19 h 35"/>
                <a:gd name="T68" fmla="*/ 5 w 24"/>
                <a:gd name="T69" fmla="*/ 3 h 35"/>
                <a:gd name="T70" fmla="*/ 3 w 24"/>
                <a:gd name="T71" fmla="*/ 3 h 35"/>
                <a:gd name="T72" fmla="*/ 2 w 24"/>
                <a:gd name="T73" fmla="*/ 5 h 35"/>
                <a:gd name="T74" fmla="*/ 4 w 24"/>
                <a:gd name="T75" fmla="*/ 8 h 35"/>
                <a:gd name="T76" fmla="*/ 4 w 24"/>
                <a:gd name="T77" fmla="*/ 11 h 35"/>
                <a:gd name="T78" fmla="*/ 4 w 24"/>
                <a:gd name="T79" fmla="*/ 13 h 35"/>
                <a:gd name="T80" fmla="*/ 6 w 24"/>
                <a:gd name="T81" fmla="*/ 21 h 35"/>
                <a:gd name="T82" fmla="*/ 9 w 24"/>
                <a:gd name="T83" fmla="*/ 22 h 35"/>
                <a:gd name="T84" fmla="*/ 16 w 24"/>
                <a:gd name="T85" fmla="*/ 15 h 35"/>
                <a:gd name="T86" fmla="*/ 13 w 24"/>
                <a:gd name="T87" fmla="*/ 9 h 35"/>
                <a:gd name="T88" fmla="*/ 5 w 24"/>
                <a:gd name="T89" fmla="*/ 3 h 35"/>
                <a:gd name="T90" fmla="*/ 6 w 24"/>
                <a:gd name="T91" fmla="*/ 7 h 35"/>
                <a:gd name="T92" fmla="*/ 10 w 24"/>
                <a:gd name="T93" fmla="*/ 9 h 35"/>
                <a:gd name="T94" fmla="*/ 7 w 24"/>
                <a:gd name="T95" fmla="*/ 9 h 35"/>
                <a:gd name="T96" fmla="*/ 8 w 24"/>
                <a:gd name="T97" fmla="*/ 14 h 35"/>
                <a:gd name="T98" fmla="*/ 9 w 24"/>
                <a:gd name="T99" fmla="*/ 13 h 35"/>
                <a:gd name="T100" fmla="*/ 14 w 24"/>
                <a:gd name="T101" fmla="*/ 14 h 35"/>
                <a:gd name="T102" fmla="*/ 8 w 24"/>
                <a:gd name="T10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" h="35">
                  <a:moveTo>
                    <a:pt x="24" y="24"/>
                  </a:moveTo>
                  <a:cubicBezTo>
                    <a:pt x="24" y="24"/>
                    <a:pt x="23" y="24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5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4"/>
                  </a:cubicBezTo>
                  <a:cubicBezTo>
                    <a:pt x="13" y="19"/>
                    <a:pt x="12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7" y="31"/>
                    <a:pt x="8" y="30"/>
                    <a:pt x="8" y="30"/>
                  </a:cubicBezTo>
                  <a:cubicBezTo>
                    <a:pt x="8" y="29"/>
                    <a:pt x="7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4"/>
                    <a:pt x="5" y="21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6" y="9"/>
                    <a:pt x="16" y="9"/>
                  </a:cubicBezTo>
                  <a:cubicBezTo>
                    <a:pt x="18" y="7"/>
                    <a:pt x="22" y="6"/>
                    <a:pt x="24" y="7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2" y="8"/>
                    <a:pt x="20" y="8"/>
                  </a:cubicBezTo>
                  <a:cubicBezTo>
                    <a:pt x="19" y="9"/>
                    <a:pt x="17" y="10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2" y="10"/>
                    <a:pt x="23" y="10"/>
                    <a:pt x="24" y="11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3" y="17"/>
                    <a:pt x="22" y="18"/>
                    <a:pt x="20" y="18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2" y="20"/>
                    <a:pt x="23" y="20"/>
                    <a:pt x="24" y="19"/>
                  </a:cubicBezTo>
                  <a:lnTo>
                    <a:pt x="24" y="24"/>
                  </a:ln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7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3" y="9"/>
                  </a:cubicBezTo>
                  <a:cubicBezTo>
                    <a:pt x="13" y="6"/>
                    <a:pt x="10" y="2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9" y="18"/>
                  </a:cubicBezTo>
                  <a:cubicBezTo>
                    <a:pt x="9" y="19"/>
                    <a:pt x="9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7542" y="3273179"/>
            <a:ext cx="1878750" cy="5625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171546" y="4511089"/>
            <a:ext cx="44297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Snap ITC" panose="04040A07060A02020202" pitchFamily="82" charset="0"/>
              </a:rPr>
              <a:t>HALLOWEEN</a:t>
            </a:r>
            <a:endParaRPr lang="zh-CN" altLang="en-US" sz="4400" b="1" dirty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  <p:sp>
        <p:nvSpPr>
          <p:cNvPr id="20" name="Freeform 12"/>
          <p:cNvSpPr>
            <a:spLocks noEditPoints="1"/>
          </p:cNvSpPr>
          <p:nvPr/>
        </p:nvSpPr>
        <p:spPr bwMode="auto">
          <a:xfrm>
            <a:off x="8063230" y="3289366"/>
            <a:ext cx="1712435" cy="1377235"/>
          </a:xfrm>
          <a:custGeom>
            <a:avLst/>
            <a:gdLst>
              <a:gd name="T0" fmla="*/ 69 w 243"/>
              <a:gd name="T1" fmla="*/ 70 h 195"/>
              <a:gd name="T2" fmla="*/ 76 w 243"/>
              <a:gd name="T3" fmla="*/ 61 h 195"/>
              <a:gd name="T4" fmla="*/ 77 w 243"/>
              <a:gd name="T5" fmla="*/ 68 h 195"/>
              <a:gd name="T6" fmla="*/ 81 w 243"/>
              <a:gd name="T7" fmla="*/ 76 h 195"/>
              <a:gd name="T8" fmla="*/ 96 w 243"/>
              <a:gd name="T9" fmla="*/ 69 h 195"/>
              <a:gd name="T10" fmla="*/ 75 w 243"/>
              <a:gd name="T11" fmla="*/ 51 h 195"/>
              <a:gd name="T12" fmla="*/ 68 w 243"/>
              <a:gd name="T13" fmla="*/ 57 h 195"/>
              <a:gd name="T14" fmla="*/ 65 w 243"/>
              <a:gd name="T15" fmla="*/ 62 h 195"/>
              <a:gd name="T16" fmla="*/ 62 w 243"/>
              <a:gd name="T17" fmla="*/ 51 h 195"/>
              <a:gd name="T18" fmla="*/ 77 w 243"/>
              <a:gd name="T19" fmla="*/ 28 h 195"/>
              <a:gd name="T20" fmla="*/ 109 w 243"/>
              <a:gd name="T21" fmla="*/ 36 h 195"/>
              <a:gd name="T22" fmla="*/ 87 w 243"/>
              <a:gd name="T23" fmla="*/ 16 h 195"/>
              <a:gd name="T24" fmla="*/ 79 w 243"/>
              <a:gd name="T25" fmla="*/ 13 h 195"/>
              <a:gd name="T26" fmla="*/ 85 w 243"/>
              <a:gd name="T27" fmla="*/ 8 h 195"/>
              <a:gd name="T28" fmla="*/ 93 w 243"/>
              <a:gd name="T29" fmla="*/ 5 h 195"/>
              <a:gd name="T30" fmla="*/ 128 w 243"/>
              <a:gd name="T31" fmla="*/ 37 h 195"/>
              <a:gd name="T32" fmla="*/ 113 w 243"/>
              <a:gd name="T33" fmla="*/ 9 h 195"/>
              <a:gd name="T34" fmla="*/ 107 w 243"/>
              <a:gd name="T35" fmla="*/ 6 h 195"/>
              <a:gd name="T36" fmla="*/ 113 w 243"/>
              <a:gd name="T37" fmla="*/ 2 h 195"/>
              <a:gd name="T38" fmla="*/ 122 w 243"/>
              <a:gd name="T39" fmla="*/ 1 h 195"/>
              <a:gd name="T40" fmla="*/ 147 w 243"/>
              <a:gd name="T41" fmla="*/ 40 h 195"/>
              <a:gd name="T42" fmla="*/ 141 w 243"/>
              <a:gd name="T43" fmla="*/ 12 h 195"/>
              <a:gd name="T44" fmla="*/ 136 w 243"/>
              <a:gd name="T45" fmla="*/ 8 h 195"/>
              <a:gd name="T46" fmla="*/ 143 w 243"/>
              <a:gd name="T47" fmla="*/ 6 h 195"/>
              <a:gd name="T48" fmla="*/ 152 w 243"/>
              <a:gd name="T49" fmla="*/ 7 h 195"/>
              <a:gd name="T50" fmla="*/ 153 w 243"/>
              <a:gd name="T51" fmla="*/ 83 h 195"/>
              <a:gd name="T52" fmla="*/ 146 w 243"/>
              <a:gd name="T53" fmla="*/ 114 h 195"/>
              <a:gd name="T54" fmla="*/ 149 w 243"/>
              <a:gd name="T55" fmla="*/ 153 h 195"/>
              <a:gd name="T56" fmla="*/ 130 w 243"/>
              <a:gd name="T57" fmla="*/ 140 h 195"/>
              <a:gd name="T58" fmla="*/ 82 w 243"/>
              <a:gd name="T59" fmla="*/ 169 h 195"/>
              <a:gd name="T60" fmla="*/ 96 w 243"/>
              <a:gd name="T61" fmla="*/ 137 h 195"/>
              <a:gd name="T62" fmla="*/ 85 w 243"/>
              <a:gd name="T63" fmla="*/ 102 h 195"/>
              <a:gd name="T64" fmla="*/ 22 w 243"/>
              <a:gd name="T65" fmla="*/ 180 h 195"/>
              <a:gd name="T66" fmla="*/ 78 w 243"/>
              <a:gd name="T67" fmla="*/ 174 h 195"/>
              <a:gd name="T68" fmla="*/ 158 w 243"/>
              <a:gd name="T69" fmla="*/ 167 h 195"/>
              <a:gd name="T70" fmla="*/ 219 w 243"/>
              <a:gd name="T71" fmla="*/ 179 h 195"/>
              <a:gd name="T72" fmla="*/ 27 w 243"/>
              <a:gd name="T73" fmla="*/ 19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3" h="195">
                <a:moveTo>
                  <a:pt x="67" y="74"/>
                </a:moveTo>
                <a:cubicBezTo>
                  <a:pt x="67" y="73"/>
                  <a:pt x="68" y="71"/>
                  <a:pt x="69" y="70"/>
                </a:cubicBezTo>
                <a:cubicBezTo>
                  <a:pt x="71" y="69"/>
                  <a:pt x="71" y="68"/>
                  <a:pt x="72" y="67"/>
                </a:cubicBezTo>
                <a:cubicBezTo>
                  <a:pt x="73" y="65"/>
                  <a:pt x="74" y="63"/>
                  <a:pt x="76" y="61"/>
                </a:cubicBezTo>
                <a:cubicBezTo>
                  <a:pt x="78" y="59"/>
                  <a:pt x="78" y="60"/>
                  <a:pt x="78" y="63"/>
                </a:cubicBezTo>
                <a:cubicBezTo>
                  <a:pt x="77" y="64"/>
                  <a:pt x="77" y="66"/>
                  <a:pt x="77" y="68"/>
                </a:cubicBezTo>
                <a:cubicBezTo>
                  <a:pt x="77" y="69"/>
                  <a:pt x="77" y="69"/>
                  <a:pt x="78" y="70"/>
                </a:cubicBezTo>
                <a:cubicBezTo>
                  <a:pt x="80" y="71"/>
                  <a:pt x="81" y="73"/>
                  <a:pt x="81" y="76"/>
                </a:cubicBezTo>
                <a:cubicBezTo>
                  <a:pt x="80" y="81"/>
                  <a:pt x="83" y="86"/>
                  <a:pt x="87" y="88"/>
                </a:cubicBezTo>
                <a:cubicBezTo>
                  <a:pt x="94" y="92"/>
                  <a:pt x="96" y="86"/>
                  <a:pt x="96" y="69"/>
                </a:cubicBezTo>
                <a:cubicBezTo>
                  <a:pt x="96" y="60"/>
                  <a:pt x="95" y="52"/>
                  <a:pt x="92" y="47"/>
                </a:cubicBezTo>
                <a:cubicBezTo>
                  <a:pt x="88" y="39"/>
                  <a:pt x="80" y="37"/>
                  <a:pt x="75" y="51"/>
                </a:cubicBezTo>
                <a:cubicBezTo>
                  <a:pt x="74" y="53"/>
                  <a:pt x="72" y="54"/>
                  <a:pt x="71" y="55"/>
                </a:cubicBezTo>
                <a:cubicBezTo>
                  <a:pt x="69" y="55"/>
                  <a:pt x="68" y="56"/>
                  <a:pt x="68" y="57"/>
                </a:cubicBezTo>
                <a:cubicBezTo>
                  <a:pt x="67" y="58"/>
                  <a:pt x="67" y="60"/>
                  <a:pt x="67" y="61"/>
                </a:cubicBezTo>
                <a:cubicBezTo>
                  <a:pt x="66" y="64"/>
                  <a:pt x="66" y="64"/>
                  <a:pt x="65" y="62"/>
                </a:cubicBezTo>
                <a:cubicBezTo>
                  <a:pt x="64" y="59"/>
                  <a:pt x="63" y="57"/>
                  <a:pt x="63" y="54"/>
                </a:cubicBezTo>
                <a:cubicBezTo>
                  <a:pt x="63" y="53"/>
                  <a:pt x="63" y="52"/>
                  <a:pt x="62" y="51"/>
                </a:cubicBezTo>
                <a:cubicBezTo>
                  <a:pt x="62" y="49"/>
                  <a:pt x="62" y="48"/>
                  <a:pt x="62" y="46"/>
                </a:cubicBezTo>
                <a:cubicBezTo>
                  <a:pt x="66" y="36"/>
                  <a:pt x="71" y="30"/>
                  <a:pt x="77" y="28"/>
                </a:cubicBezTo>
                <a:cubicBezTo>
                  <a:pt x="88" y="23"/>
                  <a:pt x="98" y="30"/>
                  <a:pt x="104" y="39"/>
                </a:cubicBezTo>
                <a:cubicBezTo>
                  <a:pt x="110" y="47"/>
                  <a:pt x="111" y="46"/>
                  <a:pt x="109" y="36"/>
                </a:cubicBezTo>
                <a:cubicBezTo>
                  <a:pt x="107" y="27"/>
                  <a:pt x="101" y="20"/>
                  <a:pt x="92" y="19"/>
                </a:cubicBezTo>
                <a:cubicBezTo>
                  <a:pt x="89" y="19"/>
                  <a:pt x="88" y="17"/>
                  <a:pt x="87" y="16"/>
                </a:cubicBezTo>
                <a:cubicBezTo>
                  <a:pt x="86" y="14"/>
                  <a:pt x="86" y="14"/>
                  <a:pt x="84" y="14"/>
                </a:cubicBezTo>
                <a:cubicBezTo>
                  <a:pt x="83" y="13"/>
                  <a:pt x="81" y="13"/>
                  <a:pt x="79" y="13"/>
                </a:cubicBezTo>
                <a:cubicBezTo>
                  <a:pt x="77" y="13"/>
                  <a:pt x="76" y="13"/>
                  <a:pt x="78" y="11"/>
                </a:cubicBezTo>
                <a:cubicBezTo>
                  <a:pt x="80" y="10"/>
                  <a:pt x="83" y="8"/>
                  <a:pt x="85" y="8"/>
                </a:cubicBezTo>
                <a:cubicBezTo>
                  <a:pt x="87" y="8"/>
                  <a:pt x="87" y="7"/>
                  <a:pt x="88" y="6"/>
                </a:cubicBezTo>
                <a:cubicBezTo>
                  <a:pt x="90" y="6"/>
                  <a:pt x="91" y="5"/>
                  <a:pt x="93" y="5"/>
                </a:cubicBezTo>
                <a:cubicBezTo>
                  <a:pt x="110" y="7"/>
                  <a:pt x="122" y="22"/>
                  <a:pt x="123" y="38"/>
                </a:cubicBezTo>
                <a:cubicBezTo>
                  <a:pt x="124" y="50"/>
                  <a:pt x="126" y="49"/>
                  <a:pt x="128" y="37"/>
                </a:cubicBezTo>
                <a:cubicBezTo>
                  <a:pt x="130" y="28"/>
                  <a:pt x="126" y="17"/>
                  <a:pt x="117" y="13"/>
                </a:cubicBezTo>
                <a:cubicBezTo>
                  <a:pt x="115" y="12"/>
                  <a:pt x="113" y="11"/>
                  <a:pt x="113" y="9"/>
                </a:cubicBezTo>
                <a:cubicBezTo>
                  <a:pt x="112" y="8"/>
                  <a:pt x="112" y="7"/>
                  <a:pt x="111" y="7"/>
                </a:cubicBezTo>
                <a:cubicBezTo>
                  <a:pt x="110" y="6"/>
                  <a:pt x="108" y="6"/>
                  <a:pt x="107" y="6"/>
                </a:cubicBezTo>
                <a:cubicBezTo>
                  <a:pt x="104" y="5"/>
                  <a:pt x="104" y="5"/>
                  <a:pt x="106" y="4"/>
                </a:cubicBezTo>
                <a:cubicBezTo>
                  <a:pt x="108" y="3"/>
                  <a:pt x="111" y="2"/>
                  <a:pt x="113" y="2"/>
                </a:cubicBezTo>
                <a:cubicBezTo>
                  <a:pt x="115" y="2"/>
                  <a:pt x="115" y="2"/>
                  <a:pt x="116" y="1"/>
                </a:cubicBezTo>
                <a:cubicBezTo>
                  <a:pt x="117" y="0"/>
                  <a:pt x="120" y="0"/>
                  <a:pt x="122" y="1"/>
                </a:cubicBezTo>
                <a:cubicBezTo>
                  <a:pt x="137" y="7"/>
                  <a:pt x="144" y="23"/>
                  <a:pt x="142" y="38"/>
                </a:cubicBezTo>
                <a:cubicBezTo>
                  <a:pt x="141" y="47"/>
                  <a:pt x="143" y="48"/>
                  <a:pt x="147" y="40"/>
                </a:cubicBezTo>
                <a:cubicBezTo>
                  <a:pt x="152" y="32"/>
                  <a:pt x="151" y="24"/>
                  <a:pt x="143" y="18"/>
                </a:cubicBezTo>
                <a:cubicBezTo>
                  <a:pt x="141" y="16"/>
                  <a:pt x="141" y="14"/>
                  <a:pt x="141" y="12"/>
                </a:cubicBezTo>
                <a:cubicBezTo>
                  <a:pt x="141" y="11"/>
                  <a:pt x="141" y="11"/>
                  <a:pt x="140" y="10"/>
                </a:cubicBezTo>
                <a:cubicBezTo>
                  <a:pt x="139" y="9"/>
                  <a:pt x="137" y="8"/>
                  <a:pt x="136" y="8"/>
                </a:cubicBezTo>
                <a:cubicBezTo>
                  <a:pt x="134" y="6"/>
                  <a:pt x="133" y="6"/>
                  <a:pt x="136" y="5"/>
                </a:cubicBezTo>
                <a:cubicBezTo>
                  <a:pt x="138" y="5"/>
                  <a:pt x="141" y="5"/>
                  <a:pt x="143" y="6"/>
                </a:cubicBezTo>
                <a:cubicBezTo>
                  <a:pt x="144" y="6"/>
                  <a:pt x="144" y="6"/>
                  <a:pt x="146" y="6"/>
                </a:cubicBezTo>
                <a:cubicBezTo>
                  <a:pt x="148" y="5"/>
                  <a:pt x="150" y="5"/>
                  <a:pt x="152" y="7"/>
                </a:cubicBezTo>
                <a:cubicBezTo>
                  <a:pt x="164" y="17"/>
                  <a:pt x="167" y="32"/>
                  <a:pt x="161" y="45"/>
                </a:cubicBezTo>
                <a:cubicBezTo>
                  <a:pt x="154" y="59"/>
                  <a:pt x="153" y="63"/>
                  <a:pt x="153" y="83"/>
                </a:cubicBezTo>
                <a:cubicBezTo>
                  <a:pt x="153" y="87"/>
                  <a:pt x="152" y="90"/>
                  <a:pt x="150" y="92"/>
                </a:cubicBezTo>
                <a:cubicBezTo>
                  <a:pt x="147" y="97"/>
                  <a:pt x="146" y="102"/>
                  <a:pt x="146" y="114"/>
                </a:cubicBezTo>
                <a:cubicBezTo>
                  <a:pt x="146" y="139"/>
                  <a:pt x="146" y="139"/>
                  <a:pt x="146" y="139"/>
                </a:cubicBezTo>
                <a:cubicBezTo>
                  <a:pt x="146" y="147"/>
                  <a:pt x="147" y="149"/>
                  <a:pt x="149" y="153"/>
                </a:cubicBezTo>
                <a:cubicBezTo>
                  <a:pt x="154" y="162"/>
                  <a:pt x="150" y="158"/>
                  <a:pt x="145" y="152"/>
                </a:cubicBezTo>
                <a:cubicBezTo>
                  <a:pt x="141" y="147"/>
                  <a:pt x="136" y="141"/>
                  <a:pt x="130" y="140"/>
                </a:cubicBezTo>
                <a:cubicBezTo>
                  <a:pt x="129" y="139"/>
                  <a:pt x="128" y="139"/>
                  <a:pt x="126" y="139"/>
                </a:cubicBezTo>
                <a:cubicBezTo>
                  <a:pt x="109" y="141"/>
                  <a:pt x="96" y="166"/>
                  <a:pt x="82" y="169"/>
                </a:cubicBezTo>
                <a:cubicBezTo>
                  <a:pt x="84" y="167"/>
                  <a:pt x="86" y="163"/>
                  <a:pt x="87" y="162"/>
                </a:cubicBezTo>
                <a:cubicBezTo>
                  <a:pt x="95" y="151"/>
                  <a:pt x="96" y="149"/>
                  <a:pt x="96" y="137"/>
                </a:cubicBezTo>
                <a:cubicBezTo>
                  <a:pt x="96" y="124"/>
                  <a:pt x="96" y="114"/>
                  <a:pt x="96" y="114"/>
                </a:cubicBezTo>
                <a:cubicBezTo>
                  <a:pt x="96" y="107"/>
                  <a:pt x="94" y="105"/>
                  <a:pt x="85" y="102"/>
                </a:cubicBezTo>
                <a:cubicBezTo>
                  <a:pt x="73" y="98"/>
                  <a:pt x="66" y="88"/>
                  <a:pt x="67" y="74"/>
                </a:cubicBezTo>
                <a:close/>
                <a:moveTo>
                  <a:pt x="22" y="180"/>
                </a:moveTo>
                <a:cubicBezTo>
                  <a:pt x="41" y="167"/>
                  <a:pt x="66" y="154"/>
                  <a:pt x="87" y="147"/>
                </a:cubicBezTo>
                <a:cubicBezTo>
                  <a:pt x="98" y="144"/>
                  <a:pt x="69" y="174"/>
                  <a:pt x="78" y="174"/>
                </a:cubicBezTo>
                <a:cubicBezTo>
                  <a:pt x="96" y="175"/>
                  <a:pt x="109" y="145"/>
                  <a:pt x="127" y="143"/>
                </a:cubicBezTo>
                <a:cubicBezTo>
                  <a:pt x="139" y="142"/>
                  <a:pt x="147" y="169"/>
                  <a:pt x="158" y="167"/>
                </a:cubicBezTo>
                <a:cubicBezTo>
                  <a:pt x="163" y="165"/>
                  <a:pt x="146" y="144"/>
                  <a:pt x="156" y="148"/>
                </a:cubicBezTo>
                <a:cubicBezTo>
                  <a:pt x="174" y="157"/>
                  <a:pt x="203" y="168"/>
                  <a:pt x="219" y="179"/>
                </a:cubicBezTo>
                <a:cubicBezTo>
                  <a:pt x="243" y="194"/>
                  <a:pt x="242" y="195"/>
                  <a:pt x="216" y="195"/>
                </a:cubicBezTo>
                <a:cubicBezTo>
                  <a:pt x="27" y="195"/>
                  <a:pt x="27" y="195"/>
                  <a:pt x="27" y="195"/>
                </a:cubicBezTo>
                <a:cubicBezTo>
                  <a:pt x="0" y="195"/>
                  <a:pt x="1" y="194"/>
                  <a:pt x="22" y="18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842" y="0"/>
            <a:ext cx="6547160" cy="409638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365839" y="1220425"/>
            <a:ext cx="5466273" cy="4034219"/>
            <a:chOff x="-1514187" y="735938"/>
            <a:chExt cx="5622163" cy="4149269"/>
          </a:xfrm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-1420908" y="735938"/>
              <a:ext cx="5209408" cy="3821970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30 h 35"/>
                <a:gd name="T20" fmla="*/ 38 w 49"/>
                <a:gd name="T21" fmla="*/ 26 h 35"/>
                <a:gd name="T22" fmla="*/ 38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6 w 49"/>
                <a:gd name="T41" fmla="*/ 29 h 35"/>
                <a:gd name="T42" fmla="*/ 15 w 49"/>
                <a:gd name="T43" fmla="*/ 24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3 h 35"/>
                <a:gd name="T50" fmla="*/ 7 w 49"/>
                <a:gd name="T51" fmla="*/ 26 h 35"/>
                <a:gd name="T52" fmla="*/ 7 w 49"/>
                <a:gd name="T53" fmla="*/ 28 h 35"/>
                <a:gd name="T54" fmla="*/ 5 w 49"/>
                <a:gd name="T55" fmla="*/ 21 h 35"/>
                <a:gd name="T56" fmla="*/ 2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4 w 49"/>
                <a:gd name="T63" fmla="*/ 8 h 35"/>
                <a:gd name="T64" fmla="*/ 28 w 49"/>
                <a:gd name="T65" fmla="*/ 8 h 35"/>
                <a:gd name="T66" fmla="*/ 43 w 49"/>
                <a:gd name="T67" fmla="*/ 7 h 35"/>
                <a:gd name="T68" fmla="*/ 48 w 49"/>
                <a:gd name="T69" fmla="*/ 14 h 35"/>
                <a:gd name="T70" fmla="*/ 46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7 h 35"/>
                <a:gd name="T78" fmla="*/ 5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8 w 49"/>
                <a:gd name="T87" fmla="*/ 22 h 35"/>
                <a:gd name="T88" fmla="*/ 16 w 49"/>
                <a:gd name="T89" fmla="*/ 15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7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7" y="12"/>
                    <a:pt x="47" y="10"/>
                    <a:pt x="47" y="9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7"/>
                    <a:pt x="45" y="8"/>
                  </a:cubicBezTo>
                  <a:cubicBezTo>
                    <a:pt x="44" y="10"/>
                    <a:pt x="44" y="12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20"/>
                    <a:pt x="44" y="20"/>
                  </a:cubicBezTo>
                  <a:cubicBezTo>
                    <a:pt x="46" y="20"/>
                    <a:pt x="46" y="17"/>
                    <a:pt x="44" y="17"/>
                  </a:cubicBezTo>
                  <a:close/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8"/>
                  </a:cubicBezTo>
                  <a:cubicBezTo>
                    <a:pt x="33" y="19"/>
                    <a:pt x="32" y="17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7"/>
                    <a:pt x="34" y="8"/>
                  </a:cubicBezTo>
                  <a:cubicBezTo>
                    <a:pt x="33" y="8"/>
                    <a:pt x="31" y="9"/>
                    <a:pt x="31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9"/>
                    <a:pt x="41" y="30"/>
                  </a:cubicBezTo>
                  <a:cubicBezTo>
                    <a:pt x="41" y="31"/>
                    <a:pt x="41" y="31"/>
                    <a:pt x="40" y="31"/>
                  </a:cubicBezTo>
                  <a:cubicBezTo>
                    <a:pt x="39" y="31"/>
                    <a:pt x="39" y="31"/>
                    <a:pt x="39" y="30"/>
                  </a:cubicBezTo>
                  <a:cubicBezTo>
                    <a:pt x="39" y="29"/>
                    <a:pt x="40" y="28"/>
                    <a:pt x="40" y="27"/>
                  </a:cubicBezTo>
                  <a:cubicBezTo>
                    <a:pt x="40" y="26"/>
                    <a:pt x="38" y="21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8"/>
                    <a:pt x="38" y="28"/>
                  </a:cubicBezTo>
                  <a:cubicBezTo>
                    <a:pt x="37" y="28"/>
                    <a:pt x="37" y="27"/>
                    <a:pt x="37" y="26"/>
                  </a:cubicBezTo>
                  <a:cubicBezTo>
                    <a:pt x="37" y="26"/>
                    <a:pt x="37" y="26"/>
                    <a:pt x="38" y="25"/>
                  </a:cubicBezTo>
                  <a:cubicBezTo>
                    <a:pt x="38" y="23"/>
                    <a:pt x="37" y="22"/>
                    <a:pt x="36" y="24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3" y="30"/>
                    <a:pt x="32" y="29"/>
                    <a:pt x="33" y="28"/>
                  </a:cubicBezTo>
                  <a:cubicBezTo>
                    <a:pt x="33" y="28"/>
                    <a:pt x="33" y="27"/>
                    <a:pt x="33" y="26"/>
                  </a:cubicBezTo>
                  <a:cubicBezTo>
                    <a:pt x="33" y="26"/>
                    <a:pt x="33" y="24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3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5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4"/>
                  </a:cubicBezTo>
                  <a:cubicBezTo>
                    <a:pt x="13" y="19"/>
                    <a:pt x="12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7" y="31"/>
                    <a:pt x="8" y="30"/>
                    <a:pt x="8" y="30"/>
                  </a:cubicBezTo>
                  <a:cubicBezTo>
                    <a:pt x="8" y="29"/>
                    <a:pt x="7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4"/>
                    <a:pt x="5" y="21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6" y="9"/>
                    <a:pt x="16" y="9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9"/>
                    <a:pt x="30" y="8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3" y="5"/>
                    <a:pt x="44" y="4"/>
                    <a:pt x="47" y="5"/>
                  </a:cubicBezTo>
                  <a:cubicBezTo>
                    <a:pt x="49" y="6"/>
                    <a:pt x="49" y="7"/>
                    <a:pt x="49" y="9"/>
                  </a:cubicBezTo>
                  <a:cubicBezTo>
                    <a:pt x="48" y="11"/>
                    <a:pt x="49" y="12"/>
                    <a:pt x="48" y="14"/>
                  </a:cubicBezTo>
                  <a:cubicBezTo>
                    <a:pt x="47" y="18"/>
                    <a:pt x="47" y="20"/>
                    <a:pt x="46" y="21"/>
                  </a:cubicBezTo>
                  <a:cubicBezTo>
                    <a:pt x="46" y="22"/>
                    <a:pt x="45" y="22"/>
                    <a:pt x="45" y="23"/>
                  </a:cubicBezTo>
                  <a:cubicBezTo>
                    <a:pt x="45" y="24"/>
                    <a:pt x="46" y="24"/>
                    <a:pt x="46" y="25"/>
                  </a:cubicBezTo>
                  <a:cubicBezTo>
                    <a:pt x="46" y="25"/>
                    <a:pt x="45" y="26"/>
                    <a:pt x="45" y="26"/>
                  </a:cubicBezTo>
                  <a:cubicBezTo>
                    <a:pt x="45" y="26"/>
                    <a:pt x="44" y="25"/>
                    <a:pt x="45" y="25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2"/>
                    <a:pt x="44" y="22"/>
                    <a:pt x="43" y="23"/>
                  </a:cubicBezTo>
                  <a:cubicBezTo>
                    <a:pt x="42" y="24"/>
                    <a:pt x="42" y="25"/>
                    <a:pt x="42" y="27"/>
                  </a:cubicBezTo>
                  <a:cubicBezTo>
                    <a:pt x="42" y="27"/>
                    <a:pt x="42" y="28"/>
                    <a:pt x="42" y="28"/>
                  </a:cubicBezTo>
                  <a:cubicBezTo>
                    <a:pt x="42" y="29"/>
                    <a:pt x="42" y="29"/>
                    <a:pt x="41" y="29"/>
                  </a:cubicBezTo>
                  <a:cubicBezTo>
                    <a:pt x="41" y="29"/>
                    <a:pt x="41" y="29"/>
                    <a:pt x="41" y="28"/>
                  </a:cubicBezTo>
                  <a:cubicBezTo>
                    <a:pt x="41" y="28"/>
                    <a:pt x="41" y="27"/>
                    <a:pt x="41" y="27"/>
                  </a:cubicBezTo>
                  <a:cubicBezTo>
                    <a:pt x="41" y="24"/>
                    <a:pt x="40" y="25"/>
                    <a:pt x="40" y="27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7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3" y="9"/>
                  </a:cubicBezTo>
                  <a:cubicBezTo>
                    <a:pt x="13" y="6"/>
                    <a:pt x="10" y="2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9" y="18"/>
                  </a:cubicBezTo>
                  <a:cubicBezTo>
                    <a:pt x="9" y="19"/>
                    <a:pt x="9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7" y="17"/>
                    <a:pt x="23" y="18"/>
                    <a:pt x="20" y="18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9"/>
                    <a:pt x="24" y="7"/>
                    <a:pt x="20" y="9"/>
                  </a:cubicBezTo>
                  <a:cubicBezTo>
                    <a:pt x="19" y="9"/>
                    <a:pt x="17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-1420908" y="844168"/>
              <a:ext cx="5209408" cy="3713739"/>
            </a:xfrm>
            <a:custGeom>
              <a:avLst/>
              <a:gdLst>
                <a:gd name="T0" fmla="*/ 45 w 49"/>
                <a:gd name="T1" fmla="*/ 14 h 34"/>
                <a:gd name="T2" fmla="*/ 46 w 49"/>
                <a:gd name="T3" fmla="*/ 6 h 34"/>
                <a:gd name="T4" fmla="*/ 45 w 49"/>
                <a:gd name="T5" fmla="*/ 16 h 34"/>
                <a:gd name="T6" fmla="*/ 45 w 49"/>
                <a:gd name="T7" fmla="*/ 16 h 34"/>
                <a:gd name="T8" fmla="*/ 31 w 49"/>
                <a:gd name="T9" fmla="*/ 11 h 34"/>
                <a:gd name="T10" fmla="*/ 40 w 49"/>
                <a:gd name="T11" fmla="*/ 13 h 34"/>
                <a:gd name="T12" fmla="*/ 32 w 49"/>
                <a:gd name="T13" fmla="*/ 13 h 34"/>
                <a:gd name="T14" fmla="*/ 43 w 49"/>
                <a:gd name="T15" fmla="*/ 13 h 34"/>
                <a:gd name="T16" fmla="*/ 40 w 49"/>
                <a:gd name="T17" fmla="*/ 27 h 34"/>
                <a:gd name="T18" fmla="*/ 39 w 49"/>
                <a:gd name="T19" fmla="*/ 29 h 34"/>
                <a:gd name="T20" fmla="*/ 39 w 49"/>
                <a:gd name="T21" fmla="*/ 26 h 34"/>
                <a:gd name="T22" fmla="*/ 38 w 49"/>
                <a:gd name="T23" fmla="*/ 24 h 34"/>
                <a:gd name="T24" fmla="*/ 34 w 49"/>
                <a:gd name="T25" fmla="*/ 28 h 34"/>
                <a:gd name="T26" fmla="*/ 33 w 49"/>
                <a:gd name="T27" fmla="*/ 26 h 34"/>
                <a:gd name="T28" fmla="*/ 29 w 49"/>
                <a:gd name="T29" fmla="*/ 25 h 34"/>
                <a:gd name="T30" fmla="*/ 29 w 49"/>
                <a:gd name="T31" fmla="*/ 24 h 34"/>
                <a:gd name="T32" fmla="*/ 23 w 49"/>
                <a:gd name="T33" fmla="*/ 27 h 34"/>
                <a:gd name="T34" fmla="*/ 23 w 49"/>
                <a:gd name="T35" fmla="*/ 25 h 34"/>
                <a:gd name="T36" fmla="*/ 18 w 49"/>
                <a:gd name="T37" fmla="*/ 29 h 34"/>
                <a:gd name="T38" fmla="*/ 17 w 49"/>
                <a:gd name="T39" fmla="*/ 26 h 34"/>
                <a:gd name="T40" fmla="*/ 16 w 49"/>
                <a:gd name="T41" fmla="*/ 28 h 34"/>
                <a:gd name="T42" fmla="*/ 15 w 49"/>
                <a:gd name="T43" fmla="*/ 24 h 34"/>
                <a:gd name="T44" fmla="*/ 13 w 49"/>
                <a:gd name="T45" fmla="*/ 34 h 34"/>
                <a:gd name="T46" fmla="*/ 10 w 49"/>
                <a:gd name="T47" fmla="*/ 24 h 34"/>
                <a:gd name="T48" fmla="*/ 8 w 49"/>
                <a:gd name="T49" fmla="*/ 32 h 34"/>
                <a:gd name="T50" fmla="*/ 8 w 49"/>
                <a:gd name="T51" fmla="*/ 26 h 34"/>
                <a:gd name="T52" fmla="*/ 7 w 49"/>
                <a:gd name="T53" fmla="*/ 27 h 34"/>
                <a:gd name="T54" fmla="*/ 5 w 49"/>
                <a:gd name="T55" fmla="*/ 21 h 34"/>
                <a:gd name="T56" fmla="*/ 2 w 49"/>
                <a:gd name="T57" fmla="*/ 11 h 34"/>
                <a:gd name="T58" fmla="*/ 1 w 49"/>
                <a:gd name="T59" fmla="*/ 7 h 34"/>
                <a:gd name="T60" fmla="*/ 3 w 49"/>
                <a:gd name="T61" fmla="*/ 0 h 34"/>
                <a:gd name="T62" fmla="*/ 15 w 49"/>
                <a:gd name="T63" fmla="*/ 7 h 34"/>
                <a:gd name="T64" fmla="*/ 28 w 49"/>
                <a:gd name="T65" fmla="*/ 7 h 34"/>
                <a:gd name="T66" fmla="*/ 43 w 49"/>
                <a:gd name="T67" fmla="*/ 7 h 34"/>
                <a:gd name="T68" fmla="*/ 48 w 49"/>
                <a:gd name="T69" fmla="*/ 14 h 34"/>
                <a:gd name="T70" fmla="*/ 46 w 49"/>
                <a:gd name="T71" fmla="*/ 24 h 34"/>
                <a:gd name="T72" fmla="*/ 45 w 49"/>
                <a:gd name="T73" fmla="*/ 23 h 34"/>
                <a:gd name="T74" fmla="*/ 42 w 49"/>
                <a:gd name="T75" fmla="*/ 27 h 34"/>
                <a:gd name="T76" fmla="*/ 42 w 49"/>
                <a:gd name="T77" fmla="*/ 26 h 34"/>
                <a:gd name="T78" fmla="*/ 5 w 49"/>
                <a:gd name="T79" fmla="*/ 2 h 34"/>
                <a:gd name="T80" fmla="*/ 3 w 49"/>
                <a:gd name="T81" fmla="*/ 4 h 34"/>
                <a:gd name="T82" fmla="*/ 5 w 49"/>
                <a:gd name="T83" fmla="*/ 9 h 34"/>
                <a:gd name="T84" fmla="*/ 5 w 49"/>
                <a:gd name="T85" fmla="*/ 12 h 34"/>
                <a:gd name="T86" fmla="*/ 8 w 49"/>
                <a:gd name="T87" fmla="*/ 22 h 34"/>
                <a:gd name="T88" fmla="*/ 16 w 49"/>
                <a:gd name="T89" fmla="*/ 14 h 34"/>
                <a:gd name="T90" fmla="*/ 6 w 49"/>
                <a:gd name="T91" fmla="*/ 2 h 34"/>
                <a:gd name="T92" fmla="*/ 6 w 49"/>
                <a:gd name="T93" fmla="*/ 6 h 34"/>
                <a:gd name="T94" fmla="*/ 8 w 49"/>
                <a:gd name="T95" fmla="*/ 9 h 34"/>
                <a:gd name="T96" fmla="*/ 8 w 49"/>
                <a:gd name="T97" fmla="*/ 13 h 34"/>
                <a:gd name="T98" fmla="*/ 11 w 49"/>
                <a:gd name="T99" fmla="*/ 11 h 34"/>
                <a:gd name="T100" fmla="*/ 9 w 49"/>
                <a:gd name="T101" fmla="*/ 17 h 34"/>
                <a:gd name="T102" fmla="*/ 17 w 49"/>
                <a:gd name="T103" fmla="*/ 10 h 34"/>
                <a:gd name="T104" fmla="*/ 21 w 49"/>
                <a:gd name="T105" fmla="*/ 10 h 34"/>
                <a:gd name="T106" fmla="*/ 19 w 49"/>
                <a:gd name="T107" fmla="*/ 16 h 34"/>
                <a:gd name="T108" fmla="*/ 17 w 49"/>
                <a:gd name="T109" fmla="*/ 13 h 34"/>
                <a:gd name="T110" fmla="*/ 29 w 49"/>
                <a:gd name="T1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4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6" y="14"/>
                    <a:pt x="46" y="14"/>
                    <a:pt x="47" y="13"/>
                  </a:cubicBezTo>
                  <a:cubicBezTo>
                    <a:pt x="47" y="11"/>
                    <a:pt x="47" y="9"/>
                    <a:pt x="47" y="8"/>
                  </a:cubicBezTo>
                  <a:cubicBezTo>
                    <a:pt x="47" y="7"/>
                    <a:pt x="47" y="6"/>
                    <a:pt x="46" y="6"/>
                  </a:cubicBezTo>
                  <a:cubicBezTo>
                    <a:pt x="45" y="6"/>
                    <a:pt x="45" y="6"/>
                    <a:pt x="45" y="7"/>
                  </a:cubicBezTo>
                  <a:cubicBezTo>
                    <a:pt x="45" y="9"/>
                    <a:pt x="45" y="11"/>
                    <a:pt x="44" y="13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3" y="16"/>
                    <a:pt x="43" y="19"/>
                    <a:pt x="45" y="19"/>
                  </a:cubicBezTo>
                  <a:cubicBezTo>
                    <a:pt x="46" y="19"/>
                    <a:pt x="46" y="16"/>
                    <a:pt x="45" y="16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0"/>
                    <a:pt x="31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9"/>
                    <a:pt x="35" y="9"/>
                  </a:cubicBezTo>
                  <a:cubicBezTo>
                    <a:pt x="38" y="9"/>
                    <a:pt x="40" y="9"/>
                    <a:pt x="40" y="13"/>
                  </a:cubicBezTo>
                  <a:cubicBezTo>
                    <a:pt x="40" y="15"/>
                    <a:pt x="38" y="16"/>
                    <a:pt x="36" y="17"/>
                  </a:cubicBezTo>
                  <a:cubicBezTo>
                    <a:pt x="33" y="18"/>
                    <a:pt x="32" y="16"/>
                    <a:pt x="32" y="15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31" y="11"/>
                    <a:pt x="30" y="13"/>
                  </a:cubicBezTo>
                  <a:cubicBezTo>
                    <a:pt x="29" y="15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4" y="7"/>
                  </a:cubicBezTo>
                  <a:cubicBezTo>
                    <a:pt x="33" y="7"/>
                    <a:pt x="32" y="8"/>
                    <a:pt x="31" y="9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39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5"/>
                    <a:pt x="38" y="21"/>
                    <a:pt x="38" y="24"/>
                  </a:cubicBezTo>
                  <a:cubicBezTo>
                    <a:pt x="38" y="25"/>
                    <a:pt x="38" y="25"/>
                    <a:pt x="39" y="26"/>
                  </a:cubicBezTo>
                  <a:cubicBezTo>
                    <a:pt x="39" y="26"/>
                    <a:pt x="38" y="27"/>
                    <a:pt x="38" y="27"/>
                  </a:cubicBezTo>
                  <a:cubicBezTo>
                    <a:pt x="38" y="27"/>
                    <a:pt x="37" y="26"/>
                    <a:pt x="37" y="26"/>
                  </a:cubicBezTo>
                  <a:cubicBezTo>
                    <a:pt x="37" y="25"/>
                    <a:pt x="38" y="25"/>
                    <a:pt x="38" y="24"/>
                  </a:cubicBezTo>
                  <a:cubicBezTo>
                    <a:pt x="38" y="23"/>
                    <a:pt x="37" y="21"/>
                    <a:pt x="37" y="23"/>
                  </a:cubicBezTo>
                  <a:cubicBezTo>
                    <a:pt x="36" y="25"/>
                    <a:pt x="34" y="23"/>
                    <a:pt x="34" y="26"/>
                  </a:cubicBezTo>
                  <a:cubicBezTo>
                    <a:pt x="34" y="27"/>
                    <a:pt x="34" y="27"/>
                    <a:pt x="34" y="28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3" y="28"/>
                  </a:cubicBezTo>
                  <a:cubicBezTo>
                    <a:pt x="33" y="27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0"/>
                    <a:pt x="29" y="20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8" y="26"/>
                    <a:pt x="28" y="26"/>
                    <a:pt x="28" y="25"/>
                  </a:cubicBezTo>
                  <a:cubicBezTo>
                    <a:pt x="28" y="25"/>
                    <a:pt x="28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5" y="24"/>
                    <a:pt x="23" y="22"/>
                    <a:pt x="23" y="25"/>
                  </a:cubicBezTo>
                  <a:cubicBezTo>
                    <a:pt x="23" y="26"/>
                    <a:pt x="23" y="26"/>
                    <a:pt x="23" y="27"/>
                  </a:cubicBezTo>
                  <a:cubicBezTo>
                    <a:pt x="24" y="28"/>
                    <a:pt x="23" y="28"/>
                    <a:pt x="23" y="28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9" y="21"/>
                    <a:pt x="18" y="24"/>
                    <a:pt x="18" y="26"/>
                  </a:cubicBezTo>
                  <a:cubicBezTo>
                    <a:pt x="18" y="27"/>
                    <a:pt x="18" y="28"/>
                    <a:pt x="18" y="29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6" y="30"/>
                    <a:pt x="17" y="29"/>
                  </a:cubicBezTo>
                  <a:cubicBezTo>
                    <a:pt x="17" y="28"/>
                    <a:pt x="17" y="27"/>
                    <a:pt x="17" y="26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6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7"/>
                  </a:cubicBezTo>
                  <a:cubicBezTo>
                    <a:pt x="15" y="27"/>
                    <a:pt x="16" y="26"/>
                    <a:pt x="16" y="26"/>
                  </a:cubicBezTo>
                  <a:cubicBezTo>
                    <a:pt x="16" y="25"/>
                    <a:pt x="16" y="24"/>
                    <a:pt x="15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3" y="32"/>
                    <a:pt x="13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2" y="31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8" y="27"/>
                    <a:pt x="8" y="29"/>
                  </a:cubicBezTo>
                  <a:cubicBezTo>
                    <a:pt x="8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6"/>
                  </a:cubicBezTo>
                  <a:cubicBezTo>
                    <a:pt x="7" y="24"/>
                    <a:pt x="7" y="24"/>
                    <a:pt x="7" y="25"/>
                  </a:cubicBezTo>
                  <a:cubicBezTo>
                    <a:pt x="7" y="25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6" y="27"/>
                    <a:pt x="6" y="26"/>
                    <a:pt x="6" y="26"/>
                  </a:cubicBezTo>
                  <a:cubicBezTo>
                    <a:pt x="6" y="25"/>
                    <a:pt x="7" y="25"/>
                    <a:pt x="6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19"/>
                    <a:pt x="5" y="18"/>
                    <a:pt x="4" y="16"/>
                  </a:cubicBezTo>
                  <a:cubicBezTo>
                    <a:pt x="4" y="15"/>
                    <a:pt x="4" y="15"/>
                    <a:pt x="3" y="14"/>
                  </a:cubicBezTo>
                  <a:cubicBezTo>
                    <a:pt x="2" y="13"/>
                    <a:pt x="2" y="12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2" y="9"/>
                    <a:pt x="3" y="9"/>
                    <a:pt x="2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9"/>
                    <a:pt x="17" y="8"/>
                  </a:cubicBezTo>
                  <a:cubicBezTo>
                    <a:pt x="19" y="5"/>
                    <a:pt x="25" y="5"/>
                    <a:pt x="28" y="7"/>
                  </a:cubicBezTo>
                  <a:cubicBezTo>
                    <a:pt x="29" y="8"/>
                    <a:pt x="29" y="8"/>
                    <a:pt x="31" y="7"/>
                  </a:cubicBezTo>
                  <a:cubicBezTo>
                    <a:pt x="34" y="5"/>
                    <a:pt x="39" y="4"/>
                    <a:pt x="42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4"/>
                  </a:cubicBezTo>
                  <a:cubicBezTo>
                    <a:pt x="49" y="5"/>
                    <a:pt x="49" y="6"/>
                    <a:pt x="49" y="8"/>
                  </a:cubicBezTo>
                  <a:cubicBezTo>
                    <a:pt x="49" y="10"/>
                    <a:pt x="49" y="12"/>
                    <a:pt x="48" y="14"/>
                  </a:cubicBezTo>
                  <a:cubicBezTo>
                    <a:pt x="48" y="17"/>
                    <a:pt x="47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1" y="27"/>
                    <a:pt x="42" y="26"/>
                    <a:pt x="42" y="26"/>
                  </a:cubicBezTo>
                  <a:cubicBezTo>
                    <a:pt x="42" y="23"/>
                    <a:pt x="40" y="24"/>
                    <a:pt x="40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8"/>
                    <a:pt x="4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4" y="13"/>
                    <a:pt x="5" y="12"/>
                  </a:cubicBezTo>
                  <a:cubicBezTo>
                    <a:pt x="5" y="12"/>
                    <a:pt x="5" y="13"/>
                    <a:pt x="6" y="13"/>
                  </a:cubicBezTo>
                  <a:cubicBezTo>
                    <a:pt x="6" y="16"/>
                    <a:pt x="7" y="18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3" y="20"/>
                    <a:pt x="16" y="16"/>
                    <a:pt x="16" y="14"/>
                  </a:cubicBezTo>
                  <a:cubicBezTo>
                    <a:pt x="17" y="12"/>
                    <a:pt x="15" y="10"/>
                    <a:pt x="14" y="9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4"/>
                    <a:pt x="11" y="7"/>
                    <a:pt x="10" y="8"/>
                  </a:cubicBezTo>
                  <a:cubicBezTo>
                    <a:pt x="10" y="9"/>
                    <a:pt x="9" y="9"/>
                    <a:pt x="8" y="9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6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2" y="11"/>
                    <a:pt x="14" y="12"/>
                    <a:pt x="14" y="13"/>
                  </a:cubicBezTo>
                  <a:cubicBezTo>
                    <a:pt x="13" y="15"/>
                    <a:pt x="12" y="17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8" y="15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8" y="11"/>
                  </a:cubicBezTo>
                  <a:cubicBezTo>
                    <a:pt x="18" y="11"/>
                    <a:pt x="18" y="11"/>
                    <a:pt x="20" y="11"/>
                  </a:cubicBezTo>
                  <a:cubicBezTo>
                    <a:pt x="20" y="10"/>
                    <a:pt x="21" y="10"/>
                    <a:pt x="21" y="10"/>
                  </a:cubicBezTo>
                  <a:cubicBezTo>
                    <a:pt x="24" y="9"/>
                    <a:pt x="27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19" y="16"/>
                  </a:cubicBezTo>
                  <a:cubicBezTo>
                    <a:pt x="19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19"/>
                    <a:pt x="21" y="19"/>
                  </a:cubicBezTo>
                  <a:cubicBezTo>
                    <a:pt x="24" y="19"/>
                    <a:pt x="29" y="17"/>
                    <a:pt x="29" y="13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-1420908" y="844168"/>
              <a:ext cx="5315030" cy="3713739"/>
            </a:xfrm>
            <a:custGeom>
              <a:avLst/>
              <a:gdLst>
                <a:gd name="T0" fmla="*/ 46 w 50"/>
                <a:gd name="T1" fmla="*/ 14 h 34"/>
                <a:gd name="T2" fmla="*/ 47 w 50"/>
                <a:gd name="T3" fmla="*/ 6 h 34"/>
                <a:gd name="T4" fmla="*/ 45 w 50"/>
                <a:gd name="T5" fmla="*/ 17 h 34"/>
                <a:gd name="T6" fmla="*/ 45 w 50"/>
                <a:gd name="T7" fmla="*/ 17 h 34"/>
                <a:gd name="T8" fmla="*/ 32 w 50"/>
                <a:gd name="T9" fmla="*/ 11 h 34"/>
                <a:gd name="T10" fmla="*/ 41 w 50"/>
                <a:gd name="T11" fmla="*/ 13 h 34"/>
                <a:gd name="T12" fmla="*/ 32 w 50"/>
                <a:gd name="T13" fmla="*/ 13 h 34"/>
                <a:gd name="T14" fmla="*/ 43 w 50"/>
                <a:gd name="T15" fmla="*/ 13 h 34"/>
                <a:gd name="T16" fmla="*/ 41 w 50"/>
                <a:gd name="T17" fmla="*/ 27 h 34"/>
                <a:gd name="T18" fmla="*/ 40 w 50"/>
                <a:gd name="T19" fmla="*/ 29 h 34"/>
                <a:gd name="T20" fmla="*/ 39 w 50"/>
                <a:gd name="T21" fmla="*/ 26 h 34"/>
                <a:gd name="T22" fmla="*/ 38 w 50"/>
                <a:gd name="T23" fmla="*/ 24 h 34"/>
                <a:gd name="T24" fmla="*/ 35 w 50"/>
                <a:gd name="T25" fmla="*/ 28 h 34"/>
                <a:gd name="T26" fmla="*/ 34 w 50"/>
                <a:gd name="T27" fmla="*/ 26 h 34"/>
                <a:gd name="T28" fmla="*/ 30 w 50"/>
                <a:gd name="T29" fmla="*/ 25 h 34"/>
                <a:gd name="T30" fmla="*/ 29 w 50"/>
                <a:gd name="T31" fmla="*/ 24 h 34"/>
                <a:gd name="T32" fmla="*/ 24 w 50"/>
                <a:gd name="T33" fmla="*/ 27 h 34"/>
                <a:gd name="T34" fmla="*/ 23 w 50"/>
                <a:gd name="T35" fmla="*/ 25 h 34"/>
                <a:gd name="T36" fmla="*/ 18 w 50"/>
                <a:gd name="T37" fmla="*/ 29 h 34"/>
                <a:gd name="T38" fmla="*/ 17 w 50"/>
                <a:gd name="T39" fmla="*/ 27 h 34"/>
                <a:gd name="T40" fmla="*/ 16 w 50"/>
                <a:gd name="T41" fmla="*/ 28 h 34"/>
                <a:gd name="T42" fmla="*/ 16 w 50"/>
                <a:gd name="T43" fmla="*/ 24 h 34"/>
                <a:gd name="T44" fmla="*/ 13 w 50"/>
                <a:gd name="T45" fmla="*/ 34 h 34"/>
                <a:gd name="T46" fmla="*/ 10 w 50"/>
                <a:gd name="T47" fmla="*/ 24 h 34"/>
                <a:gd name="T48" fmla="*/ 8 w 50"/>
                <a:gd name="T49" fmla="*/ 32 h 34"/>
                <a:gd name="T50" fmla="*/ 8 w 50"/>
                <a:gd name="T51" fmla="*/ 26 h 34"/>
                <a:gd name="T52" fmla="*/ 7 w 50"/>
                <a:gd name="T53" fmla="*/ 27 h 34"/>
                <a:gd name="T54" fmla="*/ 5 w 50"/>
                <a:gd name="T55" fmla="*/ 21 h 34"/>
                <a:gd name="T56" fmla="*/ 2 w 50"/>
                <a:gd name="T57" fmla="*/ 12 h 34"/>
                <a:gd name="T58" fmla="*/ 1 w 50"/>
                <a:gd name="T59" fmla="*/ 7 h 34"/>
                <a:gd name="T60" fmla="*/ 3 w 50"/>
                <a:gd name="T61" fmla="*/ 0 h 34"/>
                <a:gd name="T62" fmla="*/ 15 w 50"/>
                <a:gd name="T63" fmla="*/ 8 h 34"/>
                <a:gd name="T64" fmla="*/ 28 w 50"/>
                <a:gd name="T65" fmla="*/ 7 h 34"/>
                <a:gd name="T66" fmla="*/ 43 w 50"/>
                <a:gd name="T67" fmla="*/ 7 h 34"/>
                <a:gd name="T68" fmla="*/ 49 w 50"/>
                <a:gd name="T69" fmla="*/ 14 h 34"/>
                <a:gd name="T70" fmla="*/ 46 w 50"/>
                <a:gd name="T71" fmla="*/ 24 h 34"/>
                <a:gd name="T72" fmla="*/ 45 w 50"/>
                <a:gd name="T73" fmla="*/ 23 h 34"/>
                <a:gd name="T74" fmla="*/ 43 w 50"/>
                <a:gd name="T75" fmla="*/ 28 h 34"/>
                <a:gd name="T76" fmla="*/ 42 w 50"/>
                <a:gd name="T77" fmla="*/ 26 h 34"/>
                <a:gd name="T78" fmla="*/ 5 w 50"/>
                <a:gd name="T79" fmla="*/ 2 h 34"/>
                <a:gd name="T80" fmla="*/ 3 w 50"/>
                <a:gd name="T81" fmla="*/ 5 h 34"/>
                <a:gd name="T82" fmla="*/ 5 w 50"/>
                <a:gd name="T83" fmla="*/ 10 h 34"/>
                <a:gd name="T84" fmla="*/ 5 w 50"/>
                <a:gd name="T85" fmla="*/ 13 h 34"/>
                <a:gd name="T86" fmla="*/ 8 w 50"/>
                <a:gd name="T87" fmla="*/ 22 h 34"/>
                <a:gd name="T88" fmla="*/ 16 w 50"/>
                <a:gd name="T89" fmla="*/ 14 h 34"/>
                <a:gd name="T90" fmla="*/ 6 w 50"/>
                <a:gd name="T91" fmla="*/ 3 h 34"/>
                <a:gd name="T92" fmla="*/ 6 w 50"/>
                <a:gd name="T93" fmla="*/ 6 h 34"/>
                <a:gd name="T94" fmla="*/ 9 w 50"/>
                <a:gd name="T95" fmla="*/ 10 h 34"/>
                <a:gd name="T96" fmla="*/ 8 w 50"/>
                <a:gd name="T97" fmla="*/ 13 h 34"/>
                <a:gd name="T98" fmla="*/ 11 w 50"/>
                <a:gd name="T99" fmla="*/ 12 h 34"/>
                <a:gd name="T100" fmla="*/ 9 w 50"/>
                <a:gd name="T101" fmla="*/ 17 h 34"/>
                <a:gd name="T102" fmla="*/ 17 w 50"/>
                <a:gd name="T103" fmla="*/ 10 h 34"/>
                <a:gd name="T104" fmla="*/ 22 w 50"/>
                <a:gd name="T105" fmla="*/ 10 h 34"/>
                <a:gd name="T106" fmla="*/ 20 w 50"/>
                <a:gd name="T107" fmla="*/ 16 h 34"/>
                <a:gd name="T108" fmla="*/ 18 w 50"/>
                <a:gd name="T109" fmla="*/ 14 h 34"/>
                <a:gd name="T110" fmla="*/ 30 w 50"/>
                <a:gd name="T111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" h="34">
                  <a:moveTo>
                    <a:pt x="45" y="13"/>
                  </a:moveTo>
                  <a:cubicBezTo>
                    <a:pt x="45" y="13"/>
                    <a:pt x="45" y="13"/>
                    <a:pt x="45" y="13"/>
                  </a:cubicBezTo>
                  <a:cubicBezTo>
                    <a:pt x="45" y="14"/>
                    <a:pt x="45" y="14"/>
                    <a:pt x="46" y="14"/>
                  </a:cubicBezTo>
                  <a:cubicBezTo>
                    <a:pt x="47" y="15"/>
                    <a:pt x="47" y="15"/>
                    <a:pt x="47" y="13"/>
                  </a:cubicBezTo>
                  <a:cubicBezTo>
                    <a:pt x="47" y="12"/>
                    <a:pt x="47" y="10"/>
                    <a:pt x="48" y="8"/>
                  </a:cubicBezTo>
                  <a:cubicBezTo>
                    <a:pt x="48" y="7"/>
                    <a:pt x="48" y="7"/>
                    <a:pt x="47" y="6"/>
                  </a:cubicBezTo>
                  <a:cubicBezTo>
                    <a:pt x="46" y="6"/>
                    <a:pt x="46" y="6"/>
                    <a:pt x="45" y="7"/>
                  </a:cubicBezTo>
                  <a:cubicBezTo>
                    <a:pt x="45" y="9"/>
                    <a:pt x="45" y="11"/>
                    <a:pt x="45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19"/>
                    <a:pt x="45" y="19"/>
                  </a:cubicBezTo>
                  <a:cubicBezTo>
                    <a:pt x="47" y="19"/>
                    <a:pt x="47" y="17"/>
                    <a:pt x="45" y="17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1"/>
                    <a:pt x="30" y="11"/>
                    <a:pt x="32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8" y="9"/>
                    <a:pt x="41" y="10"/>
                    <a:pt x="41" y="13"/>
                  </a:cubicBezTo>
                  <a:cubicBezTo>
                    <a:pt x="41" y="15"/>
                    <a:pt x="38" y="17"/>
                    <a:pt x="37" y="17"/>
                  </a:cubicBezTo>
                  <a:cubicBezTo>
                    <a:pt x="34" y="18"/>
                    <a:pt x="33" y="16"/>
                    <a:pt x="33" y="15"/>
                  </a:cubicBezTo>
                  <a:cubicBezTo>
                    <a:pt x="33" y="14"/>
                    <a:pt x="33" y="13"/>
                    <a:pt x="32" y="13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29" y="16"/>
                    <a:pt x="32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5" y="7"/>
                  </a:cubicBezTo>
                  <a:cubicBezTo>
                    <a:pt x="33" y="8"/>
                    <a:pt x="32" y="9"/>
                    <a:pt x="31" y="9"/>
                  </a:cubicBezTo>
                  <a:close/>
                  <a:moveTo>
                    <a:pt x="41" y="27"/>
                  </a:moveTo>
                  <a:cubicBezTo>
                    <a:pt x="41" y="28"/>
                    <a:pt x="41" y="28"/>
                    <a:pt x="41" y="29"/>
                  </a:cubicBezTo>
                  <a:cubicBezTo>
                    <a:pt x="42" y="30"/>
                    <a:pt x="41" y="31"/>
                    <a:pt x="40" y="31"/>
                  </a:cubicBezTo>
                  <a:cubicBezTo>
                    <a:pt x="40" y="31"/>
                    <a:pt x="40" y="30"/>
                    <a:pt x="40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6"/>
                    <a:pt x="39" y="21"/>
                    <a:pt x="39" y="25"/>
                  </a:cubicBezTo>
                  <a:cubicBezTo>
                    <a:pt x="39" y="25"/>
                    <a:pt x="39" y="26"/>
                    <a:pt x="39" y="26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7"/>
                    <a:pt x="38" y="26"/>
                  </a:cubicBezTo>
                  <a:cubicBezTo>
                    <a:pt x="38" y="26"/>
                    <a:pt x="38" y="25"/>
                    <a:pt x="38" y="24"/>
                  </a:cubicBezTo>
                  <a:cubicBezTo>
                    <a:pt x="38" y="23"/>
                    <a:pt x="37" y="22"/>
                    <a:pt x="37" y="23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7"/>
                    <a:pt x="35" y="28"/>
                  </a:cubicBezTo>
                  <a:cubicBezTo>
                    <a:pt x="35" y="29"/>
                    <a:pt x="34" y="30"/>
                    <a:pt x="34" y="30"/>
                  </a:cubicBezTo>
                  <a:cubicBezTo>
                    <a:pt x="33" y="30"/>
                    <a:pt x="33" y="29"/>
                    <a:pt x="33" y="28"/>
                  </a:cubicBezTo>
                  <a:cubicBezTo>
                    <a:pt x="33" y="27"/>
                    <a:pt x="34" y="27"/>
                    <a:pt x="34" y="26"/>
                  </a:cubicBezTo>
                  <a:cubicBezTo>
                    <a:pt x="34" y="26"/>
                    <a:pt x="34" y="23"/>
                    <a:pt x="33" y="22"/>
                  </a:cubicBezTo>
                  <a:cubicBezTo>
                    <a:pt x="32" y="21"/>
                    <a:pt x="29" y="21"/>
                    <a:pt x="29" y="24"/>
                  </a:cubicBezTo>
                  <a:cubicBezTo>
                    <a:pt x="29" y="24"/>
                    <a:pt x="29" y="25"/>
                    <a:pt x="30" y="25"/>
                  </a:cubicBezTo>
                  <a:cubicBezTo>
                    <a:pt x="30" y="26"/>
                    <a:pt x="29" y="27"/>
                    <a:pt x="29" y="27"/>
                  </a:cubicBezTo>
                  <a:cubicBezTo>
                    <a:pt x="29" y="27"/>
                    <a:pt x="28" y="26"/>
                    <a:pt x="28" y="25"/>
                  </a:cubicBezTo>
                  <a:cubicBezTo>
                    <a:pt x="29" y="25"/>
                    <a:pt x="29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6" y="24"/>
                    <a:pt x="23" y="23"/>
                    <a:pt x="23" y="25"/>
                  </a:cubicBezTo>
                  <a:cubicBezTo>
                    <a:pt x="23" y="26"/>
                    <a:pt x="24" y="26"/>
                    <a:pt x="24" y="27"/>
                  </a:cubicBezTo>
                  <a:cubicBezTo>
                    <a:pt x="24" y="28"/>
                    <a:pt x="24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3" y="24"/>
                    <a:pt x="23" y="24"/>
                    <a:pt x="22" y="23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8"/>
                    <a:pt x="18" y="29"/>
                  </a:cubicBezTo>
                  <a:cubicBezTo>
                    <a:pt x="19" y="30"/>
                    <a:pt x="18" y="31"/>
                    <a:pt x="18" y="31"/>
                  </a:cubicBezTo>
                  <a:cubicBezTo>
                    <a:pt x="17" y="31"/>
                    <a:pt x="17" y="30"/>
                    <a:pt x="17" y="29"/>
                  </a:cubicBezTo>
                  <a:cubicBezTo>
                    <a:pt x="17" y="28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7" y="27"/>
                    <a:pt x="17" y="27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6" y="28"/>
                    <a:pt x="15" y="28"/>
                    <a:pt x="16" y="27"/>
                  </a:cubicBezTo>
                  <a:cubicBezTo>
                    <a:pt x="16" y="27"/>
                    <a:pt x="16" y="27"/>
                    <a:pt x="16" y="26"/>
                  </a:cubicBezTo>
                  <a:cubicBezTo>
                    <a:pt x="16" y="25"/>
                    <a:pt x="16" y="25"/>
                    <a:pt x="16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4" y="32"/>
                    <a:pt x="14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3" y="32"/>
                    <a:pt x="13" y="31"/>
                  </a:cubicBezTo>
                  <a:cubicBezTo>
                    <a:pt x="12" y="29"/>
                    <a:pt x="12" y="26"/>
                    <a:pt x="10" y="24"/>
                  </a:cubicBezTo>
                  <a:cubicBezTo>
                    <a:pt x="9" y="23"/>
                    <a:pt x="9" y="28"/>
                    <a:pt x="9" y="29"/>
                  </a:cubicBezTo>
                  <a:cubicBezTo>
                    <a:pt x="9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9"/>
                    <a:pt x="8" y="27"/>
                    <a:pt x="8" y="26"/>
                  </a:cubicBezTo>
                  <a:cubicBezTo>
                    <a:pt x="8" y="25"/>
                    <a:pt x="7" y="25"/>
                    <a:pt x="7" y="25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7"/>
                    <a:pt x="7" y="27"/>
                    <a:pt x="7" y="27"/>
                  </a:cubicBezTo>
                  <a:cubicBezTo>
                    <a:pt x="7" y="27"/>
                    <a:pt x="6" y="27"/>
                    <a:pt x="7" y="26"/>
                  </a:cubicBezTo>
                  <a:cubicBezTo>
                    <a:pt x="7" y="26"/>
                    <a:pt x="7" y="25"/>
                    <a:pt x="7" y="24"/>
                  </a:cubicBezTo>
                  <a:cubicBezTo>
                    <a:pt x="7" y="23"/>
                    <a:pt x="5" y="23"/>
                    <a:pt x="5" y="21"/>
                  </a:cubicBezTo>
                  <a:cubicBezTo>
                    <a:pt x="5" y="20"/>
                    <a:pt x="5" y="18"/>
                    <a:pt x="5" y="17"/>
                  </a:cubicBezTo>
                  <a:cubicBezTo>
                    <a:pt x="4" y="16"/>
                    <a:pt x="4" y="15"/>
                    <a:pt x="3" y="14"/>
                  </a:cubicBezTo>
                  <a:cubicBezTo>
                    <a:pt x="2" y="13"/>
                    <a:pt x="2" y="12"/>
                    <a:pt x="2" y="12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1" y="6"/>
                    <a:pt x="0" y="5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11" y="1"/>
                    <a:pt x="15" y="3"/>
                    <a:pt x="15" y="8"/>
                  </a:cubicBezTo>
                  <a:cubicBezTo>
                    <a:pt x="15" y="8"/>
                    <a:pt x="15" y="8"/>
                    <a:pt x="16" y="9"/>
                  </a:cubicBezTo>
                  <a:cubicBezTo>
                    <a:pt x="16" y="9"/>
                    <a:pt x="16" y="9"/>
                    <a:pt x="17" y="8"/>
                  </a:cubicBezTo>
                  <a:cubicBezTo>
                    <a:pt x="20" y="5"/>
                    <a:pt x="25" y="5"/>
                    <a:pt x="28" y="7"/>
                  </a:cubicBezTo>
                  <a:cubicBezTo>
                    <a:pt x="29" y="8"/>
                    <a:pt x="30" y="8"/>
                    <a:pt x="31" y="7"/>
                  </a:cubicBezTo>
                  <a:cubicBezTo>
                    <a:pt x="34" y="5"/>
                    <a:pt x="40" y="4"/>
                    <a:pt x="43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5"/>
                  </a:cubicBezTo>
                  <a:cubicBezTo>
                    <a:pt x="49" y="5"/>
                    <a:pt x="50" y="6"/>
                    <a:pt x="49" y="8"/>
                  </a:cubicBezTo>
                  <a:cubicBezTo>
                    <a:pt x="49" y="10"/>
                    <a:pt x="49" y="12"/>
                    <a:pt x="49" y="14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3" y="27"/>
                    <a:pt x="43" y="28"/>
                  </a:cubicBezTo>
                  <a:cubicBezTo>
                    <a:pt x="43" y="28"/>
                    <a:pt x="42" y="29"/>
                    <a:pt x="42" y="29"/>
                  </a:cubicBezTo>
                  <a:cubicBezTo>
                    <a:pt x="42" y="29"/>
                    <a:pt x="41" y="28"/>
                    <a:pt x="42" y="28"/>
                  </a:cubicBezTo>
                  <a:cubicBezTo>
                    <a:pt x="42" y="27"/>
                    <a:pt x="42" y="27"/>
                    <a:pt x="42" y="26"/>
                  </a:cubicBezTo>
                  <a:cubicBezTo>
                    <a:pt x="42" y="23"/>
                    <a:pt x="41" y="24"/>
                    <a:pt x="41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5" y="8"/>
                    <a:pt x="5" y="9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1"/>
                    <a:pt x="4" y="12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3"/>
                    <a:pt x="6" y="13"/>
                    <a:pt x="6" y="14"/>
                  </a:cubicBezTo>
                  <a:cubicBezTo>
                    <a:pt x="6" y="16"/>
                    <a:pt x="7" y="19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1"/>
                    <a:pt x="9" y="20"/>
                    <a:pt x="10" y="20"/>
                  </a:cubicBezTo>
                  <a:cubicBezTo>
                    <a:pt x="13" y="20"/>
                    <a:pt x="16" y="17"/>
                    <a:pt x="16" y="14"/>
                  </a:cubicBezTo>
                  <a:cubicBezTo>
                    <a:pt x="17" y="12"/>
                    <a:pt x="16" y="10"/>
                    <a:pt x="14" y="10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3"/>
                  </a:cubicBezTo>
                  <a:cubicBezTo>
                    <a:pt x="5" y="3"/>
                    <a:pt x="5" y="3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10" y="5"/>
                    <a:pt x="12" y="7"/>
                    <a:pt x="11" y="9"/>
                  </a:cubicBezTo>
                  <a:cubicBezTo>
                    <a:pt x="10" y="9"/>
                    <a:pt x="9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7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3" y="12"/>
                    <a:pt x="14" y="12"/>
                    <a:pt x="14" y="14"/>
                  </a:cubicBezTo>
                  <a:cubicBezTo>
                    <a:pt x="14" y="15"/>
                    <a:pt x="12" y="18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9" y="16"/>
                    <a:pt x="9" y="15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8" y="12"/>
                  </a:cubicBezTo>
                  <a:cubicBezTo>
                    <a:pt x="19" y="12"/>
                    <a:pt x="19" y="12"/>
                    <a:pt x="20" y="11"/>
                  </a:cubicBezTo>
                  <a:cubicBezTo>
                    <a:pt x="20" y="11"/>
                    <a:pt x="21" y="10"/>
                    <a:pt x="22" y="10"/>
                  </a:cubicBezTo>
                  <a:cubicBezTo>
                    <a:pt x="24" y="10"/>
                    <a:pt x="28" y="11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8" y="14"/>
                    <a:pt x="17" y="15"/>
                    <a:pt x="17" y="16"/>
                  </a:cubicBezTo>
                  <a:cubicBezTo>
                    <a:pt x="18" y="18"/>
                    <a:pt x="19" y="20"/>
                    <a:pt x="21" y="20"/>
                  </a:cubicBezTo>
                  <a:cubicBezTo>
                    <a:pt x="25" y="19"/>
                    <a:pt x="29" y="18"/>
                    <a:pt x="30" y="14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8"/>
            <p:cNvSpPr>
              <a:spLocks noEditPoints="1"/>
            </p:cNvSpPr>
            <p:nvPr/>
          </p:nvSpPr>
          <p:spPr bwMode="auto">
            <a:xfrm>
              <a:off x="-1315285" y="844168"/>
              <a:ext cx="5209408" cy="3823274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29 h 35"/>
                <a:gd name="T20" fmla="*/ 38 w 49"/>
                <a:gd name="T21" fmla="*/ 26 h 35"/>
                <a:gd name="T22" fmla="*/ 37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5 w 49"/>
                <a:gd name="T41" fmla="*/ 29 h 35"/>
                <a:gd name="T42" fmla="*/ 15 w 49"/>
                <a:gd name="T43" fmla="*/ 24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2 h 35"/>
                <a:gd name="T50" fmla="*/ 7 w 49"/>
                <a:gd name="T51" fmla="*/ 26 h 35"/>
                <a:gd name="T52" fmla="*/ 6 w 49"/>
                <a:gd name="T53" fmla="*/ 27 h 35"/>
                <a:gd name="T54" fmla="*/ 4 w 49"/>
                <a:gd name="T55" fmla="*/ 21 h 35"/>
                <a:gd name="T56" fmla="*/ 1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4 w 49"/>
                <a:gd name="T63" fmla="*/ 8 h 35"/>
                <a:gd name="T64" fmla="*/ 28 w 49"/>
                <a:gd name="T65" fmla="*/ 8 h 35"/>
                <a:gd name="T66" fmla="*/ 43 w 49"/>
                <a:gd name="T67" fmla="*/ 7 h 35"/>
                <a:gd name="T68" fmla="*/ 48 w 49"/>
                <a:gd name="T69" fmla="*/ 14 h 35"/>
                <a:gd name="T70" fmla="*/ 45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6 h 35"/>
                <a:gd name="T78" fmla="*/ 4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7 w 49"/>
                <a:gd name="T87" fmla="*/ 22 h 35"/>
                <a:gd name="T88" fmla="*/ 16 w 49"/>
                <a:gd name="T89" fmla="*/ 14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6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7" y="12"/>
                    <a:pt x="47" y="10"/>
                    <a:pt x="47" y="8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6"/>
                    <a:pt x="45" y="8"/>
                  </a:cubicBezTo>
                  <a:cubicBezTo>
                    <a:pt x="44" y="9"/>
                    <a:pt x="44" y="11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20"/>
                    <a:pt x="44" y="20"/>
                  </a:cubicBezTo>
                  <a:cubicBezTo>
                    <a:pt x="46" y="20"/>
                    <a:pt x="46" y="17"/>
                    <a:pt x="44" y="17"/>
                  </a:cubicBezTo>
                  <a:close/>
                  <a:moveTo>
                    <a:pt x="3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1" y="11"/>
                    <a:pt x="32" y="11"/>
                    <a:pt x="33" y="10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7"/>
                  </a:cubicBezTo>
                  <a:cubicBezTo>
                    <a:pt x="33" y="19"/>
                    <a:pt x="32" y="16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7"/>
                    <a:pt x="34" y="8"/>
                  </a:cubicBezTo>
                  <a:cubicBezTo>
                    <a:pt x="32" y="8"/>
                    <a:pt x="31" y="9"/>
                    <a:pt x="30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0" y="29"/>
                    <a:pt x="41" y="29"/>
                  </a:cubicBezTo>
                  <a:cubicBezTo>
                    <a:pt x="41" y="30"/>
                    <a:pt x="40" y="31"/>
                    <a:pt x="40" y="31"/>
                  </a:cubicBezTo>
                  <a:cubicBezTo>
                    <a:pt x="39" y="31"/>
                    <a:pt x="39" y="30"/>
                    <a:pt x="39" y="29"/>
                  </a:cubicBezTo>
                  <a:cubicBezTo>
                    <a:pt x="39" y="29"/>
                    <a:pt x="39" y="28"/>
                    <a:pt x="39" y="27"/>
                  </a:cubicBezTo>
                  <a:cubicBezTo>
                    <a:pt x="39" y="26"/>
                    <a:pt x="38" y="21"/>
                    <a:pt x="38" y="25"/>
                  </a:cubicBezTo>
                  <a:cubicBezTo>
                    <a:pt x="38" y="25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7"/>
                    <a:pt x="37" y="27"/>
                    <a:pt x="37" y="26"/>
                  </a:cubicBezTo>
                  <a:cubicBezTo>
                    <a:pt x="37" y="26"/>
                    <a:pt x="37" y="25"/>
                    <a:pt x="37" y="25"/>
                  </a:cubicBezTo>
                  <a:cubicBezTo>
                    <a:pt x="37" y="23"/>
                    <a:pt x="37" y="22"/>
                    <a:pt x="36" y="23"/>
                  </a:cubicBezTo>
                  <a:cubicBezTo>
                    <a:pt x="35" y="25"/>
                    <a:pt x="34" y="24"/>
                    <a:pt x="33" y="26"/>
                  </a:cubicBezTo>
                  <a:cubicBezTo>
                    <a:pt x="33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3" y="30"/>
                    <a:pt x="32" y="29"/>
                    <a:pt x="32" y="28"/>
                  </a:cubicBezTo>
                  <a:cubicBezTo>
                    <a:pt x="32" y="28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2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2" y="29"/>
                  </a:cubicBezTo>
                  <a:cubicBezTo>
                    <a:pt x="22" y="29"/>
                    <a:pt x="21" y="28"/>
                    <a:pt x="22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5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5" y="25"/>
                    <a:pt x="15" y="24"/>
                  </a:cubicBezTo>
                  <a:cubicBezTo>
                    <a:pt x="13" y="19"/>
                    <a:pt x="12" y="25"/>
                    <a:pt x="12" y="31"/>
                  </a:cubicBezTo>
                  <a:cubicBezTo>
                    <a:pt x="12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1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6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2"/>
                    <a:pt x="7" y="32"/>
                    <a:pt x="7" y="31"/>
                  </a:cubicBezTo>
                  <a:cubicBezTo>
                    <a:pt x="7" y="31"/>
                    <a:pt x="7" y="30"/>
                    <a:pt x="7" y="30"/>
                  </a:cubicBezTo>
                  <a:cubicBezTo>
                    <a:pt x="7" y="29"/>
                    <a:pt x="7" y="28"/>
                    <a:pt x="7" y="26"/>
                  </a:cubicBezTo>
                  <a:cubicBezTo>
                    <a:pt x="7" y="25"/>
                    <a:pt x="6" y="25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6" y="27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3"/>
                    <a:pt x="4" y="21"/>
                  </a:cubicBezTo>
                  <a:cubicBezTo>
                    <a:pt x="4" y="20"/>
                    <a:pt x="4" y="18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1" y="14"/>
                    <a:pt x="1" y="13"/>
                    <a:pt x="1" y="12"/>
                  </a:cubicBezTo>
                  <a:cubicBezTo>
                    <a:pt x="1" y="11"/>
                    <a:pt x="1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4" y="8"/>
                    <a:pt x="14" y="9"/>
                    <a:pt x="15" y="9"/>
                  </a:cubicBezTo>
                  <a:cubicBezTo>
                    <a:pt x="15" y="9"/>
                    <a:pt x="15" y="9"/>
                    <a:pt x="16" y="8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8"/>
                    <a:pt x="30" y="7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2" y="8"/>
                    <a:pt x="43" y="8"/>
                    <a:pt x="43" y="7"/>
                  </a:cubicBezTo>
                  <a:cubicBezTo>
                    <a:pt x="43" y="5"/>
                    <a:pt x="44" y="4"/>
                    <a:pt x="46" y="5"/>
                  </a:cubicBezTo>
                  <a:cubicBezTo>
                    <a:pt x="48" y="6"/>
                    <a:pt x="49" y="7"/>
                    <a:pt x="49" y="9"/>
                  </a:cubicBezTo>
                  <a:cubicBezTo>
                    <a:pt x="48" y="10"/>
                    <a:pt x="48" y="12"/>
                    <a:pt x="48" y="14"/>
                  </a:cubicBezTo>
                  <a:cubicBezTo>
                    <a:pt x="47" y="18"/>
                    <a:pt x="47" y="20"/>
                    <a:pt x="46" y="21"/>
                  </a:cubicBezTo>
                  <a:cubicBezTo>
                    <a:pt x="46" y="22"/>
                    <a:pt x="45" y="22"/>
                    <a:pt x="45" y="23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6" y="25"/>
                    <a:pt x="45" y="26"/>
                    <a:pt x="45" y="26"/>
                  </a:cubicBezTo>
                  <a:cubicBezTo>
                    <a:pt x="45" y="26"/>
                    <a:pt x="44" y="25"/>
                    <a:pt x="44" y="25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4" y="22"/>
                    <a:pt x="44" y="22"/>
                    <a:pt x="43" y="23"/>
                  </a:cubicBezTo>
                  <a:cubicBezTo>
                    <a:pt x="42" y="24"/>
                    <a:pt x="41" y="25"/>
                    <a:pt x="41" y="26"/>
                  </a:cubicBezTo>
                  <a:cubicBezTo>
                    <a:pt x="41" y="27"/>
                    <a:pt x="42" y="27"/>
                    <a:pt x="42" y="28"/>
                  </a:cubicBezTo>
                  <a:cubicBezTo>
                    <a:pt x="42" y="28"/>
                    <a:pt x="42" y="29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1" y="27"/>
                    <a:pt x="41" y="27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7"/>
                    <a:pt x="3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6" y="22"/>
                    <a:pt x="7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2" y="20"/>
                    <a:pt x="15" y="17"/>
                    <a:pt x="16" y="14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3" y="5"/>
                    <a:pt x="9" y="2"/>
                    <a:pt x="6" y="3"/>
                  </a:cubicBezTo>
                  <a:cubicBezTo>
                    <a:pt x="5" y="3"/>
                    <a:pt x="5" y="3"/>
                    <a:pt x="4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5" y="5"/>
                    <a:pt x="7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6" y="9"/>
                  </a:cubicBezTo>
                  <a:cubicBezTo>
                    <a:pt x="6" y="8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3" y="14"/>
                  </a:cubicBezTo>
                  <a:cubicBezTo>
                    <a:pt x="13" y="15"/>
                    <a:pt x="11" y="18"/>
                    <a:pt x="9" y="18"/>
                  </a:cubicBezTo>
                  <a:cubicBezTo>
                    <a:pt x="9" y="18"/>
                    <a:pt x="8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0" y="11"/>
                    <a:pt x="21" y="11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6" y="16"/>
                    <a:pt x="22" y="17"/>
                    <a:pt x="20" y="18"/>
                  </a:cubicBezTo>
                  <a:cubicBezTo>
                    <a:pt x="19" y="18"/>
                    <a:pt x="19" y="17"/>
                    <a:pt x="19" y="16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19" y="14"/>
                    <a:pt x="19" y="14"/>
                    <a:pt x="18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9"/>
                    <a:pt x="18" y="20"/>
                    <a:pt x="20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9"/>
                    <a:pt x="24" y="7"/>
                    <a:pt x="20" y="8"/>
                  </a:cubicBezTo>
                  <a:cubicBezTo>
                    <a:pt x="19" y="9"/>
                    <a:pt x="17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-1315285" y="844168"/>
              <a:ext cx="5209408" cy="3823274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5 w 49"/>
                <a:gd name="T5" fmla="*/ 17 h 35"/>
                <a:gd name="T6" fmla="*/ 45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30 h 35"/>
                <a:gd name="T20" fmla="*/ 38 w 49"/>
                <a:gd name="T21" fmla="*/ 26 h 35"/>
                <a:gd name="T22" fmla="*/ 38 w 49"/>
                <a:gd name="T23" fmla="*/ 25 h 35"/>
                <a:gd name="T24" fmla="*/ 34 w 49"/>
                <a:gd name="T25" fmla="*/ 29 h 35"/>
                <a:gd name="T26" fmla="*/ 33 w 49"/>
                <a:gd name="T27" fmla="*/ 27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8 h 35"/>
                <a:gd name="T34" fmla="*/ 22 w 49"/>
                <a:gd name="T35" fmla="*/ 26 h 35"/>
                <a:gd name="T36" fmla="*/ 18 w 49"/>
                <a:gd name="T37" fmla="*/ 29 h 35"/>
                <a:gd name="T38" fmla="*/ 17 w 49"/>
                <a:gd name="T39" fmla="*/ 27 h 35"/>
                <a:gd name="T40" fmla="*/ 16 w 49"/>
                <a:gd name="T41" fmla="*/ 29 h 35"/>
                <a:gd name="T42" fmla="*/ 15 w 49"/>
                <a:gd name="T43" fmla="*/ 25 h 35"/>
                <a:gd name="T44" fmla="*/ 12 w 49"/>
                <a:gd name="T45" fmla="*/ 35 h 35"/>
                <a:gd name="T46" fmla="*/ 10 w 49"/>
                <a:gd name="T47" fmla="*/ 25 h 35"/>
                <a:gd name="T48" fmla="*/ 8 w 49"/>
                <a:gd name="T49" fmla="*/ 33 h 35"/>
                <a:gd name="T50" fmla="*/ 7 w 49"/>
                <a:gd name="T51" fmla="*/ 26 h 35"/>
                <a:gd name="T52" fmla="*/ 7 w 49"/>
                <a:gd name="T53" fmla="*/ 28 h 35"/>
                <a:gd name="T54" fmla="*/ 5 w 49"/>
                <a:gd name="T55" fmla="*/ 22 h 35"/>
                <a:gd name="T56" fmla="*/ 2 w 49"/>
                <a:gd name="T57" fmla="*/ 12 h 35"/>
                <a:gd name="T58" fmla="*/ 1 w 49"/>
                <a:gd name="T59" fmla="*/ 8 h 35"/>
                <a:gd name="T60" fmla="*/ 3 w 49"/>
                <a:gd name="T61" fmla="*/ 1 h 35"/>
                <a:gd name="T62" fmla="*/ 15 w 49"/>
                <a:gd name="T63" fmla="*/ 8 h 35"/>
                <a:gd name="T64" fmla="*/ 28 w 49"/>
                <a:gd name="T65" fmla="*/ 8 h 35"/>
                <a:gd name="T66" fmla="*/ 43 w 49"/>
                <a:gd name="T67" fmla="*/ 8 h 35"/>
                <a:gd name="T68" fmla="*/ 48 w 49"/>
                <a:gd name="T69" fmla="*/ 14 h 35"/>
                <a:gd name="T70" fmla="*/ 46 w 49"/>
                <a:gd name="T71" fmla="*/ 25 h 35"/>
                <a:gd name="T72" fmla="*/ 45 w 49"/>
                <a:gd name="T73" fmla="*/ 24 h 35"/>
                <a:gd name="T74" fmla="*/ 42 w 49"/>
                <a:gd name="T75" fmla="*/ 28 h 35"/>
                <a:gd name="T76" fmla="*/ 41 w 49"/>
                <a:gd name="T77" fmla="*/ 27 h 35"/>
                <a:gd name="T78" fmla="*/ 5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8 w 49"/>
                <a:gd name="T87" fmla="*/ 23 h 35"/>
                <a:gd name="T88" fmla="*/ 16 w 49"/>
                <a:gd name="T89" fmla="*/ 15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7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5"/>
                    <a:pt x="44" y="15"/>
                    <a:pt x="45" y="15"/>
                  </a:cubicBezTo>
                  <a:cubicBezTo>
                    <a:pt x="46" y="15"/>
                    <a:pt x="46" y="15"/>
                    <a:pt x="47" y="14"/>
                  </a:cubicBezTo>
                  <a:cubicBezTo>
                    <a:pt x="47" y="12"/>
                    <a:pt x="47" y="10"/>
                    <a:pt x="47" y="9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7"/>
                    <a:pt x="45" y="7"/>
                    <a:pt x="45" y="8"/>
                  </a:cubicBezTo>
                  <a:cubicBezTo>
                    <a:pt x="45" y="10"/>
                    <a:pt x="45" y="12"/>
                    <a:pt x="44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20"/>
                    <a:pt x="45" y="20"/>
                  </a:cubicBezTo>
                  <a:cubicBezTo>
                    <a:pt x="46" y="20"/>
                    <a:pt x="46" y="17"/>
                    <a:pt x="45" y="17"/>
                  </a:cubicBezTo>
                  <a:close/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10"/>
                    <a:pt x="40" y="10"/>
                    <a:pt x="40" y="13"/>
                  </a:cubicBezTo>
                  <a:cubicBezTo>
                    <a:pt x="40" y="15"/>
                    <a:pt x="38" y="17"/>
                    <a:pt x="36" y="18"/>
                  </a:cubicBezTo>
                  <a:cubicBezTo>
                    <a:pt x="33" y="19"/>
                    <a:pt x="32" y="17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40" y="19"/>
                    <a:pt x="42" y="16"/>
                    <a:pt x="42" y="13"/>
                  </a:cubicBezTo>
                  <a:cubicBezTo>
                    <a:pt x="43" y="9"/>
                    <a:pt x="38" y="7"/>
                    <a:pt x="34" y="8"/>
                  </a:cubicBezTo>
                  <a:cubicBezTo>
                    <a:pt x="33" y="8"/>
                    <a:pt x="31" y="9"/>
                    <a:pt x="31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9"/>
                    <a:pt x="41" y="30"/>
                  </a:cubicBezTo>
                  <a:cubicBezTo>
                    <a:pt x="41" y="31"/>
                    <a:pt x="41" y="31"/>
                    <a:pt x="40" y="31"/>
                  </a:cubicBezTo>
                  <a:cubicBezTo>
                    <a:pt x="39" y="31"/>
                    <a:pt x="39" y="31"/>
                    <a:pt x="39" y="30"/>
                  </a:cubicBezTo>
                  <a:cubicBezTo>
                    <a:pt x="39" y="29"/>
                    <a:pt x="40" y="28"/>
                    <a:pt x="40" y="27"/>
                  </a:cubicBezTo>
                  <a:cubicBezTo>
                    <a:pt x="40" y="26"/>
                    <a:pt x="38" y="22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8"/>
                    <a:pt x="38" y="28"/>
                  </a:cubicBezTo>
                  <a:cubicBezTo>
                    <a:pt x="37" y="28"/>
                    <a:pt x="37" y="27"/>
                    <a:pt x="37" y="26"/>
                  </a:cubicBezTo>
                  <a:cubicBezTo>
                    <a:pt x="37" y="26"/>
                    <a:pt x="38" y="26"/>
                    <a:pt x="38" y="25"/>
                  </a:cubicBezTo>
                  <a:cubicBezTo>
                    <a:pt x="38" y="23"/>
                    <a:pt x="37" y="22"/>
                    <a:pt x="36" y="24"/>
                  </a:cubicBezTo>
                  <a:cubicBezTo>
                    <a:pt x="36" y="25"/>
                    <a:pt x="34" y="24"/>
                    <a:pt x="34" y="27"/>
                  </a:cubicBezTo>
                  <a:cubicBezTo>
                    <a:pt x="34" y="27"/>
                    <a:pt x="34" y="28"/>
                    <a:pt x="34" y="29"/>
                  </a:cubicBezTo>
                  <a:cubicBezTo>
                    <a:pt x="34" y="30"/>
                    <a:pt x="34" y="30"/>
                    <a:pt x="33" y="30"/>
                  </a:cubicBezTo>
                  <a:cubicBezTo>
                    <a:pt x="33" y="30"/>
                    <a:pt x="32" y="29"/>
                    <a:pt x="33" y="29"/>
                  </a:cubicBezTo>
                  <a:cubicBezTo>
                    <a:pt x="33" y="28"/>
                    <a:pt x="33" y="27"/>
                    <a:pt x="33" y="27"/>
                  </a:cubicBezTo>
                  <a:cubicBezTo>
                    <a:pt x="33" y="26"/>
                    <a:pt x="33" y="24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3"/>
                  </a:cubicBezTo>
                  <a:cubicBezTo>
                    <a:pt x="25" y="24"/>
                    <a:pt x="23" y="23"/>
                    <a:pt x="23" y="26"/>
                  </a:cubicBezTo>
                  <a:cubicBezTo>
                    <a:pt x="23" y="26"/>
                    <a:pt x="23" y="27"/>
                    <a:pt x="23" y="28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2" y="29"/>
                    <a:pt x="22" y="28"/>
                    <a:pt x="22" y="28"/>
                  </a:cubicBezTo>
                  <a:cubicBezTo>
                    <a:pt x="22" y="27"/>
                    <a:pt x="22" y="26"/>
                    <a:pt x="22" y="26"/>
                  </a:cubicBezTo>
                  <a:cubicBezTo>
                    <a:pt x="22" y="25"/>
                    <a:pt x="22" y="24"/>
                    <a:pt x="21" y="24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7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5"/>
                  </a:cubicBezTo>
                  <a:cubicBezTo>
                    <a:pt x="13" y="20"/>
                    <a:pt x="13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5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1"/>
                    <a:pt x="8" y="31"/>
                    <a:pt x="9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8" y="31"/>
                    <a:pt x="8" y="31"/>
                    <a:pt x="8" y="30"/>
                  </a:cubicBezTo>
                  <a:cubicBezTo>
                    <a:pt x="8" y="29"/>
                    <a:pt x="8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7"/>
                  </a:cubicBezTo>
                  <a:cubicBezTo>
                    <a:pt x="6" y="26"/>
                    <a:pt x="6" y="26"/>
                    <a:pt x="6" y="25"/>
                  </a:cubicBezTo>
                  <a:cubicBezTo>
                    <a:pt x="6" y="24"/>
                    <a:pt x="5" y="24"/>
                    <a:pt x="5" y="22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5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2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0" y="7"/>
                    <a:pt x="0" y="6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5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1" y="1"/>
                    <a:pt x="15" y="4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6"/>
                    <a:pt x="25" y="6"/>
                    <a:pt x="28" y="8"/>
                  </a:cubicBezTo>
                  <a:cubicBezTo>
                    <a:pt x="29" y="9"/>
                    <a:pt x="29" y="9"/>
                    <a:pt x="31" y="8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5"/>
                    <a:pt x="45" y="4"/>
                    <a:pt x="47" y="5"/>
                  </a:cubicBezTo>
                  <a:cubicBezTo>
                    <a:pt x="49" y="6"/>
                    <a:pt x="49" y="7"/>
                    <a:pt x="49" y="9"/>
                  </a:cubicBezTo>
                  <a:cubicBezTo>
                    <a:pt x="49" y="11"/>
                    <a:pt x="49" y="13"/>
                    <a:pt x="48" y="14"/>
                  </a:cubicBezTo>
                  <a:cubicBezTo>
                    <a:pt x="48" y="18"/>
                    <a:pt x="47" y="20"/>
                    <a:pt x="47" y="21"/>
                  </a:cubicBezTo>
                  <a:cubicBezTo>
                    <a:pt x="46" y="22"/>
                    <a:pt x="45" y="23"/>
                    <a:pt x="45" y="24"/>
                  </a:cubicBezTo>
                  <a:cubicBezTo>
                    <a:pt x="45" y="24"/>
                    <a:pt x="46" y="25"/>
                    <a:pt x="46" y="25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4"/>
                    <a:pt x="45" y="24"/>
                  </a:cubicBezTo>
                  <a:cubicBezTo>
                    <a:pt x="45" y="22"/>
                    <a:pt x="44" y="23"/>
                    <a:pt x="43" y="23"/>
                  </a:cubicBezTo>
                  <a:cubicBezTo>
                    <a:pt x="42" y="24"/>
                    <a:pt x="42" y="25"/>
                    <a:pt x="42" y="27"/>
                  </a:cubicBezTo>
                  <a:cubicBezTo>
                    <a:pt x="42" y="27"/>
                    <a:pt x="42" y="28"/>
                    <a:pt x="42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1" y="29"/>
                    <a:pt x="41" y="29"/>
                    <a:pt x="41" y="28"/>
                  </a:cubicBezTo>
                  <a:cubicBezTo>
                    <a:pt x="41" y="28"/>
                    <a:pt x="41" y="27"/>
                    <a:pt x="41" y="27"/>
                  </a:cubicBezTo>
                  <a:cubicBezTo>
                    <a:pt x="41" y="24"/>
                    <a:pt x="40" y="25"/>
                    <a:pt x="40" y="27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7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6" y="14"/>
                  </a:cubicBezTo>
                  <a:cubicBezTo>
                    <a:pt x="6" y="17"/>
                    <a:pt x="6" y="19"/>
                    <a:pt x="7" y="22"/>
                  </a:cubicBezTo>
                  <a:cubicBezTo>
                    <a:pt x="7" y="22"/>
                    <a:pt x="7" y="23"/>
                    <a:pt x="8" y="23"/>
                  </a:cubicBezTo>
                  <a:cubicBezTo>
                    <a:pt x="9" y="23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3" y="10"/>
                    <a:pt x="12" y="10"/>
                    <a:pt x="13" y="9"/>
                  </a:cubicBezTo>
                  <a:cubicBezTo>
                    <a:pt x="13" y="6"/>
                    <a:pt x="10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5"/>
                    <a:pt x="7" y="5"/>
                  </a:cubicBezTo>
                  <a:cubicBezTo>
                    <a:pt x="9" y="5"/>
                    <a:pt x="11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7" y="11"/>
                    <a:pt x="7" y="11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3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10" y="19"/>
                  </a:cubicBezTo>
                  <a:cubicBezTo>
                    <a:pt x="9" y="19"/>
                    <a:pt x="9" y="19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20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4" y="10"/>
                    <a:pt x="27" y="11"/>
                    <a:pt x="27" y="14"/>
                  </a:cubicBezTo>
                  <a:cubicBezTo>
                    <a:pt x="27" y="17"/>
                    <a:pt x="23" y="18"/>
                    <a:pt x="21" y="18"/>
                  </a:cubicBezTo>
                  <a:cubicBezTo>
                    <a:pt x="20" y="18"/>
                    <a:pt x="19" y="18"/>
                    <a:pt x="19" y="17"/>
                  </a:cubicBezTo>
                  <a:cubicBezTo>
                    <a:pt x="19" y="16"/>
                    <a:pt x="19" y="15"/>
                    <a:pt x="20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8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10"/>
                    <a:pt x="24" y="7"/>
                    <a:pt x="20" y="9"/>
                  </a:cubicBezTo>
                  <a:cubicBezTo>
                    <a:pt x="19" y="9"/>
                    <a:pt x="18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-1315285" y="953703"/>
              <a:ext cx="5209408" cy="3713739"/>
            </a:xfrm>
            <a:custGeom>
              <a:avLst/>
              <a:gdLst>
                <a:gd name="T0" fmla="*/ 45 w 49"/>
                <a:gd name="T1" fmla="*/ 14 h 34"/>
                <a:gd name="T2" fmla="*/ 47 w 49"/>
                <a:gd name="T3" fmla="*/ 6 h 34"/>
                <a:gd name="T4" fmla="*/ 45 w 49"/>
                <a:gd name="T5" fmla="*/ 17 h 34"/>
                <a:gd name="T6" fmla="*/ 45 w 49"/>
                <a:gd name="T7" fmla="*/ 17 h 34"/>
                <a:gd name="T8" fmla="*/ 32 w 49"/>
                <a:gd name="T9" fmla="*/ 11 h 34"/>
                <a:gd name="T10" fmla="*/ 40 w 49"/>
                <a:gd name="T11" fmla="*/ 13 h 34"/>
                <a:gd name="T12" fmla="*/ 32 w 49"/>
                <a:gd name="T13" fmla="*/ 13 h 34"/>
                <a:gd name="T14" fmla="*/ 43 w 49"/>
                <a:gd name="T15" fmla="*/ 13 h 34"/>
                <a:gd name="T16" fmla="*/ 41 w 49"/>
                <a:gd name="T17" fmla="*/ 27 h 34"/>
                <a:gd name="T18" fmla="*/ 40 w 49"/>
                <a:gd name="T19" fmla="*/ 29 h 34"/>
                <a:gd name="T20" fmla="*/ 39 w 49"/>
                <a:gd name="T21" fmla="*/ 26 h 34"/>
                <a:gd name="T22" fmla="*/ 38 w 49"/>
                <a:gd name="T23" fmla="*/ 24 h 34"/>
                <a:gd name="T24" fmla="*/ 34 w 49"/>
                <a:gd name="T25" fmla="*/ 28 h 34"/>
                <a:gd name="T26" fmla="*/ 33 w 49"/>
                <a:gd name="T27" fmla="*/ 26 h 34"/>
                <a:gd name="T28" fmla="*/ 29 w 49"/>
                <a:gd name="T29" fmla="*/ 25 h 34"/>
                <a:gd name="T30" fmla="*/ 29 w 49"/>
                <a:gd name="T31" fmla="*/ 24 h 34"/>
                <a:gd name="T32" fmla="*/ 24 w 49"/>
                <a:gd name="T33" fmla="*/ 27 h 34"/>
                <a:gd name="T34" fmla="*/ 23 w 49"/>
                <a:gd name="T35" fmla="*/ 25 h 34"/>
                <a:gd name="T36" fmla="*/ 18 w 49"/>
                <a:gd name="T37" fmla="*/ 29 h 34"/>
                <a:gd name="T38" fmla="*/ 17 w 49"/>
                <a:gd name="T39" fmla="*/ 27 h 34"/>
                <a:gd name="T40" fmla="*/ 16 w 49"/>
                <a:gd name="T41" fmla="*/ 28 h 34"/>
                <a:gd name="T42" fmla="*/ 16 w 49"/>
                <a:gd name="T43" fmla="*/ 24 h 34"/>
                <a:gd name="T44" fmla="*/ 13 w 49"/>
                <a:gd name="T45" fmla="*/ 34 h 34"/>
                <a:gd name="T46" fmla="*/ 10 w 49"/>
                <a:gd name="T47" fmla="*/ 24 h 34"/>
                <a:gd name="T48" fmla="*/ 8 w 49"/>
                <a:gd name="T49" fmla="*/ 32 h 34"/>
                <a:gd name="T50" fmla="*/ 8 w 49"/>
                <a:gd name="T51" fmla="*/ 26 h 34"/>
                <a:gd name="T52" fmla="*/ 7 w 49"/>
                <a:gd name="T53" fmla="*/ 27 h 34"/>
                <a:gd name="T54" fmla="*/ 5 w 49"/>
                <a:gd name="T55" fmla="*/ 21 h 34"/>
                <a:gd name="T56" fmla="*/ 2 w 49"/>
                <a:gd name="T57" fmla="*/ 11 h 34"/>
                <a:gd name="T58" fmla="*/ 1 w 49"/>
                <a:gd name="T59" fmla="*/ 7 h 34"/>
                <a:gd name="T60" fmla="*/ 3 w 49"/>
                <a:gd name="T61" fmla="*/ 0 h 34"/>
                <a:gd name="T62" fmla="*/ 15 w 49"/>
                <a:gd name="T63" fmla="*/ 7 h 34"/>
                <a:gd name="T64" fmla="*/ 28 w 49"/>
                <a:gd name="T65" fmla="*/ 7 h 34"/>
                <a:gd name="T66" fmla="*/ 43 w 49"/>
                <a:gd name="T67" fmla="*/ 7 h 34"/>
                <a:gd name="T68" fmla="*/ 49 w 49"/>
                <a:gd name="T69" fmla="*/ 14 h 34"/>
                <a:gd name="T70" fmla="*/ 46 w 49"/>
                <a:gd name="T71" fmla="*/ 24 h 34"/>
                <a:gd name="T72" fmla="*/ 45 w 49"/>
                <a:gd name="T73" fmla="*/ 23 h 34"/>
                <a:gd name="T74" fmla="*/ 42 w 49"/>
                <a:gd name="T75" fmla="*/ 27 h 34"/>
                <a:gd name="T76" fmla="*/ 42 w 49"/>
                <a:gd name="T77" fmla="*/ 26 h 34"/>
                <a:gd name="T78" fmla="*/ 5 w 49"/>
                <a:gd name="T79" fmla="*/ 2 h 34"/>
                <a:gd name="T80" fmla="*/ 3 w 49"/>
                <a:gd name="T81" fmla="*/ 5 h 34"/>
                <a:gd name="T82" fmla="*/ 5 w 49"/>
                <a:gd name="T83" fmla="*/ 9 h 34"/>
                <a:gd name="T84" fmla="*/ 5 w 49"/>
                <a:gd name="T85" fmla="*/ 13 h 34"/>
                <a:gd name="T86" fmla="*/ 8 w 49"/>
                <a:gd name="T87" fmla="*/ 22 h 34"/>
                <a:gd name="T88" fmla="*/ 16 w 49"/>
                <a:gd name="T89" fmla="*/ 14 h 34"/>
                <a:gd name="T90" fmla="*/ 6 w 49"/>
                <a:gd name="T91" fmla="*/ 2 h 34"/>
                <a:gd name="T92" fmla="*/ 6 w 49"/>
                <a:gd name="T93" fmla="*/ 6 h 34"/>
                <a:gd name="T94" fmla="*/ 8 w 49"/>
                <a:gd name="T95" fmla="*/ 10 h 34"/>
                <a:gd name="T96" fmla="*/ 8 w 49"/>
                <a:gd name="T97" fmla="*/ 13 h 34"/>
                <a:gd name="T98" fmla="*/ 11 w 49"/>
                <a:gd name="T99" fmla="*/ 12 h 34"/>
                <a:gd name="T100" fmla="*/ 9 w 49"/>
                <a:gd name="T101" fmla="*/ 17 h 34"/>
                <a:gd name="T102" fmla="*/ 17 w 49"/>
                <a:gd name="T103" fmla="*/ 10 h 34"/>
                <a:gd name="T104" fmla="*/ 22 w 49"/>
                <a:gd name="T105" fmla="*/ 10 h 34"/>
                <a:gd name="T106" fmla="*/ 20 w 49"/>
                <a:gd name="T107" fmla="*/ 16 h 34"/>
                <a:gd name="T108" fmla="*/ 18 w 49"/>
                <a:gd name="T109" fmla="*/ 13 h 34"/>
                <a:gd name="T110" fmla="*/ 30 w 49"/>
                <a:gd name="T1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4">
                  <a:moveTo>
                    <a:pt x="45" y="13"/>
                  </a:moveTo>
                  <a:cubicBezTo>
                    <a:pt x="45" y="13"/>
                    <a:pt x="45" y="13"/>
                    <a:pt x="45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7" y="15"/>
                    <a:pt x="47" y="14"/>
                    <a:pt x="47" y="13"/>
                  </a:cubicBezTo>
                  <a:cubicBezTo>
                    <a:pt x="47" y="12"/>
                    <a:pt x="47" y="10"/>
                    <a:pt x="47" y="8"/>
                  </a:cubicBezTo>
                  <a:cubicBezTo>
                    <a:pt x="48" y="7"/>
                    <a:pt x="47" y="7"/>
                    <a:pt x="47" y="6"/>
                  </a:cubicBezTo>
                  <a:cubicBezTo>
                    <a:pt x="45" y="6"/>
                    <a:pt x="45" y="6"/>
                    <a:pt x="45" y="7"/>
                  </a:cubicBezTo>
                  <a:cubicBezTo>
                    <a:pt x="45" y="9"/>
                    <a:pt x="45" y="11"/>
                    <a:pt x="45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19"/>
                    <a:pt x="45" y="19"/>
                  </a:cubicBezTo>
                  <a:cubicBezTo>
                    <a:pt x="47" y="19"/>
                    <a:pt x="47" y="17"/>
                    <a:pt x="45" y="17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0"/>
                    <a:pt x="32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10"/>
                    <a:pt x="35" y="9"/>
                  </a:cubicBezTo>
                  <a:cubicBezTo>
                    <a:pt x="38" y="9"/>
                    <a:pt x="41" y="9"/>
                    <a:pt x="40" y="13"/>
                  </a:cubicBezTo>
                  <a:cubicBezTo>
                    <a:pt x="40" y="15"/>
                    <a:pt x="38" y="16"/>
                    <a:pt x="36" y="17"/>
                  </a:cubicBezTo>
                  <a:cubicBezTo>
                    <a:pt x="33" y="18"/>
                    <a:pt x="33" y="16"/>
                    <a:pt x="33" y="15"/>
                  </a:cubicBezTo>
                  <a:cubicBezTo>
                    <a:pt x="33" y="13"/>
                    <a:pt x="32" y="13"/>
                    <a:pt x="32" y="13"/>
                  </a:cubicBezTo>
                  <a:cubicBezTo>
                    <a:pt x="31" y="11"/>
                    <a:pt x="31" y="11"/>
                    <a:pt x="31" y="13"/>
                  </a:cubicBezTo>
                  <a:cubicBezTo>
                    <a:pt x="29" y="15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5" y="7"/>
                  </a:cubicBezTo>
                  <a:cubicBezTo>
                    <a:pt x="33" y="8"/>
                    <a:pt x="32" y="8"/>
                    <a:pt x="31" y="9"/>
                  </a:cubicBezTo>
                  <a:close/>
                  <a:moveTo>
                    <a:pt x="41" y="27"/>
                  </a:moveTo>
                  <a:cubicBezTo>
                    <a:pt x="41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40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5"/>
                    <a:pt x="38" y="21"/>
                    <a:pt x="38" y="24"/>
                  </a:cubicBezTo>
                  <a:cubicBezTo>
                    <a:pt x="38" y="25"/>
                    <a:pt x="39" y="25"/>
                    <a:pt x="39" y="26"/>
                  </a:cubicBezTo>
                  <a:cubicBezTo>
                    <a:pt x="39" y="26"/>
                    <a:pt x="38" y="27"/>
                    <a:pt x="38" y="27"/>
                  </a:cubicBezTo>
                  <a:cubicBezTo>
                    <a:pt x="38" y="27"/>
                    <a:pt x="37" y="26"/>
                    <a:pt x="38" y="26"/>
                  </a:cubicBezTo>
                  <a:cubicBezTo>
                    <a:pt x="38" y="25"/>
                    <a:pt x="38" y="25"/>
                    <a:pt x="38" y="24"/>
                  </a:cubicBezTo>
                  <a:cubicBezTo>
                    <a:pt x="38" y="23"/>
                    <a:pt x="37" y="22"/>
                    <a:pt x="37" y="23"/>
                  </a:cubicBezTo>
                  <a:cubicBezTo>
                    <a:pt x="36" y="25"/>
                    <a:pt x="34" y="23"/>
                    <a:pt x="34" y="26"/>
                  </a:cubicBezTo>
                  <a:cubicBezTo>
                    <a:pt x="34" y="27"/>
                    <a:pt x="34" y="27"/>
                    <a:pt x="34" y="28"/>
                  </a:cubicBezTo>
                  <a:cubicBezTo>
                    <a:pt x="35" y="29"/>
                    <a:pt x="34" y="29"/>
                    <a:pt x="34" y="29"/>
                  </a:cubicBezTo>
                  <a:cubicBezTo>
                    <a:pt x="33" y="29"/>
                    <a:pt x="33" y="29"/>
                    <a:pt x="33" y="28"/>
                  </a:cubicBezTo>
                  <a:cubicBezTo>
                    <a:pt x="33" y="27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0"/>
                    <a:pt x="29" y="21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8" y="26"/>
                    <a:pt x="28" y="26"/>
                    <a:pt x="28" y="25"/>
                  </a:cubicBezTo>
                  <a:cubicBezTo>
                    <a:pt x="28" y="25"/>
                    <a:pt x="29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5" y="24"/>
                    <a:pt x="23" y="22"/>
                    <a:pt x="23" y="25"/>
                  </a:cubicBezTo>
                  <a:cubicBezTo>
                    <a:pt x="23" y="26"/>
                    <a:pt x="23" y="26"/>
                    <a:pt x="24" y="27"/>
                  </a:cubicBezTo>
                  <a:cubicBezTo>
                    <a:pt x="24" y="28"/>
                    <a:pt x="23" y="28"/>
                    <a:pt x="23" y="28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3" y="24"/>
                    <a:pt x="22" y="24"/>
                    <a:pt x="22" y="23"/>
                  </a:cubicBezTo>
                  <a:cubicBezTo>
                    <a:pt x="19" y="21"/>
                    <a:pt x="18" y="24"/>
                    <a:pt x="18" y="26"/>
                  </a:cubicBezTo>
                  <a:cubicBezTo>
                    <a:pt x="18" y="27"/>
                    <a:pt x="18" y="28"/>
                    <a:pt x="18" y="29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7" y="30"/>
                    <a:pt x="16" y="30"/>
                    <a:pt x="17" y="29"/>
                  </a:cubicBezTo>
                  <a:cubicBezTo>
                    <a:pt x="17" y="28"/>
                    <a:pt x="17" y="27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6" y="27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6" y="28"/>
                    <a:pt x="15" y="28"/>
                    <a:pt x="15" y="27"/>
                  </a:cubicBezTo>
                  <a:cubicBezTo>
                    <a:pt x="15" y="27"/>
                    <a:pt x="16" y="26"/>
                    <a:pt x="16" y="26"/>
                  </a:cubicBezTo>
                  <a:cubicBezTo>
                    <a:pt x="16" y="25"/>
                    <a:pt x="16" y="24"/>
                    <a:pt x="16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3" y="32"/>
                    <a:pt x="13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2" y="32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8" y="28"/>
                    <a:pt x="8" y="29"/>
                  </a:cubicBezTo>
                  <a:cubicBezTo>
                    <a:pt x="9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6"/>
                  </a:cubicBezTo>
                  <a:cubicBezTo>
                    <a:pt x="8" y="24"/>
                    <a:pt x="7" y="25"/>
                    <a:pt x="7" y="25"/>
                  </a:cubicBezTo>
                  <a:cubicBezTo>
                    <a:pt x="7" y="25"/>
                    <a:pt x="7" y="26"/>
                    <a:pt x="7" y="26"/>
                  </a:cubicBezTo>
                  <a:cubicBezTo>
                    <a:pt x="8" y="26"/>
                    <a:pt x="7" y="27"/>
                    <a:pt x="7" y="27"/>
                  </a:cubicBezTo>
                  <a:cubicBezTo>
                    <a:pt x="7" y="27"/>
                    <a:pt x="6" y="27"/>
                    <a:pt x="6" y="26"/>
                  </a:cubicBezTo>
                  <a:cubicBezTo>
                    <a:pt x="7" y="26"/>
                    <a:pt x="7" y="25"/>
                    <a:pt x="7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19"/>
                    <a:pt x="5" y="18"/>
                    <a:pt x="5" y="17"/>
                  </a:cubicBezTo>
                  <a:cubicBezTo>
                    <a:pt x="4" y="15"/>
                    <a:pt x="4" y="15"/>
                    <a:pt x="3" y="14"/>
                  </a:cubicBezTo>
                  <a:cubicBezTo>
                    <a:pt x="2" y="13"/>
                    <a:pt x="2" y="12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11" y="1"/>
                    <a:pt x="15" y="3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9"/>
                    <a:pt x="16" y="9"/>
                    <a:pt x="17" y="8"/>
                  </a:cubicBezTo>
                  <a:cubicBezTo>
                    <a:pt x="20" y="5"/>
                    <a:pt x="25" y="5"/>
                    <a:pt x="28" y="7"/>
                  </a:cubicBezTo>
                  <a:cubicBezTo>
                    <a:pt x="29" y="8"/>
                    <a:pt x="29" y="8"/>
                    <a:pt x="31" y="7"/>
                  </a:cubicBezTo>
                  <a:cubicBezTo>
                    <a:pt x="34" y="5"/>
                    <a:pt x="39" y="4"/>
                    <a:pt x="42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4"/>
                  </a:cubicBezTo>
                  <a:cubicBezTo>
                    <a:pt x="49" y="5"/>
                    <a:pt x="49" y="6"/>
                    <a:pt x="49" y="8"/>
                  </a:cubicBezTo>
                  <a:cubicBezTo>
                    <a:pt x="49" y="10"/>
                    <a:pt x="49" y="12"/>
                    <a:pt x="49" y="14"/>
                  </a:cubicBezTo>
                  <a:cubicBezTo>
                    <a:pt x="48" y="18"/>
                    <a:pt x="47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3" y="28"/>
                    <a:pt x="42" y="28"/>
                    <a:pt x="42" y="28"/>
                  </a:cubicBezTo>
                  <a:cubicBezTo>
                    <a:pt x="42" y="28"/>
                    <a:pt x="41" y="28"/>
                    <a:pt x="41" y="27"/>
                  </a:cubicBezTo>
                  <a:cubicBezTo>
                    <a:pt x="41" y="27"/>
                    <a:pt x="42" y="27"/>
                    <a:pt x="42" y="26"/>
                  </a:cubicBezTo>
                  <a:cubicBezTo>
                    <a:pt x="42" y="23"/>
                    <a:pt x="41" y="24"/>
                    <a:pt x="41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4" y="8"/>
                    <a:pt x="5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3"/>
                    <a:pt x="6" y="13"/>
                    <a:pt x="6" y="14"/>
                  </a:cubicBezTo>
                  <a:cubicBezTo>
                    <a:pt x="6" y="16"/>
                    <a:pt x="7" y="19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3" y="20"/>
                    <a:pt x="16" y="17"/>
                    <a:pt x="16" y="14"/>
                  </a:cubicBezTo>
                  <a:cubicBezTo>
                    <a:pt x="17" y="12"/>
                    <a:pt x="16" y="10"/>
                    <a:pt x="14" y="10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3"/>
                    <a:pt x="5" y="3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5"/>
                    <a:pt x="12" y="7"/>
                    <a:pt x="10" y="8"/>
                  </a:cubicBezTo>
                  <a:cubicBezTo>
                    <a:pt x="10" y="9"/>
                    <a:pt x="9" y="9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7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3"/>
                  </a:cubicBezTo>
                  <a:cubicBezTo>
                    <a:pt x="14" y="15"/>
                    <a:pt x="12" y="17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9" y="16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8" y="11"/>
                  </a:cubicBezTo>
                  <a:cubicBezTo>
                    <a:pt x="18" y="11"/>
                    <a:pt x="19" y="11"/>
                    <a:pt x="20" y="11"/>
                  </a:cubicBezTo>
                  <a:cubicBezTo>
                    <a:pt x="20" y="10"/>
                    <a:pt x="21" y="10"/>
                    <a:pt x="22" y="10"/>
                  </a:cubicBezTo>
                  <a:cubicBezTo>
                    <a:pt x="24" y="10"/>
                    <a:pt x="28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8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20"/>
                    <a:pt x="21" y="19"/>
                  </a:cubicBezTo>
                  <a:cubicBezTo>
                    <a:pt x="24" y="19"/>
                    <a:pt x="29" y="18"/>
                    <a:pt x="30" y="13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"/>
            <p:cNvSpPr>
              <a:spLocks noEditPoints="1"/>
            </p:cNvSpPr>
            <p:nvPr/>
          </p:nvSpPr>
          <p:spPr bwMode="auto">
            <a:xfrm>
              <a:off x="-1208359" y="953703"/>
              <a:ext cx="5209408" cy="3821970"/>
            </a:xfrm>
            <a:custGeom>
              <a:avLst/>
              <a:gdLst>
                <a:gd name="T0" fmla="*/ 45 w 49"/>
                <a:gd name="T1" fmla="*/ 14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1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29 h 35"/>
                <a:gd name="T20" fmla="*/ 38 w 49"/>
                <a:gd name="T21" fmla="*/ 26 h 35"/>
                <a:gd name="T22" fmla="*/ 37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5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5 w 49"/>
                <a:gd name="T41" fmla="*/ 28 h 35"/>
                <a:gd name="T42" fmla="*/ 15 w 49"/>
                <a:gd name="T43" fmla="*/ 24 h 35"/>
                <a:gd name="T44" fmla="*/ 12 w 49"/>
                <a:gd name="T45" fmla="*/ 35 h 35"/>
                <a:gd name="T46" fmla="*/ 9 w 49"/>
                <a:gd name="T47" fmla="*/ 24 h 35"/>
                <a:gd name="T48" fmla="*/ 8 w 49"/>
                <a:gd name="T49" fmla="*/ 32 h 35"/>
                <a:gd name="T50" fmla="*/ 7 w 49"/>
                <a:gd name="T51" fmla="*/ 26 h 35"/>
                <a:gd name="T52" fmla="*/ 6 w 49"/>
                <a:gd name="T53" fmla="*/ 27 h 35"/>
                <a:gd name="T54" fmla="*/ 4 w 49"/>
                <a:gd name="T55" fmla="*/ 21 h 35"/>
                <a:gd name="T56" fmla="*/ 1 w 49"/>
                <a:gd name="T57" fmla="*/ 12 h 35"/>
                <a:gd name="T58" fmla="*/ 1 w 49"/>
                <a:gd name="T59" fmla="*/ 7 h 35"/>
                <a:gd name="T60" fmla="*/ 2 w 49"/>
                <a:gd name="T61" fmla="*/ 1 h 35"/>
                <a:gd name="T62" fmla="*/ 14 w 49"/>
                <a:gd name="T63" fmla="*/ 8 h 35"/>
                <a:gd name="T64" fmla="*/ 27 w 49"/>
                <a:gd name="T65" fmla="*/ 7 h 35"/>
                <a:gd name="T66" fmla="*/ 43 w 49"/>
                <a:gd name="T67" fmla="*/ 7 h 35"/>
                <a:gd name="T68" fmla="*/ 48 w 49"/>
                <a:gd name="T69" fmla="*/ 14 h 35"/>
                <a:gd name="T70" fmla="*/ 45 w 49"/>
                <a:gd name="T71" fmla="*/ 24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6 h 35"/>
                <a:gd name="T78" fmla="*/ 4 w 49"/>
                <a:gd name="T79" fmla="*/ 2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7 w 49"/>
                <a:gd name="T87" fmla="*/ 22 h 35"/>
                <a:gd name="T88" fmla="*/ 15 w 49"/>
                <a:gd name="T89" fmla="*/ 14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7 w 49"/>
                <a:gd name="T97" fmla="*/ 13 h 35"/>
                <a:gd name="T98" fmla="*/ 10 w 49"/>
                <a:gd name="T99" fmla="*/ 12 h 35"/>
                <a:gd name="T100" fmla="*/ 8 w 49"/>
                <a:gd name="T101" fmla="*/ 17 h 35"/>
                <a:gd name="T102" fmla="*/ 16 w 49"/>
                <a:gd name="T103" fmla="*/ 10 h 35"/>
                <a:gd name="T104" fmla="*/ 21 w 49"/>
                <a:gd name="T105" fmla="*/ 10 h 35"/>
                <a:gd name="T106" fmla="*/ 19 w 49"/>
                <a:gd name="T107" fmla="*/ 16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2"/>
                    <a:pt x="46" y="10"/>
                    <a:pt x="47" y="8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6"/>
                    <a:pt x="44" y="7"/>
                  </a:cubicBezTo>
                  <a:cubicBezTo>
                    <a:pt x="44" y="9"/>
                    <a:pt x="44" y="11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2" y="17"/>
                    <a:pt x="42" y="19"/>
                    <a:pt x="44" y="19"/>
                  </a:cubicBezTo>
                  <a:cubicBezTo>
                    <a:pt x="46" y="19"/>
                    <a:pt x="46" y="17"/>
                    <a:pt x="44" y="17"/>
                  </a:cubicBezTo>
                  <a:close/>
                  <a:moveTo>
                    <a:pt x="3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29" y="11"/>
                    <a:pt x="29" y="11"/>
                    <a:pt x="31" y="11"/>
                  </a:cubicBezTo>
                  <a:cubicBezTo>
                    <a:pt x="31" y="11"/>
                    <a:pt x="31" y="11"/>
                    <a:pt x="33" y="10"/>
                  </a:cubicBezTo>
                  <a:cubicBezTo>
                    <a:pt x="33" y="10"/>
                    <a:pt x="34" y="10"/>
                    <a:pt x="34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7" y="17"/>
                    <a:pt x="36" y="17"/>
                  </a:cubicBezTo>
                  <a:cubicBezTo>
                    <a:pt x="33" y="18"/>
                    <a:pt x="32" y="16"/>
                    <a:pt x="32" y="15"/>
                  </a:cubicBezTo>
                  <a:cubicBezTo>
                    <a:pt x="32" y="14"/>
                    <a:pt x="32" y="13"/>
                    <a:pt x="31" y="13"/>
                  </a:cubicBezTo>
                  <a:cubicBezTo>
                    <a:pt x="31" y="12"/>
                    <a:pt x="30" y="12"/>
                    <a:pt x="30" y="13"/>
                  </a:cubicBezTo>
                  <a:cubicBezTo>
                    <a:pt x="29" y="16"/>
                    <a:pt x="31" y="22"/>
                    <a:pt x="36" y="19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6"/>
                    <a:pt x="34" y="7"/>
                  </a:cubicBezTo>
                  <a:cubicBezTo>
                    <a:pt x="32" y="8"/>
                    <a:pt x="31" y="9"/>
                    <a:pt x="30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0" y="29"/>
                    <a:pt x="40" y="29"/>
                  </a:cubicBezTo>
                  <a:cubicBezTo>
                    <a:pt x="41" y="30"/>
                    <a:pt x="40" y="31"/>
                    <a:pt x="40" y="31"/>
                  </a:cubicBezTo>
                  <a:cubicBezTo>
                    <a:pt x="39" y="31"/>
                    <a:pt x="39" y="30"/>
                    <a:pt x="39" y="29"/>
                  </a:cubicBezTo>
                  <a:cubicBezTo>
                    <a:pt x="39" y="29"/>
                    <a:pt x="39" y="28"/>
                    <a:pt x="39" y="27"/>
                  </a:cubicBezTo>
                  <a:cubicBezTo>
                    <a:pt x="39" y="26"/>
                    <a:pt x="38" y="21"/>
                    <a:pt x="38" y="25"/>
                  </a:cubicBezTo>
                  <a:cubicBezTo>
                    <a:pt x="38" y="25"/>
                    <a:pt x="38" y="26"/>
                    <a:pt x="38" y="26"/>
                  </a:cubicBezTo>
                  <a:cubicBezTo>
                    <a:pt x="38" y="27"/>
                    <a:pt x="38" y="27"/>
                    <a:pt x="37" y="27"/>
                  </a:cubicBezTo>
                  <a:cubicBezTo>
                    <a:pt x="37" y="27"/>
                    <a:pt x="37" y="27"/>
                    <a:pt x="37" y="26"/>
                  </a:cubicBezTo>
                  <a:cubicBezTo>
                    <a:pt x="37" y="26"/>
                    <a:pt x="37" y="25"/>
                    <a:pt x="37" y="25"/>
                  </a:cubicBezTo>
                  <a:cubicBezTo>
                    <a:pt x="37" y="23"/>
                    <a:pt x="37" y="22"/>
                    <a:pt x="36" y="23"/>
                  </a:cubicBezTo>
                  <a:cubicBezTo>
                    <a:pt x="35" y="25"/>
                    <a:pt x="33" y="24"/>
                    <a:pt x="33" y="26"/>
                  </a:cubicBezTo>
                  <a:cubicBezTo>
                    <a:pt x="33" y="27"/>
                    <a:pt x="34" y="28"/>
                    <a:pt x="34" y="28"/>
                  </a:cubicBezTo>
                  <a:cubicBezTo>
                    <a:pt x="34" y="29"/>
                    <a:pt x="33" y="30"/>
                    <a:pt x="33" y="30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8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1"/>
                    <a:pt x="28" y="21"/>
                    <a:pt x="28" y="24"/>
                  </a:cubicBezTo>
                  <a:cubicBezTo>
                    <a:pt x="28" y="25"/>
                    <a:pt x="29" y="25"/>
                    <a:pt x="29" y="25"/>
                  </a:cubicBezTo>
                  <a:cubicBezTo>
                    <a:pt x="29" y="26"/>
                    <a:pt x="28" y="27"/>
                    <a:pt x="28" y="27"/>
                  </a:cubicBezTo>
                  <a:cubicBezTo>
                    <a:pt x="28" y="27"/>
                    <a:pt x="27" y="26"/>
                    <a:pt x="28" y="25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2"/>
                    <a:pt x="26" y="21"/>
                    <a:pt x="25" y="22"/>
                  </a:cubicBezTo>
                  <a:cubicBezTo>
                    <a:pt x="25" y="24"/>
                    <a:pt x="23" y="23"/>
                    <a:pt x="22" y="25"/>
                  </a:cubicBezTo>
                  <a:cubicBezTo>
                    <a:pt x="22" y="26"/>
                    <a:pt x="23" y="27"/>
                    <a:pt x="23" y="27"/>
                  </a:cubicBezTo>
                  <a:cubicBezTo>
                    <a:pt x="23" y="28"/>
                    <a:pt x="23" y="29"/>
                    <a:pt x="22" y="29"/>
                  </a:cubicBezTo>
                  <a:cubicBezTo>
                    <a:pt x="22" y="29"/>
                    <a:pt x="21" y="28"/>
                    <a:pt x="21" y="27"/>
                  </a:cubicBezTo>
                  <a:cubicBezTo>
                    <a:pt x="21" y="27"/>
                    <a:pt x="22" y="26"/>
                    <a:pt x="22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8" y="21"/>
                    <a:pt x="17" y="25"/>
                    <a:pt x="17" y="27"/>
                  </a:cubicBezTo>
                  <a:cubicBezTo>
                    <a:pt x="17" y="28"/>
                    <a:pt x="17" y="28"/>
                    <a:pt x="18" y="29"/>
                  </a:cubicBezTo>
                  <a:cubicBezTo>
                    <a:pt x="18" y="30"/>
                    <a:pt x="17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8"/>
                    <a:pt x="17" y="28"/>
                    <a:pt x="17" y="27"/>
                  </a:cubicBezTo>
                  <a:cubicBezTo>
                    <a:pt x="17" y="24"/>
                    <a:pt x="15" y="23"/>
                    <a:pt x="15" y="26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8"/>
                    <a:pt x="16" y="28"/>
                    <a:pt x="15" y="28"/>
                  </a:cubicBezTo>
                  <a:cubicBezTo>
                    <a:pt x="15" y="28"/>
                    <a:pt x="15" y="28"/>
                    <a:pt x="15" y="27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5" y="25"/>
                    <a:pt x="15" y="24"/>
                  </a:cubicBezTo>
                  <a:cubicBezTo>
                    <a:pt x="13" y="19"/>
                    <a:pt x="12" y="25"/>
                    <a:pt x="12" y="31"/>
                  </a:cubicBezTo>
                  <a:cubicBezTo>
                    <a:pt x="12" y="32"/>
                    <a:pt x="13" y="32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1" y="35"/>
                    <a:pt x="11" y="34"/>
                    <a:pt x="11" y="33"/>
                  </a:cubicBezTo>
                  <a:cubicBezTo>
                    <a:pt x="11" y="32"/>
                    <a:pt x="12" y="32"/>
                    <a:pt x="12" y="31"/>
                  </a:cubicBezTo>
                  <a:cubicBezTo>
                    <a:pt x="12" y="29"/>
                    <a:pt x="11" y="26"/>
                    <a:pt x="9" y="24"/>
                  </a:cubicBezTo>
                  <a:cubicBezTo>
                    <a:pt x="8" y="23"/>
                    <a:pt x="8" y="28"/>
                    <a:pt x="8" y="29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2"/>
                    <a:pt x="7" y="32"/>
                    <a:pt x="7" y="31"/>
                  </a:cubicBezTo>
                  <a:cubicBezTo>
                    <a:pt x="7" y="31"/>
                    <a:pt x="7" y="30"/>
                    <a:pt x="7" y="30"/>
                  </a:cubicBezTo>
                  <a:cubicBezTo>
                    <a:pt x="7" y="29"/>
                    <a:pt x="7" y="28"/>
                    <a:pt x="7" y="26"/>
                  </a:cubicBezTo>
                  <a:cubicBezTo>
                    <a:pt x="7" y="25"/>
                    <a:pt x="6" y="25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6" y="27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3"/>
                    <a:pt x="4" y="23"/>
                    <a:pt x="4" y="21"/>
                  </a:cubicBezTo>
                  <a:cubicBezTo>
                    <a:pt x="4" y="20"/>
                    <a:pt x="4" y="18"/>
                    <a:pt x="4" y="17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3"/>
                    <a:pt x="1" y="13"/>
                    <a:pt x="1" y="12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4" y="8"/>
                    <a:pt x="14" y="8"/>
                    <a:pt x="15" y="9"/>
                  </a:cubicBezTo>
                  <a:cubicBezTo>
                    <a:pt x="15" y="9"/>
                    <a:pt x="15" y="9"/>
                    <a:pt x="16" y="8"/>
                  </a:cubicBezTo>
                  <a:cubicBezTo>
                    <a:pt x="19" y="6"/>
                    <a:pt x="24" y="5"/>
                    <a:pt x="27" y="7"/>
                  </a:cubicBezTo>
                  <a:cubicBezTo>
                    <a:pt x="28" y="8"/>
                    <a:pt x="29" y="8"/>
                    <a:pt x="30" y="7"/>
                  </a:cubicBezTo>
                  <a:cubicBezTo>
                    <a:pt x="33" y="5"/>
                    <a:pt x="39" y="5"/>
                    <a:pt x="42" y="7"/>
                  </a:cubicBezTo>
                  <a:cubicBezTo>
                    <a:pt x="42" y="8"/>
                    <a:pt x="42" y="8"/>
                    <a:pt x="43" y="7"/>
                  </a:cubicBezTo>
                  <a:cubicBezTo>
                    <a:pt x="43" y="5"/>
                    <a:pt x="44" y="4"/>
                    <a:pt x="46" y="5"/>
                  </a:cubicBezTo>
                  <a:cubicBezTo>
                    <a:pt x="48" y="5"/>
                    <a:pt x="49" y="7"/>
                    <a:pt x="48" y="8"/>
                  </a:cubicBezTo>
                  <a:cubicBezTo>
                    <a:pt x="48" y="10"/>
                    <a:pt x="48" y="12"/>
                    <a:pt x="48" y="14"/>
                  </a:cubicBezTo>
                  <a:cubicBezTo>
                    <a:pt x="47" y="18"/>
                    <a:pt x="47" y="19"/>
                    <a:pt x="46" y="20"/>
                  </a:cubicBezTo>
                  <a:cubicBezTo>
                    <a:pt x="45" y="21"/>
                    <a:pt x="45" y="22"/>
                    <a:pt x="45" y="23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4" y="26"/>
                    <a:pt x="44" y="25"/>
                    <a:pt x="44" y="24"/>
                  </a:cubicBezTo>
                  <a:cubicBezTo>
                    <a:pt x="44" y="24"/>
                    <a:pt x="45" y="24"/>
                    <a:pt x="45" y="23"/>
                  </a:cubicBezTo>
                  <a:cubicBezTo>
                    <a:pt x="44" y="22"/>
                    <a:pt x="44" y="22"/>
                    <a:pt x="43" y="23"/>
                  </a:cubicBezTo>
                  <a:cubicBezTo>
                    <a:pt x="42" y="24"/>
                    <a:pt x="41" y="24"/>
                    <a:pt x="41" y="26"/>
                  </a:cubicBezTo>
                  <a:cubicBezTo>
                    <a:pt x="41" y="27"/>
                    <a:pt x="42" y="27"/>
                    <a:pt x="42" y="28"/>
                  </a:cubicBezTo>
                  <a:cubicBezTo>
                    <a:pt x="42" y="28"/>
                    <a:pt x="42" y="29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1" y="27"/>
                    <a:pt x="41" y="27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3" y="7"/>
                    <a:pt x="4" y="8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6"/>
                    <a:pt x="6" y="19"/>
                    <a:pt x="6" y="21"/>
                  </a:cubicBezTo>
                  <a:cubicBezTo>
                    <a:pt x="6" y="22"/>
                    <a:pt x="6" y="22"/>
                    <a:pt x="7" y="22"/>
                  </a:cubicBezTo>
                  <a:cubicBezTo>
                    <a:pt x="8" y="22"/>
                    <a:pt x="8" y="22"/>
                    <a:pt x="8" y="21"/>
                  </a:cubicBezTo>
                  <a:cubicBezTo>
                    <a:pt x="8" y="21"/>
                    <a:pt x="9" y="21"/>
                    <a:pt x="9" y="20"/>
                  </a:cubicBezTo>
                  <a:cubicBezTo>
                    <a:pt x="12" y="20"/>
                    <a:pt x="15" y="17"/>
                    <a:pt x="15" y="14"/>
                  </a:cubicBezTo>
                  <a:cubicBezTo>
                    <a:pt x="16" y="12"/>
                    <a:pt x="15" y="10"/>
                    <a:pt x="13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3" y="5"/>
                    <a:pt x="9" y="2"/>
                    <a:pt x="6" y="3"/>
                  </a:cubicBezTo>
                  <a:cubicBezTo>
                    <a:pt x="4" y="3"/>
                    <a:pt x="4" y="3"/>
                    <a:pt x="4" y="2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9"/>
                    <a:pt x="8" y="10"/>
                    <a:pt x="8" y="10"/>
                  </a:cubicBezTo>
                  <a:cubicBezTo>
                    <a:pt x="7" y="10"/>
                    <a:pt x="7" y="10"/>
                    <a:pt x="6" y="9"/>
                  </a:cubicBezTo>
                  <a:cubicBezTo>
                    <a:pt x="6" y="8"/>
                    <a:pt x="6" y="7"/>
                    <a:pt x="6" y="7"/>
                  </a:cubicBezTo>
                  <a:close/>
                  <a:moveTo>
                    <a:pt x="7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2" y="12"/>
                    <a:pt x="14" y="12"/>
                    <a:pt x="13" y="14"/>
                  </a:cubicBezTo>
                  <a:cubicBezTo>
                    <a:pt x="13" y="15"/>
                    <a:pt x="11" y="18"/>
                    <a:pt x="9" y="18"/>
                  </a:cubicBezTo>
                  <a:cubicBezTo>
                    <a:pt x="8" y="18"/>
                    <a:pt x="8" y="18"/>
                    <a:pt x="8" y="17"/>
                  </a:cubicBezTo>
                  <a:cubicBezTo>
                    <a:pt x="8" y="16"/>
                    <a:pt x="8" y="15"/>
                    <a:pt x="7" y="13"/>
                  </a:cubicBezTo>
                  <a:close/>
                  <a:moveTo>
                    <a:pt x="16" y="10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2"/>
                    <a:pt x="17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0" y="11"/>
                    <a:pt x="21" y="10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6" y="16"/>
                    <a:pt x="22" y="17"/>
                    <a:pt x="20" y="17"/>
                  </a:cubicBezTo>
                  <a:cubicBezTo>
                    <a:pt x="19" y="17"/>
                    <a:pt x="19" y="17"/>
                    <a:pt x="19" y="16"/>
                  </a:cubicBezTo>
                  <a:cubicBezTo>
                    <a:pt x="19" y="16"/>
                    <a:pt x="19" y="15"/>
                    <a:pt x="19" y="14"/>
                  </a:cubicBezTo>
                  <a:cubicBezTo>
                    <a:pt x="19" y="13"/>
                    <a:pt x="19" y="13"/>
                    <a:pt x="18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7" y="14"/>
                    <a:pt x="16" y="15"/>
                    <a:pt x="17" y="16"/>
                  </a:cubicBezTo>
                  <a:cubicBezTo>
                    <a:pt x="17" y="18"/>
                    <a:pt x="18" y="20"/>
                    <a:pt x="20" y="20"/>
                  </a:cubicBezTo>
                  <a:cubicBezTo>
                    <a:pt x="24" y="19"/>
                    <a:pt x="28" y="18"/>
                    <a:pt x="29" y="14"/>
                  </a:cubicBezTo>
                  <a:cubicBezTo>
                    <a:pt x="29" y="9"/>
                    <a:pt x="24" y="7"/>
                    <a:pt x="20" y="8"/>
                  </a:cubicBezTo>
                  <a:cubicBezTo>
                    <a:pt x="18" y="9"/>
                    <a:pt x="17" y="9"/>
                    <a:pt x="16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-1208359" y="1063237"/>
              <a:ext cx="5209408" cy="3712435"/>
            </a:xfrm>
            <a:custGeom>
              <a:avLst/>
              <a:gdLst>
                <a:gd name="T0" fmla="*/ 45 w 49"/>
                <a:gd name="T1" fmla="*/ 14 h 34"/>
                <a:gd name="T2" fmla="*/ 46 w 49"/>
                <a:gd name="T3" fmla="*/ 6 h 34"/>
                <a:gd name="T4" fmla="*/ 45 w 49"/>
                <a:gd name="T5" fmla="*/ 16 h 34"/>
                <a:gd name="T6" fmla="*/ 45 w 49"/>
                <a:gd name="T7" fmla="*/ 16 h 34"/>
                <a:gd name="T8" fmla="*/ 31 w 49"/>
                <a:gd name="T9" fmla="*/ 10 h 34"/>
                <a:gd name="T10" fmla="*/ 40 w 49"/>
                <a:gd name="T11" fmla="*/ 13 h 34"/>
                <a:gd name="T12" fmla="*/ 32 w 49"/>
                <a:gd name="T13" fmla="*/ 13 h 34"/>
                <a:gd name="T14" fmla="*/ 43 w 49"/>
                <a:gd name="T15" fmla="*/ 13 h 34"/>
                <a:gd name="T16" fmla="*/ 40 w 49"/>
                <a:gd name="T17" fmla="*/ 27 h 34"/>
                <a:gd name="T18" fmla="*/ 39 w 49"/>
                <a:gd name="T19" fmla="*/ 29 h 34"/>
                <a:gd name="T20" fmla="*/ 38 w 49"/>
                <a:gd name="T21" fmla="*/ 26 h 34"/>
                <a:gd name="T22" fmla="*/ 38 w 49"/>
                <a:gd name="T23" fmla="*/ 24 h 34"/>
                <a:gd name="T24" fmla="*/ 34 w 49"/>
                <a:gd name="T25" fmla="*/ 28 h 34"/>
                <a:gd name="T26" fmla="*/ 33 w 49"/>
                <a:gd name="T27" fmla="*/ 26 h 34"/>
                <a:gd name="T28" fmla="*/ 29 w 49"/>
                <a:gd name="T29" fmla="*/ 25 h 34"/>
                <a:gd name="T30" fmla="*/ 28 w 49"/>
                <a:gd name="T31" fmla="*/ 24 h 34"/>
                <a:gd name="T32" fmla="*/ 23 w 49"/>
                <a:gd name="T33" fmla="*/ 27 h 34"/>
                <a:gd name="T34" fmla="*/ 22 w 49"/>
                <a:gd name="T35" fmla="*/ 25 h 34"/>
                <a:gd name="T36" fmla="*/ 18 w 49"/>
                <a:gd name="T37" fmla="*/ 28 h 34"/>
                <a:gd name="T38" fmla="*/ 17 w 49"/>
                <a:gd name="T39" fmla="*/ 26 h 34"/>
                <a:gd name="T40" fmla="*/ 16 w 49"/>
                <a:gd name="T41" fmla="*/ 28 h 34"/>
                <a:gd name="T42" fmla="*/ 15 w 49"/>
                <a:gd name="T43" fmla="*/ 24 h 34"/>
                <a:gd name="T44" fmla="*/ 13 w 49"/>
                <a:gd name="T45" fmla="*/ 34 h 34"/>
                <a:gd name="T46" fmla="*/ 10 w 49"/>
                <a:gd name="T47" fmla="*/ 24 h 34"/>
                <a:gd name="T48" fmla="*/ 8 w 49"/>
                <a:gd name="T49" fmla="*/ 32 h 34"/>
                <a:gd name="T50" fmla="*/ 8 w 49"/>
                <a:gd name="T51" fmla="*/ 25 h 34"/>
                <a:gd name="T52" fmla="*/ 7 w 49"/>
                <a:gd name="T53" fmla="*/ 27 h 34"/>
                <a:gd name="T54" fmla="*/ 5 w 49"/>
                <a:gd name="T55" fmla="*/ 21 h 34"/>
                <a:gd name="T56" fmla="*/ 2 w 49"/>
                <a:gd name="T57" fmla="*/ 11 h 34"/>
                <a:gd name="T58" fmla="*/ 1 w 49"/>
                <a:gd name="T59" fmla="*/ 7 h 34"/>
                <a:gd name="T60" fmla="*/ 3 w 49"/>
                <a:gd name="T61" fmla="*/ 0 h 34"/>
                <a:gd name="T62" fmla="*/ 15 w 49"/>
                <a:gd name="T63" fmla="*/ 7 h 34"/>
                <a:gd name="T64" fmla="*/ 28 w 49"/>
                <a:gd name="T65" fmla="*/ 7 h 34"/>
                <a:gd name="T66" fmla="*/ 43 w 49"/>
                <a:gd name="T67" fmla="*/ 7 h 34"/>
                <a:gd name="T68" fmla="*/ 48 w 49"/>
                <a:gd name="T69" fmla="*/ 13 h 34"/>
                <a:gd name="T70" fmla="*/ 46 w 49"/>
                <a:gd name="T71" fmla="*/ 24 h 34"/>
                <a:gd name="T72" fmla="*/ 45 w 49"/>
                <a:gd name="T73" fmla="*/ 23 h 34"/>
                <a:gd name="T74" fmla="*/ 42 w 49"/>
                <a:gd name="T75" fmla="*/ 27 h 34"/>
                <a:gd name="T76" fmla="*/ 41 w 49"/>
                <a:gd name="T77" fmla="*/ 26 h 34"/>
                <a:gd name="T78" fmla="*/ 5 w 49"/>
                <a:gd name="T79" fmla="*/ 2 h 34"/>
                <a:gd name="T80" fmla="*/ 3 w 49"/>
                <a:gd name="T81" fmla="*/ 4 h 34"/>
                <a:gd name="T82" fmla="*/ 5 w 49"/>
                <a:gd name="T83" fmla="*/ 9 h 34"/>
                <a:gd name="T84" fmla="*/ 5 w 49"/>
                <a:gd name="T85" fmla="*/ 12 h 34"/>
                <a:gd name="T86" fmla="*/ 8 w 49"/>
                <a:gd name="T87" fmla="*/ 22 h 34"/>
                <a:gd name="T88" fmla="*/ 16 w 49"/>
                <a:gd name="T89" fmla="*/ 14 h 34"/>
                <a:gd name="T90" fmla="*/ 6 w 49"/>
                <a:gd name="T91" fmla="*/ 2 h 34"/>
                <a:gd name="T92" fmla="*/ 6 w 49"/>
                <a:gd name="T93" fmla="*/ 6 h 34"/>
                <a:gd name="T94" fmla="*/ 8 w 49"/>
                <a:gd name="T95" fmla="*/ 9 h 34"/>
                <a:gd name="T96" fmla="*/ 8 w 49"/>
                <a:gd name="T97" fmla="*/ 13 h 34"/>
                <a:gd name="T98" fmla="*/ 11 w 49"/>
                <a:gd name="T99" fmla="*/ 11 h 34"/>
                <a:gd name="T100" fmla="*/ 9 w 49"/>
                <a:gd name="T101" fmla="*/ 17 h 34"/>
                <a:gd name="T102" fmla="*/ 17 w 49"/>
                <a:gd name="T103" fmla="*/ 10 h 34"/>
                <a:gd name="T104" fmla="*/ 21 w 49"/>
                <a:gd name="T105" fmla="*/ 10 h 34"/>
                <a:gd name="T106" fmla="*/ 19 w 49"/>
                <a:gd name="T107" fmla="*/ 16 h 34"/>
                <a:gd name="T108" fmla="*/ 17 w 49"/>
                <a:gd name="T109" fmla="*/ 13 h 34"/>
                <a:gd name="T110" fmla="*/ 29 w 49"/>
                <a:gd name="T1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4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6" y="14"/>
                    <a:pt x="46" y="14"/>
                    <a:pt x="47" y="13"/>
                  </a:cubicBezTo>
                  <a:cubicBezTo>
                    <a:pt x="47" y="11"/>
                    <a:pt x="47" y="9"/>
                    <a:pt x="47" y="8"/>
                  </a:cubicBezTo>
                  <a:cubicBezTo>
                    <a:pt x="47" y="7"/>
                    <a:pt x="47" y="6"/>
                    <a:pt x="46" y="6"/>
                  </a:cubicBezTo>
                  <a:cubicBezTo>
                    <a:pt x="45" y="6"/>
                    <a:pt x="45" y="6"/>
                    <a:pt x="45" y="7"/>
                  </a:cubicBezTo>
                  <a:cubicBezTo>
                    <a:pt x="45" y="9"/>
                    <a:pt x="45" y="11"/>
                    <a:pt x="44" y="13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3" y="16"/>
                    <a:pt x="43" y="19"/>
                    <a:pt x="45" y="19"/>
                  </a:cubicBezTo>
                  <a:cubicBezTo>
                    <a:pt x="46" y="19"/>
                    <a:pt x="46" y="16"/>
                    <a:pt x="45" y="16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0"/>
                    <a:pt x="31" y="10"/>
                  </a:cubicBezTo>
                  <a:cubicBezTo>
                    <a:pt x="32" y="11"/>
                    <a:pt x="32" y="10"/>
                    <a:pt x="34" y="10"/>
                  </a:cubicBezTo>
                  <a:cubicBezTo>
                    <a:pt x="34" y="10"/>
                    <a:pt x="34" y="9"/>
                    <a:pt x="35" y="9"/>
                  </a:cubicBezTo>
                  <a:cubicBezTo>
                    <a:pt x="38" y="9"/>
                    <a:pt x="40" y="9"/>
                    <a:pt x="40" y="13"/>
                  </a:cubicBezTo>
                  <a:cubicBezTo>
                    <a:pt x="40" y="14"/>
                    <a:pt x="38" y="16"/>
                    <a:pt x="36" y="17"/>
                  </a:cubicBezTo>
                  <a:cubicBezTo>
                    <a:pt x="33" y="18"/>
                    <a:pt x="32" y="16"/>
                    <a:pt x="32" y="14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31" y="11"/>
                    <a:pt x="30" y="13"/>
                  </a:cubicBezTo>
                  <a:cubicBezTo>
                    <a:pt x="29" y="15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4" y="7"/>
                  </a:cubicBezTo>
                  <a:cubicBezTo>
                    <a:pt x="33" y="7"/>
                    <a:pt x="32" y="8"/>
                    <a:pt x="31" y="9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39" y="29"/>
                  </a:cubicBezTo>
                  <a:cubicBezTo>
                    <a:pt x="39" y="28"/>
                    <a:pt x="40" y="27"/>
                    <a:pt x="40" y="27"/>
                  </a:cubicBezTo>
                  <a:cubicBezTo>
                    <a:pt x="40" y="25"/>
                    <a:pt x="38" y="21"/>
                    <a:pt x="38" y="24"/>
                  </a:cubicBezTo>
                  <a:cubicBezTo>
                    <a:pt x="38" y="25"/>
                    <a:pt x="38" y="25"/>
                    <a:pt x="38" y="26"/>
                  </a:cubicBezTo>
                  <a:cubicBezTo>
                    <a:pt x="39" y="26"/>
                    <a:pt x="38" y="27"/>
                    <a:pt x="38" y="27"/>
                  </a:cubicBezTo>
                  <a:cubicBezTo>
                    <a:pt x="38" y="27"/>
                    <a:pt x="37" y="26"/>
                    <a:pt x="37" y="26"/>
                  </a:cubicBezTo>
                  <a:cubicBezTo>
                    <a:pt x="37" y="25"/>
                    <a:pt x="38" y="25"/>
                    <a:pt x="38" y="24"/>
                  </a:cubicBezTo>
                  <a:cubicBezTo>
                    <a:pt x="38" y="23"/>
                    <a:pt x="37" y="21"/>
                    <a:pt x="36" y="23"/>
                  </a:cubicBezTo>
                  <a:cubicBezTo>
                    <a:pt x="36" y="24"/>
                    <a:pt x="34" y="23"/>
                    <a:pt x="34" y="26"/>
                  </a:cubicBezTo>
                  <a:cubicBezTo>
                    <a:pt x="34" y="26"/>
                    <a:pt x="34" y="27"/>
                    <a:pt x="34" y="28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3" y="28"/>
                  </a:cubicBezTo>
                  <a:cubicBezTo>
                    <a:pt x="33" y="27"/>
                    <a:pt x="33" y="27"/>
                    <a:pt x="33" y="26"/>
                  </a:cubicBezTo>
                  <a:cubicBezTo>
                    <a:pt x="33" y="25"/>
                    <a:pt x="33" y="23"/>
                    <a:pt x="32" y="22"/>
                  </a:cubicBezTo>
                  <a:cubicBezTo>
                    <a:pt x="31" y="20"/>
                    <a:pt x="29" y="20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8" y="26"/>
                    <a:pt x="28" y="26"/>
                    <a:pt x="28" y="25"/>
                  </a:cubicBezTo>
                  <a:cubicBezTo>
                    <a:pt x="28" y="25"/>
                    <a:pt x="28" y="24"/>
                    <a:pt x="28" y="24"/>
                  </a:cubicBezTo>
                  <a:cubicBezTo>
                    <a:pt x="28" y="22"/>
                    <a:pt x="27" y="20"/>
                    <a:pt x="26" y="22"/>
                  </a:cubicBezTo>
                  <a:cubicBezTo>
                    <a:pt x="25" y="24"/>
                    <a:pt x="23" y="22"/>
                    <a:pt x="23" y="25"/>
                  </a:cubicBezTo>
                  <a:cubicBezTo>
                    <a:pt x="23" y="26"/>
                    <a:pt x="23" y="26"/>
                    <a:pt x="23" y="27"/>
                  </a:cubicBezTo>
                  <a:cubicBezTo>
                    <a:pt x="24" y="28"/>
                    <a:pt x="23" y="28"/>
                    <a:pt x="23" y="28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2" y="26"/>
                    <a:pt x="23" y="26"/>
                    <a:pt x="22" y="25"/>
                  </a:cubicBezTo>
                  <a:cubicBezTo>
                    <a:pt x="22" y="24"/>
                    <a:pt x="22" y="23"/>
                    <a:pt x="21" y="23"/>
                  </a:cubicBezTo>
                  <a:cubicBezTo>
                    <a:pt x="19" y="21"/>
                    <a:pt x="18" y="24"/>
                    <a:pt x="18" y="26"/>
                  </a:cubicBezTo>
                  <a:cubicBezTo>
                    <a:pt x="18" y="27"/>
                    <a:pt x="18" y="28"/>
                    <a:pt x="18" y="28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6" y="29"/>
                    <a:pt x="16" y="29"/>
                  </a:cubicBezTo>
                  <a:cubicBezTo>
                    <a:pt x="17" y="28"/>
                    <a:pt x="17" y="27"/>
                    <a:pt x="17" y="26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6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7"/>
                  </a:cubicBezTo>
                  <a:cubicBezTo>
                    <a:pt x="15" y="27"/>
                    <a:pt x="16" y="26"/>
                    <a:pt x="16" y="26"/>
                  </a:cubicBezTo>
                  <a:cubicBezTo>
                    <a:pt x="16" y="25"/>
                    <a:pt x="16" y="24"/>
                    <a:pt x="15" y="24"/>
                  </a:cubicBezTo>
                  <a:cubicBezTo>
                    <a:pt x="14" y="19"/>
                    <a:pt x="13" y="24"/>
                    <a:pt x="13" y="31"/>
                  </a:cubicBezTo>
                  <a:cubicBezTo>
                    <a:pt x="13" y="31"/>
                    <a:pt x="13" y="32"/>
                    <a:pt x="13" y="33"/>
                  </a:cubicBezTo>
                  <a:cubicBezTo>
                    <a:pt x="13" y="33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2" y="31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8" y="27"/>
                    <a:pt x="8" y="29"/>
                  </a:cubicBezTo>
                  <a:cubicBezTo>
                    <a:pt x="8" y="30"/>
                    <a:pt x="9" y="30"/>
                    <a:pt x="9" y="30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7" y="31"/>
                    <a:pt x="8" y="30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5"/>
                  </a:cubicBezTo>
                  <a:cubicBezTo>
                    <a:pt x="7" y="24"/>
                    <a:pt x="7" y="24"/>
                    <a:pt x="7" y="25"/>
                  </a:cubicBezTo>
                  <a:cubicBezTo>
                    <a:pt x="7" y="25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6" y="27"/>
                    <a:pt x="6" y="26"/>
                    <a:pt x="6" y="26"/>
                  </a:cubicBezTo>
                  <a:cubicBezTo>
                    <a:pt x="6" y="25"/>
                    <a:pt x="6" y="25"/>
                    <a:pt x="6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19"/>
                    <a:pt x="5" y="18"/>
                    <a:pt x="4" y="16"/>
                  </a:cubicBezTo>
                  <a:cubicBezTo>
                    <a:pt x="4" y="15"/>
                    <a:pt x="4" y="15"/>
                    <a:pt x="2" y="14"/>
                  </a:cubicBezTo>
                  <a:cubicBezTo>
                    <a:pt x="2" y="13"/>
                    <a:pt x="2" y="12"/>
                    <a:pt x="2" y="11"/>
                  </a:cubicBezTo>
                  <a:cubicBezTo>
                    <a:pt x="2" y="11"/>
                    <a:pt x="2" y="10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cubicBezTo>
                    <a:pt x="2" y="8"/>
                    <a:pt x="2" y="7"/>
                    <a:pt x="1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5"/>
                    <a:pt x="25" y="5"/>
                    <a:pt x="28" y="7"/>
                  </a:cubicBezTo>
                  <a:cubicBezTo>
                    <a:pt x="29" y="8"/>
                    <a:pt x="29" y="8"/>
                    <a:pt x="31" y="7"/>
                  </a:cubicBezTo>
                  <a:cubicBezTo>
                    <a:pt x="34" y="4"/>
                    <a:pt x="39" y="4"/>
                    <a:pt x="42" y="7"/>
                  </a:cubicBezTo>
                  <a:cubicBezTo>
                    <a:pt x="43" y="7"/>
                    <a:pt x="43" y="8"/>
                    <a:pt x="43" y="7"/>
                  </a:cubicBezTo>
                  <a:cubicBezTo>
                    <a:pt x="44" y="5"/>
                    <a:pt x="45" y="4"/>
                    <a:pt x="47" y="4"/>
                  </a:cubicBezTo>
                  <a:cubicBezTo>
                    <a:pt x="49" y="5"/>
                    <a:pt x="49" y="6"/>
                    <a:pt x="49" y="8"/>
                  </a:cubicBezTo>
                  <a:cubicBezTo>
                    <a:pt x="49" y="10"/>
                    <a:pt x="49" y="12"/>
                    <a:pt x="48" y="13"/>
                  </a:cubicBezTo>
                  <a:cubicBezTo>
                    <a:pt x="48" y="17"/>
                    <a:pt x="47" y="19"/>
                    <a:pt x="47" y="20"/>
                  </a:cubicBezTo>
                  <a:cubicBezTo>
                    <a:pt x="46" y="21"/>
                    <a:pt x="45" y="22"/>
                    <a:pt x="45" y="23"/>
                  </a:cubicBezTo>
                  <a:cubicBezTo>
                    <a:pt x="45" y="23"/>
                    <a:pt x="46" y="24"/>
                    <a:pt x="46" y="24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3"/>
                    <a:pt x="42" y="24"/>
                    <a:pt x="42" y="26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1" y="27"/>
                    <a:pt x="41" y="26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4" y="2"/>
                  </a:cubicBezTo>
                  <a:cubicBezTo>
                    <a:pt x="3" y="2"/>
                    <a:pt x="2" y="2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8"/>
                    <a:pt x="4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4" y="12"/>
                    <a:pt x="5" y="12"/>
                  </a:cubicBezTo>
                  <a:cubicBezTo>
                    <a:pt x="5" y="12"/>
                    <a:pt x="5" y="12"/>
                    <a:pt x="6" y="13"/>
                  </a:cubicBezTo>
                  <a:cubicBezTo>
                    <a:pt x="6" y="16"/>
                    <a:pt x="7" y="18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3" y="19"/>
                    <a:pt x="16" y="16"/>
                    <a:pt x="16" y="14"/>
                  </a:cubicBezTo>
                  <a:cubicBezTo>
                    <a:pt x="16" y="11"/>
                    <a:pt x="15" y="10"/>
                    <a:pt x="13" y="9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4"/>
                    <a:pt x="7" y="4"/>
                  </a:cubicBezTo>
                  <a:cubicBezTo>
                    <a:pt x="9" y="4"/>
                    <a:pt x="11" y="7"/>
                    <a:pt x="10" y="8"/>
                  </a:cubicBezTo>
                  <a:cubicBezTo>
                    <a:pt x="10" y="9"/>
                    <a:pt x="9" y="9"/>
                    <a:pt x="8" y="9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6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10" y="11"/>
                    <a:pt x="11" y="11"/>
                  </a:cubicBezTo>
                  <a:cubicBezTo>
                    <a:pt x="12" y="11"/>
                    <a:pt x="14" y="12"/>
                    <a:pt x="14" y="13"/>
                  </a:cubicBezTo>
                  <a:cubicBezTo>
                    <a:pt x="13" y="15"/>
                    <a:pt x="11" y="17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8" y="15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8" y="11"/>
                  </a:cubicBezTo>
                  <a:cubicBezTo>
                    <a:pt x="18" y="11"/>
                    <a:pt x="18" y="11"/>
                    <a:pt x="20" y="11"/>
                  </a:cubicBezTo>
                  <a:cubicBezTo>
                    <a:pt x="20" y="10"/>
                    <a:pt x="21" y="10"/>
                    <a:pt x="21" y="10"/>
                  </a:cubicBezTo>
                  <a:cubicBezTo>
                    <a:pt x="24" y="9"/>
                    <a:pt x="27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19" y="17"/>
                    <a:pt x="19" y="16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19"/>
                    <a:pt x="21" y="19"/>
                  </a:cubicBezTo>
                  <a:cubicBezTo>
                    <a:pt x="24" y="19"/>
                    <a:pt x="29" y="17"/>
                    <a:pt x="29" y="13"/>
                  </a:cubicBezTo>
                  <a:cubicBezTo>
                    <a:pt x="30" y="9"/>
                    <a:pt x="24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-1208359" y="1063237"/>
              <a:ext cx="5316334" cy="3712435"/>
            </a:xfrm>
            <a:custGeom>
              <a:avLst/>
              <a:gdLst>
                <a:gd name="T0" fmla="*/ 45 w 50"/>
                <a:gd name="T1" fmla="*/ 14 h 34"/>
                <a:gd name="T2" fmla="*/ 47 w 50"/>
                <a:gd name="T3" fmla="*/ 6 h 34"/>
                <a:gd name="T4" fmla="*/ 45 w 50"/>
                <a:gd name="T5" fmla="*/ 17 h 34"/>
                <a:gd name="T6" fmla="*/ 45 w 50"/>
                <a:gd name="T7" fmla="*/ 17 h 34"/>
                <a:gd name="T8" fmla="*/ 32 w 50"/>
                <a:gd name="T9" fmla="*/ 11 h 34"/>
                <a:gd name="T10" fmla="*/ 41 w 50"/>
                <a:gd name="T11" fmla="*/ 13 h 34"/>
                <a:gd name="T12" fmla="*/ 32 w 50"/>
                <a:gd name="T13" fmla="*/ 13 h 34"/>
                <a:gd name="T14" fmla="*/ 43 w 50"/>
                <a:gd name="T15" fmla="*/ 13 h 34"/>
                <a:gd name="T16" fmla="*/ 41 w 50"/>
                <a:gd name="T17" fmla="*/ 27 h 34"/>
                <a:gd name="T18" fmla="*/ 40 w 50"/>
                <a:gd name="T19" fmla="*/ 29 h 34"/>
                <a:gd name="T20" fmla="*/ 39 w 50"/>
                <a:gd name="T21" fmla="*/ 26 h 34"/>
                <a:gd name="T22" fmla="*/ 38 w 50"/>
                <a:gd name="T23" fmla="*/ 24 h 34"/>
                <a:gd name="T24" fmla="*/ 34 w 50"/>
                <a:gd name="T25" fmla="*/ 28 h 34"/>
                <a:gd name="T26" fmla="*/ 34 w 50"/>
                <a:gd name="T27" fmla="*/ 26 h 34"/>
                <a:gd name="T28" fmla="*/ 29 w 50"/>
                <a:gd name="T29" fmla="*/ 25 h 34"/>
                <a:gd name="T30" fmla="*/ 29 w 50"/>
                <a:gd name="T31" fmla="*/ 24 h 34"/>
                <a:gd name="T32" fmla="*/ 24 w 50"/>
                <a:gd name="T33" fmla="*/ 27 h 34"/>
                <a:gd name="T34" fmla="*/ 23 w 50"/>
                <a:gd name="T35" fmla="*/ 25 h 34"/>
                <a:gd name="T36" fmla="*/ 18 w 50"/>
                <a:gd name="T37" fmla="*/ 29 h 34"/>
                <a:gd name="T38" fmla="*/ 17 w 50"/>
                <a:gd name="T39" fmla="*/ 27 h 34"/>
                <a:gd name="T40" fmla="*/ 16 w 50"/>
                <a:gd name="T41" fmla="*/ 28 h 34"/>
                <a:gd name="T42" fmla="*/ 16 w 50"/>
                <a:gd name="T43" fmla="*/ 24 h 34"/>
                <a:gd name="T44" fmla="*/ 13 w 50"/>
                <a:gd name="T45" fmla="*/ 34 h 34"/>
                <a:gd name="T46" fmla="*/ 10 w 50"/>
                <a:gd name="T47" fmla="*/ 24 h 34"/>
                <a:gd name="T48" fmla="*/ 8 w 50"/>
                <a:gd name="T49" fmla="*/ 32 h 34"/>
                <a:gd name="T50" fmla="*/ 8 w 50"/>
                <a:gd name="T51" fmla="*/ 26 h 34"/>
                <a:gd name="T52" fmla="*/ 7 w 50"/>
                <a:gd name="T53" fmla="*/ 27 h 34"/>
                <a:gd name="T54" fmla="*/ 5 w 50"/>
                <a:gd name="T55" fmla="*/ 21 h 34"/>
                <a:gd name="T56" fmla="*/ 2 w 50"/>
                <a:gd name="T57" fmla="*/ 12 h 34"/>
                <a:gd name="T58" fmla="*/ 1 w 50"/>
                <a:gd name="T59" fmla="*/ 7 h 34"/>
                <a:gd name="T60" fmla="*/ 3 w 50"/>
                <a:gd name="T61" fmla="*/ 0 h 34"/>
                <a:gd name="T62" fmla="*/ 15 w 50"/>
                <a:gd name="T63" fmla="*/ 7 h 34"/>
                <a:gd name="T64" fmla="*/ 28 w 50"/>
                <a:gd name="T65" fmla="*/ 7 h 34"/>
                <a:gd name="T66" fmla="*/ 43 w 50"/>
                <a:gd name="T67" fmla="*/ 7 h 34"/>
                <a:gd name="T68" fmla="*/ 49 w 50"/>
                <a:gd name="T69" fmla="*/ 14 h 34"/>
                <a:gd name="T70" fmla="*/ 46 w 50"/>
                <a:gd name="T71" fmla="*/ 24 h 34"/>
                <a:gd name="T72" fmla="*/ 45 w 50"/>
                <a:gd name="T73" fmla="*/ 23 h 34"/>
                <a:gd name="T74" fmla="*/ 43 w 50"/>
                <a:gd name="T75" fmla="*/ 27 h 34"/>
                <a:gd name="T76" fmla="*/ 42 w 50"/>
                <a:gd name="T77" fmla="*/ 26 h 34"/>
                <a:gd name="T78" fmla="*/ 5 w 50"/>
                <a:gd name="T79" fmla="*/ 2 h 34"/>
                <a:gd name="T80" fmla="*/ 3 w 50"/>
                <a:gd name="T81" fmla="*/ 5 h 34"/>
                <a:gd name="T82" fmla="*/ 5 w 50"/>
                <a:gd name="T83" fmla="*/ 9 h 34"/>
                <a:gd name="T84" fmla="*/ 5 w 50"/>
                <a:gd name="T85" fmla="*/ 13 h 34"/>
                <a:gd name="T86" fmla="*/ 8 w 50"/>
                <a:gd name="T87" fmla="*/ 22 h 34"/>
                <a:gd name="T88" fmla="*/ 16 w 50"/>
                <a:gd name="T89" fmla="*/ 14 h 34"/>
                <a:gd name="T90" fmla="*/ 6 w 50"/>
                <a:gd name="T91" fmla="*/ 2 h 34"/>
                <a:gd name="T92" fmla="*/ 6 w 50"/>
                <a:gd name="T93" fmla="*/ 6 h 34"/>
                <a:gd name="T94" fmla="*/ 9 w 50"/>
                <a:gd name="T95" fmla="*/ 10 h 34"/>
                <a:gd name="T96" fmla="*/ 8 w 50"/>
                <a:gd name="T97" fmla="*/ 13 h 34"/>
                <a:gd name="T98" fmla="*/ 11 w 50"/>
                <a:gd name="T99" fmla="*/ 12 h 34"/>
                <a:gd name="T100" fmla="*/ 9 w 50"/>
                <a:gd name="T101" fmla="*/ 17 h 34"/>
                <a:gd name="T102" fmla="*/ 17 w 50"/>
                <a:gd name="T103" fmla="*/ 10 h 34"/>
                <a:gd name="T104" fmla="*/ 22 w 50"/>
                <a:gd name="T105" fmla="*/ 10 h 34"/>
                <a:gd name="T106" fmla="*/ 20 w 50"/>
                <a:gd name="T107" fmla="*/ 16 h 34"/>
                <a:gd name="T108" fmla="*/ 18 w 50"/>
                <a:gd name="T109" fmla="*/ 13 h 34"/>
                <a:gd name="T110" fmla="*/ 30 w 50"/>
                <a:gd name="T111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" h="34">
                  <a:moveTo>
                    <a:pt x="45" y="13"/>
                  </a:moveTo>
                  <a:cubicBezTo>
                    <a:pt x="45" y="13"/>
                    <a:pt x="45" y="13"/>
                    <a:pt x="45" y="13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7" y="15"/>
                    <a:pt x="47" y="15"/>
                    <a:pt x="47" y="13"/>
                  </a:cubicBezTo>
                  <a:cubicBezTo>
                    <a:pt x="47" y="12"/>
                    <a:pt x="47" y="10"/>
                    <a:pt x="47" y="8"/>
                  </a:cubicBezTo>
                  <a:cubicBezTo>
                    <a:pt x="48" y="7"/>
                    <a:pt x="48" y="7"/>
                    <a:pt x="47" y="6"/>
                  </a:cubicBezTo>
                  <a:cubicBezTo>
                    <a:pt x="46" y="6"/>
                    <a:pt x="45" y="6"/>
                    <a:pt x="45" y="7"/>
                  </a:cubicBezTo>
                  <a:cubicBezTo>
                    <a:pt x="45" y="9"/>
                    <a:pt x="45" y="11"/>
                    <a:pt x="45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19"/>
                    <a:pt x="45" y="19"/>
                  </a:cubicBezTo>
                  <a:cubicBezTo>
                    <a:pt x="47" y="19"/>
                    <a:pt x="47" y="17"/>
                    <a:pt x="45" y="17"/>
                  </a:cubicBezTo>
                  <a:close/>
                  <a:moveTo>
                    <a:pt x="31" y="9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0" y="10"/>
                    <a:pt x="30" y="11"/>
                    <a:pt x="32" y="11"/>
                  </a:cubicBezTo>
                  <a:cubicBezTo>
                    <a:pt x="32" y="11"/>
                    <a:pt x="32" y="11"/>
                    <a:pt x="34" y="10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8" y="9"/>
                    <a:pt x="41" y="10"/>
                    <a:pt x="41" y="13"/>
                  </a:cubicBezTo>
                  <a:cubicBezTo>
                    <a:pt x="41" y="15"/>
                    <a:pt x="38" y="17"/>
                    <a:pt x="37" y="17"/>
                  </a:cubicBezTo>
                  <a:cubicBezTo>
                    <a:pt x="33" y="18"/>
                    <a:pt x="33" y="16"/>
                    <a:pt x="33" y="15"/>
                  </a:cubicBezTo>
                  <a:cubicBezTo>
                    <a:pt x="33" y="14"/>
                    <a:pt x="33" y="13"/>
                    <a:pt x="32" y="13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29" y="16"/>
                    <a:pt x="31" y="21"/>
                    <a:pt x="37" y="19"/>
                  </a:cubicBezTo>
                  <a:cubicBezTo>
                    <a:pt x="40" y="18"/>
                    <a:pt x="43" y="16"/>
                    <a:pt x="43" y="13"/>
                  </a:cubicBezTo>
                  <a:cubicBezTo>
                    <a:pt x="43" y="8"/>
                    <a:pt x="39" y="6"/>
                    <a:pt x="35" y="7"/>
                  </a:cubicBezTo>
                  <a:cubicBezTo>
                    <a:pt x="33" y="8"/>
                    <a:pt x="32" y="8"/>
                    <a:pt x="31" y="9"/>
                  </a:cubicBezTo>
                  <a:close/>
                  <a:moveTo>
                    <a:pt x="41" y="27"/>
                  </a:moveTo>
                  <a:cubicBezTo>
                    <a:pt x="41" y="28"/>
                    <a:pt x="41" y="28"/>
                    <a:pt x="41" y="29"/>
                  </a:cubicBezTo>
                  <a:cubicBezTo>
                    <a:pt x="41" y="30"/>
                    <a:pt x="41" y="31"/>
                    <a:pt x="40" y="31"/>
                  </a:cubicBezTo>
                  <a:cubicBezTo>
                    <a:pt x="40" y="31"/>
                    <a:pt x="39" y="30"/>
                    <a:pt x="40" y="29"/>
                  </a:cubicBezTo>
                  <a:cubicBezTo>
                    <a:pt x="40" y="28"/>
                    <a:pt x="40" y="28"/>
                    <a:pt x="40" y="27"/>
                  </a:cubicBezTo>
                  <a:cubicBezTo>
                    <a:pt x="40" y="26"/>
                    <a:pt x="38" y="21"/>
                    <a:pt x="38" y="24"/>
                  </a:cubicBezTo>
                  <a:cubicBezTo>
                    <a:pt x="38" y="25"/>
                    <a:pt x="39" y="25"/>
                    <a:pt x="39" y="26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6"/>
                    <a:pt x="38" y="26"/>
                  </a:cubicBezTo>
                  <a:cubicBezTo>
                    <a:pt x="38" y="25"/>
                    <a:pt x="38" y="25"/>
                    <a:pt x="38" y="24"/>
                  </a:cubicBezTo>
                  <a:cubicBezTo>
                    <a:pt x="38" y="23"/>
                    <a:pt x="37" y="22"/>
                    <a:pt x="37" y="23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7"/>
                    <a:pt x="34" y="28"/>
                  </a:cubicBezTo>
                  <a:cubicBezTo>
                    <a:pt x="35" y="29"/>
                    <a:pt x="34" y="30"/>
                    <a:pt x="34" y="30"/>
                  </a:cubicBezTo>
                  <a:cubicBezTo>
                    <a:pt x="33" y="30"/>
                    <a:pt x="33" y="29"/>
                    <a:pt x="33" y="28"/>
                  </a:cubicBezTo>
                  <a:cubicBezTo>
                    <a:pt x="33" y="27"/>
                    <a:pt x="34" y="27"/>
                    <a:pt x="34" y="26"/>
                  </a:cubicBezTo>
                  <a:cubicBezTo>
                    <a:pt x="34" y="26"/>
                    <a:pt x="34" y="23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30" y="26"/>
                    <a:pt x="29" y="27"/>
                    <a:pt x="29" y="27"/>
                  </a:cubicBezTo>
                  <a:cubicBezTo>
                    <a:pt x="29" y="27"/>
                    <a:pt x="28" y="26"/>
                    <a:pt x="28" y="25"/>
                  </a:cubicBezTo>
                  <a:cubicBezTo>
                    <a:pt x="28" y="25"/>
                    <a:pt x="29" y="24"/>
                    <a:pt x="29" y="24"/>
                  </a:cubicBezTo>
                  <a:cubicBezTo>
                    <a:pt x="29" y="22"/>
                    <a:pt x="27" y="21"/>
                    <a:pt x="26" y="22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4" y="26"/>
                    <a:pt x="24" y="27"/>
                  </a:cubicBezTo>
                  <a:cubicBezTo>
                    <a:pt x="24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6"/>
                    <a:pt x="23" y="26"/>
                    <a:pt x="23" y="25"/>
                  </a:cubicBezTo>
                  <a:cubicBezTo>
                    <a:pt x="23" y="24"/>
                    <a:pt x="23" y="24"/>
                    <a:pt x="22" y="23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8"/>
                    <a:pt x="18" y="29"/>
                  </a:cubicBezTo>
                  <a:cubicBezTo>
                    <a:pt x="19" y="30"/>
                    <a:pt x="18" y="31"/>
                    <a:pt x="18" y="31"/>
                  </a:cubicBezTo>
                  <a:cubicBezTo>
                    <a:pt x="17" y="31"/>
                    <a:pt x="17" y="30"/>
                    <a:pt x="17" y="29"/>
                  </a:cubicBezTo>
                  <a:cubicBezTo>
                    <a:pt x="17" y="28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6"/>
                    <a:pt x="16" y="27"/>
                    <a:pt x="17" y="27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6" y="28"/>
                    <a:pt x="15" y="28"/>
                    <a:pt x="16" y="27"/>
                  </a:cubicBezTo>
                  <a:cubicBezTo>
                    <a:pt x="16" y="27"/>
                    <a:pt x="16" y="26"/>
                    <a:pt x="16" y="26"/>
                  </a:cubicBezTo>
                  <a:cubicBezTo>
                    <a:pt x="16" y="25"/>
                    <a:pt x="16" y="24"/>
                    <a:pt x="16" y="24"/>
                  </a:cubicBezTo>
                  <a:cubicBezTo>
                    <a:pt x="14" y="19"/>
                    <a:pt x="13" y="25"/>
                    <a:pt x="13" y="31"/>
                  </a:cubicBezTo>
                  <a:cubicBezTo>
                    <a:pt x="13" y="32"/>
                    <a:pt x="13" y="32"/>
                    <a:pt x="14" y="33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3"/>
                  </a:cubicBezTo>
                  <a:cubicBezTo>
                    <a:pt x="12" y="32"/>
                    <a:pt x="13" y="32"/>
                    <a:pt x="12" y="31"/>
                  </a:cubicBezTo>
                  <a:cubicBezTo>
                    <a:pt x="12" y="28"/>
                    <a:pt x="12" y="26"/>
                    <a:pt x="10" y="24"/>
                  </a:cubicBezTo>
                  <a:cubicBezTo>
                    <a:pt x="9" y="23"/>
                    <a:pt x="9" y="28"/>
                    <a:pt x="9" y="29"/>
                  </a:cubicBezTo>
                  <a:cubicBezTo>
                    <a:pt x="9" y="30"/>
                    <a:pt x="9" y="30"/>
                    <a:pt x="9" y="31"/>
                  </a:cubicBezTo>
                  <a:cubicBezTo>
                    <a:pt x="9" y="31"/>
                    <a:pt x="9" y="32"/>
                    <a:pt x="8" y="32"/>
                  </a:cubicBezTo>
                  <a:cubicBezTo>
                    <a:pt x="8" y="32"/>
                    <a:pt x="8" y="31"/>
                    <a:pt x="8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8" y="28"/>
                    <a:pt x="8" y="27"/>
                    <a:pt x="8" y="26"/>
                  </a:cubicBezTo>
                  <a:cubicBezTo>
                    <a:pt x="8" y="24"/>
                    <a:pt x="7" y="25"/>
                    <a:pt x="7" y="25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7"/>
                    <a:pt x="7" y="27"/>
                    <a:pt x="7" y="27"/>
                  </a:cubicBezTo>
                  <a:cubicBezTo>
                    <a:pt x="7" y="27"/>
                    <a:pt x="6" y="27"/>
                    <a:pt x="7" y="26"/>
                  </a:cubicBezTo>
                  <a:cubicBezTo>
                    <a:pt x="7" y="26"/>
                    <a:pt x="7" y="25"/>
                    <a:pt x="7" y="24"/>
                  </a:cubicBezTo>
                  <a:cubicBezTo>
                    <a:pt x="6" y="23"/>
                    <a:pt x="5" y="23"/>
                    <a:pt x="5" y="21"/>
                  </a:cubicBezTo>
                  <a:cubicBezTo>
                    <a:pt x="5" y="20"/>
                    <a:pt x="5" y="18"/>
                    <a:pt x="5" y="17"/>
                  </a:cubicBezTo>
                  <a:cubicBezTo>
                    <a:pt x="4" y="15"/>
                    <a:pt x="4" y="15"/>
                    <a:pt x="3" y="14"/>
                  </a:cubicBezTo>
                  <a:cubicBezTo>
                    <a:pt x="2" y="13"/>
                    <a:pt x="2" y="12"/>
                    <a:pt x="2" y="12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1" y="6"/>
                    <a:pt x="0" y="5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1"/>
                    <a:pt x="7" y="1"/>
                  </a:cubicBezTo>
                  <a:cubicBezTo>
                    <a:pt x="11" y="1"/>
                    <a:pt x="15" y="3"/>
                    <a:pt x="15" y="7"/>
                  </a:cubicBezTo>
                  <a:cubicBezTo>
                    <a:pt x="15" y="8"/>
                    <a:pt x="15" y="8"/>
                    <a:pt x="16" y="8"/>
                  </a:cubicBezTo>
                  <a:cubicBezTo>
                    <a:pt x="16" y="9"/>
                    <a:pt x="16" y="9"/>
                    <a:pt x="17" y="8"/>
                  </a:cubicBezTo>
                  <a:cubicBezTo>
                    <a:pt x="20" y="5"/>
                    <a:pt x="25" y="5"/>
                    <a:pt x="28" y="7"/>
                  </a:cubicBezTo>
                  <a:cubicBezTo>
                    <a:pt x="29" y="8"/>
                    <a:pt x="30" y="8"/>
                    <a:pt x="31" y="7"/>
                  </a:cubicBezTo>
                  <a:cubicBezTo>
                    <a:pt x="34" y="5"/>
                    <a:pt x="39" y="4"/>
                    <a:pt x="43" y="7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4" y="5"/>
                    <a:pt x="45" y="4"/>
                    <a:pt x="47" y="5"/>
                  </a:cubicBezTo>
                  <a:cubicBezTo>
                    <a:pt x="49" y="5"/>
                    <a:pt x="50" y="6"/>
                    <a:pt x="49" y="8"/>
                  </a:cubicBezTo>
                  <a:cubicBezTo>
                    <a:pt x="49" y="10"/>
                    <a:pt x="49" y="12"/>
                    <a:pt x="49" y="14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46" y="21"/>
                    <a:pt x="46" y="22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1"/>
                    <a:pt x="44" y="22"/>
                    <a:pt x="43" y="23"/>
                  </a:cubicBezTo>
                  <a:cubicBezTo>
                    <a:pt x="42" y="24"/>
                    <a:pt x="42" y="24"/>
                    <a:pt x="42" y="26"/>
                  </a:cubicBezTo>
                  <a:cubicBezTo>
                    <a:pt x="42" y="27"/>
                    <a:pt x="42" y="27"/>
                    <a:pt x="43" y="27"/>
                  </a:cubicBezTo>
                  <a:cubicBezTo>
                    <a:pt x="43" y="28"/>
                    <a:pt x="42" y="29"/>
                    <a:pt x="42" y="29"/>
                  </a:cubicBezTo>
                  <a:cubicBezTo>
                    <a:pt x="42" y="29"/>
                    <a:pt x="41" y="28"/>
                    <a:pt x="42" y="27"/>
                  </a:cubicBezTo>
                  <a:cubicBezTo>
                    <a:pt x="42" y="27"/>
                    <a:pt x="42" y="27"/>
                    <a:pt x="42" y="26"/>
                  </a:cubicBezTo>
                  <a:cubicBezTo>
                    <a:pt x="42" y="23"/>
                    <a:pt x="41" y="24"/>
                    <a:pt x="41" y="2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5" y="8"/>
                    <a:pt x="5" y="9"/>
                    <a:pt x="5" y="9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4" y="12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3"/>
                    <a:pt x="6" y="13"/>
                    <a:pt x="6" y="14"/>
                  </a:cubicBezTo>
                  <a:cubicBezTo>
                    <a:pt x="6" y="16"/>
                    <a:pt x="7" y="19"/>
                    <a:pt x="7" y="21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9" y="22"/>
                    <a:pt x="9" y="22"/>
                    <a:pt x="9" y="21"/>
                  </a:cubicBezTo>
                  <a:cubicBezTo>
                    <a:pt x="9" y="21"/>
                    <a:pt x="9" y="20"/>
                    <a:pt x="10" y="20"/>
                  </a:cubicBezTo>
                  <a:cubicBezTo>
                    <a:pt x="13" y="20"/>
                    <a:pt x="16" y="17"/>
                    <a:pt x="16" y="14"/>
                  </a:cubicBezTo>
                  <a:cubicBezTo>
                    <a:pt x="17" y="12"/>
                    <a:pt x="16" y="10"/>
                    <a:pt x="14" y="10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4" y="5"/>
                    <a:pt x="10" y="2"/>
                    <a:pt x="6" y="2"/>
                  </a:cubicBezTo>
                  <a:cubicBezTo>
                    <a:pt x="5" y="3"/>
                    <a:pt x="5" y="3"/>
                    <a:pt x="5" y="2"/>
                  </a:cubicBezTo>
                  <a:close/>
                  <a:moveTo>
                    <a:pt x="6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5"/>
                    <a:pt x="12" y="7"/>
                    <a:pt x="10" y="9"/>
                  </a:cubicBezTo>
                  <a:cubicBezTo>
                    <a:pt x="10" y="9"/>
                    <a:pt x="9" y="10"/>
                    <a:pt x="9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7" y="7"/>
                    <a:pt x="6" y="6"/>
                  </a:cubicBezTo>
                  <a:close/>
                  <a:moveTo>
                    <a:pt x="8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4" y="15"/>
                    <a:pt x="12" y="18"/>
                    <a:pt x="10" y="18"/>
                  </a:cubicBezTo>
                  <a:cubicBezTo>
                    <a:pt x="9" y="18"/>
                    <a:pt x="9" y="18"/>
                    <a:pt x="9" y="17"/>
                  </a:cubicBezTo>
                  <a:cubicBezTo>
                    <a:pt x="9" y="16"/>
                    <a:pt x="8" y="14"/>
                    <a:pt x="8" y="13"/>
                  </a:cubicBezTo>
                  <a:close/>
                  <a:moveTo>
                    <a:pt x="1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8" y="11"/>
                  </a:cubicBezTo>
                  <a:cubicBezTo>
                    <a:pt x="19" y="12"/>
                    <a:pt x="19" y="11"/>
                    <a:pt x="20" y="11"/>
                  </a:cubicBezTo>
                  <a:cubicBezTo>
                    <a:pt x="20" y="11"/>
                    <a:pt x="21" y="10"/>
                    <a:pt x="22" y="10"/>
                  </a:cubicBezTo>
                  <a:cubicBezTo>
                    <a:pt x="24" y="10"/>
                    <a:pt x="28" y="10"/>
                    <a:pt x="27" y="13"/>
                  </a:cubicBezTo>
                  <a:cubicBezTo>
                    <a:pt x="27" y="16"/>
                    <a:pt x="23" y="17"/>
                    <a:pt x="21" y="17"/>
                  </a:cubicBezTo>
                  <a:cubicBezTo>
                    <a:pt x="20" y="17"/>
                    <a:pt x="20" y="17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3"/>
                    <a:pt x="20" y="13"/>
                    <a:pt x="19" y="13"/>
                  </a:cubicBezTo>
                  <a:cubicBezTo>
                    <a:pt x="18" y="12"/>
                    <a:pt x="18" y="12"/>
                    <a:pt x="18" y="13"/>
                  </a:cubicBezTo>
                  <a:cubicBezTo>
                    <a:pt x="17" y="14"/>
                    <a:pt x="17" y="15"/>
                    <a:pt x="17" y="16"/>
                  </a:cubicBezTo>
                  <a:cubicBezTo>
                    <a:pt x="17" y="18"/>
                    <a:pt x="19" y="20"/>
                    <a:pt x="21" y="19"/>
                  </a:cubicBezTo>
                  <a:cubicBezTo>
                    <a:pt x="25" y="19"/>
                    <a:pt x="29" y="18"/>
                    <a:pt x="30" y="14"/>
                  </a:cubicBezTo>
                  <a:cubicBezTo>
                    <a:pt x="30" y="9"/>
                    <a:pt x="25" y="7"/>
                    <a:pt x="21" y="8"/>
                  </a:cubicBezTo>
                  <a:cubicBezTo>
                    <a:pt x="19" y="8"/>
                    <a:pt x="18" y="9"/>
                    <a:pt x="17" y="10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-1102736" y="1063237"/>
              <a:ext cx="5210712" cy="3821970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4 w 49"/>
                <a:gd name="T5" fmla="*/ 17 h 35"/>
                <a:gd name="T6" fmla="*/ 44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1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29 h 35"/>
                <a:gd name="T20" fmla="*/ 38 w 49"/>
                <a:gd name="T21" fmla="*/ 26 h 35"/>
                <a:gd name="T22" fmla="*/ 37 w 49"/>
                <a:gd name="T23" fmla="*/ 25 h 35"/>
                <a:gd name="T24" fmla="*/ 34 w 49"/>
                <a:gd name="T25" fmla="*/ 28 h 35"/>
                <a:gd name="T26" fmla="*/ 33 w 49"/>
                <a:gd name="T27" fmla="*/ 26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5 h 35"/>
                <a:gd name="T36" fmla="*/ 18 w 49"/>
                <a:gd name="T37" fmla="*/ 29 h 35"/>
                <a:gd name="T38" fmla="*/ 17 w 49"/>
                <a:gd name="T39" fmla="*/ 27 h 35"/>
                <a:gd name="T40" fmla="*/ 15 w 49"/>
                <a:gd name="T41" fmla="*/ 29 h 35"/>
                <a:gd name="T42" fmla="*/ 15 w 49"/>
                <a:gd name="T43" fmla="*/ 24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2 h 35"/>
                <a:gd name="T50" fmla="*/ 7 w 49"/>
                <a:gd name="T51" fmla="*/ 26 h 35"/>
                <a:gd name="T52" fmla="*/ 6 w 49"/>
                <a:gd name="T53" fmla="*/ 27 h 35"/>
                <a:gd name="T54" fmla="*/ 4 w 49"/>
                <a:gd name="T55" fmla="*/ 21 h 35"/>
                <a:gd name="T56" fmla="*/ 1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4 w 49"/>
                <a:gd name="T63" fmla="*/ 8 h 35"/>
                <a:gd name="T64" fmla="*/ 28 w 49"/>
                <a:gd name="T65" fmla="*/ 8 h 35"/>
                <a:gd name="T66" fmla="*/ 43 w 49"/>
                <a:gd name="T67" fmla="*/ 7 h 35"/>
                <a:gd name="T68" fmla="*/ 48 w 49"/>
                <a:gd name="T69" fmla="*/ 14 h 35"/>
                <a:gd name="T70" fmla="*/ 45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6 h 35"/>
                <a:gd name="T78" fmla="*/ 4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7 w 49"/>
                <a:gd name="T87" fmla="*/ 22 h 35"/>
                <a:gd name="T88" fmla="*/ 16 w 49"/>
                <a:gd name="T89" fmla="*/ 14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7 w 49"/>
                <a:gd name="T97" fmla="*/ 14 h 35"/>
                <a:gd name="T98" fmla="*/ 10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0 h 35"/>
                <a:gd name="T106" fmla="*/ 19 w 49"/>
                <a:gd name="T107" fmla="*/ 16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4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2"/>
                    <a:pt x="46" y="10"/>
                    <a:pt x="47" y="8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6"/>
                    <a:pt x="45" y="6"/>
                    <a:pt x="44" y="8"/>
                  </a:cubicBezTo>
                  <a:cubicBezTo>
                    <a:pt x="44" y="9"/>
                    <a:pt x="44" y="11"/>
                    <a:pt x="44" y="13"/>
                  </a:cubicBezTo>
                  <a:close/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19"/>
                    <a:pt x="44" y="19"/>
                  </a:cubicBezTo>
                  <a:cubicBezTo>
                    <a:pt x="46" y="19"/>
                    <a:pt x="46" y="17"/>
                    <a:pt x="44" y="17"/>
                  </a:cubicBezTo>
                  <a:close/>
                  <a:moveTo>
                    <a:pt x="3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29" y="11"/>
                    <a:pt x="29" y="11"/>
                    <a:pt x="31" y="11"/>
                  </a:cubicBezTo>
                  <a:cubicBezTo>
                    <a:pt x="31" y="11"/>
                    <a:pt x="32" y="11"/>
                    <a:pt x="33" y="10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7"/>
                  </a:cubicBezTo>
                  <a:cubicBezTo>
                    <a:pt x="33" y="18"/>
                    <a:pt x="32" y="16"/>
                    <a:pt x="32" y="15"/>
                  </a:cubicBezTo>
                  <a:cubicBezTo>
                    <a:pt x="32" y="14"/>
                    <a:pt x="32" y="14"/>
                    <a:pt x="31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39" y="19"/>
                    <a:pt x="42" y="16"/>
                    <a:pt x="42" y="13"/>
                  </a:cubicBezTo>
                  <a:cubicBezTo>
                    <a:pt x="42" y="8"/>
                    <a:pt x="38" y="7"/>
                    <a:pt x="34" y="8"/>
                  </a:cubicBezTo>
                  <a:cubicBezTo>
                    <a:pt x="32" y="8"/>
                    <a:pt x="31" y="9"/>
                    <a:pt x="30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0" y="29"/>
                    <a:pt x="41" y="29"/>
                  </a:cubicBezTo>
                  <a:cubicBezTo>
                    <a:pt x="41" y="30"/>
                    <a:pt x="40" y="31"/>
                    <a:pt x="40" y="31"/>
                  </a:cubicBezTo>
                  <a:cubicBezTo>
                    <a:pt x="39" y="31"/>
                    <a:pt x="39" y="30"/>
                    <a:pt x="39" y="29"/>
                  </a:cubicBezTo>
                  <a:cubicBezTo>
                    <a:pt x="39" y="29"/>
                    <a:pt x="39" y="28"/>
                    <a:pt x="39" y="27"/>
                  </a:cubicBezTo>
                  <a:cubicBezTo>
                    <a:pt x="39" y="26"/>
                    <a:pt x="38" y="21"/>
                    <a:pt x="38" y="25"/>
                  </a:cubicBezTo>
                  <a:cubicBezTo>
                    <a:pt x="38" y="25"/>
                    <a:pt x="38" y="26"/>
                    <a:pt x="38" y="26"/>
                  </a:cubicBezTo>
                  <a:cubicBezTo>
                    <a:pt x="38" y="27"/>
                    <a:pt x="38" y="27"/>
                    <a:pt x="37" y="27"/>
                  </a:cubicBezTo>
                  <a:cubicBezTo>
                    <a:pt x="37" y="27"/>
                    <a:pt x="37" y="27"/>
                    <a:pt x="37" y="26"/>
                  </a:cubicBezTo>
                  <a:cubicBezTo>
                    <a:pt x="37" y="26"/>
                    <a:pt x="37" y="25"/>
                    <a:pt x="37" y="25"/>
                  </a:cubicBezTo>
                  <a:cubicBezTo>
                    <a:pt x="37" y="23"/>
                    <a:pt x="37" y="22"/>
                    <a:pt x="36" y="23"/>
                  </a:cubicBezTo>
                  <a:cubicBezTo>
                    <a:pt x="35" y="25"/>
                    <a:pt x="33" y="24"/>
                    <a:pt x="33" y="26"/>
                  </a:cubicBezTo>
                  <a:cubicBezTo>
                    <a:pt x="33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8"/>
                    <a:pt x="33" y="27"/>
                    <a:pt x="33" y="26"/>
                  </a:cubicBezTo>
                  <a:cubicBezTo>
                    <a:pt x="33" y="26"/>
                    <a:pt x="33" y="23"/>
                    <a:pt x="32" y="22"/>
                  </a:cubicBezTo>
                  <a:cubicBezTo>
                    <a:pt x="31" y="21"/>
                    <a:pt x="28" y="21"/>
                    <a:pt x="28" y="24"/>
                  </a:cubicBezTo>
                  <a:cubicBezTo>
                    <a:pt x="28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2"/>
                    <a:pt x="26" y="21"/>
                    <a:pt x="25" y="22"/>
                  </a:cubicBezTo>
                  <a:cubicBezTo>
                    <a:pt x="25" y="24"/>
                    <a:pt x="23" y="23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2" y="29"/>
                  </a:cubicBezTo>
                  <a:cubicBezTo>
                    <a:pt x="22" y="29"/>
                    <a:pt x="21" y="28"/>
                    <a:pt x="21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8"/>
                    <a:pt x="18" y="29"/>
                  </a:cubicBezTo>
                  <a:cubicBezTo>
                    <a:pt x="18" y="30"/>
                    <a:pt x="17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8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8"/>
                    <a:pt x="16" y="29"/>
                    <a:pt x="15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5" y="25"/>
                    <a:pt x="15" y="24"/>
                  </a:cubicBezTo>
                  <a:cubicBezTo>
                    <a:pt x="13" y="19"/>
                    <a:pt x="12" y="25"/>
                    <a:pt x="12" y="31"/>
                  </a:cubicBezTo>
                  <a:cubicBezTo>
                    <a:pt x="12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1" y="33"/>
                  </a:cubicBezTo>
                  <a:cubicBezTo>
                    <a:pt x="11" y="33"/>
                    <a:pt x="12" y="32"/>
                    <a:pt x="12" y="31"/>
                  </a:cubicBezTo>
                  <a:cubicBezTo>
                    <a:pt x="12" y="29"/>
                    <a:pt x="11" y="26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2"/>
                    <a:pt x="7" y="32"/>
                    <a:pt x="7" y="31"/>
                  </a:cubicBezTo>
                  <a:cubicBezTo>
                    <a:pt x="7" y="31"/>
                    <a:pt x="7" y="30"/>
                    <a:pt x="7" y="30"/>
                  </a:cubicBezTo>
                  <a:cubicBezTo>
                    <a:pt x="7" y="29"/>
                    <a:pt x="7" y="28"/>
                    <a:pt x="7" y="26"/>
                  </a:cubicBezTo>
                  <a:cubicBezTo>
                    <a:pt x="7" y="25"/>
                    <a:pt x="6" y="25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6" y="27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3"/>
                    <a:pt x="4" y="23"/>
                    <a:pt x="4" y="21"/>
                  </a:cubicBezTo>
                  <a:cubicBezTo>
                    <a:pt x="4" y="20"/>
                    <a:pt x="4" y="18"/>
                    <a:pt x="4" y="17"/>
                  </a:cubicBezTo>
                  <a:cubicBezTo>
                    <a:pt x="4" y="16"/>
                    <a:pt x="3" y="16"/>
                    <a:pt x="2" y="14"/>
                  </a:cubicBezTo>
                  <a:cubicBezTo>
                    <a:pt x="1" y="14"/>
                    <a:pt x="1" y="13"/>
                    <a:pt x="1" y="12"/>
                  </a:cubicBezTo>
                  <a:cubicBezTo>
                    <a:pt x="1" y="11"/>
                    <a:pt x="1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4" y="8"/>
                    <a:pt x="14" y="8"/>
                    <a:pt x="15" y="9"/>
                  </a:cubicBezTo>
                  <a:cubicBezTo>
                    <a:pt x="15" y="9"/>
                    <a:pt x="15" y="9"/>
                    <a:pt x="16" y="8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8"/>
                    <a:pt x="30" y="7"/>
                  </a:cubicBezTo>
                  <a:cubicBezTo>
                    <a:pt x="34" y="5"/>
                    <a:pt x="39" y="5"/>
                    <a:pt x="42" y="7"/>
                  </a:cubicBezTo>
                  <a:cubicBezTo>
                    <a:pt x="42" y="8"/>
                    <a:pt x="43" y="8"/>
                    <a:pt x="43" y="7"/>
                  </a:cubicBezTo>
                  <a:cubicBezTo>
                    <a:pt x="43" y="5"/>
                    <a:pt x="44" y="4"/>
                    <a:pt x="46" y="5"/>
                  </a:cubicBezTo>
                  <a:cubicBezTo>
                    <a:pt x="48" y="5"/>
                    <a:pt x="49" y="7"/>
                    <a:pt x="49" y="9"/>
                  </a:cubicBezTo>
                  <a:cubicBezTo>
                    <a:pt x="48" y="10"/>
                    <a:pt x="48" y="12"/>
                    <a:pt x="48" y="14"/>
                  </a:cubicBezTo>
                  <a:cubicBezTo>
                    <a:pt x="47" y="18"/>
                    <a:pt x="47" y="20"/>
                    <a:pt x="46" y="21"/>
                  </a:cubicBezTo>
                  <a:cubicBezTo>
                    <a:pt x="45" y="22"/>
                    <a:pt x="45" y="22"/>
                    <a:pt x="45" y="23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6" y="25"/>
                    <a:pt x="45" y="26"/>
                    <a:pt x="45" y="26"/>
                  </a:cubicBezTo>
                  <a:cubicBezTo>
                    <a:pt x="44" y="26"/>
                    <a:pt x="44" y="25"/>
                    <a:pt x="44" y="25"/>
                  </a:cubicBezTo>
                  <a:cubicBezTo>
                    <a:pt x="44" y="24"/>
                    <a:pt x="45" y="24"/>
                    <a:pt x="45" y="23"/>
                  </a:cubicBezTo>
                  <a:cubicBezTo>
                    <a:pt x="44" y="22"/>
                    <a:pt x="44" y="22"/>
                    <a:pt x="43" y="23"/>
                  </a:cubicBezTo>
                  <a:cubicBezTo>
                    <a:pt x="42" y="24"/>
                    <a:pt x="41" y="25"/>
                    <a:pt x="41" y="26"/>
                  </a:cubicBezTo>
                  <a:cubicBezTo>
                    <a:pt x="41" y="27"/>
                    <a:pt x="42" y="27"/>
                    <a:pt x="42" y="28"/>
                  </a:cubicBezTo>
                  <a:cubicBezTo>
                    <a:pt x="42" y="28"/>
                    <a:pt x="42" y="29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1" y="27"/>
                    <a:pt x="41" y="27"/>
                    <a:pt x="41" y="26"/>
                  </a:cubicBezTo>
                  <a:cubicBezTo>
                    <a:pt x="41" y="23"/>
                    <a:pt x="40" y="24"/>
                    <a:pt x="40" y="27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7"/>
                    <a:pt x="3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6"/>
                    <a:pt x="6" y="19"/>
                    <a:pt x="6" y="21"/>
                  </a:cubicBezTo>
                  <a:cubicBezTo>
                    <a:pt x="6" y="22"/>
                    <a:pt x="6" y="22"/>
                    <a:pt x="7" y="22"/>
                  </a:cubicBezTo>
                  <a:cubicBezTo>
                    <a:pt x="8" y="22"/>
                    <a:pt x="9" y="22"/>
                    <a:pt x="9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12" y="20"/>
                    <a:pt x="15" y="17"/>
                    <a:pt x="16" y="14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3" y="5"/>
                    <a:pt x="9" y="2"/>
                    <a:pt x="6" y="3"/>
                  </a:cubicBezTo>
                  <a:cubicBezTo>
                    <a:pt x="5" y="3"/>
                    <a:pt x="5" y="3"/>
                    <a:pt x="4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6" y="9"/>
                  </a:cubicBezTo>
                  <a:cubicBezTo>
                    <a:pt x="6" y="8"/>
                    <a:pt x="6" y="7"/>
                    <a:pt x="6" y="7"/>
                  </a:cubicBezTo>
                  <a:close/>
                  <a:moveTo>
                    <a:pt x="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2" y="12"/>
                    <a:pt x="14" y="12"/>
                    <a:pt x="13" y="14"/>
                  </a:cubicBezTo>
                  <a:cubicBezTo>
                    <a:pt x="13" y="15"/>
                    <a:pt x="11" y="18"/>
                    <a:pt x="9" y="18"/>
                  </a:cubicBezTo>
                  <a:cubicBezTo>
                    <a:pt x="8" y="18"/>
                    <a:pt x="8" y="18"/>
                    <a:pt x="8" y="17"/>
                  </a:cubicBezTo>
                  <a:cubicBezTo>
                    <a:pt x="8" y="16"/>
                    <a:pt x="8" y="15"/>
                    <a:pt x="7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0" y="11"/>
                    <a:pt x="21" y="10"/>
                  </a:cubicBezTo>
                  <a:cubicBezTo>
                    <a:pt x="23" y="10"/>
                    <a:pt x="27" y="11"/>
                    <a:pt x="27" y="14"/>
                  </a:cubicBezTo>
                  <a:cubicBezTo>
                    <a:pt x="26" y="16"/>
                    <a:pt x="22" y="17"/>
                    <a:pt x="20" y="17"/>
                  </a:cubicBezTo>
                  <a:cubicBezTo>
                    <a:pt x="19" y="17"/>
                    <a:pt x="19" y="17"/>
                    <a:pt x="19" y="16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19" y="14"/>
                    <a:pt x="19" y="13"/>
                    <a:pt x="18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9"/>
                    <a:pt x="18" y="20"/>
                    <a:pt x="20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29" y="9"/>
                    <a:pt x="24" y="7"/>
                    <a:pt x="20" y="8"/>
                  </a:cubicBezTo>
                  <a:cubicBezTo>
                    <a:pt x="19" y="9"/>
                    <a:pt x="17" y="9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6"/>
            <p:cNvSpPr>
              <a:spLocks noEditPoints="1"/>
            </p:cNvSpPr>
            <p:nvPr/>
          </p:nvSpPr>
          <p:spPr bwMode="auto">
            <a:xfrm>
              <a:off x="-1102736" y="1063237"/>
              <a:ext cx="5210712" cy="3821970"/>
            </a:xfrm>
            <a:custGeom>
              <a:avLst/>
              <a:gdLst>
                <a:gd name="T0" fmla="*/ 45 w 49"/>
                <a:gd name="T1" fmla="*/ 15 h 35"/>
                <a:gd name="T2" fmla="*/ 46 w 49"/>
                <a:gd name="T3" fmla="*/ 7 h 35"/>
                <a:gd name="T4" fmla="*/ 45 w 49"/>
                <a:gd name="T5" fmla="*/ 17 h 35"/>
                <a:gd name="T6" fmla="*/ 45 w 49"/>
                <a:gd name="T7" fmla="*/ 17 h 35"/>
                <a:gd name="T8" fmla="*/ 31 w 49"/>
                <a:gd name="T9" fmla="*/ 11 h 35"/>
                <a:gd name="T10" fmla="*/ 40 w 49"/>
                <a:gd name="T11" fmla="*/ 13 h 35"/>
                <a:gd name="T12" fmla="*/ 32 w 49"/>
                <a:gd name="T13" fmla="*/ 13 h 35"/>
                <a:gd name="T14" fmla="*/ 42 w 49"/>
                <a:gd name="T15" fmla="*/ 13 h 35"/>
                <a:gd name="T16" fmla="*/ 40 w 49"/>
                <a:gd name="T17" fmla="*/ 27 h 35"/>
                <a:gd name="T18" fmla="*/ 39 w 49"/>
                <a:gd name="T19" fmla="*/ 30 h 35"/>
                <a:gd name="T20" fmla="*/ 38 w 49"/>
                <a:gd name="T21" fmla="*/ 26 h 35"/>
                <a:gd name="T22" fmla="*/ 38 w 49"/>
                <a:gd name="T23" fmla="*/ 25 h 35"/>
                <a:gd name="T24" fmla="*/ 34 w 49"/>
                <a:gd name="T25" fmla="*/ 28 h 35"/>
                <a:gd name="T26" fmla="*/ 33 w 49"/>
                <a:gd name="T27" fmla="*/ 27 h 35"/>
                <a:gd name="T28" fmla="*/ 29 w 49"/>
                <a:gd name="T29" fmla="*/ 26 h 35"/>
                <a:gd name="T30" fmla="*/ 28 w 49"/>
                <a:gd name="T31" fmla="*/ 24 h 35"/>
                <a:gd name="T32" fmla="*/ 23 w 49"/>
                <a:gd name="T33" fmla="*/ 27 h 35"/>
                <a:gd name="T34" fmla="*/ 22 w 49"/>
                <a:gd name="T35" fmla="*/ 26 h 35"/>
                <a:gd name="T36" fmla="*/ 18 w 49"/>
                <a:gd name="T37" fmla="*/ 29 h 35"/>
                <a:gd name="T38" fmla="*/ 17 w 49"/>
                <a:gd name="T39" fmla="*/ 27 h 35"/>
                <a:gd name="T40" fmla="*/ 16 w 49"/>
                <a:gd name="T41" fmla="*/ 29 h 35"/>
                <a:gd name="T42" fmla="*/ 15 w 49"/>
                <a:gd name="T43" fmla="*/ 25 h 35"/>
                <a:gd name="T44" fmla="*/ 12 w 49"/>
                <a:gd name="T45" fmla="*/ 35 h 35"/>
                <a:gd name="T46" fmla="*/ 10 w 49"/>
                <a:gd name="T47" fmla="*/ 24 h 35"/>
                <a:gd name="T48" fmla="*/ 8 w 49"/>
                <a:gd name="T49" fmla="*/ 33 h 35"/>
                <a:gd name="T50" fmla="*/ 7 w 49"/>
                <a:gd name="T51" fmla="*/ 26 h 35"/>
                <a:gd name="T52" fmla="*/ 7 w 49"/>
                <a:gd name="T53" fmla="*/ 28 h 35"/>
                <a:gd name="T54" fmla="*/ 5 w 49"/>
                <a:gd name="T55" fmla="*/ 22 h 35"/>
                <a:gd name="T56" fmla="*/ 2 w 49"/>
                <a:gd name="T57" fmla="*/ 12 h 35"/>
                <a:gd name="T58" fmla="*/ 1 w 49"/>
                <a:gd name="T59" fmla="*/ 7 h 35"/>
                <a:gd name="T60" fmla="*/ 3 w 49"/>
                <a:gd name="T61" fmla="*/ 1 h 35"/>
                <a:gd name="T62" fmla="*/ 15 w 49"/>
                <a:gd name="T63" fmla="*/ 8 h 35"/>
                <a:gd name="T64" fmla="*/ 28 w 49"/>
                <a:gd name="T65" fmla="*/ 8 h 35"/>
                <a:gd name="T66" fmla="*/ 43 w 49"/>
                <a:gd name="T67" fmla="*/ 8 h 35"/>
                <a:gd name="T68" fmla="*/ 48 w 49"/>
                <a:gd name="T69" fmla="*/ 14 h 35"/>
                <a:gd name="T70" fmla="*/ 46 w 49"/>
                <a:gd name="T71" fmla="*/ 25 h 35"/>
                <a:gd name="T72" fmla="*/ 45 w 49"/>
                <a:gd name="T73" fmla="*/ 23 h 35"/>
                <a:gd name="T74" fmla="*/ 42 w 49"/>
                <a:gd name="T75" fmla="*/ 28 h 35"/>
                <a:gd name="T76" fmla="*/ 41 w 49"/>
                <a:gd name="T77" fmla="*/ 27 h 35"/>
                <a:gd name="T78" fmla="*/ 5 w 49"/>
                <a:gd name="T79" fmla="*/ 3 h 35"/>
                <a:gd name="T80" fmla="*/ 2 w 49"/>
                <a:gd name="T81" fmla="*/ 5 h 35"/>
                <a:gd name="T82" fmla="*/ 4 w 49"/>
                <a:gd name="T83" fmla="*/ 10 h 35"/>
                <a:gd name="T84" fmla="*/ 4 w 49"/>
                <a:gd name="T85" fmla="*/ 13 h 35"/>
                <a:gd name="T86" fmla="*/ 8 w 49"/>
                <a:gd name="T87" fmla="*/ 22 h 35"/>
                <a:gd name="T88" fmla="*/ 16 w 49"/>
                <a:gd name="T89" fmla="*/ 15 h 35"/>
                <a:gd name="T90" fmla="*/ 6 w 49"/>
                <a:gd name="T91" fmla="*/ 3 h 35"/>
                <a:gd name="T92" fmla="*/ 6 w 49"/>
                <a:gd name="T93" fmla="*/ 7 h 35"/>
                <a:gd name="T94" fmla="*/ 8 w 49"/>
                <a:gd name="T95" fmla="*/ 10 h 35"/>
                <a:gd name="T96" fmla="*/ 8 w 49"/>
                <a:gd name="T97" fmla="*/ 14 h 35"/>
                <a:gd name="T98" fmla="*/ 11 w 49"/>
                <a:gd name="T99" fmla="*/ 12 h 35"/>
                <a:gd name="T100" fmla="*/ 8 w 49"/>
                <a:gd name="T101" fmla="*/ 17 h 35"/>
                <a:gd name="T102" fmla="*/ 17 w 49"/>
                <a:gd name="T103" fmla="*/ 11 h 35"/>
                <a:gd name="T104" fmla="*/ 21 w 49"/>
                <a:gd name="T105" fmla="*/ 11 h 35"/>
                <a:gd name="T106" fmla="*/ 19 w 49"/>
                <a:gd name="T107" fmla="*/ 17 h 35"/>
                <a:gd name="T108" fmla="*/ 17 w 49"/>
                <a:gd name="T109" fmla="*/ 14 h 35"/>
                <a:gd name="T110" fmla="*/ 29 w 49"/>
                <a:gd name="T11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" h="35">
                  <a:moveTo>
                    <a:pt x="44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14"/>
                    <a:pt x="44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7" y="12"/>
                    <a:pt x="47" y="10"/>
                    <a:pt x="47" y="9"/>
                  </a:cubicBezTo>
                  <a:cubicBezTo>
                    <a:pt x="47" y="7"/>
                    <a:pt x="47" y="7"/>
                    <a:pt x="46" y="7"/>
                  </a:cubicBezTo>
                  <a:cubicBezTo>
                    <a:pt x="45" y="7"/>
                    <a:pt x="45" y="7"/>
                    <a:pt x="45" y="8"/>
                  </a:cubicBezTo>
                  <a:cubicBezTo>
                    <a:pt x="44" y="10"/>
                    <a:pt x="45" y="12"/>
                    <a:pt x="44" y="13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3" y="17"/>
                    <a:pt x="43" y="20"/>
                    <a:pt x="45" y="20"/>
                  </a:cubicBezTo>
                  <a:cubicBezTo>
                    <a:pt x="46" y="20"/>
                    <a:pt x="46" y="17"/>
                    <a:pt x="45" y="17"/>
                  </a:cubicBezTo>
                  <a:close/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7" y="9"/>
                    <a:pt x="40" y="10"/>
                    <a:pt x="40" y="13"/>
                  </a:cubicBezTo>
                  <a:cubicBezTo>
                    <a:pt x="40" y="15"/>
                    <a:pt x="38" y="17"/>
                    <a:pt x="36" y="18"/>
                  </a:cubicBezTo>
                  <a:cubicBezTo>
                    <a:pt x="33" y="19"/>
                    <a:pt x="32" y="17"/>
                    <a:pt x="32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2"/>
                    <a:pt x="31" y="12"/>
                    <a:pt x="30" y="13"/>
                  </a:cubicBezTo>
                  <a:cubicBezTo>
                    <a:pt x="29" y="16"/>
                    <a:pt x="31" y="22"/>
                    <a:pt x="37" y="20"/>
                  </a:cubicBezTo>
                  <a:cubicBezTo>
                    <a:pt x="40" y="19"/>
                    <a:pt x="42" y="16"/>
                    <a:pt x="42" y="13"/>
                  </a:cubicBezTo>
                  <a:cubicBezTo>
                    <a:pt x="43" y="8"/>
                    <a:pt x="38" y="7"/>
                    <a:pt x="34" y="8"/>
                  </a:cubicBezTo>
                  <a:cubicBezTo>
                    <a:pt x="33" y="8"/>
                    <a:pt x="31" y="9"/>
                    <a:pt x="31" y="10"/>
                  </a:cubicBezTo>
                  <a:close/>
                  <a:moveTo>
                    <a:pt x="40" y="27"/>
                  </a:moveTo>
                  <a:cubicBezTo>
                    <a:pt x="40" y="28"/>
                    <a:pt x="41" y="29"/>
                    <a:pt x="41" y="30"/>
                  </a:cubicBezTo>
                  <a:cubicBezTo>
                    <a:pt x="41" y="31"/>
                    <a:pt x="41" y="31"/>
                    <a:pt x="40" y="31"/>
                  </a:cubicBezTo>
                  <a:cubicBezTo>
                    <a:pt x="39" y="31"/>
                    <a:pt x="39" y="31"/>
                    <a:pt x="39" y="30"/>
                  </a:cubicBezTo>
                  <a:cubicBezTo>
                    <a:pt x="39" y="29"/>
                    <a:pt x="40" y="28"/>
                    <a:pt x="40" y="27"/>
                  </a:cubicBezTo>
                  <a:cubicBezTo>
                    <a:pt x="40" y="26"/>
                    <a:pt x="38" y="22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8"/>
                    <a:pt x="38" y="28"/>
                  </a:cubicBezTo>
                  <a:cubicBezTo>
                    <a:pt x="37" y="28"/>
                    <a:pt x="37" y="27"/>
                    <a:pt x="37" y="26"/>
                  </a:cubicBezTo>
                  <a:cubicBezTo>
                    <a:pt x="37" y="26"/>
                    <a:pt x="38" y="26"/>
                    <a:pt x="38" y="25"/>
                  </a:cubicBezTo>
                  <a:cubicBezTo>
                    <a:pt x="38" y="23"/>
                    <a:pt x="37" y="22"/>
                    <a:pt x="36" y="24"/>
                  </a:cubicBezTo>
                  <a:cubicBezTo>
                    <a:pt x="36" y="25"/>
                    <a:pt x="34" y="24"/>
                    <a:pt x="34" y="26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9"/>
                    <a:pt x="34" y="30"/>
                    <a:pt x="33" y="30"/>
                  </a:cubicBezTo>
                  <a:cubicBezTo>
                    <a:pt x="33" y="30"/>
                    <a:pt x="32" y="29"/>
                    <a:pt x="33" y="29"/>
                  </a:cubicBezTo>
                  <a:cubicBezTo>
                    <a:pt x="33" y="28"/>
                    <a:pt x="33" y="27"/>
                    <a:pt x="33" y="27"/>
                  </a:cubicBezTo>
                  <a:cubicBezTo>
                    <a:pt x="33" y="26"/>
                    <a:pt x="33" y="24"/>
                    <a:pt x="32" y="22"/>
                  </a:cubicBezTo>
                  <a:cubicBezTo>
                    <a:pt x="31" y="21"/>
                    <a:pt x="29" y="21"/>
                    <a:pt x="29" y="24"/>
                  </a:cubicBezTo>
                  <a:cubicBezTo>
                    <a:pt x="29" y="25"/>
                    <a:pt x="29" y="25"/>
                    <a:pt x="29" y="26"/>
                  </a:cubicBezTo>
                  <a:cubicBezTo>
                    <a:pt x="29" y="26"/>
                    <a:pt x="29" y="27"/>
                    <a:pt x="28" y="27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3"/>
                    <a:pt x="26" y="21"/>
                    <a:pt x="26" y="23"/>
                  </a:cubicBezTo>
                  <a:cubicBezTo>
                    <a:pt x="25" y="24"/>
                    <a:pt x="23" y="23"/>
                    <a:pt x="23" y="26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8"/>
                  </a:cubicBezTo>
                  <a:cubicBezTo>
                    <a:pt x="22" y="27"/>
                    <a:pt x="22" y="26"/>
                    <a:pt x="22" y="26"/>
                  </a:cubicBezTo>
                  <a:cubicBezTo>
                    <a:pt x="22" y="25"/>
                    <a:pt x="22" y="24"/>
                    <a:pt x="21" y="24"/>
                  </a:cubicBezTo>
                  <a:cubicBezTo>
                    <a:pt x="19" y="21"/>
                    <a:pt x="18" y="25"/>
                    <a:pt x="18" y="27"/>
                  </a:cubicBezTo>
                  <a:cubicBezTo>
                    <a:pt x="18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7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5"/>
                  </a:cubicBezTo>
                  <a:cubicBezTo>
                    <a:pt x="13" y="19"/>
                    <a:pt x="13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9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7" y="31"/>
                    <a:pt x="8" y="30"/>
                    <a:pt x="8" y="30"/>
                  </a:cubicBezTo>
                  <a:cubicBezTo>
                    <a:pt x="8" y="29"/>
                    <a:pt x="8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7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4"/>
                    <a:pt x="5" y="22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0" y="1"/>
                    <a:pt x="15" y="4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6"/>
                    <a:pt x="24" y="6"/>
                    <a:pt x="28" y="8"/>
                  </a:cubicBezTo>
                  <a:cubicBezTo>
                    <a:pt x="29" y="8"/>
                    <a:pt x="29" y="9"/>
                    <a:pt x="30" y="8"/>
                  </a:cubicBezTo>
                  <a:cubicBezTo>
                    <a:pt x="34" y="5"/>
                    <a:pt x="39" y="5"/>
                    <a:pt x="42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5"/>
                    <a:pt x="44" y="4"/>
                    <a:pt x="47" y="5"/>
                  </a:cubicBezTo>
                  <a:cubicBezTo>
                    <a:pt x="49" y="6"/>
                    <a:pt x="49" y="7"/>
                    <a:pt x="49" y="9"/>
                  </a:cubicBezTo>
                  <a:cubicBezTo>
                    <a:pt x="49" y="11"/>
                    <a:pt x="49" y="12"/>
                    <a:pt x="48" y="14"/>
                  </a:cubicBezTo>
                  <a:cubicBezTo>
                    <a:pt x="48" y="18"/>
                    <a:pt x="47" y="20"/>
                    <a:pt x="46" y="21"/>
                  </a:cubicBezTo>
                  <a:cubicBezTo>
                    <a:pt x="46" y="22"/>
                    <a:pt x="45" y="22"/>
                    <a:pt x="45" y="23"/>
                  </a:cubicBezTo>
                  <a:cubicBezTo>
                    <a:pt x="45" y="24"/>
                    <a:pt x="46" y="24"/>
                    <a:pt x="46" y="25"/>
                  </a:cubicBezTo>
                  <a:cubicBezTo>
                    <a:pt x="46" y="25"/>
                    <a:pt x="46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4"/>
                    <a:pt x="45" y="24"/>
                    <a:pt x="45" y="23"/>
                  </a:cubicBezTo>
                  <a:cubicBezTo>
                    <a:pt x="45" y="22"/>
                    <a:pt x="44" y="22"/>
                    <a:pt x="43" y="23"/>
                  </a:cubicBezTo>
                  <a:cubicBezTo>
                    <a:pt x="42" y="24"/>
                    <a:pt x="42" y="25"/>
                    <a:pt x="42" y="27"/>
                  </a:cubicBezTo>
                  <a:cubicBezTo>
                    <a:pt x="42" y="27"/>
                    <a:pt x="42" y="28"/>
                    <a:pt x="42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1" y="29"/>
                    <a:pt x="41" y="29"/>
                    <a:pt x="41" y="28"/>
                  </a:cubicBezTo>
                  <a:cubicBezTo>
                    <a:pt x="41" y="28"/>
                    <a:pt x="41" y="27"/>
                    <a:pt x="41" y="27"/>
                  </a:cubicBezTo>
                  <a:cubicBezTo>
                    <a:pt x="41" y="24"/>
                    <a:pt x="40" y="25"/>
                    <a:pt x="40" y="27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7"/>
                  </a:cubicBezTo>
                  <a:cubicBezTo>
                    <a:pt x="3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7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3" y="9"/>
                  </a:cubicBezTo>
                  <a:cubicBezTo>
                    <a:pt x="13" y="6"/>
                    <a:pt x="10" y="2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9" y="5"/>
                    <a:pt x="11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9" y="18"/>
                  </a:cubicBezTo>
                  <a:cubicBezTo>
                    <a:pt x="9" y="19"/>
                    <a:pt x="9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20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4" y="10"/>
                    <a:pt x="27" y="11"/>
                    <a:pt x="27" y="14"/>
                  </a:cubicBezTo>
                  <a:cubicBezTo>
                    <a:pt x="27" y="17"/>
                    <a:pt x="23" y="18"/>
                    <a:pt x="20" y="18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4" y="20"/>
                    <a:pt x="29" y="18"/>
                    <a:pt x="29" y="14"/>
                  </a:cubicBezTo>
                  <a:cubicBezTo>
                    <a:pt x="30" y="10"/>
                    <a:pt x="24" y="7"/>
                    <a:pt x="20" y="9"/>
                  </a:cubicBezTo>
                  <a:cubicBezTo>
                    <a:pt x="19" y="9"/>
                    <a:pt x="17" y="10"/>
                    <a:pt x="17" y="11"/>
                  </a:cubicBezTo>
                  <a:close/>
                </a:path>
              </a:pathLst>
            </a:custGeom>
            <a:solidFill>
              <a:srgbClr val="1BD7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1036402" y="1172772"/>
              <a:ext cx="2658819" cy="2948302"/>
            </a:xfrm>
            <a:custGeom>
              <a:avLst/>
              <a:gdLst>
                <a:gd name="T0" fmla="*/ 17 w 25"/>
                <a:gd name="T1" fmla="*/ 26 h 27"/>
                <a:gd name="T2" fmla="*/ 15 w 25"/>
                <a:gd name="T3" fmla="*/ 26 h 27"/>
                <a:gd name="T4" fmla="*/ 14 w 25"/>
                <a:gd name="T5" fmla="*/ 21 h 27"/>
                <a:gd name="T6" fmla="*/ 14 w 25"/>
                <a:gd name="T7" fmla="*/ 24 h 27"/>
                <a:gd name="T8" fmla="*/ 14 w 25"/>
                <a:gd name="T9" fmla="*/ 21 h 27"/>
                <a:gd name="T10" fmla="*/ 10 w 25"/>
                <a:gd name="T11" fmla="*/ 22 h 27"/>
                <a:gd name="T12" fmla="*/ 9 w 25"/>
                <a:gd name="T13" fmla="*/ 26 h 27"/>
                <a:gd name="T14" fmla="*/ 9 w 25"/>
                <a:gd name="T15" fmla="*/ 22 h 27"/>
                <a:gd name="T16" fmla="*/ 5 w 25"/>
                <a:gd name="T17" fmla="*/ 20 h 27"/>
                <a:gd name="T18" fmla="*/ 4 w 25"/>
                <a:gd name="T19" fmla="*/ 23 h 27"/>
                <a:gd name="T20" fmla="*/ 4 w 25"/>
                <a:gd name="T21" fmla="*/ 20 h 27"/>
                <a:gd name="T22" fmla="*/ 0 w 25"/>
                <a:gd name="T23" fmla="*/ 20 h 27"/>
                <a:gd name="T24" fmla="*/ 5 w 25"/>
                <a:gd name="T25" fmla="*/ 10 h 27"/>
                <a:gd name="T26" fmla="*/ 0 w 25"/>
                <a:gd name="T27" fmla="*/ 3 h 27"/>
                <a:gd name="T28" fmla="*/ 6 w 25"/>
                <a:gd name="T29" fmla="*/ 4 h 27"/>
                <a:gd name="T30" fmla="*/ 19 w 25"/>
                <a:gd name="T31" fmla="*/ 3 h 27"/>
                <a:gd name="T32" fmla="*/ 25 w 25"/>
                <a:gd name="T33" fmla="*/ 5 h 27"/>
                <a:gd name="T34" fmla="*/ 22 w 25"/>
                <a:gd name="T35" fmla="*/ 17 h 27"/>
                <a:gd name="T36" fmla="*/ 22 w 25"/>
                <a:gd name="T37" fmla="*/ 21 h 27"/>
                <a:gd name="T38" fmla="*/ 21 w 25"/>
                <a:gd name="T39" fmla="*/ 21 h 27"/>
                <a:gd name="T40" fmla="*/ 19 w 25"/>
                <a:gd name="T41" fmla="*/ 19 h 27"/>
                <a:gd name="T42" fmla="*/ 18 w 25"/>
                <a:gd name="T43" fmla="*/ 24 h 27"/>
                <a:gd name="T44" fmla="*/ 17 w 25"/>
                <a:gd name="T45" fmla="*/ 24 h 27"/>
                <a:gd name="T46" fmla="*/ 16 w 25"/>
                <a:gd name="T47" fmla="*/ 23 h 27"/>
                <a:gd name="T48" fmla="*/ 20 w 25"/>
                <a:gd name="T49" fmla="*/ 13 h 27"/>
                <a:gd name="T50" fmla="*/ 20 w 25"/>
                <a:gd name="T51" fmla="*/ 13 h 27"/>
                <a:gd name="T52" fmla="*/ 3 w 25"/>
                <a:gd name="T53" fmla="*/ 10 h 27"/>
                <a:gd name="T54" fmla="*/ 0 w 25"/>
                <a:gd name="T55" fmla="*/ 7 h 27"/>
                <a:gd name="T56" fmla="*/ 7 w 25"/>
                <a:gd name="T57" fmla="*/ 6 h 27"/>
                <a:gd name="T58" fmla="*/ 9 w 25"/>
                <a:gd name="T59" fmla="*/ 7 h 27"/>
                <a:gd name="T60" fmla="*/ 16 w 25"/>
                <a:gd name="T61" fmla="*/ 9 h 27"/>
                <a:gd name="T62" fmla="*/ 8 w 25"/>
                <a:gd name="T63" fmla="*/ 11 h 27"/>
                <a:gd name="T64" fmla="*/ 6 w 25"/>
                <a:gd name="T65" fmla="*/ 9 h 27"/>
                <a:gd name="T66" fmla="*/ 18 w 25"/>
                <a:gd name="T67" fmla="*/ 9 h 27"/>
                <a:gd name="T68" fmla="*/ 7 w 25"/>
                <a:gd name="T69" fmla="*/ 6 h 27"/>
                <a:gd name="T70" fmla="*/ 20 w 25"/>
                <a:gd name="T71" fmla="*/ 9 h 27"/>
                <a:gd name="T72" fmla="*/ 22 w 25"/>
                <a:gd name="T73" fmla="*/ 10 h 27"/>
                <a:gd name="T74" fmla="*/ 22 w 25"/>
                <a:gd name="T75" fmla="*/ 3 h 27"/>
                <a:gd name="T76" fmla="*/ 20 w 25"/>
                <a:gd name="T77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27">
                  <a:moveTo>
                    <a:pt x="16" y="23"/>
                  </a:moveTo>
                  <a:cubicBezTo>
                    <a:pt x="16" y="24"/>
                    <a:pt x="17" y="25"/>
                    <a:pt x="17" y="26"/>
                  </a:cubicBezTo>
                  <a:cubicBezTo>
                    <a:pt x="17" y="27"/>
                    <a:pt x="17" y="27"/>
                    <a:pt x="16" y="27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5"/>
                    <a:pt x="16" y="24"/>
                    <a:pt x="16" y="23"/>
                  </a:cubicBezTo>
                  <a:cubicBezTo>
                    <a:pt x="16" y="22"/>
                    <a:pt x="14" y="17"/>
                    <a:pt x="14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3"/>
                    <a:pt x="14" y="24"/>
                    <a:pt x="14" y="24"/>
                  </a:cubicBezTo>
                  <a:cubicBezTo>
                    <a:pt x="13" y="24"/>
                    <a:pt x="13" y="23"/>
                    <a:pt x="13" y="22"/>
                  </a:cubicBezTo>
                  <a:cubicBezTo>
                    <a:pt x="13" y="22"/>
                    <a:pt x="13" y="22"/>
                    <a:pt x="14" y="21"/>
                  </a:cubicBezTo>
                  <a:cubicBezTo>
                    <a:pt x="14" y="19"/>
                    <a:pt x="13" y="18"/>
                    <a:pt x="12" y="20"/>
                  </a:cubicBezTo>
                  <a:cubicBezTo>
                    <a:pt x="12" y="21"/>
                    <a:pt x="10" y="20"/>
                    <a:pt x="10" y="22"/>
                  </a:cubicBezTo>
                  <a:cubicBezTo>
                    <a:pt x="10" y="23"/>
                    <a:pt x="10" y="24"/>
                    <a:pt x="10" y="24"/>
                  </a:cubicBezTo>
                  <a:cubicBezTo>
                    <a:pt x="10" y="25"/>
                    <a:pt x="10" y="26"/>
                    <a:pt x="9" y="26"/>
                  </a:cubicBezTo>
                  <a:cubicBezTo>
                    <a:pt x="9" y="26"/>
                    <a:pt x="8" y="25"/>
                    <a:pt x="9" y="24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2"/>
                    <a:pt x="9" y="20"/>
                    <a:pt x="8" y="18"/>
                  </a:cubicBezTo>
                  <a:cubicBezTo>
                    <a:pt x="7" y="17"/>
                    <a:pt x="5" y="17"/>
                    <a:pt x="5" y="20"/>
                  </a:cubicBezTo>
                  <a:cubicBezTo>
                    <a:pt x="5" y="21"/>
                    <a:pt x="5" y="21"/>
                    <a:pt x="5" y="22"/>
                  </a:cubicBezTo>
                  <a:cubicBezTo>
                    <a:pt x="5" y="22"/>
                    <a:pt x="5" y="23"/>
                    <a:pt x="4" y="23"/>
                  </a:cubicBezTo>
                  <a:cubicBezTo>
                    <a:pt x="4" y="23"/>
                    <a:pt x="4" y="22"/>
                    <a:pt x="4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19"/>
                    <a:pt x="2" y="17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4"/>
                    <a:pt x="5" y="13"/>
                    <a:pt x="5" y="10"/>
                  </a:cubicBezTo>
                  <a:cubicBezTo>
                    <a:pt x="6" y="7"/>
                    <a:pt x="3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3"/>
                    <a:pt x="3" y="3"/>
                    <a:pt x="4" y="4"/>
                  </a:cubicBezTo>
                  <a:cubicBezTo>
                    <a:pt x="5" y="4"/>
                    <a:pt x="5" y="5"/>
                    <a:pt x="6" y="4"/>
                  </a:cubicBezTo>
                  <a:cubicBezTo>
                    <a:pt x="10" y="1"/>
                    <a:pt x="15" y="1"/>
                    <a:pt x="18" y="4"/>
                  </a:cubicBezTo>
                  <a:cubicBezTo>
                    <a:pt x="19" y="4"/>
                    <a:pt x="19" y="4"/>
                    <a:pt x="19" y="3"/>
                  </a:cubicBezTo>
                  <a:cubicBezTo>
                    <a:pt x="19" y="1"/>
                    <a:pt x="20" y="0"/>
                    <a:pt x="23" y="1"/>
                  </a:cubicBezTo>
                  <a:cubicBezTo>
                    <a:pt x="25" y="2"/>
                    <a:pt x="25" y="3"/>
                    <a:pt x="25" y="5"/>
                  </a:cubicBezTo>
                  <a:cubicBezTo>
                    <a:pt x="24" y="7"/>
                    <a:pt x="25" y="8"/>
                    <a:pt x="24" y="10"/>
                  </a:cubicBezTo>
                  <a:cubicBezTo>
                    <a:pt x="23" y="14"/>
                    <a:pt x="23" y="16"/>
                    <a:pt x="22" y="17"/>
                  </a:cubicBezTo>
                  <a:cubicBezTo>
                    <a:pt x="22" y="18"/>
                    <a:pt x="21" y="18"/>
                    <a:pt x="21" y="19"/>
                  </a:cubicBezTo>
                  <a:cubicBezTo>
                    <a:pt x="21" y="20"/>
                    <a:pt x="22" y="20"/>
                    <a:pt x="22" y="21"/>
                  </a:cubicBezTo>
                  <a:cubicBezTo>
                    <a:pt x="22" y="21"/>
                    <a:pt x="21" y="22"/>
                    <a:pt x="21" y="22"/>
                  </a:cubicBezTo>
                  <a:cubicBezTo>
                    <a:pt x="21" y="22"/>
                    <a:pt x="20" y="21"/>
                    <a:pt x="21" y="21"/>
                  </a:cubicBezTo>
                  <a:cubicBezTo>
                    <a:pt x="21" y="20"/>
                    <a:pt x="21" y="20"/>
                    <a:pt x="21" y="19"/>
                  </a:cubicBezTo>
                  <a:cubicBezTo>
                    <a:pt x="21" y="18"/>
                    <a:pt x="20" y="18"/>
                    <a:pt x="19" y="19"/>
                  </a:cubicBezTo>
                  <a:cubicBezTo>
                    <a:pt x="18" y="20"/>
                    <a:pt x="18" y="21"/>
                    <a:pt x="18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8" y="25"/>
                    <a:pt x="18" y="25"/>
                    <a:pt x="17" y="25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3"/>
                  </a:cubicBezTo>
                  <a:cubicBezTo>
                    <a:pt x="17" y="20"/>
                    <a:pt x="16" y="21"/>
                    <a:pt x="16" y="23"/>
                  </a:cubicBezTo>
                  <a:close/>
                  <a:moveTo>
                    <a:pt x="20" y="13"/>
                  </a:move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6"/>
                    <a:pt x="20" y="16"/>
                  </a:cubicBezTo>
                  <a:cubicBezTo>
                    <a:pt x="22" y="16"/>
                    <a:pt x="22" y="13"/>
                    <a:pt x="20" y="13"/>
                  </a:cubicBezTo>
                  <a:close/>
                  <a:moveTo>
                    <a:pt x="0" y="7"/>
                  </a:moveTo>
                  <a:cubicBezTo>
                    <a:pt x="2" y="7"/>
                    <a:pt x="3" y="8"/>
                    <a:pt x="3" y="10"/>
                  </a:cubicBezTo>
                  <a:cubicBezTo>
                    <a:pt x="3" y="11"/>
                    <a:pt x="2" y="12"/>
                    <a:pt x="0" y="13"/>
                  </a:cubicBezTo>
                  <a:lnTo>
                    <a:pt x="0" y="7"/>
                  </a:lnTo>
                  <a:close/>
                  <a:moveTo>
                    <a:pt x="7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3" y="5"/>
                    <a:pt x="16" y="6"/>
                    <a:pt x="16" y="9"/>
                  </a:cubicBezTo>
                  <a:cubicBezTo>
                    <a:pt x="16" y="11"/>
                    <a:pt x="14" y="13"/>
                    <a:pt x="12" y="14"/>
                  </a:cubicBezTo>
                  <a:cubicBezTo>
                    <a:pt x="9" y="15"/>
                    <a:pt x="8" y="13"/>
                    <a:pt x="8" y="11"/>
                  </a:cubicBezTo>
                  <a:cubicBezTo>
                    <a:pt x="8" y="10"/>
                    <a:pt x="8" y="10"/>
                    <a:pt x="8" y="9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5" y="12"/>
                    <a:pt x="7" y="18"/>
                    <a:pt x="13" y="16"/>
                  </a:cubicBezTo>
                  <a:cubicBezTo>
                    <a:pt x="15" y="15"/>
                    <a:pt x="18" y="12"/>
                    <a:pt x="18" y="9"/>
                  </a:cubicBezTo>
                  <a:cubicBezTo>
                    <a:pt x="18" y="4"/>
                    <a:pt x="14" y="3"/>
                    <a:pt x="10" y="4"/>
                  </a:cubicBezTo>
                  <a:cubicBezTo>
                    <a:pt x="9" y="4"/>
                    <a:pt x="7" y="5"/>
                    <a:pt x="7" y="6"/>
                  </a:cubicBezTo>
                  <a:close/>
                  <a:moveTo>
                    <a:pt x="20" y="9"/>
                  </a:move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1"/>
                    <a:pt x="21" y="11"/>
                  </a:cubicBezTo>
                  <a:cubicBezTo>
                    <a:pt x="22" y="11"/>
                    <a:pt x="22" y="11"/>
                    <a:pt x="22" y="10"/>
                  </a:cubicBezTo>
                  <a:cubicBezTo>
                    <a:pt x="23" y="8"/>
                    <a:pt x="23" y="6"/>
                    <a:pt x="23" y="5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1" y="2"/>
                    <a:pt x="21" y="3"/>
                    <a:pt x="21" y="4"/>
                  </a:cubicBezTo>
                  <a:cubicBezTo>
                    <a:pt x="20" y="6"/>
                    <a:pt x="20" y="8"/>
                    <a:pt x="20" y="9"/>
                  </a:cubicBezTo>
                  <a:close/>
                </a:path>
              </a:pathLst>
            </a:custGeom>
            <a:solidFill>
              <a:srgbClr val="D435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8"/>
            <p:cNvSpPr>
              <a:spLocks noEditPoints="1"/>
            </p:cNvSpPr>
            <p:nvPr/>
          </p:nvSpPr>
          <p:spPr bwMode="auto">
            <a:xfrm>
              <a:off x="-1514187" y="735938"/>
              <a:ext cx="2550589" cy="3821970"/>
            </a:xfrm>
            <a:custGeom>
              <a:avLst/>
              <a:gdLst>
                <a:gd name="T0" fmla="*/ 23 w 24"/>
                <a:gd name="T1" fmla="*/ 25 h 35"/>
                <a:gd name="T2" fmla="*/ 23 w 24"/>
                <a:gd name="T3" fmla="*/ 29 h 35"/>
                <a:gd name="T4" fmla="*/ 22 w 24"/>
                <a:gd name="T5" fmla="*/ 25 h 35"/>
                <a:gd name="T6" fmla="*/ 17 w 24"/>
                <a:gd name="T7" fmla="*/ 27 h 35"/>
                <a:gd name="T8" fmla="*/ 17 w 24"/>
                <a:gd name="T9" fmla="*/ 31 h 35"/>
                <a:gd name="T10" fmla="*/ 17 w 24"/>
                <a:gd name="T11" fmla="*/ 27 h 35"/>
                <a:gd name="T12" fmla="*/ 16 w 24"/>
                <a:gd name="T13" fmla="*/ 28 h 35"/>
                <a:gd name="T14" fmla="*/ 15 w 24"/>
                <a:gd name="T15" fmla="*/ 28 h 35"/>
                <a:gd name="T16" fmla="*/ 15 w 24"/>
                <a:gd name="T17" fmla="*/ 24 h 35"/>
                <a:gd name="T18" fmla="*/ 13 w 24"/>
                <a:gd name="T19" fmla="*/ 33 h 35"/>
                <a:gd name="T20" fmla="*/ 12 w 24"/>
                <a:gd name="T21" fmla="*/ 33 h 35"/>
                <a:gd name="T22" fmla="*/ 10 w 24"/>
                <a:gd name="T23" fmla="*/ 24 h 35"/>
                <a:gd name="T24" fmla="*/ 8 w 24"/>
                <a:gd name="T25" fmla="*/ 31 h 35"/>
                <a:gd name="T26" fmla="*/ 7 w 24"/>
                <a:gd name="T27" fmla="*/ 31 h 35"/>
                <a:gd name="T28" fmla="*/ 7 w 24"/>
                <a:gd name="T29" fmla="*/ 26 h 35"/>
                <a:gd name="T30" fmla="*/ 7 w 24"/>
                <a:gd name="T31" fmla="*/ 27 h 35"/>
                <a:gd name="T32" fmla="*/ 6 w 24"/>
                <a:gd name="T33" fmla="*/ 26 h 35"/>
                <a:gd name="T34" fmla="*/ 5 w 24"/>
                <a:gd name="T35" fmla="*/ 21 h 35"/>
                <a:gd name="T36" fmla="*/ 2 w 24"/>
                <a:gd name="T37" fmla="*/ 14 h 35"/>
                <a:gd name="T38" fmla="*/ 2 w 24"/>
                <a:gd name="T39" fmla="*/ 10 h 35"/>
                <a:gd name="T40" fmla="*/ 1 w 24"/>
                <a:gd name="T41" fmla="*/ 7 h 35"/>
                <a:gd name="T42" fmla="*/ 1 w 24"/>
                <a:gd name="T43" fmla="*/ 4 h 35"/>
                <a:gd name="T44" fmla="*/ 5 w 24"/>
                <a:gd name="T45" fmla="*/ 1 h 35"/>
                <a:gd name="T46" fmla="*/ 14 w 24"/>
                <a:gd name="T47" fmla="*/ 8 h 35"/>
                <a:gd name="T48" fmla="*/ 16 w 24"/>
                <a:gd name="T49" fmla="*/ 9 h 35"/>
                <a:gd name="T50" fmla="*/ 24 w 24"/>
                <a:gd name="T51" fmla="*/ 8 h 35"/>
                <a:gd name="T52" fmla="*/ 17 w 24"/>
                <a:gd name="T53" fmla="*/ 11 h 35"/>
                <a:gd name="T54" fmla="*/ 18 w 24"/>
                <a:gd name="T55" fmla="*/ 12 h 35"/>
                <a:gd name="T56" fmla="*/ 21 w 24"/>
                <a:gd name="T57" fmla="*/ 11 h 35"/>
                <a:gd name="T58" fmla="*/ 24 w 24"/>
                <a:gd name="T59" fmla="*/ 17 h 35"/>
                <a:gd name="T60" fmla="*/ 19 w 24"/>
                <a:gd name="T61" fmla="*/ 17 h 35"/>
                <a:gd name="T62" fmla="*/ 19 w 24"/>
                <a:gd name="T63" fmla="*/ 13 h 35"/>
                <a:gd name="T64" fmla="*/ 17 w 24"/>
                <a:gd name="T65" fmla="*/ 17 h 35"/>
                <a:gd name="T66" fmla="*/ 24 w 24"/>
                <a:gd name="T67" fmla="*/ 19 h 35"/>
                <a:gd name="T68" fmla="*/ 5 w 24"/>
                <a:gd name="T69" fmla="*/ 3 h 35"/>
                <a:gd name="T70" fmla="*/ 3 w 24"/>
                <a:gd name="T71" fmla="*/ 3 h 35"/>
                <a:gd name="T72" fmla="*/ 2 w 24"/>
                <a:gd name="T73" fmla="*/ 5 h 35"/>
                <a:gd name="T74" fmla="*/ 4 w 24"/>
                <a:gd name="T75" fmla="*/ 8 h 35"/>
                <a:gd name="T76" fmla="*/ 4 w 24"/>
                <a:gd name="T77" fmla="*/ 11 h 35"/>
                <a:gd name="T78" fmla="*/ 4 w 24"/>
                <a:gd name="T79" fmla="*/ 13 h 35"/>
                <a:gd name="T80" fmla="*/ 6 w 24"/>
                <a:gd name="T81" fmla="*/ 21 h 35"/>
                <a:gd name="T82" fmla="*/ 9 w 24"/>
                <a:gd name="T83" fmla="*/ 22 h 35"/>
                <a:gd name="T84" fmla="*/ 16 w 24"/>
                <a:gd name="T85" fmla="*/ 15 h 35"/>
                <a:gd name="T86" fmla="*/ 13 w 24"/>
                <a:gd name="T87" fmla="*/ 9 h 35"/>
                <a:gd name="T88" fmla="*/ 5 w 24"/>
                <a:gd name="T89" fmla="*/ 3 h 35"/>
                <a:gd name="T90" fmla="*/ 6 w 24"/>
                <a:gd name="T91" fmla="*/ 7 h 35"/>
                <a:gd name="T92" fmla="*/ 10 w 24"/>
                <a:gd name="T93" fmla="*/ 9 h 35"/>
                <a:gd name="T94" fmla="*/ 7 w 24"/>
                <a:gd name="T95" fmla="*/ 9 h 35"/>
                <a:gd name="T96" fmla="*/ 8 w 24"/>
                <a:gd name="T97" fmla="*/ 14 h 35"/>
                <a:gd name="T98" fmla="*/ 9 w 24"/>
                <a:gd name="T99" fmla="*/ 13 h 35"/>
                <a:gd name="T100" fmla="*/ 14 w 24"/>
                <a:gd name="T101" fmla="*/ 14 h 35"/>
                <a:gd name="T102" fmla="*/ 8 w 24"/>
                <a:gd name="T10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" h="35">
                  <a:moveTo>
                    <a:pt x="24" y="24"/>
                  </a:moveTo>
                  <a:cubicBezTo>
                    <a:pt x="24" y="24"/>
                    <a:pt x="23" y="24"/>
                    <a:pt x="23" y="25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7"/>
                    <a:pt x="22" y="26"/>
                    <a:pt x="22" y="25"/>
                  </a:cubicBezTo>
                  <a:cubicBezTo>
                    <a:pt x="22" y="25"/>
                    <a:pt x="22" y="24"/>
                    <a:pt x="21" y="23"/>
                  </a:cubicBezTo>
                  <a:cubicBezTo>
                    <a:pt x="19" y="21"/>
                    <a:pt x="17" y="25"/>
                    <a:pt x="17" y="27"/>
                  </a:cubicBezTo>
                  <a:cubicBezTo>
                    <a:pt x="17" y="28"/>
                    <a:pt x="18" y="29"/>
                    <a:pt x="18" y="29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6" y="31"/>
                    <a:pt x="16" y="30"/>
                    <a:pt x="16" y="29"/>
                  </a:cubicBezTo>
                  <a:cubicBezTo>
                    <a:pt x="16" y="29"/>
                    <a:pt x="17" y="28"/>
                    <a:pt x="17" y="27"/>
                  </a:cubicBezTo>
                  <a:cubicBezTo>
                    <a:pt x="17" y="24"/>
                    <a:pt x="16" y="23"/>
                    <a:pt x="16" y="26"/>
                  </a:cubicBezTo>
                  <a:cubicBezTo>
                    <a:pt x="16" y="27"/>
                    <a:pt x="16" y="27"/>
                    <a:pt x="16" y="28"/>
                  </a:cubicBezTo>
                  <a:cubicBezTo>
                    <a:pt x="16" y="28"/>
                    <a:pt x="16" y="29"/>
                    <a:pt x="16" y="29"/>
                  </a:cubicBezTo>
                  <a:cubicBezTo>
                    <a:pt x="15" y="29"/>
                    <a:pt x="15" y="28"/>
                    <a:pt x="15" y="28"/>
                  </a:cubicBezTo>
                  <a:cubicBezTo>
                    <a:pt x="15" y="27"/>
                    <a:pt x="15" y="27"/>
                    <a:pt x="15" y="26"/>
                  </a:cubicBezTo>
                  <a:cubicBezTo>
                    <a:pt x="15" y="26"/>
                    <a:pt x="15" y="25"/>
                    <a:pt x="15" y="24"/>
                  </a:cubicBezTo>
                  <a:cubicBezTo>
                    <a:pt x="13" y="19"/>
                    <a:pt x="12" y="25"/>
                    <a:pt x="13" y="31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4"/>
                    <a:pt x="13" y="35"/>
                    <a:pt x="12" y="35"/>
                  </a:cubicBezTo>
                  <a:cubicBezTo>
                    <a:pt x="12" y="35"/>
                    <a:pt x="11" y="34"/>
                    <a:pt x="12" y="33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29"/>
                    <a:pt x="12" y="27"/>
                    <a:pt x="10" y="24"/>
                  </a:cubicBezTo>
                  <a:cubicBezTo>
                    <a:pt x="9" y="23"/>
                    <a:pt x="8" y="28"/>
                    <a:pt x="8" y="30"/>
                  </a:cubicBezTo>
                  <a:cubicBezTo>
                    <a:pt x="8" y="30"/>
                    <a:pt x="8" y="31"/>
                    <a:pt x="8" y="31"/>
                  </a:cubicBezTo>
                  <a:cubicBezTo>
                    <a:pt x="9" y="32"/>
                    <a:pt x="8" y="33"/>
                    <a:pt x="8" y="33"/>
                  </a:cubicBezTo>
                  <a:cubicBezTo>
                    <a:pt x="8" y="33"/>
                    <a:pt x="7" y="32"/>
                    <a:pt x="7" y="31"/>
                  </a:cubicBezTo>
                  <a:cubicBezTo>
                    <a:pt x="7" y="31"/>
                    <a:pt x="8" y="30"/>
                    <a:pt x="8" y="30"/>
                  </a:cubicBezTo>
                  <a:cubicBezTo>
                    <a:pt x="8" y="29"/>
                    <a:pt x="7" y="28"/>
                    <a:pt x="7" y="26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6"/>
                    <a:pt x="7" y="26"/>
                    <a:pt x="7" y="27"/>
                  </a:cubicBezTo>
                  <a:cubicBezTo>
                    <a:pt x="7" y="27"/>
                    <a:pt x="7" y="28"/>
                    <a:pt x="7" y="28"/>
                  </a:cubicBezTo>
                  <a:cubicBezTo>
                    <a:pt x="6" y="28"/>
                    <a:pt x="6" y="27"/>
                    <a:pt x="6" y="26"/>
                  </a:cubicBezTo>
                  <a:cubicBezTo>
                    <a:pt x="6" y="26"/>
                    <a:pt x="6" y="25"/>
                    <a:pt x="6" y="25"/>
                  </a:cubicBezTo>
                  <a:cubicBezTo>
                    <a:pt x="6" y="24"/>
                    <a:pt x="5" y="24"/>
                    <a:pt x="5" y="21"/>
                  </a:cubicBezTo>
                  <a:cubicBezTo>
                    <a:pt x="5" y="20"/>
                    <a:pt x="4" y="19"/>
                    <a:pt x="4" y="17"/>
                  </a:cubicBezTo>
                  <a:cubicBezTo>
                    <a:pt x="4" y="16"/>
                    <a:pt x="4" y="16"/>
                    <a:pt x="2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10" y="1"/>
                    <a:pt x="14" y="4"/>
                    <a:pt x="14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6" y="9"/>
                    <a:pt x="16" y="9"/>
                  </a:cubicBezTo>
                  <a:cubicBezTo>
                    <a:pt x="18" y="7"/>
                    <a:pt x="22" y="6"/>
                    <a:pt x="24" y="7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2" y="8"/>
                    <a:pt x="20" y="8"/>
                  </a:cubicBezTo>
                  <a:cubicBezTo>
                    <a:pt x="19" y="9"/>
                    <a:pt x="17" y="10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8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2" y="10"/>
                    <a:pt x="23" y="10"/>
                    <a:pt x="24" y="11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3" y="17"/>
                    <a:pt x="22" y="18"/>
                    <a:pt x="20" y="18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20" y="14"/>
                    <a:pt x="20" y="14"/>
                    <a:pt x="19" y="13"/>
                  </a:cubicBezTo>
                  <a:cubicBezTo>
                    <a:pt x="18" y="13"/>
                    <a:pt x="17" y="13"/>
                    <a:pt x="17" y="14"/>
                  </a:cubicBezTo>
                  <a:cubicBezTo>
                    <a:pt x="17" y="15"/>
                    <a:pt x="17" y="16"/>
                    <a:pt x="17" y="17"/>
                  </a:cubicBezTo>
                  <a:cubicBezTo>
                    <a:pt x="17" y="19"/>
                    <a:pt x="18" y="20"/>
                    <a:pt x="21" y="20"/>
                  </a:cubicBezTo>
                  <a:cubicBezTo>
                    <a:pt x="22" y="20"/>
                    <a:pt x="23" y="20"/>
                    <a:pt x="24" y="19"/>
                  </a:cubicBezTo>
                  <a:lnTo>
                    <a:pt x="24" y="24"/>
                  </a:ln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2" y="3"/>
                    <a:pt x="2" y="3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4" y="7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6" y="17"/>
                    <a:pt x="6" y="19"/>
                    <a:pt x="6" y="21"/>
                  </a:cubicBezTo>
                  <a:cubicBezTo>
                    <a:pt x="6" y="22"/>
                    <a:pt x="7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3" y="20"/>
                    <a:pt x="15" y="17"/>
                    <a:pt x="16" y="15"/>
                  </a:cubicBezTo>
                  <a:cubicBezTo>
                    <a:pt x="16" y="12"/>
                    <a:pt x="15" y="11"/>
                    <a:pt x="13" y="10"/>
                  </a:cubicBezTo>
                  <a:cubicBezTo>
                    <a:pt x="12" y="10"/>
                    <a:pt x="12" y="10"/>
                    <a:pt x="13" y="9"/>
                  </a:cubicBezTo>
                  <a:cubicBezTo>
                    <a:pt x="13" y="6"/>
                    <a:pt x="10" y="2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9" y="5"/>
                    <a:pt x="11" y="7"/>
                    <a:pt x="10" y="9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9"/>
                    <a:pt x="6" y="8"/>
                    <a:pt x="6" y="7"/>
                  </a:cubicBezTo>
                  <a:close/>
                  <a:moveTo>
                    <a:pt x="8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2" y="12"/>
                    <a:pt x="14" y="12"/>
                    <a:pt x="14" y="14"/>
                  </a:cubicBezTo>
                  <a:cubicBezTo>
                    <a:pt x="13" y="16"/>
                    <a:pt x="11" y="18"/>
                    <a:pt x="9" y="18"/>
                  </a:cubicBezTo>
                  <a:cubicBezTo>
                    <a:pt x="9" y="19"/>
                    <a:pt x="9" y="18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171546" y="4511089"/>
            <a:ext cx="44297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Snap ITC" panose="04040A07060A02020202" pitchFamily="82" charset="0"/>
              </a:rPr>
              <a:t>Have fun!</a:t>
            </a:r>
            <a:endParaRPr lang="zh-CN" altLang="en-US" sz="4400" b="1" dirty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8149288" y="3797332"/>
            <a:ext cx="1450098" cy="918396"/>
          </a:xfrm>
          <a:custGeom>
            <a:avLst/>
            <a:gdLst>
              <a:gd name="T0" fmla="*/ 16 w 253"/>
              <a:gd name="T1" fmla="*/ 126 h 159"/>
              <a:gd name="T2" fmla="*/ 54 w 253"/>
              <a:gd name="T3" fmla="*/ 100 h 159"/>
              <a:gd name="T4" fmla="*/ 68 w 253"/>
              <a:gd name="T5" fmla="*/ 98 h 159"/>
              <a:gd name="T6" fmla="*/ 78 w 253"/>
              <a:gd name="T7" fmla="*/ 111 h 159"/>
              <a:gd name="T8" fmla="*/ 45 w 253"/>
              <a:gd name="T9" fmla="*/ 134 h 159"/>
              <a:gd name="T10" fmla="*/ 169 w 253"/>
              <a:gd name="T11" fmla="*/ 107 h 159"/>
              <a:gd name="T12" fmla="*/ 157 w 253"/>
              <a:gd name="T13" fmla="*/ 126 h 159"/>
              <a:gd name="T14" fmla="*/ 151 w 253"/>
              <a:gd name="T15" fmla="*/ 129 h 159"/>
              <a:gd name="T16" fmla="*/ 147 w 253"/>
              <a:gd name="T17" fmla="*/ 121 h 159"/>
              <a:gd name="T18" fmla="*/ 137 w 253"/>
              <a:gd name="T19" fmla="*/ 119 h 159"/>
              <a:gd name="T20" fmla="*/ 135 w 253"/>
              <a:gd name="T21" fmla="*/ 126 h 159"/>
              <a:gd name="T22" fmla="*/ 129 w 253"/>
              <a:gd name="T23" fmla="*/ 129 h 159"/>
              <a:gd name="T24" fmla="*/ 126 w 253"/>
              <a:gd name="T25" fmla="*/ 121 h 159"/>
              <a:gd name="T26" fmla="*/ 122 w 253"/>
              <a:gd name="T27" fmla="*/ 126 h 159"/>
              <a:gd name="T28" fmla="*/ 116 w 253"/>
              <a:gd name="T29" fmla="*/ 129 h 159"/>
              <a:gd name="T30" fmla="*/ 112 w 253"/>
              <a:gd name="T31" fmla="*/ 121 h 159"/>
              <a:gd name="T32" fmla="*/ 108 w 253"/>
              <a:gd name="T33" fmla="*/ 126 h 159"/>
              <a:gd name="T34" fmla="*/ 102 w 253"/>
              <a:gd name="T35" fmla="*/ 129 h 159"/>
              <a:gd name="T36" fmla="*/ 98 w 253"/>
              <a:gd name="T37" fmla="*/ 117 h 159"/>
              <a:gd name="T38" fmla="*/ 69 w 253"/>
              <a:gd name="T39" fmla="*/ 90 h 159"/>
              <a:gd name="T40" fmla="*/ 186 w 253"/>
              <a:gd name="T41" fmla="*/ 90 h 159"/>
              <a:gd name="T42" fmla="*/ 144 w 253"/>
              <a:gd name="T43" fmla="*/ 141 h 159"/>
              <a:gd name="T44" fmla="*/ 135 w 253"/>
              <a:gd name="T45" fmla="*/ 137 h 159"/>
              <a:gd name="T46" fmla="*/ 129 w 253"/>
              <a:gd name="T47" fmla="*/ 133 h 159"/>
              <a:gd name="T48" fmla="*/ 124 w 253"/>
              <a:gd name="T49" fmla="*/ 141 h 159"/>
              <a:gd name="T50" fmla="*/ 118 w 253"/>
              <a:gd name="T51" fmla="*/ 133 h 159"/>
              <a:gd name="T52" fmla="*/ 112 w 253"/>
              <a:gd name="T53" fmla="*/ 137 h 159"/>
              <a:gd name="T54" fmla="*/ 108 w 253"/>
              <a:gd name="T55" fmla="*/ 137 h 159"/>
              <a:gd name="T56" fmla="*/ 102 w 253"/>
              <a:gd name="T57" fmla="*/ 133 h 159"/>
              <a:gd name="T58" fmla="*/ 128 w 253"/>
              <a:gd name="T59" fmla="*/ 155 h 159"/>
              <a:gd name="T60" fmla="*/ 154 w 253"/>
              <a:gd name="T61" fmla="*/ 133 h 159"/>
              <a:gd name="T62" fmla="*/ 147 w 253"/>
              <a:gd name="T63" fmla="*/ 137 h 159"/>
              <a:gd name="T64" fmla="*/ 119 w 253"/>
              <a:gd name="T65" fmla="*/ 74 h 159"/>
              <a:gd name="T66" fmla="*/ 119 w 253"/>
              <a:gd name="T67" fmla="*/ 74 h 159"/>
              <a:gd name="T68" fmla="*/ 137 w 253"/>
              <a:gd name="T69" fmla="*/ 74 h 159"/>
              <a:gd name="T70" fmla="*/ 64 w 253"/>
              <a:gd name="T71" fmla="*/ 64 h 159"/>
              <a:gd name="T72" fmla="*/ 33 w 253"/>
              <a:gd name="T73" fmla="*/ 57 h 159"/>
              <a:gd name="T74" fmla="*/ 18 w 253"/>
              <a:gd name="T75" fmla="*/ 29 h 159"/>
              <a:gd name="T76" fmla="*/ 59 w 253"/>
              <a:gd name="T77" fmla="*/ 41 h 159"/>
              <a:gd name="T78" fmla="*/ 70 w 253"/>
              <a:gd name="T79" fmla="*/ 49 h 159"/>
              <a:gd name="T80" fmla="*/ 64 w 253"/>
              <a:gd name="T81" fmla="*/ 64 h 159"/>
              <a:gd name="T82" fmla="*/ 196 w 253"/>
              <a:gd name="T83" fmla="*/ 38 h 159"/>
              <a:gd name="T84" fmla="*/ 237 w 253"/>
              <a:gd name="T85" fmla="*/ 27 h 159"/>
              <a:gd name="T86" fmla="*/ 232 w 253"/>
              <a:gd name="T87" fmla="*/ 58 h 159"/>
              <a:gd name="T88" fmla="*/ 204 w 253"/>
              <a:gd name="T89" fmla="*/ 56 h 159"/>
              <a:gd name="T90" fmla="*/ 187 w 253"/>
              <a:gd name="T91" fmla="*/ 59 h 159"/>
              <a:gd name="T92" fmla="*/ 187 w 253"/>
              <a:gd name="T93" fmla="*/ 42 h 159"/>
              <a:gd name="T94" fmla="*/ 204 w 253"/>
              <a:gd name="T95" fmla="*/ 104 h 159"/>
              <a:gd name="T96" fmla="*/ 232 w 253"/>
              <a:gd name="T97" fmla="*/ 102 h 159"/>
              <a:gd name="T98" fmla="*/ 237 w 253"/>
              <a:gd name="T99" fmla="*/ 132 h 159"/>
              <a:gd name="T100" fmla="*/ 196 w 253"/>
              <a:gd name="T101" fmla="*/ 122 h 159"/>
              <a:gd name="T102" fmla="*/ 173 w 253"/>
              <a:gd name="T103" fmla="*/ 109 h 159"/>
              <a:gd name="T104" fmla="*/ 191 w 253"/>
              <a:gd name="T105" fmla="*/ 9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3" h="159">
                <a:moveTo>
                  <a:pt x="18" y="130"/>
                </a:moveTo>
                <a:cubicBezTo>
                  <a:pt x="19" y="127"/>
                  <a:pt x="19" y="127"/>
                  <a:pt x="16" y="126"/>
                </a:cubicBezTo>
                <a:cubicBezTo>
                  <a:pt x="0" y="119"/>
                  <a:pt x="10" y="90"/>
                  <a:pt x="33" y="102"/>
                </a:cubicBezTo>
                <a:cubicBezTo>
                  <a:pt x="39" y="106"/>
                  <a:pt x="47" y="103"/>
                  <a:pt x="54" y="100"/>
                </a:cubicBezTo>
                <a:cubicBezTo>
                  <a:pt x="55" y="100"/>
                  <a:pt x="58" y="98"/>
                  <a:pt x="63" y="96"/>
                </a:cubicBezTo>
                <a:cubicBezTo>
                  <a:pt x="65" y="95"/>
                  <a:pt x="67" y="96"/>
                  <a:pt x="68" y="98"/>
                </a:cubicBezTo>
                <a:cubicBezTo>
                  <a:pt x="70" y="102"/>
                  <a:pt x="73" y="106"/>
                  <a:pt x="78" y="108"/>
                </a:cubicBezTo>
                <a:cubicBezTo>
                  <a:pt x="79" y="109"/>
                  <a:pt x="80" y="110"/>
                  <a:pt x="78" y="111"/>
                </a:cubicBezTo>
                <a:cubicBezTo>
                  <a:pt x="67" y="115"/>
                  <a:pt x="60" y="118"/>
                  <a:pt x="59" y="119"/>
                </a:cubicBezTo>
                <a:cubicBezTo>
                  <a:pt x="53" y="122"/>
                  <a:pt x="46" y="126"/>
                  <a:pt x="45" y="134"/>
                </a:cubicBezTo>
                <a:cubicBezTo>
                  <a:pt x="42" y="155"/>
                  <a:pt x="13" y="146"/>
                  <a:pt x="18" y="130"/>
                </a:cubicBezTo>
                <a:close/>
                <a:moveTo>
                  <a:pt x="169" y="107"/>
                </a:moveTo>
                <a:cubicBezTo>
                  <a:pt x="161" y="107"/>
                  <a:pt x="157" y="108"/>
                  <a:pt x="157" y="117"/>
                </a:cubicBezTo>
                <a:cubicBezTo>
                  <a:pt x="157" y="120"/>
                  <a:pt x="157" y="123"/>
                  <a:pt x="157" y="126"/>
                </a:cubicBezTo>
                <a:cubicBezTo>
                  <a:pt x="157" y="127"/>
                  <a:pt x="156" y="129"/>
                  <a:pt x="154" y="129"/>
                </a:cubicBezTo>
                <a:cubicBezTo>
                  <a:pt x="153" y="129"/>
                  <a:pt x="152" y="129"/>
                  <a:pt x="151" y="129"/>
                </a:cubicBezTo>
                <a:cubicBezTo>
                  <a:pt x="149" y="129"/>
                  <a:pt x="147" y="127"/>
                  <a:pt x="147" y="126"/>
                </a:cubicBezTo>
                <a:cubicBezTo>
                  <a:pt x="147" y="124"/>
                  <a:pt x="147" y="122"/>
                  <a:pt x="147" y="121"/>
                </a:cubicBezTo>
                <a:cubicBezTo>
                  <a:pt x="147" y="119"/>
                  <a:pt x="146" y="118"/>
                  <a:pt x="145" y="119"/>
                </a:cubicBezTo>
                <a:cubicBezTo>
                  <a:pt x="142" y="119"/>
                  <a:pt x="140" y="118"/>
                  <a:pt x="137" y="119"/>
                </a:cubicBezTo>
                <a:cubicBezTo>
                  <a:pt x="136" y="119"/>
                  <a:pt x="135" y="119"/>
                  <a:pt x="135" y="121"/>
                </a:cubicBezTo>
                <a:cubicBezTo>
                  <a:pt x="135" y="122"/>
                  <a:pt x="135" y="124"/>
                  <a:pt x="135" y="126"/>
                </a:cubicBezTo>
                <a:cubicBezTo>
                  <a:pt x="135" y="127"/>
                  <a:pt x="134" y="129"/>
                  <a:pt x="132" y="129"/>
                </a:cubicBezTo>
                <a:cubicBezTo>
                  <a:pt x="131" y="129"/>
                  <a:pt x="130" y="129"/>
                  <a:pt x="129" y="129"/>
                </a:cubicBezTo>
                <a:cubicBezTo>
                  <a:pt x="127" y="129"/>
                  <a:pt x="126" y="127"/>
                  <a:pt x="126" y="126"/>
                </a:cubicBezTo>
                <a:cubicBezTo>
                  <a:pt x="126" y="124"/>
                  <a:pt x="126" y="122"/>
                  <a:pt x="126" y="121"/>
                </a:cubicBezTo>
                <a:cubicBezTo>
                  <a:pt x="126" y="118"/>
                  <a:pt x="122" y="118"/>
                  <a:pt x="122" y="121"/>
                </a:cubicBezTo>
                <a:cubicBezTo>
                  <a:pt x="122" y="122"/>
                  <a:pt x="122" y="124"/>
                  <a:pt x="122" y="126"/>
                </a:cubicBezTo>
                <a:cubicBezTo>
                  <a:pt x="122" y="127"/>
                  <a:pt x="120" y="129"/>
                  <a:pt x="118" y="129"/>
                </a:cubicBezTo>
                <a:cubicBezTo>
                  <a:pt x="117" y="129"/>
                  <a:pt x="116" y="129"/>
                  <a:pt x="116" y="129"/>
                </a:cubicBezTo>
                <a:cubicBezTo>
                  <a:pt x="114" y="129"/>
                  <a:pt x="112" y="127"/>
                  <a:pt x="112" y="126"/>
                </a:cubicBezTo>
                <a:cubicBezTo>
                  <a:pt x="112" y="124"/>
                  <a:pt x="112" y="122"/>
                  <a:pt x="112" y="121"/>
                </a:cubicBezTo>
                <a:cubicBezTo>
                  <a:pt x="112" y="118"/>
                  <a:pt x="108" y="118"/>
                  <a:pt x="108" y="121"/>
                </a:cubicBezTo>
                <a:cubicBezTo>
                  <a:pt x="108" y="122"/>
                  <a:pt x="108" y="124"/>
                  <a:pt x="108" y="126"/>
                </a:cubicBezTo>
                <a:cubicBezTo>
                  <a:pt x="108" y="127"/>
                  <a:pt x="106" y="129"/>
                  <a:pt x="104" y="129"/>
                </a:cubicBezTo>
                <a:cubicBezTo>
                  <a:pt x="103" y="129"/>
                  <a:pt x="102" y="129"/>
                  <a:pt x="102" y="129"/>
                </a:cubicBezTo>
                <a:cubicBezTo>
                  <a:pt x="100" y="129"/>
                  <a:pt x="98" y="127"/>
                  <a:pt x="98" y="126"/>
                </a:cubicBezTo>
                <a:cubicBezTo>
                  <a:pt x="98" y="123"/>
                  <a:pt x="98" y="120"/>
                  <a:pt x="98" y="117"/>
                </a:cubicBezTo>
                <a:cubicBezTo>
                  <a:pt x="98" y="109"/>
                  <a:pt x="96" y="107"/>
                  <a:pt x="86" y="107"/>
                </a:cubicBezTo>
                <a:cubicBezTo>
                  <a:pt x="77" y="107"/>
                  <a:pt x="69" y="99"/>
                  <a:pt x="69" y="90"/>
                </a:cubicBezTo>
                <a:cubicBezTo>
                  <a:pt x="69" y="32"/>
                  <a:pt x="85" y="4"/>
                  <a:pt x="128" y="4"/>
                </a:cubicBezTo>
                <a:cubicBezTo>
                  <a:pt x="172" y="5"/>
                  <a:pt x="186" y="33"/>
                  <a:pt x="186" y="90"/>
                </a:cubicBezTo>
                <a:cubicBezTo>
                  <a:pt x="186" y="99"/>
                  <a:pt x="178" y="107"/>
                  <a:pt x="169" y="107"/>
                </a:cubicBezTo>
                <a:close/>
                <a:moveTo>
                  <a:pt x="144" y="141"/>
                </a:moveTo>
                <a:cubicBezTo>
                  <a:pt x="142" y="141"/>
                  <a:pt x="140" y="141"/>
                  <a:pt x="139" y="141"/>
                </a:cubicBezTo>
                <a:cubicBezTo>
                  <a:pt x="136" y="141"/>
                  <a:pt x="135" y="139"/>
                  <a:pt x="135" y="137"/>
                </a:cubicBezTo>
                <a:cubicBezTo>
                  <a:pt x="135" y="135"/>
                  <a:pt x="134" y="133"/>
                  <a:pt x="132" y="133"/>
                </a:cubicBezTo>
                <a:cubicBezTo>
                  <a:pt x="131" y="133"/>
                  <a:pt x="130" y="133"/>
                  <a:pt x="129" y="133"/>
                </a:cubicBezTo>
                <a:cubicBezTo>
                  <a:pt x="127" y="133"/>
                  <a:pt x="126" y="135"/>
                  <a:pt x="126" y="137"/>
                </a:cubicBezTo>
                <a:cubicBezTo>
                  <a:pt x="126" y="138"/>
                  <a:pt x="126" y="141"/>
                  <a:pt x="124" y="141"/>
                </a:cubicBezTo>
                <a:cubicBezTo>
                  <a:pt x="122" y="141"/>
                  <a:pt x="122" y="138"/>
                  <a:pt x="122" y="137"/>
                </a:cubicBezTo>
                <a:cubicBezTo>
                  <a:pt x="122" y="135"/>
                  <a:pt x="120" y="133"/>
                  <a:pt x="118" y="133"/>
                </a:cubicBezTo>
                <a:cubicBezTo>
                  <a:pt x="117" y="133"/>
                  <a:pt x="116" y="133"/>
                  <a:pt x="116" y="133"/>
                </a:cubicBezTo>
                <a:cubicBezTo>
                  <a:pt x="114" y="133"/>
                  <a:pt x="112" y="135"/>
                  <a:pt x="112" y="137"/>
                </a:cubicBezTo>
                <a:cubicBezTo>
                  <a:pt x="112" y="138"/>
                  <a:pt x="112" y="141"/>
                  <a:pt x="110" y="141"/>
                </a:cubicBezTo>
                <a:cubicBezTo>
                  <a:pt x="108" y="141"/>
                  <a:pt x="108" y="138"/>
                  <a:pt x="108" y="137"/>
                </a:cubicBezTo>
                <a:cubicBezTo>
                  <a:pt x="108" y="135"/>
                  <a:pt x="106" y="133"/>
                  <a:pt x="104" y="133"/>
                </a:cubicBezTo>
                <a:cubicBezTo>
                  <a:pt x="103" y="133"/>
                  <a:pt x="102" y="133"/>
                  <a:pt x="102" y="133"/>
                </a:cubicBezTo>
                <a:cubicBezTo>
                  <a:pt x="100" y="133"/>
                  <a:pt x="98" y="135"/>
                  <a:pt x="98" y="137"/>
                </a:cubicBezTo>
                <a:cubicBezTo>
                  <a:pt x="98" y="151"/>
                  <a:pt x="95" y="155"/>
                  <a:pt x="128" y="155"/>
                </a:cubicBezTo>
                <a:cubicBezTo>
                  <a:pt x="159" y="155"/>
                  <a:pt x="157" y="150"/>
                  <a:pt x="157" y="137"/>
                </a:cubicBezTo>
                <a:cubicBezTo>
                  <a:pt x="157" y="135"/>
                  <a:pt x="156" y="133"/>
                  <a:pt x="154" y="133"/>
                </a:cubicBezTo>
                <a:cubicBezTo>
                  <a:pt x="153" y="133"/>
                  <a:pt x="152" y="133"/>
                  <a:pt x="151" y="133"/>
                </a:cubicBezTo>
                <a:cubicBezTo>
                  <a:pt x="149" y="133"/>
                  <a:pt x="147" y="135"/>
                  <a:pt x="147" y="137"/>
                </a:cubicBezTo>
                <a:cubicBezTo>
                  <a:pt x="147" y="139"/>
                  <a:pt x="147" y="141"/>
                  <a:pt x="144" y="141"/>
                </a:cubicBezTo>
                <a:close/>
                <a:moveTo>
                  <a:pt x="119" y="74"/>
                </a:moveTo>
                <a:cubicBezTo>
                  <a:pt x="119" y="96"/>
                  <a:pt x="85" y="96"/>
                  <a:pt x="85" y="74"/>
                </a:cubicBezTo>
                <a:cubicBezTo>
                  <a:pt x="85" y="53"/>
                  <a:pt x="119" y="53"/>
                  <a:pt x="119" y="74"/>
                </a:cubicBezTo>
                <a:close/>
                <a:moveTo>
                  <a:pt x="170" y="74"/>
                </a:moveTo>
                <a:cubicBezTo>
                  <a:pt x="170" y="96"/>
                  <a:pt x="137" y="96"/>
                  <a:pt x="137" y="74"/>
                </a:cubicBezTo>
                <a:cubicBezTo>
                  <a:pt x="137" y="53"/>
                  <a:pt x="170" y="53"/>
                  <a:pt x="170" y="74"/>
                </a:cubicBezTo>
                <a:close/>
                <a:moveTo>
                  <a:pt x="64" y="64"/>
                </a:moveTo>
                <a:cubicBezTo>
                  <a:pt x="61" y="62"/>
                  <a:pt x="57" y="61"/>
                  <a:pt x="54" y="59"/>
                </a:cubicBezTo>
                <a:cubicBezTo>
                  <a:pt x="47" y="57"/>
                  <a:pt x="39" y="54"/>
                  <a:pt x="33" y="57"/>
                </a:cubicBezTo>
                <a:cubicBezTo>
                  <a:pt x="10" y="70"/>
                  <a:pt x="0" y="40"/>
                  <a:pt x="16" y="34"/>
                </a:cubicBezTo>
                <a:cubicBezTo>
                  <a:pt x="19" y="33"/>
                  <a:pt x="19" y="32"/>
                  <a:pt x="18" y="29"/>
                </a:cubicBezTo>
                <a:cubicBezTo>
                  <a:pt x="13" y="13"/>
                  <a:pt x="42" y="4"/>
                  <a:pt x="45" y="25"/>
                </a:cubicBezTo>
                <a:cubicBezTo>
                  <a:pt x="46" y="34"/>
                  <a:pt x="53" y="38"/>
                  <a:pt x="59" y="41"/>
                </a:cubicBezTo>
                <a:cubicBezTo>
                  <a:pt x="60" y="41"/>
                  <a:pt x="63" y="42"/>
                  <a:pt x="67" y="44"/>
                </a:cubicBezTo>
                <a:cubicBezTo>
                  <a:pt x="69" y="45"/>
                  <a:pt x="70" y="47"/>
                  <a:pt x="70" y="49"/>
                </a:cubicBezTo>
                <a:cubicBezTo>
                  <a:pt x="69" y="53"/>
                  <a:pt x="68" y="57"/>
                  <a:pt x="68" y="62"/>
                </a:cubicBezTo>
                <a:cubicBezTo>
                  <a:pt x="67" y="64"/>
                  <a:pt x="66" y="65"/>
                  <a:pt x="64" y="64"/>
                </a:cubicBezTo>
                <a:close/>
                <a:moveTo>
                  <a:pt x="187" y="42"/>
                </a:moveTo>
                <a:cubicBezTo>
                  <a:pt x="190" y="40"/>
                  <a:pt x="193" y="39"/>
                  <a:pt x="196" y="38"/>
                </a:cubicBezTo>
                <a:cubicBezTo>
                  <a:pt x="203" y="35"/>
                  <a:pt x="209" y="31"/>
                  <a:pt x="210" y="23"/>
                </a:cubicBezTo>
                <a:cubicBezTo>
                  <a:pt x="214" y="0"/>
                  <a:pt x="243" y="11"/>
                  <a:pt x="237" y="27"/>
                </a:cubicBezTo>
                <a:cubicBezTo>
                  <a:pt x="236" y="29"/>
                  <a:pt x="236" y="30"/>
                  <a:pt x="239" y="31"/>
                </a:cubicBezTo>
                <a:cubicBezTo>
                  <a:pt x="253" y="36"/>
                  <a:pt x="248" y="58"/>
                  <a:pt x="232" y="58"/>
                </a:cubicBezTo>
                <a:cubicBezTo>
                  <a:pt x="226" y="58"/>
                  <a:pt x="224" y="54"/>
                  <a:pt x="219" y="53"/>
                </a:cubicBezTo>
                <a:cubicBezTo>
                  <a:pt x="214" y="52"/>
                  <a:pt x="209" y="54"/>
                  <a:pt x="204" y="56"/>
                </a:cubicBezTo>
                <a:cubicBezTo>
                  <a:pt x="203" y="56"/>
                  <a:pt x="198" y="58"/>
                  <a:pt x="191" y="61"/>
                </a:cubicBezTo>
                <a:cubicBezTo>
                  <a:pt x="189" y="62"/>
                  <a:pt x="188" y="61"/>
                  <a:pt x="187" y="59"/>
                </a:cubicBezTo>
                <a:cubicBezTo>
                  <a:pt x="187" y="55"/>
                  <a:pt x="186" y="51"/>
                  <a:pt x="185" y="47"/>
                </a:cubicBezTo>
                <a:cubicBezTo>
                  <a:pt x="184" y="45"/>
                  <a:pt x="186" y="42"/>
                  <a:pt x="187" y="42"/>
                </a:cubicBezTo>
                <a:close/>
                <a:moveTo>
                  <a:pt x="191" y="99"/>
                </a:moveTo>
                <a:cubicBezTo>
                  <a:pt x="195" y="100"/>
                  <a:pt x="199" y="102"/>
                  <a:pt x="204" y="104"/>
                </a:cubicBezTo>
                <a:cubicBezTo>
                  <a:pt x="209" y="106"/>
                  <a:pt x="214" y="108"/>
                  <a:pt x="219" y="107"/>
                </a:cubicBezTo>
                <a:cubicBezTo>
                  <a:pt x="224" y="105"/>
                  <a:pt x="226" y="102"/>
                  <a:pt x="232" y="102"/>
                </a:cubicBezTo>
                <a:cubicBezTo>
                  <a:pt x="248" y="101"/>
                  <a:pt x="253" y="124"/>
                  <a:pt x="239" y="129"/>
                </a:cubicBezTo>
                <a:cubicBezTo>
                  <a:pt x="236" y="130"/>
                  <a:pt x="236" y="130"/>
                  <a:pt x="237" y="132"/>
                </a:cubicBezTo>
                <a:cubicBezTo>
                  <a:pt x="243" y="149"/>
                  <a:pt x="214" y="159"/>
                  <a:pt x="210" y="137"/>
                </a:cubicBezTo>
                <a:cubicBezTo>
                  <a:pt x="209" y="129"/>
                  <a:pt x="203" y="125"/>
                  <a:pt x="196" y="122"/>
                </a:cubicBezTo>
                <a:cubicBezTo>
                  <a:pt x="196" y="121"/>
                  <a:pt x="186" y="117"/>
                  <a:pt x="172" y="111"/>
                </a:cubicBezTo>
                <a:cubicBezTo>
                  <a:pt x="170" y="110"/>
                  <a:pt x="171" y="110"/>
                  <a:pt x="173" y="109"/>
                </a:cubicBezTo>
                <a:cubicBezTo>
                  <a:pt x="178" y="108"/>
                  <a:pt x="183" y="105"/>
                  <a:pt x="186" y="100"/>
                </a:cubicBezTo>
                <a:cubicBezTo>
                  <a:pt x="187" y="99"/>
                  <a:pt x="189" y="98"/>
                  <a:pt x="191" y="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7542" y="3273179"/>
            <a:ext cx="1878750" cy="562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1542824" y="2416175"/>
            <a:ext cx="5627688" cy="4441825"/>
          </a:xfrm>
          <a:custGeom>
            <a:avLst/>
            <a:gdLst>
              <a:gd name="T0" fmla="*/ 36 w 130"/>
              <a:gd name="T1" fmla="*/ 102 h 102"/>
              <a:gd name="T2" fmla="*/ 19 w 130"/>
              <a:gd name="T3" fmla="*/ 42 h 102"/>
              <a:gd name="T4" fmla="*/ 12 w 130"/>
              <a:gd name="T5" fmla="*/ 47 h 102"/>
              <a:gd name="T6" fmla="*/ 11 w 130"/>
              <a:gd name="T7" fmla="*/ 49 h 102"/>
              <a:gd name="T8" fmla="*/ 13 w 130"/>
              <a:gd name="T9" fmla="*/ 51 h 102"/>
              <a:gd name="T10" fmla="*/ 11 w 130"/>
              <a:gd name="T11" fmla="*/ 55 h 102"/>
              <a:gd name="T12" fmla="*/ 0 w 130"/>
              <a:gd name="T13" fmla="*/ 59 h 102"/>
              <a:gd name="T14" fmla="*/ 12 w 130"/>
              <a:gd name="T15" fmla="*/ 67 h 102"/>
              <a:gd name="T16" fmla="*/ 18 w 130"/>
              <a:gd name="T17" fmla="*/ 92 h 102"/>
              <a:gd name="T18" fmla="*/ 23 w 130"/>
              <a:gd name="T19" fmla="*/ 72 h 102"/>
              <a:gd name="T20" fmla="*/ 23 w 130"/>
              <a:gd name="T21" fmla="*/ 70 h 102"/>
              <a:gd name="T22" fmla="*/ 25 w 130"/>
              <a:gd name="T23" fmla="*/ 64 h 102"/>
              <a:gd name="T24" fmla="*/ 34 w 130"/>
              <a:gd name="T25" fmla="*/ 60 h 102"/>
              <a:gd name="T26" fmla="*/ 34 w 130"/>
              <a:gd name="T27" fmla="*/ 57 h 102"/>
              <a:gd name="T28" fmla="*/ 33 w 130"/>
              <a:gd name="T29" fmla="*/ 54 h 102"/>
              <a:gd name="T30" fmla="*/ 21 w 130"/>
              <a:gd name="T31" fmla="*/ 53 h 102"/>
              <a:gd name="T32" fmla="*/ 116 w 130"/>
              <a:gd name="T33" fmla="*/ 31 h 102"/>
              <a:gd name="T34" fmla="*/ 112 w 130"/>
              <a:gd name="T35" fmla="*/ 36 h 102"/>
              <a:gd name="T36" fmla="*/ 116 w 130"/>
              <a:gd name="T37" fmla="*/ 40 h 102"/>
              <a:gd name="T38" fmla="*/ 115 w 130"/>
              <a:gd name="T39" fmla="*/ 42 h 102"/>
              <a:gd name="T40" fmla="*/ 117 w 130"/>
              <a:gd name="T41" fmla="*/ 48 h 102"/>
              <a:gd name="T42" fmla="*/ 129 w 130"/>
              <a:gd name="T43" fmla="*/ 60 h 102"/>
              <a:gd name="T44" fmla="*/ 114 w 130"/>
              <a:gd name="T45" fmla="*/ 61 h 102"/>
              <a:gd name="T46" fmla="*/ 99 w 130"/>
              <a:gd name="T47" fmla="*/ 87 h 102"/>
              <a:gd name="T48" fmla="*/ 103 w 130"/>
              <a:gd name="T49" fmla="*/ 66 h 102"/>
              <a:gd name="T50" fmla="*/ 102 w 130"/>
              <a:gd name="T51" fmla="*/ 61 h 102"/>
              <a:gd name="T52" fmla="*/ 88 w 130"/>
              <a:gd name="T53" fmla="*/ 56 h 102"/>
              <a:gd name="T54" fmla="*/ 92 w 130"/>
              <a:gd name="T55" fmla="*/ 51 h 102"/>
              <a:gd name="T56" fmla="*/ 93 w 130"/>
              <a:gd name="T57" fmla="*/ 48 h 102"/>
              <a:gd name="T58" fmla="*/ 100 w 130"/>
              <a:gd name="T59" fmla="*/ 46 h 102"/>
              <a:gd name="T60" fmla="*/ 106 w 130"/>
              <a:gd name="T61" fmla="*/ 31 h 102"/>
              <a:gd name="T62" fmla="*/ 62 w 130"/>
              <a:gd name="T63" fmla="*/ 0 h 102"/>
              <a:gd name="T64" fmla="*/ 58 w 130"/>
              <a:gd name="T65" fmla="*/ 7 h 102"/>
              <a:gd name="T66" fmla="*/ 62 w 130"/>
              <a:gd name="T67" fmla="*/ 12 h 102"/>
              <a:gd name="T68" fmla="*/ 63 w 130"/>
              <a:gd name="T69" fmla="*/ 15 h 102"/>
              <a:gd name="T70" fmla="*/ 68 w 130"/>
              <a:gd name="T71" fmla="*/ 21 h 102"/>
              <a:gd name="T72" fmla="*/ 85 w 130"/>
              <a:gd name="T73" fmla="*/ 35 h 102"/>
              <a:gd name="T74" fmla="*/ 65 w 130"/>
              <a:gd name="T75" fmla="*/ 40 h 102"/>
              <a:gd name="T76" fmla="*/ 53 w 130"/>
              <a:gd name="T77" fmla="*/ 78 h 102"/>
              <a:gd name="T78" fmla="*/ 54 w 130"/>
              <a:gd name="T79" fmla="*/ 47 h 102"/>
              <a:gd name="T80" fmla="*/ 50 w 130"/>
              <a:gd name="T81" fmla="*/ 40 h 102"/>
              <a:gd name="T82" fmla="*/ 30 w 130"/>
              <a:gd name="T83" fmla="*/ 38 h 102"/>
              <a:gd name="T84" fmla="*/ 35 w 130"/>
              <a:gd name="T85" fmla="*/ 32 h 102"/>
              <a:gd name="T86" fmla="*/ 36 w 130"/>
              <a:gd name="T87" fmla="*/ 27 h 102"/>
              <a:gd name="T88" fmla="*/ 46 w 130"/>
              <a:gd name="T89" fmla="*/ 22 h 102"/>
              <a:gd name="T90" fmla="*/ 48 w 130"/>
              <a:gd name="T91" fmla="*/ 1 h 102"/>
              <a:gd name="T92" fmla="*/ 10 w 130"/>
              <a:gd name="T93" fmla="*/ 102 h 102"/>
              <a:gd name="T94" fmla="*/ 117 w 130"/>
              <a:gd name="T95" fmla="*/ 102 h 102"/>
              <a:gd name="T96" fmla="*/ 94 w 130"/>
              <a:gd name="T9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0" h="102">
                <a:moveTo>
                  <a:pt x="90" y="102"/>
                </a:moveTo>
                <a:cubicBezTo>
                  <a:pt x="92" y="91"/>
                  <a:pt x="85" y="81"/>
                  <a:pt x="74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41" y="81"/>
                  <a:pt x="34" y="91"/>
                  <a:pt x="36" y="102"/>
                </a:cubicBezTo>
                <a:cubicBezTo>
                  <a:pt x="36" y="102"/>
                  <a:pt x="36" y="102"/>
                  <a:pt x="37" y="10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0" y="102"/>
                  <a:pt x="90" y="102"/>
                  <a:pt x="90" y="102"/>
                </a:cubicBezTo>
                <a:close/>
                <a:moveTo>
                  <a:pt x="19" y="42"/>
                </a:moveTo>
                <a:cubicBezTo>
                  <a:pt x="11" y="43"/>
                  <a:pt x="11" y="43"/>
                  <a:pt x="11" y="43"/>
                </a:cubicBezTo>
                <a:cubicBezTo>
                  <a:pt x="11" y="43"/>
                  <a:pt x="11" y="44"/>
                  <a:pt x="11" y="44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7"/>
                  <a:pt x="11" y="47"/>
                  <a:pt x="12" y="47"/>
                </a:cubicBezTo>
                <a:cubicBezTo>
                  <a:pt x="14" y="47"/>
                  <a:pt x="14" y="47"/>
                  <a:pt x="14" y="47"/>
                </a:cubicBezTo>
                <a:cubicBezTo>
                  <a:pt x="14" y="47"/>
                  <a:pt x="14" y="48"/>
                  <a:pt x="1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1" y="49"/>
                  <a:pt x="11" y="49"/>
                  <a:pt x="11" y="49"/>
                </a:cubicBezTo>
                <a:cubicBezTo>
                  <a:pt x="11" y="50"/>
                  <a:pt x="11" y="50"/>
                  <a:pt x="11" y="50"/>
                </a:cubicBezTo>
                <a:cubicBezTo>
                  <a:pt x="11" y="51"/>
                  <a:pt x="12" y="51"/>
                  <a:pt x="12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52"/>
                  <a:pt x="12" y="53"/>
                  <a:pt x="12" y="53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5"/>
                  <a:pt x="12" y="55"/>
                  <a:pt x="11" y="55"/>
                </a:cubicBezTo>
                <a:cubicBezTo>
                  <a:pt x="11" y="56"/>
                  <a:pt x="11" y="56"/>
                  <a:pt x="11" y="57"/>
                </a:cubicBezTo>
                <a:cubicBezTo>
                  <a:pt x="10" y="57"/>
                  <a:pt x="10" y="57"/>
                  <a:pt x="9" y="57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9"/>
                  <a:pt x="0" y="59"/>
                  <a:pt x="0" y="59"/>
                </a:cubicBez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8"/>
                  <a:pt x="2" y="68"/>
                </a:cubicBezTo>
                <a:cubicBezTo>
                  <a:pt x="11" y="66"/>
                  <a:pt x="11" y="66"/>
                  <a:pt x="11" y="66"/>
                </a:cubicBezTo>
                <a:cubicBezTo>
                  <a:pt x="11" y="66"/>
                  <a:pt x="12" y="67"/>
                  <a:pt x="12" y="67"/>
                </a:cubicBezTo>
                <a:cubicBezTo>
                  <a:pt x="12" y="67"/>
                  <a:pt x="13" y="67"/>
                  <a:pt x="13" y="68"/>
                </a:cubicBezTo>
                <a:cubicBezTo>
                  <a:pt x="13" y="68"/>
                  <a:pt x="14" y="68"/>
                  <a:pt x="14" y="69"/>
                </a:cubicBezTo>
                <a:cubicBezTo>
                  <a:pt x="17" y="91"/>
                  <a:pt x="17" y="91"/>
                  <a:pt x="17" y="91"/>
                </a:cubicBezTo>
                <a:cubicBezTo>
                  <a:pt x="17" y="92"/>
                  <a:pt x="17" y="92"/>
                  <a:pt x="18" y="92"/>
                </a:cubicBezTo>
                <a:cubicBezTo>
                  <a:pt x="20" y="91"/>
                  <a:pt x="23" y="90"/>
                  <a:pt x="25" y="90"/>
                </a:cubicBezTo>
                <a:cubicBezTo>
                  <a:pt x="26" y="90"/>
                  <a:pt x="26" y="90"/>
                  <a:pt x="26" y="89"/>
                </a:cubicBezTo>
                <a:cubicBezTo>
                  <a:pt x="24" y="73"/>
                  <a:pt x="24" y="73"/>
                  <a:pt x="24" y="73"/>
                </a:cubicBezTo>
                <a:cubicBezTo>
                  <a:pt x="24" y="73"/>
                  <a:pt x="23" y="72"/>
                  <a:pt x="23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21" y="72"/>
                  <a:pt x="21" y="71"/>
                  <a:pt x="22" y="71"/>
                </a:cubicBezTo>
                <a:cubicBezTo>
                  <a:pt x="23" y="71"/>
                  <a:pt x="23" y="71"/>
                  <a:pt x="23" y="71"/>
                </a:cubicBezTo>
                <a:cubicBezTo>
                  <a:pt x="23" y="70"/>
                  <a:pt x="23" y="70"/>
                  <a:pt x="23" y="70"/>
                </a:cubicBezTo>
                <a:cubicBezTo>
                  <a:pt x="23" y="68"/>
                  <a:pt x="23" y="68"/>
                  <a:pt x="23" y="68"/>
                </a:cubicBezTo>
                <a:cubicBezTo>
                  <a:pt x="23" y="67"/>
                  <a:pt x="23" y="67"/>
                  <a:pt x="23" y="66"/>
                </a:cubicBezTo>
                <a:cubicBezTo>
                  <a:pt x="24" y="66"/>
                  <a:pt x="24" y="66"/>
                  <a:pt x="24" y="65"/>
                </a:cubicBezTo>
                <a:cubicBezTo>
                  <a:pt x="24" y="65"/>
                  <a:pt x="25" y="65"/>
                  <a:pt x="25" y="64"/>
                </a:cubicBezTo>
                <a:cubicBezTo>
                  <a:pt x="34" y="63"/>
                  <a:pt x="34" y="63"/>
                  <a:pt x="34" y="63"/>
                </a:cubicBezTo>
                <a:cubicBezTo>
                  <a:pt x="35" y="63"/>
                  <a:pt x="35" y="63"/>
                  <a:pt x="35" y="62"/>
                </a:cubicBezTo>
                <a:cubicBezTo>
                  <a:pt x="35" y="61"/>
                  <a:pt x="35" y="61"/>
                  <a:pt x="35" y="61"/>
                </a:cubicBezTo>
                <a:cubicBezTo>
                  <a:pt x="35" y="60"/>
                  <a:pt x="34" y="60"/>
                  <a:pt x="34" y="60"/>
                </a:cubicBezTo>
                <a:cubicBezTo>
                  <a:pt x="31" y="60"/>
                  <a:pt x="31" y="60"/>
                  <a:pt x="31" y="60"/>
                </a:cubicBezTo>
                <a:cubicBezTo>
                  <a:pt x="31" y="60"/>
                  <a:pt x="31" y="60"/>
                  <a:pt x="31" y="60"/>
                </a:cubicBezTo>
                <a:cubicBezTo>
                  <a:pt x="34" y="59"/>
                  <a:pt x="34" y="59"/>
                  <a:pt x="34" y="59"/>
                </a:cubicBezTo>
                <a:cubicBezTo>
                  <a:pt x="35" y="59"/>
                  <a:pt x="35" y="57"/>
                  <a:pt x="34" y="57"/>
                </a:cubicBezTo>
                <a:cubicBezTo>
                  <a:pt x="30" y="57"/>
                  <a:pt x="30" y="57"/>
                  <a:pt x="30" y="57"/>
                </a:cubicBezTo>
                <a:cubicBezTo>
                  <a:pt x="30" y="57"/>
                  <a:pt x="30" y="57"/>
                  <a:pt x="30" y="57"/>
                </a:cubicBezTo>
                <a:cubicBezTo>
                  <a:pt x="33" y="56"/>
                  <a:pt x="33" y="56"/>
                  <a:pt x="33" y="56"/>
                </a:cubicBezTo>
                <a:cubicBezTo>
                  <a:pt x="34" y="56"/>
                  <a:pt x="34" y="54"/>
                  <a:pt x="33" y="54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54"/>
                  <a:pt x="21" y="53"/>
                  <a:pt x="21" y="53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3"/>
                  <a:pt x="19" y="42"/>
                  <a:pt x="19" y="42"/>
                </a:cubicBezTo>
                <a:close/>
                <a:moveTo>
                  <a:pt x="107" y="30"/>
                </a:moveTo>
                <a:cubicBezTo>
                  <a:pt x="116" y="31"/>
                  <a:pt x="116" y="31"/>
                  <a:pt x="116" y="31"/>
                </a:cubicBezTo>
                <a:cubicBezTo>
                  <a:pt x="116" y="31"/>
                  <a:pt x="117" y="32"/>
                  <a:pt x="117" y="32"/>
                </a:cubicBezTo>
                <a:cubicBezTo>
                  <a:pt x="116" y="35"/>
                  <a:pt x="116" y="35"/>
                  <a:pt x="116" y="35"/>
                </a:cubicBezTo>
                <a:cubicBezTo>
                  <a:pt x="116" y="36"/>
                  <a:pt x="116" y="36"/>
                  <a:pt x="115" y="36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36"/>
                  <a:pt x="112" y="36"/>
                  <a:pt x="112" y="37"/>
                </a:cubicBezTo>
                <a:cubicBezTo>
                  <a:pt x="115" y="37"/>
                  <a:pt x="115" y="37"/>
                  <a:pt x="115" y="37"/>
                </a:cubicBezTo>
                <a:cubicBezTo>
                  <a:pt x="116" y="38"/>
                  <a:pt x="116" y="38"/>
                  <a:pt x="116" y="39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16" y="40"/>
                  <a:pt x="115" y="41"/>
                  <a:pt x="115" y="40"/>
                </a:cubicBezTo>
                <a:cubicBezTo>
                  <a:pt x="114" y="40"/>
                  <a:pt x="114" y="40"/>
                  <a:pt x="114" y="40"/>
                </a:cubicBezTo>
                <a:cubicBezTo>
                  <a:pt x="113" y="40"/>
                  <a:pt x="113" y="40"/>
                  <a:pt x="114" y="41"/>
                </a:cubicBezTo>
                <a:cubicBezTo>
                  <a:pt x="115" y="42"/>
                  <a:pt x="115" y="42"/>
                  <a:pt x="115" y="42"/>
                </a:cubicBezTo>
                <a:cubicBezTo>
                  <a:pt x="115" y="42"/>
                  <a:pt x="115" y="42"/>
                  <a:pt x="115" y="43"/>
                </a:cubicBezTo>
                <a:cubicBezTo>
                  <a:pt x="115" y="45"/>
                  <a:pt x="115" y="45"/>
                  <a:pt x="115" y="45"/>
                </a:cubicBezTo>
                <a:cubicBezTo>
                  <a:pt x="115" y="45"/>
                  <a:pt x="115" y="46"/>
                  <a:pt x="116" y="46"/>
                </a:cubicBezTo>
                <a:cubicBezTo>
                  <a:pt x="116" y="46"/>
                  <a:pt x="116" y="47"/>
                  <a:pt x="117" y="48"/>
                </a:cubicBezTo>
                <a:cubicBezTo>
                  <a:pt x="117" y="48"/>
                  <a:pt x="117" y="48"/>
                  <a:pt x="118" y="48"/>
                </a:cubicBezTo>
                <a:cubicBezTo>
                  <a:pt x="129" y="50"/>
                  <a:pt x="129" y="50"/>
                  <a:pt x="129" y="50"/>
                </a:cubicBezTo>
                <a:cubicBezTo>
                  <a:pt x="130" y="50"/>
                  <a:pt x="130" y="50"/>
                  <a:pt x="130" y="51"/>
                </a:cubicBezTo>
                <a:cubicBezTo>
                  <a:pt x="129" y="60"/>
                  <a:pt x="129" y="60"/>
                  <a:pt x="129" y="60"/>
                </a:cubicBezTo>
                <a:cubicBezTo>
                  <a:pt x="129" y="61"/>
                  <a:pt x="128" y="61"/>
                  <a:pt x="128" y="61"/>
                </a:cubicBezTo>
                <a:cubicBezTo>
                  <a:pt x="116" y="59"/>
                  <a:pt x="116" y="59"/>
                  <a:pt x="116" y="59"/>
                </a:cubicBezTo>
                <a:cubicBezTo>
                  <a:pt x="116" y="59"/>
                  <a:pt x="115" y="60"/>
                  <a:pt x="115" y="60"/>
                </a:cubicBezTo>
                <a:cubicBezTo>
                  <a:pt x="115" y="60"/>
                  <a:pt x="114" y="61"/>
                  <a:pt x="114" y="61"/>
                </a:cubicBezTo>
                <a:cubicBezTo>
                  <a:pt x="113" y="61"/>
                  <a:pt x="113" y="62"/>
                  <a:pt x="113" y="62"/>
                </a:cubicBezTo>
                <a:cubicBezTo>
                  <a:pt x="109" y="88"/>
                  <a:pt x="109" y="88"/>
                  <a:pt x="109" y="88"/>
                </a:cubicBezTo>
                <a:cubicBezTo>
                  <a:pt x="109" y="88"/>
                  <a:pt x="109" y="88"/>
                  <a:pt x="109" y="88"/>
                </a:cubicBezTo>
                <a:cubicBezTo>
                  <a:pt x="105" y="87"/>
                  <a:pt x="103" y="87"/>
                  <a:pt x="99" y="87"/>
                </a:cubicBezTo>
                <a:cubicBezTo>
                  <a:pt x="99" y="87"/>
                  <a:pt x="98" y="86"/>
                  <a:pt x="98" y="86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1" y="67"/>
                  <a:pt x="101" y="66"/>
                  <a:pt x="102" y="66"/>
                </a:cubicBezTo>
                <a:cubicBezTo>
                  <a:pt x="103" y="66"/>
                  <a:pt x="103" y="66"/>
                  <a:pt x="103" y="66"/>
                </a:cubicBezTo>
                <a:cubicBezTo>
                  <a:pt x="104" y="66"/>
                  <a:pt x="104" y="66"/>
                  <a:pt x="103" y="65"/>
                </a:cubicBezTo>
                <a:cubicBezTo>
                  <a:pt x="102" y="65"/>
                  <a:pt x="102" y="65"/>
                  <a:pt x="102" y="65"/>
                </a:cubicBezTo>
                <a:cubicBezTo>
                  <a:pt x="102" y="64"/>
                  <a:pt x="101" y="64"/>
                  <a:pt x="101" y="63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2" y="60"/>
                  <a:pt x="102" y="60"/>
                  <a:pt x="101" y="60"/>
                </a:cubicBezTo>
                <a:cubicBezTo>
                  <a:pt x="101" y="59"/>
                  <a:pt x="100" y="58"/>
                  <a:pt x="100" y="58"/>
                </a:cubicBezTo>
                <a:cubicBezTo>
                  <a:pt x="100" y="57"/>
                  <a:pt x="99" y="57"/>
                  <a:pt x="99" y="57"/>
                </a:cubicBezTo>
                <a:cubicBezTo>
                  <a:pt x="88" y="56"/>
                  <a:pt x="88" y="56"/>
                  <a:pt x="88" y="56"/>
                </a:cubicBezTo>
                <a:cubicBezTo>
                  <a:pt x="87" y="56"/>
                  <a:pt x="87" y="55"/>
                  <a:pt x="87" y="55"/>
                </a:cubicBezTo>
                <a:cubicBezTo>
                  <a:pt x="87" y="52"/>
                  <a:pt x="87" y="52"/>
                  <a:pt x="87" y="52"/>
                </a:cubicBezTo>
                <a:cubicBezTo>
                  <a:pt x="87" y="52"/>
                  <a:pt x="88" y="52"/>
                  <a:pt x="88" y="52"/>
                </a:cubicBezTo>
                <a:cubicBezTo>
                  <a:pt x="92" y="51"/>
                  <a:pt x="92" y="51"/>
                  <a:pt x="92" y="51"/>
                </a:cubicBezTo>
                <a:cubicBezTo>
                  <a:pt x="92" y="51"/>
                  <a:pt x="92" y="51"/>
                  <a:pt x="92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7" y="50"/>
                  <a:pt x="87" y="48"/>
                  <a:pt x="89" y="48"/>
                </a:cubicBezTo>
                <a:cubicBezTo>
                  <a:pt x="93" y="48"/>
                  <a:pt x="93" y="48"/>
                  <a:pt x="93" y="48"/>
                </a:cubicBezTo>
                <a:cubicBezTo>
                  <a:pt x="94" y="48"/>
                  <a:pt x="94" y="48"/>
                  <a:pt x="93" y="48"/>
                </a:cubicBezTo>
                <a:cubicBezTo>
                  <a:pt x="89" y="47"/>
                  <a:pt x="89" y="47"/>
                  <a:pt x="89" y="47"/>
                </a:cubicBezTo>
                <a:cubicBezTo>
                  <a:pt x="88" y="47"/>
                  <a:pt x="88" y="44"/>
                  <a:pt x="89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1" y="46"/>
                  <a:pt x="101" y="46"/>
                  <a:pt x="102" y="46"/>
                </a:cubicBezTo>
                <a:cubicBezTo>
                  <a:pt x="102" y="45"/>
                  <a:pt x="103" y="45"/>
                  <a:pt x="103" y="44"/>
                </a:cubicBezTo>
                <a:cubicBezTo>
                  <a:pt x="104" y="44"/>
                  <a:pt x="104" y="43"/>
                  <a:pt x="104" y="43"/>
                </a:cubicBezTo>
                <a:cubicBezTo>
                  <a:pt x="106" y="31"/>
                  <a:pt x="106" y="31"/>
                  <a:pt x="106" y="31"/>
                </a:cubicBezTo>
                <a:cubicBezTo>
                  <a:pt x="106" y="30"/>
                  <a:pt x="106" y="30"/>
                  <a:pt x="107" y="30"/>
                </a:cubicBezTo>
                <a:close/>
                <a:moveTo>
                  <a:pt x="48" y="1"/>
                </a:moveTo>
                <a:cubicBezTo>
                  <a:pt x="61" y="0"/>
                  <a:pt x="61" y="0"/>
                  <a:pt x="61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63" y="5"/>
                  <a:pt x="63" y="5"/>
                  <a:pt x="63" y="5"/>
                </a:cubicBezTo>
                <a:cubicBezTo>
                  <a:pt x="63" y="5"/>
                  <a:pt x="62" y="6"/>
                  <a:pt x="62" y="6"/>
                </a:cubicBezTo>
                <a:cubicBezTo>
                  <a:pt x="58" y="7"/>
                  <a:pt x="58" y="7"/>
                  <a:pt x="58" y="7"/>
                </a:cubicBezTo>
                <a:cubicBezTo>
                  <a:pt x="57" y="7"/>
                  <a:pt x="57" y="7"/>
                  <a:pt x="58" y="7"/>
                </a:cubicBezTo>
                <a:cubicBezTo>
                  <a:pt x="62" y="8"/>
                  <a:pt x="62" y="8"/>
                  <a:pt x="62" y="8"/>
                </a:cubicBezTo>
                <a:cubicBezTo>
                  <a:pt x="63" y="8"/>
                  <a:pt x="63" y="8"/>
                  <a:pt x="63" y="9"/>
                </a:cubicBezTo>
                <a:cubicBezTo>
                  <a:pt x="63" y="11"/>
                  <a:pt x="63" y="11"/>
                  <a:pt x="63" y="11"/>
                </a:cubicBezTo>
                <a:cubicBezTo>
                  <a:pt x="63" y="11"/>
                  <a:pt x="63" y="12"/>
                  <a:pt x="62" y="12"/>
                </a:cubicBezTo>
                <a:cubicBezTo>
                  <a:pt x="61" y="12"/>
                  <a:pt x="61" y="12"/>
                  <a:pt x="61" y="12"/>
                </a:cubicBezTo>
                <a:cubicBezTo>
                  <a:pt x="60" y="12"/>
                  <a:pt x="60" y="12"/>
                  <a:pt x="61" y="12"/>
                </a:cubicBezTo>
                <a:cubicBezTo>
                  <a:pt x="63" y="13"/>
                  <a:pt x="63" y="13"/>
                  <a:pt x="63" y="13"/>
                </a:cubicBezTo>
                <a:cubicBezTo>
                  <a:pt x="63" y="14"/>
                  <a:pt x="63" y="14"/>
                  <a:pt x="63" y="15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8"/>
                  <a:pt x="64" y="18"/>
                  <a:pt x="64" y="19"/>
                </a:cubicBezTo>
                <a:cubicBezTo>
                  <a:pt x="65" y="19"/>
                  <a:pt x="66" y="20"/>
                  <a:pt x="67" y="21"/>
                </a:cubicBezTo>
                <a:cubicBezTo>
                  <a:pt x="67" y="21"/>
                  <a:pt x="68" y="21"/>
                  <a:pt x="68" y="21"/>
                </a:cubicBezTo>
                <a:cubicBezTo>
                  <a:pt x="83" y="20"/>
                  <a:pt x="83" y="20"/>
                  <a:pt x="83" y="20"/>
                </a:cubicBezTo>
                <a:cubicBezTo>
                  <a:pt x="84" y="20"/>
                  <a:pt x="84" y="20"/>
                  <a:pt x="84" y="21"/>
                </a:cubicBezTo>
                <a:cubicBezTo>
                  <a:pt x="85" y="34"/>
                  <a:pt x="85" y="34"/>
                  <a:pt x="85" y="34"/>
                </a:cubicBezTo>
                <a:cubicBezTo>
                  <a:pt x="85" y="34"/>
                  <a:pt x="85" y="35"/>
                  <a:pt x="85" y="35"/>
                </a:cubicBezTo>
                <a:cubicBezTo>
                  <a:pt x="69" y="36"/>
                  <a:pt x="69" y="36"/>
                  <a:pt x="69" y="36"/>
                </a:cubicBezTo>
                <a:cubicBezTo>
                  <a:pt x="69" y="36"/>
                  <a:pt x="68" y="36"/>
                  <a:pt x="68" y="37"/>
                </a:cubicBezTo>
                <a:cubicBezTo>
                  <a:pt x="67" y="37"/>
                  <a:pt x="67" y="38"/>
                  <a:pt x="66" y="39"/>
                </a:cubicBezTo>
                <a:cubicBezTo>
                  <a:pt x="65" y="39"/>
                  <a:pt x="65" y="40"/>
                  <a:pt x="65" y="40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8"/>
                  <a:pt x="68" y="78"/>
                  <a:pt x="67" y="78"/>
                </a:cubicBezTo>
                <a:cubicBezTo>
                  <a:pt x="54" y="78"/>
                  <a:pt x="54" y="78"/>
                  <a:pt x="54" y="78"/>
                </a:cubicBezTo>
                <a:cubicBezTo>
                  <a:pt x="54" y="78"/>
                  <a:pt x="53" y="78"/>
                  <a:pt x="53" y="78"/>
                </a:cubicBezTo>
                <a:cubicBezTo>
                  <a:pt x="51" y="50"/>
                  <a:pt x="51" y="50"/>
                  <a:pt x="51" y="50"/>
                </a:cubicBezTo>
                <a:cubicBezTo>
                  <a:pt x="51" y="49"/>
                  <a:pt x="51" y="49"/>
                  <a:pt x="52" y="49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7"/>
                  <a:pt x="55" y="47"/>
                  <a:pt x="54" y="47"/>
                </a:cubicBezTo>
                <a:cubicBezTo>
                  <a:pt x="52" y="46"/>
                  <a:pt x="52" y="46"/>
                  <a:pt x="52" y="46"/>
                </a:cubicBezTo>
                <a:cubicBezTo>
                  <a:pt x="51" y="46"/>
                  <a:pt x="51" y="46"/>
                  <a:pt x="51" y="45"/>
                </a:cubicBezTo>
                <a:cubicBezTo>
                  <a:pt x="51" y="41"/>
                  <a:pt x="51" y="41"/>
                  <a:pt x="51" y="41"/>
                </a:cubicBezTo>
                <a:cubicBezTo>
                  <a:pt x="51" y="41"/>
                  <a:pt x="50" y="40"/>
                  <a:pt x="50" y="40"/>
                </a:cubicBezTo>
                <a:cubicBezTo>
                  <a:pt x="49" y="40"/>
                  <a:pt x="48" y="39"/>
                  <a:pt x="47" y="38"/>
                </a:cubicBezTo>
                <a:cubicBezTo>
                  <a:pt x="47" y="38"/>
                  <a:pt x="46" y="38"/>
                  <a:pt x="46" y="38"/>
                </a:cubicBezTo>
                <a:cubicBezTo>
                  <a:pt x="31" y="39"/>
                  <a:pt x="31" y="39"/>
                  <a:pt x="31" y="39"/>
                </a:cubicBezTo>
                <a:cubicBezTo>
                  <a:pt x="30" y="39"/>
                  <a:pt x="30" y="38"/>
                  <a:pt x="30" y="38"/>
                </a:cubicBezTo>
                <a:cubicBezTo>
                  <a:pt x="30" y="34"/>
                  <a:pt x="30" y="34"/>
                  <a:pt x="30" y="34"/>
                </a:cubicBezTo>
                <a:cubicBezTo>
                  <a:pt x="30" y="34"/>
                  <a:pt x="30" y="34"/>
                  <a:pt x="30" y="33"/>
                </a:cubicBezTo>
                <a:cubicBezTo>
                  <a:pt x="35" y="32"/>
                  <a:pt x="35" y="32"/>
                  <a:pt x="35" y="32"/>
                </a:cubicBezTo>
                <a:cubicBezTo>
                  <a:pt x="36" y="32"/>
                  <a:pt x="36" y="32"/>
                  <a:pt x="35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9" y="32"/>
                  <a:pt x="29" y="29"/>
                  <a:pt x="30" y="29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7"/>
                  <a:pt x="37" y="27"/>
                  <a:pt x="36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29" y="27"/>
                  <a:pt x="28" y="24"/>
                  <a:pt x="30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7" y="21"/>
                  <a:pt x="47" y="20"/>
                  <a:pt x="48" y="20"/>
                </a:cubicBezTo>
                <a:cubicBezTo>
                  <a:pt x="49" y="19"/>
                  <a:pt x="49" y="19"/>
                  <a:pt x="49" y="18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1"/>
                  <a:pt x="48" y="1"/>
                  <a:pt x="48" y="1"/>
                </a:cubicBezTo>
                <a:close/>
                <a:moveTo>
                  <a:pt x="33" y="102"/>
                </a:moveTo>
                <a:cubicBezTo>
                  <a:pt x="32" y="99"/>
                  <a:pt x="33" y="96"/>
                  <a:pt x="33" y="94"/>
                </a:cubicBezTo>
                <a:cubicBezTo>
                  <a:pt x="33" y="93"/>
                  <a:pt x="33" y="93"/>
                  <a:pt x="32" y="93"/>
                </a:cubicBezTo>
                <a:cubicBezTo>
                  <a:pt x="23" y="93"/>
                  <a:pt x="15" y="92"/>
                  <a:pt x="10" y="102"/>
                </a:cubicBezTo>
                <a:cubicBezTo>
                  <a:pt x="10" y="102"/>
                  <a:pt x="10" y="102"/>
                  <a:pt x="11" y="102"/>
                </a:cubicBezTo>
                <a:cubicBezTo>
                  <a:pt x="32" y="102"/>
                  <a:pt x="32" y="102"/>
                  <a:pt x="32" y="102"/>
                </a:cubicBezTo>
                <a:cubicBezTo>
                  <a:pt x="33" y="102"/>
                  <a:pt x="33" y="102"/>
                  <a:pt x="33" y="102"/>
                </a:cubicBezTo>
                <a:close/>
                <a:moveTo>
                  <a:pt x="117" y="102"/>
                </a:moveTo>
                <a:cubicBezTo>
                  <a:pt x="114" y="89"/>
                  <a:pt x="103" y="89"/>
                  <a:pt x="92" y="89"/>
                </a:cubicBezTo>
                <a:cubicBezTo>
                  <a:pt x="92" y="89"/>
                  <a:pt x="92" y="90"/>
                  <a:pt x="92" y="90"/>
                </a:cubicBezTo>
                <a:cubicBezTo>
                  <a:pt x="93" y="94"/>
                  <a:pt x="94" y="98"/>
                  <a:pt x="93" y="102"/>
                </a:cubicBezTo>
                <a:cubicBezTo>
                  <a:pt x="93" y="102"/>
                  <a:pt x="93" y="102"/>
                  <a:pt x="94" y="102"/>
                </a:cubicBezTo>
                <a:cubicBezTo>
                  <a:pt x="117" y="102"/>
                  <a:pt x="117" y="102"/>
                  <a:pt x="117" y="102"/>
                </a:cubicBezTo>
                <a:cubicBezTo>
                  <a:pt x="117" y="102"/>
                  <a:pt x="118" y="102"/>
                  <a:pt x="117" y="102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6516914" y="2849711"/>
            <a:ext cx="2090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415314" y="2963171"/>
            <a:ext cx="3376247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9338442" y="2583543"/>
            <a:ext cx="906237" cy="3496343"/>
            <a:chOff x="9338442" y="2273832"/>
            <a:chExt cx="906237" cy="3496343"/>
          </a:xfrm>
        </p:grpSpPr>
        <p:sp>
          <p:nvSpPr>
            <p:cNvPr id="13" name="Freeform 9"/>
            <p:cNvSpPr/>
            <p:nvPr/>
          </p:nvSpPr>
          <p:spPr bwMode="auto">
            <a:xfrm rot="10800000">
              <a:off x="9338442" y="4830308"/>
              <a:ext cx="906237" cy="939867"/>
            </a:xfrm>
            <a:custGeom>
              <a:avLst/>
              <a:gdLst>
                <a:gd name="T0" fmla="*/ 49 w 72"/>
                <a:gd name="T1" fmla="*/ 42 h 75"/>
                <a:gd name="T2" fmla="*/ 51 w 72"/>
                <a:gd name="T3" fmla="*/ 43 h 75"/>
                <a:gd name="T4" fmla="*/ 44 w 72"/>
                <a:gd name="T5" fmla="*/ 74 h 75"/>
                <a:gd name="T6" fmla="*/ 51 w 72"/>
                <a:gd name="T7" fmla="*/ 38 h 75"/>
                <a:gd name="T8" fmla="*/ 48 w 72"/>
                <a:gd name="T9" fmla="*/ 32 h 75"/>
                <a:gd name="T10" fmla="*/ 58 w 72"/>
                <a:gd name="T11" fmla="*/ 33 h 75"/>
                <a:gd name="T12" fmla="*/ 70 w 72"/>
                <a:gd name="T13" fmla="*/ 25 h 75"/>
                <a:gd name="T14" fmla="*/ 54 w 72"/>
                <a:gd name="T15" fmla="*/ 30 h 75"/>
                <a:gd name="T16" fmla="*/ 47 w 72"/>
                <a:gd name="T17" fmla="*/ 29 h 75"/>
                <a:gd name="T18" fmla="*/ 53 w 72"/>
                <a:gd name="T19" fmla="*/ 26 h 75"/>
                <a:gd name="T20" fmla="*/ 63 w 72"/>
                <a:gd name="T21" fmla="*/ 1 h 75"/>
                <a:gd name="T22" fmla="*/ 49 w 72"/>
                <a:gd name="T23" fmla="*/ 26 h 75"/>
                <a:gd name="T24" fmla="*/ 44 w 72"/>
                <a:gd name="T25" fmla="*/ 27 h 75"/>
                <a:gd name="T26" fmla="*/ 40 w 72"/>
                <a:gd name="T27" fmla="*/ 6 h 75"/>
                <a:gd name="T28" fmla="*/ 43 w 72"/>
                <a:gd name="T29" fmla="*/ 23 h 75"/>
                <a:gd name="T30" fmla="*/ 39 w 72"/>
                <a:gd name="T31" fmla="*/ 24 h 75"/>
                <a:gd name="T32" fmla="*/ 37 w 72"/>
                <a:gd name="T33" fmla="*/ 22 h 75"/>
                <a:gd name="T34" fmla="*/ 34 w 72"/>
                <a:gd name="T35" fmla="*/ 23 h 75"/>
                <a:gd name="T36" fmla="*/ 34 w 72"/>
                <a:gd name="T37" fmla="*/ 22 h 75"/>
                <a:gd name="T38" fmla="*/ 30 w 72"/>
                <a:gd name="T39" fmla="*/ 25 h 75"/>
                <a:gd name="T40" fmla="*/ 32 w 72"/>
                <a:gd name="T41" fmla="*/ 7 h 75"/>
                <a:gd name="T42" fmla="*/ 27 w 72"/>
                <a:gd name="T43" fmla="*/ 24 h 75"/>
                <a:gd name="T44" fmla="*/ 27 w 72"/>
                <a:gd name="T45" fmla="*/ 27 h 75"/>
                <a:gd name="T46" fmla="*/ 20 w 72"/>
                <a:gd name="T47" fmla="*/ 25 h 75"/>
                <a:gd name="T48" fmla="*/ 7 w 72"/>
                <a:gd name="T49" fmla="*/ 1 h 75"/>
                <a:gd name="T50" fmla="*/ 22 w 72"/>
                <a:gd name="T51" fmla="*/ 29 h 75"/>
                <a:gd name="T52" fmla="*/ 24 w 72"/>
                <a:gd name="T53" fmla="*/ 30 h 75"/>
                <a:gd name="T54" fmla="*/ 13 w 72"/>
                <a:gd name="T55" fmla="*/ 31 h 75"/>
                <a:gd name="T56" fmla="*/ 0 w 72"/>
                <a:gd name="T57" fmla="*/ 26 h 75"/>
                <a:gd name="T58" fmla="*/ 17 w 72"/>
                <a:gd name="T59" fmla="*/ 33 h 75"/>
                <a:gd name="T60" fmla="*/ 24 w 72"/>
                <a:gd name="T61" fmla="*/ 34 h 75"/>
                <a:gd name="T62" fmla="*/ 18 w 72"/>
                <a:gd name="T63" fmla="*/ 42 h 75"/>
                <a:gd name="T64" fmla="*/ 28 w 72"/>
                <a:gd name="T65" fmla="*/ 74 h 75"/>
                <a:gd name="T66" fmla="*/ 21 w 72"/>
                <a:gd name="T67" fmla="*/ 40 h 75"/>
                <a:gd name="T68" fmla="*/ 36 w 72"/>
                <a:gd name="T69" fmla="*/ 5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" h="75">
                  <a:moveTo>
                    <a:pt x="36" y="57"/>
                  </a:moveTo>
                  <a:cubicBezTo>
                    <a:pt x="46" y="57"/>
                    <a:pt x="49" y="49"/>
                    <a:pt x="49" y="42"/>
                  </a:cubicBezTo>
                  <a:cubicBezTo>
                    <a:pt x="49" y="40"/>
                    <a:pt x="49" y="39"/>
                    <a:pt x="50" y="40"/>
                  </a:cubicBezTo>
                  <a:cubicBezTo>
                    <a:pt x="51" y="41"/>
                    <a:pt x="51" y="41"/>
                    <a:pt x="51" y="43"/>
                  </a:cubicBezTo>
                  <a:cubicBezTo>
                    <a:pt x="51" y="53"/>
                    <a:pt x="50" y="66"/>
                    <a:pt x="43" y="74"/>
                  </a:cubicBezTo>
                  <a:cubicBezTo>
                    <a:pt x="42" y="74"/>
                    <a:pt x="43" y="75"/>
                    <a:pt x="44" y="74"/>
                  </a:cubicBezTo>
                  <a:cubicBezTo>
                    <a:pt x="51" y="66"/>
                    <a:pt x="53" y="53"/>
                    <a:pt x="53" y="42"/>
                  </a:cubicBezTo>
                  <a:cubicBezTo>
                    <a:pt x="53" y="40"/>
                    <a:pt x="52" y="39"/>
                    <a:pt x="51" y="38"/>
                  </a:cubicBezTo>
                  <a:cubicBezTo>
                    <a:pt x="50" y="36"/>
                    <a:pt x="49" y="35"/>
                    <a:pt x="47" y="34"/>
                  </a:cubicBezTo>
                  <a:cubicBezTo>
                    <a:pt x="45" y="32"/>
                    <a:pt x="45" y="32"/>
                    <a:pt x="48" y="32"/>
                  </a:cubicBezTo>
                  <a:cubicBezTo>
                    <a:pt x="50" y="32"/>
                    <a:pt x="52" y="32"/>
                    <a:pt x="54" y="33"/>
                  </a:cubicBezTo>
                  <a:cubicBezTo>
                    <a:pt x="56" y="33"/>
                    <a:pt x="56" y="33"/>
                    <a:pt x="58" y="33"/>
                  </a:cubicBezTo>
                  <a:cubicBezTo>
                    <a:pt x="63" y="32"/>
                    <a:pt x="67" y="29"/>
                    <a:pt x="71" y="26"/>
                  </a:cubicBezTo>
                  <a:cubicBezTo>
                    <a:pt x="72" y="26"/>
                    <a:pt x="71" y="25"/>
                    <a:pt x="70" y="25"/>
                  </a:cubicBezTo>
                  <a:cubicBezTo>
                    <a:pt x="67" y="28"/>
                    <a:pt x="63" y="30"/>
                    <a:pt x="58" y="31"/>
                  </a:cubicBezTo>
                  <a:cubicBezTo>
                    <a:pt x="57" y="31"/>
                    <a:pt x="56" y="31"/>
                    <a:pt x="54" y="30"/>
                  </a:cubicBezTo>
                  <a:cubicBezTo>
                    <a:pt x="52" y="30"/>
                    <a:pt x="49" y="30"/>
                    <a:pt x="47" y="30"/>
                  </a:cubicBezTo>
                  <a:cubicBezTo>
                    <a:pt x="44" y="30"/>
                    <a:pt x="44" y="29"/>
                    <a:pt x="47" y="29"/>
                  </a:cubicBezTo>
                  <a:cubicBezTo>
                    <a:pt x="48" y="29"/>
                    <a:pt x="48" y="29"/>
                    <a:pt x="49" y="29"/>
                  </a:cubicBezTo>
                  <a:cubicBezTo>
                    <a:pt x="51" y="28"/>
                    <a:pt x="51" y="28"/>
                    <a:pt x="53" y="26"/>
                  </a:cubicBezTo>
                  <a:cubicBezTo>
                    <a:pt x="59" y="19"/>
                    <a:pt x="62" y="10"/>
                    <a:pt x="64" y="1"/>
                  </a:cubicBezTo>
                  <a:cubicBezTo>
                    <a:pt x="64" y="1"/>
                    <a:pt x="63" y="0"/>
                    <a:pt x="63" y="1"/>
                  </a:cubicBezTo>
                  <a:cubicBezTo>
                    <a:pt x="61" y="10"/>
                    <a:pt x="57" y="18"/>
                    <a:pt x="52" y="25"/>
                  </a:cubicBezTo>
                  <a:cubicBezTo>
                    <a:pt x="51" y="26"/>
                    <a:pt x="50" y="26"/>
                    <a:pt x="49" y="26"/>
                  </a:cubicBezTo>
                  <a:cubicBezTo>
                    <a:pt x="47" y="26"/>
                    <a:pt x="46" y="27"/>
                    <a:pt x="45" y="27"/>
                  </a:cubicBezTo>
                  <a:cubicBezTo>
                    <a:pt x="44" y="27"/>
                    <a:pt x="43" y="27"/>
                    <a:pt x="44" y="27"/>
                  </a:cubicBezTo>
                  <a:cubicBezTo>
                    <a:pt x="44" y="26"/>
                    <a:pt x="44" y="26"/>
                    <a:pt x="44" y="24"/>
                  </a:cubicBezTo>
                  <a:cubicBezTo>
                    <a:pt x="44" y="18"/>
                    <a:pt x="44" y="11"/>
                    <a:pt x="40" y="6"/>
                  </a:cubicBezTo>
                  <a:cubicBezTo>
                    <a:pt x="40" y="6"/>
                    <a:pt x="39" y="6"/>
                    <a:pt x="39" y="7"/>
                  </a:cubicBezTo>
                  <a:cubicBezTo>
                    <a:pt x="42" y="11"/>
                    <a:pt x="43" y="17"/>
                    <a:pt x="43" y="23"/>
                  </a:cubicBezTo>
                  <a:cubicBezTo>
                    <a:pt x="43" y="24"/>
                    <a:pt x="42" y="25"/>
                    <a:pt x="42" y="25"/>
                  </a:cubicBezTo>
                  <a:cubicBezTo>
                    <a:pt x="40" y="26"/>
                    <a:pt x="40" y="26"/>
                    <a:pt x="39" y="24"/>
                  </a:cubicBezTo>
                  <a:cubicBezTo>
                    <a:pt x="39" y="23"/>
                    <a:pt x="38" y="22"/>
                    <a:pt x="37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4" y="24"/>
                    <a:pt x="34" y="23"/>
                  </a:cubicBezTo>
                  <a:cubicBezTo>
                    <a:pt x="34" y="23"/>
                    <a:pt x="34" y="23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3"/>
                    <a:pt x="32" y="24"/>
                  </a:cubicBezTo>
                  <a:cubicBezTo>
                    <a:pt x="31" y="26"/>
                    <a:pt x="31" y="26"/>
                    <a:pt x="30" y="25"/>
                  </a:cubicBezTo>
                  <a:cubicBezTo>
                    <a:pt x="29" y="25"/>
                    <a:pt x="29" y="24"/>
                    <a:pt x="29" y="23"/>
                  </a:cubicBezTo>
                  <a:cubicBezTo>
                    <a:pt x="28" y="17"/>
                    <a:pt x="29" y="11"/>
                    <a:pt x="32" y="7"/>
                  </a:cubicBezTo>
                  <a:cubicBezTo>
                    <a:pt x="33" y="6"/>
                    <a:pt x="32" y="6"/>
                    <a:pt x="31" y="6"/>
                  </a:cubicBezTo>
                  <a:cubicBezTo>
                    <a:pt x="27" y="11"/>
                    <a:pt x="27" y="18"/>
                    <a:pt x="27" y="24"/>
                  </a:cubicBezTo>
                  <a:cubicBezTo>
                    <a:pt x="27" y="26"/>
                    <a:pt x="27" y="26"/>
                    <a:pt x="27" y="27"/>
                  </a:cubicBezTo>
                  <a:cubicBezTo>
                    <a:pt x="28" y="27"/>
                    <a:pt x="28" y="27"/>
                    <a:pt x="27" y="27"/>
                  </a:cubicBezTo>
                  <a:cubicBezTo>
                    <a:pt x="25" y="27"/>
                    <a:pt x="24" y="26"/>
                    <a:pt x="23" y="26"/>
                  </a:cubicBezTo>
                  <a:cubicBezTo>
                    <a:pt x="21" y="26"/>
                    <a:pt x="21" y="26"/>
                    <a:pt x="20" y="25"/>
                  </a:cubicBezTo>
                  <a:cubicBezTo>
                    <a:pt x="14" y="18"/>
                    <a:pt x="10" y="10"/>
                    <a:pt x="8" y="1"/>
                  </a:cubicBezTo>
                  <a:cubicBezTo>
                    <a:pt x="8" y="0"/>
                    <a:pt x="7" y="1"/>
                    <a:pt x="7" y="1"/>
                  </a:cubicBezTo>
                  <a:cubicBezTo>
                    <a:pt x="9" y="10"/>
                    <a:pt x="13" y="19"/>
                    <a:pt x="18" y="26"/>
                  </a:cubicBezTo>
                  <a:cubicBezTo>
                    <a:pt x="20" y="28"/>
                    <a:pt x="20" y="28"/>
                    <a:pt x="22" y="29"/>
                  </a:cubicBezTo>
                  <a:cubicBezTo>
                    <a:pt x="23" y="29"/>
                    <a:pt x="24" y="29"/>
                    <a:pt x="24" y="29"/>
                  </a:cubicBezTo>
                  <a:cubicBezTo>
                    <a:pt x="27" y="29"/>
                    <a:pt x="27" y="30"/>
                    <a:pt x="24" y="30"/>
                  </a:cubicBezTo>
                  <a:cubicBezTo>
                    <a:pt x="22" y="30"/>
                    <a:pt x="19" y="30"/>
                    <a:pt x="17" y="30"/>
                  </a:cubicBezTo>
                  <a:cubicBezTo>
                    <a:pt x="15" y="31"/>
                    <a:pt x="14" y="31"/>
                    <a:pt x="13" y="31"/>
                  </a:cubicBezTo>
                  <a:cubicBezTo>
                    <a:pt x="9" y="30"/>
                    <a:pt x="5" y="28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4" y="29"/>
                    <a:pt x="8" y="32"/>
                    <a:pt x="13" y="33"/>
                  </a:cubicBezTo>
                  <a:cubicBezTo>
                    <a:pt x="15" y="33"/>
                    <a:pt x="15" y="33"/>
                    <a:pt x="17" y="33"/>
                  </a:cubicBezTo>
                  <a:cubicBezTo>
                    <a:pt x="19" y="32"/>
                    <a:pt x="21" y="32"/>
                    <a:pt x="23" y="32"/>
                  </a:cubicBezTo>
                  <a:cubicBezTo>
                    <a:pt x="26" y="32"/>
                    <a:pt x="26" y="32"/>
                    <a:pt x="24" y="34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9" y="39"/>
                    <a:pt x="19" y="40"/>
                    <a:pt x="18" y="42"/>
                  </a:cubicBezTo>
                  <a:cubicBezTo>
                    <a:pt x="18" y="53"/>
                    <a:pt x="20" y="66"/>
                    <a:pt x="27" y="74"/>
                  </a:cubicBezTo>
                  <a:cubicBezTo>
                    <a:pt x="28" y="75"/>
                    <a:pt x="29" y="74"/>
                    <a:pt x="28" y="74"/>
                  </a:cubicBezTo>
                  <a:cubicBezTo>
                    <a:pt x="21" y="66"/>
                    <a:pt x="20" y="53"/>
                    <a:pt x="20" y="43"/>
                  </a:cubicBezTo>
                  <a:cubicBezTo>
                    <a:pt x="21" y="41"/>
                    <a:pt x="21" y="41"/>
                    <a:pt x="21" y="40"/>
                  </a:cubicBezTo>
                  <a:cubicBezTo>
                    <a:pt x="22" y="39"/>
                    <a:pt x="23" y="40"/>
                    <a:pt x="23" y="42"/>
                  </a:cubicBezTo>
                  <a:cubicBezTo>
                    <a:pt x="23" y="49"/>
                    <a:pt x="26" y="57"/>
                    <a:pt x="36" y="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15" name="直接连接符 14"/>
            <p:cNvCxnSpPr>
              <a:stCxn id="13" idx="34"/>
            </p:cNvCxnSpPr>
            <p:nvPr/>
          </p:nvCxnSpPr>
          <p:spPr>
            <a:xfrm flipV="1">
              <a:off x="9791560" y="2273832"/>
              <a:ext cx="0" cy="2782044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6371772" y="1741715"/>
            <a:ext cx="37882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</a:rPr>
              <a:t>PART ONE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4759771" y="2008723"/>
            <a:ext cx="1428984" cy="1480744"/>
            <a:chOff x="-100" y="-11"/>
            <a:chExt cx="2043" cy="2117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-100" y="-11"/>
              <a:ext cx="2043" cy="2117"/>
            </a:xfrm>
            <a:custGeom>
              <a:avLst/>
              <a:gdLst>
                <a:gd name="T0" fmla="*/ 63 w 183"/>
                <a:gd name="T1" fmla="*/ 33 h 190"/>
                <a:gd name="T2" fmla="*/ 63 w 183"/>
                <a:gd name="T3" fmla="*/ 38 h 190"/>
                <a:gd name="T4" fmla="*/ 60 w 183"/>
                <a:gd name="T5" fmla="*/ 41 h 190"/>
                <a:gd name="T6" fmla="*/ 55 w 183"/>
                <a:gd name="T7" fmla="*/ 42 h 190"/>
                <a:gd name="T8" fmla="*/ 54 w 183"/>
                <a:gd name="T9" fmla="*/ 41 h 190"/>
                <a:gd name="T10" fmla="*/ 52 w 183"/>
                <a:gd name="T11" fmla="*/ 36 h 190"/>
                <a:gd name="T12" fmla="*/ 54 w 183"/>
                <a:gd name="T13" fmla="*/ 31 h 190"/>
                <a:gd name="T14" fmla="*/ 58 w 183"/>
                <a:gd name="T15" fmla="*/ 27 h 190"/>
                <a:gd name="T16" fmla="*/ 70 w 183"/>
                <a:gd name="T17" fmla="*/ 22 h 190"/>
                <a:gd name="T18" fmla="*/ 76 w 183"/>
                <a:gd name="T19" fmla="*/ 24 h 190"/>
                <a:gd name="T20" fmla="*/ 83 w 183"/>
                <a:gd name="T21" fmla="*/ 33 h 190"/>
                <a:gd name="T22" fmla="*/ 84 w 183"/>
                <a:gd name="T23" fmla="*/ 41 h 190"/>
                <a:gd name="T24" fmla="*/ 83 w 183"/>
                <a:gd name="T25" fmla="*/ 45 h 190"/>
                <a:gd name="T26" fmla="*/ 86 w 183"/>
                <a:gd name="T27" fmla="*/ 48 h 190"/>
                <a:gd name="T28" fmla="*/ 96 w 183"/>
                <a:gd name="T29" fmla="*/ 47 h 190"/>
                <a:gd name="T30" fmla="*/ 99 w 183"/>
                <a:gd name="T31" fmla="*/ 44 h 190"/>
                <a:gd name="T32" fmla="*/ 113 w 183"/>
                <a:gd name="T33" fmla="*/ 20 h 190"/>
                <a:gd name="T34" fmla="*/ 116 w 183"/>
                <a:gd name="T35" fmla="*/ 17 h 190"/>
                <a:gd name="T36" fmla="*/ 115 w 183"/>
                <a:gd name="T37" fmla="*/ 13 h 190"/>
                <a:gd name="T38" fmla="*/ 111 w 183"/>
                <a:gd name="T39" fmla="*/ 11 h 190"/>
                <a:gd name="T40" fmla="*/ 89 w 183"/>
                <a:gd name="T41" fmla="*/ 24 h 190"/>
                <a:gd name="T42" fmla="*/ 85 w 183"/>
                <a:gd name="T43" fmla="*/ 25 h 190"/>
                <a:gd name="T44" fmla="*/ 80 w 183"/>
                <a:gd name="T45" fmla="*/ 20 h 190"/>
                <a:gd name="T46" fmla="*/ 77 w 183"/>
                <a:gd name="T47" fmla="*/ 14 h 190"/>
                <a:gd name="T48" fmla="*/ 78 w 183"/>
                <a:gd name="T49" fmla="*/ 9 h 190"/>
                <a:gd name="T50" fmla="*/ 81 w 183"/>
                <a:gd name="T51" fmla="*/ 6 h 190"/>
                <a:gd name="T52" fmla="*/ 84 w 183"/>
                <a:gd name="T53" fmla="*/ 10 h 190"/>
                <a:gd name="T54" fmla="*/ 86 w 183"/>
                <a:gd name="T55" fmla="*/ 10 h 190"/>
                <a:gd name="T56" fmla="*/ 88 w 183"/>
                <a:gd name="T57" fmla="*/ 8 h 190"/>
                <a:gd name="T58" fmla="*/ 86 w 183"/>
                <a:gd name="T59" fmla="*/ 4 h 190"/>
                <a:gd name="T60" fmla="*/ 80 w 183"/>
                <a:gd name="T61" fmla="*/ 1 h 190"/>
                <a:gd name="T62" fmla="*/ 74 w 183"/>
                <a:gd name="T63" fmla="*/ 3 h 190"/>
                <a:gd name="T64" fmla="*/ 72 w 183"/>
                <a:gd name="T65" fmla="*/ 11 h 190"/>
                <a:gd name="T66" fmla="*/ 67 w 183"/>
                <a:gd name="T67" fmla="*/ 16 h 190"/>
                <a:gd name="T68" fmla="*/ 53 w 183"/>
                <a:gd name="T69" fmla="*/ 24 h 190"/>
                <a:gd name="T70" fmla="*/ 48 w 183"/>
                <a:gd name="T71" fmla="*/ 30 h 190"/>
                <a:gd name="T72" fmla="*/ 46 w 183"/>
                <a:gd name="T73" fmla="*/ 40 h 190"/>
                <a:gd name="T74" fmla="*/ 49 w 183"/>
                <a:gd name="T75" fmla="*/ 45 h 190"/>
                <a:gd name="T76" fmla="*/ 55 w 183"/>
                <a:gd name="T77" fmla="*/ 48 h 190"/>
                <a:gd name="T78" fmla="*/ 61 w 183"/>
                <a:gd name="T79" fmla="*/ 47 h 190"/>
                <a:gd name="T80" fmla="*/ 68 w 183"/>
                <a:gd name="T81" fmla="*/ 38 h 190"/>
                <a:gd name="T82" fmla="*/ 66 w 183"/>
                <a:gd name="T83" fmla="*/ 33 h 190"/>
                <a:gd name="T84" fmla="*/ 63 w 183"/>
                <a:gd name="T85" fmla="*/ 33 h 190"/>
                <a:gd name="T86" fmla="*/ 77 w 183"/>
                <a:gd name="T87" fmla="*/ 178 h 190"/>
                <a:gd name="T88" fmla="*/ 106 w 183"/>
                <a:gd name="T89" fmla="*/ 178 h 190"/>
                <a:gd name="T90" fmla="*/ 119 w 183"/>
                <a:gd name="T91" fmla="*/ 178 h 190"/>
                <a:gd name="T92" fmla="*/ 173 w 183"/>
                <a:gd name="T93" fmla="*/ 127 h 190"/>
                <a:gd name="T94" fmla="*/ 124 w 183"/>
                <a:gd name="T95" fmla="*/ 65 h 190"/>
                <a:gd name="T96" fmla="*/ 109 w 183"/>
                <a:gd name="T97" fmla="*/ 58 h 190"/>
                <a:gd name="T98" fmla="*/ 74 w 183"/>
                <a:gd name="T99" fmla="*/ 58 h 190"/>
                <a:gd name="T100" fmla="*/ 59 w 183"/>
                <a:gd name="T101" fmla="*/ 65 h 190"/>
                <a:gd name="T102" fmla="*/ 10 w 183"/>
                <a:gd name="T103" fmla="*/ 127 h 190"/>
                <a:gd name="T104" fmla="*/ 64 w 183"/>
                <a:gd name="T105" fmla="*/ 178 h 190"/>
                <a:gd name="T106" fmla="*/ 77 w 183"/>
                <a:gd name="T107" fmla="*/ 17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3" h="190">
                  <a:moveTo>
                    <a:pt x="63" y="33"/>
                  </a:moveTo>
                  <a:cubicBezTo>
                    <a:pt x="65" y="35"/>
                    <a:pt x="64" y="36"/>
                    <a:pt x="63" y="38"/>
                  </a:cubicBezTo>
                  <a:cubicBezTo>
                    <a:pt x="62" y="39"/>
                    <a:pt x="61" y="40"/>
                    <a:pt x="60" y="41"/>
                  </a:cubicBezTo>
                  <a:cubicBezTo>
                    <a:pt x="58" y="43"/>
                    <a:pt x="57" y="43"/>
                    <a:pt x="55" y="42"/>
                  </a:cubicBezTo>
                  <a:cubicBezTo>
                    <a:pt x="55" y="41"/>
                    <a:pt x="54" y="41"/>
                    <a:pt x="54" y="41"/>
                  </a:cubicBezTo>
                  <a:cubicBezTo>
                    <a:pt x="52" y="40"/>
                    <a:pt x="52" y="38"/>
                    <a:pt x="52" y="36"/>
                  </a:cubicBezTo>
                  <a:cubicBezTo>
                    <a:pt x="53" y="34"/>
                    <a:pt x="53" y="33"/>
                    <a:pt x="54" y="31"/>
                  </a:cubicBezTo>
                  <a:cubicBezTo>
                    <a:pt x="54" y="29"/>
                    <a:pt x="56" y="28"/>
                    <a:pt x="58" y="27"/>
                  </a:cubicBezTo>
                  <a:cubicBezTo>
                    <a:pt x="62" y="25"/>
                    <a:pt x="66" y="23"/>
                    <a:pt x="70" y="22"/>
                  </a:cubicBezTo>
                  <a:cubicBezTo>
                    <a:pt x="73" y="21"/>
                    <a:pt x="75" y="22"/>
                    <a:pt x="76" y="24"/>
                  </a:cubicBezTo>
                  <a:cubicBezTo>
                    <a:pt x="79" y="27"/>
                    <a:pt x="81" y="29"/>
                    <a:pt x="83" y="33"/>
                  </a:cubicBezTo>
                  <a:cubicBezTo>
                    <a:pt x="84" y="35"/>
                    <a:pt x="84" y="39"/>
                    <a:pt x="84" y="41"/>
                  </a:cubicBezTo>
                  <a:cubicBezTo>
                    <a:pt x="83" y="42"/>
                    <a:pt x="83" y="43"/>
                    <a:pt x="83" y="45"/>
                  </a:cubicBezTo>
                  <a:cubicBezTo>
                    <a:pt x="82" y="48"/>
                    <a:pt x="83" y="48"/>
                    <a:pt x="86" y="48"/>
                  </a:cubicBezTo>
                  <a:cubicBezTo>
                    <a:pt x="89" y="47"/>
                    <a:pt x="92" y="47"/>
                    <a:pt x="96" y="47"/>
                  </a:cubicBezTo>
                  <a:cubicBezTo>
                    <a:pt x="99" y="48"/>
                    <a:pt x="99" y="47"/>
                    <a:pt x="99" y="44"/>
                  </a:cubicBezTo>
                  <a:cubicBezTo>
                    <a:pt x="97" y="29"/>
                    <a:pt x="102" y="21"/>
                    <a:pt x="113" y="20"/>
                  </a:cubicBezTo>
                  <a:cubicBezTo>
                    <a:pt x="116" y="19"/>
                    <a:pt x="116" y="19"/>
                    <a:pt x="116" y="17"/>
                  </a:cubicBezTo>
                  <a:cubicBezTo>
                    <a:pt x="115" y="15"/>
                    <a:pt x="115" y="14"/>
                    <a:pt x="115" y="13"/>
                  </a:cubicBezTo>
                  <a:cubicBezTo>
                    <a:pt x="114" y="10"/>
                    <a:pt x="113" y="10"/>
                    <a:pt x="111" y="11"/>
                  </a:cubicBezTo>
                  <a:cubicBezTo>
                    <a:pt x="104" y="13"/>
                    <a:pt x="94" y="17"/>
                    <a:pt x="89" y="24"/>
                  </a:cubicBezTo>
                  <a:cubicBezTo>
                    <a:pt x="88" y="26"/>
                    <a:pt x="87" y="27"/>
                    <a:pt x="85" y="25"/>
                  </a:cubicBezTo>
                  <a:cubicBezTo>
                    <a:pt x="83" y="24"/>
                    <a:pt x="82" y="22"/>
                    <a:pt x="80" y="20"/>
                  </a:cubicBezTo>
                  <a:cubicBezTo>
                    <a:pt x="78" y="18"/>
                    <a:pt x="78" y="16"/>
                    <a:pt x="77" y="14"/>
                  </a:cubicBezTo>
                  <a:cubicBezTo>
                    <a:pt x="77" y="12"/>
                    <a:pt x="77" y="10"/>
                    <a:pt x="78" y="9"/>
                  </a:cubicBezTo>
                  <a:cubicBezTo>
                    <a:pt x="78" y="6"/>
                    <a:pt x="79" y="5"/>
                    <a:pt x="81" y="6"/>
                  </a:cubicBezTo>
                  <a:cubicBezTo>
                    <a:pt x="84" y="7"/>
                    <a:pt x="84" y="7"/>
                    <a:pt x="84" y="10"/>
                  </a:cubicBezTo>
                  <a:cubicBezTo>
                    <a:pt x="83" y="11"/>
                    <a:pt x="83" y="12"/>
                    <a:pt x="86" y="10"/>
                  </a:cubicBezTo>
                  <a:cubicBezTo>
                    <a:pt x="86" y="9"/>
                    <a:pt x="87" y="9"/>
                    <a:pt x="88" y="8"/>
                  </a:cubicBezTo>
                  <a:cubicBezTo>
                    <a:pt x="89" y="6"/>
                    <a:pt x="89" y="5"/>
                    <a:pt x="86" y="4"/>
                  </a:cubicBezTo>
                  <a:cubicBezTo>
                    <a:pt x="84" y="2"/>
                    <a:pt x="82" y="1"/>
                    <a:pt x="80" y="1"/>
                  </a:cubicBezTo>
                  <a:cubicBezTo>
                    <a:pt x="76" y="0"/>
                    <a:pt x="75" y="0"/>
                    <a:pt x="74" y="3"/>
                  </a:cubicBezTo>
                  <a:cubicBezTo>
                    <a:pt x="73" y="5"/>
                    <a:pt x="72" y="8"/>
                    <a:pt x="72" y="11"/>
                  </a:cubicBezTo>
                  <a:cubicBezTo>
                    <a:pt x="71" y="14"/>
                    <a:pt x="70" y="15"/>
                    <a:pt x="67" y="16"/>
                  </a:cubicBezTo>
                  <a:cubicBezTo>
                    <a:pt x="63" y="19"/>
                    <a:pt x="58" y="21"/>
                    <a:pt x="53" y="24"/>
                  </a:cubicBezTo>
                  <a:cubicBezTo>
                    <a:pt x="50" y="25"/>
                    <a:pt x="49" y="27"/>
                    <a:pt x="48" y="30"/>
                  </a:cubicBezTo>
                  <a:cubicBezTo>
                    <a:pt x="48" y="33"/>
                    <a:pt x="47" y="36"/>
                    <a:pt x="46" y="40"/>
                  </a:cubicBezTo>
                  <a:cubicBezTo>
                    <a:pt x="46" y="42"/>
                    <a:pt x="47" y="44"/>
                    <a:pt x="49" y="45"/>
                  </a:cubicBezTo>
                  <a:cubicBezTo>
                    <a:pt x="51" y="46"/>
                    <a:pt x="53" y="47"/>
                    <a:pt x="55" y="48"/>
                  </a:cubicBezTo>
                  <a:cubicBezTo>
                    <a:pt x="57" y="49"/>
                    <a:pt x="59" y="48"/>
                    <a:pt x="61" y="47"/>
                  </a:cubicBezTo>
                  <a:cubicBezTo>
                    <a:pt x="63" y="44"/>
                    <a:pt x="66" y="41"/>
                    <a:pt x="68" y="38"/>
                  </a:cubicBezTo>
                  <a:cubicBezTo>
                    <a:pt x="69" y="36"/>
                    <a:pt x="68" y="34"/>
                    <a:pt x="66" y="33"/>
                  </a:cubicBezTo>
                  <a:cubicBezTo>
                    <a:pt x="62" y="30"/>
                    <a:pt x="62" y="31"/>
                    <a:pt x="63" y="33"/>
                  </a:cubicBezTo>
                  <a:close/>
                  <a:moveTo>
                    <a:pt x="77" y="178"/>
                  </a:moveTo>
                  <a:cubicBezTo>
                    <a:pt x="86" y="183"/>
                    <a:pt x="97" y="183"/>
                    <a:pt x="106" y="178"/>
                  </a:cubicBezTo>
                  <a:cubicBezTo>
                    <a:pt x="112" y="175"/>
                    <a:pt x="114" y="175"/>
                    <a:pt x="119" y="178"/>
                  </a:cubicBezTo>
                  <a:cubicBezTo>
                    <a:pt x="139" y="190"/>
                    <a:pt x="165" y="175"/>
                    <a:pt x="173" y="127"/>
                  </a:cubicBezTo>
                  <a:cubicBezTo>
                    <a:pt x="183" y="69"/>
                    <a:pt x="149" y="48"/>
                    <a:pt x="124" y="65"/>
                  </a:cubicBezTo>
                  <a:cubicBezTo>
                    <a:pt x="117" y="70"/>
                    <a:pt x="116" y="64"/>
                    <a:pt x="109" y="58"/>
                  </a:cubicBezTo>
                  <a:cubicBezTo>
                    <a:pt x="99" y="50"/>
                    <a:pt x="84" y="50"/>
                    <a:pt x="74" y="58"/>
                  </a:cubicBezTo>
                  <a:cubicBezTo>
                    <a:pt x="67" y="64"/>
                    <a:pt x="66" y="70"/>
                    <a:pt x="59" y="65"/>
                  </a:cubicBezTo>
                  <a:cubicBezTo>
                    <a:pt x="34" y="48"/>
                    <a:pt x="0" y="69"/>
                    <a:pt x="10" y="127"/>
                  </a:cubicBezTo>
                  <a:cubicBezTo>
                    <a:pt x="18" y="175"/>
                    <a:pt x="45" y="190"/>
                    <a:pt x="64" y="178"/>
                  </a:cubicBezTo>
                  <a:cubicBezTo>
                    <a:pt x="69" y="175"/>
                    <a:pt x="71" y="175"/>
                    <a:pt x="77" y="178"/>
                  </a:cubicBezTo>
                  <a:close/>
                </a:path>
              </a:pathLst>
            </a:custGeom>
            <a:solidFill>
              <a:srgbClr val="D435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1016" y="914"/>
              <a:ext cx="715" cy="501"/>
            </a:xfrm>
            <a:custGeom>
              <a:avLst/>
              <a:gdLst>
                <a:gd name="T0" fmla="*/ 15 w 64"/>
                <a:gd name="T1" fmla="*/ 15 h 45"/>
                <a:gd name="T2" fmla="*/ 52 w 64"/>
                <a:gd name="T3" fmla="*/ 2 h 45"/>
                <a:gd name="T4" fmla="*/ 55 w 64"/>
                <a:gd name="T5" fmla="*/ 5 h 45"/>
                <a:gd name="T6" fmla="*/ 49 w 64"/>
                <a:gd name="T7" fmla="*/ 31 h 45"/>
                <a:gd name="T8" fmla="*/ 0 w 64"/>
                <a:gd name="T9" fmla="*/ 22 h 45"/>
                <a:gd name="T10" fmla="*/ 15 w 64"/>
                <a:gd name="T11" fmla="*/ 1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45">
                  <a:moveTo>
                    <a:pt x="15" y="15"/>
                  </a:moveTo>
                  <a:cubicBezTo>
                    <a:pt x="15" y="15"/>
                    <a:pt x="38" y="0"/>
                    <a:pt x="52" y="2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5"/>
                    <a:pt x="64" y="16"/>
                    <a:pt x="49" y="31"/>
                  </a:cubicBezTo>
                  <a:cubicBezTo>
                    <a:pt x="33" y="45"/>
                    <a:pt x="0" y="22"/>
                    <a:pt x="0" y="22"/>
                  </a:cubicBezTo>
                  <a:lnTo>
                    <a:pt x="15" y="15"/>
                  </a:ln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90" y="925"/>
              <a:ext cx="714" cy="501"/>
            </a:xfrm>
            <a:custGeom>
              <a:avLst/>
              <a:gdLst>
                <a:gd name="T0" fmla="*/ 49 w 64"/>
                <a:gd name="T1" fmla="*/ 16 h 45"/>
                <a:gd name="T2" fmla="*/ 13 w 64"/>
                <a:gd name="T3" fmla="*/ 1 h 45"/>
                <a:gd name="T4" fmla="*/ 10 w 64"/>
                <a:gd name="T5" fmla="*/ 5 h 45"/>
                <a:gd name="T6" fmla="*/ 15 w 64"/>
                <a:gd name="T7" fmla="*/ 30 h 45"/>
                <a:gd name="T8" fmla="*/ 64 w 64"/>
                <a:gd name="T9" fmla="*/ 23 h 45"/>
                <a:gd name="T10" fmla="*/ 49 w 64"/>
                <a:gd name="T11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45">
                  <a:moveTo>
                    <a:pt x="49" y="16"/>
                  </a:moveTo>
                  <a:cubicBezTo>
                    <a:pt x="49" y="16"/>
                    <a:pt x="26" y="0"/>
                    <a:pt x="13" y="1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0" y="15"/>
                    <a:pt x="15" y="30"/>
                  </a:cubicBezTo>
                  <a:cubicBezTo>
                    <a:pt x="30" y="45"/>
                    <a:pt x="64" y="23"/>
                    <a:pt x="64" y="23"/>
                  </a:cubicBezTo>
                  <a:lnTo>
                    <a:pt x="49" y="16"/>
                  </a:ln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179" y="1214"/>
              <a:ext cx="1418" cy="636"/>
            </a:xfrm>
            <a:custGeom>
              <a:avLst/>
              <a:gdLst>
                <a:gd name="T0" fmla="*/ 18 w 127"/>
                <a:gd name="T1" fmla="*/ 23 h 57"/>
                <a:gd name="T2" fmla="*/ 33 w 127"/>
                <a:gd name="T3" fmla="*/ 29 h 57"/>
                <a:gd name="T4" fmla="*/ 33 w 127"/>
                <a:gd name="T5" fmla="*/ 36 h 57"/>
                <a:gd name="T6" fmla="*/ 47 w 127"/>
                <a:gd name="T7" fmla="*/ 39 h 57"/>
                <a:gd name="T8" fmla="*/ 49 w 127"/>
                <a:gd name="T9" fmla="*/ 32 h 57"/>
                <a:gd name="T10" fmla="*/ 54 w 127"/>
                <a:gd name="T11" fmla="*/ 33 h 57"/>
                <a:gd name="T12" fmla="*/ 54 w 127"/>
                <a:gd name="T13" fmla="*/ 40 h 57"/>
                <a:gd name="T14" fmla="*/ 69 w 127"/>
                <a:gd name="T15" fmla="*/ 41 h 57"/>
                <a:gd name="T16" fmla="*/ 69 w 127"/>
                <a:gd name="T17" fmla="*/ 34 h 57"/>
                <a:gd name="T18" fmla="*/ 87 w 127"/>
                <a:gd name="T19" fmla="*/ 33 h 57"/>
                <a:gd name="T20" fmla="*/ 94 w 127"/>
                <a:gd name="T21" fmla="*/ 37 h 57"/>
                <a:gd name="T22" fmla="*/ 105 w 127"/>
                <a:gd name="T23" fmla="*/ 33 h 57"/>
                <a:gd name="T24" fmla="*/ 104 w 127"/>
                <a:gd name="T25" fmla="*/ 28 h 57"/>
                <a:gd name="T26" fmla="*/ 123 w 127"/>
                <a:gd name="T27" fmla="*/ 21 h 57"/>
                <a:gd name="T28" fmla="*/ 89 w 127"/>
                <a:gd name="T29" fmla="*/ 51 h 57"/>
                <a:gd name="T30" fmla="*/ 87 w 127"/>
                <a:gd name="T31" fmla="*/ 42 h 57"/>
                <a:gd name="T32" fmla="*/ 71 w 127"/>
                <a:gd name="T33" fmla="*/ 44 h 57"/>
                <a:gd name="T34" fmla="*/ 72 w 127"/>
                <a:gd name="T35" fmla="*/ 53 h 57"/>
                <a:gd name="T36" fmla="*/ 21 w 127"/>
                <a:gd name="T37" fmla="*/ 29 h 57"/>
                <a:gd name="T38" fmla="*/ 18 w 127"/>
                <a:gd name="T39" fmla="*/ 2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" h="57">
                  <a:moveTo>
                    <a:pt x="18" y="23"/>
                  </a:moveTo>
                  <a:cubicBezTo>
                    <a:pt x="18" y="23"/>
                    <a:pt x="31" y="27"/>
                    <a:pt x="33" y="29"/>
                  </a:cubicBezTo>
                  <a:cubicBezTo>
                    <a:pt x="34" y="31"/>
                    <a:pt x="33" y="36"/>
                    <a:pt x="33" y="36"/>
                  </a:cubicBezTo>
                  <a:cubicBezTo>
                    <a:pt x="33" y="36"/>
                    <a:pt x="38" y="39"/>
                    <a:pt x="47" y="39"/>
                  </a:cubicBezTo>
                  <a:cubicBezTo>
                    <a:pt x="47" y="39"/>
                    <a:pt x="47" y="32"/>
                    <a:pt x="49" y="32"/>
                  </a:cubicBezTo>
                  <a:cubicBezTo>
                    <a:pt x="50" y="32"/>
                    <a:pt x="54" y="33"/>
                    <a:pt x="54" y="33"/>
                  </a:cubicBezTo>
                  <a:cubicBezTo>
                    <a:pt x="54" y="33"/>
                    <a:pt x="54" y="36"/>
                    <a:pt x="54" y="40"/>
                  </a:cubicBezTo>
                  <a:cubicBezTo>
                    <a:pt x="54" y="44"/>
                    <a:pt x="69" y="41"/>
                    <a:pt x="69" y="41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9" y="34"/>
                    <a:pt x="84" y="30"/>
                    <a:pt x="87" y="33"/>
                  </a:cubicBezTo>
                  <a:cubicBezTo>
                    <a:pt x="90" y="36"/>
                    <a:pt x="94" y="37"/>
                    <a:pt x="94" y="37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23" y="21"/>
                    <a:pt x="123" y="21"/>
                    <a:pt x="123" y="21"/>
                  </a:cubicBezTo>
                  <a:cubicBezTo>
                    <a:pt x="127" y="13"/>
                    <a:pt x="100" y="48"/>
                    <a:pt x="89" y="51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2"/>
                    <a:pt x="81" y="39"/>
                    <a:pt x="71" y="44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3"/>
                    <a:pt x="43" y="57"/>
                    <a:pt x="21" y="29"/>
                  </a:cubicBezTo>
                  <a:cubicBezTo>
                    <a:pt x="0" y="0"/>
                    <a:pt x="18" y="23"/>
                    <a:pt x="18" y="23"/>
                  </a:cubicBez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8249515" y="293120"/>
            <a:ext cx="705799" cy="968298"/>
            <a:chOff x="2498" y="-259"/>
            <a:chExt cx="2799" cy="3840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498" y="309"/>
              <a:ext cx="2780" cy="2782"/>
            </a:xfrm>
            <a:prstGeom prst="ellipse">
              <a:avLst/>
            </a:prstGeom>
            <a:solidFill>
              <a:srgbClr val="BC2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3733" y="257"/>
              <a:ext cx="1564" cy="2825"/>
            </a:xfrm>
            <a:custGeom>
              <a:avLst/>
              <a:gdLst>
                <a:gd name="T0" fmla="*/ 69 w 69"/>
                <a:gd name="T1" fmla="*/ 59 h 111"/>
                <a:gd name="T2" fmla="*/ 18 w 69"/>
                <a:gd name="T3" fmla="*/ 111 h 111"/>
                <a:gd name="T4" fmla="*/ 2 w 69"/>
                <a:gd name="T5" fmla="*/ 95 h 111"/>
                <a:gd name="T6" fmla="*/ 0 w 69"/>
                <a:gd name="T7" fmla="*/ 89 h 111"/>
                <a:gd name="T8" fmla="*/ 6 w 69"/>
                <a:gd name="T9" fmla="*/ 66 h 111"/>
                <a:gd name="T10" fmla="*/ 2 w 69"/>
                <a:gd name="T11" fmla="*/ 63 h 111"/>
                <a:gd name="T12" fmla="*/ 5 w 69"/>
                <a:gd name="T13" fmla="*/ 57 h 111"/>
                <a:gd name="T14" fmla="*/ 2 w 69"/>
                <a:gd name="T15" fmla="*/ 55 h 111"/>
                <a:gd name="T16" fmla="*/ 8 w 69"/>
                <a:gd name="T17" fmla="*/ 47 h 111"/>
                <a:gd name="T18" fmla="*/ 5 w 69"/>
                <a:gd name="T19" fmla="*/ 45 h 111"/>
                <a:gd name="T20" fmla="*/ 7 w 69"/>
                <a:gd name="T21" fmla="*/ 45 h 111"/>
                <a:gd name="T22" fmla="*/ 9 w 69"/>
                <a:gd name="T23" fmla="*/ 0 h 111"/>
                <a:gd name="T24" fmla="*/ 69 w 69"/>
                <a:gd name="T25" fmla="*/ 5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111">
                  <a:moveTo>
                    <a:pt x="69" y="59"/>
                  </a:moveTo>
                  <a:cubicBezTo>
                    <a:pt x="65" y="86"/>
                    <a:pt x="44" y="107"/>
                    <a:pt x="18" y="111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9" y="59"/>
                    <a:pt x="69" y="59"/>
                    <a:pt x="69" y="59"/>
                  </a:cubicBezTo>
                  <a:close/>
                </a:path>
              </a:pathLst>
            </a:custGeom>
            <a:solidFill>
              <a:srgbClr val="8F2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385" y="-259"/>
              <a:ext cx="1035" cy="3840"/>
            </a:xfrm>
            <a:custGeom>
              <a:avLst/>
              <a:gdLst>
                <a:gd name="T0" fmla="*/ 16 w 27"/>
                <a:gd name="T1" fmla="*/ 2 h 100"/>
                <a:gd name="T2" fmla="*/ 15 w 27"/>
                <a:gd name="T3" fmla="*/ 46 h 100"/>
                <a:gd name="T4" fmla="*/ 15 w 27"/>
                <a:gd name="T5" fmla="*/ 47 h 100"/>
                <a:gd name="T6" fmla="*/ 14 w 27"/>
                <a:gd name="T7" fmla="*/ 47 h 100"/>
                <a:gd name="T8" fmla="*/ 13 w 27"/>
                <a:gd name="T9" fmla="*/ 47 h 100"/>
                <a:gd name="T10" fmla="*/ 12 w 27"/>
                <a:gd name="T11" fmla="*/ 46 h 100"/>
                <a:gd name="T12" fmla="*/ 11 w 27"/>
                <a:gd name="T13" fmla="*/ 46 h 100"/>
                <a:gd name="T14" fmla="*/ 12 w 27"/>
                <a:gd name="T15" fmla="*/ 2 h 100"/>
                <a:gd name="T16" fmla="*/ 14 w 27"/>
                <a:gd name="T17" fmla="*/ 0 h 100"/>
                <a:gd name="T18" fmla="*/ 16 w 27"/>
                <a:gd name="T19" fmla="*/ 2 h 100"/>
                <a:gd name="T20" fmla="*/ 15 w 27"/>
                <a:gd name="T21" fmla="*/ 48 h 100"/>
                <a:gd name="T22" fmla="*/ 17 w 27"/>
                <a:gd name="T23" fmla="*/ 48 h 100"/>
                <a:gd name="T24" fmla="*/ 19 w 27"/>
                <a:gd name="T25" fmla="*/ 51 h 100"/>
                <a:gd name="T26" fmla="*/ 18 w 27"/>
                <a:gd name="T27" fmla="*/ 55 h 100"/>
                <a:gd name="T28" fmla="*/ 17 w 27"/>
                <a:gd name="T29" fmla="*/ 56 h 100"/>
                <a:gd name="T30" fmla="*/ 9 w 27"/>
                <a:gd name="T31" fmla="*/ 56 h 100"/>
                <a:gd name="T32" fmla="*/ 8 w 27"/>
                <a:gd name="T33" fmla="*/ 55 h 100"/>
                <a:gd name="T34" fmla="*/ 7 w 27"/>
                <a:gd name="T35" fmla="*/ 51 h 100"/>
                <a:gd name="T36" fmla="*/ 10 w 27"/>
                <a:gd name="T37" fmla="*/ 47 h 100"/>
                <a:gd name="T38" fmla="*/ 11 w 27"/>
                <a:gd name="T39" fmla="*/ 47 h 100"/>
                <a:gd name="T40" fmla="*/ 13 w 27"/>
                <a:gd name="T41" fmla="*/ 47 h 100"/>
                <a:gd name="T42" fmla="*/ 14 w 27"/>
                <a:gd name="T43" fmla="*/ 48 h 100"/>
                <a:gd name="T44" fmla="*/ 15 w 27"/>
                <a:gd name="T45" fmla="*/ 48 h 100"/>
                <a:gd name="T46" fmla="*/ 18 w 27"/>
                <a:gd name="T47" fmla="*/ 58 h 100"/>
                <a:gd name="T48" fmla="*/ 18 w 27"/>
                <a:gd name="T49" fmla="*/ 65 h 100"/>
                <a:gd name="T50" fmla="*/ 17 w 27"/>
                <a:gd name="T51" fmla="*/ 65 h 100"/>
                <a:gd name="T52" fmla="*/ 9 w 27"/>
                <a:gd name="T53" fmla="*/ 64 h 100"/>
                <a:gd name="T54" fmla="*/ 8 w 27"/>
                <a:gd name="T55" fmla="*/ 64 h 100"/>
                <a:gd name="T56" fmla="*/ 8 w 27"/>
                <a:gd name="T57" fmla="*/ 58 h 100"/>
                <a:gd name="T58" fmla="*/ 9 w 27"/>
                <a:gd name="T59" fmla="*/ 57 h 100"/>
                <a:gd name="T60" fmla="*/ 17 w 27"/>
                <a:gd name="T61" fmla="*/ 57 h 100"/>
                <a:gd name="T62" fmla="*/ 18 w 27"/>
                <a:gd name="T63" fmla="*/ 58 h 100"/>
                <a:gd name="T64" fmla="*/ 19 w 27"/>
                <a:gd name="T65" fmla="*/ 67 h 100"/>
                <a:gd name="T66" fmla="*/ 18 w 27"/>
                <a:gd name="T67" fmla="*/ 97 h 100"/>
                <a:gd name="T68" fmla="*/ 17 w 27"/>
                <a:gd name="T69" fmla="*/ 97 h 100"/>
                <a:gd name="T70" fmla="*/ 18 w 27"/>
                <a:gd name="T71" fmla="*/ 89 h 100"/>
                <a:gd name="T72" fmla="*/ 18 w 27"/>
                <a:gd name="T73" fmla="*/ 89 h 100"/>
                <a:gd name="T74" fmla="*/ 14 w 27"/>
                <a:gd name="T75" fmla="*/ 100 h 100"/>
                <a:gd name="T76" fmla="*/ 13 w 27"/>
                <a:gd name="T77" fmla="*/ 100 h 100"/>
                <a:gd name="T78" fmla="*/ 12 w 27"/>
                <a:gd name="T79" fmla="*/ 87 h 100"/>
                <a:gd name="T80" fmla="*/ 12 w 27"/>
                <a:gd name="T81" fmla="*/ 87 h 100"/>
                <a:gd name="T82" fmla="*/ 11 w 27"/>
                <a:gd name="T83" fmla="*/ 96 h 100"/>
                <a:gd name="T84" fmla="*/ 11 w 27"/>
                <a:gd name="T85" fmla="*/ 96 h 100"/>
                <a:gd name="T86" fmla="*/ 9 w 27"/>
                <a:gd name="T87" fmla="*/ 91 h 100"/>
                <a:gd name="T88" fmla="*/ 9 w 27"/>
                <a:gd name="T89" fmla="*/ 91 h 100"/>
                <a:gd name="T90" fmla="*/ 10 w 27"/>
                <a:gd name="T91" fmla="*/ 97 h 100"/>
                <a:gd name="T92" fmla="*/ 9 w 27"/>
                <a:gd name="T93" fmla="*/ 98 h 100"/>
                <a:gd name="T94" fmla="*/ 8 w 27"/>
                <a:gd name="T95" fmla="*/ 66 h 100"/>
                <a:gd name="T96" fmla="*/ 9 w 27"/>
                <a:gd name="T97" fmla="*/ 66 h 100"/>
                <a:gd name="T98" fmla="*/ 17 w 27"/>
                <a:gd name="T99" fmla="*/ 66 h 100"/>
                <a:gd name="T100" fmla="*/ 19 w 27"/>
                <a:gd name="T10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" h="100">
                  <a:moveTo>
                    <a:pt x="16" y="2"/>
                  </a:moveTo>
                  <a:cubicBezTo>
                    <a:pt x="15" y="17"/>
                    <a:pt x="15" y="32"/>
                    <a:pt x="15" y="46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7"/>
                    <a:pt x="12" y="46"/>
                    <a:pt x="12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31"/>
                    <a:pt x="12" y="17"/>
                    <a:pt x="12" y="2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6" y="0"/>
                    <a:pt x="16" y="2"/>
                  </a:cubicBezTo>
                  <a:close/>
                  <a:moveTo>
                    <a:pt x="15" y="48"/>
                  </a:moveTo>
                  <a:cubicBezTo>
                    <a:pt x="16" y="48"/>
                    <a:pt x="16" y="48"/>
                    <a:pt x="17" y="48"/>
                  </a:cubicBezTo>
                  <a:cubicBezTo>
                    <a:pt x="19" y="47"/>
                    <a:pt x="19" y="50"/>
                    <a:pt x="19" y="51"/>
                  </a:cubicBezTo>
                  <a:cubicBezTo>
                    <a:pt x="19" y="53"/>
                    <a:pt x="19" y="54"/>
                    <a:pt x="18" y="55"/>
                  </a:cubicBezTo>
                  <a:cubicBezTo>
                    <a:pt x="18" y="56"/>
                    <a:pt x="18" y="56"/>
                    <a:pt x="17" y="56"/>
                  </a:cubicBezTo>
                  <a:cubicBezTo>
                    <a:pt x="15" y="57"/>
                    <a:pt x="12" y="57"/>
                    <a:pt x="9" y="56"/>
                  </a:cubicBezTo>
                  <a:cubicBezTo>
                    <a:pt x="9" y="56"/>
                    <a:pt x="8" y="56"/>
                    <a:pt x="8" y="55"/>
                  </a:cubicBezTo>
                  <a:cubicBezTo>
                    <a:pt x="7" y="54"/>
                    <a:pt x="7" y="53"/>
                    <a:pt x="7" y="51"/>
                  </a:cubicBezTo>
                  <a:cubicBezTo>
                    <a:pt x="7" y="50"/>
                    <a:pt x="8" y="46"/>
                    <a:pt x="10" y="47"/>
                  </a:cubicBezTo>
                  <a:cubicBezTo>
                    <a:pt x="10" y="47"/>
                    <a:pt x="11" y="47"/>
                    <a:pt x="11" y="47"/>
                  </a:cubicBezTo>
                  <a:cubicBezTo>
                    <a:pt x="12" y="47"/>
                    <a:pt x="12" y="47"/>
                    <a:pt x="13" y="47"/>
                  </a:cubicBezTo>
                  <a:cubicBezTo>
                    <a:pt x="13" y="48"/>
                    <a:pt x="13" y="48"/>
                    <a:pt x="14" y="48"/>
                  </a:cubicBezTo>
                  <a:cubicBezTo>
                    <a:pt x="14" y="47"/>
                    <a:pt x="15" y="48"/>
                    <a:pt x="15" y="48"/>
                  </a:cubicBezTo>
                  <a:close/>
                  <a:moveTo>
                    <a:pt x="18" y="58"/>
                  </a:moveTo>
                  <a:cubicBezTo>
                    <a:pt x="19" y="60"/>
                    <a:pt x="19" y="62"/>
                    <a:pt x="18" y="65"/>
                  </a:cubicBezTo>
                  <a:cubicBezTo>
                    <a:pt x="18" y="65"/>
                    <a:pt x="18" y="65"/>
                    <a:pt x="17" y="65"/>
                  </a:cubicBezTo>
                  <a:cubicBezTo>
                    <a:pt x="15" y="65"/>
                    <a:pt x="12" y="65"/>
                    <a:pt x="9" y="64"/>
                  </a:cubicBezTo>
                  <a:cubicBezTo>
                    <a:pt x="9" y="64"/>
                    <a:pt x="8" y="64"/>
                    <a:pt x="8" y="64"/>
                  </a:cubicBezTo>
                  <a:cubicBezTo>
                    <a:pt x="7" y="62"/>
                    <a:pt x="7" y="60"/>
                    <a:pt x="8" y="58"/>
                  </a:cubicBezTo>
                  <a:cubicBezTo>
                    <a:pt x="8" y="57"/>
                    <a:pt x="9" y="57"/>
                    <a:pt x="9" y="57"/>
                  </a:cubicBezTo>
                  <a:cubicBezTo>
                    <a:pt x="12" y="58"/>
                    <a:pt x="15" y="58"/>
                    <a:pt x="17" y="57"/>
                  </a:cubicBezTo>
                  <a:cubicBezTo>
                    <a:pt x="18" y="57"/>
                    <a:pt x="18" y="57"/>
                    <a:pt x="18" y="58"/>
                  </a:cubicBezTo>
                  <a:close/>
                  <a:moveTo>
                    <a:pt x="19" y="67"/>
                  </a:moveTo>
                  <a:cubicBezTo>
                    <a:pt x="24" y="76"/>
                    <a:pt x="27" y="89"/>
                    <a:pt x="18" y="97"/>
                  </a:cubicBezTo>
                  <a:cubicBezTo>
                    <a:pt x="17" y="98"/>
                    <a:pt x="17" y="97"/>
                    <a:pt x="17" y="97"/>
                  </a:cubicBezTo>
                  <a:cubicBezTo>
                    <a:pt x="18" y="94"/>
                    <a:pt x="18" y="91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7" y="93"/>
                    <a:pt x="16" y="98"/>
                    <a:pt x="14" y="100"/>
                  </a:cubicBezTo>
                  <a:cubicBezTo>
                    <a:pt x="14" y="100"/>
                    <a:pt x="13" y="100"/>
                    <a:pt x="13" y="100"/>
                  </a:cubicBezTo>
                  <a:cubicBezTo>
                    <a:pt x="13" y="96"/>
                    <a:pt x="12" y="91"/>
                    <a:pt x="12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1" y="90"/>
                    <a:pt x="11" y="93"/>
                    <a:pt x="11" y="96"/>
                  </a:cubicBezTo>
                  <a:cubicBezTo>
                    <a:pt x="11" y="97"/>
                    <a:pt x="11" y="97"/>
                    <a:pt x="11" y="96"/>
                  </a:cubicBezTo>
                  <a:cubicBezTo>
                    <a:pt x="10" y="95"/>
                    <a:pt x="10" y="93"/>
                    <a:pt x="9" y="91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9" y="93"/>
                    <a:pt x="9" y="95"/>
                    <a:pt x="10" y="97"/>
                  </a:cubicBezTo>
                  <a:cubicBezTo>
                    <a:pt x="10" y="98"/>
                    <a:pt x="9" y="98"/>
                    <a:pt x="9" y="98"/>
                  </a:cubicBezTo>
                  <a:cubicBezTo>
                    <a:pt x="0" y="90"/>
                    <a:pt x="0" y="78"/>
                    <a:pt x="8" y="66"/>
                  </a:cubicBezTo>
                  <a:cubicBezTo>
                    <a:pt x="8" y="66"/>
                    <a:pt x="9" y="65"/>
                    <a:pt x="9" y="66"/>
                  </a:cubicBezTo>
                  <a:cubicBezTo>
                    <a:pt x="12" y="66"/>
                    <a:pt x="15" y="66"/>
                    <a:pt x="17" y="66"/>
                  </a:cubicBezTo>
                  <a:cubicBezTo>
                    <a:pt x="18" y="66"/>
                    <a:pt x="18" y="67"/>
                    <a:pt x="19" y="67"/>
                  </a:cubicBez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7518400" y="2109787"/>
            <a:ext cx="4519159" cy="4881563"/>
            <a:chOff x="0" y="2109787"/>
            <a:chExt cx="4519159" cy="4881563"/>
          </a:xfrm>
          <a:solidFill>
            <a:srgbClr val="031E31"/>
          </a:solidFill>
        </p:grpSpPr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0" y="4903787"/>
              <a:ext cx="1473201" cy="1954213"/>
            </a:xfrm>
            <a:custGeom>
              <a:avLst/>
              <a:gdLst>
                <a:gd name="T0" fmla="*/ 4 w 186"/>
                <a:gd name="T1" fmla="*/ 128 h 248"/>
                <a:gd name="T2" fmla="*/ 40 w 186"/>
                <a:gd name="T3" fmla="*/ 37 h 248"/>
                <a:gd name="T4" fmla="*/ 42 w 186"/>
                <a:gd name="T5" fmla="*/ 21 h 248"/>
                <a:gd name="T6" fmla="*/ 45 w 186"/>
                <a:gd name="T7" fmla="*/ 18 h 248"/>
                <a:gd name="T8" fmla="*/ 51 w 186"/>
                <a:gd name="T9" fmla="*/ 21 h 248"/>
                <a:gd name="T10" fmla="*/ 53 w 186"/>
                <a:gd name="T11" fmla="*/ 21 h 248"/>
                <a:gd name="T12" fmla="*/ 81 w 186"/>
                <a:gd name="T13" fmla="*/ 23 h 248"/>
                <a:gd name="T14" fmla="*/ 84 w 186"/>
                <a:gd name="T15" fmla="*/ 3 h 248"/>
                <a:gd name="T16" fmla="*/ 87 w 186"/>
                <a:gd name="T17" fmla="*/ 7 h 248"/>
                <a:gd name="T18" fmla="*/ 93 w 186"/>
                <a:gd name="T19" fmla="*/ 20 h 248"/>
                <a:gd name="T20" fmla="*/ 97 w 186"/>
                <a:gd name="T21" fmla="*/ 5 h 248"/>
                <a:gd name="T22" fmla="*/ 101 w 186"/>
                <a:gd name="T23" fmla="*/ 2 h 248"/>
                <a:gd name="T24" fmla="*/ 107 w 186"/>
                <a:gd name="T25" fmla="*/ 22 h 248"/>
                <a:gd name="T26" fmla="*/ 136 w 186"/>
                <a:gd name="T27" fmla="*/ 19 h 248"/>
                <a:gd name="T28" fmla="*/ 138 w 186"/>
                <a:gd name="T29" fmla="*/ 19 h 248"/>
                <a:gd name="T30" fmla="*/ 145 w 186"/>
                <a:gd name="T31" fmla="*/ 14 h 248"/>
                <a:gd name="T32" fmla="*/ 149 w 186"/>
                <a:gd name="T33" fmla="*/ 18 h 248"/>
                <a:gd name="T34" fmla="*/ 151 w 186"/>
                <a:gd name="T35" fmla="*/ 29 h 248"/>
                <a:gd name="T36" fmla="*/ 159 w 186"/>
                <a:gd name="T37" fmla="*/ 18 h 248"/>
                <a:gd name="T38" fmla="*/ 163 w 186"/>
                <a:gd name="T39" fmla="*/ 17 h 248"/>
                <a:gd name="T40" fmla="*/ 166 w 186"/>
                <a:gd name="T41" fmla="*/ 34 h 248"/>
                <a:gd name="T42" fmla="*/ 172 w 186"/>
                <a:gd name="T43" fmla="*/ 19 h 248"/>
                <a:gd name="T44" fmla="*/ 176 w 186"/>
                <a:gd name="T45" fmla="*/ 17 h 248"/>
                <a:gd name="T46" fmla="*/ 177 w 186"/>
                <a:gd name="T47" fmla="*/ 87 h 248"/>
                <a:gd name="T48" fmla="*/ 167 w 186"/>
                <a:gd name="T49" fmla="*/ 240 h 248"/>
                <a:gd name="T50" fmla="*/ 94 w 186"/>
                <a:gd name="T51" fmla="*/ 67 h 248"/>
                <a:gd name="T52" fmla="*/ 91 w 186"/>
                <a:gd name="T53" fmla="*/ 79 h 248"/>
                <a:gd name="T54" fmla="*/ 92 w 186"/>
                <a:gd name="T55" fmla="*/ 67 h 248"/>
                <a:gd name="T56" fmla="*/ 49 w 186"/>
                <a:gd name="T57" fmla="*/ 149 h 248"/>
                <a:gd name="T58" fmla="*/ 97 w 186"/>
                <a:gd name="T59" fmla="*/ 129 h 248"/>
                <a:gd name="T60" fmla="*/ 75 w 186"/>
                <a:gd name="T61" fmla="*/ 130 h 248"/>
                <a:gd name="T62" fmla="*/ 92 w 186"/>
                <a:gd name="T63" fmla="*/ 122 h 248"/>
                <a:gd name="T64" fmla="*/ 92 w 186"/>
                <a:gd name="T65" fmla="*/ 110 h 248"/>
                <a:gd name="T66" fmla="*/ 112 w 186"/>
                <a:gd name="T67" fmla="*/ 117 h 248"/>
                <a:gd name="T68" fmla="*/ 94 w 186"/>
                <a:gd name="T69" fmla="*/ 125 h 248"/>
                <a:gd name="T70" fmla="*/ 89 w 186"/>
                <a:gd name="T71" fmla="*/ 221 h 248"/>
                <a:gd name="T72" fmla="*/ 104 w 186"/>
                <a:gd name="T73" fmla="*/ 221 h 248"/>
                <a:gd name="T74" fmla="*/ 95 w 186"/>
                <a:gd name="T75" fmla="*/ 203 h 248"/>
                <a:gd name="T76" fmla="*/ 95 w 186"/>
                <a:gd name="T77" fmla="*/ 180 h 248"/>
                <a:gd name="T78" fmla="*/ 80 w 186"/>
                <a:gd name="T79" fmla="*/ 196 h 248"/>
                <a:gd name="T80" fmla="*/ 93 w 186"/>
                <a:gd name="T81" fmla="*/ 215 h 248"/>
                <a:gd name="T82" fmla="*/ 145 w 186"/>
                <a:gd name="T83" fmla="*/ 127 h 248"/>
                <a:gd name="T84" fmla="*/ 138 w 186"/>
                <a:gd name="T85" fmla="*/ 121 h 248"/>
                <a:gd name="T86" fmla="*/ 144 w 186"/>
                <a:gd name="T87" fmla="*/ 114 h 248"/>
                <a:gd name="T88" fmla="*/ 142 w 186"/>
                <a:gd name="T89" fmla="*/ 110 h 248"/>
                <a:gd name="T90" fmla="*/ 149 w 186"/>
                <a:gd name="T91" fmla="*/ 97 h 248"/>
                <a:gd name="T92" fmla="*/ 154 w 186"/>
                <a:gd name="T93" fmla="*/ 114 h 248"/>
                <a:gd name="T94" fmla="*/ 147 w 186"/>
                <a:gd name="T95" fmla="*/ 181 h 248"/>
                <a:gd name="T96" fmla="*/ 148 w 186"/>
                <a:gd name="T97" fmla="*/ 185 h 248"/>
                <a:gd name="T98" fmla="*/ 137 w 186"/>
                <a:gd name="T99" fmla="*/ 189 h 248"/>
                <a:gd name="T100" fmla="*/ 131 w 186"/>
                <a:gd name="T101" fmla="*/ 178 h 248"/>
                <a:gd name="T102" fmla="*/ 150 w 186"/>
                <a:gd name="T103" fmla="*/ 164 h 248"/>
                <a:gd name="T104" fmla="*/ 36 w 186"/>
                <a:gd name="T105" fmla="*/ 151 h 248"/>
                <a:gd name="T106" fmla="*/ 42 w 186"/>
                <a:gd name="T107" fmla="*/ 140 h 248"/>
                <a:gd name="T108" fmla="*/ 44 w 186"/>
                <a:gd name="T109" fmla="*/ 136 h 248"/>
                <a:gd name="T110" fmla="*/ 45 w 186"/>
                <a:gd name="T111" fmla="*/ 129 h 248"/>
                <a:gd name="T112" fmla="*/ 52 w 186"/>
                <a:gd name="T113" fmla="*/ 139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6" h="248">
                  <a:moveTo>
                    <a:pt x="22" y="238"/>
                  </a:moveTo>
                  <a:cubicBezTo>
                    <a:pt x="21" y="230"/>
                    <a:pt x="20" y="223"/>
                    <a:pt x="19" y="215"/>
                  </a:cubicBezTo>
                  <a:cubicBezTo>
                    <a:pt x="19" y="211"/>
                    <a:pt x="18" y="210"/>
                    <a:pt x="16" y="210"/>
                  </a:cubicBezTo>
                  <a:cubicBezTo>
                    <a:pt x="13" y="210"/>
                    <a:pt x="14" y="210"/>
                    <a:pt x="17" y="205"/>
                  </a:cubicBezTo>
                  <a:cubicBezTo>
                    <a:pt x="19" y="203"/>
                    <a:pt x="20" y="200"/>
                    <a:pt x="22" y="198"/>
                  </a:cubicBezTo>
                  <a:cubicBezTo>
                    <a:pt x="24" y="193"/>
                    <a:pt x="25" y="189"/>
                    <a:pt x="23" y="178"/>
                  </a:cubicBezTo>
                  <a:cubicBezTo>
                    <a:pt x="21" y="166"/>
                    <a:pt x="19" y="155"/>
                    <a:pt x="17" y="143"/>
                  </a:cubicBezTo>
                  <a:cubicBezTo>
                    <a:pt x="16" y="134"/>
                    <a:pt x="15" y="134"/>
                    <a:pt x="8" y="136"/>
                  </a:cubicBezTo>
                  <a:cubicBezTo>
                    <a:pt x="1" y="137"/>
                    <a:pt x="0" y="137"/>
                    <a:pt x="4" y="128"/>
                  </a:cubicBezTo>
                  <a:cubicBezTo>
                    <a:pt x="11" y="111"/>
                    <a:pt x="15" y="93"/>
                    <a:pt x="16" y="74"/>
                  </a:cubicBezTo>
                  <a:cubicBezTo>
                    <a:pt x="17" y="69"/>
                    <a:pt x="18" y="68"/>
                    <a:pt x="22" y="68"/>
                  </a:cubicBezTo>
                  <a:cubicBezTo>
                    <a:pt x="25" y="67"/>
                    <a:pt x="27" y="67"/>
                    <a:pt x="29" y="67"/>
                  </a:cubicBezTo>
                  <a:cubicBezTo>
                    <a:pt x="35" y="66"/>
                    <a:pt x="36" y="66"/>
                    <a:pt x="36" y="63"/>
                  </a:cubicBezTo>
                  <a:cubicBezTo>
                    <a:pt x="35" y="60"/>
                    <a:pt x="35" y="59"/>
                    <a:pt x="32" y="59"/>
                  </a:cubicBezTo>
                  <a:cubicBezTo>
                    <a:pt x="30" y="59"/>
                    <a:pt x="30" y="58"/>
                    <a:pt x="31" y="56"/>
                  </a:cubicBezTo>
                  <a:cubicBezTo>
                    <a:pt x="34" y="52"/>
                    <a:pt x="36" y="47"/>
                    <a:pt x="37" y="43"/>
                  </a:cubicBezTo>
                  <a:cubicBezTo>
                    <a:pt x="38" y="40"/>
                    <a:pt x="37" y="39"/>
                    <a:pt x="39" y="39"/>
                  </a:cubicBezTo>
                  <a:cubicBezTo>
                    <a:pt x="40" y="39"/>
                    <a:pt x="40" y="38"/>
                    <a:pt x="40" y="37"/>
                  </a:cubicBezTo>
                  <a:cubicBezTo>
                    <a:pt x="40" y="32"/>
                    <a:pt x="39" y="27"/>
                    <a:pt x="39" y="22"/>
                  </a:cubicBezTo>
                  <a:cubicBezTo>
                    <a:pt x="39" y="21"/>
                    <a:pt x="39" y="21"/>
                    <a:pt x="38" y="21"/>
                  </a:cubicBezTo>
                  <a:cubicBezTo>
                    <a:pt x="37" y="21"/>
                    <a:pt x="36" y="20"/>
                    <a:pt x="38" y="19"/>
                  </a:cubicBezTo>
                  <a:cubicBezTo>
                    <a:pt x="39" y="19"/>
                    <a:pt x="39" y="19"/>
                    <a:pt x="39" y="18"/>
                  </a:cubicBezTo>
                  <a:cubicBezTo>
                    <a:pt x="38" y="18"/>
                    <a:pt x="38" y="17"/>
                    <a:pt x="38" y="17"/>
                  </a:cubicBezTo>
                  <a:cubicBezTo>
                    <a:pt x="38" y="16"/>
                    <a:pt x="40" y="16"/>
                    <a:pt x="40" y="17"/>
                  </a:cubicBezTo>
                  <a:cubicBezTo>
                    <a:pt x="40" y="17"/>
                    <a:pt x="40" y="18"/>
                    <a:pt x="40" y="18"/>
                  </a:cubicBezTo>
                  <a:cubicBezTo>
                    <a:pt x="40" y="19"/>
                    <a:pt x="40" y="19"/>
                    <a:pt x="41" y="19"/>
                  </a:cubicBezTo>
                  <a:cubicBezTo>
                    <a:pt x="43" y="19"/>
                    <a:pt x="43" y="21"/>
                    <a:pt x="42" y="21"/>
                  </a:cubicBezTo>
                  <a:cubicBezTo>
                    <a:pt x="41" y="21"/>
                    <a:pt x="41" y="21"/>
                    <a:pt x="41" y="22"/>
                  </a:cubicBezTo>
                  <a:cubicBezTo>
                    <a:pt x="41" y="27"/>
                    <a:pt x="42" y="32"/>
                    <a:pt x="42" y="36"/>
                  </a:cubicBezTo>
                  <a:cubicBezTo>
                    <a:pt x="42" y="38"/>
                    <a:pt x="42" y="39"/>
                    <a:pt x="44" y="38"/>
                  </a:cubicBezTo>
                  <a:cubicBezTo>
                    <a:pt x="46" y="38"/>
                    <a:pt x="46" y="38"/>
                    <a:pt x="46" y="36"/>
                  </a:cubicBezTo>
                  <a:cubicBezTo>
                    <a:pt x="46" y="32"/>
                    <a:pt x="45" y="28"/>
                    <a:pt x="45" y="23"/>
                  </a:cubicBezTo>
                  <a:cubicBezTo>
                    <a:pt x="45" y="22"/>
                    <a:pt x="45" y="22"/>
                    <a:pt x="44" y="22"/>
                  </a:cubicBezTo>
                  <a:cubicBezTo>
                    <a:pt x="43" y="23"/>
                    <a:pt x="43" y="21"/>
                    <a:pt x="44" y="21"/>
                  </a:cubicBezTo>
                  <a:cubicBezTo>
                    <a:pt x="45" y="21"/>
                    <a:pt x="45" y="20"/>
                    <a:pt x="45" y="19"/>
                  </a:cubicBezTo>
                  <a:cubicBezTo>
                    <a:pt x="45" y="19"/>
                    <a:pt x="45" y="19"/>
                    <a:pt x="45" y="18"/>
                  </a:cubicBezTo>
                  <a:cubicBezTo>
                    <a:pt x="44" y="17"/>
                    <a:pt x="46" y="17"/>
                    <a:pt x="46" y="18"/>
                  </a:cubicBezTo>
                  <a:cubicBezTo>
                    <a:pt x="46" y="18"/>
                    <a:pt x="46" y="19"/>
                    <a:pt x="46" y="19"/>
                  </a:cubicBezTo>
                  <a:cubicBezTo>
                    <a:pt x="47" y="20"/>
                    <a:pt x="47" y="20"/>
                    <a:pt x="48" y="20"/>
                  </a:cubicBezTo>
                  <a:cubicBezTo>
                    <a:pt x="49" y="20"/>
                    <a:pt x="49" y="22"/>
                    <a:pt x="48" y="22"/>
                  </a:cubicBezTo>
                  <a:cubicBezTo>
                    <a:pt x="47" y="22"/>
                    <a:pt x="47" y="22"/>
                    <a:pt x="47" y="23"/>
                  </a:cubicBezTo>
                  <a:cubicBezTo>
                    <a:pt x="47" y="27"/>
                    <a:pt x="48" y="32"/>
                    <a:pt x="48" y="36"/>
                  </a:cubicBezTo>
                  <a:cubicBezTo>
                    <a:pt x="48" y="38"/>
                    <a:pt x="48" y="38"/>
                    <a:pt x="50" y="38"/>
                  </a:cubicBezTo>
                  <a:cubicBezTo>
                    <a:pt x="52" y="38"/>
                    <a:pt x="52" y="38"/>
                    <a:pt x="52" y="36"/>
                  </a:cubicBezTo>
                  <a:cubicBezTo>
                    <a:pt x="52" y="31"/>
                    <a:pt x="51" y="26"/>
                    <a:pt x="51" y="21"/>
                  </a:cubicBezTo>
                  <a:cubicBezTo>
                    <a:pt x="51" y="20"/>
                    <a:pt x="51" y="20"/>
                    <a:pt x="50" y="20"/>
                  </a:cubicBezTo>
                  <a:cubicBezTo>
                    <a:pt x="49" y="20"/>
                    <a:pt x="48" y="18"/>
                    <a:pt x="50" y="18"/>
                  </a:cubicBezTo>
                  <a:cubicBezTo>
                    <a:pt x="50" y="18"/>
                    <a:pt x="50" y="18"/>
                    <a:pt x="50" y="17"/>
                  </a:cubicBezTo>
                  <a:cubicBezTo>
                    <a:pt x="50" y="16"/>
                    <a:pt x="50" y="16"/>
                    <a:pt x="50" y="15"/>
                  </a:cubicBezTo>
                  <a:cubicBezTo>
                    <a:pt x="50" y="14"/>
                    <a:pt x="52" y="14"/>
                    <a:pt x="52" y="15"/>
                  </a:cubicBezTo>
                  <a:cubicBezTo>
                    <a:pt x="52" y="16"/>
                    <a:pt x="52" y="16"/>
                    <a:pt x="52" y="17"/>
                  </a:cubicBezTo>
                  <a:cubicBezTo>
                    <a:pt x="52" y="18"/>
                    <a:pt x="52" y="18"/>
                    <a:pt x="53" y="18"/>
                  </a:cubicBezTo>
                  <a:cubicBezTo>
                    <a:pt x="54" y="18"/>
                    <a:pt x="55" y="19"/>
                    <a:pt x="54" y="19"/>
                  </a:cubicBezTo>
                  <a:cubicBezTo>
                    <a:pt x="52" y="20"/>
                    <a:pt x="52" y="20"/>
                    <a:pt x="53" y="21"/>
                  </a:cubicBezTo>
                  <a:cubicBezTo>
                    <a:pt x="53" y="26"/>
                    <a:pt x="53" y="31"/>
                    <a:pt x="54" y="36"/>
                  </a:cubicBezTo>
                  <a:cubicBezTo>
                    <a:pt x="54" y="37"/>
                    <a:pt x="54" y="38"/>
                    <a:pt x="55" y="38"/>
                  </a:cubicBezTo>
                  <a:cubicBezTo>
                    <a:pt x="57" y="38"/>
                    <a:pt x="57" y="39"/>
                    <a:pt x="58" y="42"/>
                  </a:cubicBezTo>
                  <a:cubicBezTo>
                    <a:pt x="59" y="45"/>
                    <a:pt x="60" y="47"/>
                    <a:pt x="62" y="50"/>
                  </a:cubicBezTo>
                  <a:cubicBezTo>
                    <a:pt x="65" y="55"/>
                    <a:pt x="65" y="55"/>
                    <a:pt x="63" y="55"/>
                  </a:cubicBezTo>
                  <a:cubicBezTo>
                    <a:pt x="61" y="55"/>
                    <a:pt x="61" y="56"/>
                    <a:pt x="61" y="59"/>
                  </a:cubicBezTo>
                  <a:cubicBezTo>
                    <a:pt x="62" y="63"/>
                    <a:pt x="62" y="64"/>
                    <a:pt x="67" y="63"/>
                  </a:cubicBezTo>
                  <a:cubicBezTo>
                    <a:pt x="70" y="62"/>
                    <a:pt x="71" y="62"/>
                    <a:pt x="74" y="56"/>
                  </a:cubicBezTo>
                  <a:cubicBezTo>
                    <a:pt x="78" y="46"/>
                    <a:pt x="80" y="35"/>
                    <a:pt x="81" y="23"/>
                  </a:cubicBezTo>
                  <a:cubicBezTo>
                    <a:pt x="81" y="21"/>
                    <a:pt x="81" y="20"/>
                    <a:pt x="82" y="20"/>
                  </a:cubicBezTo>
                  <a:cubicBezTo>
                    <a:pt x="83" y="20"/>
                    <a:pt x="83" y="20"/>
                    <a:pt x="83" y="18"/>
                  </a:cubicBezTo>
                  <a:cubicBezTo>
                    <a:pt x="83" y="15"/>
                    <a:pt x="83" y="11"/>
                    <a:pt x="83" y="7"/>
                  </a:cubicBezTo>
                  <a:cubicBezTo>
                    <a:pt x="83" y="6"/>
                    <a:pt x="83" y="6"/>
                    <a:pt x="82" y="6"/>
                  </a:cubicBezTo>
                  <a:cubicBezTo>
                    <a:pt x="80" y="6"/>
                    <a:pt x="80" y="5"/>
                    <a:pt x="82" y="4"/>
                  </a:cubicBezTo>
                  <a:cubicBezTo>
                    <a:pt x="82" y="4"/>
                    <a:pt x="83" y="4"/>
                    <a:pt x="82" y="3"/>
                  </a:cubicBezTo>
                  <a:cubicBezTo>
                    <a:pt x="82" y="3"/>
                    <a:pt x="82" y="2"/>
                    <a:pt x="82" y="2"/>
                  </a:cubicBezTo>
                  <a:cubicBezTo>
                    <a:pt x="82" y="1"/>
                    <a:pt x="84" y="1"/>
                    <a:pt x="84" y="2"/>
                  </a:cubicBezTo>
                  <a:cubicBezTo>
                    <a:pt x="84" y="2"/>
                    <a:pt x="84" y="3"/>
                    <a:pt x="84" y="3"/>
                  </a:cubicBezTo>
                  <a:cubicBezTo>
                    <a:pt x="84" y="4"/>
                    <a:pt x="84" y="4"/>
                    <a:pt x="85" y="4"/>
                  </a:cubicBezTo>
                  <a:cubicBezTo>
                    <a:pt x="87" y="4"/>
                    <a:pt x="87" y="6"/>
                    <a:pt x="85" y="6"/>
                  </a:cubicBezTo>
                  <a:cubicBezTo>
                    <a:pt x="84" y="6"/>
                    <a:pt x="84" y="6"/>
                    <a:pt x="84" y="7"/>
                  </a:cubicBezTo>
                  <a:cubicBezTo>
                    <a:pt x="85" y="11"/>
                    <a:pt x="85" y="15"/>
                    <a:pt x="85" y="18"/>
                  </a:cubicBezTo>
                  <a:cubicBezTo>
                    <a:pt x="85" y="20"/>
                    <a:pt x="85" y="20"/>
                    <a:pt x="87" y="20"/>
                  </a:cubicBezTo>
                  <a:cubicBezTo>
                    <a:pt x="88" y="20"/>
                    <a:pt x="89" y="20"/>
                    <a:pt x="88" y="18"/>
                  </a:cubicBezTo>
                  <a:cubicBezTo>
                    <a:pt x="88" y="15"/>
                    <a:pt x="88" y="12"/>
                    <a:pt x="88" y="9"/>
                  </a:cubicBezTo>
                  <a:cubicBezTo>
                    <a:pt x="88" y="9"/>
                    <a:pt x="88" y="8"/>
                    <a:pt x="87" y="8"/>
                  </a:cubicBezTo>
                  <a:cubicBezTo>
                    <a:pt x="86" y="9"/>
                    <a:pt x="86" y="7"/>
                    <a:pt x="87" y="7"/>
                  </a:cubicBezTo>
                  <a:cubicBezTo>
                    <a:pt x="88" y="7"/>
                    <a:pt x="88" y="7"/>
                    <a:pt x="88" y="6"/>
                  </a:cubicBezTo>
                  <a:cubicBezTo>
                    <a:pt x="88" y="5"/>
                    <a:pt x="88" y="5"/>
                    <a:pt x="88" y="4"/>
                  </a:cubicBezTo>
                  <a:cubicBezTo>
                    <a:pt x="88" y="3"/>
                    <a:pt x="90" y="3"/>
                    <a:pt x="90" y="4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90" y="6"/>
                    <a:pt x="90" y="7"/>
                    <a:pt x="91" y="6"/>
                  </a:cubicBezTo>
                  <a:cubicBezTo>
                    <a:pt x="92" y="6"/>
                    <a:pt x="92" y="8"/>
                    <a:pt x="91" y="8"/>
                  </a:cubicBezTo>
                  <a:cubicBezTo>
                    <a:pt x="90" y="8"/>
                    <a:pt x="90" y="8"/>
                    <a:pt x="90" y="9"/>
                  </a:cubicBezTo>
                  <a:cubicBezTo>
                    <a:pt x="90" y="12"/>
                    <a:pt x="90" y="15"/>
                    <a:pt x="90" y="18"/>
                  </a:cubicBezTo>
                  <a:cubicBezTo>
                    <a:pt x="90" y="20"/>
                    <a:pt x="91" y="20"/>
                    <a:pt x="93" y="20"/>
                  </a:cubicBezTo>
                  <a:cubicBezTo>
                    <a:pt x="95" y="20"/>
                    <a:pt x="95" y="20"/>
                    <a:pt x="95" y="18"/>
                  </a:cubicBezTo>
                  <a:cubicBezTo>
                    <a:pt x="95" y="15"/>
                    <a:pt x="95" y="11"/>
                    <a:pt x="94" y="8"/>
                  </a:cubicBezTo>
                  <a:cubicBezTo>
                    <a:pt x="94" y="7"/>
                    <a:pt x="94" y="7"/>
                    <a:pt x="93" y="7"/>
                  </a:cubicBezTo>
                  <a:cubicBezTo>
                    <a:pt x="92" y="7"/>
                    <a:pt x="92" y="5"/>
                    <a:pt x="93" y="5"/>
                  </a:cubicBezTo>
                  <a:cubicBezTo>
                    <a:pt x="94" y="5"/>
                    <a:pt x="94" y="5"/>
                    <a:pt x="94" y="4"/>
                  </a:cubicBezTo>
                  <a:cubicBezTo>
                    <a:pt x="94" y="3"/>
                    <a:pt x="94" y="3"/>
                    <a:pt x="94" y="2"/>
                  </a:cubicBezTo>
                  <a:cubicBezTo>
                    <a:pt x="94" y="1"/>
                    <a:pt x="96" y="1"/>
                    <a:pt x="96" y="2"/>
                  </a:cubicBezTo>
                  <a:cubicBezTo>
                    <a:pt x="96" y="3"/>
                    <a:pt x="96" y="3"/>
                    <a:pt x="96" y="4"/>
                  </a:cubicBezTo>
                  <a:cubicBezTo>
                    <a:pt x="96" y="5"/>
                    <a:pt x="96" y="5"/>
                    <a:pt x="97" y="5"/>
                  </a:cubicBezTo>
                  <a:cubicBezTo>
                    <a:pt x="98" y="5"/>
                    <a:pt x="98" y="6"/>
                    <a:pt x="97" y="6"/>
                  </a:cubicBezTo>
                  <a:cubicBezTo>
                    <a:pt x="96" y="7"/>
                    <a:pt x="96" y="7"/>
                    <a:pt x="96" y="8"/>
                  </a:cubicBezTo>
                  <a:cubicBezTo>
                    <a:pt x="96" y="11"/>
                    <a:pt x="97" y="15"/>
                    <a:pt x="97" y="18"/>
                  </a:cubicBezTo>
                  <a:cubicBezTo>
                    <a:pt x="97" y="20"/>
                    <a:pt x="97" y="20"/>
                    <a:pt x="99" y="20"/>
                  </a:cubicBezTo>
                  <a:cubicBezTo>
                    <a:pt x="102" y="20"/>
                    <a:pt x="102" y="20"/>
                    <a:pt x="102" y="18"/>
                  </a:cubicBezTo>
                  <a:cubicBezTo>
                    <a:pt x="102" y="14"/>
                    <a:pt x="101" y="10"/>
                    <a:pt x="101" y="6"/>
                  </a:cubicBezTo>
                  <a:cubicBezTo>
                    <a:pt x="101" y="5"/>
                    <a:pt x="101" y="5"/>
                    <a:pt x="100" y="5"/>
                  </a:cubicBezTo>
                  <a:cubicBezTo>
                    <a:pt x="99" y="5"/>
                    <a:pt x="99" y="4"/>
                    <a:pt x="100" y="4"/>
                  </a:cubicBezTo>
                  <a:cubicBezTo>
                    <a:pt x="101" y="3"/>
                    <a:pt x="101" y="3"/>
                    <a:pt x="101" y="2"/>
                  </a:cubicBezTo>
                  <a:cubicBezTo>
                    <a:pt x="101" y="2"/>
                    <a:pt x="101" y="1"/>
                    <a:pt x="101" y="1"/>
                  </a:cubicBezTo>
                  <a:cubicBezTo>
                    <a:pt x="101" y="0"/>
                    <a:pt x="103" y="0"/>
                    <a:pt x="103" y="1"/>
                  </a:cubicBezTo>
                  <a:cubicBezTo>
                    <a:pt x="103" y="1"/>
                    <a:pt x="103" y="2"/>
                    <a:pt x="103" y="2"/>
                  </a:cubicBezTo>
                  <a:cubicBezTo>
                    <a:pt x="103" y="3"/>
                    <a:pt x="103" y="3"/>
                    <a:pt x="104" y="3"/>
                  </a:cubicBezTo>
                  <a:cubicBezTo>
                    <a:pt x="105" y="3"/>
                    <a:pt x="105" y="5"/>
                    <a:pt x="104" y="5"/>
                  </a:cubicBezTo>
                  <a:cubicBezTo>
                    <a:pt x="103" y="5"/>
                    <a:pt x="103" y="5"/>
                    <a:pt x="103" y="6"/>
                  </a:cubicBezTo>
                  <a:cubicBezTo>
                    <a:pt x="103" y="10"/>
                    <a:pt x="103" y="14"/>
                    <a:pt x="104" y="18"/>
                  </a:cubicBezTo>
                  <a:cubicBezTo>
                    <a:pt x="104" y="20"/>
                    <a:pt x="104" y="20"/>
                    <a:pt x="105" y="20"/>
                  </a:cubicBezTo>
                  <a:cubicBezTo>
                    <a:pt x="106" y="20"/>
                    <a:pt x="106" y="20"/>
                    <a:pt x="107" y="22"/>
                  </a:cubicBezTo>
                  <a:cubicBezTo>
                    <a:pt x="108" y="34"/>
                    <a:pt x="111" y="45"/>
                    <a:pt x="117" y="55"/>
                  </a:cubicBezTo>
                  <a:cubicBezTo>
                    <a:pt x="119" y="59"/>
                    <a:pt x="120" y="59"/>
                    <a:pt x="124" y="59"/>
                  </a:cubicBezTo>
                  <a:cubicBezTo>
                    <a:pt x="128" y="59"/>
                    <a:pt x="128" y="59"/>
                    <a:pt x="129" y="56"/>
                  </a:cubicBezTo>
                  <a:cubicBezTo>
                    <a:pt x="129" y="53"/>
                    <a:pt x="129" y="53"/>
                    <a:pt x="127" y="53"/>
                  </a:cubicBezTo>
                  <a:cubicBezTo>
                    <a:pt x="124" y="52"/>
                    <a:pt x="124" y="52"/>
                    <a:pt x="126" y="48"/>
                  </a:cubicBezTo>
                  <a:cubicBezTo>
                    <a:pt x="128" y="42"/>
                    <a:pt x="130" y="36"/>
                    <a:pt x="131" y="30"/>
                  </a:cubicBezTo>
                  <a:cubicBezTo>
                    <a:pt x="132" y="29"/>
                    <a:pt x="132" y="28"/>
                    <a:pt x="133" y="29"/>
                  </a:cubicBezTo>
                  <a:cubicBezTo>
                    <a:pt x="135" y="29"/>
                    <a:pt x="135" y="29"/>
                    <a:pt x="135" y="27"/>
                  </a:cubicBezTo>
                  <a:cubicBezTo>
                    <a:pt x="135" y="23"/>
                    <a:pt x="136" y="20"/>
                    <a:pt x="136" y="19"/>
                  </a:cubicBezTo>
                  <a:cubicBezTo>
                    <a:pt x="136" y="18"/>
                    <a:pt x="136" y="18"/>
                    <a:pt x="135" y="17"/>
                  </a:cubicBezTo>
                  <a:cubicBezTo>
                    <a:pt x="134" y="17"/>
                    <a:pt x="134" y="16"/>
                    <a:pt x="135" y="16"/>
                  </a:cubicBezTo>
                  <a:cubicBezTo>
                    <a:pt x="136" y="16"/>
                    <a:pt x="136" y="16"/>
                    <a:pt x="136" y="15"/>
                  </a:cubicBezTo>
                  <a:cubicBezTo>
                    <a:pt x="136" y="14"/>
                    <a:pt x="136" y="14"/>
                    <a:pt x="136" y="13"/>
                  </a:cubicBezTo>
                  <a:cubicBezTo>
                    <a:pt x="136" y="12"/>
                    <a:pt x="138" y="12"/>
                    <a:pt x="138" y="13"/>
                  </a:cubicBezTo>
                  <a:cubicBezTo>
                    <a:pt x="138" y="14"/>
                    <a:pt x="138" y="14"/>
                    <a:pt x="138" y="15"/>
                  </a:cubicBezTo>
                  <a:cubicBezTo>
                    <a:pt x="138" y="16"/>
                    <a:pt x="138" y="16"/>
                    <a:pt x="139" y="16"/>
                  </a:cubicBezTo>
                  <a:cubicBezTo>
                    <a:pt x="140" y="16"/>
                    <a:pt x="140" y="18"/>
                    <a:pt x="139" y="18"/>
                  </a:cubicBezTo>
                  <a:cubicBezTo>
                    <a:pt x="138" y="18"/>
                    <a:pt x="138" y="18"/>
                    <a:pt x="138" y="19"/>
                  </a:cubicBezTo>
                  <a:cubicBezTo>
                    <a:pt x="137" y="20"/>
                    <a:pt x="137" y="23"/>
                    <a:pt x="137" y="27"/>
                  </a:cubicBezTo>
                  <a:cubicBezTo>
                    <a:pt x="137" y="29"/>
                    <a:pt x="137" y="29"/>
                    <a:pt x="139" y="30"/>
                  </a:cubicBezTo>
                  <a:cubicBezTo>
                    <a:pt x="142" y="30"/>
                    <a:pt x="142" y="30"/>
                    <a:pt x="142" y="28"/>
                  </a:cubicBezTo>
                  <a:cubicBezTo>
                    <a:pt x="143" y="24"/>
                    <a:pt x="143" y="21"/>
                    <a:pt x="143" y="19"/>
                  </a:cubicBezTo>
                  <a:cubicBezTo>
                    <a:pt x="143" y="19"/>
                    <a:pt x="143" y="18"/>
                    <a:pt x="142" y="18"/>
                  </a:cubicBezTo>
                  <a:cubicBezTo>
                    <a:pt x="141" y="18"/>
                    <a:pt x="141" y="17"/>
                    <a:pt x="142" y="17"/>
                  </a:cubicBezTo>
                  <a:cubicBezTo>
                    <a:pt x="143" y="17"/>
                    <a:pt x="143" y="17"/>
                    <a:pt x="143" y="16"/>
                  </a:cubicBezTo>
                  <a:cubicBezTo>
                    <a:pt x="143" y="15"/>
                    <a:pt x="143" y="15"/>
                    <a:pt x="143" y="14"/>
                  </a:cubicBezTo>
                  <a:cubicBezTo>
                    <a:pt x="143" y="13"/>
                    <a:pt x="145" y="13"/>
                    <a:pt x="145" y="14"/>
                  </a:cubicBezTo>
                  <a:cubicBezTo>
                    <a:pt x="145" y="15"/>
                    <a:pt x="145" y="15"/>
                    <a:pt x="145" y="16"/>
                  </a:cubicBezTo>
                  <a:cubicBezTo>
                    <a:pt x="145" y="17"/>
                    <a:pt x="145" y="17"/>
                    <a:pt x="146" y="17"/>
                  </a:cubicBezTo>
                  <a:cubicBezTo>
                    <a:pt x="147" y="17"/>
                    <a:pt x="147" y="19"/>
                    <a:pt x="146" y="19"/>
                  </a:cubicBezTo>
                  <a:cubicBezTo>
                    <a:pt x="145" y="19"/>
                    <a:pt x="145" y="19"/>
                    <a:pt x="145" y="19"/>
                  </a:cubicBezTo>
                  <a:cubicBezTo>
                    <a:pt x="145" y="21"/>
                    <a:pt x="145" y="24"/>
                    <a:pt x="144" y="28"/>
                  </a:cubicBezTo>
                  <a:cubicBezTo>
                    <a:pt x="144" y="30"/>
                    <a:pt x="144" y="30"/>
                    <a:pt x="147" y="31"/>
                  </a:cubicBezTo>
                  <a:cubicBezTo>
                    <a:pt x="149" y="31"/>
                    <a:pt x="149" y="31"/>
                    <a:pt x="149" y="29"/>
                  </a:cubicBezTo>
                  <a:cubicBezTo>
                    <a:pt x="150" y="24"/>
                    <a:pt x="150" y="20"/>
                    <a:pt x="150" y="19"/>
                  </a:cubicBezTo>
                  <a:cubicBezTo>
                    <a:pt x="150" y="18"/>
                    <a:pt x="150" y="18"/>
                    <a:pt x="149" y="18"/>
                  </a:cubicBezTo>
                  <a:cubicBezTo>
                    <a:pt x="148" y="18"/>
                    <a:pt x="148" y="16"/>
                    <a:pt x="149" y="16"/>
                  </a:cubicBezTo>
                  <a:cubicBezTo>
                    <a:pt x="150" y="16"/>
                    <a:pt x="150" y="16"/>
                    <a:pt x="150" y="15"/>
                  </a:cubicBezTo>
                  <a:cubicBezTo>
                    <a:pt x="150" y="15"/>
                    <a:pt x="150" y="14"/>
                    <a:pt x="150" y="14"/>
                  </a:cubicBezTo>
                  <a:cubicBezTo>
                    <a:pt x="150" y="13"/>
                    <a:pt x="152" y="13"/>
                    <a:pt x="152" y="14"/>
                  </a:cubicBezTo>
                  <a:cubicBezTo>
                    <a:pt x="152" y="14"/>
                    <a:pt x="152" y="15"/>
                    <a:pt x="152" y="15"/>
                  </a:cubicBezTo>
                  <a:cubicBezTo>
                    <a:pt x="152" y="16"/>
                    <a:pt x="152" y="16"/>
                    <a:pt x="153" y="16"/>
                  </a:cubicBezTo>
                  <a:cubicBezTo>
                    <a:pt x="154" y="16"/>
                    <a:pt x="154" y="18"/>
                    <a:pt x="153" y="18"/>
                  </a:cubicBezTo>
                  <a:cubicBezTo>
                    <a:pt x="152" y="18"/>
                    <a:pt x="152" y="18"/>
                    <a:pt x="152" y="19"/>
                  </a:cubicBezTo>
                  <a:cubicBezTo>
                    <a:pt x="152" y="20"/>
                    <a:pt x="151" y="24"/>
                    <a:pt x="151" y="29"/>
                  </a:cubicBezTo>
                  <a:cubicBezTo>
                    <a:pt x="151" y="31"/>
                    <a:pt x="151" y="31"/>
                    <a:pt x="154" y="32"/>
                  </a:cubicBezTo>
                  <a:cubicBezTo>
                    <a:pt x="156" y="32"/>
                    <a:pt x="156" y="32"/>
                    <a:pt x="156" y="30"/>
                  </a:cubicBezTo>
                  <a:cubicBezTo>
                    <a:pt x="157" y="26"/>
                    <a:pt x="157" y="23"/>
                    <a:pt x="157" y="22"/>
                  </a:cubicBezTo>
                  <a:cubicBezTo>
                    <a:pt x="157" y="21"/>
                    <a:pt x="157" y="21"/>
                    <a:pt x="156" y="21"/>
                  </a:cubicBezTo>
                  <a:cubicBezTo>
                    <a:pt x="155" y="21"/>
                    <a:pt x="155" y="19"/>
                    <a:pt x="156" y="19"/>
                  </a:cubicBezTo>
                  <a:cubicBezTo>
                    <a:pt x="157" y="19"/>
                    <a:pt x="157" y="19"/>
                    <a:pt x="157" y="18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5"/>
                    <a:pt x="159" y="15"/>
                    <a:pt x="159" y="17"/>
                  </a:cubicBezTo>
                  <a:cubicBezTo>
                    <a:pt x="159" y="17"/>
                    <a:pt x="159" y="18"/>
                    <a:pt x="159" y="18"/>
                  </a:cubicBezTo>
                  <a:cubicBezTo>
                    <a:pt x="159" y="19"/>
                    <a:pt x="159" y="19"/>
                    <a:pt x="160" y="19"/>
                  </a:cubicBezTo>
                  <a:cubicBezTo>
                    <a:pt x="161" y="19"/>
                    <a:pt x="161" y="21"/>
                    <a:pt x="160" y="21"/>
                  </a:cubicBezTo>
                  <a:cubicBezTo>
                    <a:pt x="159" y="21"/>
                    <a:pt x="159" y="21"/>
                    <a:pt x="159" y="22"/>
                  </a:cubicBezTo>
                  <a:cubicBezTo>
                    <a:pt x="159" y="23"/>
                    <a:pt x="158" y="26"/>
                    <a:pt x="158" y="30"/>
                  </a:cubicBezTo>
                  <a:cubicBezTo>
                    <a:pt x="158" y="32"/>
                    <a:pt x="158" y="32"/>
                    <a:pt x="160" y="33"/>
                  </a:cubicBezTo>
                  <a:cubicBezTo>
                    <a:pt x="163" y="33"/>
                    <a:pt x="163" y="33"/>
                    <a:pt x="163" y="31"/>
                  </a:cubicBezTo>
                  <a:cubicBezTo>
                    <a:pt x="164" y="26"/>
                    <a:pt x="164" y="22"/>
                    <a:pt x="164" y="20"/>
                  </a:cubicBezTo>
                  <a:cubicBezTo>
                    <a:pt x="164" y="19"/>
                    <a:pt x="164" y="19"/>
                    <a:pt x="163" y="19"/>
                  </a:cubicBezTo>
                  <a:cubicBezTo>
                    <a:pt x="162" y="19"/>
                    <a:pt x="162" y="17"/>
                    <a:pt x="163" y="17"/>
                  </a:cubicBezTo>
                  <a:cubicBezTo>
                    <a:pt x="164" y="18"/>
                    <a:pt x="164" y="17"/>
                    <a:pt x="164" y="16"/>
                  </a:cubicBezTo>
                  <a:cubicBezTo>
                    <a:pt x="164" y="16"/>
                    <a:pt x="164" y="16"/>
                    <a:pt x="164" y="15"/>
                  </a:cubicBezTo>
                  <a:cubicBezTo>
                    <a:pt x="165" y="14"/>
                    <a:pt x="166" y="14"/>
                    <a:pt x="166" y="15"/>
                  </a:cubicBezTo>
                  <a:cubicBezTo>
                    <a:pt x="166" y="16"/>
                    <a:pt x="166" y="16"/>
                    <a:pt x="166" y="17"/>
                  </a:cubicBezTo>
                  <a:cubicBezTo>
                    <a:pt x="166" y="18"/>
                    <a:pt x="166" y="18"/>
                    <a:pt x="167" y="18"/>
                  </a:cubicBezTo>
                  <a:cubicBezTo>
                    <a:pt x="168" y="18"/>
                    <a:pt x="168" y="20"/>
                    <a:pt x="167" y="19"/>
                  </a:cubicBezTo>
                  <a:cubicBezTo>
                    <a:pt x="166" y="19"/>
                    <a:pt x="166" y="19"/>
                    <a:pt x="166" y="20"/>
                  </a:cubicBezTo>
                  <a:cubicBezTo>
                    <a:pt x="166" y="22"/>
                    <a:pt x="166" y="26"/>
                    <a:pt x="165" y="31"/>
                  </a:cubicBezTo>
                  <a:cubicBezTo>
                    <a:pt x="165" y="33"/>
                    <a:pt x="165" y="33"/>
                    <a:pt x="166" y="34"/>
                  </a:cubicBezTo>
                  <a:cubicBezTo>
                    <a:pt x="167" y="34"/>
                    <a:pt x="167" y="35"/>
                    <a:pt x="167" y="37"/>
                  </a:cubicBezTo>
                  <a:cubicBezTo>
                    <a:pt x="168" y="48"/>
                    <a:pt x="168" y="52"/>
                    <a:pt x="169" y="42"/>
                  </a:cubicBezTo>
                  <a:cubicBezTo>
                    <a:pt x="169" y="33"/>
                    <a:pt x="170" y="25"/>
                    <a:pt x="170" y="23"/>
                  </a:cubicBezTo>
                  <a:cubicBezTo>
                    <a:pt x="170" y="22"/>
                    <a:pt x="170" y="22"/>
                    <a:pt x="169" y="22"/>
                  </a:cubicBezTo>
                  <a:cubicBezTo>
                    <a:pt x="168" y="22"/>
                    <a:pt x="168" y="20"/>
                    <a:pt x="169" y="20"/>
                  </a:cubicBezTo>
                  <a:cubicBezTo>
                    <a:pt x="170" y="20"/>
                    <a:pt x="170" y="20"/>
                    <a:pt x="170" y="19"/>
                  </a:cubicBezTo>
                  <a:cubicBezTo>
                    <a:pt x="170" y="19"/>
                    <a:pt x="170" y="18"/>
                    <a:pt x="171" y="18"/>
                  </a:cubicBezTo>
                  <a:cubicBezTo>
                    <a:pt x="171" y="16"/>
                    <a:pt x="172" y="17"/>
                    <a:pt x="172" y="18"/>
                  </a:cubicBezTo>
                  <a:cubicBezTo>
                    <a:pt x="172" y="18"/>
                    <a:pt x="172" y="19"/>
                    <a:pt x="172" y="19"/>
                  </a:cubicBezTo>
                  <a:cubicBezTo>
                    <a:pt x="172" y="20"/>
                    <a:pt x="172" y="20"/>
                    <a:pt x="173" y="20"/>
                  </a:cubicBezTo>
                  <a:cubicBezTo>
                    <a:pt x="174" y="20"/>
                    <a:pt x="174" y="22"/>
                    <a:pt x="173" y="22"/>
                  </a:cubicBezTo>
                  <a:cubicBezTo>
                    <a:pt x="172" y="22"/>
                    <a:pt x="172" y="22"/>
                    <a:pt x="172" y="23"/>
                  </a:cubicBezTo>
                  <a:cubicBezTo>
                    <a:pt x="172" y="26"/>
                    <a:pt x="171" y="40"/>
                    <a:pt x="169" y="56"/>
                  </a:cubicBezTo>
                  <a:cubicBezTo>
                    <a:pt x="169" y="63"/>
                    <a:pt x="169" y="69"/>
                    <a:pt x="170" y="72"/>
                  </a:cubicBezTo>
                  <a:cubicBezTo>
                    <a:pt x="172" y="78"/>
                    <a:pt x="172" y="77"/>
                    <a:pt x="173" y="70"/>
                  </a:cubicBezTo>
                  <a:cubicBezTo>
                    <a:pt x="175" y="48"/>
                    <a:pt x="176" y="24"/>
                    <a:pt x="177" y="20"/>
                  </a:cubicBezTo>
                  <a:cubicBezTo>
                    <a:pt x="177" y="19"/>
                    <a:pt x="177" y="19"/>
                    <a:pt x="176" y="19"/>
                  </a:cubicBezTo>
                  <a:cubicBezTo>
                    <a:pt x="175" y="19"/>
                    <a:pt x="175" y="17"/>
                    <a:pt x="176" y="17"/>
                  </a:cubicBezTo>
                  <a:cubicBezTo>
                    <a:pt x="177" y="17"/>
                    <a:pt x="177" y="17"/>
                    <a:pt x="177" y="16"/>
                  </a:cubicBezTo>
                  <a:cubicBezTo>
                    <a:pt x="177" y="16"/>
                    <a:pt x="177" y="15"/>
                    <a:pt x="177" y="15"/>
                  </a:cubicBezTo>
                  <a:cubicBezTo>
                    <a:pt x="177" y="14"/>
                    <a:pt x="179" y="14"/>
                    <a:pt x="179" y="15"/>
                  </a:cubicBezTo>
                  <a:cubicBezTo>
                    <a:pt x="179" y="15"/>
                    <a:pt x="179" y="16"/>
                    <a:pt x="179" y="16"/>
                  </a:cubicBezTo>
                  <a:cubicBezTo>
                    <a:pt x="179" y="17"/>
                    <a:pt x="179" y="17"/>
                    <a:pt x="180" y="17"/>
                  </a:cubicBezTo>
                  <a:cubicBezTo>
                    <a:pt x="181" y="17"/>
                    <a:pt x="181" y="19"/>
                    <a:pt x="180" y="19"/>
                  </a:cubicBezTo>
                  <a:cubicBezTo>
                    <a:pt x="179" y="19"/>
                    <a:pt x="178" y="19"/>
                    <a:pt x="178" y="20"/>
                  </a:cubicBezTo>
                  <a:cubicBezTo>
                    <a:pt x="178" y="24"/>
                    <a:pt x="176" y="51"/>
                    <a:pt x="174" y="73"/>
                  </a:cubicBezTo>
                  <a:cubicBezTo>
                    <a:pt x="174" y="81"/>
                    <a:pt x="174" y="82"/>
                    <a:pt x="177" y="87"/>
                  </a:cubicBezTo>
                  <a:cubicBezTo>
                    <a:pt x="178" y="89"/>
                    <a:pt x="180" y="91"/>
                    <a:pt x="181" y="94"/>
                  </a:cubicBezTo>
                  <a:cubicBezTo>
                    <a:pt x="186" y="101"/>
                    <a:pt x="186" y="101"/>
                    <a:pt x="181" y="102"/>
                  </a:cubicBezTo>
                  <a:cubicBezTo>
                    <a:pt x="176" y="102"/>
                    <a:pt x="176" y="102"/>
                    <a:pt x="175" y="108"/>
                  </a:cubicBezTo>
                  <a:cubicBezTo>
                    <a:pt x="173" y="122"/>
                    <a:pt x="170" y="147"/>
                    <a:pt x="168" y="163"/>
                  </a:cubicBezTo>
                  <a:cubicBezTo>
                    <a:pt x="166" y="177"/>
                    <a:pt x="167" y="179"/>
                    <a:pt x="171" y="186"/>
                  </a:cubicBezTo>
                  <a:cubicBezTo>
                    <a:pt x="172" y="189"/>
                    <a:pt x="174" y="191"/>
                    <a:pt x="176" y="194"/>
                  </a:cubicBezTo>
                  <a:cubicBezTo>
                    <a:pt x="180" y="198"/>
                    <a:pt x="179" y="198"/>
                    <a:pt x="177" y="198"/>
                  </a:cubicBezTo>
                  <a:cubicBezTo>
                    <a:pt x="174" y="198"/>
                    <a:pt x="173" y="199"/>
                    <a:pt x="173" y="202"/>
                  </a:cubicBezTo>
                  <a:cubicBezTo>
                    <a:pt x="171" y="215"/>
                    <a:pt x="169" y="227"/>
                    <a:pt x="167" y="240"/>
                  </a:cubicBezTo>
                  <a:cubicBezTo>
                    <a:pt x="166" y="248"/>
                    <a:pt x="166" y="248"/>
                    <a:pt x="156" y="248"/>
                  </a:cubicBezTo>
                  <a:cubicBezTo>
                    <a:pt x="116" y="248"/>
                    <a:pt x="76" y="248"/>
                    <a:pt x="37" y="248"/>
                  </a:cubicBezTo>
                  <a:cubicBezTo>
                    <a:pt x="25" y="248"/>
                    <a:pt x="24" y="248"/>
                    <a:pt x="22" y="238"/>
                  </a:cubicBezTo>
                  <a:close/>
                  <a:moveTo>
                    <a:pt x="96" y="66"/>
                  </a:moveTo>
                  <a:cubicBezTo>
                    <a:pt x="98" y="66"/>
                    <a:pt x="100" y="68"/>
                    <a:pt x="100" y="71"/>
                  </a:cubicBezTo>
                  <a:cubicBezTo>
                    <a:pt x="101" y="72"/>
                    <a:pt x="101" y="72"/>
                    <a:pt x="99" y="72"/>
                  </a:cubicBezTo>
                  <a:cubicBezTo>
                    <a:pt x="98" y="72"/>
                    <a:pt x="97" y="72"/>
                    <a:pt x="96" y="72"/>
                  </a:cubicBezTo>
                  <a:cubicBezTo>
                    <a:pt x="94" y="72"/>
                    <a:pt x="94" y="72"/>
                    <a:pt x="94" y="70"/>
                  </a:cubicBezTo>
                  <a:cubicBezTo>
                    <a:pt x="94" y="69"/>
                    <a:pt x="94" y="68"/>
                    <a:pt x="94" y="67"/>
                  </a:cubicBezTo>
                  <a:cubicBezTo>
                    <a:pt x="94" y="65"/>
                    <a:pt x="94" y="65"/>
                    <a:pt x="96" y="66"/>
                  </a:cubicBezTo>
                  <a:close/>
                  <a:moveTo>
                    <a:pt x="99" y="76"/>
                  </a:moveTo>
                  <a:cubicBezTo>
                    <a:pt x="99" y="77"/>
                    <a:pt x="98" y="78"/>
                    <a:pt x="96" y="79"/>
                  </a:cubicBezTo>
                  <a:cubicBezTo>
                    <a:pt x="95" y="79"/>
                    <a:pt x="95" y="79"/>
                    <a:pt x="95" y="78"/>
                  </a:cubicBezTo>
                  <a:cubicBezTo>
                    <a:pt x="95" y="77"/>
                    <a:pt x="95" y="76"/>
                    <a:pt x="95" y="76"/>
                  </a:cubicBezTo>
                  <a:cubicBezTo>
                    <a:pt x="94" y="74"/>
                    <a:pt x="95" y="74"/>
                    <a:pt x="96" y="74"/>
                  </a:cubicBezTo>
                  <a:cubicBezTo>
                    <a:pt x="97" y="74"/>
                    <a:pt x="98" y="74"/>
                    <a:pt x="99" y="74"/>
                  </a:cubicBezTo>
                  <a:cubicBezTo>
                    <a:pt x="100" y="74"/>
                    <a:pt x="100" y="74"/>
                    <a:pt x="99" y="76"/>
                  </a:cubicBezTo>
                  <a:close/>
                  <a:moveTo>
                    <a:pt x="91" y="79"/>
                  </a:moveTo>
                  <a:cubicBezTo>
                    <a:pt x="89" y="78"/>
                    <a:pt x="88" y="77"/>
                    <a:pt x="87" y="75"/>
                  </a:cubicBezTo>
                  <a:cubicBezTo>
                    <a:pt x="87" y="74"/>
                    <a:pt x="87" y="74"/>
                    <a:pt x="88" y="74"/>
                  </a:cubicBezTo>
                  <a:cubicBezTo>
                    <a:pt x="89" y="74"/>
                    <a:pt x="90" y="74"/>
                    <a:pt x="91" y="74"/>
                  </a:cubicBezTo>
                  <a:cubicBezTo>
                    <a:pt x="92" y="74"/>
                    <a:pt x="93" y="74"/>
                    <a:pt x="93" y="76"/>
                  </a:cubicBezTo>
                  <a:cubicBezTo>
                    <a:pt x="93" y="76"/>
                    <a:pt x="93" y="77"/>
                    <a:pt x="93" y="78"/>
                  </a:cubicBezTo>
                  <a:cubicBezTo>
                    <a:pt x="93" y="79"/>
                    <a:pt x="93" y="80"/>
                    <a:pt x="91" y="79"/>
                  </a:cubicBezTo>
                  <a:close/>
                  <a:moveTo>
                    <a:pt x="87" y="70"/>
                  </a:moveTo>
                  <a:cubicBezTo>
                    <a:pt x="88" y="69"/>
                    <a:pt x="89" y="67"/>
                    <a:pt x="90" y="66"/>
                  </a:cubicBezTo>
                  <a:cubicBezTo>
                    <a:pt x="91" y="66"/>
                    <a:pt x="92" y="66"/>
                    <a:pt x="92" y="67"/>
                  </a:cubicBezTo>
                  <a:cubicBezTo>
                    <a:pt x="92" y="68"/>
                    <a:pt x="92" y="69"/>
                    <a:pt x="92" y="70"/>
                  </a:cubicBezTo>
                  <a:cubicBezTo>
                    <a:pt x="92" y="72"/>
                    <a:pt x="92" y="72"/>
                    <a:pt x="91" y="72"/>
                  </a:cubicBezTo>
                  <a:cubicBezTo>
                    <a:pt x="90" y="72"/>
                    <a:pt x="89" y="72"/>
                    <a:pt x="88" y="72"/>
                  </a:cubicBezTo>
                  <a:cubicBezTo>
                    <a:pt x="87" y="72"/>
                    <a:pt x="86" y="72"/>
                    <a:pt x="87" y="70"/>
                  </a:cubicBezTo>
                  <a:close/>
                  <a:moveTo>
                    <a:pt x="52" y="158"/>
                  </a:moveTo>
                  <a:cubicBezTo>
                    <a:pt x="51" y="158"/>
                    <a:pt x="50" y="158"/>
                    <a:pt x="49" y="158"/>
                  </a:cubicBezTo>
                  <a:cubicBezTo>
                    <a:pt x="47" y="158"/>
                    <a:pt x="47" y="158"/>
                    <a:pt x="47" y="156"/>
                  </a:cubicBezTo>
                  <a:cubicBezTo>
                    <a:pt x="47" y="154"/>
                    <a:pt x="47" y="153"/>
                    <a:pt x="47" y="151"/>
                  </a:cubicBezTo>
                  <a:cubicBezTo>
                    <a:pt x="46" y="149"/>
                    <a:pt x="47" y="149"/>
                    <a:pt x="49" y="149"/>
                  </a:cubicBezTo>
                  <a:cubicBezTo>
                    <a:pt x="50" y="149"/>
                    <a:pt x="51" y="148"/>
                    <a:pt x="52" y="148"/>
                  </a:cubicBezTo>
                  <a:cubicBezTo>
                    <a:pt x="55" y="148"/>
                    <a:pt x="55" y="149"/>
                    <a:pt x="55" y="150"/>
                  </a:cubicBezTo>
                  <a:cubicBezTo>
                    <a:pt x="54" y="152"/>
                    <a:pt x="54" y="154"/>
                    <a:pt x="54" y="156"/>
                  </a:cubicBezTo>
                  <a:cubicBezTo>
                    <a:pt x="54" y="158"/>
                    <a:pt x="54" y="158"/>
                    <a:pt x="52" y="158"/>
                  </a:cubicBezTo>
                  <a:close/>
                  <a:moveTo>
                    <a:pt x="108" y="139"/>
                  </a:moveTo>
                  <a:cubicBezTo>
                    <a:pt x="104" y="139"/>
                    <a:pt x="100" y="139"/>
                    <a:pt x="97" y="139"/>
                  </a:cubicBezTo>
                  <a:cubicBezTo>
                    <a:pt x="94" y="139"/>
                    <a:pt x="94" y="139"/>
                    <a:pt x="94" y="137"/>
                  </a:cubicBezTo>
                  <a:cubicBezTo>
                    <a:pt x="94" y="135"/>
                    <a:pt x="94" y="134"/>
                    <a:pt x="94" y="132"/>
                  </a:cubicBezTo>
                  <a:cubicBezTo>
                    <a:pt x="94" y="130"/>
                    <a:pt x="94" y="129"/>
                    <a:pt x="97" y="129"/>
                  </a:cubicBezTo>
                  <a:cubicBezTo>
                    <a:pt x="101" y="129"/>
                    <a:pt x="105" y="129"/>
                    <a:pt x="110" y="129"/>
                  </a:cubicBezTo>
                  <a:cubicBezTo>
                    <a:pt x="112" y="129"/>
                    <a:pt x="113" y="129"/>
                    <a:pt x="112" y="132"/>
                  </a:cubicBezTo>
                  <a:cubicBezTo>
                    <a:pt x="112" y="133"/>
                    <a:pt x="111" y="135"/>
                    <a:pt x="111" y="136"/>
                  </a:cubicBezTo>
                  <a:cubicBezTo>
                    <a:pt x="111" y="139"/>
                    <a:pt x="110" y="139"/>
                    <a:pt x="108" y="139"/>
                  </a:cubicBezTo>
                  <a:close/>
                  <a:moveTo>
                    <a:pt x="89" y="139"/>
                  </a:moveTo>
                  <a:cubicBezTo>
                    <a:pt x="85" y="139"/>
                    <a:pt x="81" y="139"/>
                    <a:pt x="77" y="139"/>
                  </a:cubicBezTo>
                  <a:cubicBezTo>
                    <a:pt x="74" y="139"/>
                    <a:pt x="74" y="139"/>
                    <a:pt x="74" y="137"/>
                  </a:cubicBezTo>
                  <a:cubicBezTo>
                    <a:pt x="74" y="135"/>
                    <a:pt x="73" y="134"/>
                    <a:pt x="73" y="132"/>
                  </a:cubicBezTo>
                  <a:cubicBezTo>
                    <a:pt x="73" y="130"/>
                    <a:pt x="73" y="130"/>
                    <a:pt x="75" y="130"/>
                  </a:cubicBezTo>
                  <a:cubicBezTo>
                    <a:pt x="80" y="130"/>
                    <a:pt x="85" y="130"/>
                    <a:pt x="90" y="129"/>
                  </a:cubicBezTo>
                  <a:cubicBezTo>
                    <a:pt x="92" y="129"/>
                    <a:pt x="92" y="130"/>
                    <a:pt x="92" y="132"/>
                  </a:cubicBezTo>
                  <a:cubicBezTo>
                    <a:pt x="92" y="134"/>
                    <a:pt x="92" y="135"/>
                    <a:pt x="92" y="136"/>
                  </a:cubicBezTo>
                  <a:cubicBezTo>
                    <a:pt x="92" y="139"/>
                    <a:pt x="92" y="139"/>
                    <a:pt x="89" y="139"/>
                  </a:cubicBezTo>
                  <a:close/>
                  <a:moveTo>
                    <a:pt x="72" y="126"/>
                  </a:moveTo>
                  <a:cubicBezTo>
                    <a:pt x="72" y="124"/>
                    <a:pt x="72" y="123"/>
                    <a:pt x="71" y="121"/>
                  </a:cubicBezTo>
                  <a:cubicBezTo>
                    <a:pt x="71" y="119"/>
                    <a:pt x="71" y="119"/>
                    <a:pt x="74" y="119"/>
                  </a:cubicBezTo>
                  <a:cubicBezTo>
                    <a:pt x="79" y="119"/>
                    <a:pt x="84" y="119"/>
                    <a:pt x="90" y="119"/>
                  </a:cubicBezTo>
                  <a:cubicBezTo>
                    <a:pt x="92" y="119"/>
                    <a:pt x="92" y="119"/>
                    <a:pt x="92" y="122"/>
                  </a:cubicBezTo>
                  <a:cubicBezTo>
                    <a:pt x="92" y="123"/>
                    <a:pt x="92" y="124"/>
                    <a:pt x="92" y="125"/>
                  </a:cubicBezTo>
                  <a:cubicBezTo>
                    <a:pt x="92" y="127"/>
                    <a:pt x="92" y="127"/>
                    <a:pt x="89" y="128"/>
                  </a:cubicBezTo>
                  <a:cubicBezTo>
                    <a:pt x="84" y="128"/>
                    <a:pt x="80" y="128"/>
                    <a:pt x="75" y="128"/>
                  </a:cubicBezTo>
                  <a:cubicBezTo>
                    <a:pt x="73" y="128"/>
                    <a:pt x="72" y="128"/>
                    <a:pt x="72" y="126"/>
                  </a:cubicBezTo>
                  <a:close/>
                  <a:moveTo>
                    <a:pt x="70" y="114"/>
                  </a:moveTo>
                  <a:cubicBezTo>
                    <a:pt x="70" y="113"/>
                    <a:pt x="70" y="111"/>
                    <a:pt x="70" y="110"/>
                  </a:cubicBezTo>
                  <a:cubicBezTo>
                    <a:pt x="69" y="107"/>
                    <a:pt x="69" y="107"/>
                    <a:pt x="72" y="107"/>
                  </a:cubicBezTo>
                  <a:cubicBezTo>
                    <a:pt x="78" y="107"/>
                    <a:pt x="83" y="107"/>
                    <a:pt x="89" y="107"/>
                  </a:cubicBezTo>
                  <a:cubicBezTo>
                    <a:pt x="92" y="107"/>
                    <a:pt x="92" y="107"/>
                    <a:pt x="92" y="110"/>
                  </a:cubicBezTo>
                  <a:cubicBezTo>
                    <a:pt x="92" y="111"/>
                    <a:pt x="92" y="113"/>
                    <a:pt x="92" y="114"/>
                  </a:cubicBezTo>
                  <a:cubicBezTo>
                    <a:pt x="92" y="117"/>
                    <a:pt x="92" y="117"/>
                    <a:pt x="89" y="117"/>
                  </a:cubicBezTo>
                  <a:cubicBezTo>
                    <a:pt x="84" y="117"/>
                    <a:pt x="79" y="117"/>
                    <a:pt x="73" y="117"/>
                  </a:cubicBezTo>
                  <a:cubicBezTo>
                    <a:pt x="71" y="117"/>
                    <a:pt x="71" y="117"/>
                    <a:pt x="70" y="114"/>
                  </a:cubicBezTo>
                  <a:close/>
                  <a:moveTo>
                    <a:pt x="97" y="107"/>
                  </a:moveTo>
                  <a:cubicBezTo>
                    <a:pt x="103" y="107"/>
                    <a:pt x="108" y="107"/>
                    <a:pt x="114" y="107"/>
                  </a:cubicBezTo>
                  <a:cubicBezTo>
                    <a:pt x="117" y="107"/>
                    <a:pt x="117" y="108"/>
                    <a:pt x="117" y="110"/>
                  </a:cubicBezTo>
                  <a:cubicBezTo>
                    <a:pt x="116" y="112"/>
                    <a:pt x="116" y="113"/>
                    <a:pt x="116" y="115"/>
                  </a:cubicBezTo>
                  <a:cubicBezTo>
                    <a:pt x="115" y="117"/>
                    <a:pt x="115" y="117"/>
                    <a:pt x="112" y="117"/>
                  </a:cubicBezTo>
                  <a:cubicBezTo>
                    <a:pt x="107" y="117"/>
                    <a:pt x="102" y="117"/>
                    <a:pt x="97" y="117"/>
                  </a:cubicBezTo>
                  <a:cubicBezTo>
                    <a:pt x="95" y="117"/>
                    <a:pt x="94" y="117"/>
                    <a:pt x="94" y="114"/>
                  </a:cubicBezTo>
                  <a:cubicBezTo>
                    <a:pt x="94" y="113"/>
                    <a:pt x="94" y="111"/>
                    <a:pt x="94" y="110"/>
                  </a:cubicBezTo>
                  <a:cubicBezTo>
                    <a:pt x="94" y="107"/>
                    <a:pt x="94" y="107"/>
                    <a:pt x="97" y="107"/>
                  </a:cubicBezTo>
                  <a:close/>
                  <a:moveTo>
                    <a:pt x="114" y="122"/>
                  </a:moveTo>
                  <a:cubicBezTo>
                    <a:pt x="114" y="123"/>
                    <a:pt x="114" y="124"/>
                    <a:pt x="114" y="124"/>
                  </a:cubicBezTo>
                  <a:cubicBezTo>
                    <a:pt x="113" y="126"/>
                    <a:pt x="113" y="127"/>
                    <a:pt x="110" y="127"/>
                  </a:cubicBezTo>
                  <a:cubicBezTo>
                    <a:pt x="105" y="127"/>
                    <a:pt x="101" y="127"/>
                    <a:pt x="97" y="127"/>
                  </a:cubicBezTo>
                  <a:cubicBezTo>
                    <a:pt x="94" y="127"/>
                    <a:pt x="94" y="127"/>
                    <a:pt x="94" y="125"/>
                  </a:cubicBezTo>
                  <a:cubicBezTo>
                    <a:pt x="94" y="124"/>
                    <a:pt x="94" y="123"/>
                    <a:pt x="94" y="122"/>
                  </a:cubicBezTo>
                  <a:cubicBezTo>
                    <a:pt x="94" y="119"/>
                    <a:pt x="94" y="119"/>
                    <a:pt x="97" y="119"/>
                  </a:cubicBezTo>
                  <a:cubicBezTo>
                    <a:pt x="102" y="119"/>
                    <a:pt x="107" y="119"/>
                    <a:pt x="112" y="119"/>
                  </a:cubicBezTo>
                  <a:cubicBezTo>
                    <a:pt x="114" y="119"/>
                    <a:pt x="115" y="120"/>
                    <a:pt x="114" y="122"/>
                  </a:cubicBezTo>
                  <a:close/>
                  <a:moveTo>
                    <a:pt x="85" y="239"/>
                  </a:moveTo>
                  <a:cubicBezTo>
                    <a:pt x="86" y="239"/>
                    <a:pt x="88" y="239"/>
                    <a:pt x="90" y="239"/>
                  </a:cubicBezTo>
                  <a:cubicBezTo>
                    <a:pt x="93" y="239"/>
                    <a:pt x="93" y="238"/>
                    <a:pt x="93" y="235"/>
                  </a:cubicBezTo>
                  <a:cubicBezTo>
                    <a:pt x="93" y="232"/>
                    <a:pt x="93" y="228"/>
                    <a:pt x="93" y="224"/>
                  </a:cubicBezTo>
                  <a:cubicBezTo>
                    <a:pt x="93" y="221"/>
                    <a:pt x="93" y="221"/>
                    <a:pt x="89" y="221"/>
                  </a:cubicBezTo>
                  <a:cubicBezTo>
                    <a:pt x="87" y="221"/>
                    <a:pt x="85" y="221"/>
                    <a:pt x="83" y="221"/>
                  </a:cubicBezTo>
                  <a:cubicBezTo>
                    <a:pt x="80" y="221"/>
                    <a:pt x="80" y="221"/>
                    <a:pt x="80" y="224"/>
                  </a:cubicBezTo>
                  <a:cubicBezTo>
                    <a:pt x="80" y="228"/>
                    <a:pt x="81" y="231"/>
                    <a:pt x="81" y="235"/>
                  </a:cubicBezTo>
                  <a:cubicBezTo>
                    <a:pt x="81" y="238"/>
                    <a:pt x="82" y="239"/>
                    <a:pt x="85" y="239"/>
                  </a:cubicBezTo>
                  <a:close/>
                  <a:moveTo>
                    <a:pt x="98" y="239"/>
                  </a:moveTo>
                  <a:cubicBezTo>
                    <a:pt x="100" y="239"/>
                    <a:pt x="101" y="239"/>
                    <a:pt x="103" y="239"/>
                  </a:cubicBezTo>
                  <a:cubicBezTo>
                    <a:pt x="106" y="239"/>
                    <a:pt x="106" y="238"/>
                    <a:pt x="106" y="236"/>
                  </a:cubicBezTo>
                  <a:cubicBezTo>
                    <a:pt x="107" y="232"/>
                    <a:pt x="107" y="228"/>
                    <a:pt x="107" y="224"/>
                  </a:cubicBezTo>
                  <a:cubicBezTo>
                    <a:pt x="107" y="221"/>
                    <a:pt x="107" y="221"/>
                    <a:pt x="104" y="221"/>
                  </a:cubicBezTo>
                  <a:cubicBezTo>
                    <a:pt x="102" y="221"/>
                    <a:pt x="100" y="221"/>
                    <a:pt x="98" y="221"/>
                  </a:cubicBezTo>
                  <a:cubicBezTo>
                    <a:pt x="96" y="221"/>
                    <a:pt x="95" y="221"/>
                    <a:pt x="95" y="224"/>
                  </a:cubicBezTo>
                  <a:cubicBezTo>
                    <a:pt x="95" y="228"/>
                    <a:pt x="95" y="232"/>
                    <a:pt x="95" y="236"/>
                  </a:cubicBezTo>
                  <a:cubicBezTo>
                    <a:pt x="95" y="239"/>
                    <a:pt x="95" y="239"/>
                    <a:pt x="98" y="239"/>
                  </a:cubicBezTo>
                  <a:close/>
                  <a:moveTo>
                    <a:pt x="108" y="216"/>
                  </a:moveTo>
                  <a:cubicBezTo>
                    <a:pt x="108" y="212"/>
                    <a:pt x="109" y="208"/>
                    <a:pt x="109" y="204"/>
                  </a:cubicBezTo>
                  <a:cubicBezTo>
                    <a:pt x="109" y="201"/>
                    <a:pt x="109" y="200"/>
                    <a:pt x="106" y="200"/>
                  </a:cubicBezTo>
                  <a:cubicBezTo>
                    <a:pt x="103" y="200"/>
                    <a:pt x="101" y="200"/>
                    <a:pt x="98" y="199"/>
                  </a:cubicBezTo>
                  <a:cubicBezTo>
                    <a:pt x="96" y="199"/>
                    <a:pt x="95" y="199"/>
                    <a:pt x="95" y="203"/>
                  </a:cubicBezTo>
                  <a:cubicBezTo>
                    <a:pt x="95" y="207"/>
                    <a:pt x="95" y="211"/>
                    <a:pt x="95" y="216"/>
                  </a:cubicBezTo>
                  <a:cubicBezTo>
                    <a:pt x="95" y="218"/>
                    <a:pt x="95" y="219"/>
                    <a:pt x="98" y="219"/>
                  </a:cubicBezTo>
                  <a:cubicBezTo>
                    <a:pt x="100" y="219"/>
                    <a:pt x="102" y="219"/>
                    <a:pt x="104" y="219"/>
                  </a:cubicBezTo>
                  <a:cubicBezTo>
                    <a:pt x="107" y="219"/>
                    <a:pt x="108" y="218"/>
                    <a:pt x="108" y="216"/>
                  </a:cubicBezTo>
                  <a:close/>
                  <a:moveTo>
                    <a:pt x="110" y="195"/>
                  </a:moveTo>
                  <a:cubicBezTo>
                    <a:pt x="110" y="190"/>
                    <a:pt x="110" y="185"/>
                    <a:pt x="111" y="180"/>
                  </a:cubicBezTo>
                  <a:cubicBezTo>
                    <a:pt x="111" y="177"/>
                    <a:pt x="111" y="177"/>
                    <a:pt x="108" y="177"/>
                  </a:cubicBezTo>
                  <a:cubicBezTo>
                    <a:pt x="104" y="177"/>
                    <a:pt x="101" y="177"/>
                    <a:pt x="98" y="177"/>
                  </a:cubicBezTo>
                  <a:cubicBezTo>
                    <a:pt x="95" y="177"/>
                    <a:pt x="95" y="177"/>
                    <a:pt x="95" y="180"/>
                  </a:cubicBezTo>
                  <a:cubicBezTo>
                    <a:pt x="95" y="185"/>
                    <a:pt x="95" y="189"/>
                    <a:pt x="95" y="193"/>
                  </a:cubicBezTo>
                  <a:cubicBezTo>
                    <a:pt x="95" y="197"/>
                    <a:pt x="95" y="197"/>
                    <a:pt x="98" y="197"/>
                  </a:cubicBezTo>
                  <a:cubicBezTo>
                    <a:pt x="100" y="198"/>
                    <a:pt x="103" y="198"/>
                    <a:pt x="106" y="198"/>
                  </a:cubicBezTo>
                  <a:cubicBezTo>
                    <a:pt x="108" y="198"/>
                    <a:pt x="109" y="198"/>
                    <a:pt x="110" y="195"/>
                  </a:cubicBezTo>
                  <a:close/>
                  <a:moveTo>
                    <a:pt x="90" y="177"/>
                  </a:moveTo>
                  <a:cubicBezTo>
                    <a:pt x="86" y="177"/>
                    <a:pt x="82" y="177"/>
                    <a:pt x="79" y="177"/>
                  </a:cubicBezTo>
                  <a:cubicBezTo>
                    <a:pt x="76" y="177"/>
                    <a:pt x="75" y="177"/>
                    <a:pt x="75" y="180"/>
                  </a:cubicBezTo>
                  <a:cubicBezTo>
                    <a:pt x="76" y="184"/>
                    <a:pt x="76" y="188"/>
                    <a:pt x="77" y="192"/>
                  </a:cubicBezTo>
                  <a:cubicBezTo>
                    <a:pt x="77" y="195"/>
                    <a:pt x="77" y="195"/>
                    <a:pt x="80" y="196"/>
                  </a:cubicBezTo>
                  <a:cubicBezTo>
                    <a:pt x="83" y="196"/>
                    <a:pt x="86" y="196"/>
                    <a:pt x="89" y="196"/>
                  </a:cubicBezTo>
                  <a:cubicBezTo>
                    <a:pt x="92" y="197"/>
                    <a:pt x="93" y="196"/>
                    <a:pt x="93" y="193"/>
                  </a:cubicBezTo>
                  <a:cubicBezTo>
                    <a:pt x="93" y="189"/>
                    <a:pt x="93" y="184"/>
                    <a:pt x="93" y="180"/>
                  </a:cubicBezTo>
                  <a:cubicBezTo>
                    <a:pt x="93" y="177"/>
                    <a:pt x="93" y="177"/>
                    <a:pt x="90" y="177"/>
                  </a:cubicBezTo>
                  <a:close/>
                  <a:moveTo>
                    <a:pt x="78" y="201"/>
                  </a:moveTo>
                  <a:cubicBezTo>
                    <a:pt x="78" y="206"/>
                    <a:pt x="79" y="211"/>
                    <a:pt x="79" y="215"/>
                  </a:cubicBezTo>
                  <a:cubicBezTo>
                    <a:pt x="79" y="219"/>
                    <a:pt x="80" y="219"/>
                    <a:pt x="83" y="219"/>
                  </a:cubicBezTo>
                  <a:cubicBezTo>
                    <a:pt x="85" y="219"/>
                    <a:pt x="87" y="219"/>
                    <a:pt x="90" y="219"/>
                  </a:cubicBezTo>
                  <a:cubicBezTo>
                    <a:pt x="93" y="219"/>
                    <a:pt x="93" y="218"/>
                    <a:pt x="93" y="215"/>
                  </a:cubicBezTo>
                  <a:cubicBezTo>
                    <a:pt x="93" y="211"/>
                    <a:pt x="93" y="207"/>
                    <a:pt x="93" y="202"/>
                  </a:cubicBezTo>
                  <a:cubicBezTo>
                    <a:pt x="93" y="199"/>
                    <a:pt x="93" y="199"/>
                    <a:pt x="89" y="198"/>
                  </a:cubicBezTo>
                  <a:cubicBezTo>
                    <a:pt x="86" y="198"/>
                    <a:pt x="83" y="198"/>
                    <a:pt x="81" y="198"/>
                  </a:cubicBezTo>
                  <a:cubicBezTo>
                    <a:pt x="78" y="197"/>
                    <a:pt x="77" y="198"/>
                    <a:pt x="78" y="201"/>
                  </a:cubicBezTo>
                  <a:close/>
                  <a:moveTo>
                    <a:pt x="153" y="124"/>
                  </a:moveTo>
                  <a:cubicBezTo>
                    <a:pt x="153" y="125"/>
                    <a:pt x="153" y="126"/>
                    <a:pt x="153" y="127"/>
                  </a:cubicBezTo>
                  <a:cubicBezTo>
                    <a:pt x="153" y="128"/>
                    <a:pt x="152" y="129"/>
                    <a:pt x="150" y="129"/>
                  </a:cubicBezTo>
                  <a:cubicBezTo>
                    <a:pt x="149" y="129"/>
                    <a:pt x="148" y="129"/>
                    <a:pt x="147" y="129"/>
                  </a:cubicBezTo>
                  <a:cubicBezTo>
                    <a:pt x="145" y="129"/>
                    <a:pt x="145" y="128"/>
                    <a:pt x="145" y="127"/>
                  </a:cubicBezTo>
                  <a:cubicBezTo>
                    <a:pt x="145" y="126"/>
                    <a:pt x="145" y="125"/>
                    <a:pt x="146" y="124"/>
                  </a:cubicBezTo>
                  <a:cubicBezTo>
                    <a:pt x="146" y="122"/>
                    <a:pt x="146" y="121"/>
                    <a:pt x="148" y="121"/>
                  </a:cubicBezTo>
                  <a:cubicBezTo>
                    <a:pt x="149" y="121"/>
                    <a:pt x="150" y="121"/>
                    <a:pt x="152" y="121"/>
                  </a:cubicBezTo>
                  <a:cubicBezTo>
                    <a:pt x="154" y="122"/>
                    <a:pt x="154" y="122"/>
                    <a:pt x="153" y="124"/>
                  </a:cubicBezTo>
                  <a:close/>
                  <a:moveTo>
                    <a:pt x="141" y="129"/>
                  </a:moveTo>
                  <a:cubicBezTo>
                    <a:pt x="140" y="129"/>
                    <a:pt x="139" y="129"/>
                    <a:pt x="139" y="129"/>
                  </a:cubicBezTo>
                  <a:cubicBezTo>
                    <a:pt x="137" y="129"/>
                    <a:pt x="137" y="128"/>
                    <a:pt x="136" y="126"/>
                  </a:cubicBezTo>
                  <a:cubicBezTo>
                    <a:pt x="136" y="125"/>
                    <a:pt x="136" y="124"/>
                    <a:pt x="136" y="123"/>
                  </a:cubicBezTo>
                  <a:cubicBezTo>
                    <a:pt x="136" y="121"/>
                    <a:pt x="136" y="121"/>
                    <a:pt x="138" y="121"/>
                  </a:cubicBezTo>
                  <a:cubicBezTo>
                    <a:pt x="139" y="121"/>
                    <a:pt x="140" y="121"/>
                    <a:pt x="142" y="121"/>
                  </a:cubicBezTo>
                  <a:cubicBezTo>
                    <a:pt x="144" y="121"/>
                    <a:pt x="144" y="121"/>
                    <a:pt x="144" y="123"/>
                  </a:cubicBezTo>
                  <a:cubicBezTo>
                    <a:pt x="144" y="124"/>
                    <a:pt x="143" y="125"/>
                    <a:pt x="143" y="126"/>
                  </a:cubicBezTo>
                  <a:cubicBezTo>
                    <a:pt x="143" y="129"/>
                    <a:pt x="143" y="129"/>
                    <a:pt x="141" y="129"/>
                  </a:cubicBezTo>
                  <a:close/>
                  <a:moveTo>
                    <a:pt x="135" y="117"/>
                  </a:moveTo>
                  <a:cubicBezTo>
                    <a:pt x="135" y="116"/>
                    <a:pt x="135" y="115"/>
                    <a:pt x="135" y="114"/>
                  </a:cubicBezTo>
                  <a:cubicBezTo>
                    <a:pt x="135" y="113"/>
                    <a:pt x="135" y="112"/>
                    <a:pt x="138" y="112"/>
                  </a:cubicBezTo>
                  <a:cubicBezTo>
                    <a:pt x="139" y="112"/>
                    <a:pt x="140" y="112"/>
                    <a:pt x="142" y="112"/>
                  </a:cubicBezTo>
                  <a:cubicBezTo>
                    <a:pt x="144" y="112"/>
                    <a:pt x="144" y="112"/>
                    <a:pt x="144" y="114"/>
                  </a:cubicBezTo>
                  <a:cubicBezTo>
                    <a:pt x="144" y="115"/>
                    <a:pt x="144" y="116"/>
                    <a:pt x="144" y="117"/>
                  </a:cubicBezTo>
                  <a:cubicBezTo>
                    <a:pt x="144" y="119"/>
                    <a:pt x="144" y="119"/>
                    <a:pt x="142" y="119"/>
                  </a:cubicBezTo>
                  <a:cubicBezTo>
                    <a:pt x="140" y="119"/>
                    <a:pt x="139" y="119"/>
                    <a:pt x="138" y="119"/>
                  </a:cubicBezTo>
                  <a:cubicBezTo>
                    <a:pt x="136" y="119"/>
                    <a:pt x="135" y="119"/>
                    <a:pt x="135" y="117"/>
                  </a:cubicBezTo>
                  <a:close/>
                  <a:moveTo>
                    <a:pt x="136" y="108"/>
                  </a:moveTo>
                  <a:cubicBezTo>
                    <a:pt x="137" y="102"/>
                    <a:pt x="140" y="98"/>
                    <a:pt x="143" y="96"/>
                  </a:cubicBezTo>
                  <a:cubicBezTo>
                    <a:pt x="145" y="95"/>
                    <a:pt x="145" y="96"/>
                    <a:pt x="145" y="98"/>
                  </a:cubicBezTo>
                  <a:cubicBezTo>
                    <a:pt x="145" y="101"/>
                    <a:pt x="145" y="104"/>
                    <a:pt x="144" y="108"/>
                  </a:cubicBezTo>
                  <a:cubicBezTo>
                    <a:pt x="144" y="110"/>
                    <a:pt x="144" y="110"/>
                    <a:pt x="142" y="110"/>
                  </a:cubicBezTo>
                  <a:cubicBezTo>
                    <a:pt x="141" y="110"/>
                    <a:pt x="139" y="110"/>
                    <a:pt x="138" y="110"/>
                  </a:cubicBezTo>
                  <a:cubicBezTo>
                    <a:pt x="136" y="110"/>
                    <a:pt x="135" y="110"/>
                    <a:pt x="136" y="108"/>
                  </a:cubicBezTo>
                  <a:close/>
                  <a:moveTo>
                    <a:pt x="149" y="97"/>
                  </a:moveTo>
                  <a:cubicBezTo>
                    <a:pt x="151" y="99"/>
                    <a:pt x="153" y="103"/>
                    <a:pt x="154" y="107"/>
                  </a:cubicBezTo>
                  <a:cubicBezTo>
                    <a:pt x="154" y="109"/>
                    <a:pt x="154" y="110"/>
                    <a:pt x="152" y="110"/>
                  </a:cubicBezTo>
                  <a:cubicBezTo>
                    <a:pt x="151" y="110"/>
                    <a:pt x="150" y="110"/>
                    <a:pt x="148" y="110"/>
                  </a:cubicBezTo>
                  <a:cubicBezTo>
                    <a:pt x="147" y="110"/>
                    <a:pt x="146" y="110"/>
                    <a:pt x="146" y="108"/>
                  </a:cubicBezTo>
                  <a:cubicBezTo>
                    <a:pt x="147" y="105"/>
                    <a:pt x="147" y="102"/>
                    <a:pt x="147" y="98"/>
                  </a:cubicBezTo>
                  <a:cubicBezTo>
                    <a:pt x="147" y="96"/>
                    <a:pt x="148" y="96"/>
                    <a:pt x="149" y="97"/>
                  </a:cubicBezTo>
                  <a:close/>
                  <a:moveTo>
                    <a:pt x="154" y="114"/>
                  </a:moveTo>
                  <a:cubicBezTo>
                    <a:pt x="154" y="115"/>
                    <a:pt x="154" y="116"/>
                    <a:pt x="154" y="117"/>
                  </a:cubicBezTo>
                  <a:cubicBezTo>
                    <a:pt x="154" y="119"/>
                    <a:pt x="154" y="120"/>
                    <a:pt x="152" y="119"/>
                  </a:cubicBezTo>
                  <a:cubicBezTo>
                    <a:pt x="151" y="119"/>
                    <a:pt x="149" y="119"/>
                    <a:pt x="148" y="119"/>
                  </a:cubicBezTo>
                  <a:cubicBezTo>
                    <a:pt x="146" y="119"/>
                    <a:pt x="146" y="119"/>
                    <a:pt x="146" y="117"/>
                  </a:cubicBezTo>
                  <a:cubicBezTo>
                    <a:pt x="146" y="116"/>
                    <a:pt x="146" y="115"/>
                    <a:pt x="146" y="114"/>
                  </a:cubicBezTo>
                  <a:cubicBezTo>
                    <a:pt x="146" y="112"/>
                    <a:pt x="146" y="112"/>
                    <a:pt x="148" y="112"/>
                  </a:cubicBezTo>
                  <a:cubicBezTo>
                    <a:pt x="149" y="112"/>
                    <a:pt x="151" y="112"/>
                    <a:pt x="152" y="112"/>
                  </a:cubicBezTo>
                  <a:cubicBezTo>
                    <a:pt x="154" y="112"/>
                    <a:pt x="154" y="112"/>
                    <a:pt x="154" y="114"/>
                  </a:cubicBezTo>
                  <a:close/>
                  <a:moveTo>
                    <a:pt x="147" y="181"/>
                  </a:moveTo>
                  <a:cubicBezTo>
                    <a:pt x="146" y="181"/>
                    <a:pt x="145" y="181"/>
                    <a:pt x="143" y="181"/>
                  </a:cubicBezTo>
                  <a:cubicBezTo>
                    <a:pt x="142" y="181"/>
                    <a:pt x="142" y="181"/>
                    <a:pt x="142" y="179"/>
                  </a:cubicBezTo>
                  <a:cubicBezTo>
                    <a:pt x="142" y="176"/>
                    <a:pt x="142" y="173"/>
                    <a:pt x="142" y="170"/>
                  </a:cubicBezTo>
                  <a:cubicBezTo>
                    <a:pt x="142" y="168"/>
                    <a:pt x="143" y="168"/>
                    <a:pt x="144" y="168"/>
                  </a:cubicBezTo>
                  <a:cubicBezTo>
                    <a:pt x="145" y="168"/>
                    <a:pt x="147" y="168"/>
                    <a:pt x="148" y="168"/>
                  </a:cubicBezTo>
                  <a:cubicBezTo>
                    <a:pt x="150" y="168"/>
                    <a:pt x="150" y="168"/>
                    <a:pt x="150" y="170"/>
                  </a:cubicBezTo>
                  <a:cubicBezTo>
                    <a:pt x="150" y="173"/>
                    <a:pt x="150" y="176"/>
                    <a:pt x="150" y="179"/>
                  </a:cubicBezTo>
                  <a:cubicBezTo>
                    <a:pt x="149" y="181"/>
                    <a:pt x="149" y="181"/>
                    <a:pt x="147" y="181"/>
                  </a:cubicBezTo>
                  <a:close/>
                  <a:moveTo>
                    <a:pt x="148" y="185"/>
                  </a:moveTo>
                  <a:cubicBezTo>
                    <a:pt x="148" y="186"/>
                    <a:pt x="148" y="186"/>
                    <a:pt x="148" y="187"/>
                  </a:cubicBezTo>
                  <a:cubicBezTo>
                    <a:pt x="148" y="188"/>
                    <a:pt x="147" y="189"/>
                    <a:pt x="146" y="189"/>
                  </a:cubicBezTo>
                  <a:cubicBezTo>
                    <a:pt x="145" y="189"/>
                    <a:pt x="144" y="189"/>
                    <a:pt x="143" y="189"/>
                  </a:cubicBezTo>
                  <a:cubicBezTo>
                    <a:pt x="141" y="189"/>
                    <a:pt x="141" y="188"/>
                    <a:pt x="141" y="187"/>
                  </a:cubicBezTo>
                  <a:cubicBezTo>
                    <a:pt x="141" y="186"/>
                    <a:pt x="141" y="185"/>
                    <a:pt x="141" y="185"/>
                  </a:cubicBezTo>
                  <a:cubicBezTo>
                    <a:pt x="142" y="183"/>
                    <a:pt x="142" y="183"/>
                    <a:pt x="143" y="183"/>
                  </a:cubicBezTo>
                  <a:cubicBezTo>
                    <a:pt x="145" y="183"/>
                    <a:pt x="146" y="183"/>
                    <a:pt x="147" y="183"/>
                  </a:cubicBezTo>
                  <a:cubicBezTo>
                    <a:pt x="149" y="183"/>
                    <a:pt x="149" y="183"/>
                    <a:pt x="148" y="185"/>
                  </a:cubicBezTo>
                  <a:close/>
                  <a:moveTo>
                    <a:pt x="137" y="189"/>
                  </a:moveTo>
                  <a:cubicBezTo>
                    <a:pt x="136" y="189"/>
                    <a:pt x="135" y="189"/>
                    <a:pt x="134" y="189"/>
                  </a:cubicBezTo>
                  <a:cubicBezTo>
                    <a:pt x="132" y="189"/>
                    <a:pt x="132" y="188"/>
                    <a:pt x="132" y="187"/>
                  </a:cubicBezTo>
                  <a:cubicBezTo>
                    <a:pt x="132" y="186"/>
                    <a:pt x="131" y="185"/>
                    <a:pt x="131" y="184"/>
                  </a:cubicBezTo>
                  <a:cubicBezTo>
                    <a:pt x="131" y="183"/>
                    <a:pt x="131" y="182"/>
                    <a:pt x="133" y="183"/>
                  </a:cubicBezTo>
                  <a:cubicBezTo>
                    <a:pt x="135" y="183"/>
                    <a:pt x="136" y="183"/>
                    <a:pt x="138" y="183"/>
                  </a:cubicBezTo>
                  <a:cubicBezTo>
                    <a:pt x="139" y="183"/>
                    <a:pt x="140" y="183"/>
                    <a:pt x="139" y="185"/>
                  </a:cubicBezTo>
                  <a:cubicBezTo>
                    <a:pt x="139" y="185"/>
                    <a:pt x="139" y="186"/>
                    <a:pt x="139" y="187"/>
                  </a:cubicBezTo>
                  <a:cubicBezTo>
                    <a:pt x="139" y="188"/>
                    <a:pt x="139" y="189"/>
                    <a:pt x="137" y="189"/>
                  </a:cubicBezTo>
                  <a:close/>
                  <a:moveTo>
                    <a:pt x="131" y="178"/>
                  </a:moveTo>
                  <a:cubicBezTo>
                    <a:pt x="131" y="176"/>
                    <a:pt x="131" y="173"/>
                    <a:pt x="132" y="171"/>
                  </a:cubicBezTo>
                  <a:cubicBezTo>
                    <a:pt x="132" y="169"/>
                    <a:pt x="132" y="169"/>
                    <a:pt x="134" y="169"/>
                  </a:cubicBezTo>
                  <a:cubicBezTo>
                    <a:pt x="135" y="169"/>
                    <a:pt x="137" y="169"/>
                    <a:pt x="138" y="169"/>
                  </a:cubicBezTo>
                  <a:cubicBezTo>
                    <a:pt x="140" y="169"/>
                    <a:pt x="140" y="169"/>
                    <a:pt x="140" y="170"/>
                  </a:cubicBezTo>
                  <a:cubicBezTo>
                    <a:pt x="140" y="173"/>
                    <a:pt x="140" y="176"/>
                    <a:pt x="140" y="179"/>
                  </a:cubicBezTo>
                  <a:cubicBezTo>
                    <a:pt x="140" y="181"/>
                    <a:pt x="139" y="181"/>
                    <a:pt x="138" y="181"/>
                  </a:cubicBezTo>
                  <a:cubicBezTo>
                    <a:pt x="136" y="181"/>
                    <a:pt x="135" y="181"/>
                    <a:pt x="133" y="181"/>
                  </a:cubicBezTo>
                  <a:cubicBezTo>
                    <a:pt x="131" y="180"/>
                    <a:pt x="131" y="180"/>
                    <a:pt x="131" y="178"/>
                  </a:cubicBezTo>
                  <a:close/>
                  <a:moveTo>
                    <a:pt x="133" y="165"/>
                  </a:moveTo>
                  <a:cubicBezTo>
                    <a:pt x="134" y="161"/>
                    <a:pt x="137" y="158"/>
                    <a:pt x="139" y="157"/>
                  </a:cubicBezTo>
                  <a:cubicBezTo>
                    <a:pt x="141" y="156"/>
                    <a:pt x="141" y="156"/>
                    <a:pt x="141" y="157"/>
                  </a:cubicBezTo>
                  <a:cubicBezTo>
                    <a:pt x="141" y="160"/>
                    <a:pt x="141" y="162"/>
                    <a:pt x="141" y="165"/>
                  </a:cubicBezTo>
                  <a:cubicBezTo>
                    <a:pt x="140" y="166"/>
                    <a:pt x="140" y="167"/>
                    <a:pt x="138" y="167"/>
                  </a:cubicBezTo>
                  <a:cubicBezTo>
                    <a:pt x="137" y="167"/>
                    <a:pt x="135" y="167"/>
                    <a:pt x="134" y="167"/>
                  </a:cubicBezTo>
                  <a:cubicBezTo>
                    <a:pt x="132" y="167"/>
                    <a:pt x="132" y="167"/>
                    <a:pt x="133" y="165"/>
                  </a:cubicBezTo>
                  <a:close/>
                  <a:moveTo>
                    <a:pt x="145" y="157"/>
                  </a:moveTo>
                  <a:cubicBezTo>
                    <a:pt x="147" y="158"/>
                    <a:pt x="149" y="160"/>
                    <a:pt x="150" y="164"/>
                  </a:cubicBezTo>
                  <a:cubicBezTo>
                    <a:pt x="150" y="166"/>
                    <a:pt x="150" y="166"/>
                    <a:pt x="148" y="166"/>
                  </a:cubicBezTo>
                  <a:cubicBezTo>
                    <a:pt x="147" y="166"/>
                    <a:pt x="145" y="166"/>
                    <a:pt x="144" y="166"/>
                  </a:cubicBezTo>
                  <a:cubicBezTo>
                    <a:pt x="143" y="166"/>
                    <a:pt x="142" y="166"/>
                    <a:pt x="143" y="164"/>
                  </a:cubicBezTo>
                  <a:cubicBezTo>
                    <a:pt x="143" y="162"/>
                    <a:pt x="143" y="160"/>
                    <a:pt x="143" y="158"/>
                  </a:cubicBezTo>
                  <a:cubicBezTo>
                    <a:pt x="143" y="156"/>
                    <a:pt x="143" y="156"/>
                    <a:pt x="145" y="157"/>
                  </a:cubicBezTo>
                  <a:close/>
                  <a:moveTo>
                    <a:pt x="42" y="158"/>
                  </a:moveTo>
                  <a:cubicBezTo>
                    <a:pt x="42" y="158"/>
                    <a:pt x="41" y="158"/>
                    <a:pt x="40" y="158"/>
                  </a:cubicBezTo>
                  <a:cubicBezTo>
                    <a:pt x="38" y="158"/>
                    <a:pt x="38" y="158"/>
                    <a:pt x="37" y="156"/>
                  </a:cubicBezTo>
                  <a:cubicBezTo>
                    <a:pt x="37" y="155"/>
                    <a:pt x="37" y="153"/>
                    <a:pt x="36" y="151"/>
                  </a:cubicBezTo>
                  <a:cubicBezTo>
                    <a:pt x="36" y="150"/>
                    <a:pt x="36" y="149"/>
                    <a:pt x="38" y="149"/>
                  </a:cubicBezTo>
                  <a:cubicBezTo>
                    <a:pt x="40" y="149"/>
                    <a:pt x="41" y="149"/>
                    <a:pt x="42" y="149"/>
                  </a:cubicBezTo>
                  <a:cubicBezTo>
                    <a:pt x="44" y="149"/>
                    <a:pt x="44" y="149"/>
                    <a:pt x="45" y="151"/>
                  </a:cubicBezTo>
                  <a:cubicBezTo>
                    <a:pt x="45" y="153"/>
                    <a:pt x="45" y="154"/>
                    <a:pt x="45" y="156"/>
                  </a:cubicBezTo>
                  <a:cubicBezTo>
                    <a:pt x="45" y="158"/>
                    <a:pt x="45" y="158"/>
                    <a:pt x="42" y="158"/>
                  </a:cubicBezTo>
                  <a:close/>
                  <a:moveTo>
                    <a:pt x="36" y="145"/>
                  </a:moveTo>
                  <a:cubicBezTo>
                    <a:pt x="35" y="144"/>
                    <a:pt x="35" y="143"/>
                    <a:pt x="35" y="142"/>
                  </a:cubicBezTo>
                  <a:cubicBezTo>
                    <a:pt x="35" y="140"/>
                    <a:pt x="36" y="140"/>
                    <a:pt x="37" y="140"/>
                  </a:cubicBezTo>
                  <a:cubicBezTo>
                    <a:pt x="39" y="140"/>
                    <a:pt x="41" y="140"/>
                    <a:pt x="42" y="140"/>
                  </a:cubicBezTo>
                  <a:cubicBezTo>
                    <a:pt x="44" y="140"/>
                    <a:pt x="44" y="140"/>
                    <a:pt x="44" y="142"/>
                  </a:cubicBezTo>
                  <a:cubicBezTo>
                    <a:pt x="44" y="143"/>
                    <a:pt x="44" y="144"/>
                    <a:pt x="44" y="145"/>
                  </a:cubicBezTo>
                  <a:cubicBezTo>
                    <a:pt x="44" y="147"/>
                    <a:pt x="44" y="147"/>
                    <a:pt x="42" y="147"/>
                  </a:cubicBezTo>
                  <a:cubicBezTo>
                    <a:pt x="41" y="147"/>
                    <a:pt x="39" y="147"/>
                    <a:pt x="38" y="147"/>
                  </a:cubicBezTo>
                  <a:cubicBezTo>
                    <a:pt x="36" y="147"/>
                    <a:pt x="36" y="147"/>
                    <a:pt x="36" y="145"/>
                  </a:cubicBezTo>
                  <a:close/>
                  <a:moveTo>
                    <a:pt x="36" y="136"/>
                  </a:moveTo>
                  <a:cubicBezTo>
                    <a:pt x="37" y="131"/>
                    <a:pt x="39" y="128"/>
                    <a:pt x="42" y="127"/>
                  </a:cubicBezTo>
                  <a:cubicBezTo>
                    <a:pt x="43" y="126"/>
                    <a:pt x="43" y="126"/>
                    <a:pt x="43" y="128"/>
                  </a:cubicBezTo>
                  <a:cubicBezTo>
                    <a:pt x="44" y="131"/>
                    <a:pt x="44" y="133"/>
                    <a:pt x="44" y="136"/>
                  </a:cubicBezTo>
                  <a:cubicBezTo>
                    <a:pt x="44" y="138"/>
                    <a:pt x="44" y="138"/>
                    <a:pt x="42" y="138"/>
                  </a:cubicBezTo>
                  <a:cubicBezTo>
                    <a:pt x="40" y="138"/>
                    <a:pt x="39" y="138"/>
                    <a:pt x="37" y="138"/>
                  </a:cubicBezTo>
                  <a:cubicBezTo>
                    <a:pt x="36" y="138"/>
                    <a:pt x="36" y="138"/>
                    <a:pt x="36" y="136"/>
                  </a:cubicBezTo>
                  <a:close/>
                  <a:moveTo>
                    <a:pt x="47" y="127"/>
                  </a:moveTo>
                  <a:cubicBezTo>
                    <a:pt x="50" y="129"/>
                    <a:pt x="52" y="131"/>
                    <a:pt x="53" y="135"/>
                  </a:cubicBezTo>
                  <a:cubicBezTo>
                    <a:pt x="53" y="137"/>
                    <a:pt x="53" y="137"/>
                    <a:pt x="51" y="137"/>
                  </a:cubicBezTo>
                  <a:cubicBezTo>
                    <a:pt x="50" y="137"/>
                    <a:pt x="49" y="137"/>
                    <a:pt x="48" y="137"/>
                  </a:cubicBezTo>
                  <a:cubicBezTo>
                    <a:pt x="46" y="138"/>
                    <a:pt x="46" y="137"/>
                    <a:pt x="46" y="135"/>
                  </a:cubicBezTo>
                  <a:cubicBezTo>
                    <a:pt x="46" y="133"/>
                    <a:pt x="46" y="131"/>
                    <a:pt x="45" y="129"/>
                  </a:cubicBezTo>
                  <a:cubicBezTo>
                    <a:pt x="45" y="126"/>
                    <a:pt x="46" y="126"/>
                    <a:pt x="47" y="127"/>
                  </a:cubicBezTo>
                  <a:close/>
                  <a:moveTo>
                    <a:pt x="54" y="141"/>
                  </a:moveTo>
                  <a:cubicBezTo>
                    <a:pt x="54" y="142"/>
                    <a:pt x="54" y="143"/>
                    <a:pt x="55" y="144"/>
                  </a:cubicBezTo>
                  <a:cubicBezTo>
                    <a:pt x="55" y="146"/>
                    <a:pt x="54" y="146"/>
                    <a:pt x="53" y="146"/>
                  </a:cubicBezTo>
                  <a:cubicBezTo>
                    <a:pt x="51" y="146"/>
                    <a:pt x="50" y="147"/>
                    <a:pt x="48" y="147"/>
                  </a:cubicBezTo>
                  <a:cubicBezTo>
                    <a:pt x="47" y="147"/>
                    <a:pt x="46" y="147"/>
                    <a:pt x="46" y="145"/>
                  </a:cubicBezTo>
                  <a:cubicBezTo>
                    <a:pt x="46" y="144"/>
                    <a:pt x="46" y="143"/>
                    <a:pt x="46" y="141"/>
                  </a:cubicBezTo>
                  <a:cubicBezTo>
                    <a:pt x="46" y="140"/>
                    <a:pt x="46" y="140"/>
                    <a:pt x="48" y="139"/>
                  </a:cubicBezTo>
                  <a:cubicBezTo>
                    <a:pt x="49" y="139"/>
                    <a:pt x="51" y="139"/>
                    <a:pt x="52" y="139"/>
                  </a:cubicBezTo>
                  <a:cubicBezTo>
                    <a:pt x="54" y="139"/>
                    <a:pt x="54" y="140"/>
                    <a:pt x="54" y="1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151946" y="2109787"/>
              <a:ext cx="4367213" cy="4881563"/>
            </a:xfrm>
            <a:custGeom>
              <a:avLst/>
              <a:gdLst>
                <a:gd name="T0" fmla="*/ 64 w 81"/>
                <a:gd name="T1" fmla="*/ 52 h 91"/>
                <a:gd name="T2" fmla="*/ 80 w 81"/>
                <a:gd name="T3" fmla="*/ 33 h 91"/>
                <a:gd name="T4" fmla="*/ 80 w 81"/>
                <a:gd name="T5" fmla="*/ 32 h 91"/>
                <a:gd name="T6" fmla="*/ 72 w 81"/>
                <a:gd name="T7" fmla="*/ 34 h 91"/>
                <a:gd name="T8" fmla="*/ 73 w 81"/>
                <a:gd name="T9" fmla="*/ 33 h 91"/>
                <a:gd name="T10" fmla="*/ 77 w 81"/>
                <a:gd name="T11" fmla="*/ 36 h 91"/>
                <a:gd name="T12" fmla="*/ 71 w 81"/>
                <a:gd name="T13" fmla="*/ 28 h 91"/>
                <a:gd name="T14" fmla="*/ 71 w 81"/>
                <a:gd name="T15" fmla="*/ 30 h 91"/>
                <a:gd name="T16" fmla="*/ 60 w 81"/>
                <a:gd name="T17" fmla="*/ 45 h 91"/>
                <a:gd name="T18" fmla="*/ 62 w 81"/>
                <a:gd name="T19" fmla="*/ 31 h 91"/>
                <a:gd name="T20" fmla="*/ 59 w 81"/>
                <a:gd name="T21" fmla="*/ 32 h 91"/>
                <a:gd name="T22" fmla="*/ 58 w 81"/>
                <a:gd name="T23" fmla="*/ 35 h 91"/>
                <a:gd name="T24" fmla="*/ 66 w 81"/>
                <a:gd name="T25" fmla="*/ 29 h 91"/>
                <a:gd name="T26" fmla="*/ 63 w 81"/>
                <a:gd name="T27" fmla="*/ 30 h 91"/>
                <a:gd name="T28" fmla="*/ 57 w 81"/>
                <a:gd name="T29" fmla="*/ 3 h 91"/>
                <a:gd name="T30" fmla="*/ 54 w 81"/>
                <a:gd name="T31" fmla="*/ 0 h 91"/>
                <a:gd name="T32" fmla="*/ 59 w 81"/>
                <a:gd name="T33" fmla="*/ 6 h 91"/>
                <a:gd name="T34" fmla="*/ 48 w 81"/>
                <a:gd name="T35" fmla="*/ 13 h 91"/>
                <a:gd name="T36" fmla="*/ 55 w 81"/>
                <a:gd name="T37" fmla="*/ 16 h 91"/>
                <a:gd name="T38" fmla="*/ 55 w 81"/>
                <a:gd name="T39" fmla="*/ 17 h 91"/>
                <a:gd name="T40" fmla="*/ 47 w 81"/>
                <a:gd name="T41" fmla="*/ 12 h 91"/>
                <a:gd name="T42" fmla="*/ 34 w 81"/>
                <a:gd name="T43" fmla="*/ 16 h 91"/>
                <a:gd name="T44" fmla="*/ 39 w 81"/>
                <a:gd name="T45" fmla="*/ 16 h 91"/>
                <a:gd name="T46" fmla="*/ 38 w 81"/>
                <a:gd name="T47" fmla="*/ 16 h 91"/>
                <a:gd name="T48" fmla="*/ 36 w 81"/>
                <a:gd name="T49" fmla="*/ 10 h 91"/>
                <a:gd name="T50" fmla="*/ 35 w 81"/>
                <a:gd name="T51" fmla="*/ 10 h 91"/>
                <a:gd name="T52" fmla="*/ 28 w 81"/>
                <a:gd name="T53" fmla="*/ 22 h 91"/>
                <a:gd name="T54" fmla="*/ 33 w 81"/>
                <a:gd name="T55" fmla="*/ 23 h 91"/>
                <a:gd name="T56" fmla="*/ 29 w 81"/>
                <a:gd name="T57" fmla="*/ 24 h 91"/>
                <a:gd name="T58" fmla="*/ 35 w 81"/>
                <a:gd name="T59" fmla="*/ 33 h 91"/>
                <a:gd name="T60" fmla="*/ 5 w 81"/>
                <a:gd name="T61" fmla="*/ 12 h 91"/>
                <a:gd name="T62" fmla="*/ 8 w 81"/>
                <a:gd name="T63" fmla="*/ 17 h 91"/>
                <a:gd name="T64" fmla="*/ 7 w 81"/>
                <a:gd name="T65" fmla="*/ 18 h 91"/>
                <a:gd name="T66" fmla="*/ 12 w 81"/>
                <a:gd name="T67" fmla="*/ 15 h 91"/>
                <a:gd name="T68" fmla="*/ 7 w 81"/>
                <a:gd name="T69" fmla="*/ 26 h 91"/>
                <a:gd name="T70" fmla="*/ 9 w 81"/>
                <a:gd name="T71" fmla="*/ 28 h 91"/>
                <a:gd name="T72" fmla="*/ 17 w 81"/>
                <a:gd name="T73" fmla="*/ 29 h 91"/>
                <a:gd name="T74" fmla="*/ 16 w 81"/>
                <a:gd name="T75" fmla="*/ 31 h 91"/>
                <a:gd name="T76" fmla="*/ 15 w 81"/>
                <a:gd name="T77" fmla="*/ 24 h 91"/>
                <a:gd name="T78" fmla="*/ 31 w 81"/>
                <a:gd name="T79" fmla="*/ 46 h 91"/>
                <a:gd name="T80" fmla="*/ 13 w 81"/>
                <a:gd name="T81" fmla="*/ 37 h 91"/>
                <a:gd name="T82" fmla="*/ 11 w 81"/>
                <a:gd name="T83" fmla="*/ 37 h 91"/>
                <a:gd name="T84" fmla="*/ 13 w 81"/>
                <a:gd name="T85" fmla="*/ 43 h 91"/>
                <a:gd name="T86" fmla="*/ 6 w 81"/>
                <a:gd name="T87" fmla="*/ 36 h 91"/>
                <a:gd name="T88" fmla="*/ 6 w 81"/>
                <a:gd name="T89" fmla="*/ 38 h 91"/>
                <a:gd name="T90" fmla="*/ 2 w 81"/>
                <a:gd name="T91" fmla="*/ 38 h 91"/>
                <a:gd name="T92" fmla="*/ 1 w 81"/>
                <a:gd name="T93" fmla="*/ 41 h 91"/>
                <a:gd name="T94" fmla="*/ 11 w 81"/>
                <a:gd name="T95" fmla="*/ 44 h 91"/>
                <a:gd name="T96" fmla="*/ 43 w 81"/>
                <a:gd name="T97" fmla="*/ 52 h 91"/>
                <a:gd name="T98" fmla="*/ 29 w 81"/>
                <a:gd name="T99" fmla="*/ 55 h 91"/>
                <a:gd name="T100" fmla="*/ 26 w 81"/>
                <a:gd name="T101" fmla="*/ 61 h 91"/>
                <a:gd name="T102" fmla="*/ 24 w 81"/>
                <a:gd name="T103" fmla="*/ 60 h 91"/>
                <a:gd name="T104" fmla="*/ 30 w 81"/>
                <a:gd name="T105" fmla="*/ 65 h 91"/>
                <a:gd name="T106" fmla="*/ 24 w 81"/>
                <a:gd name="T107" fmla="*/ 91 h 91"/>
                <a:gd name="T108" fmla="*/ 57 w 81"/>
                <a:gd name="T109" fmla="*/ 75 h 91"/>
                <a:gd name="T110" fmla="*/ 52 w 81"/>
                <a:gd name="T111" fmla="*/ 56 h 91"/>
                <a:gd name="T112" fmla="*/ 58 w 81"/>
                <a:gd name="T113" fmla="*/ 5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" h="91">
                  <a:moveTo>
                    <a:pt x="69" y="81"/>
                  </a:moveTo>
                  <a:cubicBezTo>
                    <a:pt x="68" y="78"/>
                    <a:pt x="66" y="76"/>
                    <a:pt x="65" y="75"/>
                  </a:cubicBezTo>
                  <a:cubicBezTo>
                    <a:pt x="63" y="71"/>
                    <a:pt x="65" y="69"/>
                    <a:pt x="65" y="66"/>
                  </a:cubicBezTo>
                  <a:cubicBezTo>
                    <a:pt x="65" y="64"/>
                    <a:pt x="65" y="61"/>
                    <a:pt x="64" y="59"/>
                  </a:cubicBezTo>
                  <a:cubicBezTo>
                    <a:pt x="63" y="58"/>
                    <a:pt x="62" y="56"/>
                    <a:pt x="62" y="55"/>
                  </a:cubicBezTo>
                  <a:cubicBezTo>
                    <a:pt x="61" y="54"/>
                    <a:pt x="61" y="53"/>
                    <a:pt x="62" y="53"/>
                  </a:cubicBezTo>
                  <a:cubicBezTo>
                    <a:pt x="63" y="52"/>
                    <a:pt x="63" y="52"/>
                    <a:pt x="64" y="52"/>
                  </a:cubicBezTo>
                  <a:cubicBezTo>
                    <a:pt x="66" y="51"/>
                    <a:pt x="69" y="51"/>
                    <a:pt x="71" y="49"/>
                  </a:cubicBezTo>
                  <a:cubicBezTo>
                    <a:pt x="72" y="48"/>
                    <a:pt x="73" y="45"/>
                    <a:pt x="74" y="43"/>
                  </a:cubicBezTo>
                  <a:cubicBezTo>
                    <a:pt x="74" y="40"/>
                    <a:pt x="74" y="40"/>
                    <a:pt x="76" y="39"/>
                  </a:cubicBezTo>
                  <a:cubicBezTo>
                    <a:pt x="77" y="38"/>
                    <a:pt x="78" y="38"/>
                    <a:pt x="78" y="36"/>
                  </a:cubicBezTo>
                  <a:cubicBezTo>
                    <a:pt x="78" y="36"/>
                    <a:pt x="78" y="35"/>
                    <a:pt x="79" y="35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79" y="33"/>
                    <a:pt x="80" y="33"/>
                    <a:pt x="80" y="33"/>
                  </a:cubicBezTo>
                  <a:cubicBezTo>
                    <a:pt x="80" y="33"/>
                    <a:pt x="81" y="33"/>
                    <a:pt x="81" y="34"/>
                  </a:cubicBezTo>
                  <a:cubicBezTo>
                    <a:pt x="81" y="34"/>
                    <a:pt x="81" y="34"/>
                    <a:pt x="80" y="34"/>
                  </a:cubicBezTo>
                  <a:cubicBezTo>
                    <a:pt x="80" y="34"/>
                    <a:pt x="80" y="34"/>
                    <a:pt x="80" y="34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35"/>
                    <a:pt x="81" y="34"/>
                    <a:pt x="81" y="34"/>
                  </a:cubicBezTo>
                  <a:cubicBezTo>
                    <a:pt x="81" y="34"/>
                    <a:pt x="81" y="33"/>
                    <a:pt x="81" y="33"/>
                  </a:cubicBezTo>
                  <a:cubicBezTo>
                    <a:pt x="81" y="32"/>
                    <a:pt x="81" y="32"/>
                    <a:pt x="80" y="32"/>
                  </a:cubicBezTo>
                  <a:cubicBezTo>
                    <a:pt x="80" y="32"/>
                    <a:pt x="79" y="32"/>
                    <a:pt x="79" y="33"/>
                  </a:cubicBezTo>
                  <a:cubicBezTo>
                    <a:pt x="79" y="33"/>
                    <a:pt x="78" y="33"/>
                    <a:pt x="78" y="33"/>
                  </a:cubicBezTo>
                  <a:cubicBezTo>
                    <a:pt x="77" y="32"/>
                    <a:pt x="76" y="32"/>
                    <a:pt x="75" y="31"/>
                  </a:cubicBezTo>
                  <a:cubicBezTo>
                    <a:pt x="75" y="31"/>
                    <a:pt x="75" y="31"/>
                    <a:pt x="74" y="31"/>
                  </a:cubicBezTo>
                  <a:cubicBezTo>
                    <a:pt x="74" y="31"/>
                    <a:pt x="73" y="32"/>
                    <a:pt x="73" y="32"/>
                  </a:cubicBezTo>
                  <a:cubicBezTo>
                    <a:pt x="72" y="32"/>
                    <a:pt x="72" y="32"/>
                    <a:pt x="72" y="33"/>
                  </a:cubicBezTo>
                  <a:cubicBezTo>
                    <a:pt x="72" y="33"/>
                    <a:pt x="72" y="33"/>
                    <a:pt x="72" y="34"/>
                  </a:cubicBezTo>
                  <a:cubicBezTo>
                    <a:pt x="72" y="34"/>
                    <a:pt x="73" y="34"/>
                    <a:pt x="73" y="35"/>
                  </a:cubicBezTo>
                  <a:cubicBezTo>
                    <a:pt x="74" y="35"/>
                    <a:pt x="74" y="35"/>
                    <a:pt x="75" y="35"/>
                  </a:cubicBezTo>
                  <a:cubicBezTo>
                    <a:pt x="75" y="35"/>
                    <a:pt x="75" y="34"/>
                    <a:pt x="75" y="34"/>
                  </a:cubicBezTo>
                  <a:cubicBezTo>
                    <a:pt x="75" y="33"/>
                    <a:pt x="75" y="33"/>
                    <a:pt x="75" y="34"/>
                  </a:cubicBezTo>
                  <a:cubicBezTo>
                    <a:pt x="75" y="34"/>
                    <a:pt x="75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3" y="34"/>
                    <a:pt x="73" y="34"/>
                    <a:pt x="73" y="33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33"/>
                    <a:pt x="73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3"/>
                    <a:pt x="77" y="33"/>
                    <a:pt x="77" y="33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7" y="35"/>
                    <a:pt x="77" y="36"/>
                    <a:pt x="77" y="36"/>
                  </a:cubicBezTo>
                  <a:cubicBezTo>
                    <a:pt x="77" y="37"/>
                    <a:pt x="76" y="37"/>
                    <a:pt x="76" y="37"/>
                  </a:cubicBezTo>
                  <a:cubicBezTo>
                    <a:pt x="73" y="38"/>
                    <a:pt x="73" y="38"/>
                    <a:pt x="72" y="35"/>
                  </a:cubicBezTo>
                  <a:cubicBezTo>
                    <a:pt x="72" y="35"/>
                    <a:pt x="71" y="33"/>
                    <a:pt x="71" y="33"/>
                  </a:cubicBezTo>
                  <a:cubicBezTo>
                    <a:pt x="72" y="32"/>
                    <a:pt x="72" y="32"/>
                    <a:pt x="72" y="31"/>
                  </a:cubicBezTo>
                  <a:cubicBezTo>
                    <a:pt x="72" y="30"/>
                    <a:pt x="72" y="30"/>
                    <a:pt x="72" y="29"/>
                  </a:cubicBezTo>
                  <a:cubicBezTo>
                    <a:pt x="72" y="29"/>
                    <a:pt x="72" y="29"/>
                    <a:pt x="72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0" y="28"/>
                    <a:pt x="70" y="28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1" y="30"/>
                    <a:pt x="71" y="30"/>
                    <a:pt x="71" y="29"/>
                  </a:cubicBezTo>
                  <a:cubicBezTo>
                    <a:pt x="70" y="29"/>
                    <a:pt x="70" y="29"/>
                    <a:pt x="71" y="29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1" y="29"/>
                    <a:pt x="71" y="30"/>
                    <a:pt x="71" y="30"/>
                  </a:cubicBezTo>
                  <a:cubicBezTo>
                    <a:pt x="72" y="30"/>
                    <a:pt x="71" y="30"/>
                    <a:pt x="71" y="31"/>
                  </a:cubicBezTo>
                  <a:cubicBezTo>
                    <a:pt x="71" y="31"/>
                    <a:pt x="71" y="31"/>
                    <a:pt x="71" y="32"/>
                  </a:cubicBezTo>
                  <a:cubicBezTo>
                    <a:pt x="70" y="33"/>
                    <a:pt x="70" y="35"/>
                    <a:pt x="71" y="36"/>
                  </a:cubicBezTo>
                  <a:cubicBezTo>
                    <a:pt x="71" y="38"/>
                    <a:pt x="72" y="39"/>
                    <a:pt x="72" y="40"/>
                  </a:cubicBezTo>
                  <a:cubicBezTo>
                    <a:pt x="71" y="43"/>
                    <a:pt x="70" y="45"/>
                    <a:pt x="68" y="46"/>
                  </a:cubicBezTo>
                  <a:cubicBezTo>
                    <a:pt x="67" y="47"/>
                    <a:pt x="64" y="47"/>
                    <a:pt x="62" y="47"/>
                  </a:cubicBezTo>
                  <a:cubicBezTo>
                    <a:pt x="61" y="47"/>
                    <a:pt x="60" y="47"/>
                    <a:pt x="60" y="45"/>
                  </a:cubicBezTo>
                  <a:cubicBezTo>
                    <a:pt x="59" y="43"/>
                    <a:pt x="58" y="42"/>
                    <a:pt x="57" y="40"/>
                  </a:cubicBezTo>
                  <a:cubicBezTo>
                    <a:pt x="55" y="38"/>
                    <a:pt x="50" y="34"/>
                    <a:pt x="52" y="31"/>
                  </a:cubicBezTo>
                  <a:cubicBezTo>
                    <a:pt x="52" y="31"/>
                    <a:pt x="53" y="30"/>
                    <a:pt x="54" y="30"/>
                  </a:cubicBezTo>
                  <a:cubicBezTo>
                    <a:pt x="56" y="29"/>
                    <a:pt x="56" y="28"/>
                    <a:pt x="59" y="28"/>
                  </a:cubicBezTo>
                  <a:cubicBezTo>
                    <a:pt x="60" y="28"/>
                    <a:pt x="60" y="28"/>
                    <a:pt x="61" y="29"/>
                  </a:cubicBezTo>
                  <a:cubicBezTo>
                    <a:pt x="61" y="29"/>
                    <a:pt x="62" y="30"/>
                    <a:pt x="62" y="30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32"/>
                    <a:pt x="61" y="33"/>
                    <a:pt x="61" y="33"/>
                  </a:cubicBezTo>
                  <a:cubicBezTo>
                    <a:pt x="61" y="33"/>
                    <a:pt x="60" y="34"/>
                    <a:pt x="60" y="34"/>
                  </a:cubicBezTo>
                  <a:cubicBezTo>
                    <a:pt x="60" y="34"/>
                    <a:pt x="59" y="34"/>
                    <a:pt x="59" y="34"/>
                  </a:cubicBezTo>
                  <a:cubicBezTo>
                    <a:pt x="59" y="34"/>
                    <a:pt x="58" y="34"/>
                    <a:pt x="58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2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1"/>
                    <a:pt x="60" y="31"/>
                    <a:pt x="59" y="31"/>
                  </a:cubicBezTo>
                  <a:cubicBezTo>
                    <a:pt x="59" y="31"/>
                    <a:pt x="58" y="32"/>
                    <a:pt x="58" y="32"/>
                  </a:cubicBezTo>
                  <a:cubicBezTo>
                    <a:pt x="57" y="32"/>
                    <a:pt x="57" y="32"/>
                    <a:pt x="57" y="33"/>
                  </a:cubicBezTo>
                  <a:cubicBezTo>
                    <a:pt x="57" y="33"/>
                    <a:pt x="57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ubicBezTo>
                    <a:pt x="59" y="35"/>
                    <a:pt x="59" y="35"/>
                    <a:pt x="60" y="35"/>
                  </a:cubicBezTo>
                  <a:cubicBezTo>
                    <a:pt x="60" y="35"/>
                    <a:pt x="61" y="34"/>
                    <a:pt x="61" y="34"/>
                  </a:cubicBezTo>
                  <a:cubicBezTo>
                    <a:pt x="62" y="33"/>
                    <a:pt x="62" y="33"/>
                    <a:pt x="63" y="32"/>
                  </a:cubicBezTo>
                  <a:cubicBezTo>
                    <a:pt x="63" y="32"/>
                    <a:pt x="63" y="31"/>
                    <a:pt x="64" y="31"/>
                  </a:cubicBezTo>
                  <a:cubicBezTo>
                    <a:pt x="64" y="31"/>
                    <a:pt x="65" y="31"/>
                    <a:pt x="65" y="31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6" y="30"/>
                    <a:pt x="66" y="30"/>
                    <a:pt x="66" y="29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30"/>
                    <a:pt x="65" y="30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65" y="30"/>
                    <a:pt x="65" y="31"/>
                    <a:pt x="65" y="31"/>
                  </a:cubicBezTo>
                  <a:cubicBezTo>
                    <a:pt x="64" y="31"/>
                    <a:pt x="64" y="30"/>
                    <a:pt x="64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29"/>
                    <a:pt x="62" y="29"/>
                    <a:pt x="62" y="29"/>
                  </a:cubicBezTo>
                  <a:cubicBezTo>
                    <a:pt x="61" y="28"/>
                    <a:pt x="61" y="27"/>
                    <a:pt x="60" y="27"/>
                  </a:cubicBezTo>
                  <a:cubicBezTo>
                    <a:pt x="59" y="27"/>
                    <a:pt x="59" y="27"/>
                    <a:pt x="61" y="26"/>
                  </a:cubicBezTo>
                  <a:cubicBezTo>
                    <a:pt x="62" y="25"/>
                    <a:pt x="64" y="23"/>
                    <a:pt x="64" y="22"/>
                  </a:cubicBezTo>
                  <a:cubicBezTo>
                    <a:pt x="66" y="18"/>
                    <a:pt x="62" y="15"/>
                    <a:pt x="62" y="13"/>
                  </a:cubicBezTo>
                  <a:cubicBezTo>
                    <a:pt x="62" y="8"/>
                    <a:pt x="61" y="7"/>
                    <a:pt x="60" y="5"/>
                  </a:cubicBezTo>
                  <a:cubicBezTo>
                    <a:pt x="59" y="4"/>
                    <a:pt x="59" y="4"/>
                    <a:pt x="57" y="3"/>
                  </a:cubicBezTo>
                  <a:cubicBezTo>
                    <a:pt x="56" y="3"/>
                    <a:pt x="55" y="3"/>
                    <a:pt x="55" y="3"/>
                  </a:cubicBezTo>
                  <a:cubicBezTo>
                    <a:pt x="54" y="3"/>
                    <a:pt x="54" y="3"/>
                    <a:pt x="53" y="3"/>
                  </a:cubicBezTo>
                  <a:cubicBezTo>
                    <a:pt x="53" y="3"/>
                    <a:pt x="53" y="2"/>
                    <a:pt x="53" y="2"/>
                  </a:cubicBezTo>
                  <a:cubicBezTo>
                    <a:pt x="52" y="1"/>
                    <a:pt x="52" y="1"/>
                    <a:pt x="53" y="1"/>
                  </a:cubicBezTo>
                  <a:cubicBezTo>
                    <a:pt x="53" y="1"/>
                    <a:pt x="53" y="1"/>
                    <a:pt x="54" y="1"/>
                  </a:cubicBezTo>
                  <a:cubicBezTo>
                    <a:pt x="54" y="2"/>
                    <a:pt x="54" y="2"/>
                    <a:pt x="54" y="1"/>
                  </a:cubicBezTo>
                  <a:cubicBezTo>
                    <a:pt x="54" y="1"/>
                    <a:pt x="54" y="1"/>
                    <a:pt x="54" y="0"/>
                  </a:cubicBezTo>
                  <a:cubicBezTo>
                    <a:pt x="54" y="0"/>
                    <a:pt x="54" y="0"/>
                    <a:pt x="53" y="0"/>
                  </a:cubicBezTo>
                  <a:cubicBezTo>
                    <a:pt x="53" y="0"/>
                    <a:pt x="52" y="0"/>
                    <a:pt x="52" y="0"/>
                  </a:cubicBezTo>
                  <a:cubicBezTo>
                    <a:pt x="51" y="1"/>
                    <a:pt x="51" y="1"/>
                    <a:pt x="51" y="2"/>
                  </a:cubicBezTo>
                  <a:cubicBezTo>
                    <a:pt x="52" y="2"/>
                    <a:pt x="52" y="3"/>
                    <a:pt x="52" y="3"/>
                  </a:cubicBezTo>
                  <a:cubicBezTo>
                    <a:pt x="53" y="4"/>
                    <a:pt x="53" y="4"/>
                    <a:pt x="55" y="5"/>
                  </a:cubicBezTo>
                  <a:cubicBezTo>
                    <a:pt x="56" y="5"/>
                    <a:pt x="56" y="5"/>
                    <a:pt x="57" y="5"/>
                  </a:cubicBezTo>
                  <a:cubicBezTo>
                    <a:pt x="58" y="5"/>
                    <a:pt x="58" y="6"/>
                    <a:pt x="59" y="6"/>
                  </a:cubicBezTo>
                  <a:cubicBezTo>
                    <a:pt x="60" y="8"/>
                    <a:pt x="60" y="9"/>
                    <a:pt x="59" y="14"/>
                  </a:cubicBezTo>
                  <a:cubicBezTo>
                    <a:pt x="59" y="15"/>
                    <a:pt x="60" y="17"/>
                    <a:pt x="61" y="18"/>
                  </a:cubicBezTo>
                  <a:cubicBezTo>
                    <a:pt x="61" y="20"/>
                    <a:pt x="60" y="21"/>
                    <a:pt x="60" y="21"/>
                  </a:cubicBezTo>
                  <a:cubicBezTo>
                    <a:pt x="58" y="22"/>
                    <a:pt x="53" y="25"/>
                    <a:pt x="51" y="25"/>
                  </a:cubicBezTo>
                  <a:cubicBezTo>
                    <a:pt x="50" y="26"/>
                    <a:pt x="49" y="25"/>
                    <a:pt x="49" y="24"/>
                  </a:cubicBezTo>
                  <a:cubicBezTo>
                    <a:pt x="49" y="24"/>
                    <a:pt x="48" y="22"/>
                    <a:pt x="48" y="19"/>
                  </a:cubicBezTo>
                  <a:cubicBezTo>
                    <a:pt x="48" y="17"/>
                    <a:pt x="47" y="14"/>
                    <a:pt x="48" y="13"/>
                  </a:cubicBezTo>
                  <a:cubicBezTo>
                    <a:pt x="48" y="12"/>
                    <a:pt x="49" y="12"/>
                    <a:pt x="50" y="11"/>
                  </a:cubicBezTo>
                  <a:cubicBezTo>
                    <a:pt x="50" y="10"/>
                    <a:pt x="50" y="10"/>
                    <a:pt x="51" y="11"/>
                  </a:cubicBezTo>
                  <a:cubicBezTo>
                    <a:pt x="52" y="11"/>
                    <a:pt x="53" y="11"/>
                    <a:pt x="54" y="12"/>
                  </a:cubicBezTo>
                  <a:cubicBezTo>
                    <a:pt x="55" y="12"/>
                    <a:pt x="55" y="12"/>
                    <a:pt x="55" y="13"/>
                  </a:cubicBezTo>
                  <a:cubicBezTo>
                    <a:pt x="56" y="13"/>
                    <a:pt x="56" y="14"/>
                    <a:pt x="56" y="14"/>
                  </a:cubicBezTo>
                  <a:cubicBezTo>
                    <a:pt x="56" y="15"/>
                    <a:pt x="56" y="15"/>
                    <a:pt x="55" y="15"/>
                  </a:cubicBezTo>
                  <a:cubicBezTo>
                    <a:pt x="55" y="15"/>
                    <a:pt x="55" y="16"/>
                    <a:pt x="55" y="16"/>
                  </a:cubicBezTo>
                  <a:cubicBezTo>
                    <a:pt x="55" y="16"/>
                    <a:pt x="54" y="16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4"/>
                    <a:pt x="53" y="14"/>
                    <a:pt x="53" y="13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2" y="14"/>
                    <a:pt x="51" y="14"/>
                    <a:pt x="52" y="15"/>
                  </a:cubicBezTo>
                  <a:cubicBezTo>
                    <a:pt x="52" y="15"/>
                    <a:pt x="53" y="16"/>
                    <a:pt x="54" y="17"/>
                  </a:cubicBezTo>
                  <a:cubicBezTo>
                    <a:pt x="54" y="17"/>
                    <a:pt x="54" y="17"/>
                    <a:pt x="55" y="17"/>
                  </a:cubicBezTo>
                  <a:cubicBezTo>
                    <a:pt x="56" y="17"/>
                    <a:pt x="56" y="17"/>
                    <a:pt x="56" y="16"/>
                  </a:cubicBezTo>
                  <a:cubicBezTo>
                    <a:pt x="57" y="16"/>
                    <a:pt x="57" y="16"/>
                    <a:pt x="57" y="15"/>
                  </a:cubicBezTo>
                  <a:cubicBezTo>
                    <a:pt x="57" y="14"/>
                    <a:pt x="57" y="13"/>
                    <a:pt x="57" y="12"/>
                  </a:cubicBezTo>
                  <a:cubicBezTo>
                    <a:pt x="57" y="12"/>
                    <a:pt x="56" y="11"/>
                    <a:pt x="56" y="11"/>
                  </a:cubicBezTo>
                  <a:cubicBezTo>
                    <a:pt x="54" y="10"/>
                    <a:pt x="53" y="10"/>
                    <a:pt x="52" y="9"/>
                  </a:cubicBezTo>
                  <a:cubicBezTo>
                    <a:pt x="50" y="8"/>
                    <a:pt x="50" y="8"/>
                    <a:pt x="48" y="10"/>
                  </a:cubicBezTo>
                  <a:cubicBezTo>
                    <a:pt x="48" y="10"/>
                    <a:pt x="47" y="11"/>
                    <a:pt x="47" y="12"/>
                  </a:cubicBezTo>
                  <a:cubicBezTo>
                    <a:pt x="45" y="13"/>
                    <a:pt x="45" y="14"/>
                    <a:pt x="45" y="17"/>
                  </a:cubicBezTo>
                  <a:cubicBezTo>
                    <a:pt x="45" y="20"/>
                    <a:pt x="45" y="21"/>
                    <a:pt x="45" y="24"/>
                  </a:cubicBezTo>
                  <a:cubicBezTo>
                    <a:pt x="45" y="28"/>
                    <a:pt x="45" y="29"/>
                    <a:pt x="44" y="29"/>
                  </a:cubicBezTo>
                  <a:cubicBezTo>
                    <a:pt x="42" y="30"/>
                    <a:pt x="42" y="25"/>
                    <a:pt x="41" y="24"/>
                  </a:cubicBezTo>
                  <a:cubicBezTo>
                    <a:pt x="41" y="22"/>
                    <a:pt x="40" y="21"/>
                    <a:pt x="38" y="20"/>
                  </a:cubicBezTo>
                  <a:cubicBezTo>
                    <a:pt x="37" y="19"/>
                    <a:pt x="37" y="19"/>
                    <a:pt x="36" y="18"/>
                  </a:cubicBezTo>
                  <a:cubicBezTo>
                    <a:pt x="35" y="18"/>
                    <a:pt x="35" y="17"/>
                    <a:pt x="34" y="16"/>
                  </a:cubicBezTo>
                  <a:cubicBezTo>
                    <a:pt x="34" y="15"/>
                    <a:pt x="34" y="15"/>
                    <a:pt x="34" y="14"/>
                  </a:cubicBezTo>
                  <a:cubicBezTo>
                    <a:pt x="35" y="14"/>
                    <a:pt x="35" y="13"/>
                    <a:pt x="35" y="13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7" y="13"/>
                    <a:pt x="38" y="13"/>
                    <a:pt x="39" y="13"/>
                  </a:cubicBezTo>
                  <a:cubicBezTo>
                    <a:pt x="39" y="13"/>
                    <a:pt x="39" y="14"/>
                    <a:pt x="39" y="14"/>
                  </a:cubicBezTo>
                  <a:cubicBezTo>
                    <a:pt x="39" y="14"/>
                    <a:pt x="39" y="14"/>
                    <a:pt x="40" y="15"/>
                  </a:cubicBezTo>
                  <a:cubicBezTo>
                    <a:pt x="40" y="15"/>
                    <a:pt x="40" y="15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6"/>
                    <a:pt x="38" y="16"/>
                    <a:pt x="38" y="16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8" y="14"/>
                    <a:pt x="37" y="14"/>
                  </a:cubicBezTo>
                  <a:cubicBezTo>
                    <a:pt x="37" y="14"/>
                    <a:pt x="37" y="15"/>
                    <a:pt x="37" y="15"/>
                  </a:cubicBezTo>
                  <a:cubicBezTo>
                    <a:pt x="37" y="16"/>
                    <a:pt x="38" y="16"/>
                    <a:pt x="38" y="16"/>
                  </a:cubicBezTo>
                  <a:cubicBezTo>
                    <a:pt x="38" y="17"/>
                    <a:pt x="39" y="17"/>
                    <a:pt x="39" y="17"/>
                  </a:cubicBezTo>
                  <a:cubicBezTo>
                    <a:pt x="39" y="17"/>
                    <a:pt x="40" y="16"/>
                    <a:pt x="40" y="16"/>
                  </a:cubicBezTo>
                  <a:cubicBezTo>
                    <a:pt x="40" y="16"/>
                    <a:pt x="41" y="16"/>
                    <a:pt x="41" y="15"/>
                  </a:cubicBezTo>
                  <a:cubicBezTo>
                    <a:pt x="40" y="15"/>
                    <a:pt x="40" y="14"/>
                    <a:pt x="40" y="14"/>
                  </a:cubicBezTo>
                  <a:cubicBezTo>
                    <a:pt x="40" y="13"/>
                    <a:pt x="40" y="13"/>
                    <a:pt x="39" y="13"/>
                  </a:cubicBezTo>
                  <a:cubicBezTo>
                    <a:pt x="39" y="12"/>
                    <a:pt x="38" y="12"/>
                    <a:pt x="37" y="11"/>
                  </a:cubicBezTo>
                  <a:cubicBezTo>
                    <a:pt x="36" y="11"/>
                    <a:pt x="36" y="11"/>
                    <a:pt x="36" y="10"/>
                  </a:cubicBezTo>
                  <a:cubicBezTo>
                    <a:pt x="36" y="10"/>
                    <a:pt x="36" y="10"/>
                    <a:pt x="36" y="9"/>
                  </a:cubicBezTo>
                  <a:cubicBezTo>
                    <a:pt x="36" y="9"/>
                    <a:pt x="35" y="9"/>
                    <a:pt x="35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10"/>
                    <a:pt x="33" y="10"/>
                    <a:pt x="34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1"/>
                    <a:pt x="34" y="11"/>
                    <a:pt x="34" y="10"/>
                  </a:cubicBezTo>
                  <a:cubicBezTo>
                    <a:pt x="34" y="10"/>
                    <a:pt x="34" y="10"/>
                    <a:pt x="35" y="10"/>
                  </a:cubicBezTo>
                  <a:cubicBezTo>
                    <a:pt x="35" y="9"/>
                    <a:pt x="35" y="10"/>
                    <a:pt x="35" y="10"/>
                  </a:cubicBezTo>
                  <a:cubicBezTo>
                    <a:pt x="35" y="10"/>
                    <a:pt x="35" y="11"/>
                    <a:pt x="35" y="11"/>
                  </a:cubicBezTo>
                  <a:cubicBezTo>
                    <a:pt x="35" y="11"/>
                    <a:pt x="35" y="12"/>
                    <a:pt x="35" y="12"/>
                  </a:cubicBezTo>
                  <a:cubicBezTo>
                    <a:pt x="35" y="12"/>
                    <a:pt x="34" y="13"/>
                    <a:pt x="34" y="13"/>
                  </a:cubicBezTo>
                  <a:cubicBezTo>
                    <a:pt x="33" y="14"/>
                    <a:pt x="33" y="15"/>
                    <a:pt x="33" y="16"/>
                  </a:cubicBezTo>
                  <a:cubicBezTo>
                    <a:pt x="33" y="18"/>
                    <a:pt x="33" y="18"/>
                    <a:pt x="32" y="19"/>
                  </a:cubicBezTo>
                  <a:cubicBezTo>
                    <a:pt x="31" y="20"/>
                    <a:pt x="29" y="21"/>
                    <a:pt x="28" y="22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5"/>
                    <a:pt x="28" y="26"/>
                    <a:pt x="28" y="27"/>
                  </a:cubicBezTo>
                  <a:cubicBezTo>
                    <a:pt x="28" y="28"/>
                    <a:pt x="28" y="28"/>
                    <a:pt x="29" y="28"/>
                  </a:cubicBezTo>
                  <a:cubicBezTo>
                    <a:pt x="30" y="28"/>
                    <a:pt x="30" y="28"/>
                    <a:pt x="31" y="29"/>
                  </a:cubicBezTo>
                  <a:cubicBezTo>
                    <a:pt x="32" y="29"/>
                    <a:pt x="32" y="28"/>
                    <a:pt x="33" y="28"/>
                  </a:cubicBezTo>
                  <a:cubicBezTo>
                    <a:pt x="33" y="27"/>
                    <a:pt x="33" y="26"/>
                    <a:pt x="34" y="25"/>
                  </a:cubicBezTo>
                  <a:cubicBezTo>
                    <a:pt x="34" y="24"/>
                    <a:pt x="34" y="24"/>
                    <a:pt x="33" y="23"/>
                  </a:cubicBezTo>
                  <a:cubicBezTo>
                    <a:pt x="31" y="23"/>
                    <a:pt x="31" y="23"/>
                    <a:pt x="32" y="24"/>
                  </a:cubicBezTo>
                  <a:cubicBezTo>
                    <a:pt x="33" y="24"/>
                    <a:pt x="33" y="25"/>
                    <a:pt x="32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7"/>
                    <a:pt x="31" y="27"/>
                    <a:pt x="31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29" y="26"/>
                    <a:pt x="29" y="25"/>
                  </a:cubicBezTo>
                  <a:cubicBezTo>
                    <a:pt x="29" y="25"/>
                    <a:pt x="29" y="25"/>
                    <a:pt x="29" y="24"/>
                  </a:cubicBezTo>
                  <a:cubicBezTo>
                    <a:pt x="29" y="24"/>
                    <a:pt x="30" y="23"/>
                    <a:pt x="30" y="23"/>
                  </a:cubicBezTo>
                  <a:cubicBezTo>
                    <a:pt x="31" y="22"/>
                    <a:pt x="32" y="21"/>
                    <a:pt x="33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6" y="21"/>
                    <a:pt x="36" y="21"/>
                    <a:pt x="37" y="22"/>
                  </a:cubicBezTo>
                  <a:cubicBezTo>
                    <a:pt x="40" y="24"/>
                    <a:pt x="37" y="27"/>
                    <a:pt x="39" y="32"/>
                  </a:cubicBezTo>
                  <a:cubicBezTo>
                    <a:pt x="40" y="33"/>
                    <a:pt x="43" y="36"/>
                    <a:pt x="39" y="34"/>
                  </a:cubicBezTo>
                  <a:cubicBezTo>
                    <a:pt x="38" y="33"/>
                    <a:pt x="37" y="33"/>
                    <a:pt x="35" y="33"/>
                  </a:cubicBezTo>
                  <a:cubicBezTo>
                    <a:pt x="33" y="33"/>
                    <a:pt x="31" y="35"/>
                    <a:pt x="29" y="33"/>
                  </a:cubicBezTo>
                  <a:cubicBezTo>
                    <a:pt x="27" y="31"/>
                    <a:pt x="27" y="31"/>
                    <a:pt x="26" y="28"/>
                  </a:cubicBezTo>
                  <a:cubicBezTo>
                    <a:pt x="24" y="25"/>
                    <a:pt x="21" y="23"/>
                    <a:pt x="19" y="20"/>
                  </a:cubicBezTo>
                  <a:cubicBezTo>
                    <a:pt x="17" y="18"/>
                    <a:pt x="16" y="15"/>
                    <a:pt x="14" y="14"/>
                  </a:cubicBezTo>
                  <a:cubicBezTo>
                    <a:pt x="12" y="13"/>
                    <a:pt x="10" y="12"/>
                    <a:pt x="9" y="11"/>
                  </a:cubicBezTo>
                  <a:cubicBezTo>
                    <a:pt x="8" y="11"/>
                    <a:pt x="7" y="11"/>
                    <a:pt x="6" y="12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3" y="13"/>
                    <a:pt x="3" y="13"/>
                    <a:pt x="3" y="14"/>
                  </a:cubicBezTo>
                  <a:cubicBezTo>
                    <a:pt x="4" y="15"/>
                    <a:pt x="4" y="16"/>
                    <a:pt x="4" y="17"/>
                  </a:cubicBezTo>
                  <a:cubicBezTo>
                    <a:pt x="4" y="18"/>
                    <a:pt x="4" y="18"/>
                    <a:pt x="5" y="18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8" y="18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ubicBezTo>
                    <a:pt x="8" y="17"/>
                    <a:pt x="7" y="16"/>
                    <a:pt x="7" y="16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5" y="16"/>
                    <a:pt x="5" y="16"/>
                    <a:pt x="6" y="16"/>
                  </a:cubicBezTo>
                  <a:cubicBezTo>
                    <a:pt x="6" y="16"/>
                    <a:pt x="7" y="16"/>
                    <a:pt x="7" y="1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6" y="18"/>
                    <a:pt x="6" y="18"/>
                  </a:cubicBezTo>
                  <a:cubicBezTo>
                    <a:pt x="6" y="18"/>
                    <a:pt x="5" y="18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6"/>
                    <a:pt x="4" y="15"/>
                    <a:pt x="4" y="14"/>
                  </a:cubicBezTo>
                  <a:cubicBezTo>
                    <a:pt x="4" y="14"/>
                    <a:pt x="5" y="13"/>
                    <a:pt x="5" y="13"/>
                  </a:cubicBezTo>
                  <a:cubicBezTo>
                    <a:pt x="6" y="13"/>
                    <a:pt x="6" y="13"/>
                    <a:pt x="7" y="13"/>
                  </a:cubicBezTo>
                  <a:cubicBezTo>
                    <a:pt x="8" y="12"/>
                    <a:pt x="12" y="15"/>
                    <a:pt x="12" y="15"/>
                  </a:cubicBezTo>
                  <a:cubicBezTo>
                    <a:pt x="14" y="16"/>
                    <a:pt x="15" y="18"/>
                    <a:pt x="15" y="20"/>
                  </a:cubicBezTo>
                  <a:cubicBezTo>
                    <a:pt x="16" y="22"/>
                    <a:pt x="16" y="22"/>
                    <a:pt x="14" y="23"/>
                  </a:cubicBezTo>
                  <a:cubicBezTo>
                    <a:pt x="13" y="23"/>
                    <a:pt x="13" y="23"/>
                    <a:pt x="12" y="24"/>
                  </a:cubicBezTo>
                  <a:cubicBezTo>
                    <a:pt x="11" y="25"/>
                    <a:pt x="11" y="25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9" y="27"/>
                    <a:pt x="9" y="27"/>
                    <a:pt x="8" y="27"/>
                  </a:cubicBezTo>
                  <a:cubicBezTo>
                    <a:pt x="8" y="26"/>
                    <a:pt x="7" y="26"/>
                    <a:pt x="7" y="26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9" y="25"/>
                    <a:pt x="9" y="25"/>
                    <a:pt x="8" y="25"/>
                  </a:cubicBezTo>
                  <a:cubicBezTo>
                    <a:pt x="8" y="25"/>
                    <a:pt x="8" y="24"/>
                    <a:pt x="8" y="24"/>
                  </a:cubicBezTo>
                  <a:cubicBezTo>
                    <a:pt x="7" y="24"/>
                    <a:pt x="7" y="24"/>
                    <a:pt x="7" y="25"/>
                  </a:cubicBezTo>
                  <a:cubicBezTo>
                    <a:pt x="7" y="25"/>
                    <a:pt x="6" y="26"/>
                    <a:pt x="6" y="26"/>
                  </a:cubicBezTo>
                  <a:cubicBezTo>
                    <a:pt x="6" y="27"/>
                    <a:pt x="6" y="27"/>
                    <a:pt x="7" y="27"/>
                  </a:cubicBezTo>
                  <a:cubicBezTo>
                    <a:pt x="8" y="28"/>
                    <a:pt x="8" y="28"/>
                    <a:pt x="9" y="28"/>
                  </a:cubicBezTo>
                  <a:cubicBezTo>
                    <a:pt x="10" y="28"/>
                    <a:pt x="10" y="28"/>
                    <a:pt x="10" y="29"/>
                  </a:cubicBezTo>
                  <a:cubicBezTo>
                    <a:pt x="11" y="30"/>
                    <a:pt x="11" y="31"/>
                    <a:pt x="12" y="32"/>
                  </a:cubicBezTo>
                  <a:cubicBezTo>
                    <a:pt x="12" y="32"/>
                    <a:pt x="13" y="32"/>
                    <a:pt x="13" y="32"/>
                  </a:cubicBezTo>
                  <a:cubicBezTo>
                    <a:pt x="14" y="32"/>
                    <a:pt x="15" y="33"/>
                    <a:pt x="16" y="32"/>
                  </a:cubicBezTo>
                  <a:cubicBezTo>
                    <a:pt x="16" y="32"/>
                    <a:pt x="17" y="32"/>
                    <a:pt x="17" y="32"/>
                  </a:cubicBezTo>
                  <a:cubicBezTo>
                    <a:pt x="17" y="31"/>
                    <a:pt x="17" y="31"/>
                    <a:pt x="17" y="30"/>
                  </a:cubicBezTo>
                  <a:cubicBezTo>
                    <a:pt x="17" y="30"/>
                    <a:pt x="17" y="30"/>
                    <a:pt x="17" y="29"/>
                  </a:cubicBezTo>
                  <a:cubicBezTo>
                    <a:pt x="16" y="29"/>
                    <a:pt x="16" y="28"/>
                    <a:pt x="15" y="28"/>
                  </a:cubicBezTo>
                  <a:cubicBezTo>
                    <a:pt x="14" y="28"/>
                    <a:pt x="14" y="28"/>
                    <a:pt x="14" y="29"/>
                  </a:cubicBezTo>
                  <a:cubicBezTo>
                    <a:pt x="13" y="29"/>
                    <a:pt x="13" y="29"/>
                    <a:pt x="14" y="29"/>
                  </a:cubicBezTo>
                  <a:cubicBezTo>
                    <a:pt x="14" y="29"/>
                    <a:pt x="15" y="29"/>
                    <a:pt x="15" y="29"/>
                  </a:cubicBezTo>
                  <a:cubicBezTo>
                    <a:pt x="15" y="29"/>
                    <a:pt x="15" y="29"/>
                    <a:pt x="16" y="30"/>
                  </a:cubicBezTo>
                  <a:cubicBezTo>
                    <a:pt x="16" y="30"/>
                    <a:pt x="16" y="30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31"/>
                    <a:pt x="13" y="31"/>
                    <a:pt x="13" y="30"/>
                  </a:cubicBezTo>
                  <a:cubicBezTo>
                    <a:pt x="12" y="30"/>
                    <a:pt x="12" y="29"/>
                    <a:pt x="11" y="28"/>
                  </a:cubicBezTo>
                  <a:cubicBezTo>
                    <a:pt x="11" y="27"/>
                    <a:pt x="11" y="27"/>
                    <a:pt x="11" y="26"/>
                  </a:cubicBezTo>
                  <a:cubicBezTo>
                    <a:pt x="12" y="26"/>
                    <a:pt x="13" y="25"/>
                    <a:pt x="13" y="25"/>
                  </a:cubicBezTo>
                  <a:cubicBezTo>
                    <a:pt x="14" y="24"/>
                    <a:pt x="15" y="24"/>
                    <a:pt x="15" y="24"/>
                  </a:cubicBezTo>
                  <a:cubicBezTo>
                    <a:pt x="18" y="25"/>
                    <a:pt x="19" y="25"/>
                    <a:pt x="20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3"/>
                    <a:pt x="24" y="37"/>
                    <a:pt x="27" y="40"/>
                  </a:cubicBezTo>
                  <a:cubicBezTo>
                    <a:pt x="29" y="42"/>
                    <a:pt x="32" y="39"/>
                    <a:pt x="35" y="39"/>
                  </a:cubicBezTo>
                  <a:cubicBezTo>
                    <a:pt x="37" y="40"/>
                    <a:pt x="38" y="41"/>
                    <a:pt x="39" y="42"/>
                  </a:cubicBezTo>
                  <a:cubicBezTo>
                    <a:pt x="41" y="44"/>
                    <a:pt x="41" y="44"/>
                    <a:pt x="40" y="45"/>
                  </a:cubicBezTo>
                  <a:cubicBezTo>
                    <a:pt x="38" y="46"/>
                    <a:pt x="34" y="48"/>
                    <a:pt x="31" y="46"/>
                  </a:cubicBezTo>
                  <a:cubicBezTo>
                    <a:pt x="30" y="46"/>
                    <a:pt x="30" y="44"/>
                    <a:pt x="29" y="44"/>
                  </a:cubicBezTo>
                  <a:cubicBezTo>
                    <a:pt x="27" y="43"/>
                    <a:pt x="25" y="42"/>
                    <a:pt x="23" y="41"/>
                  </a:cubicBezTo>
                  <a:cubicBezTo>
                    <a:pt x="21" y="41"/>
                    <a:pt x="21" y="41"/>
                    <a:pt x="20" y="40"/>
                  </a:cubicBezTo>
                  <a:cubicBezTo>
                    <a:pt x="19" y="39"/>
                    <a:pt x="18" y="38"/>
                    <a:pt x="16" y="38"/>
                  </a:cubicBezTo>
                  <a:cubicBezTo>
                    <a:pt x="16" y="38"/>
                    <a:pt x="15" y="38"/>
                    <a:pt x="15" y="38"/>
                  </a:cubicBezTo>
                  <a:cubicBezTo>
                    <a:pt x="14" y="38"/>
                    <a:pt x="14" y="38"/>
                    <a:pt x="13" y="38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2" y="37"/>
                    <a:pt x="12" y="36"/>
                    <a:pt x="13" y="36"/>
                  </a:cubicBezTo>
                  <a:cubicBezTo>
                    <a:pt x="13" y="36"/>
                    <a:pt x="13" y="36"/>
                    <a:pt x="14" y="36"/>
                  </a:cubicBezTo>
                  <a:cubicBezTo>
                    <a:pt x="14" y="37"/>
                    <a:pt x="14" y="37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5"/>
                    <a:pt x="14" y="35"/>
                    <a:pt x="13" y="35"/>
                  </a:cubicBezTo>
                  <a:cubicBezTo>
                    <a:pt x="13" y="35"/>
                    <a:pt x="12" y="35"/>
                    <a:pt x="12" y="36"/>
                  </a:cubicBezTo>
                  <a:cubicBezTo>
                    <a:pt x="11" y="36"/>
                    <a:pt x="11" y="36"/>
                    <a:pt x="11" y="37"/>
                  </a:cubicBezTo>
                  <a:cubicBezTo>
                    <a:pt x="12" y="37"/>
                    <a:pt x="12" y="38"/>
                    <a:pt x="12" y="38"/>
                  </a:cubicBezTo>
                  <a:cubicBezTo>
                    <a:pt x="13" y="39"/>
                    <a:pt x="13" y="39"/>
                    <a:pt x="15" y="39"/>
                  </a:cubicBezTo>
                  <a:cubicBezTo>
                    <a:pt x="15" y="39"/>
                    <a:pt x="16" y="40"/>
                    <a:pt x="17" y="40"/>
                  </a:cubicBezTo>
                  <a:cubicBezTo>
                    <a:pt x="17" y="40"/>
                    <a:pt x="18" y="40"/>
                    <a:pt x="18" y="41"/>
                  </a:cubicBezTo>
                  <a:cubicBezTo>
                    <a:pt x="20" y="43"/>
                    <a:pt x="20" y="43"/>
                    <a:pt x="19" y="44"/>
                  </a:cubicBezTo>
                  <a:cubicBezTo>
                    <a:pt x="18" y="45"/>
                    <a:pt x="17" y="46"/>
                    <a:pt x="16" y="46"/>
                  </a:cubicBezTo>
                  <a:cubicBezTo>
                    <a:pt x="15" y="46"/>
                    <a:pt x="14" y="44"/>
                    <a:pt x="13" y="43"/>
                  </a:cubicBezTo>
                  <a:cubicBezTo>
                    <a:pt x="11" y="40"/>
                    <a:pt x="9" y="40"/>
                    <a:pt x="7" y="41"/>
                  </a:cubicBezTo>
                  <a:cubicBezTo>
                    <a:pt x="6" y="41"/>
                    <a:pt x="6" y="41"/>
                    <a:pt x="5" y="41"/>
                  </a:cubicBezTo>
                  <a:cubicBezTo>
                    <a:pt x="5" y="40"/>
                    <a:pt x="4" y="40"/>
                    <a:pt x="4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4" y="38"/>
                    <a:pt x="4" y="37"/>
                    <a:pt x="4" y="37"/>
                  </a:cubicBezTo>
                  <a:cubicBezTo>
                    <a:pt x="4" y="36"/>
                    <a:pt x="5" y="36"/>
                    <a:pt x="5" y="36"/>
                  </a:cubicBezTo>
                  <a:cubicBezTo>
                    <a:pt x="5" y="36"/>
                    <a:pt x="5" y="36"/>
                    <a:pt x="6" y="36"/>
                  </a:cubicBezTo>
                  <a:cubicBezTo>
                    <a:pt x="6" y="36"/>
                    <a:pt x="6" y="36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6"/>
                    <a:pt x="7" y="37"/>
                    <a:pt x="7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38"/>
                    <a:pt x="6" y="38"/>
                    <a:pt x="5" y="37"/>
                  </a:cubicBezTo>
                  <a:cubicBezTo>
                    <a:pt x="5" y="37"/>
                    <a:pt x="5" y="37"/>
                    <a:pt x="5" y="38"/>
                  </a:cubicBezTo>
                  <a:cubicBezTo>
                    <a:pt x="5" y="38"/>
                    <a:pt x="6" y="38"/>
                    <a:pt x="6" y="38"/>
                  </a:cubicBezTo>
                  <a:cubicBezTo>
                    <a:pt x="7" y="38"/>
                    <a:pt x="7" y="37"/>
                    <a:pt x="8" y="37"/>
                  </a:cubicBezTo>
                  <a:cubicBezTo>
                    <a:pt x="8" y="37"/>
                    <a:pt x="8" y="36"/>
                    <a:pt x="8" y="36"/>
                  </a:cubicBezTo>
                  <a:cubicBezTo>
                    <a:pt x="8" y="36"/>
                    <a:pt x="7" y="35"/>
                    <a:pt x="7" y="35"/>
                  </a:cubicBezTo>
                  <a:cubicBezTo>
                    <a:pt x="7" y="35"/>
                    <a:pt x="7" y="35"/>
                    <a:pt x="6" y="35"/>
                  </a:cubicBezTo>
                  <a:cubicBezTo>
                    <a:pt x="6" y="35"/>
                    <a:pt x="5" y="35"/>
                    <a:pt x="5" y="35"/>
                  </a:cubicBezTo>
                  <a:cubicBezTo>
                    <a:pt x="4" y="35"/>
                    <a:pt x="4" y="35"/>
                    <a:pt x="4" y="36"/>
                  </a:cubicBezTo>
                  <a:cubicBezTo>
                    <a:pt x="3" y="37"/>
                    <a:pt x="3" y="37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1" y="39"/>
                    <a:pt x="0" y="39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2"/>
                    <a:pt x="1" y="41"/>
                    <a:pt x="1" y="41"/>
                  </a:cubicBezTo>
                  <a:cubicBezTo>
                    <a:pt x="2" y="41"/>
                    <a:pt x="2" y="41"/>
                    <a:pt x="1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2" y="40"/>
                    <a:pt x="2" y="40"/>
                  </a:cubicBezTo>
                  <a:cubicBezTo>
                    <a:pt x="2" y="40"/>
                    <a:pt x="3" y="40"/>
                    <a:pt x="3" y="40"/>
                  </a:cubicBezTo>
                  <a:cubicBezTo>
                    <a:pt x="3" y="41"/>
                    <a:pt x="4" y="41"/>
                    <a:pt x="4" y="41"/>
                  </a:cubicBezTo>
                  <a:cubicBezTo>
                    <a:pt x="5" y="42"/>
                    <a:pt x="6" y="42"/>
                    <a:pt x="7" y="42"/>
                  </a:cubicBezTo>
                  <a:cubicBezTo>
                    <a:pt x="9" y="42"/>
                    <a:pt x="10" y="42"/>
                    <a:pt x="11" y="44"/>
                  </a:cubicBezTo>
                  <a:cubicBezTo>
                    <a:pt x="13" y="46"/>
                    <a:pt x="14" y="48"/>
                    <a:pt x="16" y="48"/>
                  </a:cubicBezTo>
                  <a:cubicBezTo>
                    <a:pt x="20" y="49"/>
                    <a:pt x="20" y="45"/>
                    <a:pt x="23" y="44"/>
                  </a:cubicBezTo>
                  <a:cubicBezTo>
                    <a:pt x="24" y="44"/>
                    <a:pt x="25" y="45"/>
                    <a:pt x="26" y="46"/>
                  </a:cubicBezTo>
                  <a:cubicBezTo>
                    <a:pt x="28" y="47"/>
                    <a:pt x="27" y="50"/>
                    <a:pt x="29" y="51"/>
                  </a:cubicBezTo>
                  <a:cubicBezTo>
                    <a:pt x="32" y="52"/>
                    <a:pt x="35" y="51"/>
                    <a:pt x="37" y="51"/>
                  </a:cubicBezTo>
                  <a:cubicBezTo>
                    <a:pt x="39" y="51"/>
                    <a:pt x="40" y="51"/>
                    <a:pt x="41" y="51"/>
                  </a:cubicBezTo>
                  <a:cubicBezTo>
                    <a:pt x="43" y="50"/>
                    <a:pt x="43" y="51"/>
                    <a:pt x="43" y="52"/>
                  </a:cubicBezTo>
                  <a:cubicBezTo>
                    <a:pt x="43" y="53"/>
                    <a:pt x="44" y="54"/>
                    <a:pt x="43" y="56"/>
                  </a:cubicBezTo>
                  <a:cubicBezTo>
                    <a:pt x="42" y="57"/>
                    <a:pt x="39" y="57"/>
                    <a:pt x="38" y="59"/>
                  </a:cubicBezTo>
                  <a:cubicBezTo>
                    <a:pt x="38" y="61"/>
                    <a:pt x="42" y="70"/>
                    <a:pt x="38" y="69"/>
                  </a:cubicBezTo>
                  <a:cubicBezTo>
                    <a:pt x="36" y="69"/>
                    <a:pt x="34" y="67"/>
                    <a:pt x="33" y="65"/>
                  </a:cubicBezTo>
                  <a:cubicBezTo>
                    <a:pt x="32" y="64"/>
                    <a:pt x="32" y="61"/>
                    <a:pt x="32" y="59"/>
                  </a:cubicBezTo>
                  <a:cubicBezTo>
                    <a:pt x="32" y="57"/>
                    <a:pt x="32" y="57"/>
                    <a:pt x="30" y="56"/>
                  </a:cubicBezTo>
                  <a:cubicBezTo>
                    <a:pt x="30" y="56"/>
                    <a:pt x="29" y="55"/>
                    <a:pt x="29" y="55"/>
                  </a:cubicBezTo>
                  <a:cubicBezTo>
                    <a:pt x="28" y="54"/>
                    <a:pt x="27" y="54"/>
                    <a:pt x="26" y="55"/>
                  </a:cubicBezTo>
                  <a:cubicBezTo>
                    <a:pt x="25" y="56"/>
                    <a:pt x="24" y="56"/>
                    <a:pt x="24" y="57"/>
                  </a:cubicBezTo>
                  <a:cubicBezTo>
                    <a:pt x="23" y="57"/>
                    <a:pt x="23" y="58"/>
                    <a:pt x="23" y="58"/>
                  </a:cubicBezTo>
                  <a:cubicBezTo>
                    <a:pt x="23" y="59"/>
                    <a:pt x="23" y="60"/>
                    <a:pt x="23" y="60"/>
                  </a:cubicBezTo>
                  <a:cubicBezTo>
                    <a:pt x="23" y="61"/>
                    <a:pt x="23" y="61"/>
                    <a:pt x="24" y="61"/>
                  </a:cubicBezTo>
                  <a:cubicBezTo>
                    <a:pt x="24" y="61"/>
                    <a:pt x="24" y="61"/>
                    <a:pt x="25" y="61"/>
                  </a:cubicBezTo>
                  <a:cubicBezTo>
                    <a:pt x="25" y="62"/>
                    <a:pt x="26" y="61"/>
                    <a:pt x="26" y="61"/>
                  </a:cubicBezTo>
                  <a:cubicBezTo>
                    <a:pt x="26" y="60"/>
                    <a:pt x="27" y="60"/>
                    <a:pt x="27" y="59"/>
                  </a:cubicBezTo>
                  <a:cubicBezTo>
                    <a:pt x="27" y="59"/>
                    <a:pt x="27" y="58"/>
                    <a:pt x="26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4" y="60"/>
                    <a:pt x="24" y="59"/>
                  </a:cubicBezTo>
                  <a:cubicBezTo>
                    <a:pt x="24" y="59"/>
                    <a:pt x="24" y="59"/>
                    <a:pt x="24" y="58"/>
                  </a:cubicBezTo>
                  <a:cubicBezTo>
                    <a:pt x="24" y="58"/>
                    <a:pt x="24" y="58"/>
                    <a:pt x="25" y="57"/>
                  </a:cubicBezTo>
                  <a:cubicBezTo>
                    <a:pt x="25" y="57"/>
                    <a:pt x="26" y="56"/>
                    <a:pt x="27" y="56"/>
                  </a:cubicBezTo>
                  <a:cubicBezTo>
                    <a:pt x="27" y="56"/>
                    <a:pt x="28" y="56"/>
                    <a:pt x="28" y="56"/>
                  </a:cubicBezTo>
                  <a:cubicBezTo>
                    <a:pt x="29" y="56"/>
                    <a:pt x="29" y="57"/>
                    <a:pt x="30" y="58"/>
                  </a:cubicBezTo>
                  <a:cubicBezTo>
                    <a:pt x="30" y="58"/>
                    <a:pt x="31" y="63"/>
                    <a:pt x="30" y="65"/>
                  </a:cubicBezTo>
                  <a:cubicBezTo>
                    <a:pt x="29" y="65"/>
                    <a:pt x="28" y="65"/>
                    <a:pt x="27" y="65"/>
                  </a:cubicBezTo>
                  <a:cubicBezTo>
                    <a:pt x="26" y="65"/>
                    <a:pt x="26" y="65"/>
                    <a:pt x="27" y="67"/>
                  </a:cubicBezTo>
                  <a:cubicBezTo>
                    <a:pt x="29" y="68"/>
                    <a:pt x="33" y="71"/>
                    <a:pt x="34" y="73"/>
                  </a:cubicBezTo>
                  <a:cubicBezTo>
                    <a:pt x="35" y="75"/>
                    <a:pt x="34" y="79"/>
                    <a:pt x="33" y="80"/>
                  </a:cubicBezTo>
                  <a:cubicBezTo>
                    <a:pt x="31" y="82"/>
                    <a:pt x="28" y="81"/>
                    <a:pt x="27" y="83"/>
                  </a:cubicBezTo>
                  <a:cubicBezTo>
                    <a:pt x="26" y="84"/>
                    <a:pt x="25" y="84"/>
                    <a:pt x="24" y="85"/>
                  </a:cubicBezTo>
                  <a:cubicBezTo>
                    <a:pt x="14" y="85"/>
                    <a:pt x="14" y="91"/>
                    <a:pt x="24" y="9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8" y="91"/>
                    <a:pt x="80" y="87"/>
                    <a:pt x="75" y="85"/>
                  </a:cubicBezTo>
                  <a:cubicBezTo>
                    <a:pt x="71" y="84"/>
                    <a:pt x="70" y="83"/>
                    <a:pt x="69" y="81"/>
                  </a:cubicBezTo>
                  <a:close/>
                  <a:moveTo>
                    <a:pt x="55" y="62"/>
                  </a:moveTo>
                  <a:cubicBezTo>
                    <a:pt x="59" y="60"/>
                    <a:pt x="58" y="65"/>
                    <a:pt x="58" y="66"/>
                  </a:cubicBezTo>
                  <a:cubicBezTo>
                    <a:pt x="58" y="69"/>
                    <a:pt x="60" y="72"/>
                    <a:pt x="61" y="74"/>
                  </a:cubicBezTo>
                  <a:cubicBezTo>
                    <a:pt x="62" y="76"/>
                    <a:pt x="58" y="75"/>
                    <a:pt x="57" y="75"/>
                  </a:cubicBezTo>
                  <a:cubicBezTo>
                    <a:pt x="55" y="75"/>
                    <a:pt x="51" y="77"/>
                    <a:pt x="51" y="73"/>
                  </a:cubicBezTo>
                  <a:cubicBezTo>
                    <a:pt x="51" y="71"/>
                    <a:pt x="52" y="70"/>
                    <a:pt x="52" y="68"/>
                  </a:cubicBezTo>
                  <a:cubicBezTo>
                    <a:pt x="53" y="66"/>
                    <a:pt x="53" y="63"/>
                    <a:pt x="55" y="62"/>
                  </a:cubicBezTo>
                  <a:close/>
                  <a:moveTo>
                    <a:pt x="53" y="55"/>
                  </a:moveTo>
                  <a:cubicBezTo>
                    <a:pt x="53" y="53"/>
                    <a:pt x="53" y="51"/>
                    <a:pt x="51" y="49"/>
                  </a:cubicBezTo>
                  <a:cubicBezTo>
                    <a:pt x="50" y="48"/>
                    <a:pt x="49" y="48"/>
                    <a:pt x="49" y="50"/>
                  </a:cubicBezTo>
                  <a:cubicBezTo>
                    <a:pt x="49" y="53"/>
                    <a:pt x="50" y="55"/>
                    <a:pt x="52" y="56"/>
                  </a:cubicBezTo>
                  <a:cubicBezTo>
                    <a:pt x="53" y="57"/>
                    <a:pt x="53" y="56"/>
                    <a:pt x="53" y="55"/>
                  </a:cubicBezTo>
                  <a:close/>
                  <a:moveTo>
                    <a:pt x="58" y="55"/>
                  </a:moveTo>
                  <a:cubicBezTo>
                    <a:pt x="58" y="54"/>
                    <a:pt x="59" y="53"/>
                    <a:pt x="59" y="52"/>
                  </a:cubicBezTo>
                  <a:cubicBezTo>
                    <a:pt x="58" y="51"/>
                    <a:pt x="58" y="50"/>
                    <a:pt x="57" y="49"/>
                  </a:cubicBezTo>
                  <a:cubicBezTo>
                    <a:pt x="56" y="46"/>
                    <a:pt x="55" y="46"/>
                    <a:pt x="55" y="49"/>
                  </a:cubicBezTo>
                  <a:cubicBezTo>
                    <a:pt x="55" y="50"/>
                    <a:pt x="56" y="51"/>
                    <a:pt x="57" y="53"/>
                  </a:cubicBezTo>
                  <a:cubicBezTo>
                    <a:pt x="57" y="53"/>
                    <a:pt x="57" y="57"/>
                    <a:pt x="58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950523" y="957943"/>
            <a:ext cx="2249658" cy="72571"/>
            <a:chOff x="8950523" y="957943"/>
            <a:chExt cx="2249658" cy="72571"/>
          </a:xfrm>
        </p:grpSpPr>
        <p:sp>
          <p:nvSpPr>
            <p:cNvPr id="20" name="矩形 19"/>
            <p:cNvSpPr/>
            <p:nvPr/>
          </p:nvSpPr>
          <p:spPr>
            <a:xfrm>
              <a:off x="8950523" y="957943"/>
              <a:ext cx="751483" cy="725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9702006" y="957943"/>
              <a:ext cx="751483" cy="725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0448698" y="957943"/>
              <a:ext cx="751483" cy="725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9038275" y="347897"/>
            <a:ext cx="2161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PART ONE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1030514" y="2612573"/>
            <a:ext cx="5979886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030514" y="5841115"/>
            <a:ext cx="5979886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60" y="1582060"/>
            <a:ext cx="6221251" cy="832500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2191657" y="1714827"/>
            <a:ext cx="4223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ADD YOUR TITILE HERE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33" name="Rectangle 11"/>
          <p:cNvSpPr/>
          <p:nvPr/>
        </p:nvSpPr>
        <p:spPr>
          <a:xfrm>
            <a:off x="1255080" y="2793115"/>
            <a:ext cx="5830175" cy="57246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1030514" y="2977745"/>
            <a:ext cx="203200" cy="203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Rectangle 11"/>
          <p:cNvSpPr/>
          <p:nvPr/>
        </p:nvSpPr>
        <p:spPr>
          <a:xfrm>
            <a:off x="1255080" y="3555446"/>
            <a:ext cx="5830175" cy="57246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030514" y="3740076"/>
            <a:ext cx="203200" cy="203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Rectangle 11"/>
          <p:cNvSpPr/>
          <p:nvPr/>
        </p:nvSpPr>
        <p:spPr>
          <a:xfrm>
            <a:off x="1255080" y="4322407"/>
            <a:ext cx="5830175" cy="57246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030514" y="4507037"/>
            <a:ext cx="203200" cy="203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Rectangle 11"/>
          <p:cNvSpPr/>
          <p:nvPr/>
        </p:nvSpPr>
        <p:spPr>
          <a:xfrm>
            <a:off x="1255080" y="5089368"/>
            <a:ext cx="5830175" cy="57246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030514" y="5273998"/>
            <a:ext cx="203200" cy="203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5"/>
          <p:cNvSpPr/>
          <p:nvPr/>
        </p:nvSpPr>
        <p:spPr bwMode="auto">
          <a:xfrm>
            <a:off x="878568" y="6040959"/>
            <a:ext cx="1141293" cy="819574"/>
          </a:xfrm>
          <a:custGeom>
            <a:avLst/>
            <a:gdLst>
              <a:gd name="T0" fmla="*/ 30 w 266"/>
              <a:gd name="T1" fmla="*/ 83 h 190"/>
              <a:gd name="T2" fmla="*/ 37 w 266"/>
              <a:gd name="T3" fmla="*/ 81 h 190"/>
              <a:gd name="T4" fmla="*/ 24 w 266"/>
              <a:gd name="T5" fmla="*/ 84 h 190"/>
              <a:gd name="T6" fmla="*/ 30 w 266"/>
              <a:gd name="T7" fmla="*/ 89 h 190"/>
              <a:gd name="T8" fmla="*/ 13 w 266"/>
              <a:gd name="T9" fmla="*/ 83 h 190"/>
              <a:gd name="T10" fmla="*/ 7 w 266"/>
              <a:gd name="T11" fmla="*/ 77 h 190"/>
              <a:gd name="T12" fmla="*/ 3 w 266"/>
              <a:gd name="T13" fmla="*/ 78 h 190"/>
              <a:gd name="T14" fmla="*/ 19 w 266"/>
              <a:gd name="T15" fmla="*/ 57 h 190"/>
              <a:gd name="T16" fmla="*/ 3 w 266"/>
              <a:gd name="T17" fmla="*/ 67 h 190"/>
              <a:gd name="T18" fmla="*/ 0 w 266"/>
              <a:gd name="T19" fmla="*/ 60 h 190"/>
              <a:gd name="T20" fmla="*/ 7 w 266"/>
              <a:gd name="T21" fmla="*/ 50 h 190"/>
              <a:gd name="T22" fmla="*/ 3 w 266"/>
              <a:gd name="T23" fmla="*/ 49 h 190"/>
              <a:gd name="T24" fmla="*/ 42 w 266"/>
              <a:gd name="T25" fmla="*/ 45 h 190"/>
              <a:gd name="T26" fmla="*/ 96 w 266"/>
              <a:gd name="T27" fmla="*/ 78 h 190"/>
              <a:gd name="T28" fmla="*/ 129 w 266"/>
              <a:gd name="T29" fmla="*/ 127 h 190"/>
              <a:gd name="T30" fmla="*/ 124 w 266"/>
              <a:gd name="T31" fmla="*/ 51 h 190"/>
              <a:gd name="T32" fmla="*/ 121 w 266"/>
              <a:gd name="T33" fmla="*/ 3 h 190"/>
              <a:gd name="T34" fmla="*/ 129 w 266"/>
              <a:gd name="T35" fmla="*/ 4 h 190"/>
              <a:gd name="T36" fmla="*/ 123 w 266"/>
              <a:gd name="T37" fmla="*/ 20 h 190"/>
              <a:gd name="T38" fmla="*/ 140 w 266"/>
              <a:gd name="T39" fmla="*/ 1 h 190"/>
              <a:gd name="T40" fmla="*/ 140 w 266"/>
              <a:gd name="T41" fmla="*/ 5 h 190"/>
              <a:gd name="T42" fmla="*/ 150 w 266"/>
              <a:gd name="T43" fmla="*/ 3 h 190"/>
              <a:gd name="T44" fmla="*/ 157 w 266"/>
              <a:gd name="T45" fmla="*/ 7 h 190"/>
              <a:gd name="T46" fmla="*/ 142 w 266"/>
              <a:gd name="T47" fmla="*/ 18 h 190"/>
              <a:gd name="T48" fmla="*/ 165 w 266"/>
              <a:gd name="T49" fmla="*/ 26 h 190"/>
              <a:gd name="T50" fmla="*/ 162 w 266"/>
              <a:gd name="T51" fmla="*/ 29 h 190"/>
              <a:gd name="T52" fmla="*/ 148 w 266"/>
              <a:gd name="T53" fmla="*/ 34 h 190"/>
              <a:gd name="T54" fmla="*/ 158 w 266"/>
              <a:gd name="T55" fmla="*/ 34 h 190"/>
              <a:gd name="T56" fmla="*/ 162 w 266"/>
              <a:gd name="T57" fmla="*/ 35 h 190"/>
              <a:gd name="T58" fmla="*/ 158 w 266"/>
              <a:gd name="T59" fmla="*/ 102 h 190"/>
              <a:gd name="T60" fmla="*/ 173 w 266"/>
              <a:gd name="T61" fmla="*/ 111 h 190"/>
              <a:gd name="T62" fmla="*/ 212 w 266"/>
              <a:gd name="T63" fmla="*/ 47 h 190"/>
              <a:gd name="T64" fmla="*/ 254 w 266"/>
              <a:gd name="T65" fmla="*/ 37 h 190"/>
              <a:gd name="T66" fmla="*/ 253 w 266"/>
              <a:gd name="T67" fmla="*/ 40 h 190"/>
              <a:gd name="T68" fmla="*/ 239 w 266"/>
              <a:gd name="T69" fmla="*/ 43 h 190"/>
              <a:gd name="T70" fmla="*/ 261 w 266"/>
              <a:gd name="T71" fmla="*/ 55 h 190"/>
              <a:gd name="T72" fmla="*/ 255 w 266"/>
              <a:gd name="T73" fmla="*/ 51 h 190"/>
              <a:gd name="T74" fmla="*/ 262 w 266"/>
              <a:gd name="T75" fmla="*/ 64 h 190"/>
              <a:gd name="T76" fmla="*/ 259 w 266"/>
              <a:gd name="T77" fmla="*/ 67 h 190"/>
              <a:gd name="T78" fmla="*/ 244 w 266"/>
              <a:gd name="T79" fmla="*/ 61 h 190"/>
              <a:gd name="T80" fmla="*/ 243 w 266"/>
              <a:gd name="T81" fmla="*/ 83 h 190"/>
              <a:gd name="T82" fmla="*/ 242 w 266"/>
              <a:gd name="T83" fmla="*/ 79 h 190"/>
              <a:gd name="T84" fmla="*/ 223 w 266"/>
              <a:gd name="T85" fmla="*/ 77 h 190"/>
              <a:gd name="T86" fmla="*/ 237 w 266"/>
              <a:gd name="T87" fmla="*/ 77 h 190"/>
              <a:gd name="T88" fmla="*/ 233 w 266"/>
              <a:gd name="T89" fmla="*/ 84 h 190"/>
              <a:gd name="T90" fmla="*/ 197 w 266"/>
              <a:gd name="T91" fmla="*/ 114 h 190"/>
              <a:gd name="T92" fmla="*/ 223 w 266"/>
              <a:gd name="T93" fmla="*/ 190 h 190"/>
              <a:gd name="T94" fmla="*/ 73 w 266"/>
              <a:gd name="T95" fmla="*/ 135 h 190"/>
              <a:gd name="T96" fmla="*/ 50 w 266"/>
              <a:gd name="T97" fmla="*/ 8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190">
                <a:moveTo>
                  <a:pt x="36" y="88"/>
                </a:moveTo>
                <a:cubicBezTo>
                  <a:pt x="35" y="88"/>
                  <a:pt x="35" y="88"/>
                  <a:pt x="34" y="87"/>
                </a:cubicBezTo>
                <a:cubicBezTo>
                  <a:pt x="33" y="86"/>
                  <a:pt x="33" y="86"/>
                  <a:pt x="33" y="86"/>
                </a:cubicBezTo>
                <a:cubicBezTo>
                  <a:pt x="32" y="85"/>
                  <a:pt x="31" y="84"/>
                  <a:pt x="30" y="83"/>
                </a:cubicBezTo>
                <a:cubicBezTo>
                  <a:pt x="29" y="82"/>
                  <a:pt x="29" y="82"/>
                  <a:pt x="31" y="83"/>
                </a:cubicBezTo>
                <a:cubicBezTo>
                  <a:pt x="31" y="83"/>
                  <a:pt x="32" y="83"/>
                  <a:pt x="33" y="83"/>
                </a:cubicBezTo>
                <a:cubicBezTo>
                  <a:pt x="33" y="83"/>
                  <a:pt x="34" y="83"/>
                  <a:pt x="34" y="82"/>
                </a:cubicBezTo>
                <a:cubicBezTo>
                  <a:pt x="35" y="82"/>
                  <a:pt x="36" y="81"/>
                  <a:pt x="37" y="81"/>
                </a:cubicBezTo>
                <a:cubicBezTo>
                  <a:pt x="40" y="82"/>
                  <a:pt x="42" y="81"/>
                  <a:pt x="43" y="79"/>
                </a:cubicBezTo>
                <a:cubicBezTo>
                  <a:pt x="45" y="75"/>
                  <a:pt x="42" y="74"/>
                  <a:pt x="34" y="74"/>
                </a:cubicBezTo>
                <a:cubicBezTo>
                  <a:pt x="30" y="74"/>
                  <a:pt x="25" y="74"/>
                  <a:pt x="23" y="75"/>
                </a:cubicBezTo>
                <a:cubicBezTo>
                  <a:pt x="19" y="77"/>
                  <a:pt x="18" y="81"/>
                  <a:pt x="24" y="84"/>
                </a:cubicBezTo>
                <a:cubicBezTo>
                  <a:pt x="26" y="84"/>
                  <a:pt x="26" y="85"/>
                  <a:pt x="26" y="86"/>
                </a:cubicBezTo>
                <a:cubicBezTo>
                  <a:pt x="27" y="87"/>
                  <a:pt x="27" y="87"/>
                  <a:pt x="27" y="87"/>
                </a:cubicBezTo>
                <a:cubicBezTo>
                  <a:pt x="28" y="88"/>
                  <a:pt x="29" y="88"/>
                  <a:pt x="30" y="88"/>
                </a:cubicBezTo>
                <a:cubicBezTo>
                  <a:pt x="31" y="88"/>
                  <a:pt x="31" y="89"/>
                  <a:pt x="30" y="89"/>
                </a:cubicBezTo>
                <a:cubicBezTo>
                  <a:pt x="29" y="90"/>
                  <a:pt x="27" y="90"/>
                  <a:pt x="26" y="90"/>
                </a:cubicBezTo>
                <a:cubicBezTo>
                  <a:pt x="25" y="90"/>
                  <a:pt x="25" y="90"/>
                  <a:pt x="24" y="90"/>
                </a:cubicBezTo>
                <a:cubicBezTo>
                  <a:pt x="24" y="90"/>
                  <a:pt x="23" y="90"/>
                  <a:pt x="22" y="90"/>
                </a:cubicBezTo>
                <a:cubicBezTo>
                  <a:pt x="17" y="88"/>
                  <a:pt x="14" y="85"/>
                  <a:pt x="13" y="83"/>
                </a:cubicBezTo>
                <a:cubicBezTo>
                  <a:pt x="11" y="77"/>
                  <a:pt x="14" y="72"/>
                  <a:pt x="19" y="69"/>
                </a:cubicBezTo>
                <a:cubicBezTo>
                  <a:pt x="23" y="67"/>
                  <a:pt x="23" y="66"/>
                  <a:pt x="17" y="67"/>
                </a:cubicBezTo>
                <a:cubicBezTo>
                  <a:pt x="13" y="67"/>
                  <a:pt x="10" y="70"/>
                  <a:pt x="9" y="75"/>
                </a:cubicBezTo>
                <a:cubicBezTo>
                  <a:pt x="9" y="76"/>
                  <a:pt x="8" y="77"/>
                  <a:pt x="7" y="77"/>
                </a:cubicBezTo>
                <a:cubicBezTo>
                  <a:pt x="6" y="78"/>
                  <a:pt x="6" y="78"/>
                  <a:pt x="6" y="79"/>
                </a:cubicBezTo>
                <a:cubicBezTo>
                  <a:pt x="6" y="79"/>
                  <a:pt x="6" y="80"/>
                  <a:pt x="6" y="81"/>
                </a:cubicBezTo>
                <a:cubicBezTo>
                  <a:pt x="6" y="82"/>
                  <a:pt x="6" y="83"/>
                  <a:pt x="5" y="82"/>
                </a:cubicBezTo>
                <a:cubicBezTo>
                  <a:pt x="4" y="80"/>
                  <a:pt x="4" y="79"/>
                  <a:pt x="3" y="78"/>
                </a:cubicBezTo>
                <a:cubicBezTo>
                  <a:pt x="3" y="77"/>
                  <a:pt x="3" y="77"/>
                  <a:pt x="3" y="76"/>
                </a:cubicBezTo>
                <a:cubicBezTo>
                  <a:pt x="2" y="76"/>
                  <a:pt x="2" y="75"/>
                  <a:pt x="2" y="74"/>
                </a:cubicBezTo>
                <a:cubicBezTo>
                  <a:pt x="3" y="65"/>
                  <a:pt x="11" y="60"/>
                  <a:pt x="19" y="60"/>
                </a:cubicBezTo>
                <a:cubicBezTo>
                  <a:pt x="25" y="59"/>
                  <a:pt x="25" y="58"/>
                  <a:pt x="19" y="57"/>
                </a:cubicBezTo>
                <a:cubicBezTo>
                  <a:pt x="14" y="56"/>
                  <a:pt x="9" y="58"/>
                  <a:pt x="7" y="62"/>
                </a:cubicBezTo>
                <a:cubicBezTo>
                  <a:pt x="6" y="63"/>
                  <a:pt x="5" y="64"/>
                  <a:pt x="4" y="64"/>
                </a:cubicBezTo>
                <a:cubicBezTo>
                  <a:pt x="4" y="64"/>
                  <a:pt x="3" y="65"/>
                  <a:pt x="3" y="65"/>
                </a:cubicBezTo>
                <a:cubicBezTo>
                  <a:pt x="3" y="66"/>
                  <a:pt x="3" y="67"/>
                  <a:pt x="3" y="67"/>
                </a:cubicBezTo>
                <a:cubicBezTo>
                  <a:pt x="2" y="69"/>
                  <a:pt x="2" y="69"/>
                  <a:pt x="2" y="68"/>
                </a:cubicBezTo>
                <a:cubicBezTo>
                  <a:pt x="1" y="66"/>
                  <a:pt x="1" y="65"/>
                  <a:pt x="1" y="64"/>
                </a:cubicBezTo>
                <a:cubicBezTo>
                  <a:pt x="1" y="63"/>
                  <a:pt x="1" y="63"/>
                  <a:pt x="0" y="63"/>
                </a:cubicBezTo>
                <a:cubicBezTo>
                  <a:pt x="0" y="62"/>
                  <a:pt x="0" y="61"/>
                  <a:pt x="0" y="60"/>
                </a:cubicBezTo>
                <a:cubicBezTo>
                  <a:pt x="4" y="52"/>
                  <a:pt x="12" y="49"/>
                  <a:pt x="19" y="50"/>
                </a:cubicBezTo>
                <a:cubicBezTo>
                  <a:pt x="24" y="51"/>
                  <a:pt x="24" y="50"/>
                  <a:pt x="21" y="47"/>
                </a:cubicBezTo>
                <a:cubicBezTo>
                  <a:pt x="17" y="45"/>
                  <a:pt x="12" y="46"/>
                  <a:pt x="9" y="49"/>
                </a:cubicBezTo>
                <a:cubicBezTo>
                  <a:pt x="8" y="50"/>
                  <a:pt x="7" y="50"/>
                  <a:pt x="7" y="50"/>
                </a:cubicBezTo>
                <a:cubicBezTo>
                  <a:pt x="6" y="50"/>
                  <a:pt x="6" y="50"/>
                  <a:pt x="5" y="51"/>
                </a:cubicBezTo>
                <a:cubicBezTo>
                  <a:pt x="5" y="51"/>
                  <a:pt x="4" y="52"/>
                  <a:pt x="4" y="53"/>
                </a:cubicBezTo>
                <a:cubicBezTo>
                  <a:pt x="3" y="54"/>
                  <a:pt x="3" y="54"/>
                  <a:pt x="3" y="53"/>
                </a:cubicBezTo>
                <a:cubicBezTo>
                  <a:pt x="3" y="51"/>
                  <a:pt x="3" y="50"/>
                  <a:pt x="3" y="49"/>
                </a:cubicBezTo>
                <a:cubicBezTo>
                  <a:pt x="3" y="49"/>
                  <a:pt x="3" y="48"/>
                  <a:pt x="3" y="48"/>
                </a:cubicBezTo>
                <a:cubicBezTo>
                  <a:pt x="3" y="47"/>
                  <a:pt x="3" y="46"/>
                  <a:pt x="4" y="45"/>
                </a:cubicBezTo>
                <a:cubicBezTo>
                  <a:pt x="9" y="39"/>
                  <a:pt x="17" y="38"/>
                  <a:pt x="23" y="41"/>
                </a:cubicBezTo>
                <a:cubicBezTo>
                  <a:pt x="30" y="45"/>
                  <a:pt x="32" y="45"/>
                  <a:pt x="42" y="45"/>
                </a:cubicBezTo>
                <a:cubicBezTo>
                  <a:pt x="44" y="45"/>
                  <a:pt x="45" y="46"/>
                  <a:pt x="46" y="47"/>
                </a:cubicBezTo>
                <a:cubicBezTo>
                  <a:pt x="49" y="49"/>
                  <a:pt x="51" y="50"/>
                  <a:pt x="54" y="50"/>
                </a:cubicBezTo>
                <a:cubicBezTo>
                  <a:pt x="61" y="51"/>
                  <a:pt x="62" y="51"/>
                  <a:pt x="67" y="56"/>
                </a:cubicBezTo>
                <a:cubicBezTo>
                  <a:pt x="77" y="63"/>
                  <a:pt x="87" y="70"/>
                  <a:pt x="96" y="78"/>
                </a:cubicBezTo>
                <a:cubicBezTo>
                  <a:pt x="112" y="89"/>
                  <a:pt x="113" y="92"/>
                  <a:pt x="106" y="113"/>
                </a:cubicBezTo>
                <a:cubicBezTo>
                  <a:pt x="100" y="129"/>
                  <a:pt x="100" y="129"/>
                  <a:pt x="100" y="129"/>
                </a:cubicBezTo>
                <a:cubicBezTo>
                  <a:pt x="97" y="139"/>
                  <a:pt x="98" y="139"/>
                  <a:pt x="109" y="138"/>
                </a:cubicBezTo>
                <a:cubicBezTo>
                  <a:pt x="122" y="136"/>
                  <a:pt x="123" y="135"/>
                  <a:pt x="129" y="127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7" y="116"/>
                  <a:pt x="137" y="115"/>
                  <a:pt x="136" y="110"/>
                </a:cubicBezTo>
                <a:cubicBezTo>
                  <a:pt x="133" y="96"/>
                  <a:pt x="129" y="81"/>
                  <a:pt x="126" y="67"/>
                </a:cubicBezTo>
                <a:cubicBezTo>
                  <a:pt x="125" y="61"/>
                  <a:pt x="125" y="56"/>
                  <a:pt x="124" y="51"/>
                </a:cubicBezTo>
                <a:cubicBezTo>
                  <a:pt x="123" y="49"/>
                  <a:pt x="123" y="48"/>
                  <a:pt x="121" y="46"/>
                </a:cubicBezTo>
                <a:cubicBezTo>
                  <a:pt x="120" y="45"/>
                  <a:pt x="120" y="43"/>
                  <a:pt x="120" y="41"/>
                </a:cubicBezTo>
                <a:cubicBezTo>
                  <a:pt x="120" y="31"/>
                  <a:pt x="119" y="29"/>
                  <a:pt x="116" y="22"/>
                </a:cubicBezTo>
                <a:cubicBezTo>
                  <a:pt x="113" y="16"/>
                  <a:pt x="115" y="8"/>
                  <a:pt x="121" y="3"/>
                </a:cubicBezTo>
                <a:cubicBezTo>
                  <a:pt x="122" y="3"/>
                  <a:pt x="123" y="2"/>
                  <a:pt x="124" y="3"/>
                </a:cubicBezTo>
                <a:cubicBezTo>
                  <a:pt x="124" y="3"/>
                  <a:pt x="124" y="3"/>
                  <a:pt x="125" y="3"/>
                </a:cubicBezTo>
                <a:cubicBezTo>
                  <a:pt x="126" y="3"/>
                  <a:pt x="127" y="3"/>
                  <a:pt x="129" y="3"/>
                </a:cubicBezTo>
                <a:cubicBezTo>
                  <a:pt x="130" y="3"/>
                  <a:pt x="130" y="3"/>
                  <a:pt x="129" y="4"/>
                </a:cubicBezTo>
                <a:cubicBezTo>
                  <a:pt x="128" y="4"/>
                  <a:pt x="127" y="4"/>
                  <a:pt x="127" y="5"/>
                </a:cubicBezTo>
                <a:cubicBezTo>
                  <a:pt x="126" y="5"/>
                  <a:pt x="126" y="5"/>
                  <a:pt x="126" y="6"/>
                </a:cubicBezTo>
                <a:cubicBezTo>
                  <a:pt x="126" y="7"/>
                  <a:pt x="126" y="8"/>
                  <a:pt x="125" y="9"/>
                </a:cubicBezTo>
                <a:cubicBezTo>
                  <a:pt x="121" y="12"/>
                  <a:pt x="120" y="16"/>
                  <a:pt x="123" y="20"/>
                </a:cubicBezTo>
                <a:cubicBezTo>
                  <a:pt x="125" y="24"/>
                  <a:pt x="126" y="23"/>
                  <a:pt x="125" y="19"/>
                </a:cubicBezTo>
                <a:cubicBezTo>
                  <a:pt x="124" y="11"/>
                  <a:pt x="128" y="3"/>
                  <a:pt x="136" y="0"/>
                </a:cubicBezTo>
                <a:cubicBezTo>
                  <a:pt x="137" y="0"/>
                  <a:pt x="138" y="0"/>
                  <a:pt x="139" y="1"/>
                </a:cubicBezTo>
                <a:cubicBezTo>
                  <a:pt x="139" y="1"/>
                  <a:pt x="139" y="1"/>
                  <a:pt x="140" y="1"/>
                </a:cubicBezTo>
                <a:cubicBezTo>
                  <a:pt x="141" y="1"/>
                  <a:pt x="142" y="1"/>
                  <a:pt x="144" y="2"/>
                </a:cubicBezTo>
                <a:cubicBezTo>
                  <a:pt x="145" y="2"/>
                  <a:pt x="145" y="3"/>
                  <a:pt x="143" y="3"/>
                </a:cubicBezTo>
                <a:cubicBezTo>
                  <a:pt x="142" y="3"/>
                  <a:pt x="142" y="3"/>
                  <a:pt x="141" y="4"/>
                </a:cubicBezTo>
                <a:cubicBezTo>
                  <a:pt x="141" y="4"/>
                  <a:pt x="140" y="4"/>
                  <a:pt x="140" y="5"/>
                </a:cubicBezTo>
                <a:cubicBezTo>
                  <a:pt x="140" y="5"/>
                  <a:pt x="139" y="6"/>
                  <a:pt x="138" y="7"/>
                </a:cubicBezTo>
                <a:cubicBezTo>
                  <a:pt x="133" y="9"/>
                  <a:pt x="131" y="14"/>
                  <a:pt x="132" y="19"/>
                </a:cubicBezTo>
                <a:cubicBezTo>
                  <a:pt x="133" y="24"/>
                  <a:pt x="134" y="25"/>
                  <a:pt x="135" y="19"/>
                </a:cubicBezTo>
                <a:cubicBezTo>
                  <a:pt x="136" y="11"/>
                  <a:pt x="141" y="4"/>
                  <a:pt x="150" y="3"/>
                </a:cubicBezTo>
                <a:cubicBezTo>
                  <a:pt x="151" y="3"/>
                  <a:pt x="152" y="3"/>
                  <a:pt x="152" y="3"/>
                </a:cubicBezTo>
                <a:cubicBezTo>
                  <a:pt x="153" y="4"/>
                  <a:pt x="153" y="4"/>
                  <a:pt x="154" y="4"/>
                </a:cubicBezTo>
                <a:cubicBezTo>
                  <a:pt x="155" y="4"/>
                  <a:pt x="156" y="5"/>
                  <a:pt x="157" y="6"/>
                </a:cubicBezTo>
                <a:cubicBezTo>
                  <a:pt x="159" y="7"/>
                  <a:pt x="158" y="7"/>
                  <a:pt x="157" y="7"/>
                </a:cubicBezTo>
                <a:cubicBezTo>
                  <a:pt x="156" y="7"/>
                  <a:pt x="155" y="7"/>
                  <a:pt x="154" y="7"/>
                </a:cubicBezTo>
                <a:cubicBezTo>
                  <a:pt x="154" y="7"/>
                  <a:pt x="154" y="7"/>
                  <a:pt x="153" y="8"/>
                </a:cubicBezTo>
                <a:cubicBezTo>
                  <a:pt x="153" y="9"/>
                  <a:pt x="152" y="9"/>
                  <a:pt x="151" y="10"/>
                </a:cubicBezTo>
                <a:cubicBezTo>
                  <a:pt x="146" y="10"/>
                  <a:pt x="143" y="14"/>
                  <a:pt x="142" y="18"/>
                </a:cubicBezTo>
                <a:cubicBezTo>
                  <a:pt x="141" y="23"/>
                  <a:pt x="142" y="24"/>
                  <a:pt x="144" y="20"/>
                </a:cubicBezTo>
                <a:cubicBezTo>
                  <a:pt x="147" y="15"/>
                  <a:pt x="153" y="12"/>
                  <a:pt x="158" y="14"/>
                </a:cubicBezTo>
                <a:cubicBezTo>
                  <a:pt x="161" y="15"/>
                  <a:pt x="163" y="18"/>
                  <a:pt x="165" y="23"/>
                </a:cubicBezTo>
                <a:cubicBezTo>
                  <a:pt x="166" y="24"/>
                  <a:pt x="165" y="25"/>
                  <a:pt x="165" y="26"/>
                </a:cubicBezTo>
                <a:cubicBezTo>
                  <a:pt x="165" y="26"/>
                  <a:pt x="165" y="27"/>
                  <a:pt x="165" y="27"/>
                </a:cubicBezTo>
                <a:cubicBezTo>
                  <a:pt x="165" y="29"/>
                  <a:pt x="164" y="30"/>
                  <a:pt x="164" y="31"/>
                </a:cubicBezTo>
                <a:cubicBezTo>
                  <a:pt x="163" y="32"/>
                  <a:pt x="163" y="32"/>
                  <a:pt x="163" y="31"/>
                </a:cubicBezTo>
                <a:cubicBezTo>
                  <a:pt x="163" y="30"/>
                  <a:pt x="163" y="29"/>
                  <a:pt x="162" y="29"/>
                </a:cubicBezTo>
                <a:cubicBezTo>
                  <a:pt x="162" y="28"/>
                  <a:pt x="162" y="28"/>
                  <a:pt x="161" y="28"/>
                </a:cubicBezTo>
                <a:cubicBezTo>
                  <a:pt x="160" y="27"/>
                  <a:pt x="159" y="27"/>
                  <a:pt x="159" y="25"/>
                </a:cubicBezTo>
                <a:cubicBezTo>
                  <a:pt x="156" y="19"/>
                  <a:pt x="152" y="19"/>
                  <a:pt x="150" y="23"/>
                </a:cubicBezTo>
                <a:cubicBezTo>
                  <a:pt x="149" y="26"/>
                  <a:pt x="148" y="30"/>
                  <a:pt x="148" y="34"/>
                </a:cubicBezTo>
                <a:cubicBezTo>
                  <a:pt x="148" y="43"/>
                  <a:pt x="149" y="46"/>
                  <a:pt x="153" y="44"/>
                </a:cubicBezTo>
                <a:cubicBezTo>
                  <a:pt x="155" y="43"/>
                  <a:pt x="156" y="41"/>
                  <a:pt x="156" y="38"/>
                </a:cubicBezTo>
                <a:cubicBezTo>
                  <a:pt x="156" y="37"/>
                  <a:pt x="156" y="36"/>
                  <a:pt x="157" y="35"/>
                </a:cubicBezTo>
                <a:cubicBezTo>
                  <a:pt x="157" y="35"/>
                  <a:pt x="158" y="34"/>
                  <a:pt x="158" y="34"/>
                </a:cubicBezTo>
                <a:cubicBezTo>
                  <a:pt x="158" y="33"/>
                  <a:pt x="157" y="32"/>
                  <a:pt x="157" y="32"/>
                </a:cubicBezTo>
                <a:cubicBezTo>
                  <a:pt x="157" y="30"/>
                  <a:pt x="157" y="30"/>
                  <a:pt x="158" y="31"/>
                </a:cubicBezTo>
                <a:cubicBezTo>
                  <a:pt x="159" y="32"/>
                  <a:pt x="160" y="33"/>
                  <a:pt x="160" y="34"/>
                </a:cubicBezTo>
                <a:cubicBezTo>
                  <a:pt x="161" y="34"/>
                  <a:pt x="161" y="35"/>
                  <a:pt x="162" y="35"/>
                </a:cubicBezTo>
                <a:cubicBezTo>
                  <a:pt x="162" y="36"/>
                  <a:pt x="163" y="37"/>
                  <a:pt x="163" y="37"/>
                </a:cubicBezTo>
                <a:cubicBezTo>
                  <a:pt x="163" y="44"/>
                  <a:pt x="159" y="49"/>
                  <a:pt x="154" y="51"/>
                </a:cubicBezTo>
                <a:cubicBezTo>
                  <a:pt x="149" y="53"/>
                  <a:pt x="148" y="55"/>
                  <a:pt x="150" y="61"/>
                </a:cubicBezTo>
                <a:cubicBezTo>
                  <a:pt x="153" y="75"/>
                  <a:pt x="156" y="88"/>
                  <a:pt x="158" y="102"/>
                </a:cubicBezTo>
                <a:cubicBezTo>
                  <a:pt x="161" y="115"/>
                  <a:pt x="162" y="120"/>
                  <a:pt x="157" y="129"/>
                </a:cubicBezTo>
                <a:cubicBezTo>
                  <a:pt x="152" y="136"/>
                  <a:pt x="153" y="137"/>
                  <a:pt x="159" y="138"/>
                </a:cubicBezTo>
                <a:cubicBezTo>
                  <a:pt x="167" y="139"/>
                  <a:pt x="168" y="139"/>
                  <a:pt x="169" y="129"/>
                </a:cubicBezTo>
                <a:cubicBezTo>
                  <a:pt x="173" y="111"/>
                  <a:pt x="173" y="111"/>
                  <a:pt x="173" y="111"/>
                </a:cubicBezTo>
                <a:cubicBezTo>
                  <a:pt x="175" y="99"/>
                  <a:pt x="177" y="93"/>
                  <a:pt x="184" y="81"/>
                </a:cubicBezTo>
                <a:cubicBezTo>
                  <a:pt x="188" y="73"/>
                  <a:pt x="193" y="66"/>
                  <a:pt x="197" y="58"/>
                </a:cubicBezTo>
                <a:cubicBezTo>
                  <a:pt x="199" y="55"/>
                  <a:pt x="202" y="53"/>
                  <a:pt x="206" y="52"/>
                </a:cubicBezTo>
                <a:cubicBezTo>
                  <a:pt x="209" y="51"/>
                  <a:pt x="210" y="50"/>
                  <a:pt x="212" y="47"/>
                </a:cubicBezTo>
                <a:cubicBezTo>
                  <a:pt x="213" y="46"/>
                  <a:pt x="214" y="45"/>
                  <a:pt x="216" y="44"/>
                </a:cubicBezTo>
                <a:cubicBezTo>
                  <a:pt x="226" y="41"/>
                  <a:pt x="228" y="40"/>
                  <a:pt x="233" y="35"/>
                </a:cubicBezTo>
                <a:cubicBezTo>
                  <a:pt x="239" y="30"/>
                  <a:pt x="246" y="29"/>
                  <a:pt x="253" y="34"/>
                </a:cubicBezTo>
                <a:cubicBezTo>
                  <a:pt x="254" y="35"/>
                  <a:pt x="254" y="36"/>
                  <a:pt x="254" y="37"/>
                </a:cubicBezTo>
                <a:cubicBezTo>
                  <a:pt x="254" y="37"/>
                  <a:pt x="254" y="37"/>
                  <a:pt x="255" y="38"/>
                </a:cubicBezTo>
                <a:cubicBezTo>
                  <a:pt x="255" y="39"/>
                  <a:pt x="256" y="40"/>
                  <a:pt x="256" y="41"/>
                </a:cubicBezTo>
                <a:cubicBezTo>
                  <a:pt x="256" y="42"/>
                  <a:pt x="256" y="42"/>
                  <a:pt x="255" y="41"/>
                </a:cubicBezTo>
                <a:cubicBezTo>
                  <a:pt x="254" y="41"/>
                  <a:pt x="254" y="41"/>
                  <a:pt x="253" y="40"/>
                </a:cubicBezTo>
                <a:cubicBezTo>
                  <a:pt x="253" y="40"/>
                  <a:pt x="252" y="40"/>
                  <a:pt x="252" y="40"/>
                </a:cubicBezTo>
                <a:cubicBezTo>
                  <a:pt x="251" y="40"/>
                  <a:pt x="250" y="40"/>
                  <a:pt x="249" y="40"/>
                </a:cubicBezTo>
                <a:cubicBezTo>
                  <a:pt x="245" y="37"/>
                  <a:pt x="241" y="37"/>
                  <a:pt x="237" y="41"/>
                </a:cubicBezTo>
                <a:cubicBezTo>
                  <a:pt x="234" y="44"/>
                  <a:pt x="235" y="45"/>
                  <a:pt x="239" y="43"/>
                </a:cubicBezTo>
                <a:cubicBezTo>
                  <a:pt x="246" y="40"/>
                  <a:pt x="255" y="41"/>
                  <a:pt x="260" y="47"/>
                </a:cubicBezTo>
                <a:cubicBezTo>
                  <a:pt x="261" y="48"/>
                  <a:pt x="261" y="49"/>
                  <a:pt x="261" y="50"/>
                </a:cubicBezTo>
                <a:cubicBezTo>
                  <a:pt x="261" y="51"/>
                  <a:pt x="261" y="51"/>
                  <a:pt x="261" y="52"/>
                </a:cubicBezTo>
                <a:cubicBezTo>
                  <a:pt x="261" y="53"/>
                  <a:pt x="261" y="54"/>
                  <a:pt x="261" y="55"/>
                </a:cubicBezTo>
                <a:cubicBezTo>
                  <a:pt x="261" y="57"/>
                  <a:pt x="260" y="56"/>
                  <a:pt x="260" y="55"/>
                </a:cubicBezTo>
                <a:cubicBezTo>
                  <a:pt x="259" y="55"/>
                  <a:pt x="259" y="54"/>
                  <a:pt x="259" y="53"/>
                </a:cubicBezTo>
                <a:cubicBezTo>
                  <a:pt x="258" y="53"/>
                  <a:pt x="258" y="53"/>
                  <a:pt x="257" y="53"/>
                </a:cubicBezTo>
                <a:cubicBezTo>
                  <a:pt x="256" y="53"/>
                  <a:pt x="255" y="52"/>
                  <a:pt x="255" y="51"/>
                </a:cubicBezTo>
                <a:cubicBezTo>
                  <a:pt x="252" y="47"/>
                  <a:pt x="246" y="47"/>
                  <a:pt x="242" y="49"/>
                </a:cubicBezTo>
                <a:cubicBezTo>
                  <a:pt x="236" y="52"/>
                  <a:pt x="236" y="53"/>
                  <a:pt x="242" y="52"/>
                </a:cubicBezTo>
                <a:cubicBezTo>
                  <a:pt x="250" y="50"/>
                  <a:pt x="259" y="54"/>
                  <a:pt x="262" y="62"/>
                </a:cubicBezTo>
                <a:cubicBezTo>
                  <a:pt x="262" y="63"/>
                  <a:pt x="262" y="63"/>
                  <a:pt x="262" y="64"/>
                </a:cubicBezTo>
                <a:cubicBezTo>
                  <a:pt x="262" y="65"/>
                  <a:pt x="262" y="65"/>
                  <a:pt x="262" y="66"/>
                </a:cubicBezTo>
                <a:cubicBezTo>
                  <a:pt x="262" y="67"/>
                  <a:pt x="262" y="68"/>
                  <a:pt x="261" y="70"/>
                </a:cubicBezTo>
                <a:cubicBezTo>
                  <a:pt x="261" y="71"/>
                  <a:pt x="260" y="71"/>
                  <a:pt x="260" y="69"/>
                </a:cubicBezTo>
                <a:cubicBezTo>
                  <a:pt x="260" y="69"/>
                  <a:pt x="260" y="68"/>
                  <a:pt x="259" y="67"/>
                </a:cubicBezTo>
                <a:cubicBezTo>
                  <a:pt x="259" y="67"/>
                  <a:pt x="259" y="66"/>
                  <a:pt x="258" y="66"/>
                </a:cubicBezTo>
                <a:cubicBezTo>
                  <a:pt x="257" y="66"/>
                  <a:pt x="256" y="65"/>
                  <a:pt x="256" y="64"/>
                </a:cubicBezTo>
                <a:cubicBezTo>
                  <a:pt x="254" y="60"/>
                  <a:pt x="250" y="58"/>
                  <a:pt x="245" y="59"/>
                </a:cubicBezTo>
                <a:cubicBezTo>
                  <a:pt x="240" y="59"/>
                  <a:pt x="240" y="60"/>
                  <a:pt x="244" y="61"/>
                </a:cubicBezTo>
                <a:cubicBezTo>
                  <a:pt x="250" y="63"/>
                  <a:pt x="254" y="67"/>
                  <a:pt x="253" y="73"/>
                </a:cubicBezTo>
                <a:cubicBezTo>
                  <a:pt x="253" y="76"/>
                  <a:pt x="251" y="79"/>
                  <a:pt x="247" y="82"/>
                </a:cubicBezTo>
                <a:cubicBezTo>
                  <a:pt x="246" y="83"/>
                  <a:pt x="245" y="83"/>
                  <a:pt x="245" y="83"/>
                </a:cubicBezTo>
                <a:cubicBezTo>
                  <a:pt x="244" y="83"/>
                  <a:pt x="244" y="83"/>
                  <a:pt x="243" y="83"/>
                </a:cubicBezTo>
                <a:cubicBezTo>
                  <a:pt x="242" y="83"/>
                  <a:pt x="240" y="83"/>
                  <a:pt x="239" y="83"/>
                </a:cubicBezTo>
                <a:cubicBezTo>
                  <a:pt x="238" y="83"/>
                  <a:pt x="238" y="83"/>
                  <a:pt x="239" y="82"/>
                </a:cubicBezTo>
                <a:cubicBezTo>
                  <a:pt x="240" y="82"/>
                  <a:pt x="240" y="82"/>
                  <a:pt x="241" y="81"/>
                </a:cubicBezTo>
                <a:cubicBezTo>
                  <a:pt x="241" y="81"/>
                  <a:pt x="242" y="80"/>
                  <a:pt x="242" y="79"/>
                </a:cubicBezTo>
                <a:cubicBezTo>
                  <a:pt x="242" y="79"/>
                  <a:pt x="242" y="78"/>
                  <a:pt x="243" y="77"/>
                </a:cubicBezTo>
                <a:cubicBezTo>
                  <a:pt x="248" y="73"/>
                  <a:pt x="247" y="69"/>
                  <a:pt x="242" y="68"/>
                </a:cubicBezTo>
                <a:cubicBezTo>
                  <a:pt x="239" y="67"/>
                  <a:pt x="235" y="68"/>
                  <a:pt x="231" y="70"/>
                </a:cubicBezTo>
                <a:cubicBezTo>
                  <a:pt x="223" y="72"/>
                  <a:pt x="221" y="74"/>
                  <a:pt x="223" y="77"/>
                </a:cubicBezTo>
                <a:cubicBezTo>
                  <a:pt x="225" y="78"/>
                  <a:pt x="227" y="79"/>
                  <a:pt x="230" y="78"/>
                </a:cubicBezTo>
                <a:cubicBezTo>
                  <a:pt x="231" y="77"/>
                  <a:pt x="232" y="77"/>
                  <a:pt x="233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5" y="78"/>
                  <a:pt x="236" y="78"/>
                  <a:pt x="237" y="77"/>
                </a:cubicBezTo>
                <a:cubicBezTo>
                  <a:pt x="238" y="77"/>
                  <a:pt x="238" y="77"/>
                  <a:pt x="238" y="78"/>
                </a:cubicBezTo>
                <a:cubicBezTo>
                  <a:pt x="237" y="79"/>
                  <a:pt x="236" y="80"/>
                  <a:pt x="235" y="81"/>
                </a:cubicBezTo>
                <a:cubicBezTo>
                  <a:pt x="235" y="81"/>
                  <a:pt x="235" y="82"/>
                  <a:pt x="234" y="82"/>
                </a:cubicBezTo>
                <a:cubicBezTo>
                  <a:pt x="234" y="83"/>
                  <a:pt x="233" y="84"/>
                  <a:pt x="233" y="84"/>
                </a:cubicBezTo>
                <a:cubicBezTo>
                  <a:pt x="226" y="87"/>
                  <a:pt x="220" y="84"/>
                  <a:pt x="217" y="80"/>
                </a:cubicBezTo>
                <a:cubicBezTo>
                  <a:pt x="215" y="77"/>
                  <a:pt x="214" y="77"/>
                  <a:pt x="212" y="80"/>
                </a:cubicBezTo>
                <a:cubicBezTo>
                  <a:pt x="209" y="86"/>
                  <a:pt x="205" y="92"/>
                  <a:pt x="202" y="98"/>
                </a:cubicBezTo>
                <a:cubicBezTo>
                  <a:pt x="199" y="104"/>
                  <a:pt x="198" y="106"/>
                  <a:pt x="197" y="114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191" y="145"/>
                  <a:pt x="191" y="146"/>
                  <a:pt x="199" y="148"/>
                </a:cubicBezTo>
                <a:cubicBezTo>
                  <a:pt x="210" y="153"/>
                  <a:pt x="221" y="158"/>
                  <a:pt x="231" y="164"/>
                </a:cubicBezTo>
                <a:cubicBezTo>
                  <a:pt x="264" y="186"/>
                  <a:pt x="266" y="190"/>
                  <a:pt x="223" y="190"/>
                </a:cubicBezTo>
                <a:cubicBezTo>
                  <a:pt x="163" y="190"/>
                  <a:pt x="103" y="190"/>
                  <a:pt x="41" y="190"/>
                </a:cubicBezTo>
                <a:cubicBezTo>
                  <a:pt x="0" y="190"/>
                  <a:pt x="0" y="187"/>
                  <a:pt x="32" y="165"/>
                </a:cubicBezTo>
                <a:cubicBezTo>
                  <a:pt x="40" y="159"/>
                  <a:pt x="49" y="155"/>
                  <a:pt x="58" y="151"/>
                </a:cubicBezTo>
                <a:cubicBezTo>
                  <a:pt x="69" y="146"/>
                  <a:pt x="69" y="146"/>
                  <a:pt x="73" y="135"/>
                </a:cubicBezTo>
                <a:cubicBezTo>
                  <a:pt x="83" y="105"/>
                  <a:pt x="83" y="105"/>
                  <a:pt x="83" y="105"/>
                </a:cubicBezTo>
                <a:cubicBezTo>
                  <a:pt x="84" y="101"/>
                  <a:pt x="84" y="99"/>
                  <a:pt x="80" y="96"/>
                </a:cubicBezTo>
                <a:cubicBezTo>
                  <a:pt x="73" y="90"/>
                  <a:pt x="66" y="84"/>
                  <a:pt x="58" y="79"/>
                </a:cubicBezTo>
                <a:cubicBezTo>
                  <a:pt x="53" y="75"/>
                  <a:pt x="52" y="75"/>
                  <a:pt x="50" y="80"/>
                </a:cubicBezTo>
                <a:cubicBezTo>
                  <a:pt x="48" y="85"/>
                  <a:pt x="43" y="89"/>
                  <a:pt x="36" y="88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5"/>
          <p:cNvSpPr/>
          <p:nvPr/>
        </p:nvSpPr>
        <p:spPr bwMode="auto">
          <a:xfrm>
            <a:off x="1621010" y="6040959"/>
            <a:ext cx="1141293" cy="819574"/>
          </a:xfrm>
          <a:custGeom>
            <a:avLst/>
            <a:gdLst>
              <a:gd name="T0" fmla="*/ 30 w 266"/>
              <a:gd name="T1" fmla="*/ 83 h 190"/>
              <a:gd name="T2" fmla="*/ 37 w 266"/>
              <a:gd name="T3" fmla="*/ 81 h 190"/>
              <a:gd name="T4" fmla="*/ 24 w 266"/>
              <a:gd name="T5" fmla="*/ 84 h 190"/>
              <a:gd name="T6" fmla="*/ 30 w 266"/>
              <a:gd name="T7" fmla="*/ 89 h 190"/>
              <a:gd name="T8" fmla="*/ 13 w 266"/>
              <a:gd name="T9" fmla="*/ 83 h 190"/>
              <a:gd name="T10" fmla="*/ 7 w 266"/>
              <a:gd name="T11" fmla="*/ 77 h 190"/>
              <a:gd name="T12" fmla="*/ 3 w 266"/>
              <a:gd name="T13" fmla="*/ 78 h 190"/>
              <a:gd name="T14" fmla="*/ 19 w 266"/>
              <a:gd name="T15" fmla="*/ 57 h 190"/>
              <a:gd name="T16" fmla="*/ 3 w 266"/>
              <a:gd name="T17" fmla="*/ 67 h 190"/>
              <a:gd name="T18" fmla="*/ 0 w 266"/>
              <a:gd name="T19" fmla="*/ 60 h 190"/>
              <a:gd name="T20" fmla="*/ 7 w 266"/>
              <a:gd name="T21" fmla="*/ 50 h 190"/>
              <a:gd name="T22" fmla="*/ 3 w 266"/>
              <a:gd name="T23" fmla="*/ 49 h 190"/>
              <a:gd name="T24" fmla="*/ 42 w 266"/>
              <a:gd name="T25" fmla="*/ 45 h 190"/>
              <a:gd name="T26" fmla="*/ 96 w 266"/>
              <a:gd name="T27" fmla="*/ 78 h 190"/>
              <a:gd name="T28" fmla="*/ 129 w 266"/>
              <a:gd name="T29" fmla="*/ 127 h 190"/>
              <a:gd name="T30" fmla="*/ 124 w 266"/>
              <a:gd name="T31" fmla="*/ 51 h 190"/>
              <a:gd name="T32" fmla="*/ 121 w 266"/>
              <a:gd name="T33" fmla="*/ 3 h 190"/>
              <a:gd name="T34" fmla="*/ 129 w 266"/>
              <a:gd name="T35" fmla="*/ 4 h 190"/>
              <a:gd name="T36" fmla="*/ 123 w 266"/>
              <a:gd name="T37" fmla="*/ 20 h 190"/>
              <a:gd name="T38" fmla="*/ 140 w 266"/>
              <a:gd name="T39" fmla="*/ 1 h 190"/>
              <a:gd name="T40" fmla="*/ 140 w 266"/>
              <a:gd name="T41" fmla="*/ 5 h 190"/>
              <a:gd name="T42" fmla="*/ 150 w 266"/>
              <a:gd name="T43" fmla="*/ 3 h 190"/>
              <a:gd name="T44" fmla="*/ 157 w 266"/>
              <a:gd name="T45" fmla="*/ 7 h 190"/>
              <a:gd name="T46" fmla="*/ 142 w 266"/>
              <a:gd name="T47" fmla="*/ 18 h 190"/>
              <a:gd name="T48" fmla="*/ 165 w 266"/>
              <a:gd name="T49" fmla="*/ 26 h 190"/>
              <a:gd name="T50" fmla="*/ 162 w 266"/>
              <a:gd name="T51" fmla="*/ 29 h 190"/>
              <a:gd name="T52" fmla="*/ 148 w 266"/>
              <a:gd name="T53" fmla="*/ 34 h 190"/>
              <a:gd name="T54" fmla="*/ 158 w 266"/>
              <a:gd name="T55" fmla="*/ 34 h 190"/>
              <a:gd name="T56" fmla="*/ 162 w 266"/>
              <a:gd name="T57" fmla="*/ 35 h 190"/>
              <a:gd name="T58" fmla="*/ 158 w 266"/>
              <a:gd name="T59" fmla="*/ 102 h 190"/>
              <a:gd name="T60" fmla="*/ 173 w 266"/>
              <a:gd name="T61" fmla="*/ 111 h 190"/>
              <a:gd name="T62" fmla="*/ 212 w 266"/>
              <a:gd name="T63" fmla="*/ 47 h 190"/>
              <a:gd name="T64" fmla="*/ 254 w 266"/>
              <a:gd name="T65" fmla="*/ 37 h 190"/>
              <a:gd name="T66" fmla="*/ 253 w 266"/>
              <a:gd name="T67" fmla="*/ 40 h 190"/>
              <a:gd name="T68" fmla="*/ 239 w 266"/>
              <a:gd name="T69" fmla="*/ 43 h 190"/>
              <a:gd name="T70" fmla="*/ 261 w 266"/>
              <a:gd name="T71" fmla="*/ 55 h 190"/>
              <a:gd name="T72" fmla="*/ 255 w 266"/>
              <a:gd name="T73" fmla="*/ 51 h 190"/>
              <a:gd name="T74" fmla="*/ 262 w 266"/>
              <a:gd name="T75" fmla="*/ 64 h 190"/>
              <a:gd name="T76" fmla="*/ 259 w 266"/>
              <a:gd name="T77" fmla="*/ 67 h 190"/>
              <a:gd name="T78" fmla="*/ 244 w 266"/>
              <a:gd name="T79" fmla="*/ 61 h 190"/>
              <a:gd name="T80" fmla="*/ 243 w 266"/>
              <a:gd name="T81" fmla="*/ 83 h 190"/>
              <a:gd name="T82" fmla="*/ 242 w 266"/>
              <a:gd name="T83" fmla="*/ 79 h 190"/>
              <a:gd name="T84" fmla="*/ 223 w 266"/>
              <a:gd name="T85" fmla="*/ 77 h 190"/>
              <a:gd name="T86" fmla="*/ 237 w 266"/>
              <a:gd name="T87" fmla="*/ 77 h 190"/>
              <a:gd name="T88" fmla="*/ 233 w 266"/>
              <a:gd name="T89" fmla="*/ 84 h 190"/>
              <a:gd name="T90" fmla="*/ 197 w 266"/>
              <a:gd name="T91" fmla="*/ 114 h 190"/>
              <a:gd name="T92" fmla="*/ 223 w 266"/>
              <a:gd name="T93" fmla="*/ 190 h 190"/>
              <a:gd name="T94" fmla="*/ 73 w 266"/>
              <a:gd name="T95" fmla="*/ 135 h 190"/>
              <a:gd name="T96" fmla="*/ 50 w 266"/>
              <a:gd name="T97" fmla="*/ 8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190">
                <a:moveTo>
                  <a:pt x="36" y="88"/>
                </a:moveTo>
                <a:cubicBezTo>
                  <a:pt x="35" y="88"/>
                  <a:pt x="35" y="88"/>
                  <a:pt x="34" y="87"/>
                </a:cubicBezTo>
                <a:cubicBezTo>
                  <a:pt x="33" y="86"/>
                  <a:pt x="33" y="86"/>
                  <a:pt x="33" y="86"/>
                </a:cubicBezTo>
                <a:cubicBezTo>
                  <a:pt x="32" y="85"/>
                  <a:pt x="31" y="84"/>
                  <a:pt x="30" y="83"/>
                </a:cubicBezTo>
                <a:cubicBezTo>
                  <a:pt x="29" y="82"/>
                  <a:pt x="29" y="82"/>
                  <a:pt x="31" y="83"/>
                </a:cubicBezTo>
                <a:cubicBezTo>
                  <a:pt x="31" y="83"/>
                  <a:pt x="32" y="83"/>
                  <a:pt x="33" y="83"/>
                </a:cubicBezTo>
                <a:cubicBezTo>
                  <a:pt x="33" y="83"/>
                  <a:pt x="34" y="83"/>
                  <a:pt x="34" y="82"/>
                </a:cubicBezTo>
                <a:cubicBezTo>
                  <a:pt x="35" y="82"/>
                  <a:pt x="36" y="81"/>
                  <a:pt x="37" y="81"/>
                </a:cubicBezTo>
                <a:cubicBezTo>
                  <a:pt x="40" y="82"/>
                  <a:pt x="42" y="81"/>
                  <a:pt x="43" y="79"/>
                </a:cubicBezTo>
                <a:cubicBezTo>
                  <a:pt x="45" y="75"/>
                  <a:pt x="42" y="74"/>
                  <a:pt x="34" y="74"/>
                </a:cubicBezTo>
                <a:cubicBezTo>
                  <a:pt x="30" y="74"/>
                  <a:pt x="25" y="74"/>
                  <a:pt x="23" y="75"/>
                </a:cubicBezTo>
                <a:cubicBezTo>
                  <a:pt x="19" y="77"/>
                  <a:pt x="18" y="81"/>
                  <a:pt x="24" y="84"/>
                </a:cubicBezTo>
                <a:cubicBezTo>
                  <a:pt x="26" y="84"/>
                  <a:pt x="26" y="85"/>
                  <a:pt x="26" y="86"/>
                </a:cubicBezTo>
                <a:cubicBezTo>
                  <a:pt x="27" y="87"/>
                  <a:pt x="27" y="87"/>
                  <a:pt x="27" y="87"/>
                </a:cubicBezTo>
                <a:cubicBezTo>
                  <a:pt x="28" y="88"/>
                  <a:pt x="29" y="88"/>
                  <a:pt x="30" y="88"/>
                </a:cubicBezTo>
                <a:cubicBezTo>
                  <a:pt x="31" y="88"/>
                  <a:pt x="31" y="89"/>
                  <a:pt x="30" y="89"/>
                </a:cubicBezTo>
                <a:cubicBezTo>
                  <a:pt x="29" y="90"/>
                  <a:pt x="27" y="90"/>
                  <a:pt x="26" y="90"/>
                </a:cubicBezTo>
                <a:cubicBezTo>
                  <a:pt x="25" y="90"/>
                  <a:pt x="25" y="90"/>
                  <a:pt x="24" y="90"/>
                </a:cubicBezTo>
                <a:cubicBezTo>
                  <a:pt x="24" y="90"/>
                  <a:pt x="23" y="90"/>
                  <a:pt x="22" y="90"/>
                </a:cubicBezTo>
                <a:cubicBezTo>
                  <a:pt x="17" y="88"/>
                  <a:pt x="14" y="85"/>
                  <a:pt x="13" y="83"/>
                </a:cubicBezTo>
                <a:cubicBezTo>
                  <a:pt x="11" y="77"/>
                  <a:pt x="14" y="72"/>
                  <a:pt x="19" y="69"/>
                </a:cubicBezTo>
                <a:cubicBezTo>
                  <a:pt x="23" y="67"/>
                  <a:pt x="23" y="66"/>
                  <a:pt x="17" y="67"/>
                </a:cubicBezTo>
                <a:cubicBezTo>
                  <a:pt x="13" y="67"/>
                  <a:pt x="10" y="70"/>
                  <a:pt x="9" y="75"/>
                </a:cubicBezTo>
                <a:cubicBezTo>
                  <a:pt x="9" y="76"/>
                  <a:pt x="8" y="77"/>
                  <a:pt x="7" y="77"/>
                </a:cubicBezTo>
                <a:cubicBezTo>
                  <a:pt x="6" y="78"/>
                  <a:pt x="6" y="78"/>
                  <a:pt x="6" y="79"/>
                </a:cubicBezTo>
                <a:cubicBezTo>
                  <a:pt x="6" y="79"/>
                  <a:pt x="6" y="80"/>
                  <a:pt x="6" y="81"/>
                </a:cubicBezTo>
                <a:cubicBezTo>
                  <a:pt x="6" y="82"/>
                  <a:pt x="6" y="83"/>
                  <a:pt x="5" y="82"/>
                </a:cubicBezTo>
                <a:cubicBezTo>
                  <a:pt x="4" y="80"/>
                  <a:pt x="4" y="79"/>
                  <a:pt x="3" y="78"/>
                </a:cubicBezTo>
                <a:cubicBezTo>
                  <a:pt x="3" y="77"/>
                  <a:pt x="3" y="77"/>
                  <a:pt x="3" y="76"/>
                </a:cubicBezTo>
                <a:cubicBezTo>
                  <a:pt x="2" y="76"/>
                  <a:pt x="2" y="75"/>
                  <a:pt x="2" y="74"/>
                </a:cubicBezTo>
                <a:cubicBezTo>
                  <a:pt x="3" y="65"/>
                  <a:pt x="11" y="60"/>
                  <a:pt x="19" y="60"/>
                </a:cubicBezTo>
                <a:cubicBezTo>
                  <a:pt x="25" y="59"/>
                  <a:pt x="25" y="58"/>
                  <a:pt x="19" y="57"/>
                </a:cubicBezTo>
                <a:cubicBezTo>
                  <a:pt x="14" y="56"/>
                  <a:pt x="9" y="58"/>
                  <a:pt x="7" y="62"/>
                </a:cubicBezTo>
                <a:cubicBezTo>
                  <a:pt x="6" y="63"/>
                  <a:pt x="5" y="64"/>
                  <a:pt x="4" y="64"/>
                </a:cubicBezTo>
                <a:cubicBezTo>
                  <a:pt x="4" y="64"/>
                  <a:pt x="3" y="65"/>
                  <a:pt x="3" y="65"/>
                </a:cubicBezTo>
                <a:cubicBezTo>
                  <a:pt x="3" y="66"/>
                  <a:pt x="3" y="67"/>
                  <a:pt x="3" y="67"/>
                </a:cubicBezTo>
                <a:cubicBezTo>
                  <a:pt x="2" y="69"/>
                  <a:pt x="2" y="69"/>
                  <a:pt x="2" y="68"/>
                </a:cubicBezTo>
                <a:cubicBezTo>
                  <a:pt x="1" y="66"/>
                  <a:pt x="1" y="65"/>
                  <a:pt x="1" y="64"/>
                </a:cubicBezTo>
                <a:cubicBezTo>
                  <a:pt x="1" y="63"/>
                  <a:pt x="1" y="63"/>
                  <a:pt x="0" y="63"/>
                </a:cubicBezTo>
                <a:cubicBezTo>
                  <a:pt x="0" y="62"/>
                  <a:pt x="0" y="61"/>
                  <a:pt x="0" y="60"/>
                </a:cubicBezTo>
                <a:cubicBezTo>
                  <a:pt x="4" y="52"/>
                  <a:pt x="12" y="49"/>
                  <a:pt x="19" y="50"/>
                </a:cubicBezTo>
                <a:cubicBezTo>
                  <a:pt x="24" y="51"/>
                  <a:pt x="24" y="50"/>
                  <a:pt x="21" y="47"/>
                </a:cubicBezTo>
                <a:cubicBezTo>
                  <a:pt x="17" y="45"/>
                  <a:pt x="12" y="46"/>
                  <a:pt x="9" y="49"/>
                </a:cubicBezTo>
                <a:cubicBezTo>
                  <a:pt x="8" y="50"/>
                  <a:pt x="7" y="50"/>
                  <a:pt x="7" y="50"/>
                </a:cubicBezTo>
                <a:cubicBezTo>
                  <a:pt x="6" y="50"/>
                  <a:pt x="6" y="50"/>
                  <a:pt x="5" y="51"/>
                </a:cubicBezTo>
                <a:cubicBezTo>
                  <a:pt x="5" y="51"/>
                  <a:pt x="4" y="52"/>
                  <a:pt x="4" y="53"/>
                </a:cubicBezTo>
                <a:cubicBezTo>
                  <a:pt x="3" y="54"/>
                  <a:pt x="3" y="54"/>
                  <a:pt x="3" y="53"/>
                </a:cubicBezTo>
                <a:cubicBezTo>
                  <a:pt x="3" y="51"/>
                  <a:pt x="3" y="50"/>
                  <a:pt x="3" y="49"/>
                </a:cubicBezTo>
                <a:cubicBezTo>
                  <a:pt x="3" y="49"/>
                  <a:pt x="3" y="48"/>
                  <a:pt x="3" y="48"/>
                </a:cubicBezTo>
                <a:cubicBezTo>
                  <a:pt x="3" y="47"/>
                  <a:pt x="3" y="46"/>
                  <a:pt x="4" y="45"/>
                </a:cubicBezTo>
                <a:cubicBezTo>
                  <a:pt x="9" y="39"/>
                  <a:pt x="17" y="38"/>
                  <a:pt x="23" y="41"/>
                </a:cubicBezTo>
                <a:cubicBezTo>
                  <a:pt x="30" y="45"/>
                  <a:pt x="32" y="45"/>
                  <a:pt x="42" y="45"/>
                </a:cubicBezTo>
                <a:cubicBezTo>
                  <a:pt x="44" y="45"/>
                  <a:pt x="45" y="46"/>
                  <a:pt x="46" y="47"/>
                </a:cubicBezTo>
                <a:cubicBezTo>
                  <a:pt x="49" y="49"/>
                  <a:pt x="51" y="50"/>
                  <a:pt x="54" y="50"/>
                </a:cubicBezTo>
                <a:cubicBezTo>
                  <a:pt x="61" y="51"/>
                  <a:pt x="62" y="51"/>
                  <a:pt x="67" y="56"/>
                </a:cubicBezTo>
                <a:cubicBezTo>
                  <a:pt x="77" y="63"/>
                  <a:pt x="87" y="70"/>
                  <a:pt x="96" y="78"/>
                </a:cubicBezTo>
                <a:cubicBezTo>
                  <a:pt x="112" y="89"/>
                  <a:pt x="113" y="92"/>
                  <a:pt x="106" y="113"/>
                </a:cubicBezTo>
                <a:cubicBezTo>
                  <a:pt x="100" y="129"/>
                  <a:pt x="100" y="129"/>
                  <a:pt x="100" y="129"/>
                </a:cubicBezTo>
                <a:cubicBezTo>
                  <a:pt x="97" y="139"/>
                  <a:pt x="98" y="139"/>
                  <a:pt x="109" y="138"/>
                </a:cubicBezTo>
                <a:cubicBezTo>
                  <a:pt x="122" y="136"/>
                  <a:pt x="123" y="135"/>
                  <a:pt x="129" y="127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7" y="116"/>
                  <a:pt x="137" y="115"/>
                  <a:pt x="136" y="110"/>
                </a:cubicBezTo>
                <a:cubicBezTo>
                  <a:pt x="133" y="96"/>
                  <a:pt x="129" y="81"/>
                  <a:pt x="126" y="67"/>
                </a:cubicBezTo>
                <a:cubicBezTo>
                  <a:pt x="125" y="61"/>
                  <a:pt x="125" y="56"/>
                  <a:pt x="124" y="51"/>
                </a:cubicBezTo>
                <a:cubicBezTo>
                  <a:pt x="123" y="49"/>
                  <a:pt x="123" y="48"/>
                  <a:pt x="121" y="46"/>
                </a:cubicBezTo>
                <a:cubicBezTo>
                  <a:pt x="120" y="45"/>
                  <a:pt x="120" y="43"/>
                  <a:pt x="120" y="41"/>
                </a:cubicBezTo>
                <a:cubicBezTo>
                  <a:pt x="120" y="31"/>
                  <a:pt x="119" y="29"/>
                  <a:pt x="116" y="22"/>
                </a:cubicBezTo>
                <a:cubicBezTo>
                  <a:pt x="113" y="16"/>
                  <a:pt x="115" y="8"/>
                  <a:pt x="121" y="3"/>
                </a:cubicBezTo>
                <a:cubicBezTo>
                  <a:pt x="122" y="3"/>
                  <a:pt x="123" y="2"/>
                  <a:pt x="124" y="3"/>
                </a:cubicBezTo>
                <a:cubicBezTo>
                  <a:pt x="124" y="3"/>
                  <a:pt x="124" y="3"/>
                  <a:pt x="125" y="3"/>
                </a:cubicBezTo>
                <a:cubicBezTo>
                  <a:pt x="126" y="3"/>
                  <a:pt x="127" y="3"/>
                  <a:pt x="129" y="3"/>
                </a:cubicBezTo>
                <a:cubicBezTo>
                  <a:pt x="130" y="3"/>
                  <a:pt x="130" y="3"/>
                  <a:pt x="129" y="4"/>
                </a:cubicBezTo>
                <a:cubicBezTo>
                  <a:pt x="128" y="4"/>
                  <a:pt x="127" y="4"/>
                  <a:pt x="127" y="5"/>
                </a:cubicBezTo>
                <a:cubicBezTo>
                  <a:pt x="126" y="5"/>
                  <a:pt x="126" y="5"/>
                  <a:pt x="126" y="6"/>
                </a:cubicBezTo>
                <a:cubicBezTo>
                  <a:pt x="126" y="7"/>
                  <a:pt x="126" y="8"/>
                  <a:pt x="125" y="9"/>
                </a:cubicBezTo>
                <a:cubicBezTo>
                  <a:pt x="121" y="12"/>
                  <a:pt x="120" y="16"/>
                  <a:pt x="123" y="20"/>
                </a:cubicBezTo>
                <a:cubicBezTo>
                  <a:pt x="125" y="24"/>
                  <a:pt x="126" y="23"/>
                  <a:pt x="125" y="19"/>
                </a:cubicBezTo>
                <a:cubicBezTo>
                  <a:pt x="124" y="11"/>
                  <a:pt x="128" y="3"/>
                  <a:pt x="136" y="0"/>
                </a:cubicBezTo>
                <a:cubicBezTo>
                  <a:pt x="137" y="0"/>
                  <a:pt x="138" y="0"/>
                  <a:pt x="139" y="1"/>
                </a:cubicBezTo>
                <a:cubicBezTo>
                  <a:pt x="139" y="1"/>
                  <a:pt x="139" y="1"/>
                  <a:pt x="140" y="1"/>
                </a:cubicBezTo>
                <a:cubicBezTo>
                  <a:pt x="141" y="1"/>
                  <a:pt x="142" y="1"/>
                  <a:pt x="144" y="2"/>
                </a:cubicBezTo>
                <a:cubicBezTo>
                  <a:pt x="145" y="2"/>
                  <a:pt x="145" y="3"/>
                  <a:pt x="143" y="3"/>
                </a:cubicBezTo>
                <a:cubicBezTo>
                  <a:pt x="142" y="3"/>
                  <a:pt x="142" y="3"/>
                  <a:pt x="141" y="4"/>
                </a:cubicBezTo>
                <a:cubicBezTo>
                  <a:pt x="141" y="4"/>
                  <a:pt x="140" y="4"/>
                  <a:pt x="140" y="5"/>
                </a:cubicBezTo>
                <a:cubicBezTo>
                  <a:pt x="140" y="5"/>
                  <a:pt x="139" y="6"/>
                  <a:pt x="138" y="7"/>
                </a:cubicBezTo>
                <a:cubicBezTo>
                  <a:pt x="133" y="9"/>
                  <a:pt x="131" y="14"/>
                  <a:pt x="132" y="19"/>
                </a:cubicBezTo>
                <a:cubicBezTo>
                  <a:pt x="133" y="24"/>
                  <a:pt x="134" y="25"/>
                  <a:pt x="135" y="19"/>
                </a:cubicBezTo>
                <a:cubicBezTo>
                  <a:pt x="136" y="11"/>
                  <a:pt x="141" y="4"/>
                  <a:pt x="150" y="3"/>
                </a:cubicBezTo>
                <a:cubicBezTo>
                  <a:pt x="151" y="3"/>
                  <a:pt x="152" y="3"/>
                  <a:pt x="152" y="3"/>
                </a:cubicBezTo>
                <a:cubicBezTo>
                  <a:pt x="153" y="4"/>
                  <a:pt x="153" y="4"/>
                  <a:pt x="154" y="4"/>
                </a:cubicBezTo>
                <a:cubicBezTo>
                  <a:pt x="155" y="4"/>
                  <a:pt x="156" y="5"/>
                  <a:pt x="157" y="6"/>
                </a:cubicBezTo>
                <a:cubicBezTo>
                  <a:pt x="159" y="7"/>
                  <a:pt x="158" y="7"/>
                  <a:pt x="157" y="7"/>
                </a:cubicBezTo>
                <a:cubicBezTo>
                  <a:pt x="156" y="7"/>
                  <a:pt x="155" y="7"/>
                  <a:pt x="154" y="7"/>
                </a:cubicBezTo>
                <a:cubicBezTo>
                  <a:pt x="154" y="7"/>
                  <a:pt x="154" y="7"/>
                  <a:pt x="153" y="8"/>
                </a:cubicBezTo>
                <a:cubicBezTo>
                  <a:pt x="153" y="9"/>
                  <a:pt x="152" y="9"/>
                  <a:pt x="151" y="10"/>
                </a:cubicBezTo>
                <a:cubicBezTo>
                  <a:pt x="146" y="10"/>
                  <a:pt x="143" y="14"/>
                  <a:pt x="142" y="18"/>
                </a:cubicBezTo>
                <a:cubicBezTo>
                  <a:pt x="141" y="23"/>
                  <a:pt x="142" y="24"/>
                  <a:pt x="144" y="20"/>
                </a:cubicBezTo>
                <a:cubicBezTo>
                  <a:pt x="147" y="15"/>
                  <a:pt x="153" y="12"/>
                  <a:pt x="158" y="14"/>
                </a:cubicBezTo>
                <a:cubicBezTo>
                  <a:pt x="161" y="15"/>
                  <a:pt x="163" y="18"/>
                  <a:pt x="165" y="23"/>
                </a:cubicBezTo>
                <a:cubicBezTo>
                  <a:pt x="166" y="24"/>
                  <a:pt x="165" y="25"/>
                  <a:pt x="165" y="26"/>
                </a:cubicBezTo>
                <a:cubicBezTo>
                  <a:pt x="165" y="26"/>
                  <a:pt x="165" y="27"/>
                  <a:pt x="165" y="27"/>
                </a:cubicBezTo>
                <a:cubicBezTo>
                  <a:pt x="165" y="29"/>
                  <a:pt x="164" y="30"/>
                  <a:pt x="164" y="31"/>
                </a:cubicBezTo>
                <a:cubicBezTo>
                  <a:pt x="163" y="32"/>
                  <a:pt x="163" y="32"/>
                  <a:pt x="163" y="31"/>
                </a:cubicBezTo>
                <a:cubicBezTo>
                  <a:pt x="163" y="30"/>
                  <a:pt x="163" y="29"/>
                  <a:pt x="162" y="29"/>
                </a:cubicBezTo>
                <a:cubicBezTo>
                  <a:pt x="162" y="28"/>
                  <a:pt x="162" y="28"/>
                  <a:pt x="161" y="28"/>
                </a:cubicBezTo>
                <a:cubicBezTo>
                  <a:pt x="160" y="27"/>
                  <a:pt x="159" y="27"/>
                  <a:pt x="159" y="25"/>
                </a:cubicBezTo>
                <a:cubicBezTo>
                  <a:pt x="156" y="19"/>
                  <a:pt x="152" y="19"/>
                  <a:pt x="150" y="23"/>
                </a:cubicBezTo>
                <a:cubicBezTo>
                  <a:pt x="149" y="26"/>
                  <a:pt x="148" y="30"/>
                  <a:pt x="148" y="34"/>
                </a:cubicBezTo>
                <a:cubicBezTo>
                  <a:pt x="148" y="43"/>
                  <a:pt x="149" y="46"/>
                  <a:pt x="153" y="44"/>
                </a:cubicBezTo>
                <a:cubicBezTo>
                  <a:pt x="155" y="43"/>
                  <a:pt x="156" y="41"/>
                  <a:pt x="156" y="38"/>
                </a:cubicBezTo>
                <a:cubicBezTo>
                  <a:pt x="156" y="37"/>
                  <a:pt x="156" y="36"/>
                  <a:pt x="157" y="35"/>
                </a:cubicBezTo>
                <a:cubicBezTo>
                  <a:pt x="157" y="35"/>
                  <a:pt x="158" y="34"/>
                  <a:pt x="158" y="34"/>
                </a:cubicBezTo>
                <a:cubicBezTo>
                  <a:pt x="158" y="33"/>
                  <a:pt x="157" y="32"/>
                  <a:pt x="157" y="32"/>
                </a:cubicBezTo>
                <a:cubicBezTo>
                  <a:pt x="157" y="30"/>
                  <a:pt x="157" y="30"/>
                  <a:pt x="158" y="31"/>
                </a:cubicBezTo>
                <a:cubicBezTo>
                  <a:pt x="159" y="32"/>
                  <a:pt x="160" y="33"/>
                  <a:pt x="160" y="34"/>
                </a:cubicBezTo>
                <a:cubicBezTo>
                  <a:pt x="161" y="34"/>
                  <a:pt x="161" y="35"/>
                  <a:pt x="162" y="35"/>
                </a:cubicBezTo>
                <a:cubicBezTo>
                  <a:pt x="162" y="36"/>
                  <a:pt x="163" y="37"/>
                  <a:pt x="163" y="37"/>
                </a:cubicBezTo>
                <a:cubicBezTo>
                  <a:pt x="163" y="44"/>
                  <a:pt x="159" y="49"/>
                  <a:pt x="154" y="51"/>
                </a:cubicBezTo>
                <a:cubicBezTo>
                  <a:pt x="149" y="53"/>
                  <a:pt x="148" y="55"/>
                  <a:pt x="150" y="61"/>
                </a:cubicBezTo>
                <a:cubicBezTo>
                  <a:pt x="153" y="75"/>
                  <a:pt x="156" y="88"/>
                  <a:pt x="158" y="102"/>
                </a:cubicBezTo>
                <a:cubicBezTo>
                  <a:pt x="161" y="115"/>
                  <a:pt x="162" y="120"/>
                  <a:pt x="157" y="129"/>
                </a:cubicBezTo>
                <a:cubicBezTo>
                  <a:pt x="152" y="136"/>
                  <a:pt x="153" y="137"/>
                  <a:pt x="159" y="138"/>
                </a:cubicBezTo>
                <a:cubicBezTo>
                  <a:pt x="167" y="139"/>
                  <a:pt x="168" y="139"/>
                  <a:pt x="169" y="129"/>
                </a:cubicBezTo>
                <a:cubicBezTo>
                  <a:pt x="173" y="111"/>
                  <a:pt x="173" y="111"/>
                  <a:pt x="173" y="111"/>
                </a:cubicBezTo>
                <a:cubicBezTo>
                  <a:pt x="175" y="99"/>
                  <a:pt x="177" y="93"/>
                  <a:pt x="184" y="81"/>
                </a:cubicBezTo>
                <a:cubicBezTo>
                  <a:pt x="188" y="73"/>
                  <a:pt x="193" y="66"/>
                  <a:pt x="197" y="58"/>
                </a:cubicBezTo>
                <a:cubicBezTo>
                  <a:pt x="199" y="55"/>
                  <a:pt x="202" y="53"/>
                  <a:pt x="206" y="52"/>
                </a:cubicBezTo>
                <a:cubicBezTo>
                  <a:pt x="209" y="51"/>
                  <a:pt x="210" y="50"/>
                  <a:pt x="212" y="47"/>
                </a:cubicBezTo>
                <a:cubicBezTo>
                  <a:pt x="213" y="46"/>
                  <a:pt x="214" y="45"/>
                  <a:pt x="216" y="44"/>
                </a:cubicBezTo>
                <a:cubicBezTo>
                  <a:pt x="226" y="41"/>
                  <a:pt x="228" y="40"/>
                  <a:pt x="233" y="35"/>
                </a:cubicBezTo>
                <a:cubicBezTo>
                  <a:pt x="239" y="30"/>
                  <a:pt x="246" y="29"/>
                  <a:pt x="253" y="34"/>
                </a:cubicBezTo>
                <a:cubicBezTo>
                  <a:pt x="254" y="35"/>
                  <a:pt x="254" y="36"/>
                  <a:pt x="254" y="37"/>
                </a:cubicBezTo>
                <a:cubicBezTo>
                  <a:pt x="254" y="37"/>
                  <a:pt x="254" y="37"/>
                  <a:pt x="255" y="38"/>
                </a:cubicBezTo>
                <a:cubicBezTo>
                  <a:pt x="255" y="39"/>
                  <a:pt x="256" y="40"/>
                  <a:pt x="256" y="41"/>
                </a:cubicBezTo>
                <a:cubicBezTo>
                  <a:pt x="256" y="42"/>
                  <a:pt x="256" y="42"/>
                  <a:pt x="255" y="41"/>
                </a:cubicBezTo>
                <a:cubicBezTo>
                  <a:pt x="254" y="41"/>
                  <a:pt x="254" y="41"/>
                  <a:pt x="253" y="40"/>
                </a:cubicBezTo>
                <a:cubicBezTo>
                  <a:pt x="253" y="40"/>
                  <a:pt x="252" y="40"/>
                  <a:pt x="252" y="40"/>
                </a:cubicBezTo>
                <a:cubicBezTo>
                  <a:pt x="251" y="40"/>
                  <a:pt x="250" y="40"/>
                  <a:pt x="249" y="40"/>
                </a:cubicBezTo>
                <a:cubicBezTo>
                  <a:pt x="245" y="37"/>
                  <a:pt x="241" y="37"/>
                  <a:pt x="237" y="41"/>
                </a:cubicBezTo>
                <a:cubicBezTo>
                  <a:pt x="234" y="44"/>
                  <a:pt x="235" y="45"/>
                  <a:pt x="239" y="43"/>
                </a:cubicBezTo>
                <a:cubicBezTo>
                  <a:pt x="246" y="40"/>
                  <a:pt x="255" y="41"/>
                  <a:pt x="260" y="47"/>
                </a:cubicBezTo>
                <a:cubicBezTo>
                  <a:pt x="261" y="48"/>
                  <a:pt x="261" y="49"/>
                  <a:pt x="261" y="50"/>
                </a:cubicBezTo>
                <a:cubicBezTo>
                  <a:pt x="261" y="51"/>
                  <a:pt x="261" y="51"/>
                  <a:pt x="261" y="52"/>
                </a:cubicBezTo>
                <a:cubicBezTo>
                  <a:pt x="261" y="53"/>
                  <a:pt x="261" y="54"/>
                  <a:pt x="261" y="55"/>
                </a:cubicBezTo>
                <a:cubicBezTo>
                  <a:pt x="261" y="57"/>
                  <a:pt x="260" y="56"/>
                  <a:pt x="260" y="55"/>
                </a:cubicBezTo>
                <a:cubicBezTo>
                  <a:pt x="259" y="55"/>
                  <a:pt x="259" y="54"/>
                  <a:pt x="259" y="53"/>
                </a:cubicBezTo>
                <a:cubicBezTo>
                  <a:pt x="258" y="53"/>
                  <a:pt x="258" y="53"/>
                  <a:pt x="257" y="53"/>
                </a:cubicBezTo>
                <a:cubicBezTo>
                  <a:pt x="256" y="53"/>
                  <a:pt x="255" y="52"/>
                  <a:pt x="255" y="51"/>
                </a:cubicBezTo>
                <a:cubicBezTo>
                  <a:pt x="252" y="47"/>
                  <a:pt x="246" y="47"/>
                  <a:pt x="242" y="49"/>
                </a:cubicBezTo>
                <a:cubicBezTo>
                  <a:pt x="236" y="52"/>
                  <a:pt x="236" y="53"/>
                  <a:pt x="242" y="52"/>
                </a:cubicBezTo>
                <a:cubicBezTo>
                  <a:pt x="250" y="50"/>
                  <a:pt x="259" y="54"/>
                  <a:pt x="262" y="62"/>
                </a:cubicBezTo>
                <a:cubicBezTo>
                  <a:pt x="262" y="63"/>
                  <a:pt x="262" y="63"/>
                  <a:pt x="262" y="64"/>
                </a:cubicBezTo>
                <a:cubicBezTo>
                  <a:pt x="262" y="65"/>
                  <a:pt x="262" y="65"/>
                  <a:pt x="262" y="66"/>
                </a:cubicBezTo>
                <a:cubicBezTo>
                  <a:pt x="262" y="67"/>
                  <a:pt x="262" y="68"/>
                  <a:pt x="261" y="70"/>
                </a:cubicBezTo>
                <a:cubicBezTo>
                  <a:pt x="261" y="71"/>
                  <a:pt x="260" y="71"/>
                  <a:pt x="260" y="69"/>
                </a:cubicBezTo>
                <a:cubicBezTo>
                  <a:pt x="260" y="69"/>
                  <a:pt x="260" y="68"/>
                  <a:pt x="259" y="67"/>
                </a:cubicBezTo>
                <a:cubicBezTo>
                  <a:pt x="259" y="67"/>
                  <a:pt x="259" y="66"/>
                  <a:pt x="258" y="66"/>
                </a:cubicBezTo>
                <a:cubicBezTo>
                  <a:pt x="257" y="66"/>
                  <a:pt x="256" y="65"/>
                  <a:pt x="256" y="64"/>
                </a:cubicBezTo>
                <a:cubicBezTo>
                  <a:pt x="254" y="60"/>
                  <a:pt x="250" y="58"/>
                  <a:pt x="245" y="59"/>
                </a:cubicBezTo>
                <a:cubicBezTo>
                  <a:pt x="240" y="59"/>
                  <a:pt x="240" y="60"/>
                  <a:pt x="244" y="61"/>
                </a:cubicBezTo>
                <a:cubicBezTo>
                  <a:pt x="250" y="63"/>
                  <a:pt x="254" y="67"/>
                  <a:pt x="253" y="73"/>
                </a:cubicBezTo>
                <a:cubicBezTo>
                  <a:pt x="253" y="76"/>
                  <a:pt x="251" y="79"/>
                  <a:pt x="247" y="82"/>
                </a:cubicBezTo>
                <a:cubicBezTo>
                  <a:pt x="246" y="83"/>
                  <a:pt x="245" y="83"/>
                  <a:pt x="245" y="83"/>
                </a:cubicBezTo>
                <a:cubicBezTo>
                  <a:pt x="244" y="83"/>
                  <a:pt x="244" y="83"/>
                  <a:pt x="243" y="83"/>
                </a:cubicBezTo>
                <a:cubicBezTo>
                  <a:pt x="242" y="83"/>
                  <a:pt x="240" y="83"/>
                  <a:pt x="239" y="83"/>
                </a:cubicBezTo>
                <a:cubicBezTo>
                  <a:pt x="238" y="83"/>
                  <a:pt x="238" y="83"/>
                  <a:pt x="239" y="82"/>
                </a:cubicBezTo>
                <a:cubicBezTo>
                  <a:pt x="240" y="82"/>
                  <a:pt x="240" y="82"/>
                  <a:pt x="241" y="81"/>
                </a:cubicBezTo>
                <a:cubicBezTo>
                  <a:pt x="241" y="81"/>
                  <a:pt x="242" y="80"/>
                  <a:pt x="242" y="79"/>
                </a:cubicBezTo>
                <a:cubicBezTo>
                  <a:pt x="242" y="79"/>
                  <a:pt x="242" y="78"/>
                  <a:pt x="243" y="77"/>
                </a:cubicBezTo>
                <a:cubicBezTo>
                  <a:pt x="248" y="73"/>
                  <a:pt x="247" y="69"/>
                  <a:pt x="242" y="68"/>
                </a:cubicBezTo>
                <a:cubicBezTo>
                  <a:pt x="239" y="67"/>
                  <a:pt x="235" y="68"/>
                  <a:pt x="231" y="70"/>
                </a:cubicBezTo>
                <a:cubicBezTo>
                  <a:pt x="223" y="72"/>
                  <a:pt x="221" y="74"/>
                  <a:pt x="223" y="77"/>
                </a:cubicBezTo>
                <a:cubicBezTo>
                  <a:pt x="225" y="78"/>
                  <a:pt x="227" y="79"/>
                  <a:pt x="230" y="78"/>
                </a:cubicBezTo>
                <a:cubicBezTo>
                  <a:pt x="231" y="77"/>
                  <a:pt x="232" y="77"/>
                  <a:pt x="233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5" y="78"/>
                  <a:pt x="236" y="78"/>
                  <a:pt x="237" y="77"/>
                </a:cubicBezTo>
                <a:cubicBezTo>
                  <a:pt x="238" y="77"/>
                  <a:pt x="238" y="77"/>
                  <a:pt x="238" y="78"/>
                </a:cubicBezTo>
                <a:cubicBezTo>
                  <a:pt x="237" y="79"/>
                  <a:pt x="236" y="80"/>
                  <a:pt x="235" y="81"/>
                </a:cubicBezTo>
                <a:cubicBezTo>
                  <a:pt x="235" y="81"/>
                  <a:pt x="235" y="82"/>
                  <a:pt x="234" y="82"/>
                </a:cubicBezTo>
                <a:cubicBezTo>
                  <a:pt x="234" y="83"/>
                  <a:pt x="233" y="84"/>
                  <a:pt x="233" y="84"/>
                </a:cubicBezTo>
                <a:cubicBezTo>
                  <a:pt x="226" y="87"/>
                  <a:pt x="220" y="84"/>
                  <a:pt x="217" y="80"/>
                </a:cubicBezTo>
                <a:cubicBezTo>
                  <a:pt x="215" y="77"/>
                  <a:pt x="214" y="77"/>
                  <a:pt x="212" y="80"/>
                </a:cubicBezTo>
                <a:cubicBezTo>
                  <a:pt x="209" y="86"/>
                  <a:pt x="205" y="92"/>
                  <a:pt x="202" y="98"/>
                </a:cubicBezTo>
                <a:cubicBezTo>
                  <a:pt x="199" y="104"/>
                  <a:pt x="198" y="106"/>
                  <a:pt x="197" y="114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191" y="145"/>
                  <a:pt x="191" y="146"/>
                  <a:pt x="199" y="148"/>
                </a:cubicBezTo>
                <a:cubicBezTo>
                  <a:pt x="210" y="153"/>
                  <a:pt x="221" y="158"/>
                  <a:pt x="231" y="164"/>
                </a:cubicBezTo>
                <a:cubicBezTo>
                  <a:pt x="264" y="186"/>
                  <a:pt x="266" y="190"/>
                  <a:pt x="223" y="190"/>
                </a:cubicBezTo>
                <a:cubicBezTo>
                  <a:pt x="163" y="190"/>
                  <a:pt x="103" y="190"/>
                  <a:pt x="41" y="190"/>
                </a:cubicBezTo>
                <a:cubicBezTo>
                  <a:pt x="0" y="190"/>
                  <a:pt x="0" y="187"/>
                  <a:pt x="32" y="165"/>
                </a:cubicBezTo>
                <a:cubicBezTo>
                  <a:pt x="40" y="159"/>
                  <a:pt x="49" y="155"/>
                  <a:pt x="58" y="151"/>
                </a:cubicBezTo>
                <a:cubicBezTo>
                  <a:pt x="69" y="146"/>
                  <a:pt x="69" y="146"/>
                  <a:pt x="73" y="135"/>
                </a:cubicBezTo>
                <a:cubicBezTo>
                  <a:pt x="83" y="105"/>
                  <a:pt x="83" y="105"/>
                  <a:pt x="83" y="105"/>
                </a:cubicBezTo>
                <a:cubicBezTo>
                  <a:pt x="84" y="101"/>
                  <a:pt x="84" y="99"/>
                  <a:pt x="80" y="96"/>
                </a:cubicBezTo>
                <a:cubicBezTo>
                  <a:pt x="73" y="90"/>
                  <a:pt x="66" y="84"/>
                  <a:pt x="58" y="79"/>
                </a:cubicBezTo>
                <a:cubicBezTo>
                  <a:pt x="53" y="75"/>
                  <a:pt x="52" y="75"/>
                  <a:pt x="50" y="80"/>
                </a:cubicBezTo>
                <a:cubicBezTo>
                  <a:pt x="48" y="85"/>
                  <a:pt x="43" y="89"/>
                  <a:pt x="36" y="88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5"/>
          <p:cNvSpPr/>
          <p:nvPr/>
        </p:nvSpPr>
        <p:spPr bwMode="auto">
          <a:xfrm>
            <a:off x="2762303" y="6040959"/>
            <a:ext cx="1141293" cy="819574"/>
          </a:xfrm>
          <a:custGeom>
            <a:avLst/>
            <a:gdLst>
              <a:gd name="T0" fmla="*/ 30 w 266"/>
              <a:gd name="T1" fmla="*/ 83 h 190"/>
              <a:gd name="T2" fmla="*/ 37 w 266"/>
              <a:gd name="T3" fmla="*/ 81 h 190"/>
              <a:gd name="T4" fmla="*/ 24 w 266"/>
              <a:gd name="T5" fmla="*/ 84 h 190"/>
              <a:gd name="T6" fmla="*/ 30 w 266"/>
              <a:gd name="T7" fmla="*/ 89 h 190"/>
              <a:gd name="T8" fmla="*/ 13 w 266"/>
              <a:gd name="T9" fmla="*/ 83 h 190"/>
              <a:gd name="T10" fmla="*/ 7 w 266"/>
              <a:gd name="T11" fmla="*/ 77 h 190"/>
              <a:gd name="T12" fmla="*/ 3 w 266"/>
              <a:gd name="T13" fmla="*/ 78 h 190"/>
              <a:gd name="T14" fmla="*/ 19 w 266"/>
              <a:gd name="T15" fmla="*/ 57 h 190"/>
              <a:gd name="T16" fmla="*/ 3 w 266"/>
              <a:gd name="T17" fmla="*/ 67 h 190"/>
              <a:gd name="T18" fmla="*/ 0 w 266"/>
              <a:gd name="T19" fmla="*/ 60 h 190"/>
              <a:gd name="T20" fmla="*/ 7 w 266"/>
              <a:gd name="T21" fmla="*/ 50 h 190"/>
              <a:gd name="T22" fmla="*/ 3 w 266"/>
              <a:gd name="T23" fmla="*/ 49 h 190"/>
              <a:gd name="T24" fmla="*/ 42 w 266"/>
              <a:gd name="T25" fmla="*/ 45 h 190"/>
              <a:gd name="T26" fmla="*/ 96 w 266"/>
              <a:gd name="T27" fmla="*/ 78 h 190"/>
              <a:gd name="T28" fmla="*/ 129 w 266"/>
              <a:gd name="T29" fmla="*/ 127 h 190"/>
              <a:gd name="T30" fmla="*/ 124 w 266"/>
              <a:gd name="T31" fmla="*/ 51 h 190"/>
              <a:gd name="T32" fmla="*/ 121 w 266"/>
              <a:gd name="T33" fmla="*/ 3 h 190"/>
              <a:gd name="T34" fmla="*/ 129 w 266"/>
              <a:gd name="T35" fmla="*/ 4 h 190"/>
              <a:gd name="T36" fmla="*/ 123 w 266"/>
              <a:gd name="T37" fmla="*/ 20 h 190"/>
              <a:gd name="T38" fmla="*/ 140 w 266"/>
              <a:gd name="T39" fmla="*/ 1 h 190"/>
              <a:gd name="T40" fmla="*/ 140 w 266"/>
              <a:gd name="T41" fmla="*/ 5 h 190"/>
              <a:gd name="T42" fmla="*/ 150 w 266"/>
              <a:gd name="T43" fmla="*/ 3 h 190"/>
              <a:gd name="T44" fmla="*/ 157 w 266"/>
              <a:gd name="T45" fmla="*/ 7 h 190"/>
              <a:gd name="T46" fmla="*/ 142 w 266"/>
              <a:gd name="T47" fmla="*/ 18 h 190"/>
              <a:gd name="T48" fmla="*/ 165 w 266"/>
              <a:gd name="T49" fmla="*/ 26 h 190"/>
              <a:gd name="T50" fmla="*/ 162 w 266"/>
              <a:gd name="T51" fmla="*/ 29 h 190"/>
              <a:gd name="T52" fmla="*/ 148 w 266"/>
              <a:gd name="T53" fmla="*/ 34 h 190"/>
              <a:gd name="T54" fmla="*/ 158 w 266"/>
              <a:gd name="T55" fmla="*/ 34 h 190"/>
              <a:gd name="T56" fmla="*/ 162 w 266"/>
              <a:gd name="T57" fmla="*/ 35 h 190"/>
              <a:gd name="T58" fmla="*/ 158 w 266"/>
              <a:gd name="T59" fmla="*/ 102 h 190"/>
              <a:gd name="T60" fmla="*/ 173 w 266"/>
              <a:gd name="T61" fmla="*/ 111 h 190"/>
              <a:gd name="T62" fmla="*/ 212 w 266"/>
              <a:gd name="T63" fmla="*/ 47 h 190"/>
              <a:gd name="T64" fmla="*/ 254 w 266"/>
              <a:gd name="T65" fmla="*/ 37 h 190"/>
              <a:gd name="T66" fmla="*/ 253 w 266"/>
              <a:gd name="T67" fmla="*/ 40 h 190"/>
              <a:gd name="T68" fmla="*/ 239 w 266"/>
              <a:gd name="T69" fmla="*/ 43 h 190"/>
              <a:gd name="T70" fmla="*/ 261 w 266"/>
              <a:gd name="T71" fmla="*/ 55 h 190"/>
              <a:gd name="T72" fmla="*/ 255 w 266"/>
              <a:gd name="T73" fmla="*/ 51 h 190"/>
              <a:gd name="T74" fmla="*/ 262 w 266"/>
              <a:gd name="T75" fmla="*/ 64 h 190"/>
              <a:gd name="T76" fmla="*/ 259 w 266"/>
              <a:gd name="T77" fmla="*/ 67 h 190"/>
              <a:gd name="T78" fmla="*/ 244 w 266"/>
              <a:gd name="T79" fmla="*/ 61 h 190"/>
              <a:gd name="T80" fmla="*/ 243 w 266"/>
              <a:gd name="T81" fmla="*/ 83 h 190"/>
              <a:gd name="T82" fmla="*/ 242 w 266"/>
              <a:gd name="T83" fmla="*/ 79 h 190"/>
              <a:gd name="T84" fmla="*/ 223 w 266"/>
              <a:gd name="T85" fmla="*/ 77 h 190"/>
              <a:gd name="T86" fmla="*/ 237 w 266"/>
              <a:gd name="T87" fmla="*/ 77 h 190"/>
              <a:gd name="T88" fmla="*/ 233 w 266"/>
              <a:gd name="T89" fmla="*/ 84 h 190"/>
              <a:gd name="T90" fmla="*/ 197 w 266"/>
              <a:gd name="T91" fmla="*/ 114 h 190"/>
              <a:gd name="T92" fmla="*/ 223 w 266"/>
              <a:gd name="T93" fmla="*/ 190 h 190"/>
              <a:gd name="T94" fmla="*/ 73 w 266"/>
              <a:gd name="T95" fmla="*/ 135 h 190"/>
              <a:gd name="T96" fmla="*/ 50 w 266"/>
              <a:gd name="T97" fmla="*/ 8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190">
                <a:moveTo>
                  <a:pt x="36" y="88"/>
                </a:moveTo>
                <a:cubicBezTo>
                  <a:pt x="35" y="88"/>
                  <a:pt x="35" y="88"/>
                  <a:pt x="34" y="87"/>
                </a:cubicBezTo>
                <a:cubicBezTo>
                  <a:pt x="33" y="86"/>
                  <a:pt x="33" y="86"/>
                  <a:pt x="33" y="86"/>
                </a:cubicBezTo>
                <a:cubicBezTo>
                  <a:pt x="32" y="85"/>
                  <a:pt x="31" y="84"/>
                  <a:pt x="30" y="83"/>
                </a:cubicBezTo>
                <a:cubicBezTo>
                  <a:pt x="29" y="82"/>
                  <a:pt x="29" y="82"/>
                  <a:pt x="31" y="83"/>
                </a:cubicBezTo>
                <a:cubicBezTo>
                  <a:pt x="31" y="83"/>
                  <a:pt x="32" y="83"/>
                  <a:pt x="33" y="83"/>
                </a:cubicBezTo>
                <a:cubicBezTo>
                  <a:pt x="33" y="83"/>
                  <a:pt x="34" y="83"/>
                  <a:pt x="34" y="82"/>
                </a:cubicBezTo>
                <a:cubicBezTo>
                  <a:pt x="35" y="82"/>
                  <a:pt x="36" y="81"/>
                  <a:pt x="37" y="81"/>
                </a:cubicBezTo>
                <a:cubicBezTo>
                  <a:pt x="40" y="82"/>
                  <a:pt x="42" y="81"/>
                  <a:pt x="43" y="79"/>
                </a:cubicBezTo>
                <a:cubicBezTo>
                  <a:pt x="45" y="75"/>
                  <a:pt x="42" y="74"/>
                  <a:pt x="34" y="74"/>
                </a:cubicBezTo>
                <a:cubicBezTo>
                  <a:pt x="30" y="74"/>
                  <a:pt x="25" y="74"/>
                  <a:pt x="23" y="75"/>
                </a:cubicBezTo>
                <a:cubicBezTo>
                  <a:pt x="19" y="77"/>
                  <a:pt x="18" y="81"/>
                  <a:pt x="24" y="84"/>
                </a:cubicBezTo>
                <a:cubicBezTo>
                  <a:pt x="26" y="84"/>
                  <a:pt x="26" y="85"/>
                  <a:pt x="26" y="86"/>
                </a:cubicBezTo>
                <a:cubicBezTo>
                  <a:pt x="27" y="87"/>
                  <a:pt x="27" y="87"/>
                  <a:pt x="27" y="87"/>
                </a:cubicBezTo>
                <a:cubicBezTo>
                  <a:pt x="28" y="88"/>
                  <a:pt x="29" y="88"/>
                  <a:pt x="30" y="88"/>
                </a:cubicBezTo>
                <a:cubicBezTo>
                  <a:pt x="31" y="88"/>
                  <a:pt x="31" y="89"/>
                  <a:pt x="30" y="89"/>
                </a:cubicBezTo>
                <a:cubicBezTo>
                  <a:pt x="29" y="90"/>
                  <a:pt x="27" y="90"/>
                  <a:pt x="26" y="90"/>
                </a:cubicBezTo>
                <a:cubicBezTo>
                  <a:pt x="25" y="90"/>
                  <a:pt x="25" y="90"/>
                  <a:pt x="24" y="90"/>
                </a:cubicBezTo>
                <a:cubicBezTo>
                  <a:pt x="24" y="90"/>
                  <a:pt x="23" y="90"/>
                  <a:pt x="22" y="90"/>
                </a:cubicBezTo>
                <a:cubicBezTo>
                  <a:pt x="17" y="88"/>
                  <a:pt x="14" y="85"/>
                  <a:pt x="13" y="83"/>
                </a:cubicBezTo>
                <a:cubicBezTo>
                  <a:pt x="11" y="77"/>
                  <a:pt x="14" y="72"/>
                  <a:pt x="19" y="69"/>
                </a:cubicBezTo>
                <a:cubicBezTo>
                  <a:pt x="23" y="67"/>
                  <a:pt x="23" y="66"/>
                  <a:pt x="17" y="67"/>
                </a:cubicBezTo>
                <a:cubicBezTo>
                  <a:pt x="13" y="67"/>
                  <a:pt x="10" y="70"/>
                  <a:pt x="9" y="75"/>
                </a:cubicBezTo>
                <a:cubicBezTo>
                  <a:pt x="9" y="76"/>
                  <a:pt x="8" y="77"/>
                  <a:pt x="7" y="77"/>
                </a:cubicBezTo>
                <a:cubicBezTo>
                  <a:pt x="6" y="78"/>
                  <a:pt x="6" y="78"/>
                  <a:pt x="6" y="79"/>
                </a:cubicBezTo>
                <a:cubicBezTo>
                  <a:pt x="6" y="79"/>
                  <a:pt x="6" y="80"/>
                  <a:pt x="6" y="81"/>
                </a:cubicBezTo>
                <a:cubicBezTo>
                  <a:pt x="6" y="82"/>
                  <a:pt x="6" y="83"/>
                  <a:pt x="5" y="82"/>
                </a:cubicBezTo>
                <a:cubicBezTo>
                  <a:pt x="4" y="80"/>
                  <a:pt x="4" y="79"/>
                  <a:pt x="3" y="78"/>
                </a:cubicBezTo>
                <a:cubicBezTo>
                  <a:pt x="3" y="77"/>
                  <a:pt x="3" y="77"/>
                  <a:pt x="3" y="76"/>
                </a:cubicBezTo>
                <a:cubicBezTo>
                  <a:pt x="2" y="76"/>
                  <a:pt x="2" y="75"/>
                  <a:pt x="2" y="74"/>
                </a:cubicBezTo>
                <a:cubicBezTo>
                  <a:pt x="3" y="65"/>
                  <a:pt x="11" y="60"/>
                  <a:pt x="19" y="60"/>
                </a:cubicBezTo>
                <a:cubicBezTo>
                  <a:pt x="25" y="59"/>
                  <a:pt x="25" y="58"/>
                  <a:pt x="19" y="57"/>
                </a:cubicBezTo>
                <a:cubicBezTo>
                  <a:pt x="14" y="56"/>
                  <a:pt x="9" y="58"/>
                  <a:pt x="7" y="62"/>
                </a:cubicBezTo>
                <a:cubicBezTo>
                  <a:pt x="6" y="63"/>
                  <a:pt x="5" y="64"/>
                  <a:pt x="4" y="64"/>
                </a:cubicBezTo>
                <a:cubicBezTo>
                  <a:pt x="4" y="64"/>
                  <a:pt x="3" y="65"/>
                  <a:pt x="3" y="65"/>
                </a:cubicBezTo>
                <a:cubicBezTo>
                  <a:pt x="3" y="66"/>
                  <a:pt x="3" y="67"/>
                  <a:pt x="3" y="67"/>
                </a:cubicBezTo>
                <a:cubicBezTo>
                  <a:pt x="2" y="69"/>
                  <a:pt x="2" y="69"/>
                  <a:pt x="2" y="68"/>
                </a:cubicBezTo>
                <a:cubicBezTo>
                  <a:pt x="1" y="66"/>
                  <a:pt x="1" y="65"/>
                  <a:pt x="1" y="64"/>
                </a:cubicBezTo>
                <a:cubicBezTo>
                  <a:pt x="1" y="63"/>
                  <a:pt x="1" y="63"/>
                  <a:pt x="0" y="63"/>
                </a:cubicBezTo>
                <a:cubicBezTo>
                  <a:pt x="0" y="62"/>
                  <a:pt x="0" y="61"/>
                  <a:pt x="0" y="60"/>
                </a:cubicBezTo>
                <a:cubicBezTo>
                  <a:pt x="4" y="52"/>
                  <a:pt x="12" y="49"/>
                  <a:pt x="19" y="50"/>
                </a:cubicBezTo>
                <a:cubicBezTo>
                  <a:pt x="24" y="51"/>
                  <a:pt x="24" y="50"/>
                  <a:pt x="21" y="47"/>
                </a:cubicBezTo>
                <a:cubicBezTo>
                  <a:pt x="17" y="45"/>
                  <a:pt x="12" y="46"/>
                  <a:pt x="9" y="49"/>
                </a:cubicBezTo>
                <a:cubicBezTo>
                  <a:pt x="8" y="50"/>
                  <a:pt x="7" y="50"/>
                  <a:pt x="7" y="50"/>
                </a:cubicBezTo>
                <a:cubicBezTo>
                  <a:pt x="6" y="50"/>
                  <a:pt x="6" y="50"/>
                  <a:pt x="5" y="51"/>
                </a:cubicBezTo>
                <a:cubicBezTo>
                  <a:pt x="5" y="51"/>
                  <a:pt x="4" y="52"/>
                  <a:pt x="4" y="53"/>
                </a:cubicBezTo>
                <a:cubicBezTo>
                  <a:pt x="3" y="54"/>
                  <a:pt x="3" y="54"/>
                  <a:pt x="3" y="53"/>
                </a:cubicBezTo>
                <a:cubicBezTo>
                  <a:pt x="3" y="51"/>
                  <a:pt x="3" y="50"/>
                  <a:pt x="3" y="49"/>
                </a:cubicBezTo>
                <a:cubicBezTo>
                  <a:pt x="3" y="49"/>
                  <a:pt x="3" y="48"/>
                  <a:pt x="3" y="48"/>
                </a:cubicBezTo>
                <a:cubicBezTo>
                  <a:pt x="3" y="47"/>
                  <a:pt x="3" y="46"/>
                  <a:pt x="4" y="45"/>
                </a:cubicBezTo>
                <a:cubicBezTo>
                  <a:pt x="9" y="39"/>
                  <a:pt x="17" y="38"/>
                  <a:pt x="23" y="41"/>
                </a:cubicBezTo>
                <a:cubicBezTo>
                  <a:pt x="30" y="45"/>
                  <a:pt x="32" y="45"/>
                  <a:pt x="42" y="45"/>
                </a:cubicBezTo>
                <a:cubicBezTo>
                  <a:pt x="44" y="45"/>
                  <a:pt x="45" y="46"/>
                  <a:pt x="46" y="47"/>
                </a:cubicBezTo>
                <a:cubicBezTo>
                  <a:pt x="49" y="49"/>
                  <a:pt x="51" y="50"/>
                  <a:pt x="54" y="50"/>
                </a:cubicBezTo>
                <a:cubicBezTo>
                  <a:pt x="61" y="51"/>
                  <a:pt x="62" y="51"/>
                  <a:pt x="67" y="56"/>
                </a:cubicBezTo>
                <a:cubicBezTo>
                  <a:pt x="77" y="63"/>
                  <a:pt x="87" y="70"/>
                  <a:pt x="96" y="78"/>
                </a:cubicBezTo>
                <a:cubicBezTo>
                  <a:pt x="112" y="89"/>
                  <a:pt x="113" y="92"/>
                  <a:pt x="106" y="113"/>
                </a:cubicBezTo>
                <a:cubicBezTo>
                  <a:pt x="100" y="129"/>
                  <a:pt x="100" y="129"/>
                  <a:pt x="100" y="129"/>
                </a:cubicBezTo>
                <a:cubicBezTo>
                  <a:pt x="97" y="139"/>
                  <a:pt x="98" y="139"/>
                  <a:pt x="109" y="138"/>
                </a:cubicBezTo>
                <a:cubicBezTo>
                  <a:pt x="122" y="136"/>
                  <a:pt x="123" y="135"/>
                  <a:pt x="129" y="127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7" y="116"/>
                  <a:pt x="137" y="115"/>
                  <a:pt x="136" y="110"/>
                </a:cubicBezTo>
                <a:cubicBezTo>
                  <a:pt x="133" y="96"/>
                  <a:pt x="129" y="81"/>
                  <a:pt x="126" y="67"/>
                </a:cubicBezTo>
                <a:cubicBezTo>
                  <a:pt x="125" y="61"/>
                  <a:pt x="125" y="56"/>
                  <a:pt x="124" y="51"/>
                </a:cubicBezTo>
                <a:cubicBezTo>
                  <a:pt x="123" y="49"/>
                  <a:pt x="123" y="48"/>
                  <a:pt x="121" y="46"/>
                </a:cubicBezTo>
                <a:cubicBezTo>
                  <a:pt x="120" y="45"/>
                  <a:pt x="120" y="43"/>
                  <a:pt x="120" y="41"/>
                </a:cubicBezTo>
                <a:cubicBezTo>
                  <a:pt x="120" y="31"/>
                  <a:pt x="119" y="29"/>
                  <a:pt x="116" y="22"/>
                </a:cubicBezTo>
                <a:cubicBezTo>
                  <a:pt x="113" y="16"/>
                  <a:pt x="115" y="8"/>
                  <a:pt x="121" y="3"/>
                </a:cubicBezTo>
                <a:cubicBezTo>
                  <a:pt x="122" y="3"/>
                  <a:pt x="123" y="2"/>
                  <a:pt x="124" y="3"/>
                </a:cubicBezTo>
                <a:cubicBezTo>
                  <a:pt x="124" y="3"/>
                  <a:pt x="124" y="3"/>
                  <a:pt x="125" y="3"/>
                </a:cubicBezTo>
                <a:cubicBezTo>
                  <a:pt x="126" y="3"/>
                  <a:pt x="127" y="3"/>
                  <a:pt x="129" y="3"/>
                </a:cubicBezTo>
                <a:cubicBezTo>
                  <a:pt x="130" y="3"/>
                  <a:pt x="130" y="3"/>
                  <a:pt x="129" y="4"/>
                </a:cubicBezTo>
                <a:cubicBezTo>
                  <a:pt x="128" y="4"/>
                  <a:pt x="127" y="4"/>
                  <a:pt x="127" y="5"/>
                </a:cubicBezTo>
                <a:cubicBezTo>
                  <a:pt x="126" y="5"/>
                  <a:pt x="126" y="5"/>
                  <a:pt x="126" y="6"/>
                </a:cubicBezTo>
                <a:cubicBezTo>
                  <a:pt x="126" y="7"/>
                  <a:pt x="126" y="8"/>
                  <a:pt x="125" y="9"/>
                </a:cubicBezTo>
                <a:cubicBezTo>
                  <a:pt x="121" y="12"/>
                  <a:pt x="120" y="16"/>
                  <a:pt x="123" y="20"/>
                </a:cubicBezTo>
                <a:cubicBezTo>
                  <a:pt x="125" y="24"/>
                  <a:pt x="126" y="23"/>
                  <a:pt x="125" y="19"/>
                </a:cubicBezTo>
                <a:cubicBezTo>
                  <a:pt x="124" y="11"/>
                  <a:pt x="128" y="3"/>
                  <a:pt x="136" y="0"/>
                </a:cubicBezTo>
                <a:cubicBezTo>
                  <a:pt x="137" y="0"/>
                  <a:pt x="138" y="0"/>
                  <a:pt x="139" y="1"/>
                </a:cubicBezTo>
                <a:cubicBezTo>
                  <a:pt x="139" y="1"/>
                  <a:pt x="139" y="1"/>
                  <a:pt x="140" y="1"/>
                </a:cubicBezTo>
                <a:cubicBezTo>
                  <a:pt x="141" y="1"/>
                  <a:pt x="142" y="1"/>
                  <a:pt x="144" y="2"/>
                </a:cubicBezTo>
                <a:cubicBezTo>
                  <a:pt x="145" y="2"/>
                  <a:pt x="145" y="3"/>
                  <a:pt x="143" y="3"/>
                </a:cubicBezTo>
                <a:cubicBezTo>
                  <a:pt x="142" y="3"/>
                  <a:pt x="142" y="3"/>
                  <a:pt x="141" y="4"/>
                </a:cubicBezTo>
                <a:cubicBezTo>
                  <a:pt x="141" y="4"/>
                  <a:pt x="140" y="4"/>
                  <a:pt x="140" y="5"/>
                </a:cubicBezTo>
                <a:cubicBezTo>
                  <a:pt x="140" y="5"/>
                  <a:pt x="139" y="6"/>
                  <a:pt x="138" y="7"/>
                </a:cubicBezTo>
                <a:cubicBezTo>
                  <a:pt x="133" y="9"/>
                  <a:pt x="131" y="14"/>
                  <a:pt x="132" y="19"/>
                </a:cubicBezTo>
                <a:cubicBezTo>
                  <a:pt x="133" y="24"/>
                  <a:pt x="134" y="25"/>
                  <a:pt x="135" y="19"/>
                </a:cubicBezTo>
                <a:cubicBezTo>
                  <a:pt x="136" y="11"/>
                  <a:pt x="141" y="4"/>
                  <a:pt x="150" y="3"/>
                </a:cubicBezTo>
                <a:cubicBezTo>
                  <a:pt x="151" y="3"/>
                  <a:pt x="152" y="3"/>
                  <a:pt x="152" y="3"/>
                </a:cubicBezTo>
                <a:cubicBezTo>
                  <a:pt x="153" y="4"/>
                  <a:pt x="153" y="4"/>
                  <a:pt x="154" y="4"/>
                </a:cubicBezTo>
                <a:cubicBezTo>
                  <a:pt x="155" y="4"/>
                  <a:pt x="156" y="5"/>
                  <a:pt x="157" y="6"/>
                </a:cubicBezTo>
                <a:cubicBezTo>
                  <a:pt x="159" y="7"/>
                  <a:pt x="158" y="7"/>
                  <a:pt x="157" y="7"/>
                </a:cubicBezTo>
                <a:cubicBezTo>
                  <a:pt x="156" y="7"/>
                  <a:pt x="155" y="7"/>
                  <a:pt x="154" y="7"/>
                </a:cubicBezTo>
                <a:cubicBezTo>
                  <a:pt x="154" y="7"/>
                  <a:pt x="154" y="7"/>
                  <a:pt x="153" y="8"/>
                </a:cubicBezTo>
                <a:cubicBezTo>
                  <a:pt x="153" y="9"/>
                  <a:pt x="152" y="9"/>
                  <a:pt x="151" y="10"/>
                </a:cubicBezTo>
                <a:cubicBezTo>
                  <a:pt x="146" y="10"/>
                  <a:pt x="143" y="14"/>
                  <a:pt x="142" y="18"/>
                </a:cubicBezTo>
                <a:cubicBezTo>
                  <a:pt x="141" y="23"/>
                  <a:pt x="142" y="24"/>
                  <a:pt x="144" y="20"/>
                </a:cubicBezTo>
                <a:cubicBezTo>
                  <a:pt x="147" y="15"/>
                  <a:pt x="153" y="12"/>
                  <a:pt x="158" y="14"/>
                </a:cubicBezTo>
                <a:cubicBezTo>
                  <a:pt x="161" y="15"/>
                  <a:pt x="163" y="18"/>
                  <a:pt x="165" y="23"/>
                </a:cubicBezTo>
                <a:cubicBezTo>
                  <a:pt x="166" y="24"/>
                  <a:pt x="165" y="25"/>
                  <a:pt x="165" y="26"/>
                </a:cubicBezTo>
                <a:cubicBezTo>
                  <a:pt x="165" y="26"/>
                  <a:pt x="165" y="27"/>
                  <a:pt x="165" y="27"/>
                </a:cubicBezTo>
                <a:cubicBezTo>
                  <a:pt x="165" y="29"/>
                  <a:pt x="164" y="30"/>
                  <a:pt x="164" y="31"/>
                </a:cubicBezTo>
                <a:cubicBezTo>
                  <a:pt x="163" y="32"/>
                  <a:pt x="163" y="32"/>
                  <a:pt x="163" y="31"/>
                </a:cubicBezTo>
                <a:cubicBezTo>
                  <a:pt x="163" y="30"/>
                  <a:pt x="163" y="29"/>
                  <a:pt x="162" y="29"/>
                </a:cubicBezTo>
                <a:cubicBezTo>
                  <a:pt x="162" y="28"/>
                  <a:pt x="162" y="28"/>
                  <a:pt x="161" y="28"/>
                </a:cubicBezTo>
                <a:cubicBezTo>
                  <a:pt x="160" y="27"/>
                  <a:pt x="159" y="27"/>
                  <a:pt x="159" y="25"/>
                </a:cubicBezTo>
                <a:cubicBezTo>
                  <a:pt x="156" y="19"/>
                  <a:pt x="152" y="19"/>
                  <a:pt x="150" y="23"/>
                </a:cubicBezTo>
                <a:cubicBezTo>
                  <a:pt x="149" y="26"/>
                  <a:pt x="148" y="30"/>
                  <a:pt x="148" y="34"/>
                </a:cubicBezTo>
                <a:cubicBezTo>
                  <a:pt x="148" y="43"/>
                  <a:pt x="149" y="46"/>
                  <a:pt x="153" y="44"/>
                </a:cubicBezTo>
                <a:cubicBezTo>
                  <a:pt x="155" y="43"/>
                  <a:pt x="156" y="41"/>
                  <a:pt x="156" y="38"/>
                </a:cubicBezTo>
                <a:cubicBezTo>
                  <a:pt x="156" y="37"/>
                  <a:pt x="156" y="36"/>
                  <a:pt x="157" y="35"/>
                </a:cubicBezTo>
                <a:cubicBezTo>
                  <a:pt x="157" y="35"/>
                  <a:pt x="158" y="34"/>
                  <a:pt x="158" y="34"/>
                </a:cubicBezTo>
                <a:cubicBezTo>
                  <a:pt x="158" y="33"/>
                  <a:pt x="157" y="32"/>
                  <a:pt x="157" y="32"/>
                </a:cubicBezTo>
                <a:cubicBezTo>
                  <a:pt x="157" y="30"/>
                  <a:pt x="157" y="30"/>
                  <a:pt x="158" y="31"/>
                </a:cubicBezTo>
                <a:cubicBezTo>
                  <a:pt x="159" y="32"/>
                  <a:pt x="160" y="33"/>
                  <a:pt x="160" y="34"/>
                </a:cubicBezTo>
                <a:cubicBezTo>
                  <a:pt x="161" y="34"/>
                  <a:pt x="161" y="35"/>
                  <a:pt x="162" y="35"/>
                </a:cubicBezTo>
                <a:cubicBezTo>
                  <a:pt x="162" y="36"/>
                  <a:pt x="163" y="37"/>
                  <a:pt x="163" y="37"/>
                </a:cubicBezTo>
                <a:cubicBezTo>
                  <a:pt x="163" y="44"/>
                  <a:pt x="159" y="49"/>
                  <a:pt x="154" y="51"/>
                </a:cubicBezTo>
                <a:cubicBezTo>
                  <a:pt x="149" y="53"/>
                  <a:pt x="148" y="55"/>
                  <a:pt x="150" y="61"/>
                </a:cubicBezTo>
                <a:cubicBezTo>
                  <a:pt x="153" y="75"/>
                  <a:pt x="156" y="88"/>
                  <a:pt x="158" y="102"/>
                </a:cubicBezTo>
                <a:cubicBezTo>
                  <a:pt x="161" y="115"/>
                  <a:pt x="162" y="120"/>
                  <a:pt x="157" y="129"/>
                </a:cubicBezTo>
                <a:cubicBezTo>
                  <a:pt x="152" y="136"/>
                  <a:pt x="153" y="137"/>
                  <a:pt x="159" y="138"/>
                </a:cubicBezTo>
                <a:cubicBezTo>
                  <a:pt x="167" y="139"/>
                  <a:pt x="168" y="139"/>
                  <a:pt x="169" y="129"/>
                </a:cubicBezTo>
                <a:cubicBezTo>
                  <a:pt x="173" y="111"/>
                  <a:pt x="173" y="111"/>
                  <a:pt x="173" y="111"/>
                </a:cubicBezTo>
                <a:cubicBezTo>
                  <a:pt x="175" y="99"/>
                  <a:pt x="177" y="93"/>
                  <a:pt x="184" y="81"/>
                </a:cubicBezTo>
                <a:cubicBezTo>
                  <a:pt x="188" y="73"/>
                  <a:pt x="193" y="66"/>
                  <a:pt x="197" y="58"/>
                </a:cubicBezTo>
                <a:cubicBezTo>
                  <a:pt x="199" y="55"/>
                  <a:pt x="202" y="53"/>
                  <a:pt x="206" y="52"/>
                </a:cubicBezTo>
                <a:cubicBezTo>
                  <a:pt x="209" y="51"/>
                  <a:pt x="210" y="50"/>
                  <a:pt x="212" y="47"/>
                </a:cubicBezTo>
                <a:cubicBezTo>
                  <a:pt x="213" y="46"/>
                  <a:pt x="214" y="45"/>
                  <a:pt x="216" y="44"/>
                </a:cubicBezTo>
                <a:cubicBezTo>
                  <a:pt x="226" y="41"/>
                  <a:pt x="228" y="40"/>
                  <a:pt x="233" y="35"/>
                </a:cubicBezTo>
                <a:cubicBezTo>
                  <a:pt x="239" y="30"/>
                  <a:pt x="246" y="29"/>
                  <a:pt x="253" y="34"/>
                </a:cubicBezTo>
                <a:cubicBezTo>
                  <a:pt x="254" y="35"/>
                  <a:pt x="254" y="36"/>
                  <a:pt x="254" y="37"/>
                </a:cubicBezTo>
                <a:cubicBezTo>
                  <a:pt x="254" y="37"/>
                  <a:pt x="254" y="37"/>
                  <a:pt x="255" y="38"/>
                </a:cubicBezTo>
                <a:cubicBezTo>
                  <a:pt x="255" y="39"/>
                  <a:pt x="256" y="40"/>
                  <a:pt x="256" y="41"/>
                </a:cubicBezTo>
                <a:cubicBezTo>
                  <a:pt x="256" y="42"/>
                  <a:pt x="256" y="42"/>
                  <a:pt x="255" y="41"/>
                </a:cubicBezTo>
                <a:cubicBezTo>
                  <a:pt x="254" y="41"/>
                  <a:pt x="254" y="41"/>
                  <a:pt x="253" y="40"/>
                </a:cubicBezTo>
                <a:cubicBezTo>
                  <a:pt x="253" y="40"/>
                  <a:pt x="252" y="40"/>
                  <a:pt x="252" y="40"/>
                </a:cubicBezTo>
                <a:cubicBezTo>
                  <a:pt x="251" y="40"/>
                  <a:pt x="250" y="40"/>
                  <a:pt x="249" y="40"/>
                </a:cubicBezTo>
                <a:cubicBezTo>
                  <a:pt x="245" y="37"/>
                  <a:pt x="241" y="37"/>
                  <a:pt x="237" y="41"/>
                </a:cubicBezTo>
                <a:cubicBezTo>
                  <a:pt x="234" y="44"/>
                  <a:pt x="235" y="45"/>
                  <a:pt x="239" y="43"/>
                </a:cubicBezTo>
                <a:cubicBezTo>
                  <a:pt x="246" y="40"/>
                  <a:pt x="255" y="41"/>
                  <a:pt x="260" y="47"/>
                </a:cubicBezTo>
                <a:cubicBezTo>
                  <a:pt x="261" y="48"/>
                  <a:pt x="261" y="49"/>
                  <a:pt x="261" y="50"/>
                </a:cubicBezTo>
                <a:cubicBezTo>
                  <a:pt x="261" y="51"/>
                  <a:pt x="261" y="51"/>
                  <a:pt x="261" y="52"/>
                </a:cubicBezTo>
                <a:cubicBezTo>
                  <a:pt x="261" y="53"/>
                  <a:pt x="261" y="54"/>
                  <a:pt x="261" y="55"/>
                </a:cubicBezTo>
                <a:cubicBezTo>
                  <a:pt x="261" y="57"/>
                  <a:pt x="260" y="56"/>
                  <a:pt x="260" y="55"/>
                </a:cubicBezTo>
                <a:cubicBezTo>
                  <a:pt x="259" y="55"/>
                  <a:pt x="259" y="54"/>
                  <a:pt x="259" y="53"/>
                </a:cubicBezTo>
                <a:cubicBezTo>
                  <a:pt x="258" y="53"/>
                  <a:pt x="258" y="53"/>
                  <a:pt x="257" y="53"/>
                </a:cubicBezTo>
                <a:cubicBezTo>
                  <a:pt x="256" y="53"/>
                  <a:pt x="255" y="52"/>
                  <a:pt x="255" y="51"/>
                </a:cubicBezTo>
                <a:cubicBezTo>
                  <a:pt x="252" y="47"/>
                  <a:pt x="246" y="47"/>
                  <a:pt x="242" y="49"/>
                </a:cubicBezTo>
                <a:cubicBezTo>
                  <a:pt x="236" y="52"/>
                  <a:pt x="236" y="53"/>
                  <a:pt x="242" y="52"/>
                </a:cubicBezTo>
                <a:cubicBezTo>
                  <a:pt x="250" y="50"/>
                  <a:pt x="259" y="54"/>
                  <a:pt x="262" y="62"/>
                </a:cubicBezTo>
                <a:cubicBezTo>
                  <a:pt x="262" y="63"/>
                  <a:pt x="262" y="63"/>
                  <a:pt x="262" y="64"/>
                </a:cubicBezTo>
                <a:cubicBezTo>
                  <a:pt x="262" y="65"/>
                  <a:pt x="262" y="65"/>
                  <a:pt x="262" y="66"/>
                </a:cubicBezTo>
                <a:cubicBezTo>
                  <a:pt x="262" y="67"/>
                  <a:pt x="262" y="68"/>
                  <a:pt x="261" y="70"/>
                </a:cubicBezTo>
                <a:cubicBezTo>
                  <a:pt x="261" y="71"/>
                  <a:pt x="260" y="71"/>
                  <a:pt x="260" y="69"/>
                </a:cubicBezTo>
                <a:cubicBezTo>
                  <a:pt x="260" y="69"/>
                  <a:pt x="260" y="68"/>
                  <a:pt x="259" y="67"/>
                </a:cubicBezTo>
                <a:cubicBezTo>
                  <a:pt x="259" y="67"/>
                  <a:pt x="259" y="66"/>
                  <a:pt x="258" y="66"/>
                </a:cubicBezTo>
                <a:cubicBezTo>
                  <a:pt x="257" y="66"/>
                  <a:pt x="256" y="65"/>
                  <a:pt x="256" y="64"/>
                </a:cubicBezTo>
                <a:cubicBezTo>
                  <a:pt x="254" y="60"/>
                  <a:pt x="250" y="58"/>
                  <a:pt x="245" y="59"/>
                </a:cubicBezTo>
                <a:cubicBezTo>
                  <a:pt x="240" y="59"/>
                  <a:pt x="240" y="60"/>
                  <a:pt x="244" y="61"/>
                </a:cubicBezTo>
                <a:cubicBezTo>
                  <a:pt x="250" y="63"/>
                  <a:pt x="254" y="67"/>
                  <a:pt x="253" y="73"/>
                </a:cubicBezTo>
                <a:cubicBezTo>
                  <a:pt x="253" y="76"/>
                  <a:pt x="251" y="79"/>
                  <a:pt x="247" y="82"/>
                </a:cubicBezTo>
                <a:cubicBezTo>
                  <a:pt x="246" y="83"/>
                  <a:pt x="245" y="83"/>
                  <a:pt x="245" y="83"/>
                </a:cubicBezTo>
                <a:cubicBezTo>
                  <a:pt x="244" y="83"/>
                  <a:pt x="244" y="83"/>
                  <a:pt x="243" y="83"/>
                </a:cubicBezTo>
                <a:cubicBezTo>
                  <a:pt x="242" y="83"/>
                  <a:pt x="240" y="83"/>
                  <a:pt x="239" y="83"/>
                </a:cubicBezTo>
                <a:cubicBezTo>
                  <a:pt x="238" y="83"/>
                  <a:pt x="238" y="83"/>
                  <a:pt x="239" y="82"/>
                </a:cubicBezTo>
                <a:cubicBezTo>
                  <a:pt x="240" y="82"/>
                  <a:pt x="240" y="82"/>
                  <a:pt x="241" y="81"/>
                </a:cubicBezTo>
                <a:cubicBezTo>
                  <a:pt x="241" y="81"/>
                  <a:pt x="242" y="80"/>
                  <a:pt x="242" y="79"/>
                </a:cubicBezTo>
                <a:cubicBezTo>
                  <a:pt x="242" y="79"/>
                  <a:pt x="242" y="78"/>
                  <a:pt x="243" y="77"/>
                </a:cubicBezTo>
                <a:cubicBezTo>
                  <a:pt x="248" y="73"/>
                  <a:pt x="247" y="69"/>
                  <a:pt x="242" y="68"/>
                </a:cubicBezTo>
                <a:cubicBezTo>
                  <a:pt x="239" y="67"/>
                  <a:pt x="235" y="68"/>
                  <a:pt x="231" y="70"/>
                </a:cubicBezTo>
                <a:cubicBezTo>
                  <a:pt x="223" y="72"/>
                  <a:pt x="221" y="74"/>
                  <a:pt x="223" y="77"/>
                </a:cubicBezTo>
                <a:cubicBezTo>
                  <a:pt x="225" y="78"/>
                  <a:pt x="227" y="79"/>
                  <a:pt x="230" y="78"/>
                </a:cubicBezTo>
                <a:cubicBezTo>
                  <a:pt x="231" y="77"/>
                  <a:pt x="232" y="77"/>
                  <a:pt x="233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5" y="78"/>
                  <a:pt x="236" y="78"/>
                  <a:pt x="237" y="77"/>
                </a:cubicBezTo>
                <a:cubicBezTo>
                  <a:pt x="238" y="77"/>
                  <a:pt x="238" y="77"/>
                  <a:pt x="238" y="78"/>
                </a:cubicBezTo>
                <a:cubicBezTo>
                  <a:pt x="237" y="79"/>
                  <a:pt x="236" y="80"/>
                  <a:pt x="235" y="81"/>
                </a:cubicBezTo>
                <a:cubicBezTo>
                  <a:pt x="235" y="81"/>
                  <a:pt x="235" y="82"/>
                  <a:pt x="234" y="82"/>
                </a:cubicBezTo>
                <a:cubicBezTo>
                  <a:pt x="234" y="83"/>
                  <a:pt x="233" y="84"/>
                  <a:pt x="233" y="84"/>
                </a:cubicBezTo>
                <a:cubicBezTo>
                  <a:pt x="226" y="87"/>
                  <a:pt x="220" y="84"/>
                  <a:pt x="217" y="80"/>
                </a:cubicBezTo>
                <a:cubicBezTo>
                  <a:pt x="215" y="77"/>
                  <a:pt x="214" y="77"/>
                  <a:pt x="212" y="80"/>
                </a:cubicBezTo>
                <a:cubicBezTo>
                  <a:pt x="209" y="86"/>
                  <a:pt x="205" y="92"/>
                  <a:pt x="202" y="98"/>
                </a:cubicBezTo>
                <a:cubicBezTo>
                  <a:pt x="199" y="104"/>
                  <a:pt x="198" y="106"/>
                  <a:pt x="197" y="114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191" y="145"/>
                  <a:pt x="191" y="146"/>
                  <a:pt x="199" y="148"/>
                </a:cubicBezTo>
                <a:cubicBezTo>
                  <a:pt x="210" y="153"/>
                  <a:pt x="221" y="158"/>
                  <a:pt x="231" y="164"/>
                </a:cubicBezTo>
                <a:cubicBezTo>
                  <a:pt x="264" y="186"/>
                  <a:pt x="266" y="190"/>
                  <a:pt x="223" y="190"/>
                </a:cubicBezTo>
                <a:cubicBezTo>
                  <a:pt x="163" y="190"/>
                  <a:pt x="103" y="190"/>
                  <a:pt x="41" y="190"/>
                </a:cubicBezTo>
                <a:cubicBezTo>
                  <a:pt x="0" y="190"/>
                  <a:pt x="0" y="187"/>
                  <a:pt x="32" y="165"/>
                </a:cubicBezTo>
                <a:cubicBezTo>
                  <a:pt x="40" y="159"/>
                  <a:pt x="49" y="155"/>
                  <a:pt x="58" y="151"/>
                </a:cubicBezTo>
                <a:cubicBezTo>
                  <a:pt x="69" y="146"/>
                  <a:pt x="69" y="146"/>
                  <a:pt x="73" y="135"/>
                </a:cubicBezTo>
                <a:cubicBezTo>
                  <a:pt x="83" y="105"/>
                  <a:pt x="83" y="105"/>
                  <a:pt x="83" y="105"/>
                </a:cubicBezTo>
                <a:cubicBezTo>
                  <a:pt x="84" y="101"/>
                  <a:pt x="84" y="99"/>
                  <a:pt x="80" y="96"/>
                </a:cubicBezTo>
                <a:cubicBezTo>
                  <a:pt x="73" y="90"/>
                  <a:pt x="66" y="84"/>
                  <a:pt x="58" y="79"/>
                </a:cubicBezTo>
                <a:cubicBezTo>
                  <a:pt x="53" y="75"/>
                  <a:pt x="52" y="75"/>
                  <a:pt x="50" y="80"/>
                </a:cubicBezTo>
                <a:cubicBezTo>
                  <a:pt x="48" y="85"/>
                  <a:pt x="43" y="89"/>
                  <a:pt x="36" y="88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249515" y="293120"/>
            <a:ext cx="705799" cy="968298"/>
            <a:chOff x="2498" y="-259"/>
            <a:chExt cx="2799" cy="3840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2498" y="309"/>
              <a:ext cx="2780" cy="2782"/>
            </a:xfrm>
            <a:prstGeom prst="ellipse">
              <a:avLst/>
            </a:prstGeom>
            <a:solidFill>
              <a:srgbClr val="BC2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3733" y="257"/>
              <a:ext cx="1564" cy="2825"/>
            </a:xfrm>
            <a:custGeom>
              <a:avLst/>
              <a:gdLst>
                <a:gd name="T0" fmla="*/ 69 w 69"/>
                <a:gd name="T1" fmla="*/ 59 h 111"/>
                <a:gd name="T2" fmla="*/ 18 w 69"/>
                <a:gd name="T3" fmla="*/ 111 h 111"/>
                <a:gd name="T4" fmla="*/ 2 w 69"/>
                <a:gd name="T5" fmla="*/ 95 h 111"/>
                <a:gd name="T6" fmla="*/ 0 w 69"/>
                <a:gd name="T7" fmla="*/ 89 h 111"/>
                <a:gd name="T8" fmla="*/ 6 w 69"/>
                <a:gd name="T9" fmla="*/ 66 h 111"/>
                <a:gd name="T10" fmla="*/ 2 w 69"/>
                <a:gd name="T11" fmla="*/ 63 h 111"/>
                <a:gd name="T12" fmla="*/ 5 w 69"/>
                <a:gd name="T13" fmla="*/ 57 h 111"/>
                <a:gd name="T14" fmla="*/ 2 w 69"/>
                <a:gd name="T15" fmla="*/ 55 h 111"/>
                <a:gd name="T16" fmla="*/ 8 w 69"/>
                <a:gd name="T17" fmla="*/ 47 h 111"/>
                <a:gd name="T18" fmla="*/ 5 w 69"/>
                <a:gd name="T19" fmla="*/ 45 h 111"/>
                <a:gd name="T20" fmla="*/ 7 w 69"/>
                <a:gd name="T21" fmla="*/ 45 h 111"/>
                <a:gd name="T22" fmla="*/ 9 w 69"/>
                <a:gd name="T23" fmla="*/ 0 h 111"/>
                <a:gd name="T24" fmla="*/ 69 w 69"/>
                <a:gd name="T25" fmla="*/ 5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111">
                  <a:moveTo>
                    <a:pt x="69" y="59"/>
                  </a:moveTo>
                  <a:cubicBezTo>
                    <a:pt x="65" y="86"/>
                    <a:pt x="44" y="107"/>
                    <a:pt x="18" y="111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9" y="59"/>
                    <a:pt x="69" y="59"/>
                    <a:pt x="69" y="59"/>
                  </a:cubicBezTo>
                  <a:close/>
                </a:path>
              </a:pathLst>
            </a:custGeom>
            <a:solidFill>
              <a:srgbClr val="8F2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3385" y="-259"/>
              <a:ext cx="1035" cy="3840"/>
            </a:xfrm>
            <a:custGeom>
              <a:avLst/>
              <a:gdLst>
                <a:gd name="T0" fmla="*/ 16 w 27"/>
                <a:gd name="T1" fmla="*/ 2 h 100"/>
                <a:gd name="T2" fmla="*/ 15 w 27"/>
                <a:gd name="T3" fmla="*/ 46 h 100"/>
                <a:gd name="T4" fmla="*/ 15 w 27"/>
                <a:gd name="T5" fmla="*/ 47 h 100"/>
                <a:gd name="T6" fmla="*/ 14 w 27"/>
                <a:gd name="T7" fmla="*/ 47 h 100"/>
                <a:gd name="T8" fmla="*/ 13 w 27"/>
                <a:gd name="T9" fmla="*/ 47 h 100"/>
                <a:gd name="T10" fmla="*/ 12 w 27"/>
                <a:gd name="T11" fmla="*/ 46 h 100"/>
                <a:gd name="T12" fmla="*/ 11 w 27"/>
                <a:gd name="T13" fmla="*/ 46 h 100"/>
                <a:gd name="T14" fmla="*/ 12 w 27"/>
                <a:gd name="T15" fmla="*/ 2 h 100"/>
                <a:gd name="T16" fmla="*/ 14 w 27"/>
                <a:gd name="T17" fmla="*/ 0 h 100"/>
                <a:gd name="T18" fmla="*/ 16 w 27"/>
                <a:gd name="T19" fmla="*/ 2 h 100"/>
                <a:gd name="T20" fmla="*/ 15 w 27"/>
                <a:gd name="T21" fmla="*/ 48 h 100"/>
                <a:gd name="T22" fmla="*/ 17 w 27"/>
                <a:gd name="T23" fmla="*/ 48 h 100"/>
                <a:gd name="T24" fmla="*/ 19 w 27"/>
                <a:gd name="T25" fmla="*/ 51 h 100"/>
                <a:gd name="T26" fmla="*/ 18 w 27"/>
                <a:gd name="T27" fmla="*/ 55 h 100"/>
                <a:gd name="T28" fmla="*/ 17 w 27"/>
                <a:gd name="T29" fmla="*/ 56 h 100"/>
                <a:gd name="T30" fmla="*/ 9 w 27"/>
                <a:gd name="T31" fmla="*/ 56 h 100"/>
                <a:gd name="T32" fmla="*/ 8 w 27"/>
                <a:gd name="T33" fmla="*/ 55 h 100"/>
                <a:gd name="T34" fmla="*/ 7 w 27"/>
                <a:gd name="T35" fmla="*/ 51 h 100"/>
                <a:gd name="T36" fmla="*/ 10 w 27"/>
                <a:gd name="T37" fmla="*/ 47 h 100"/>
                <a:gd name="T38" fmla="*/ 11 w 27"/>
                <a:gd name="T39" fmla="*/ 47 h 100"/>
                <a:gd name="T40" fmla="*/ 13 w 27"/>
                <a:gd name="T41" fmla="*/ 47 h 100"/>
                <a:gd name="T42" fmla="*/ 14 w 27"/>
                <a:gd name="T43" fmla="*/ 48 h 100"/>
                <a:gd name="T44" fmla="*/ 15 w 27"/>
                <a:gd name="T45" fmla="*/ 48 h 100"/>
                <a:gd name="T46" fmla="*/ 18 w 27"/>
                <a:gd name="T47" fmla="*/ 58 h 100"/>
                <a:gd name="T48" fmla="*/ 18 w 27"/>
                <a:gd name="T49" fmla="*/ 65 h 100"/>
                <a:gd name="T50" fmla="*/ 17 w 27"/>
                <a:gd name="T51" fmla="*/ 65 h 100"/>
                <a:gd name="T52" fmla="*/ 9 w 27"/>
                <a:gd name="T53" fmla="*/ 64 h 100"/>
                <a:gd name="T54" fmla="*/ 8 w 27"/>
                <a:gd name="T55" fmla="*/ 64 h 100"/>
                <a:gd name="T56" fmla="*/ 8 w 27"/>
                <a:gd name="T57" fmla="*/ 58 h 100"/>
                <a:gd name="T58" fmla="*/ 9 w 27"/>
                <a:gd name="T59" fmla="*/ 57 h 100"/>
                <a:gd name="T60" fmla="*/ 17 w 27"/>
                <a:gd name="T61" fmla="*/ 57 h 100"/>
                <a:gd name="T62" fmla="*/ 18 w 27"/>
                <a:gd name="T63" fmla="*/ 58 h 100"/>
                <a:gd name="T64" fmla="*/ 19 w 27"/>
                <a:gd name="T65" fmla="*/ 67 h 100"/>
                <a:gd name="T66" fmla="*/ 18 w 27"/>
                <a:gd name="T67" fmla="*/ 97 h 100"/>
                <a:gd name="T68" fmla="*/ 17 w 27"/>
                <a:gd name="T69" fmla="*/ 97 h 100"/>
                <a:gd name="T70" fmla="*/ 18 w 27"/>
                <a:gd name="T71" fmla="*/ 89 h 100"/>
                <a:gd name="T72" fmla="*/ 18 w 27"/>
                <a:gd name="T73" fmla="*/ 89 h 100"/>
                <a:gd name="T74" fmla="*/ 14 w 27"/>
                <a:gd name="T75" fmla="*/ 100 h 100"/>
                <a:gd name="T76" fmla="*/ 13 w 27"/>
                <a:gd name="T77" fmla="*/ 100 h 100"/>
                <a:gd name="T78" fmla="*/ 12 w 27"/>
                <a:gd name="T79" fmla="*/ 87 h 100"/>
                <a:gd name="T80" fmla="*/ 12 w 27"/>
                <a:gd name="T81" fmla="*/ 87 h 100"/>
                <a:gd name="T82" fmla="*/ 11 w 27"/>
                <a:gd name="T83" fmla="*/ 96 h 100"/>
                <a:gd name="T84" fmla="*/ 11 w 27"/>
                <a:gd name="T85" fmla="*/ 96 h 100"/>
                <a:gd name="T86" fmla="*/ 9 w 27"/>
                <a:gd name="T87" fmla="*/ 91 h 100"/>
                <a:gd name="T88" fmla="*/ 9 w 27"/>
                <a:gd name="T89" fmla="*/ 91 h 100"/>
                <a:gd name="T90" fmla="*/ 10 w 27"/>
                <a:gd name="T91" fmla="*/ 97 h 100"/>
                <a:gd name="T92" fmla="*/ 9 w 27"/>
                <a:gd name="T93" fmla="*/ 98 h 100"/>
                <a:gd name="T94" fmla="*/ 8 w 27"/>
                <a:gd name="T95" fmla="*/ 66 h 100"/>
                <a:gd name="T96" fmla="*/ 9 w 27"/>
                <a:gd name="T97" fmla="*/ 66 h 100"/>
                <a:gd name="T98" fmla="*/ 17 w 27"/>
                <a:gd name="T99" fmla="*/ 66 h 100"/>
                <a:gd name="T100" fmla="*/ 19 w 27"/>
                <a:gd name="T10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" h="100">
                  <a:moveTo>
                    <a:pt x="16" y="2"/>
                  </a:moveTo>
                  <a:cubicBezTo>
                    <a:pt x="15" y="17"/>
                    <a:pt x="15" y="32"/>
                    <a:pt x="15" y="46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7"/>
                    <a:pt x="12" y="46"/>
                    <a:pt x="12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31"/>
                    <a:pt x="12" y="17"/>
                    <a:pt x="12" y="2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6" y="0"/>
                    <a:pt x="16" y="2"/>
                  </a:cubicBezTo>
                  <a:close/>
                  <a:moveTo>
                    <a:pt x="15" y="48"/>
                  </a:moveTo>
                  <a:cubicBezTo>
                    <a:pt x="16" y="48"/>
                    <a:pt x="16" y="48"/>
                    <a:pt x="17" y="48"/>
                  </a:cubicBezTo>
                  <a:cubicBezTo>
                    <a:pt x="19" y="47"/>
                    <a:pt x="19" y="50"/>
                    <a:pt x="19" y="51"/>
                  </a:cubicBezTo>
                  <a:cubicBezTo>
                    <a:pt x="19" y="53"/>
                    <a:pt x="19" y="54"/>
                    <a:pt x="18" y="55"/>
                  </a:cubicBezTo>
                  <a:cubicBezTo>
                    <a:pt x="18" y="56"/>
                    <a:pt x="18" y="56"/>
                    <a:pt x="17" y="56"/>
                  </a:cubicBezTo>
                  <a:cubicBezTo>
                    <a:pt x="15" y="57"/>
                    <a:pt x="12" y="57"/>
                    <a:pt x="9" y="56"/>
                  </a:cubicBezTo>
                  <a:cubicBezTo>
                    <a:pt x="9" y="56"/>
                    <a:pt x="8" y="56"/>
                    <a:pt x="8" y="55"/>
                  </a:cubicBezTo>
                  <a:cubicBezTo>
                    <a:pt x="7" y="54"/>
                    <a:pt x="7" y="53"/>
                    <a:pt x="7" y="51"/>
                  </a:cubicBezTo>
                  <a:cubicBezTo>
                    <a:pt x="7" y="50"/>
                    <a:pt x="8" y="46"/>
                    <a:pt x="10" y="47"/>
                  </a:cubicBezTo>
                  <a:cubicBezTo>
                    <a:pt x="10" y="47"/>
                    <a:pt x="11" y="47"/>
                    <a:pt x="11" y="47"/>
                  </a:cubicBezTo>
                  <a:cubicBezTo>
                    <a:pt x="12" y="47"/>
                    <a:pt x="12" y="47"/>
                    <a:pt x="13" y="47"/>
                  </a:cubicBezTo>
                  <a:cubicBezTo>
                    <a:pt x="13" y="48"/>
                    <a:pt x="13" y="48"/>
                    <a:pt x="14" y="48"/>
                  </a:cubicBezTo>
                  <a:cubicBezTo>
                    <a:pt x="14" y="47"/>
                    <a:pt x="15" y="48"/>
                    <a:pt x="15" y="48"/>
                  </a:cubicBezTo>
                  <a:close/>
                  <a:moveTo>
                    <a:pt x="18" y="58"/>
                  </a:moveTo>
                  <a:cubicBezTo>
                    <a:pt x="19" y="60"/>
                    <a:pt x="19" y="62"/>
                    <a:pt x="18" y="65"/>
                  </a:cubicBezTo>
                  <a:cubicBezTo>
                    <a:pt x="18" y="65"/>
                    <a:pt x="18" y="65"/>
                    <a:pt x="17" y="65"/>
                  </a:cubicBezTo>
                  <a:cubicBezTo>
                    <a:pt x="15" y="65"/>
                    <a:pt x="12" y="65"/>
                    <a:pt x="9" y="64"/>
                  </a:cubicBezTo>
                  <a:cubicBezTo>
                    <a:pt x="9" y="64"/>
                    <a:pt x="8" y="64"/>
                    <a:pt x="8" y="64"/>
                  </a:cubicBezTo>
                  <a:cubicBezTo>
                    <a:pt x="7" y="62"/>
                    <a:pt x="7" y="60"/>
                    <a:pt x="8" y="58"/>
                  </a:cubicBezTo>
                  <a:cubicBezTo>
                    <a:pt x="8" y="57"/>
                    <a:pt x="9" y="57"/>
                    <a:pt x="9" y="57"/>
                  </a:cubicBezTo>
                  <a:cubicBezTo>
                    <a:pt x="12" y="58"/>
                    <a:pt x="15" y="58"/>
                    <a:pt x="17" y="57"/>
                  </a:cubicBezTo>
                  <a:cubicBezTo>
                    <a:pt x="18" y="57"/>
                    <a:pt x="18" y="57"/>
                    <a:pt x="18" y="58"/>
                  </a:cubicBezTo>
                  <a:close/>
                  <a:moveTo>
                    <a:pt x="19" y="67"/>
                  </a:moveTo>
                  <a:cubicBezTo>
                    <a:pt x="24" y="76"/>
                    <a:pt x="27" y="89"/>
                    <a:pt x="18" y="97"/>
                  </a:cubicBezTo>
                  <a:cubicBezTo>
                    <a:pt x="17" y="98"/>
                    <a:pt x="17" y="97"/>
                    <a:pt x="17" y="97"/>
                  </a:cubicBezTo>
                  <a:cubicBezTo>
                    <a:pt x="18" y="94"/>
                    <a:pt x="18" y="91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7" y="93"/>
                    <a:pt x="16" y="98"/>
                    <a:pt x="14" y="100"/>
                  </a:cubicBezTo>
                  <a:cubicBezTo>
                    <a:pt x="14" y="100"/>
                    <a:pt x="13" y="100"/>
                    <a:pt x="13" y="100"/>
                  </a:cubicBezTo>
                  <a:cubicBezTo>
                    <a:pt x="13" y="96"/>
                    <a:pt x="12" y="91"/>
                    <a:pt x="12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1" y="90"/>
                    <a:pt x="11" y="93"/>
                    <a:pt x="11" y="96"/>
                  </a:cubicBezTo>
                  <a:cubicBezTo>
                    <a:pt x="11" y="97"/>
                    <a:pt x="11" y="97"/>
                    <a:pt x="11" y="96"/>
                  </a:cubicBezTo>
                  <a:cubicBezTo>
                    <a:pt x="10" y="95"/>
                    <a:pt x="10" y="93"/>
                    <a:pt x="9" y="91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9" y="93"/>
                    <a:pt x="9" y="95"/>
                    <a:pt x="10" y="97"/>
                  </a:cubicBezTo>
                  <a:cubicBezTo>
                    <a:pt x="10" y="98"/>
                    <a:pt x="9" y="98"/>
                    <a:pt x="9" y="98"/>
                  </a:cubicBezTo>
                  <a:cubicBezTo>
                    <a:pt x="0" y="90"/>
                    <a:pt x="0" y="78"/>
                    <a:pt x="8" y="66"/>
                  </a:cubicBezTo>
                  <a:cubicBezTo>
                    <a:pt x="8" y="66"/>
                    <a:pt x="9" y="65"/>
                    <a:pt x="9" y="66"/>
                  </a:cubicBezTo>
                  <a:cubicBezTo>
                    <a:pt x="12" y="66"/>
                    <a:pt x="15" y="66"/>
                    <a:pt x="17" y="66"/>
                  </a:cubicBezTo>
                  <a:cubicBezTo>
                    <a:pt x="18" y="66"/>
                    <a:pt x="18" y="67"/>
                    <a:pt x="19" y="67"/>
                  </a:cubicBez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50523" y="957943"/>
            <a:ext cx="2249658" cy="72571"/>
            <a:chOff x="8950523" y="957943"/>
            <a:chExt cx="2249658" cy="72571"/>
          </a:xfrm>
        </p:grpSpPr>
        <p:sp>
          <p:nvSpPr>
            <p:cNvPr id="7" name="矩形 6"/>
            <p:cNvSpPr/>
            <p:nvPr/>
          </p:nvSpPr>
          <p:spPr>
            <a:xfrm>
              <a:off x="8950523" y="957943"/>
              <a:ext cx="751483" cy="725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9702006" y="957943"/>
              <a:ext cx="751483" cy="725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0448698" y="957943"/>
              <a:ext cx="751483" cy="725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038275" y="347897"/>
            <a:ext cx="2161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PART ONE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8823740" y="3692217"/>
            <a:ext cx="1886589" cy="1425820"/>
            <a:chOff x="4323" y="1562"/>
            <a:chExt cx="1474" cy="1114"/>
          </a:xfrm>
        </p:grpSpPr>
        <p:sp>
          <p:nvSpPr>
            <p:cNvPr id="12" name="Freeform 5"/>
            <p:cNvSpPr/>
            <p:nvPr/>
          </p:nvSpPr>
          <p:spPr bwMode="auto">
            <a:xfrm>
              <a:off x="4323" y="1562"/>
              <a:ext cx="880" cy="1114"/>
            </a:xfrm>
            <a:custGeom>
              <a:avLst/>
              <a:gdLst>
                <a:gd name="T0" fmla="*/ 162 w 209"/>
                <a:gd name="T1" fmla="*/ 184 h 264"/>
                <a:gd name="T2" fmla="*/ 139 w 209"/>
                <a:gd name="T3" fmla="*/ 260 h 264"/>
                <a:gd name="T4" fmla="*/ 112 w 209"/>
                <a:gd name="T5" fmla="*/ 233 h 264"/>
                <a:gd name="T6" fmla="*/ 113 w 209"/>
                <a:gd name="T7" fmla="*/ 208 h 264"/>
                <a:gd name="T8" fmla="*/ 104 w 209"/>
                <a:gd name="T9" fmla="*/ 170 h 264"/>
                <a:gd name="T10" fmla="*/ 28 w 209"/>
                <a:gd name="T11" fmla="*/ 168 h 264"/>
                <a:gd name="T12" fmla="*/ 30 w 209"/>
                <a:gd name="T13" fmla="*/ 136 h 264"/>
                <a:gd name="T14" fmla="*/ 25 w 209"/>
                <a:gd name="T15" fmla="*/ 99 h 264"/>
                <a:gd name="T16" fmla="*/ 17 w 209"/>
                <a:gd name="T17" fmla="*/ 82 h 264"/>
                <a:gd name="T18" fmla="*/ 34 w 209"/>
                <a:gd name="T19" fmla="*/ 60 h 264"/>
                <a:gd name="T20" fmla="*/ 26 w 209"/>
                <a:gd name="T21" fmla="*/ 47 h 264"/>
                <a:gd name="T22" fmla="*/ 41 w 209"/>
                <a:gd name="T23" fmla="*/ 24 h 264"/>
                <a:gd name="T24" fmla="*/ 176 w 209"/>
                <a:gd name="T25" fmla="*/ 35 h 264"/>
                <a:gd name="T26" fmla="*/ 209 w 209"/>
                <a:gd name="T27" fmla="*/ 49 h 264"/>
                <a:gd name="T28" fmla="*/ 209 w 209"/>
                <a:gd name="T29" fmla="*/ 161 h 264"/>
                <a:gd name="T30" fmla="*/ 162 w 209"/>
                <a:gd name="T31" fmla="*/ 18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9" h="264">
                  <a:moveTo>
                    <a:pt x="162" y="184"/>
                  </a:moveTo>
                  <a:cubicBezTo>
                    <a:pt x="151" y="211"/>
                    <a:pt x="140" y="248"/>
                    <a:pt x="139" y="260"/>
                  </a:cubicBezTo>
                  <a:cubicBezTo>
                    <a:pt x="139" y="260"/>
                    <a:pt x="118" y="264"/>
                    <a:pt x="112" y="233"/>
                  </a:cubicBezTo>
                  <a:cubicBezTo>
                    <a:pt x="111" y="228"/>
                    <a:pt x="111" y="217"/>
                    <a:pt x="113" y="208"/>
                  </a:cubicBezTo>
                  <a:cubicBezTo>
                    <a:pt x="115" y="199"/>
                    <a:pt x="126" y="176"/>
                    <a:pt x="104" y="170"/>
                  </a:cubicBezTo>
                  <a:cubicBezTo>
                    <a:pt x="83" y="165"/>
                    <a:pt x="52" y="186"/>
                    <a:pt x="28" y="168"/>
                  </a:cubicBezTo>
                  <a:cubicBezTo>
                    <a:pt x="28" y="168"/>
                    <a:pt x="6" y="153"/>
                    <a:pt x="30" y="136"/>
                  </a:cubicBezTo>
                  <a:cubicBezTo>
                    <a:pt x="30" y="136"/>
                    <a:pt x="0" y="118"/>
                    <a:pt x="25" y="99"/>
                  </a:cubicBezTo>
                  <a:cubicBezTo>
                    <a:pt x="25" y="99"/>
                    <a:pt x="18" y="94"/>
                    <a:pt x="17" y="82"/>
                  </a:cubicBezTo>
                  <a:cubicBezTo>
                    <a:pt x="16" y="73"/>
                    <a:pt x="22" y="61"/>
                    <a:pt x="34" y="60"/>
                  </a:cubicBezTo>
                  <a:cubicBezTo>
                    <a:pt x="34" y="60"/>
                    <a:pt x="27" y="55"/>
                    <a:pt x="26" y="47"/>
                  </a:cubicBezTo>
                  <a:cubicBezTo>
                    <a:pt x="25" y="38"/>
                    <a:pt x="29" y="28"/>
                    <a:pt x="41" y="24"/>
                  </a:cubicBezTo>
                  <a:cubicBezTo>
                    <a:pt x="41" y="24"/>
                    <a:pt x="92" y="0"/>
                    <a:pt x="176" y="35"/>
                  </a:cubicBezTo>
                  <a:cubicBezTo>
                    <a:pt x="176" y="35"/>
                    <a:pt x="200" y="47"/>
                    <a:pt x="209" y="49"/>
                  </a:cubicBezTo>
                  <a:cubicBezTo>
                    <a:pt x="209" y="161"/>
                    <a:pt x="209" y="161"/>
                    <a:pt x="209" y="161"/>
                  </a:cubicBezTo>
                  <a:cubicBezTo>
                    <a:pt x="209" y="161"/>
                    <a:pt x="172" y="157"/>
                    <a:pt x="162" y="184"/>
                  </a:cubicBezTo>
                </a:path>
              </a:pathLst>
            </a:custGeom>
            <a:solidFill>
              <a:srgbClr val="E0A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5127" y="1663"/>
              <a:ext cx="308" cy="646"/>
            </a:xfrm>
            <a:custGeom>
              <a:avLst/>
              <a:gdLst>
                <a:gd name="T0" fmla="*/ 73 w 73"/>
                <a:gd name="T1" fmla="*/ 22 h 153"/>
                <a:gd name="T2" fmla="*/ 51 w 73"/>
                <a:gd name="T3" fmla="*/ 0 h 153"/>
                <a:gd name="T4" fmla="*/ 22 w 73"/>
                <a:gd name="T5" fmla="*/ 0 h 153"/>
                <a:gd name="T6" fmla="*/ 0 w 73"/>
                <a:gd name="T7" fmla="*/ 22 h 153"/>
                <a:gd name="T8" fmla="*/ 0 w 73"/>
                <a:gd name="T9" fmla="*/ 131 h 153"/>
                <a:gd name="T10" fmla="*/ 22 w 73"/>
                <a:gd name="T11" fmla="*/ 153 h 153"/>
                <a:gd name="T12" fmla="*/ 51 w 73"/>
                <a:gd name="T13" fmla="*/ 153 h 153"/>
                <a:gd name="T14" fmla="*/ 73 w 73"/>
                <a:gd name="T15" fmla="*/ 131 h 153"/>
                <a:gd name="T16" fmla="*/ 73 w 73"/>
                <a:gd name="T17" fmla="*/ 2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53">
                  <a:moveTo>
                    <a:pt x="73" y="22"/>
                  </a:moveTo>
                  <a:cubicBezTo>
                    <a:pt x="73" y="9"/>
                    <a:pt x="63" y="0"/>
                    <a:pt x="5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9"/>
                    <a:pt x="0" y="22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44"/>
                    <a:pt x="10" y="153"/>
                    <a:pt x="22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63" y="153"/>
                    <a:pt x="73" y="144"/>
                    <a:pt x="73" y="131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rgbClr val="EB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5266" y="1595"/>
              <a:ext cx="531" cy="832"/>
            </a:xfrm>
            <a:custGeom>
              <a:avLst/>
              <a:gdLst>
                <a:gd name="T0" fmla="*/ 126 w 126"/>
                <a:gd name="T1" fmla="*/ 22 h 197"/>
                <a:gd name="T2" fmla="*/ 104 w 126"/>
                <a:gd name="T3" fmla="*/ 0 h 197"/>
                <a:gd name="T4" fmla="*/ 22 w 126"/>
                <a:gd name="T5" fmla="*/ 0 h 197"/>
                <a:gd name="T6" fmla="*/ 0 w 126"/>
                <a:gd name="T7" fmla="*/ 22 h 197"/>
                <a:gd name="T8" fmla="*/ 0 w 126"/>
                <a:gd name="T9" fmla="*/ 175 h 197"/>
                <a:gd name="T10" fmla="*/ 22 w 126"/>
                <a:gd name="T11" fmla="*/ 197 h 197"/>
                <a:gd name="T12" fmla="*/ 104 w 126"/>
                <a:gd name="T13" fmla="*/ 197 h 197"/>
                <a:gd name="T14" fmla="*/ 126 w 126"/>
                <a:gd name="T15" fmla="*/ 175 h 197"/>
                <a:gd name="T16" fmla="*/ 126 w 126"/>
                <a:gd name="T17" fmla="*/ 2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97">
                  <a:moveTo>
                    <a:pt x="126" y="22"/>
                  </a:moveTo>
                  <a:cubicBezTo>
                    <a:pt x="126" y="10"/>
                    <a:pt x="116" y="0"/>
                    <a:pt x="10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7"/>
                    <a:pt x="10" y="197"/>
                    <a:pt x="22" y="197"/>
                  </a:cubicBezTo>
                  <a:cubicBezTo>
                    <a:pt x="104" y="197"/>
                    <a:pt x="104" y="197"/>
                    <a:pt x="104" y="197"/>
                  </a:cubicBezTo>
                  <a:cubicBezTo>
                    <a:pt x="116" y="197"/>
                    <a:pt x="126" y="187"/>
                    <a:pt x="126" y="175"/>
                  </a:cubicBezTo>
                  <a:lnTo>
                    <a:pt x="126" y="22"/>
                  </a:lnTo>
                  <a:close/>
                </a:path>
              </a:pathLst>
            </a:custGeom>
            <a:solidFill>
              <a:srgbClr val="E8A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Group 4"/>
          <p:cNvGrpSpPr>
            <a:grpSpLocks noChangeAspect="1"/>
          </p:cNvGrpSpPr>
          <p:nvPr/>
        </p:nvGrpSpPr>
        <p:grpSpPr bwMode="auto">
          <a:xfrm rot="10800000">
            <a:off x="1727316" y="2312603"/>
            <a:ext cx="1585502" cy="1198269"/>
            <a:chOff x="4323" y="1562"/>
            <a:chExt cx="1474" cy="1114"/>
          </a:xfrm>
        </p:grpSpPr>
        <p:sp>
          <p:nvSpPr>
            <p:cNvPr id="16" name="Freeform 5"/>
            <p:cNvSpPr/>
            <p:nvPr/>
          </p:nvSpPr>
          <p:spPr bwMode="auto">
            <a:xfrm>
              <a:off x="4323" y="1562"/>
              <a:ext cx="880" cy="1114"/>
            </a:xfrm>
            <a:custGeom>
              <a:avLst/>
              <a:gdLst>
                <a:gd name="T0" fmla="*/ 162 w 209"/>
                <a:gd name="T1" fmla="*/ 184 h 264"/>
                <a:gd name="T2" fmla="*/ 139 w 209"/>
                <a:gd name="T3" fmla="*/ 260 h 264"/>
                <a:gd name="T4" fmla="*/ 112 w 209"/>
                <a:gd name="T5" fmla="*/ 233 h 264"/>
                <a:gd name="T6" fmla="*/ 113 w 209"/>
                <a:gd name="T7" fmla="*/ 208 h 264"/>
                <a:gd name="T8" fmla="*/ 104 w 209"/>
                <a:gd name="T9" fmla="*/ 170 h 264"/>
                <a:gd name="T10" fmla="*/ 28 w 209"/>
                <a:gd name="T11" fmla="*/ 168 h 264"/>
                <a:gd name="T12" fmla="*/ 30 w 209"/>
                <a:gd name="T13" fmla="*/ 136 h 264"/>
                <a:gd name="T14" fmla="*/ 25 w 209"/>
                <a:gd name="T15" fmla="*/ 99 h 264"/>
                <a:gd name="T16" fmla="*/ 17 w 209"/>
                <a:gd name="T17" fmla="*/ 82 h 264"/>
                <a:gd name="T18" fmla="*/ 34 w 209"/>
                <a:gd name="T19" fmla="*/ 60 h 264"/>
                <a:gd name="T20" fmla="*/ 26 w 209"/>
                <a:gd name="T21" fmla="*/ 47 h 264"/>
                <a:gd name="T22" fmla="*/ 41 w 209"/>
                <a:gd name="T23" fmla="*/ 24 h 264"/>
                <a:gd name="T24" fmla="*/ 176 w 209"/>
                <a:gd name="T25" fmla="*/ 35 h 264"/>
                <a:gd name="T26" fmla="*/ 209 w 209"/>
                <a:gd name="T27" fmla="*/ 49 h 264"/>
                <a:gd name="T28" fmla="*/ 209 w 209"/>
                <a:gd name="T29" fmla="*/ 161 h 264"/>
                <a:gd name="T30" fmla="*/ 162 w 209"/>
                <a:gd name="T31" fmla="*/ 18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9" h="264">
                  <a:moveTo>
                    <a:pt x="162" y="184"/>
                  </a:moveTo>
                  <a:cubicBezTo>
                    <a:pt x="151" y="211"/>
                    <a:pt x="140" y="248"/>
                    <a:pt x="139" y="260"/>
                  </a:cubicBezTo>
                  <a:cubicBezTo>
                    <a:pt x="139" y="260"/>
                    <a:pt x="118" y="264"/>
                    <a:pt x="112" y="233"/>
                  </a:cubicBezTo>
                  <a:cubicBezTo>
                    <a:pt x="111" y="228"/>
                    <a:pt x="111" y="217"/>
                    <a:pt x="113" y="208"/>
                  </a:cubicBezTo>
                  <a:cubicBezTo>
                    <a:pt x="115" y="199"/>
                    <a:pt x="126" y="176"/>
                    <a:pt x="104" y="170"/>
                  </a:cubicBezTo>
                  <a:cubicBezTo>
                    <a:pt x="83" y="165"/>
                    <a:pt x="52" y="186"/>
                    <a:pt x="28" y="168"/>
                  </a:cubicBezTo>
                  <a:cubicBezTo>
                    <a:pt x="28" y="168"/>
                    <a:pt x="6" y="153"/>
                    <a:pt x="30" y="136"/>
                  </a:cubicBezTo>
                  <a:cubicBezTo>
                    <a:pt x="30" y="136"/>
                    <a:pt x="0" y="118"/>
                    <a:pt x="25" y="99"/>
                  </a:cubicBezTo>
                  <a:cubicBezTo>
                    <a:pt x="25" y="99"/>
                    <a:pt x="18" y="94"/>
                    <a:pt x="17" y="82"/>
                  </a:cubicBezTo>
                  <a:cubicBezTo>
                    <a:pt x="16" y="73"/>
                    <a:pt x="22" y="61"/>
                    <a:pt x="34" y="60"/>
                  </a:cubicBezTo>
                  <a:cubicBezTo>
                    <a:pt x="34" y="60"/>
                    <a:pt x="27" y="55"/>
                    <a:pt x="26" y="47"/>
                  </a:cubicBezTo>
                  <a:cubicBezTo>
                    <a:pt x="25" y="38"/>
                    <a:pt x="29" y="28"/>
                    <a:pt x="41" y="24"/>
                  </a:cubicBezTo>
                  <a:cubicBezTo>
                    <a:pt x="41" y="24"/>
                    <a:pt x="92" y="0"/>
                    <a:pt x="176" y="35"/>
                  </a:cubicBezTo>
                  <a:cubicBezTo>
                    <a:pt x="176" y="35"/>
                    <a:pt x="200" y="47"/>
                    <a:pt x="209" y="49"/>
                  </a:cubicBezTo>
                  <a:cubicBezTo>
                    <a:pt x="209" y="161"/>
                    <a:pt x="209" y="161"/>
                    <a:pt x="209" y="161"/>
                  </a:cubicBezTo>
                  <a:cubicBezTo>
                    <a:pt x="209" y="161"/>
                    <a:pt x="172" y="157"/>
                    <a:pt x="162" y="184"/>
                  </a:cubicBezTo>
                </a:path>
              </a:pathLst>
            </a:custGeom>
            <a:solidFill>
              <a:srgbClr val="E0A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5127" y="1663"/>
              <a:ext cx="308" cy="646"/>
            </a:xfrm>
            <a:custGeom>
              <a:avLst/>
              <a:gdLst>
                <a:gd name="T0" fmla="*/ 73 w 73"/>
                <a:gd name="T1" fmla="*/ 22 h 153"/>
                <a:gd name="T2" fmla="*/ 51 w 73"/>
                <a:gd name="T3" fmla="*/ 0 h 153"/>
                <a:gd name="T4" fmla="*/ 22 w 73"/>
                <a:gd name="T5" fmla="*/ 0 h 153"/>
                <a:gd name="T6" fmla="*/ 0 w 73"/>
                <a:gd name="T7" fmla="*/ 22 h 153"/>
                <a:gd name="T8" fmla="*/ 0 w 73"/>
                <a:gd name="T9" fmla="*/ 131 h 153"/>
                <a:gd name="T10" fmla="*/ 22 w 73"/>
                <a:gd name="T11" fmla="*/ 153 h 153"/>
                <a:gd name="T12" fmla="*/ 51 w 73"/>
                <a:gd name="T13" fmla="*/ 153 h 153"/>
                <a:gd name="T14" fmla="*/ 73 w 73"/>
                <a:gd name="T15" fmla="*/ 131 h 153"/>
                <a:gd name="T16" fmla="*/ 73 w 73"/>
                <a:gd name="T17" fmla="*/ 2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53">
                  <a:moveTo>
                    <a:pt x="73" y="22"/>
                  </a:moveTo>
                  <a:cubicBezTo>
                    <a:pt x="73" y="9"/>
                    <a:pt x="63" y="0"/>
                    <a:pt x="5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9"/>
                    <a:pt x="0" y="22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44"/>
                    <a:pt x="10" y="153"/>
                    <a:pt x="22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63" y="153"/>
                    <a:pt x="73" y="144"/>
                    <a:pt x="73" y="131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rgbClr val="EB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5266" y="1595"/>
              <a:ext cx="531" cy="832"/>
            </a:xfrm>
            <a:custGeom>
              <a:avLst/>
              <a:gdLst>
                <a:gd name="T0" fmla="*/ 126 w 126"/>
                <a:gd name="T1" fmla="*/ 22 h 197"/>
                <a:gd name="T2" fmla="*/ 104 w 126"/>
                <a:gd name="T3" fmla="*/ 0 h 197"/>
                <a:gd name="T4" fmla="*/ 22 w 126"/>
                <a:gd name="T5" fmla="*/ 0 h 197"/>
                <a:gd name="T6" fmla="*/ 0 w 126"/>
                <a:gd name="T7" fmla="*/ 22 h 197"/>
                <a:gd name="T8" fmla="*/ 0 w 126"/>
                <a:gd name="T9" fmla="*/ 175 h 197"/>
                <a:gd name="T10" fmla="*/ 22 w 126"/>
                <a:gd name="T11" fmla="*/ 197 h 197"/>
                <a:gd name="T12" fmla="*/ 104 w 126"/>
                <a:gd name="T13" fmla="*/ 197 h 197"/>
                <a:gd name="T14" fmla="*/ 126 w 126"/>
                <a:gd name="T15" fmla="*/ 175 h 197"/>
                <a:gd name="T16" fmla="*/ 126 w 126"/>
                <a:gd name="T17" fmla="*/ 2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97">
                  <a:moveTo>
                    <a:pt x="126" y="22"/>
                  </a:moveTo>
                  <a:cubicBezTo>
                    <a:pt x="126" y="10"/>
                    <a:pt x="116" y="0"/>
                    <a:pt x="10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7"/>
                    <a:pt x="10" y="197"/>
                    <a:pt x="22" y="197"/>
                  </a:cubicBezTo>
                  <a:cubicBezTo>
                    <a:pt x="104" y="197"/>
                    <a:pt x="104" y="197"/>
                    <a:pt x="104" y="197"/>
                  </a:cubicBezTo>
                  <a:cubicBezTo>
                    <a:pt x="116" y="197"/>
                    <a:pt x="126" y="187"/>
                    <a:pt x="126" y="175"/>
                  </a:cubicBezTo>
                  <a:lnTo>
                    <a:pt x="126" y="22"/>
                  </a:lnTo>
                  <a:close/>
                </a:path>
              </a:pathLst>
            </a:custGeom>
            <a:solidFill>
              <a:srgbClr val="E8A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Rectangle 11"/>
          <p:cNvSpPr/>
          <p:nvPr/>
        </p:nvSpPr>
        <p:spPr>
          <a:xfrm>
            <a:off x="1625715" y="4065445"/>
            <a:ext cx="2993389" cy="105259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53020" y="3638924"/>
            <a:ext cx="304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3"/>
                </a:solidFill>
              </a:rPr>
              <a:t>点击此处添加标题</a:t>
            </a:r>
          </a:p>
        </p:txBody>
      </p:sp>
      <p:sp>
        <p:nvSpPr>
          <p:cNvPr id="21" name="Rectangle 11"/>
          <p:cNvSpPr/>
          <p:nvPr/>
        </p:nvSpPr>
        <p:spPr>
          <a:xfrm>
            <a:off x="7838169" y="2681135"/>
            <a:ext cx="2993389" cy="105259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53463" y="2254614"/>
            <a:ext cx="304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3"/>
                </a:solidFill>
              </a:rPr>
              <a:t>点击此处添加标题</a:t>
            </a:r>
          </a:p>
        </p:txBody>
      </p:sp>
      <p:sp>
        <p:nvSpPr>
          <p:cNvPr id="23" name="Freeform 11"/>
          <p:cNvSpPr>
            <a:spLocks noEditPoints="1"/>
          </p:cNvSpPr>
          <p:nvPr/>
        </p:nvSpPr>
        <p:spPr bwMode="auto">
          <a:xfrm>
            <a:off x="3400546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1"/>
          <p:cNvSpPr>
            <a:spLocks noEditPoints="1"/>
          </p:cNvSpPr>
          <p:nvPr/>
        </p:nvSpPr>
        <p:spPr bwMode="auto">
          <a:xfrm>
            <a:off x="3861585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11"/>
          <p:cNvSpPr>
            <a:spLocks noEditPoints="1"/>
          </p:cNvSpPr>
          <p:nvPr/>
        </p:nvSpPr>
        <p:spPr bwMode="auto">
          <a:xfrm>
            <a:off x="4322624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11"/>
          <p:cNvSpPr>
            <a:spLocks noEditPoints="1"/>
          </p:cNvSpPr>
          <p:nvPr/>
        </p:nvSpPr>
        <p:spPr bwMode="auto">
          <a:xfrm>
            <a:off x="4789618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11"/>
          <p:cNvSpPr>
            <a:spLocks noEditPoints="1"/>
          </p:cNvSpPr>
          <p:nvPr/>
        </p:nvSpPr>
        <p:spPr bwMode="auto">
          <a:xfrm>
            <a:off x="5256301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11"/>
          <p:cNvSpPr>
            <a:spLocks noEditPoints="1"/>
          </p:cNvSpPr>
          <p:nvPr/>
        </p:nvSpPr>
        <p:spPr bwMode="auto">
          <a:xfrm>
            <a:off x="5722984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11"/>
          <p:cNvSpPr>
            <a:spLocks noEditPoints="1"/>
          </p:cNvSpPr>
          <p:nvPr/>
        </p:nvSpPr>
        <p:spPr bwMode="auto">
          <a:xfrm>
            <a:off x="6189667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11"/>
          <p:cNvSpPr>
            <a:spLocks noEditPoints="1"/>
          </p:cNvSpPr>
          <p:nvPr/>
        </p:nvSpPr>
        <p:spPr bwMode="auto">
          <a:xfrm>
            <a:off x="6656350" y="2859315"/>
            <a:ext cx="364054" cy="616062"/>
          </a:xfrm>
          <a:custGeom>
            <a:avLst/>
            <a:gdLst>
              <a:gd name="T0" fmla="*/ 29 w 59"/>
              <a:gd name="T1" fmla="*/ 42 h 102"/>
              <a:gd name="T2" fmla="*/ 33 w 59"/>
              <a:gd name="T3" fmla="*/ 45 h 102"/>
              <a:gd name="T4" fmla="*/ 51 w 59"/>
              <a:gd name="T5" fmla="*/ 45 h 102"/>
              <a:gd name="T6" fmla="*/ 51 w 59"/>
              <a:gd name="T7" fmla="*/ 57 h 102"/>
              <a:gd name="T8" fmla="*/ 32 w 59"/>
              <a:gd name="T9" fmla="*/ 57 h 102"/>
              <a:gd name="T10" fmla="*/ 29 w 59"/>
              <a:gd name="T11" fmla="*/ 60 h 102"/>
              <a:gd name="T12" fmla="*/ 29 w 59"/>
              <a:gd name="T13" fmla="*/ 94 h 102"/>
              <a:gd name="T14" fmla="*/ 17 w 59"/>
              <a:gd name="T15" fmla="*/ 94 h 102"/>
              <a:gd name="T16" fmla="*/ 17 w 59"/>
              <a:gd name="T17" fmla="*/ 76 h 102"/>
              <a:gd name="T18" fmla="*/ 14 w 59"/>
              <a:gd name="T19" fmla="*/ 71 h 102"/>
              <a:gd name="T20" fmla="*/ 12 w 59"/>
              <a:gd name="T21" fmla="*/ 76 h 102"/>
              <a:gd name="T22" fmla="*/ 12 w 59"/>
              <a:gd name="T23" fmla="*/ 94 h 102"/>
              <a:gd name="T24" fmla="*/ 0 w 59"/>
              <a:gd name="T25" fmla="*/ 94 h 102"/>
              <a:gd name="T26" fmla="*/ 0 w 59"/>
              <a:gd name="T27" fmla="*/ 34 h 102"/>
              <a:gd name="T28" fmla="*/ 3 w 59"/>
              <a:gd name="T29" fmla="*/ 28 h 102"/>
              <a:gd name="T30" fmla="*/ 2 w 59"/>
              <a:gd name="T31" fmla="*/ 25 h 102"/>
              <a:gd name="T32" fmla="*/ 0 w 59"/>
              <a:gd name="T33" fmla="*/ 18 h 102"/>
              <a:gd name="T34" fmla="*/ 0 w 59"/>
              <a:gd name="T35" fmla="*/ 11 h 102"/>
              <a:gd name="T36" fmla="*/ 11 w 59"/>
              <a:gd name="T37" fmla="*/ 0 h 102"/>
              <a:gd name="T38" fmla="*/ 18 w 59"/>
              <a:gd name="T39" fmla="*/ 0 h 102"/>
              <a:gd name="T40" fmla="*/ 29 w 59"/>
              <a:gd name="T41" fmla="*/ 11 h 102"/>
              <a:gd name="T42" fmla="*/ 29 w 59"/>
              <a:gd name="T43" fmla="*/ 14 h 102"/>
              <a:gd name="T44" fmla="*/ 27 w 59"/>
              <a:gd name="T45" fmla="*/ 16 h 102"/>
              <a:gd name="T46" fmla="*/ 22 w 59"/>
              <a:gd name="T47" fmla="*/ 16 h 102"/>
              <a:gd name="T48" fmla="*/ 22 w 59"/>
              <a:gd name="T49" fmla="*/ 22 h 102"/>
              <a:gd name="T50" fmla="*/ 26 w 59"/>
              <a:gd name="T51" fmla="*/ 22 h 102"/>
              <a:gd name="T52" fmla="*/ 28 w 59"/>
              <a:gd name="T53" fmla="*/ 23 h 102"/>
              <a:gd name="T54" fmla="*/ 27 w 59"/>
              <a:gd name="T55" fmla="*/ 25 h 102"/>
              <a:gd name="T56" fmla="*/ 29 w 59"/>
              <a:gd name="T57" fmla="*/ 28 h 102"/>
              <a:gd name="T58" fmla="*/ 51 w 59"/>
              <a:gd name="T59" fmla="*/ 28 h 102"/>
              <a:gd name="T60" fmla="*/ 51 w 59"/>
              <a:gd name="T61" fmla="*/ 40 h 102"/>
              <a:gd name="T62" fmla="*/ 34 w 59"/>
              <a:gd name="T63" fmla="*/ 40 h 102"/>
              <a:gd name="T64" fmla="*/ 29 w 59"/>
              <a:gd name="T65" fmla="*/ 42 h 102"/>
              <a:gd name="T66" fmla="*/ 25 w 59"/>
              <a:gd name="T67" fmla="*/ 11 h 102"/>
              <a:gd name="T68" fmla="*/ 23 w 59"/>
              <a:gd name="T69" fmla="*/ 12 h 102"/>
              <a:gd name="T70" fmla="*/ 23 w 59"/>
              <a:gd name="T71" fmla="*/ 12 h 102"/>
              <a:gd name="T72" fmla="*/ 21 w 59"/>
              <a:gd name="T73" fmla="*/ 12 h 102"/>
              <a:gd name="T74" fmla="*/ 21 w 59"/>
              <a:gd name="T75" fmla="*/ 12 h 102"/>
              <a:gd name="T76" fmla="*/ 19 w 59"/>
              <a:gd name="T77" fmla="*/ 11 h 102"/>
              <a:gd name="T78" fmla="*/ 20 w 59"/>
              <a:gd name="T79" fmla="*/ 10 h 102"/>
              <a:gd name="T80" fmla="*/ 20 w 59"/>
              <a:gd name="T81" fmla="*/ 9 h 102"/>
              <a:gd name="T82" fmla="*/ 19 w 59"/>
              <a:gd name="T83" fmla="*/ 8 h 102"/>
              <a:gd name="T84" fmla="*/ 21 w 59"/>
              <a:gd name="T85" fmla="*/ 7 h 102"/>
              <a:gd name="T86" fmla="*/ 21 w 59"/>
              <a:gd name="T87" fmla="*/ 7 h 102"/>
              <a:gd name="T88" fmla="*/ 23 w 59"/>
              <a:gd name="T89" fmla="*/ 7 h 102"/>
              <a:gd name="T90" fmla="*/ 23 w 59"/>
              <a:gd name="T91" fmla="*/ 7 h 102"/>
              <a:gd name="T92" fmla="*/ 25 w 59"/>
              <a:gd name="T93" fmla="*/ 8 h 102"/>
              <a:gd name="T94" fmla="*/ 24 w 59"/>
              <a:gd name="T95" fmla="*/ 9 h 102"/>
              <a:gd name="T96" fmla="*/ 24 w 59"/>
              <a:gd name="T97" fmla="*/ 10 h 102"/>
              <a:gd name="T98" fmla="*/ 25 w 59"/>
              <a:gd name="T99" fmla="*/ 1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102">
                <a:moveTo>
                  <a:pt x="29" y="42"/>
                </a:moveTo>
                <a:cubicBezTo>
                  <a:pt x="29" y="45"/>
                  <a:pt x="31" y="45"/>
                  <a:pt x="33" y="45"/>
                </a:cubicBezTo>
                <a:cubicBezTo>
                  <a:pt x="39" y="45"/>
                  <a:pt x="45" y="45"/>
                  <a:pt x="51" y="45"/>
                </a:cubicBezTo>
                <a:cubicBezTo>
                  <a:pt x="59" y="45"/>
                  <a:pt x="59" y="57"/>
                  <a:pt x="51" y="57"/>
                </a:cubicBezTo>
                <a:cubicBezTo>
                  <a:pt x="45" y="57"/>
                  <a:pt x="39" y="57"/>
                  <a:pt x="32" y="57"/>
                </a:cubicBezTo>
                <a:cubicBezTo>
                  <a:pt x="30" y="57"/>
                  <a:pt x="29" y="57"/>
                  <a:pt x="29" y="60"/>
                </a:cubicBezTo>
                <a:cubicBezTo>
                  <a:pt x="29" y="71"/>
                  <a:pt x="29" y="83"/>
                  <a:pt x="29" y="94"/>
                </a:cubicBezTo>
                <a:cubicBezTo>
                  <a:pt x="29" y="102"/>
                  <a:pt x="17" y="102"/>
                  <a:pt x="17" y="94"/>
                </a:cubicBezTo>
                <a:cubicBezTo>
                  <a:pt x="17" y="88"/>
                  <a:pt x="17" y="82"/>
                  <a:pt x="17" y="76"/>
                </a:cubicBezTo>
                <a:cubicBezTo>
                  <a:pt x="17" y="72"/>
                  <a:pt x="17" y="71"/>
                  <a:pt x="14" y="71"/>
                </a:cubicBezTo>
                <a:cubicBezTo>
                  <a:pt x="12" y="71"/>
                  <a:pt x="12" y="72"/>
                  <a:pt x="12" y="76"/>
                </a:cubicBezTo>
                <a:cubicBezTo>
                  <a:pt x="12" y="82"/>
                  <a:pt x="12" y="88"/>
                  <a:pt x="12" y="94"/>
                </a:cubicBezTo>
                <a:cubicBezTo>
                  <a:pt x="12" y="102"/>
                  <a:pt x="0" y="102"/>
                  <a:pt x="0" y="94"/>
                </a:cubicBezTo>
                <a:cubicBezTo>
                  <a:pt x="0" y="78"/>
                  <a:pt x="0" y="52"/>
                  <a:pt x="0" y="34"/>
                </a:cubicBezTo>
                <a:cubicBezTo>
                  <a:pt x="0" y="30"/>
                  <a:pt x="2" y="28"/>
                  <a:pt x="3" y="28"/>
                </a:cubicBezTo>
                <a:cubicBezTo>
                  <a:pt x="4" y="28"/>
                  <a:pt x="5" y="28"/>
                  <a:pt x="2" y="25"/>
                </a:cubicBezTo>
                <a:cubicBezTo>
                  <a:pt x="1" y="23"/>
                  <a:pt x="0" y="21"/>
                  <a:pt x="0" y="18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ubicBezTo>
                  <a:pt x="24" y="0"/>
                  <a:pt x="29" y="5"/>
                  <a:pt x="29" y="11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6"/>
                  <a:pt x="29" y="16"/>
                  <a:pt x="27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9" y="16"/>
                  <a:pt x="19" y="22"/>
                  <a:pt x="22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8" y="22"/>
                  <a:pt x="29" y="22"/>
                  <a:pt x="28" y="23"/>
                </a:cubicBezTo>
                <a:cubicBezTo>
                  <a:pt x="27" y="24"/>
                  <a:pt x="27" y="24"/>
                  <a:pt x="27" y="25"/>
                </a:cubicBezTo>
                <a:cubicBezTo>
                  <a:pt x="25" y="27"/>
                  <a:pt x="25" y="28"/>
                  <a:pt x="29" y="28"/>
                </a:cubicBezTo>
                <a:cubicBezTo>
                  <a:pt x="37" y="28"/>
                  <a:pt x="44" y="28"/>
                  <a:pt x="51" y="28"/>
                </a:cubicBezTo>
                <a:cubicBezTo>
                  <a:pt x="59" y="28"/>
                  <a:pt x="59" y="40"/>
                  <a:pt x="51" y="40"/>
                </a:cubicBezTo>
                <a:cubicBezTo>
                  <a:pt x="45" y="40"/>
                  <a:pt x="39" y="40"/>
                  <a:pt x="34" y="40"/>
                </a:cubicBezTo>
                <a:cubicBezTo>
                  <a:pt x="30" y="40"/>
                  <a:pt x="29" y="39"/>
                  <a:pt x="29" y="42"/>
                </a:cubicBezTo>
                <a:close/>
                <a:moveTo>
                  <a:pt x="25" y="11"/>
                </a:moveTo>
                <a:cubicBezTo>
                  <a:pt x="26" y="12"/>
                  <a:pt x="24" y="13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1"/>
                  <a:pt x="22" y="11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20" y="13"/>
                  <a:pt x="18" y="12"/>
                  <a:pt x="19" y="11"/>
                </a:cubicBezTo>
                <a:cubicBezTo>
                  <a:pt x="19" y="11"/>
                  <a:pt x="20" y="10"/>
                  <a:pt x="20" y="10"/>
                </a:cubicBezTo>
                <a:cubicBezTo>
                  <a:pt x="20" y="10"/>
                  <a:pt x="20" y="9"/>
                  <a:pt x="20" y="9"/>
                </a:cubicBezTo>
                <a:cubicBezTo>
                  <a:pt x="20" y="9"/>
                  <a:pt x="19" y="8"/>
                  <a:pt x="19" y="8"/>
                </a:cubicBezTo>
                <a:cubicBezTo>
                  <a:pt x="18" y="7"/>
                  <a:pt x="20" y="6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2" y="8"/>
                  <a:pt x="22" y="8"/>
                  <a:pt x="23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6" y="7"/>
                  <a:pt x="25" y="8"/>
                </a:cubicBezTo>
                <a:cubicBezTo>
                  <a:pt x="25" y="8"/>
                  <a:pt x="24" y="9"/>
                  <a:pt x="24" y="9"/>
                </a:cubicBezTo>
                <a:cubicBezTo>
                  <a:pt x="24" y="9"/>
                  <a:pt x="24" y="10"/>
                  <a:pt x="24" y="10"/>
                </a:cubicBezTo>
                <a:cubicBezTo>
                  <a:pt x="24" y="10"/>
                  <a:pt x="25" y="11"/>
                  <a:pt x="25" y="11"/>
                </a:cubicBezTo>
                <a:close/>
              </a:path>
            </a:pathLst>
          </a:custGeom>
          <a:solidFill>
            <a:srgbClr val="2EAEB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 flipH="1">
            <a:off x="5153672" y="3995176"/>
            <a:ext cx="3619858" cy="616062"/>
            <a:chOff x="4893315" y="3875015"/>
            <a:chExt cx="3619858" cy="616062"/>
          </a:xfrm>
        </p:grpSpPr>
        <p:sp>
          <p:nvSpPr>
            <p:cNvPr id="32" name="Freeform 11"/>
            <p:cNvSpPr>
              <a:spLocks noEditPoints="1"/>
            </p:cNvSpPr>
            <p:nvPr/>
          </p:nvSpPr>
          <p:spPr bwMode="auto">
            <a:xfrm>
              <a:off x="4893315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1"/>
            <p:cNvSpPr>
              <a:spLocks noEditPoints="1"/>
            </p:cNvSpPr>
            <p:nvPr/>
          </p:nvSpPr>
          <p:spPr bwMode="auto">
            <a:xfrm>
              <a:off x="5354354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1"/>
            <p:cNvSpPr>
              <a:spLocks noEditPoints="1"/>
            </p:cNvSpPr>
            <p:nvPr/>
          </p:nvSpPr>
          <p:spPr bwMode="auto">
            <a:xfrm>
              <a:off x="5815393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1"/>
            <p:cNvSpPr>
              <a:spLocks noEditPoints="1"/>
            </p:cNvSpPr>
            <p:nvPr/>
          </p:nvSpPr>
          <p:spPr bwMode="auto">
            <a:xfrm>
              <a:off x="6282387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1"/>
            <p:cNvSpPr>
              <a:spLocks noEditPoints="1"/>
            </p:cNvSpPr>
            <p:nvPr/>
          </p:nvSpPr>
          <p:spPr bwMode="auto">
            <a:xfrm>
              <a:off x="6749070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1"/>
            <p:cNvSpPr>
              <a:spLocks noEditPoints="1"/>
            </p:cNvSpPr>
            <p:nvPr/>
          </p:nvSpPr>
          <p:spPr bwMode="auto">
            <a:xfrm>
              <a:off x="7215753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7682436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1"/>
            <p:cNvSpPr>
              <a:spLocks noEditPoints="1"/>
            </p:cNvSpPr>
            <p:nvPr/>
          </p:nvSpPr>
          <p:spPr bwMode="auto">
            <a:xfrm>
              <a:off x="8149119" y="3875015"/>
              <a:ext cx="364054" cy="616062"/>
            </a:xfrm>
            <a:custGeom>
              <a:avLst/>
              <a:gdLst>
                <a:gd name="T0" fmla="*/ 29 w 59"/>
                <a:gd name="T1" fmla="*/ 42 h 102"/>
                <a:gd name="T2" fmla="*/ 33 w 59"/>
                <a:gd name="T3" fmla="*/ 45 h 102"/>
                <a:gd name="T4" fmla="*/ 51 w 59"/>
                <a:gd name="T5" fmla="*/ 45 h 102"/>
                <a:gd name="T6" fmla="*/ 51 w 59"/>
                <a:gd name="T7" fmla="*/ 57 h 102"/>
                <a:gd name="T8" fmla="*/ 32 w 59"/>
                <a:gd name="T9" fmla="*/ 57 h 102"/>
                <a:gd name="T10" fmla="*/ 29 w 59"/>
                <a:gd name="T11" fmla="*/ 60 h 102"/>
                <a:gd name="T12" fmla="*/ 29 w 59"/>
                <a:gd name="T13" fmla="*/ 94 h 102"/>
                <a:gd name="T14" fmla="*/ 17 w 59"/>
                <a:gd name="T15" fmla="*/ 94 h 102"/>
                <a:gd name="T16" fmla="*/ 17 w 59"/>
                <a:gd name="T17" fmla="*/ 76 h 102"/>
                <a:gd name="T18" fmla="*/ 14 w 59"/>
                <a:gd name="T19" fmla="*/ 71 h 102"/>
                <a:gd name="T20" fmla="*/ 12 w 59"/>
                <a:gd name="T21" fmla="*/ 76 h 102"/>
                <a:gd name="T22" fmla="*/ 12 w 59"/>
                <a:gd name="T23" fmla="*/ 94 h 102"/>
                <a:gd name="T24" fmla="*/ 0 w 59"/>
                <a:gd name="T25" fmla="*/ 94 h 102"/>
                <a:gd name="T26" fmla="*/ 0 w 59"/>
                <a:gd name="T27" fmla="*/ 34 h 102"/>
                <a:gd name="T28" fmla="*/ 3 w 59"/>
                <a:gd name="T29" fmla="*/ 28 h 102"/>
                <a:gd name="T30" fmla="*/ 2 w 59"/>
                <a:gd name="T31" fmla="*/ 25 h 102"/>
                <a:gd name="T32" fmla="*/ 0 w 59"/>
                <a:gd name="T33" fmla="*/ 18 h 102"/>
                <a:gd name="T34" fmla="*/ 0 w 59"/>
                <a:gd name="T35" fmla="*/ 11 h 102"/>
                <a:gd name="T36" fmla="*/ 11 w 59"/>
                <a:gd name="T37" fmla="*/ 0 h 102"/>
                <a:gd name="T38" fmla="*/ 18 w 59"/>
                <a:gd name="T39" fmla="*/ 0 h 102"/>
                <a:gd name="T40" fmla="*/ 29 w 59"/>
                <a:gd name="T41" fmla="*/ 11 h 102"/>
                <a:gd name="T42" fmla="*/ 29 w 59"/>
                <a:gd name="T43" fmla="*/ 14 h 102"/>
                <a:gd name="T44" fmla="*/ 27 w 59"/>
                <a:gd name="T45" fmla="*/ 16 h 102"/>
                <a:gd name="T46" fmla="*/ 22 w 59"/>
                <a:gd name="T47" fmla="*/ 16 h 102"/>
                <a:gd name="T48" fmla="*/ 22 w 59"/>
                <a:gd name="T49" fmla="*/ 22 h 102"/>
                <a:gd name="T50" fmla="*/ 26 w 59"/>
                <a:gd name="T51" fmla="*/ 22 h 102"/>
                <a:gd name="T52" fmla="*/ 28 w 59"/>
                <a:gd name="T53" fmla="*/ 23 h 102"/>
                <a:gd name="T54" fmla="*/ 27 w 59"/>
                <a:gd name="T55" fmla="*/ 25 h 102"/>
                <a:gd name="T56" fmla="*/ 29 w 59"/>
                <a:gd name="T57" fmla="*/ 28 h 102"/>
                <a:gd name="T58" fmla="*/ 51 w 59"/>
                <a:gd name="T59" fmla="*/ 28 h 102"/>
                <a:gd name="T60" fmla="*/ 51 w 59"/>
                <a:gd name="T61" fmla="*/ 40 h 102"/>
                <a:gd name="T62" fmla="*/ 34 w 59"/>
                <a:gd name="T63" fmla="*/ 40 h 102"/>
                <a:gd name="T64" fmla="*/ 29 w 59"/>
                <a:gd name="T65" fmla="*/ 42 h 102"/>
                <a:gd name="T66" fmla="*/ 25 w 59"/>
                <a:gd name="T67" fmla="*/ 11 h 102"/>
                <a:gd name="T68" fmla="*/ 23 w 59"/>
                <a:gd name="T69" fmla="*/ 12 h 102"/>
                <a:gd name="T70" fmla="*/ 23 w 59"/>
                <a:gd name="T71" fmla="*/ 12 h 102"/>
                <a:gd name="T72" fmla="*/ 21 w 59"/>
                <a:gd name="T73" fmla="*/ 12 h 102"/>
                <a:gd name="T74" fmla="*/ 21 w 59"/>
                <a:gd name="T75" fmla="*/ 12 h 102"/>
                <a:gd name="T76" fmla="*/ 19 w 59"/>
                <a:gd name="T77" fmla="*/ 11 h 102"/>
                <a:gd name="T78" fmla="*/ 20 w 59"/>
                <a:gd name="T79" fmla="*/ 10 h 102"/>
                <a:gd name="T80" fmla="*/ 20 w 59"/>
                <a:gd name="T81" fmla="*/ 9 h 102"/>
                <a:gd name="T82" fmla="*/ 19 w 59"/>
                <a:gd name="T83" fmla="*/ 8 h 102"/>
                <a:gd name="T84" fmla="*/ 21 w 59"/>
                <a:gd name="T85" fmla="*/ 7 h 102"/>
                <a:gd name="T86" fmla="*/ 21 w 59"/>
                <a:gd name="T87" fmla="*/ 7 h 102"/>
                <a:gd name="T88" fmla="*/ 23 w 59"/>
                <a:gd name="T89" fmla="*/ 7 h 102"/>
                <a:gd name="T90" fmla="*/ 23 w 59"/>
                <a:gd name="T91" fmla="*/ 7 h 102"/>
                <a:gd name="T92" fmla="*/ 25 w 59"/>
                <a:gd name="T93" fmla="*/ 8 h 102"/>
                <a:gd name="T94" fmla="*/ 24 w 59"/>
                <a:gd name="T95" fmla="*/ 9 h 102"/>
                <a:gd name="T96" fmla="*/ 24 w 59"/>
                <a:gd name="T97" fmla="*/ 10 h 102"/>
                <a:gd name="T98" fmla="*/ 25 w 59"/>
                <a:gd name="T99" fmla="*/ 1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02">
                  <a:moveTo>
                    <a:pt x="29" y="42"/>
                  </a:moveTo>
                  <a:cubicBezTo>
                    <a:pt x="29" y="45"/>
                    <a:pt x="31" y="45"/>
                    <a:pt x="33" y="45"/>
                  </a:cubicBezTo>
                  <a:cubicBezTo>
                    <a:pt x="39" y="45"/>
                    <a:pt x="45" y="45"/>
                    <a:pt x="51" y="45"/>
                  </a:cubicBezTo>
                  <a:cubicBezTo>
                    <a:pt x="59" y="45"/>
                    <a:pt x="59" y="57"/>
                    <a:pt x="51" y="57"/>
                  </a:cubicBezTo>
                  <a:cubicBezTo>
                    <a:pt x="45" y="57"/>
                    <a:pt x="39" y="57"/>
                    <a:pt x="32" y="57"/>
                  </a:cubicBezTo>
                  <a:cubicBezTo>
                    <a:pt x="30" y="57"/>
                    <a:pt x="29" y="57"/>
                    <a:pt x="29" y="60"/>
                  </a:cubicBezTo>
                  <a:cubicBezTo>
                    <a:pt x="29" y="71"/>
                    <a:pt x="29" y="83"/>
                    <a:pt x="29" y="94"/>
                  </a:cubicBezTo>
                  <a:cubicBezTo>
                    <a:pt x="29" y="102"/>
                    <a:pt x="17" y="102"/>
                    <a:pt x="17" y="94"/>
                  </a:cubicBezTo>
                  <a:cubicBezTo>
                    <a:pt x="17" y="88"/>
                    <a:pt x="17" y="82"/>
                    <a:pt x="17" y="76"/>
                  </a:cubicBezTo>
                  <a:cubicBezTo>
                    <a:pt x="17" y="72"/>
                    <a:pt x="17" y="71"/>
                    <a:pt x="14" y="71"/>
                  </a:cubicBezTo>
                  <a:cubicBezTo>
                    <a:pt x="12" y="71"/>
                    <a:pt x="12" y="72"/>
                    <a:pt x="12" y="76"/>
                  </a:cubicBezTo>
                  <a:cubicBezTo>
                    <a:pt x="12" y="82"/>
                    <a:pt x="12" y="88"/>
                    <a:pt x="12" y="94"/>
                  </a:cubicBezTo>
                  <a:cubicBezTo>
                    <a:pt x="12" y="102"/>
                    <a:pt x="0" y="102"/>
                    <a:pt x="0" y="94"/>
                  </a:cubicBezTo>
                  <a:cubicBezTo>
                    <a:pt x="0" y="78"/>
                    <a:pt x="0" y="52"/>
                    <a:pt x="0" y="34"/>
                  </a:cubicBezTo>
                  <a:cubicBezTo>
                    <a:pt x="0" y="30"/>
                    <a:pt x="2" y="28"/>
                    <a:pt x="3" y="28"/>
                  </a:cubicBezTo>
                  <a:cubicBezTo>
                    <a:pt x="4" y="28"/>
                    <a:pt x="5" y="28"/>
                    <a:pt x="2" y="25"/>
                  </a:cubicBezTo>
                  <a:cubicBezTo>
                    <a:pt x="1" y="23"/>
                    <a:pt x="0" y="21"/>
                    <a:pt x="0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ubicBezTo>
                    <a:pt x="24" y="0"/>
                    <a:pt x="29" y="5"/>
                    <a:pt x="29" y="11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6"/>
                    <a:pt x="29" y="16"/>
                    <a:pt x="2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9" y="16"/>
                    <a:pt x="19" y="22"/>
                    <a:pt x="22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8" y="22"/>
                    <a:pt x="29" y="22"/>
                    <a:pt x="28" y="23"/>
                  </a:cubicBezTo>
                  <a:cubicBezTo>
                    <a:pt x="27" y="24"/>
                    <a:pt x="27" y="24"/>
                    <a:pt x="27" y="25"/>
                  </a:cubicBezTo>
                  <a:cubicBezTo>
                    <a:pt x="25" y="27"/>
                    <a:pt x="25" y="28"/>
                    <a:pt x="29" y="28"/>
                  </a:cubicBezTo>
                  <a:cubicBezTo>
                    <a:pt x="37" y="28"/>
                    <a:pt x="44" y="28"/>
                    <a:pt x="51" y="28"/>
                  </a:cubicBezTo>
                  <a:cubicBezTo>
                    <a:pt x="59" y="28"/>
                    <a:pt x="59" y="40"/>
                    <a:pt x="51" y="40"/>
                  </a:cubicBezTo>
                  <a:cubicBezTo>
                    <a:pt x="45" y="40"/>
                    <a:pt x="39" y="40"/>
                    <a:pt x="34" y="40"/>
                  </a:cubicBezTo>
                  <a:cubicBezTo>
                    <a:pt x="30" y="40"/>
                    <a:pt x="29" y="39"/>
                    <a:pt x="29" y="42"/>
                  </a:cubicBezTo>
                  <a:close/>
                  <a:moveTo>
                    <a:pt x="25" y="11"/>
                  </a:moveTo>
                  <a:cubicBezTo>
                    <a:pt x="26" y="12"/>
                    <a:pt x="24" y="13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18" y="12"/>
                    <a:pt x="19" y="11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8"/>
                    <a:pt x="19" y="8"/>
                  </a:cubicBezTo>
                  <a:cubicBezTo>
                    <a:pt x="18" y="7"/>
                    <a:pt x="20" y="6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6" y="7"/>
                    <a:pt x="25" y="8"/>
                  </a:cubicBezTo>
                  <a:cubicBezTo>
                    <a:pt x="25" y="8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4" y="10"/>
                    <a:pt x="25" y="11"/>
                    <a:pt x="25" y="11"/>
                  </a:cubicBezTo>
                  <a:close/>
                </a:path>
              </a:pathLst>
            </a:custGeom>
            <a:solidFill>
              <a:srgbClr val="2EAEB7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249515" y="293120"/>
            <a:ext cx="705799" cy="968298"/>
            <a:chOff x="2498" y="-259"/>
            <a:chExt cx="2799" cy="3840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2498" y="309"/>
              <a:ext cx="2780" cy="2782"/>
            </a:xfrm>
            <a:prstGeom prst="ellipse">
              <a:avLst/>
            </a:prstGeom>
            <a:solidFill>
              <a:srgbClr val="BC2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3733" y="257"/>
              <a:ext cx="1564" cy="2825"/>
            </a:xfrm>
            <a:custGeom>
              <a:avLst/>
              <a:gdLst>
                <a:gd name="T0" fmla="*/ 69 w 69"/>
                <a:gd name="T1" fmla="*/ 59 h 111"/>
                <a:gd name="T2" fmla="*/ 18 w 69"/>
                <a:gd name="T3" fmla="*/ 111 h 111"/>
                <a:gd name="T4" fmla="*/ 2 w 69"/>
                <a:gd name="T5" fmla="*/ 95 h 111"/>
                <a:gd name="T6" fmla="*/ 0 w 69"/>
                <a:gd name="T7" fmla="*/ 89 h 111"/>
                <a:gd name="T8" fmla="*/ 6 w 69"/>
                <a:gd name="T9" fmla="*/ 66 h 111"/>
                <a:gd name="T10" fmla="*/ 2 w 69"/>
                <a:gd name="T11" fmla="*/ 63 h 111"/>
                <a:gd name="T12" fmla="*/ 5 w 69"/>
                <a:gd name="T13" fmla="*/ 57 h 111"/>
                <a:gd name="T14" fmla="*/ 2 w 69"/>
                <a:gd name="T15" fmla="*/ 55 h 111"/>
                <a:gd name="T16" fmla="*/ 8 w 69"/>
                <a:gd name="T17" fmla="*/ 47 h 111"/>
                <a:gd name="T18" fmla="*/ 5 w 69"/>
                <a:gd name="T19" fmla="*/ 45 h 111"/>
                <a:gd name="T20" fmla="*/ 7 w 69"/>
                <a:gd name="T21" fmla="*/ 45 h 111"/>
                <a:gd name="T22" fmla="*/ 9 w 69"/>
                <a:gd name="T23" fmla="*/ 0 h 111"/>
                <a:gd name="T24" fmla="*/ 69 w 69"/>
                <a:gd name="T25" fmla="*/ 5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111">
                  <a:moveTo>
                    <a:pt x="69" y="59"/>
                  </a:moveTo>
                  <a:cubicBezTo>
                    <a:pt x="65" y="86"/>
                    <a:pt x="44" y="107"/>
                    <a:pt x="18" y="111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9" y="59"/>
                    <a:pt x="69" y="59"/>
                    <a:pt x="69" y="59"/>
                  </a:cubicBezTo>
                  <a:close/>
                </a:path>
              </a:pathLst>
            </a:custGeom>
            <a:solidFill>
              <a:srgbClr val="8F2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3385" y="-259"/>
              <a:ext cx="1035" cy="3840"/>
            </a:xfrm>
            <a:custGeom>
              <a:avLst/>
              <a:gdLst>
                <a:gd name="T0" fmla="*/ 16 w 27"/>
                <a:gd name="T1" fmla="*/ 2 h 100"/>
                <a:gd name="T2" fmla="*/ 15 w 27"/>
                <a:gd name="T3" fmla="*/ 46 h 100"/>
                <a:gd name="T4" fmla="*/ 15 w 27"/>
                <a:gd name="T5" fmla="*/ 47 h 100"/>
                <a:gd name="T6" fmla="*/ 14 w 27"/>
                <a:gd name="T7" fmla="*/ 47 h 100"/>
                <a:gd name="T8" fmla="*/ 13 w 27"/>
                <a:gd name="T9" fmla="*/ 47 h 100"/>
                <a:gd name="T10" fmla="*/ 12 w 27"/>
                <a:gd name="T11" fmla="*/ 46 h 100"/>
                <a:gd name="T12" fmla="*/ 11 w 27"/>
                <a:gd name="T13" fmla="*/ 46 h 100"/>
                <a:gd name="T14" fmla="*/ 12 w 27"/>
                <a:gd name="T15" fmla="*/ 2 h 100"/>
                <a:gd name="T16" fmla="*/ 14 w 27"/>
                <a:gd name="T17" fmla="*/ 0 h 100"/>
                <a:gd name="T18" fmla="*/ 16 w 27"/>
                <a:gd name="T19" fmla="*/ 2 h 100"/>
                <a:gd name="T20" fmla="*/ 15 w 27"/>
                <a:gd name="T21" fmla="*/ 48 h 100"/>
                <a:gd name="T22" fmla="*/ 17 w 27"/>
                <a:gd name="T23" fmla="*/ 48 h 100"/>
                <a:gd name="T24" fmla="*/ 19 w 27"/>
                <a:gd name="T25" fmla="*/ 51 h 100"/>
                <a:gd name="T26" fmla="*/ 18 w 27"/>
                <a:gd name="T27" fmla="*/ 55 h 100"/>
                <a:gd name="T28" fmla="*/ 17 w 27"/>
                <a:gd name="T29" fmla="*/ 56 h 100"/>
                <a:gd name="T30" fmla="*/ 9 w 27"/>
                <a:gd name="T31" fmla="*/ 56 h 100"/>
                <a:gd name="T32" fmla="*/ 8 w 27"/>
                <a:gd name="T33" fmla="*/ 55 h 100"/>
                <a:gd name="T34" fmla="*/ 7 w 27"/>
                <a:gd name="T35" fmla="*/ 51 h 100"/>
                <a:gd name="T36" fmla="*/ 10 w 27"/>
                <a:gd name="T37" fmla="*/ 47 h 100"/>
                <a:gd name="T38" fmla="*/ 11 w 27"/>
                <a:gd name="T39" fmla="*/ 47 h 100"/>
                <a:gd name="T40" fmla="*/ 13 w 27"/>
                <a:gd name="T41" fmla="*/ 47 h 100"/>
                <a:gd name="T42" fmla="*/ 14 w 27"/>
                <a:gd name="T43" fmla="*/ 48 h 100"/>
                <a:gd name="T44" fmla="*/ 15 w 27"/>
                <a:gd name="T45" fmla="*/ 48 h 100"/>
                <a:gd name="T46" fmla="*/ 18 w 27"/>
                <a:gd name="T47" fmla="*/ 58 h 100"/>
                <a:gd name="T48" fmla="*/ 18 w 27"/>
                <a:gd name="T49" fmla="*/ 65 h 100"/>
                <a:gd name="T50" fmla="*/ 17 w 27"/>
                <a:gd name="T51" fmla="*/ 65 h 100"/>
                <a:gd name="T52" fmla="*/ 9 w 27"/>
                <a:gd name="T53" fmla="*/ 64 h 100"/>
                <a:gd name="T54" fmla="*/ 8 w 27"/>
                <a:gd name="T55" fmla="*/ 64 h 100"/>
                <a:gd name="T56" fmla="*/ 8 w 27"/>
                <a:gd name="T57" fmla="*/ 58 h 100"/>
                <a:gd name="T58" fmla="*/ 9 w 27"/>
                <a:gd name="T59" fmla="*/ 57 h 100"/>
                <a:gd name="T60" fmla="*/ 17 w 27"/>
                <a:gd name="T61" fmla="*/ 57 h 100"/>
                <a:gd name="T62" fmla="*/ 18 w 27"/>
                <a:gd name="T63" fmla="*/ 58 h 100"/>
                <a:gd name="T64" fmla="*/ 19 w 27"/>
                <a:gd name="T65" fmla="*/ 67 h 100"/>
                <a:gd name="T66" fmla="*/ 18 w 27"/>
                <a:gd name="T67" fmla="*/ 97 h 100"/>
                <a:gd name="T68" fmla="*/ 17 w 27"/>
                <a:gd name="T69" fmla="*/ 97 h 100"/>
                <a:gd name="T70" fmla="*/ 18 w 27"/>
                <a:gd name="T71" fmla="*/ 89 h 100"/>
                <a:gd name="T72" fmla="*/ 18 w 27"/>
                <a:gd name="T73" fmla="*/ 89 h 100"/>
                <a:gd name="T74" fmla="*/ 14 w 27"/>
                <a:gd name="T75" fmla="*/ 100 h 100"/>
                <a:gd name="T76" fmla="*/ 13 w 27"/>
                <a:gd name="T77" fmla="*/ 100 h 100"/>
                <a:gd name="T78" fmla="*/ 12 w 27"/>
                <a:gd name="T79" fmla="*/ 87 h 100"/>
                <a:gd name="T80" fmla="*/ 12 w 27"/>
                <a:gd name="T81" fmla="*/ 87 h 100"/>
                <a:gd name="T82" fmla="*/ 11 w 27"/>
                <a:gd name="T83" fmla="*/ 96 h 100"/>
                <a:gd name="T84" fmla="*/ 11 w 27"/>
                <a:gd name="T85" fmla="*/ 96 h 100"/>
                <a:gd name="T86" fmla="*/ 9 w 27"/>
                <a:gd name="T87" fmla="*/ 91 h 100"/>
                <a:gd name="T88" fmla="*/ 9 w 27"/>
                <a:gd name="T89" fmla="*/ 91 h 100"/>
                <a:gd name="T90" fmla="*/ 10 w 27"/>
                <a:gd name="T91" fmla="*/ 97 h 100"/>
                <a:gd name="T92" fmla="*/ 9 w 27"/>
                <a:gd name="T93" fmla="*/ 98 h 100"/>
                <a:gd name="T94" fmla="*/ 8 w 27"/>
                <a:gd name="T95" fmla="*/ 66 h 100"/>
                <a:gd name="T96" fmla="*/ 9 w 27"/>
                <a:gd name="T97" fmla="*/ 66 h 100"/>
                <a:gd name="T98" fmla="*/ 17 w 27"/>
                <a:gd name="T99" fmla="*/ 66 h 100"/>
                <a:gd name="T100" fmla="*/ 19 w 27"/>
                <a:gd name="T10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" h="100">
                  <a:moveTo>
                    <a:pt x="16" y="2"/>
                  </a:moveTo>
                  <a:cubicBezTo>
                    <a:pt x="15" y="17"/>
                    <a:pt x="15" y="32"/>
                    <a:pt x="15" y="46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7"/>
                    <a:pt x="12" y="46"/>
                    <a:pt x="12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31"/>
                    <a:pt x="12" y="17"/>
                    <a:pt x="12" y="2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6" y="0"/>
                    <a:pt x="16" y="2"/>
                  </a:cubicBezTo>
                  <a:close/>
                  <a:moveTo>
                    <a:pt x="15" y="48"/>
                  </a:moveTo>
                  <a:cubicBezTo>
                    <a:pt x="16" y="48"/>
                    <a:pt x="16" y="48"/>
                    <a:pt x="17" y="48"/>
                  </a:cubicBezTo>
                  <a:cubicBezTo>
                    <a:pt x="19" y="47"/>
                    <a:pt x="19" y="50"/>
                    <a:pt x="19" y="51"/>
                  </a:cubicBezTo>
                  <a:cubicBezTo>
                    <a:pt x="19" y="53"/>
                    <a:pt x="19" y="54"/>
                    <a:pt x="18" y="55"/>
                  </a:cubicBezTo>
                  <a:cubicBezTo>
                    <a:pt x="18" y="56"/>
                    <a:pt x="18" y="56"/>
                    <a:pt x="17" y="56"/>
                  </a:cubicBezTo>
                  <a:cubicBezTo>
                    <a:pt x="15" y="57"/>
                    <a:pt x="12" y="57"/>
                    <a:pt x="9" y="56"/>
                  </a:cubicBezTo>
                  <a:cubicBezTo>
                    <a:pt x="9" y="56"/>
                    <a:pt x="8" y="56"/>
                    <a:pt x="8" y="55"/>
                  </a:cubicBezTo>
                  <a:cubicBezTo>
                    <a:pt x="7" y="54"/>
                    <a:pt x="7" y="53"/>
                    <a:pt x="7" y="51"/>
                  </a:cubicBezTo>
                  <a:cubicBezTo>
                    <a:pt x="7" y="50"/>
                    <a:pt x="8" y="46"/>
                    <a:pt x="10" y="47"/>
                  </a:cubicBezTo>
                  <a:cubicBezTo>
                    <a:pt x="10" y="47"/>
                    <a:pt x="11" y="47"/>
                    <a:pt x="11" y="47"/>
                  </a:cubicBezTo>
                  <a:cubicBezTo>
                    <a:pt x="12" y="47"/>
                    <a:pt x="12" y="47"/>
                    <a:pt x="13" y="47"/>
                  </a:cubicBezTo>
                  <a:cubicBezTo>
                    <a:pt x="13" y="48"/>
                    <a:pt x="13" y="48"/>
                    <a:pt x="14" y="48"/>
                  </a:cubicBezTo>
                  <a:cubicBezTo>
                    <a:pt x="14" y="47"/>
                    <a:pt x="15" y="48"/>
                    <a:pt x="15" y="48"/>
                  </a:cubicBezTo>
                  <a:close/>
                  <a:moveTo>
                    <a:pt x="18" y="58"/>
                  </a:moveTo>
                  <a:cubicBezTo>
                    <a:pt x="19" y="60"/>
                    <a:pt x="19" y="62"/>
                    <a:pt x="18" y="65"/>
                  </a:cubicBezTo>
                  <a:cubicBezTo>
                    <a:pt x="18" y="65"/>
                    <a:pt x="18" y="65"/>
                    <a:pt x="17" y="65"/>
                  </a:cubicBezTo>
                  <a:cubicBezTo>
                    <a:pt x="15" y="65"/>
                    <a:pt x="12" y="65"/>
                    <a:pt x="9" y="64"/>
                  </a:cubicBezTo>
                  <a:cubicBezTo>
                    <a:pt x="9" y="64"/>
                    <a:pt x="8" y="64"/>
                    <a:pt x="8" y="64"/>
                  </a:cubicBezTo>
                  <a:cubicBezTo>
                    <a:pt x="7" y="62"/>
                    <a:pt x="7" y="60"/>
                    <a:pt x="8" y="58"/>
                  </a:cubicBezTo>
                  <a:cubicBezTo>
                    <a:pt x="8" y="57"/>
                    <a:pt x="9" y="57"/>
                    <a:pt x="9" y="57"/>
                  </a:cubicBezTo>
                  <a:cubicBezTo>
                    <a:pt x="12" y="58"/>
                    <a:pt x="15" y="58"/>
                    <a:pt x="17" y="57"/>
                  </a:cubicBezTo>
                  <a:cubicBezTo>
                    <a:pt x="18" y="57"/>
                    <a:pt x="18" y="57"/>
                    <a:pt x="18" y="58"/>
                  </a:cubicBezTo>
                  <a:close/>
                  <a:moveTo>
                    <a:pt x="19" y="67"/>
                  </a:moveTo>
                  <a:cubicBezTo>
                    <a:pt x="24" y="76"/>
                    <a:pt x="27" y="89"/>
                    <a:pt x="18" y="97"/>
                  </a:cubicBezTo>
                  <a:cubicBezTo>
                    <a:pt x="17" y="98"/>
                    <a:pt x="17" y="97"/>
                    <a:pt x="17" y="97"/>
                  </a:cubicBezTo>
                  <a:cubicBezTo>
                    <a:pt x="18" y="94"/>
                    <a:pt x="18" y="91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7" y="93"/>
                    <a:pt x="16" y="98"/>
                    <a:pt x="14" y="100"/>
                  </a:cubicBezTo>
                  <a:cubicBezTo>
                    <a:pt x="14" y="100"/>
                    <a:pt x="13" y="100"/>
                    <a:pt x="13" y="100"/>
                  </a:cubicBezTo>
                  <a:cubicBezTo>
                    <a:pt x="13" y="96"/>
                    <a:pt x="12" y="91"/>
                    <a:pt x="12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1" y="90"/>
                    <a:pt x="11" y="93"/>
                    <a:pt x="11" y="96"/>
                  </a:cubicBezTo>
                  <a:cubicBezTo>
                    <a:pt x="11" y="97"/>
                    <a:pt x="11" y="97"/>
                    <a:pt x="11" y="96"/>
                  </a:cubicBezTo>
                  <a:cubicBezTo>
                    <a:pt x="10" y="95"/>
                    <a:pt x="10" y="93"/>
                    <a:pt x="9" y="91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9" y="93"/>
                    <a:pt x="9" y="95"/>
                    <a:pt x="10" y="97"/>
                  </a:cubicBezTo>
                  <a:cubicBezTo>
                    <a:pt x="10" y="98"/>
                    <a:pt x="9" y="98"/>
                    <a:pt x="9" y="98"/>
                  </a:cubicBezTo>
                  <a:cubicBezTo>
                    <a:pt x="0" y="90"/>
                    <a:pt x="0" y="78"/>
                    <a:pt x="8" y="66"/>
                  </a:cubicBezTo>
                  <a:cubicBezTo>
                    <a:pt x="8" y="66"/>
                    <a:pt x="9" y="65"/>
                    <a:pt x="9" y="66"/>
                  </a:cubicBezTo>
                  <a:cubicBezTo>
                    <a:pt x="12" y="66"/>
                    <a:pt x="15" y="66"/>
                    <a:pt x="17" y="66"/>
                  </a:cubicBezTo>
                  <a:cubicBezTo>
                    <a:pt x="18" y="66"/>
                    <a:pt x="18" y="67"/>
                    <a:pt x="19" y="67"/>
                  </a:cubicBezTo>
                  <a:close/>
                </a:path>
              </a:pathLst>
            </a:custGeom>
            <a:solidFill>
              <a:srgbClr val="EE6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50523" y="957943"/>
            <a:ext cx="2249658" cy="72571"/>
            <a:chOff x="8950523" y="957943"/>
            <a:chExt cx="2249658" cy="72571"/>
          </a:xfrm>
        </p:grpSpPr>
        <p:sp>
          <p:nvSpPr>
            <p:cNvPr id="7" name="矩形 6"/>
            <p:cNvSpPr/>
            <p:nvPr/>
          </p:nvSpPr>
          <p:spPr>
            <a:xfrm>
              <a:off x="8950523" y="957943"/>
              <a:ext cx="751483" cy="725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9702006" y="957943"/>
              <a:ext cx="751483" cy="725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0448698" y="957943"/>
              <a:ext cx="751483" cy="725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038275" y="347897"/>
            <a:ext cx="2161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PART ONE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810024" y="2438400"/>
            <a:ext cx="1962150" cy="323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810024" y="3086100"/>
            <a:ext cx="2663158" cy="323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810024" y="3733799"/>
            <a:ext cx="1294535" cy="3289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810024" y="4381500"/>
            <a:ext cx="1656485" cy="3289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 flipH="1">
            <a:off x="4515488" y="2438400"/>
            <a:ext cx="1294535" cy="323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 flipH="1">
            <a:off x="3961308" y="3086100"/>
            <a:ext cx="1848715" cy="323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flipH="1">
            <a:off x="3542208" y="3733799"/>
            <a:ext cx="2267815" cy="3289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 flipH="1">
            <a:off x="4837608" y="4381500"/>
            <a:ext cx="972415" cy="3289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085816" y="1809924"/>
            <a:ext cx="190500" cy="19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6374352" y="1652885"/>
            <a:ext cx="73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USA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628697" y="1809924"/>
            <a:ext cx="1905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4917233" y="1652885"/>
            <a:ext cx="73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CHA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058038" y="2372059"/>
            <a:ext cx="951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058038" y="3019760"/>
            <a:ext cx="951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058038" y="3667461"/>
            <a:ext cx="951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058038" y="4315162"/>
            <a:ext cx="951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Rectangle 11"/>
          <p:cNvSpPr/>
          <p:nvPr/>
        </p:nvSpPr>
        <p:spPr>
          <a:xfrm>
            <a:off x="2927730" y="5358191"/>
            <a:ext cx="6316172" cy="57246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1542824" y="2416175"/>
            <a:ext cx="5627688" cy="4441825"/>
          </a:xfrm>
          <a:custGeom>
            <a:avLst/>
            <a:gdLst>
              <a:gd name="T0" fmla="*/ 36 w 130"/>
              <a:gd name="T1" fmla="*/ 102 h 102"/>
              <a:gd name="T2" fmla="*/ 19 w 130"/>
              <a:gd name="T3" fmla="*/ 42 h 102"/>
              <a:gd name="T4" fmla="*/ 12 w 130"/>
              <a:gd name="T5" fmla="*/ 47 h 102"/>
              <a:gd name="T6" fmla="*/ 11 w 130"/>
              <a:gd name="T7" fmla="*/ 49 h 102"/>
              <a:gd name="T8" fmla="*/ 13 w 130"/>
              <a:gd name="T9" fmla="*/ 51 h 102"/>
              <a:gd name="T10" fmla="*/ 11 w 130"/>
              <a:gd name="T11" fmla="*/ 55 h 102"/>
              <a:gd name="T12" fmla="*/ 0 w 130"/>
              <a:gd name="T13" fmla="*/ 59 h 102"/>
              <a:gd name="T14" fmla="*/ 12 w 130"/>
              <a:gd name="T15" fmla="*/ 67 h 102"/>
              <a:gd name="T16" fmla="*/ 18 w 130"/>
              <a:gd name="T17" fmla="*/ 92 h 102"/>
              <a:gd name="T18" fmla="*/ 23 w 130"/>
              <a:gd name="T19" fmla="*/ 72 h 102"/>
              <a:gd name="T20" fmla="*/ 23 w 130"/>
              <a:gd name="T21" fmla="*/ 70 h 102"/>
              <a:gd name="T22" fmla="*/ 25 w 130"/>
              <a:gd name="T23" fmla="*/ 64 h 102"/>
              <a:gd name="T24" fmla="*/ 34 w 130"/>
              <a:gd name="T25" fmla="*/ 60 h 102"/>
              <a:gd name="T26" fmla="*/ 34 w 130"/>
              <a:gd name="T27" fmla="*/ 57 h 102"/>
              <a:gd name="T28" fmla="*/ 33 w 130"/>
              <a:gd name="T29" fmla="*/ 54 h 102"/>
              <a:gd name="T30" fmla="*/ 21 w 130"/>
              <a:gd name="T31" fmla="*/ 53 h 102"/>
              <a:gd name="T32" fmla="*/ 116 w 130"/>
              <a:gd name="T33" fmla="*/ 31 h 102"/>
              <a:gd name="T34" fmla="*/ 112 w 130"/>
              <a:gd name="T35" fmla="*/ 36 h 102"/>
              <a:gd name="T36" fmla="*/ 116 w 130"/>
              <a:gd name="T37" fmla="*/ 40 h 102"/>
              <a:gd name="T38" fmla="*/ 115 w 130"/>
              <a:gd name="T39" fmla="*/ 42 h 102"/>
              <a:gd name="T40" fmla="*/ 117 w 130"/>
              <a:gd name="T41" fmla="*/ 48 h 102"/>
              <a:gd name="T42" fmla="*/ 129 w 130"/>
              <a:gd name="T43" fmla="*/ 60 h 102"/>
              <a:gd name="T44" fmla="*/ 114 w 130"/>
              <a:gd name="T45" fmla="*/ 61 h 102"/>
              <a:gd name="T46" fmla="*/ 99 w 130"/>
              <a:gd name="T47" fmla="*/ 87 h 102"/>
              <a:gd name="T48" fmla="*/ 103 w 130"/>
              <a:gd name="T49" fmla="*/ 66 h 102"/>
              <a:gd name="T50" fmla="*/ 102 w 130"/>
              <a:gd name="T51" fmla="*/ 61 h 102"/>
              <a:gd name="T52" fmla="*/ 88 w 130"/>
              <a:gd name="T53" fmla="*/ 56 h 102"/>
              <a:gd name="T54" fmla="*/ 92 w 130"/>
              <a:gd name="T55" fmla="*/ 51 h 102"/>
              <a:gd name="T56" fmla="*/ 93 w 130"/>
              <a:gd name="T57" fmla="*/ 48 h 102"/>
              <a:gd name="T58" fmla="*/ 100 w 130"/>
              <a:gd name="T59" fmla="*/ 46 h 102"/>
              <a:gd name="T60" fmla="*/ 106 w 130"/>
              <a:gd name="T61" fmla="*/ 31 h 102"/>
              <a:gd name="T62" fmla="*/ 62 w 130"/>
              <a:gd name="T63" fmla="*/ 0 h 102"/>
              <a:gd name="T64" fmla="*/ 58 w 130"/>
              <a:gd name="T65" fmla="*/ 7 h 102"/>
              <a:gd name="T66" fmla="*/ 62 w 130"/>
              <a:gd name="T67" fmla="*/ 12 h 102"/>
              <a:gd name="T68" fmla="*/ 63 w 130"/>
              <a:gd name="T69" fmla="*/ 15 h 102"/>
              <a:gd name="T70" fmla="*/ 68 w 130"/>
              <a:gd name="T71" fmla="*/ 21 h 102"/>
              <a:gd name="T72" fmla="*/ 85 w 130"/>
              <a:gd name="T73" fmla="*/ 35 h 102"/>
              <a:gd name="T74" fmla="*/ 65 w 130"/>
              <a:gd name="T75" fmla="*/ 40 h 102"/>
              <a:gd name="T76" fmla="*/ 53 w 130"/>
              <a:gd name="T77" fmla="*/ 78 h 102"/>
              <a:gd name="T78" fmla="*/ 54 w 130"/>
              <a:gd name="T79" fmla="*/ 47 h 102"/>
              <a:gd name="T80" fmla="*/ 50 w 130"/>
              <a:gd name="T81" fmla="*/ 40 h 102"/>
              <a:gd name="T82" fmla="*/ 30 w 130"/>
              <a:gd name="T83" fmla="*/ 38 h 102"/>
              <a:gd name="T84" fmla="*/ 35 w 130"/>
              <a:gd name="T85" fmla="*/ 32 h 102"/>
              <a:gd name="T86" fmla="*/ 36 w 130"/>
              <a:gd name="T87" fmla="*/ 27 h 102"/>
              <a:gd name="T88" fmla="*/ 46 w 130"/>
              <a:gd name="T89" fmla="*/ 22 h 102"/>
              <a:gd name="T90" fmla="*/ 48 w 130"/>
              <a:gd name="T91" fmla="*/ 1 h 102"/>
              <a:gd name="T92" fmla="*/ 10 w 130"/>
              <a:gd name="T93" fmla="*/ 102 h 102"/>
              <a:gd name="T94" fmla="*/ 117 w 130"/>
              <a:gd name="T95" fmla="*/ 102 h 102"/>
              <a:gd name="T96" fmla="*/ 94 w 130"/>
              <a:gd name="T9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0" h="102">
                <a:moveTo>
                  <a:pt x="90" y="102"/>
                </a:moveTo>
                <a:cubicBezTo>
                  <a:pt x="92" y="91"/>
                  <a:pt x="85" y="81"/>
                  <a:pt x="74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41" y="81"/>
                  <a:pt x="34" y="91"/>
                  <a:pt x="36" y="102"/>
                </a:cubicBezTo>
                <a:cubicBezTo>
                  <a:pt x="36" y="102"/>
                  <a:pt x="36" y="102"/>
                  <a:pt x="37" y="10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0" y="102"/>
                  <a:pt x="90" y="102"/>
                  <a:pt x="90" y="102"/>
                </a:cubicBezTo>
                <a:close/>
                <a:moveTo>
                  <a:pt x="19" y="42"/>
                </a:moveTo>
                <a:cubicBezTo>
                  <a:pt x="11" y="43"/>
                  <a:pt x="11" y="43"/>
                  <a:pt x="11" y="43"/>
                </a:cubicBezTo>
                <a:cubicBezTo>
                  <a:pt x="11" y="43"/>
                  <a:pt x="11" y="44"/>
                  <a:pt x="11" y="44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7"/>
                  <a:pt x="11" y="47"/>
                  <a:pt x="12" y="47"/>
                </a:cubicBezTo>
                <a:cubicBezTo>
                  <a:pt x="14" y="47"/>
                  <a:pt x="14" y="47"/>
                  <a:pt x="14" y="47"/>
                </a:cubicBezTo>
                <a:cubicBezTo>
                  <a:pt x="14" y="47"/>
                  <a:pt x="14" y="48"/>
                  <a:pt x="1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1" y="49"/>
                  <a:pt x="11" y="49"/>
                  <a:pt x="11" y="49"/>
                </a:cubicBezTo>
                <a:cubicBezTo>
                  <a:pt x="11" y="50"/>
                  <a:pt x="11" y="50"/>
                  <a:pt x="11" y="50"/>
                </a:cubicBezTo>
                <a:cubicBezTo>
                  <a:pt x="11" y="51"/>
                  <a:pt x="12" y="51"/>
                  <a:pt x="12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52"/>
                  <a:pt x="12" y="53"/>
                  <a:pt x="12" y="53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5"/>
                  <a:pt x="12" y="55"/>
                  <a:pt x="11" y="55"/>
                </a:cubicBezTo>
                <a:cubicBezTo>
                  <a:pt x="11" y="56"/>
                  <a:pt x="11" y="56"/>
                  <a:pt x="11" y="57"/>
                </a:cubicBezTo>
                <a:cubicBezTo>
                  <a:pt x="10" y="57"/>
                  <a:pt x="10" y="57"/>
                  <a:pt x="9" y="57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9"/>
                  <a:pt x="0" y="59"/>
                  <a:pt x="0" y="59"/>
                </a:cubicBez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8"/>
                  <a:pt x="2" y="68"/>
                </a:cubicBezTo>
                <a:cubicBezTo>
                  <a:pt x="11" y="66"/>
                  <a:pt x="11" y="66"/>
                  <a:pt x="11" y="66"/>
                </a:cubicBezTo>
                <a:cubicBezTo>
                  <a:pt x="11" y="66"/>
                  <a:pt x="12" y="67"/>
                  <a:pt x="12" y="67"/>
                </a:cubicBezTo>
                <a:cubicBezTo>
                  <a:pt x="12" y="67"/>
                  <a:pt x="13" y="67"/>
                  <a:pt x="13" y="68"/>
                </a:cubicBezTo>
                <a:cubicBezTo>
                  <a:pt x="13" y="68"/>
                  <a:pt x="14" y="68"/>
                  <a:pt x="14" y="69"/>
                </a:cubicBezTo>
                <a:cubicBezTo>
                  <a:pt x="17" y="91"/>
                  <a:pt x="17" y="91"/>
                  <a:pt x="17" y="91"/>
                </a:cubicBezTo>
                <a:cubicBezTo>
                  <a:pt x="17" y="92"/>
                  <a:pt x="17" y="92"/>
                  <a:pt x="18" y="92"/>
                </a:cubicBezTo>
                <a:cubicBezTo>
                  <a:pt x="20" y="91"/>
                  <a:pt x="23" y="90"/>
                  <a:pt x="25" y="90"/>
                </a:cubicBezTo>
                <a:cubicBezTo>
                  <a:pt x="26" y="90"/>
                  <a:pt x="26" y="90"/>
                  <a:pt x="26" y="89"/>
                </a:cubicBezTo>
                <a:cubicBezTo>
                  <a:pt x="24" y="73"/>
                  <a:pt x="24" y="73"/>
                  <a:pt x="24" y="73"/>
                </a:cubicBezTo>
                <a:cubicBezTo>
                  <a:pt x="24" y="73"/>
                  <a:pt x="23" y="72"/>
                  <a:pt x="23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21" y="72"/>
                  <a:pt x="21" y="71"/>
                  <a:pt x="22" y="71"/>
                </a:cubicBezTo>
                <a:cubicBezTo>
                  <a:pt x="23" y="71"/>
                  <a:pt x="23" y="71"/>
                  <a:pt x="23" y="71"/>
                </a:cubicBezTo>
                <a:cubicBezTo>
                  <a:pt x="23" y="70"/>
                  <a:pt x="23" y="70"/>
                  <a:pt x="23" y="70"/>
                </a:cubicBezTo>
                <a:cubicBezTo>
                  <a:pt x="23" y="68"/>
                  <a:pt x="23" y="68"/>
                  <a:pt x="23" y="68"/>
                </a:cubicBezTo>
                <a:cubicBezTo>
                  <a:pt x="23" y="67"/>
                  <a:pt x="23" y="67"/>
                  <a:pt x="23" y="66"/>
                </a:cubicBezTo>
                <a:cubicBezTo>
                  <a:pt x="24" y="66"/>
                  <a:pt x="24" y="66"/>
                  <a:pt x="24" y="65"/>
                </a:cubicBezTo>
                <a:cubicBezTo>
                  <a:pt x="24" y="65"/>
                  <a:pt x="25" y="65"/>
                  <a:pt x="25" y="64"/>
                </a:cubicBezTo>
                <a:cubicBezTo>
                  <a:pt x="34" y="63"/>
                  <a:pt x="34" y="63"/>
                  <a:pt x="34" y="63"/>
                </a:cubicBezTo>
                <a:cubicBezTo>
                  <a:pt x="35" y="63"/>
                  <a:pt x="35" y="63"/>
                  <a:pt x="35" y="62"/>
                </a:cubicBezTo>
                <a:cubicBezTo>
                  <a:pt x="35" y="61"/>
                  <a:pt x="35" y="61"/>
                  <a:pt x="35" y="61"/>
                </a:cubicBezTo>
                <a:cubicBezTo>
                  <a:pt x="35" y="60"/>
                  <a:pt x="34" y="60"/>
                  <a:pt x="34" y="60"/>
                </a:cubicBezTo>
                <a:cubicBezTo>
                  <a:pt x="31" y="60"/>
                  <a:pt x="31" y="60"/>
                  <a:pt x="31" y="60"/>
                </a:cubicBezTo>
                <a:cubicBezTo>
                  <a:pt x="31" y="60"/>
                  <a:pt x="31" y="60"/>
                  <a:pt x="31" y="60"/>
                </a:cubicBezTo>
                <a:cubicBezTo>
                  <a:pt x="34" y="59"/>
                  <a:pt x="34" y="59"/>
                  <a:pt x="34" y="59"/>
                </a:cubicBezTo>
                <a:cubicBezTo>
                  <a:pt x="35" y="59"/>
                  <a:pt x="35" y="57"/>
                  <a:pt x="34" y="57"/>
                </a:cubicBezTo>
                <a:cubicBezTo>
                  <a:pt x="30" y="57"/>
                  <a:pt x="30" y="57"/>
                  <a:pt x="30" y="57"/>
                </a:cubicBezTo>
                <a:cubicBezTo>
                  <a:pt x="30" y="57"/>
                  <a:pt x="30" y="57"/>
                  <a:pt x="30" y="57"/>
                </a:cubicBezTo>
                <a:cubicBezTo>
                  <a:pt x="33" y="56"/>
                  <a:pt x="33" y="56"/>
                  <a:pt x="33" y="56"/>
                </a:cubicBezTo>
                <a:cubicBezTo>
                  <a:pt x="34" y="56"/>
                  <a:pt x="34" y="54"/>
                  <a:pt x="33" y="54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54"/>
                  <a:pt x="21" y="53"/>
                  <a:pt x="21" y="53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3"/>
                  <a:pt x="19" y="42"/>
                  <a:pt x="19" y="42"/>
                </a:cubicBezTo>
                <a:close/>
                <a:moveTo>
                  <a:pt x="107" y="30"/>
                </a:moveTo>
                <a:cubicBezTo>
                  <a:pt x="116" y="31"/>
                  <a:pt x="116" y="31"/>
                  <a:pt x="116" y="31"/>
                </a:cubicBezTo>
                <a:cubicBezTo>
                  <a:pt x="116" y="31"/>
                  <a:pt x="117" y="32"/>
                  <a:pt x="117" y="32"/>
                </a:cubicBezTo>
                <a:cubicBezTo>
                  <a:pt x="116" y="35"/>
                  <a:pt x="116" y="35"/>
                  <a:pt x="116" y="35"/>
                </a:cubicBezTo>
                <a:cubicBezTo>
                  <a:pt x="116" y="36"/>
                  <a:pt x="116" y="36"/>
                  <a:pt x="115" y="36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36"/>
                  <a:pt x="112" y="36"/>
                  <a:pt x="112" y="37"/>
                </a:cubicBezTo>
                <a:cubicBezTo>
                  <a:pt x="115" y="37"/>
                  <a:pt x="115" y="37"/>
                  <a:pt x="115" y="37"/>
                </a:cubicBezTo>
                <a:cubicBezTo>
                  <a:pt x="116" y="38"/>
                  <a:pt x="116" y="38"/>
                  <a:pt x="116" y="39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16" y="40"/>
                  <a:pt x="115" y="41"/>
                  <a:pt x="115" y="40"/>
                </a:cubicBezTo>
                <a:cubicBezTo>
                  <a:pt x="114" y="40"/>
                  <a:pt x="114" y="40"/>
                  <a:pt x="114" y="40"/>
                </a:cubicBezTo>
                <a:cubicBezTo>
                  <a:pt x="113" y="40"/>
                  <a:pt x="113" y="40"/>
                  <a:pt x="114" y="41"/>
                </a:cubicBezTo>
                <a:cubicBezTo>
                  <a:pt x="115" y="42"/>
                  <a:pt x="115" y="42"/>
                  <a:pt x="115" y="42"/>
                </a:cubicBezTo>
                <a:cubicBezTo>
                  <a:pt x="115" y="42"/>
                  <a:pt x="115" y="42"/>
                  <a:pt x="115" y="43"/>
                </a:cubicBezTo>
                <a:cubicBezTo>
                  <a:pt x="115" y="45"/>
                  <a:pt x="115" y="45"/>
                  <a:pt x="115" y="45"/>
                </a:cubicBezTo>
                <a:cubicBezTo>
                  <a:pt x="115" y="45"/>
                  <a:pt x="115" y="46"/>
                  <a:pt x="116" y="46"/>
                </a:cubicBezTo>
                <a:cubicBezTo>
                  <a:pt x="116" y="46"/>
                  <a:pt x="116" y="47"/>
                  <a:pt x="117" y="48"/>
                </a:cubicBezTo>
                <a:cubicBezTo>
                  <a:pt x="117" y="48"/>
                  <a:pt x="117" y="48"/>
                  <a:pt x="118" y="48"/>
                </a:cubicBezTo>
                <a:cubicBezTo>
                  <a:pt x="129" y="50"/>
                  <a:pt x="129" y="50"/>
                  <a:pt x="129" y="50"/>
                </a:cubicBezTo>
                <a:cubicBezTo>
                  <a:pt x="130" y="50"/>
                  <a:pt x="130" y="50"/>
                  <a:pt x="130" y="51"/>
                </a:cubicBezTo>
                <a:cubicBezTo>
                  <a:pt x="129" y="60"/>
                  <a:pt x="129" y="60"/>
                  <a:pt x="129" y="60"/>
                </a:cubicBezTo>
                <a:cubicBezTo>
                  <a:pt x="129" y="61"/>
                  <a:pt x="128" y="61"/>
                  <a:pt x="128" y="61"/>
                </a:cubicBezTo>
                <a:cubicBezTo>
                  <a:pt x="116" y="59"/>
                  <a:pt x="116" y="59"/>
                  <a:pt x="116" y="59"/>
                </a:cubicBezTo>
                <a:cubicBezTo>
                  <a:pt x="116" y="59"/>
                  <a:pt x="115" y="60"/>
                  <a:pt x="115" y="60"/>
                </a:cubicBezTo>
                <a:cubicBezTo>
                  <a:pt x="115" y="60"/>
                  <a:pt x="114" y="61"/>
                  <a:pt x="114" y="61"/>
                </a:cubicBezTo>
                <a:cubicBezTo>
                  <a:pt x="113" y="61"/>
                  <a:pt x="113" y="62"/>
                  <a:pt x="113" y="62"/>
                </a:cubicBezTo>
                <a:cubicBezTo>
                  <a:pt x="109" y="88"/>
                  <a:pt x="109" y="88"/>
                  <a:pt x="109" y="88"/>
                </a:cubicBezTo>
                <a:cubicBezTo>
                  <a:pt x="109" y="88"/>
                  <a:pt x="109" y="88"/>
                  <a:pt x="109" y="88"/>
                </a:cubicBezTo>
                <a:cubicBezTo>
                  <a:pt x="105" y="87"/>
                  <a:pt x="103" y="87"/>
                  <a:pt x="99" y="87"/>
                </a:cubicBezTo>
                <a:cubicBezTo>
                  <a:pt x="99" y="87"/>
                  <a:pt x="98" y="86"/>
                  <a:pt x="98" y="86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1" y="67"/>
                  <a:pt x="101" y="66"/>
                  <a:pt x="102" y="66"/>
                </a:cubicBezTo>
                <a:cubicBezTo>
                  <a:pt x="103" y="66"/>
                  <a:pt x="103" y="66"/>
                  <a:pt x="103" y="66"/>
                </a:cubicBezTo>
                <a:cubicBezTo>
                  <a:pt x="104" y="66"/>
                  <a:pt x="104" y="66"/>
                  <a:pt x="103" y="65"/>
                </a:cubicBezTo>
                <a:cubicBezTo>
                  <a:pt x="102" y="65"/>
                  <a:pt x="102" y="65"/>
                  <a:pt x="102" y="65"/>
                </a:cubicBezTo>
                <a:cubicBezTo>
                  <a:pt x="102" y="64"/>
                  <a:pt x="101" y="64"/>
                  <a:pt x="101" y="63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2" y="60"/>
                  <a:pt x="102" y="60"/>
                  <a:pt x="101" y="60"/>
                </a:cubicBezTo>
                <a:cubicBezTo>
                  <a:pt x="101" y="59"/>
                  <a:pt x="100" y="58"/>
                  <a:pt x="100" y="58"/>
                </a:cubicBezTo>
                <a:cubicBezTo>
                  <a:pt x="100" y="57"/>
                  <a:pt x="99" y="57"/>
                  <a:pt x="99" y="57"/>
                </a:cubicBezTo>
                <a:cubicBezTo>
                  <a:pt x="88" y="56"/>
                  <a:pt x="88" y="56"/>
                  <a:pt x="88" y="56"/>
                </a:cubicBezTo>
                <a:cubicBezTo>
                  <a:pt x="87" y="56"/>
                  <a:pt x="87" y="55"/>
                  <a:pt x="87" y="55"/>
                </a:cubicBezTo>
                <a:cubicBezTo>
                  <a:pt x="87" y="52"/>
                  <a:pt x="87" y="52"/>
                  <a:pt x="87" y="52"/>
                </a:cubicBezTo>
                <a:cubicBezTo>
                  <a:pt x="87" y="52"/>
                  <a:pt x="88" y="52"/>
                  <a:pt x="88" y="52"/>
                </a:cubicBezTo>
                <a:cubicBezTo>
                  <a:pt x="92" y="51"/>
                  <a:pt x="92" y="51"/>
                  <a:pt x="92" y="51"/>
                </a:cubicBezTo>
                <a:cubicBezTo>
                  <a:pt x="92" y="51"/>
                  <a:pt x="92" y="51"/>
                  <a:pt x="92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7" y="50"/>
                  <a:pt x="87" y="48"/>
                  <a:pt x="89" y="48"/>
                </a:cubicBezTo>
                <a:cubicBezTo>
                  <a:pt x="93" y="48"/>
                  <a:pt x="93" y="48"/>
                  <a:pt x="93" y="48"/>
                </a:cubicBezTo>
                <a:cubicBezTo>
                  <a:pt x="94" y="48"/>
                  <a:pt x="94" y="48"/>
                  <a:pt x="93" y="48"/>
                </a:cubicBezTo>
                <a:cubicBezTo>
                  <a:pt x="89" y="47"/>
                  <a:pt x="89" y="47"/>
                  <a:pt x="89" y="47"/>
                </a:cubicBezTo>
                <a:cubicBezTo>
                  <a:pt x="88" y="47"/>
                  <a:pt x="88" y="44"/>
                  <a:pt x="89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1" y="46"/>
                  <a:pt x="101" y="46"/>
                  <a:pt x="102" y="46"/>
                </a:cubicBezTo>
                <a:cubicBezTo>
                  <a:pt x="102" y="45"/>
                  <a:pt x="103" y="45"/>
                  <a:pt x="103" y="44"/>
                </a:cubicBezTo>
                <a:cubicBezTo>
                  <a:pt x="104" y="44"/>
                  <a:pt x="104" y="43"/>
                  <a:pt x="104" y="43"/>
                </a:cubicBezTo>
                <a:cubicBezTo>
                  <a:pt x="106" y="31"/>
                  <a:pt x="106" y="31"/>
                  <a:pt x="106" y="31"/>
                </a:cubicBezTo>
                <a:cubicBezTo>
                  <a:pt x="106" y="30"/>
                  <a:pt x="106" y="30"/>
                  <a:pt x="107" y="30"/>
                </a:cubicBezTo>
                <a:close/>
                <a:moveTo>
                  <a:pt x="48" y="1"/>
                </a:moveTo>
                <a:cubicBezTo>
                  <a:pt x="61" y="0"/>
                  <a:pt x="61" y="0"/>
                  <a:pt x="61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63" y="5"/>
                  <a:pt x="63" y="5"/>
                  <a:pt x="63" y="5"/>
                </a:cubicBezTo>
                <a:cubicBezTo>
                  <a:pt x="63" y="5"/>
                  <a:pt x="62" y="6"/>
                  <a:pt x="62" y="6"/>
                </a:cubicBezTo>
                <a:cubicBezTo>
                  <a:pt x="58" y="7"/>
                  <a:pt x="58" y="7"/>
                  <a:pt x="58" y="7"/>
                </a:cubicBezTo>
                <a:cubicBezTo>
                  <a:pt x="57" y="7"/>
                  <a:pt x="57" y="7"/>
                  <a:pt x="58" y="7"/>
                </a:cubicBezTo>
                <a:cubicBezTo>
                  <a:pt x="62" y="8"/>
                  <a:pt x="62" y="8"/>
                  <a:pt x="62" y="8"/>
                </a:cubicBezTo>
                <a:cubicBezTo>
                  <a:pt x="63" y="8"/>
                  <a:pt x="63" y="8"/>
                  <a:pt x="63" y="9"/>
                </a:cubicBezTo>
                <a:cubicBezTo>
                  <a:pt x="63" y="11"/>
                  <a:pt x="63" y="11"/>
                  <a:pt x="63" y="11"/>
                </a:cubicBezTo>
                <a:cubicBezTo>
                  <a:pt x="63" y="11"/>
                  <a:pt x="63" y="12"/>
                  <a:pt x="62" y="12"/>
                </a:cubicBezTo>
                <a:cubicBezTo>
                  <a:pt x="61" y="12"/>
                  <a:pt x="61" y="12"/>
                  <a:pt x="61" y="12"/>
                </a:cubicBezTo>
                <a:cubicBezTo>
                  <a:pt x="60" y="12"/>
                  <a:pt x="60" y="12"/>
                  <a:pt x="61" y="12"/>
                </a:cubicBezTo>
                <a:cubicBezTo>
                  <a:pt x="63" y="13"/>
                  <a:pt x="63" y="13"/>
                  <a:pt x="63" y="13"/>
                </a:cubicBezTo>
                <a:cubicBezTo>
                  <a:pt x="63" y="14"/>
                  <a:pt x="63" y="14"/>
                  <a:pt x="63" y="15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8"/>
                  <a:pt x="64" y="18"/>
                  <a:pt x="64" y="19"/>
                </a:cubicBezTo>
                <a:cubicBezTo>
                  <a:pt x="65" y="19"/>
                  <a:pt x="66" y="20"/>
                  <a:pt x="67" y="21"/>
                </a:cubicBezTo>
                <a:cubicBezTo>
                  <a:pt x="67" y="21"/>
                  <a:pt x="68" y="21"/>
                  <a:pt x="68" y="21"/>
                </a:cubicBezTo>
                <a:cubicBezTo>
                  <a:pt x="83" y="20"/>
                  <a:pt x="83" y="20"/>
                  <a:pt x="83" y="20"/>
                </a:cubicBezTo>
                <a:cubicBezTo>
                  <a:pt x="84" y="20"/>
                  <a:pt x="84" y="20"/>
                  <a:pt x="84" y="21"/>
                </a:cubicBezTo>
                <a:cubicBezTo>
                  <a:pt x="85" y="34"/>
                  <a:pt x="85" y="34"/>
                  <a:pt x="85" y="34"/>
                </a:cubicBezTo>
                <a:cubicBezTo>
                  <a:pt x="85" y="34"/>
                  <a:pt x="85" y="35"/>
                  <a:pt x="85" y="35"/>
                </a:cubicBezTo>
                <a:cubicBezTo>
                  <a:pt x="69" y="36"/>
                  <a:pt x="69" y="36"/>
                  <a:pt x="69" y="36"/>
                </a:cubicBezTo>
                <a:cubicBezTo>
                  <a:pt x="69" y="36"/>
                  <a:pt x="68" y="36"/>
                  <a:pt x="68" y="37"/>
                </a:cubicBezTo>
                <a:cubicBezTo>
                  <a:pt x="67" y="37"/>
                  <a:pt x="67" y="38"/>
                  <a:pt x="66" y="39"/>
                </a:cubicBezTo>
                <a:cubicBezTo>
                  <a:pt x="65" y="39"/>
                  <a:pt x="65" y="40"/>
                  <a:pt x="65" y="40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8"/>
                  <a:pt x="68" y="78"/>
                  <a:pt x="67" y="78"/>
                </a:cubicBezTo>
                <a:cubicBezTo>
                  <a:pt x="54" y="78"/>
                  <a:pt x="54" y="78"/>
                  <a:pt x="54" y="78"/>
                </a:cubicBezTo>
                <a:cubicBezTo>
                  <a:pt x="54" y="78"/>
                  <a:pt x="53" y="78"/>
                  <a:pt x="53" y="78"/>
                </a:cubicBezTo>
                <a:cubicBezTo>
                  <a:pt x="51" y="50"/>
                  <a:pt x="51" y="50"/>
                  <a:pt x="51" y="50"/>
                </a:cubicBezTo>
                <a:cubicBezTo>
                  <a:pt x="51" y="49"/>
                  <a:pt x="51" y="49"/>
                  <a:pt x="52" y="49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7"/>
                  <a:pt x="55" y="47"/>
                  <a:pt x="54" y="47"/>
                </a:cubicBezTo>
                <a:cubicBezTo>
                  <a:pt x="52" y="46"/>
                  <a:pt x="52" y="46"/>
                  <a:pt x="52" y="46"/>
                </a:cubicBezTo>
                <a:cubicBezTo>
                  <a:pt x="51" y="46"/>
                  <a:pt x="51" y="46"/>
                  <a:pt x="51" y="45"/>
                </a:cubicBezTo>
                <a:cubicBezTo>
                  <a:pt x="51" y="41"/>
                  <a:pt x="51" y="41"/>
                  <a:pt x="51" y="41"/>
                </a:cubicBezTo>
                <a:cubicBezTo>
                  <a:pt x="51" y="41"/>
                  <a:pt x="50" y="40"/>
                  <a:pt x="50" y="40"/>
                </a:cubicBezTo>
                <a:cubicBezTo>
                  <a:pt x="49" y="40"/>
                  <a:pt x="48" y="39"/>
                  <a:pt x="47" y="38"/>
                </a:cubicBezTo>
                <a:cubicBezTo>
                  <a:pt x="47" y="38"/>
                  <a:pt x="46" y="38"/>
                  <a:pt x="46" y="38"/>
                </a:cubicBezTo>
                <a:cubicBezTo>
                  <a:pt x="31" y="39"/>
                  <a:pt x="31" y="39"/>
                  <a:pt x="31" y="39"/>
                </a:cubicBezTo>
                <a:cubicBezTo>
                  <a:pt x="30" y="39"/>
                  <a:pt x="30" y="38"/>
                  <a:pt x="30" y="38"/>
                </a:cubicBezTo>
                <a:cubicBezTo>
                  <a:pt x="30" y="34"/>
                  <a:pt x="30" y="34"/>
                  <a:pt x="30" y="34"/>
                </a:cubicBezTo>
                <a:cubicBezTo>
                  <a:pt x="30" y="34"/>
                  <a:pt x="30" y="34"/>
                  <a:pt x="30" y="33"/>
                </a:cubicBezTo>
                <a:cubicBezTo>
                  <a:pt x="35" y="32"/>
                  <a:pt x="35" y="32"/>
                  <a:pt x="35" y="32"/>
                </a:cubicBezTo>
                <a:cubicBezTo>
                  <a:pt x="36" y="32"/>
                  <a:pt x="36" y="32"/>
                  <a:pt x="35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9" y="32"/>
                  <a:pt x="29" y="29"/>
                  <a:pt x="30" y="29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7"/>
                  <a:pt x="37" y="27"/>
                  <a:pt x="36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29" y="27"/>
                  <a:pt x="28" y="24"/>
                  <a:pt x="30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7" y="21"/>
                  <a:pt x="47" y="20"/>
                  <a:pt x="48" y="20"/>
                </a:cubicBezTo>
                <a:cubicBezTo>
                  <a:pt x="49" y="19"/>
                  <a:pt x="49" y="19"/>
                  <a:pt x="49" y="18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1"/>
                  <a:pt x="48" y="1"/>
                  <a:pt x="48" y="1"/>
                </a:cubicBezTo>
                <a:close/>
                <a:moveTo>
                  <a:pt x="33" y="102"/>
                </a:moveTo>
                <a:cubicBezTo>
                  <a:pt x="32" y="99"/>
                  <a:pt x="33" y="96"/>
                  <a:pt x="33" y="94"/>
                </a:cubicBezTo>
                <a:cubicBezTo>
                  <a:pt x="33" y="93"/>
                  <a:pt x="33" y="93"/>
                  <a:pt x="32" y="93"/>
                </a:cubicBezTo>
                <a:cubicBezTo>
                  <a:pt x="23" y="93"/>
                  <a:pt x="15" y="92"/>
                  <a:pt x="10" y="102"/>
                </a:cubicBezTo>
                <a:cubicBezTo>
                  <a:pt x="10" y="102"/>
                  <a:pt x="10" y="102"/>
                  <a:pt x="11" y="102"/>
                </a:cubicBezTo>
                <a:cubicBezTo>
                  <a:pt x="32" y="102"/>
                  <a:pt x="32" y="102"/>
                  <a:pt x="32" y="102"/>
                </a:cubicBezTo>
                <a:cubicBezTo>
                  <a:pt x="33" y="102"/>
                  <a:pt x="33" y="102"/>
                  <a:pt x="33" y="102"/>
                </a:cubicBezTo>
                <a:close/>
                <a:moveTo>
                  <a:pt x="117" y="102"/>
                </a:moveTo>
                <a:cubicBezTo>
                  <a:pt x="114" y="89"/>
                  <a:pt x="103" y="89"/>
                  <a:pt x="92" y="89"/>
                </a:cubicBezTo>
                <a:cubicBezTo>
                  <a:pt x="92" y="89"/>
                  <a:pt x="92" y="90"/>
                  <a:pt x="92" y="90"/>
                </a:cubicBezTo>
                <a:cubicBezTo>
                  <a:pt x="93" y="94"/>
                  <a:pt x="94" y="98"/>
                  <a:pt x="93" y="102"/>
                </a:cubicBezTo>
                <a:cubicBezTo>
                  <a:pt x="93" y="102"/>
                  <a:pt x="93" y="102"/>
                  <a:pt x="94" y="102"/>
                </a:cubicBezTo>
                <a:cubicBezTo>
                  <a:pt x="117" y="102"/>
                  <a:pt x="117" y="102"/>
                  <a:pt x="117" y="102"/>
                </a:cubicBezTo>
                <a:cubicBezTo>
                  <a:pt x="117" y="102"/>
                  <a:pt x="118" y="102"/>
                  <a:pt x="117" y="102"/>
                </a:cubicBezTo>
                <a:close/>
              </a:path>
            </a:pathLst>
          </a:custGeom>
          <a:solidFill>
            <a:srgbClr val="031E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6516914" y="2849711"/>
            <a:ext cx="2090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415314" y="2963171"/>
            <a:ext cx="3376247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9338442" y="2564493"/>
            <a:ext cx="906237" cy="3496343"/>
            <a:chOff x="9338442" y="2273832"/>
            <a:chExt cx="906237" cy="3496343"/>
          </a:xfrm>
        </p:grpSpPr>
        <p:sp>
          <p:nvSpPr>
            <p:cNvPr id="13" name="Freeform 9"/>
            <p:cNvSpPr/>
            <p:nvPr/>
          </p:nvSpPr>
          <p:spPr bwMode="auto">
            <a:xfrm rot="10800000">
              <a:off x="9338442" y="4830308"/>
              <a:ext cx="906237" cy="939867"/>
            </a:xfrm>
            <a:custGeom>
              <a:avLst/>
              <a:gdLst>
                <a:gd name="T0" fmla="*/ 49 w 72"/>
                <a:gd name="T1" fmla="*/ 42 h 75"/>
                <a:gd name="T2" fmla="*/ 51 w 72"/>
                <a:gd name="T3" fmla="*/ 43 h 75"/>
                <a:gd name="T4" fmla="*/ 44 w 72"/>
                <a:gd name="T5" fmla="*/ 74 h 75"/>
                <a:gd name="T6" fmla="*/ 51 w 72"/>
                <a:gd name="T7" fmla="*/ 38 h 75"/>
                <a:gd name="T8" fmla="*/ 48 w 72"/>
                <a:gd name="T9" fmla="*/ 32 h 75"/>
                <a:gd name="T10" fmla="*/ 58 w 72"/>
                <a:gd name="T11" fmla="*/ 33 h 75"/>
                <a:gd name="T12" fmla="*/ 70 w 72"/>
                <a:gd name="T13" fmla="*/ 25 h 75"/>
                <a:gd name="T14" fmla="*/ 54 w 72"/>
                <a:gd name="T15" fmla="*/ 30 h 75"/>
                <a:gd name="T16" fmla="*/ 47 w 72"/>
                <a:gd name="T17" fmla="*/ 29 h 75"/>
                <a:gd name="T18" fmla="*/ 53 w 72"/>
                <a:gd name="T19" fmla="*/ 26 h 75"/>
                <a:gd name="T20" fmla="*/ 63 w 72"/>
                <a:gd name="T21" fmla="*/ 1 h 75"/>
                <a:gd name="T22" fmla="*/ 49 w 72"/>
                <a:gd name="T23" fmla="*/ 26 h 75"/>
                <a:gd name="T24" fmla="*/ 44 w 72"/>
                <a:gd name="T25" fmla="*/ 27 h 75"/>
                <a:gd name="T26" fmla="*/ 40 w 72"/>
                <a:gd name="T27" fmla="*/ 6 h 75"/>
                <a:gd name="T28" fmla="*/ 43 w 72"/>
                <a:gd name="T29" fmla="*/ 23 h 75"/>
                <a:gd name="T30" fmla="*/ 39 w 72"/>
                <a:gd name="T31" fmla="*/ 24 h 75"/>
                <a:gd name="T32" fmla="*/ 37 w 72"/>
                <a:gd name="T33" fmla="*/ 22 h 75"/>
                <a:gd name="T34" fmla="*/ 34 w 72"/>
                <a:gd name="T35" fmla="*/ 23 h 75"/>
                <a:gd name="T36" fmla="*/ 34 w 72"/>
                <a:gd name="T37" fmla="*/ 22 h 75"/>
                <a:gd name="T38" fmla="*/ 30 w 72"/>
                <a:gd name="T39" fmla="*/ 25 h 75"/>
                <a:gd name="T40" fmla="*/ 32 w 72"/>
                <a:gd name="T41" fmla="*/ 7 h 75"/>
                <a:gd name="T42" fmla="*/ 27 w 72"/>
                <a:gd name="T43" fmla="*/ 24 h 75"/>
                <a:gd name="T44" fmla="*/ 27 w 72"/>
                <a:gd name="T45" fmla="*/ 27 h 75"/>
                <a:gd name="T46" fmla="*/ 20 w 72"/>
                <a:gd name="T47" fmla="*/ 25 h 75"/>
                <a:gd name="T48" fmla="*/ 7 w 72"/>
                <a:gd name="T49" fmla="*/ 1 h 75"/>
                <a:gd name="T50" fmla="*/ 22 w 72"/>
                <a:gd name="T51" fmla="*/ 29 h 75"/>
                <a:gd name="T52" fmla="*/ 24 w 72"/>
                <a:gd name="T53" fmla="*/ 30 h 75"/>
                <a:gd name="T54" fmla="*/ 13 w 72"/>
                <a:gd name="T55" fmla="*/ 31 h 75"/>
                <a:gd name="T56" fmla="*/ 0 w 72"/>
                <a:gd name="T57" fmla="*/ 26 h 75"/>
                <a:gd name="T58" fmla="*/ 17 w 72"/>
                <a:gd name="T59" fmla="*/ 33 h 75"/>
                <a:gd name="T60" fmla="*/ 24 w 72"/>
                <a:gd name="T61" fmla="*/ 34 h 75"/>
                <a:gd name="T62" fmla="*/ 18 w 72"/>
                <a:gd name="T63" fmla="*/ 42 h 75"/>
                <a:gd name="T64" fmla="*/ 28 w 72"/>
                <a:gd name="T65" fmla="*/ 74 h 75"/>
                <a:gd name="T66" fmla="*/ 21 w 72"/>
                <a:gd name="T67" fmla="*/ 40 h 75"/>
                <a:gd name="T68" fmla="*/ 36 w 72"/>
                <a:gd name="T69" fmla="*/ 5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" h="75">
                  <a:moveTo>
                    <a:pt x="36" y="57"/>
                  </a:moveTo>
                  <a:cubicBezTo>
                    <a:pt x="46" y="57"/>
                    <a:pt x="49" y="49"/>
                    <a:pt x="49" y="42"/>
                  </a:cubicBezTo>
                  <a:cubicBezTo>
                    <a:pt x="49" y="40"/>
                    <a:pt x="49" y="39"/>
                    <a:pt x="50" y="40"/>
                  </a:cubicBezTo>
                  <a:cubicBezTo>
                    <a:pt x="51" y="41"/>
                    <a:pt x="51" y="41"/>
                    <a:pt x="51" y="43"/>
                  </a:cubicBezTo>
                  <a:cubicBezTo>
                    <a:pt x="51" y="53"/>
                    <a:pt x="50" y="66"/>
                    <a:pt x="43" y="74"/>
                  </a:cubicBezTo>
                  <a:cubicBezTo>
                    <a:pt x="42" y="74"/>
                    <a:pt x="43" y="75"/>
                    <a:pt x="44" y="74"/>
                  </a:cubicBezTo>
                  <a:cubicBezTo>
                    <a:pt x="51" y="66"/>
                    <a:pt x="53" y="53"/>
                    <a:pt x="53" y="42"/>
                  </a:cubicBezTo>
                  <a:cubicBezTo>
                    <a:pt x="53" y="40"/>
                    <a:pt x="52" y="39"/>
                    <a:pt x="51" y="38"/>
                  </a:cubicBezTo>
                  <a:cubicBezTo>
                    <a:pt x="50" y="36"/>
                    <a:pt x="49" y="35"/>
                    <a:pt x="47" y="34"/>
                  </a:cubicBezTo>
                  <a:cubicBezTo>
                    <a:pt x="45" y="32"/>
                    <a:pt x="45" y="32"/>
                    <a:pt x="48" y="32"/>
                  </a:cubicBezTo>
                  <a:cubicBezTo>
                    <a:pt x="50" y="32"/>
                    <a:pt x="52" y="32"/>
                    <a:pt x="54" y="33"/>
                  </a:cubicBezTo>
                  <a:cubicBezTo>
                    <a:pt x="56" y="33"/>
                    <a:pt x="56" y="33"/>
                    <a:pt x="58" y="33"/>
                  </a:cubicBezTo>
                  <a:cubicBezTo>
                    <a:pt x="63" y="32"/>
                    <a:pt x="67" y="29"/>
                    <a:pt x="71" y="26"/>
                  </a:cubicBezTo>
                  <a:cubicBezTo>
                    <a:pt x="72" y="26"/>
                    <a:pt x="71" y="25"/>
                    <a:pt x="70" y="25"/>
                  </a:cubicBezTo>
                  <a:cubicBezTo>
                    <a:pt x="67" y="28"/>
                    <a:pt x="63" y="30"/>
                    <a:pt x="58" y="31"/>
                  </a:cubicBezTo>
                  <a:cubicBezTo>
                    <a:pt x="57" y="31"/>
                    <a:pt x="56" y="31"/>
                    <a:pt x="54" y="30"/>
                  </a:cubicBezTo>
                  <a:cubicBezTo>
                    <a:pt x="52" y="30"/>
                    <a:pt x="49" y="30"/>
                    <a:pt x="47" y="30"/>
                  </a:cubicBezTo>
                  <a:cubicBezTo>
                    <a:pt x="44" y="30"/>
                    <a:pt x="44" y="29"/>
                    <a:pt x="47" y="29"/>
                  </a:cubicBezTo>
                  <a:cubicBezTo>
                    <a:pt x="48" y="29"/>
                    <a:pt x="48" y="29"/>
                    <a:pt x="49" y="29"/>
                  </a:cubicBezTo>
                  <a:cubicBezTo>
                    <a:pt x="51" y="28"/>
                    <a:pt x="51" y="28"/>
                    <a:pt x="53" y="26"/>
                  </a:cubicBezTo>
                  <a:cubicBezTo>
                    <a:pt x="59" y="19"/>
                    <a:pt x="62" y="10"/>
                    <a:pt x="64" y="1"/>
                  </a:cubicBezTo>
                  <a:cubicBezTo>
                    <a:pt x="64" y="1"/>
                    <a:pt x="63" y="0"/>
                    <a:pt x="63" y="1"/>
                  </a:cubicBezTo>
                  <a:cubicBezTo>
                    <a:pt x="61" y="10"/>
                    <a:pt x="57" y="18"/>
                    <a:pt x="52" y="25"/>
                  </a:cubicBezTo>
                  <a:cubicBezTo>
                    <a:pt x="51" y="26"/>
                    <a:pt x="50" y="26"/>
                    <a:pt x="49" y="26"/>
                  </a:cubicBezTo>
                  <a:cubicBezTo>
                    <a:pt x="47" y="26"/>
                    <a:pt x="46" y="27"/>
                    <a:pt x="45" y="27"/>
                  </a:cubicBezTo>
                  <a:cubicBezTo>
                    <a:pt x="44" y="27"/>
                    <a:pt x="43" y="27"/>
                    <a:pt x="44" y="27"/>
                  </a:cubicBezTo>
                  <a:cubicBezTo>
                    <a:pt x="44" y="26"/>
                    <a:pt x="44" y="26"/>
                    <a:pt x="44" y="24"/>
                  </a:cubicBezTo>
                  <a:cubicBezTo>
                    <a:pt x="44" y="18"/>
                    <a:pt x="44" y="11"/>
                    <a:pt x="40" y="6"/>
                  </a:cubicBezTo>
                  <a:cubicBezTo>
                    <a:pt x="40" y="6"/>
                    <a:pt x="39" y="6"/>
                    <a:pt x="39" y="7"/>
                  </a:cubicBezTo>
                  <a:cubicBezTo>
                    <a:pt x="42" y="11"/>
                    <a:pt x="43" y="17"/>
                    <a:pt x="43" y="23"/>
                  </a:cubicBezTo>
                  <a:cubicBezTo>
                    <a:pt x="43" y="24"/>
                    <a:pt x="42" y="25"/>
                    <a:pt x="42" y="25"/>
                  </a:cubicBezTo>
                  <a:cubicBezTo>
                    <a:pt x="40" y="26"/>
                    <a:pt x="40" y="26"/>
                    <a:pt x="39" y="24"/>
                  </a:cubicBezTo>
                  <a:cubicBezTo>
                    <a:pt x="39" y="23"/>
                    <a:pt x="38" y="22"/>
                    <a:pt x="37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4" y="24"/>
                    <a:pt x="34" y="23"/>
                  </a:cubicBezTo>
                  <a:cubicBezTo>
                    <a:pt x="34" y="23"/>
                    <a:pt x="34" y="23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3"/>
                    <a:pt x="32" y="24"/>
                  </a:cubicBezTo>
                  <a:cubicBezTo>
                    <a:pt x="31" y="26"/>
                    <a:pt x="31" y="26"/>
                    <a:pt x="30" y="25"/>
                  </a:cubicBezTo>
                  <a:cubicBezTo>
                    <a:pt x="29" y="25"/>
                    <a:pt x="29" y="24"/>
                    <a:pt x="29" y="23"/>
                  </a:cubicBezTo>
                  <a:cubicBezTo>
                    <a:pt x="28" y="17"/>
                    <a:pt x="29" y="11"/>
                    <a:pt x="32" y="7"/>
                  </a:cubicBezTo>
                  <a:cubicBezTo>
                    <a:pt x="33" y="6"/>
                    <a:pt x="32" y="6"/>
                    <a:pt x="31" y="6"/>
                  </a:cubicBezTo>
                  <a:cubicBezTo>
                    <a:pt x="27" y="11"/>
                    <a:pt x="27" y="18"/>
                    <a:pt x="27" y="24"/>
                  </a:cubicBezTo>
                  <a:cubicBezTo>
                    <a:pt x="27" y="26"/>
                    <a:pt x="27" y="26"/>
                    <a:pt x="27" y="27"/>
                  </a:cubicBezTo>
                  <a:cubicBezTo>
                    <a:pt x="28" y="27"/>
                    <a:pt x="28" y="27"/>
                    <a:pt x="27" y="27"/>
                  </a:cubicBezTo>
                  <a:cubicBezTo>
                    <a:pt x="25" y="27"/>
                    <a:pt x="24" y="26"/>
                    <a:pt x="23" y="26"/>
                  </a:cubicBezTo>
                  <a:cubicBezTo>
                    <a:pt x="21" y="26"/>
                    <a:pt x="21" y="26"/>
                    <a:pt x="20" y="25"/>
                  </a:cubicBezTo>
                  <a:cubicBezTo>
                    <a:pt x="14" y="18"/>
                    <a:pt x="10" y="10"/>
                    <a:pt x="8" y="1"/>
                  </a:cubicBezTo>
                  <a:cubicBezTo>
                    <a:pt x="8" y="0"/>
                    <a:pt x="7" y="1"/>
                    <a:pt x="7" y="1"/>
                  </a:cubicBezTo>
                  <a:cubicBezTo>
                    <a:pt x="9" y="10"/>
                    <a:pt x="13" y="19"/>
                    <a:pt x="18" y="26"/>
                  </a:cubicBezTo>
                  <a:cubicBezTo>
                    <a:pt x="20" y="28"/>
                    <a:pt x="20" y="28"/>
                    <a:pt x="22" y="29"/>
                  </a:cubicBezTo>
                  <a:cubicBezTo>
                    <a:pt x="23" y="29"/>
                    <a:pt x="24" y="29"/>
                    <a:pt x="24" y="29"/>
                  </a:cubicBezTo>
                  <a:cubicBezTo>
                    <a:pt x="27" y="29"/>
                    <a:pt x="27" y="30"/>
                    <a:pt x="24" y="30"/>
                  </a:cubicBezTo>
                  <a:cubicBezTo>
                    <a:pt x="22" y="30"/>
                    <a:pt x="19" y="30"/>
                    <a:pt x="17" y="30"/>
                  </a:cubicBezTo>
                  <a:cubicBezTo>
                    <a:pt x="15" y="31"/>
                    <a:pt x="14" y="31"/>
                    <a:pt x="13" y="31"/>
                  </a:cubicBezTo>
                  <a:cubicBezTo>
                    <a:pt x="9" y="30"/>
                    <a:pt x="5" y="28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4" y="29"/>
                    <a:pt x="8" y="32"/>
                    <a:pt x="13" y="33"/>
                  </a:cubicBezTo>
                  <a:cubicBezTo>
                    <a:pt x="15" y="33"/>
                    <a:pt x="15" y="33"/>
                    <a:pt x="17" y="33"/>
                  </a:cubicBezTo>
                  <a:cubicBezTo>
                    <a:pt x="19" y="32"/>
                    <a:pt x="21" y="32"/>
                    <a:pt x="23" y="32"/>
                  </a:cubicBezTo>
                  <a:cubicBezTo>
                    <a:pt x="26" y="32"/>
                    <a:pt x="26" y="32"/>
                    <a:pt x="24" y="34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9" y="39"/>
                    <a:pt x="19" y="40"/>
                    <a:pt x="18" y="42"/>
                  </a:cubicBezTo>
                  <a:cubicBezTo>
                    <a:pt x="18" y="53"/>
                    <a:pt x="20" y="66"/>
                    <a:pt x="27" y="74"/>
                  </a:cubicBezTo>
                  <a:cubicBezTo>
                    <a:pt x="28" y="75"/>
                    <a:pt x="29" y="74"/>
                    <a:pt x="28" y="74"/>
                  </a:cubicBezTo>
                  <a:cubicBezTo>
                    <a:pt x="21" y="66"/>
                    <a:pt x="20" y="53"/>
                    <a:pt x="20" y="43"/>
                  </a:cubicBezTo>
                  <a:cubicBezTo>
                    <a:pt x="21" y="41"/>
                    <a:pt x="21" y="41"/>
                    <a:pt x="21" y="40"/>
                  </a:cubicBezTo>
                  <a:cubicBezTo>
                    <a:pt x="22" y="39"/>
                    <a:pt x="23" y="40"/>
                    <a:pt x="23" y="42"/>
                  </a:cubicBezTo>
                  <a:cubicBezTo>
                    <a:pt x="23" y="49"/>
                    <a:pt x="26" y="57"/>
                    <a:pt x="36" y="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15" name="直接连接符 14"/>
            <p:cNvCxnSpPr>
              <a:stCxn id="13" idx="34"/>
            </p:cNvCxnSpPr>
            <p:nvPr/>
          </p:nvCxnSpPr>
          <p:spPr>
            <a:xfrm flipV="1">
              <a:off x="9791560" y="2273832"/>
              <a:ext cx="0" cy="2782044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6371772" y="1741715"/>
            <a:ext cx="4067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</a:rPr>
              <a:t>PART TWO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4657098" y="2185372"/>
            <a:ext cx="1531657" cy="1099898"/>
          </a:xfrm>
          <a:custGeom>
            <a:avLst/>
            <a:gdLst>
              <a:gd name="T0" fmla="*/ 30 w 266"/>
              <a:gd name="T1" fmla="*/ 83 h 190"/>
              <a:gd name="T2" fmla="*/ 37 w 266"/>
              <a:gd name="T3" fmla="*/ 81 h 190"/>
              <a:gd name="T4" fmla="*/ 24 w 266"/>
              <a:gd name="T5" fmla="*/ 84 h 190"/>
              <a:gd name="T6" fmla="*/ 30 w 266"/>
              <a:gd name="T7" fmla="*/ 89 h 190"/>
              <a:gd name="T8" fmla="*/ 13 w 266"/>
              <a:gd name="T9" fmla="*/ 83 h 190"/>
              <a:gd name="T10" fmla="*/ 7 w 266"/>
              <a:gd name="T11" fmla="*/ 77 h 190"/>
              <a:gd name="T12" fmla="*/ 3 w 266"/>
              <a:gd name="T13" fmla="*/ 78 h 190"/>
              <a:gd name="T14" fmla="*/ 19 w 266"/>
              <a:gd name="T15" fmla="*/ 57 h 190"/>
              <a:gd name="T16" fmla="*/ 3 w 266"/>
              <a:gd name="T17" fmla="*/ 67 h 190"/>
              <a:gd name="T18" fmla="*/ 0 w 266"/>
              <a:gd name="T19" fmla="*/ 60 h 190"/>
              <a:gd name="T20" fmla="*/ 7 w 266"/>
              <a:gd name="T21" fmla="*/ 50 h 190"/>
              <a:gd name="T22" fmla="*/ 3 w 266"/>
              <a:gd name="T23" fmla="*/ 49 h 190"/>
              <a:gd name="T24" fmla="*/ 42 w 266"/>
              <a:gd name="T25" fmla="*/ 45 h 190"/>
              <a:gd name="T26" fmla="*/ 96 w 266"/>
              <a:gd name="T27" fmla="*/ 78 h 190"/>
              <a:gd name="T28" fmla="*/ 129 w 266"/>
              <a:gd name="T29" fmla="*/ 127 h 190"/>
              <a:gd name="T30" fmla="*/ 124 w 266"/>
              <a:gd name="T31" fmla="*/ 51 h 190"/>
              <a:gd name="T32" fmla="*/ 121 w 266"/>
              <a:gd name="T33" fmla="*/ 3 h 190"/>
              <a:gd name="T34" fmla="*/ 129 w 266"/>
              <a:gd name="T35" fmla="*/ 4 h 190"/>
              <a:gd name="T36" fmla="*/ 123 w 266"/>
              <a:gd name="T37" fmla="*/ 20 h 190"/>
              <a:gd name="T38" fmla="*/ 140 w 266"/>
              <a:gd name="T39" fmla="*/ 1 h 190"/>
              <a:gd name="T40" fmla="*/ 140 w 266"/>
              <a:gd name="T41" fmla="*/ 5 h 190"/>
              <a:gd name="T42" fmla="*/ 150 w 266"/>
              <a:gd name="T43" fmla="*/ 3 h 190"/>
              <a:gd name="T44" fmla="*/ 157 w 266"/>
              <a:gd name="T45" fmla="*/ 7 h 190"/>
              <a:gd name="T46" fmla="*/ 142 w 266"/>
              <a:gd name="T47" fmla="*/ 18 h 190"/>
              <a:gd name="T48" fmla="*/ 165 w 266"/>
              <a:gd name="T49" fmla="*/ 26 h 190"/>
              <a:gd name="T50" fmla="*/ 162 w 266"/>
              <a:gd name="T51" fmla="*/ 29 h 190"/>
              <a:gd name="T52" fmla="*/ 148 w 266"/>
              <a:gd name="T53" fmla="*/ 34 h 190"/>
              <a:gd name="T54" fmla="*/ 158 w 266"/>
              <a:gd name="T55" fmla="*/ 34 h 190"/>
              <a:gd name="T56" fmla="*/ 162 w 266"/>
              <a:gd name="T57" fmla="*/ 35 h 190"/>
              <a:gd name="T58" fmla="*/ 158 w 266"/>
              <a:gd name="T59" fmla="*/ 102 h 190"/>
              <a:gd name="T60" fmla="*/ 173 w 266"/>
              <a:gd name="T61" fmla="*/ 111 h 190"/>
              <a:gd name="T62" fmla="*/ 212 w 266"/>
              <a:gd name="T63" fmla="*/ 47 h 190"/>
              <a:gd name="T64" fmla="*/ 254 w 266"/>
              <a:gd name="T65" fmla="*/ 37 h 190"/>
              <a:gd name="T66" fmla="*/ 253 w 266"/>
              <a:gd name="T67" fmla="*/ 40 h 190"/>
              <a:gd name="T68" fmla="*/ 239 w 266"/>
              <a:gd name="T69" fmla="*/ 43 h 190"/>
              <a:gd name="T70" fmla="*/ 261 w 266"/>
              <a:gd name="T71" fmla="*/ 55 h 190"/>
              <a:gd name="T72" fmla="*/ 255 w 266"/>
              <a:gd name="T73" fmla="*/ 51 h 190"/>
              <a:gd name="T74" fmla="*/ 262 w 266"/>
              <a:gd name="T75" fmla="*/ 64 h 190"/>
              <a:gd name="T76" fmla="*/ 259 w 266"/>
              <a:gd name="T77" fmla="*/ 67 h 190"/>
              <a:gd name="T78" fmla="*/ 244 w 266"/>
              <a:gd name="T79" fmla="*/ 61 h 190"/>
              <a:gd name="T80" fmla="*/ 243 w 266"/>
              <a:gd name="T81" fmla="*/ 83 h 190"/>
              <a:gd name="T82" fmla="*/ 242 w 266"/>
              <a:gd name="T83" fmla="*/ 79 h 190"/>
              <a:gd name="T84" fmla="*/ 223 w 266"/>
              <a:gd name="T85" fmla="*/ 77 h 190"/>
              <a:gd name="T86" fmla="*/ 237 w 266"/>
              <a:gd name="T87" fmla="*/ 77 h 190"/>
              <a:gd name="T88" fmla="*/ 233 w 266"/>
              <a:gd name="T89" fmla="*/ 84 h 190"/>
              <a:gd name="T90" fmla="*/ 197 w 266"/>
              <a:gd name="T91" fmla="*/ 114 h 190"/>
              <a:gd name="T92" fmla="*/ 223 w 266"/>
              <a:gd name="T93" fmla="*/ 190 h 190"/>
              <a:gd name="T94" fmla="*/ 73 w 266"/>
              <a:gd name="T95" fmla="*/ 135 h 190"/>
              <a:gd name="T96" fmla="*/ 50 w 266"/>
              <a:gd name="T97" fmla="*/ 8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190">
                <a:moveTo>
                  <a:pt x="36" y="88"/>
                </a:moveTo>
                <a:cubicBezTo>
                  <a:pt x="35" y="88"/>
                  <a:pt x="35" y="88"/>
                  <a:pt x="34" y="87"/>
                </a:cubicBezTo>
                <a:cubicBezTo>
                  <a:pt x="33" y="86"/>
                  <a:pt x="33" y="86"/>
                  <a:pt x="33" y="86"/>
                </a:cubicBezTo>
                <a:cubicBezTo>
                  <a:pt x="32" y="85"/>
                  <a:pt x="31" y="84"/>
                  <a:pt x="30" y="83"/>
                </a:cubicBezTo>
                <a:cubicBezTo>
                  <a:pt x="29" y="82"/>
                  <a:pt x="29" y="82"/>
                  <a:pt x="31" y="83"/>
                </a:cubicBezTo>
                <a:cubicBezTo>
                  <a:pt x="31" y="83"/>
                  <a:pt x="32" y="83"/>
                  <a:pt x="33" y="83"/>
                </a:cubicBezTo>
                <a:cubicBezTo>
                  <a:pt x="33" y="83"/>
                  <a:pt x="34" y="83"/>
                  <a:pt x="34" y="82"/>
                </a:cubicBezTo>
                <a:cubicBezTo>
                  <a:pt x="35" y="82"/>
                  <a:pt x="36" y="81"/>
                  <a:pt x="37" y="81"/>
                </a:cubicBezTo>
                <a:cubicBezTo>
                  <a:pt x="40" y="82"/>
                  <a:pt x="42" y="81"/>
                  <a:pt x="43" y="79"/>
                </a:cubicBezTo>
                <a:cubicBezTo>
                  <a:pt x="45" y="75"/>
                  <a:pt x="42" y="74"/>
                  <a:pt x="34" y="74"/>
                </a:cubicBezTo>
                <a:cubicBezTo>
                  <a:pt x="30" y="74"/>
                  <a:pt x="25" y="74"/>
                  <a:pt x="23" y="75"/>
                </a:cubicBezTo>
                <a:cubicBezTo>
                  <a:pt x="19" y="77"/>
                  <a:pt x="18" y="81"/>
                  <a:pt x="24" y="84"/>
                </a:cubicBezTo>
                <a:cubicBezTo>
                  <a:pt x="26" y="84"/>
                  <a:pt x="26" y="85"/>
                  <a:pt x="26" y="86"/>
                </a:cubicBezTo>
                <a:cubicBezTo>
                  <a:pt x="27" y="87"/>
                  <a:pt x="27" y="87"/>
                  <a:pt x="27" y="87"/>
                </a:cubicBezTo>
                <a:cubicBezTo>
                  <a:pt x="28" y="88"/>
                  <a:pt x="29" y="88"/>
                  <a:pt x="30" y="88"/>
                </a:cubicBezTo>
                <a:cubicBezTo>
                  <a:pt x="31" y="88"/>
                  <a:pt x="31" y="89"/>
                  <a:pt x="30" y="89"/>
                </a:cubicBezTo>
                <a:cubicBezTo>
                  <a:pt x="29" y="90"/>
                  <a:pt x="27" y="90"/>
                  <a:pt x="26" y="90"/>
                </a:cubicBezTo>
                <a:cubicBezTo>
                  <a:pt x="25" y="90"/>
                  <a:pt x="25" y="90"/>
                  <a:pt x="24" y="90"/>
                </a:cubicBezTo>
                <a:cubicBezTo>
                  <a:pt x="24" y="90"/>
                  <a:pt x="23" y="90"/>
                  <a:pt x="22" y="90"/>
                </a:cubicBezTo>
                <a:cubicBezTo>
                  <a:pt x="17" y="88"/>
                  <a:pt x="14" y="85"/>
                  <a:pt x="13" y="83"/>
                </a:cubicBezTo>
                <a:cubicBezTo>
                  <a:pt x="11" y="77"/>
                  <a:pt x="14" y="72"/>
                  <a:pt x="19" y="69"/>
                </a:cubicBezTo>
                <a:cubicBezTo>
                  <a:pt x="23" y="67"/>
                  <a:pt x="23" y="66"/>
                  <a:pt x="17" y="67"/>
                </a:cubicBezTo>
                <a:cubicBezTo>
                  <a:pt x="13" y="67"/>
                  <a:pt x="10" y="70"/>
                  <a:pt x="9" y="75"/>
                </a:cubicBezTo>
                <a:cubicBezTo>
                  <a:pt x="9" y="76"/>
                  <a:pt x="8" y="77"/>
                  <a:pt x="7" y="77"/>
                </a:cubicBezTo>
                <a:cubicBezTo>
                  <a:pt x="6" y="78"/>
                  <a:pt x="6" y="78"/>
                  <a:pt x="6" y="79"/>
                </a:cubicBezTo>
                <a:cubicBezTo>
                  <a:pt x="6" y="79"/>
                  <a:pt x="6" y="80"/>
                  <a:pt x="6" y="81"/>
                </a:cubicBezTo>
                <a:cubicBezTo>
                  <a:pt x="6" y="82"/>
                  <a:pt x="6" y="83"/>
                  <a:pt x="5" y="82"/>
                </a:cubicBezTo>
                <a:cubicBezTo>
                  <a:pt x="4" y="80"/>
                  <a:pt x="4" y="79"/>
                  <a:pt x="3" y="78"/>
                </a:cubicBezTo>
                <a:cubicBezTo>
                  <a:pt x="3" y="77"/>
                  <a:pt x="3" y="77"/>
                  <a:pt x="3" y="76"/>
                </a:cubicBezTo>
                <a:cubicBezTo>
                  <a:pt x="2" y="76"/>
                  <a:pt x="2" y="75"/>
                  <a:pt x="2" y="74"/>
                </a:cubicBezTo>
                <a:cubicBezTo>
                  <a:pt x="3" y="65"/>
                  <a:pt x="11" y="60"/>
                  <a:pt x="19" y="60"/>
                </a:cubicBezTo>
                <a:cubicBezTo>
                  <a:pt x="25" y="59"/>
                  <a:pt x="25" y="58"/>
                  <a:pt x="19" y="57"/>
                </a:cubicBezTo>
                <a:cubicBezTo>
                  <a:pt x="14" y="56"/>
                  <a:pt x="9" y="58"/>
                  <a:pt x="7" y="62"/>
                </a:cubicBezTo>
                <a:cubicBezTo>
                  <a:pt x="6" y="63"/>
                  <a:pt x="5" y="64"/>
                  <a:pt x="4" y="64"/>
                </a:cubicBezTo>
                <a:cubicBezTo>
                  <a:pt x="4" y="64"/>
                  <a:pt x="3" y="65"/>
                  <a:pt x="3" y="65"/>
                </a:cubicBezTo>
                <a:cubicBezTo>
                  <a:pt x="3" y="66"/>
                  <a:pt x="3" y="67"/>
                  <a:pt x="3" y="67"/>
                </a:cubicBezTo>
                <a:cubicBezTo>
                  <a:pt x="2" y="69"/>
                  <a:pt x="2" y="69"/>
                  <a:pt x="2" y="68"/>
                </a:cubicBezTo>
                <a:cubicBezTo>
                  <a:pt x="1" y="66"/>
                  <a:pt x="1" y="65"/>
                  <a:pt x="1" y="64"/>
                </a:cubicBezTo>
                <a:cubicBezTo>
                  <a:pt x="1" y="63"/>
                  <a:pt x="1" y="63"/>
                  <a:pt x="0" y="63"/>
                </a:cubicBezTo>
                <a:cubicBezTo>
                  <a:pt x="0" y="62"/>
                  <a:pt x="0" y="61"/>
                  <a:pt x="0" y="60"/>
                </a:cubicBezTo>
                <a:cubicBezTo>
                  <a:pt x="4" y="52"/>
                  <a:pt x="12" y="49"/>
                  <a:pt x="19" y="50"/>
                </a:cubicBezTo>
                <a:cubicBezTo>
                  <a:pt x="24" y="51"/>
                  <a:pt x="24" y="50"/>
                  <a:pt x="21" y="47"/>
                </a:cubicBezTo>
                <a:cubicBezTo>
                  <a:pt x="17" y="45"/>
                  <a:pt x="12" y="46"/>
                  <a:pt x="9" y="49"/>
                </a:cubicBezTo>
                <a:cubicBezTo>
                  <a:pt x="8" y="50"/>
                  <a:pt x="7" y="50"/>
                  <a:pt x="7" y="50"/>
                </a:cubicBezTo>
                <a:cubicBezTo>
                  <a:pt x="6" y="50"/>
                  <a:pt x="6" y="50"/>
                  <a:pt x="5" y="51"/>
                </a:cubicBezTo>
                <a:cubicBezTo>
                  <a:pt x="5" y="51"/>
                  <a:pt x="4" y="52"/>
                  <a:pt x="4" y="53"/>
                </a:cubicBezTo>
                <a:cubicBezTo>
                  <a:pt x="3" y="54"/>
                  <a:pt x="3" y="54"/>
                  <a:pt x="3" y="53"/>
                </a:cubicBezTo>
                <a:cubicBezTo>
                  <a:pt x="3" y="51"/>
                  <a:pt x="3" y="50"/>
                  <a:pt x="3" y="49"/>
                </a:cubicBezTo>
                <a:cubicBezTo>
                  <a:pt x="3" y="49"/>
                  <a:pt x="3" y="48"/>
                  <a:pt x="3" y="48"/>
                </a:cubicBezTo>
                <a:cubicBezTo>
                  <a:pt x="3" y="47"/>
                  <a:pt x="3" y="46"/>
                  <a:pt x="4" y="45"/>
                </a:cubicBezTo>
                <a:cubicBezTo>
                  <a:pt x="9" y="39"/>
                  <a:pt x="17" y="38"/>
                  <a:pt x="23" y="41"/>
                </a:cubicBezTo>
                <a:cubicBezTo>
                  <a:pt x="30" y="45"/>
                  <a:pt x="32" y="45"/>
                  <a:pt x="42" y="45"/>
                </a:cubicBezTo>
                <a:cubicBezTo>
                  <a:pt x="44" y="45"/>
                  <a:pt x="45" y="46"/>
                  <a:pt x="46" y="47"/>
                </a:cubicBezTo>
                <a:cubicBezTo>
                  <a:pt x="49" y="49"/>
                  <a:pt x="51" y="50"/>
                  <a:pt x="54" y="50"/>
                </a:cubicBezTo>
                <a:cubicBezTo>
                  <a:pt x="61" y="51"/>
                  <a:pt x="62" y="51"/>
                  <a:pt x="67" y="56"/>
                </a:cubicBezTo>
                <a:cubicBezTo>
                  <a:pt x="77" y="63"/>
                  <a:pt x="87" y="70"/>
                  <a:pt x="96" y="78"/>
                </a:cubicBezTo>
                <a:cubicBezTo>
                  <a:pt x="112" y="89"/>
                  <a:pt x="113" y="92"/>
                  <a:pt x="106" y="113"/>
                </a:cubicBezTo>
                <a:cubicBezTo>
                  <a:pt x="100" y="129"/>
                  <a:pt x="100" y="129"/>
                  <a:pt x="100" y="129"/>
                </a:cubicBezTo>
                <a:cubicBezTo>
                  <a:pt x="97" y="139"/>
                  <a:pt x="98" y="139"/>
                  <a:pt x="109" y="138"/>
                </a:cubicBezTo>
                <a:cubicBezTo>
                  <a:pt x="122" y="136"/>
                  <a:pt x="123" y="135"/>
                  <a:pt x="129" y="127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7" y="116"/>
                  <a:pt x="137" y="115"/>
                  <a:pt x="136" y="110"/>
                </a:cubicBezTo>
                <a:cubicBezTo>
                  <a:pt x="133" y="96"/>
                  <a:pt x="129" y="81"/>
                  <a:pt x="126" y="67"/>
                </a:cubicBezTo>
                <a:cubicBezTo>
                  <a:pt x="125" y="61"/>
                  <a:pt x="125" y="56"/>
                  <a:pt x="124" y="51"/>
                </a:cubicBezTo>
                <a:cubicBezTo>
                  <a:pt x="123" y="49"/>
                  <a:pt x="123" y="48"/>
                  <a:pt x="121" y="46"/>
                </a:cubicBezTo>
                <a:cubicBezTo>
                  <a:pt x="120" y="45"/>
                  <a:pt x="120" y="43"/>
                  <a:pt x="120" y="41"/>
                </a:cubicBezTo>
                <a:cubicBezTo>
                  <a:pt x="120" y="31"/>
                  <a:pt x="119" y="29"/>
                  <a:pt x="116" y="22"/>
                </a:cubicBezTo>
                <a:cubicBezTo>
                  <a:pt x="113" y="16"/>
                  <a:pt x="115" y="8"/>
                  <a:pt x="121" y="3"/>
                </a:cubicBezTo>
                <a:cubicBezTo>
                  <a:pt x="122" y="3"/>
                  <a:pt x="123" y="2"/>
                  <a:pt x="124" y="3"/>
                </a:cubicBezTo>
                <a:cubicBezTo>
                  <a:pt x="124" y="3"/>
                  <a:pt x="124" y="3"/>
                  <a:pt x="125" y="3"/>
                </a:cubicBezTo>
                <a:cubicBezTo>
                  <a:pt x="126" y="3"/>
                  <a:pt x="127" y="3"/>
                  <a:pt x="129" y="3"/>
                </a:cubicBezTo>
                <a:cubicBezTo>
                  <a:pt x="130" y="3"/>
                  <a:pt x="130" y="3"/>
                  <a:pt x="129" y="4"/>
                </a:cubicBezTo>
                <a:cubicBezTo>
                  <a:pt x="128" y="4"/>
                  <a:pt x="127" y="4"/>
                  <a:pt x="127" y="5"/>
                </a:cubicBezTo>
                <a:cubicBezTo>
                  <a:pt x="126" y="5"/>
                  <a:pt x="126" y="5"/>
                  <a:pt x="126" y="6"/>
                </a:cubicBezTo>
                <a:cubicBezTo>
                  <a:pt x="126" y="7"/>
                  <a:pt x="126" y="8"/>
                  <a:pt x="125" y="9"/>
                </a:cubicBezTo>
                <a:cubicBezTo>
                  <a:pt x="121" y="12"/>
                  <a:pt x="120" y="16"/>
                  <a:pt x="123" y="20"/>
                </a:cubicBezTo>
                <a:cubicBezTo>
                  <a:pt x="125" y="24"/>
                  <a:pt x="126" y="23"/>
                  <a:pt x="125" y="19"/>
                </a:cubicBezTo>
                <a:cubicBezTo>
                  <a:pt x="124" y="11"/>
                  <a:pt x="128" y="3"/>
                  <a:pt x="136" y="0"/>
                </a:cubicBezTo>
                <a:cubicBezTo>
                  <a:pt x="137" y="0"/>
                  <a:pt x="138" y="0"/>
                  <a:pt x="139" y="1"/>
                </a:cubicBezTo>
                <a:cubicBezTo>
                  <a:pt x="139" y="1"/>
                  <a:pt x="139" y="1"/>
                  <a:pt x="140" y="1"/>
                </a:cubicBezTo>
                <a:cubicBezTo>
                  <a:pt x="141" y="1"/>
                  <a:pt x="142" y="1"/>
                  <a:pt x="144" y="2"/>
                </a:cubicBezTo>
                <a:cubicBezTo>
                  <a:pt x="145" y="2"/>
                  <a:pt x="145" y="3"/>
                  <a:pt x="143" y="3"/>
                </a:cubicBezTo>
                <a:cubicBezTo>
                  <a:pt x="142" y="3"/>
                  <a:pt x="142" y="3"/>
                  <a:pt x="141" y="4"/>
                </a:cubicBezTo>
                <a:cubicBezTo>
                  <a:pt x="141" y="4"/>
                  <a:pt x="140" y="4"/>
                  <a:pt x="140" y="5"/>
                </a:cubicBezTo>
                <a:cubicBezTo>
                  <a:pt x="140" y="5"/>
                  <a:pt x="139" y="6"/>
                  <a:pt x="138" y="7"/>
                </a:cubicBezTo>
                <a:cubicBezTo>
                  <a:pt x="133" y="9"/>
                  <a:pt x="131" y="14"/>
                  <a:pt x="132" y="19"/>
                </a:cubicBezTo>
                <a:cubicBezTo>
                  <a:pt x="133" y="24"/>
                  <a:pt x="134" y="25"/>
                  <a:pt x="135" y="19"/>
                </a:cubicBezTo>
                <a:cubicBezTo>
                  <a:pt x="136" y="11"/>
                  <a:pt x="141" y="4"/>
                  <a:pt x="150" y="3"/>
                </a:cubicBezTo>
                <a:cubicBezTo>
                  <a:pt x="151" y="3"/>
                  <a:pt x="152" y="3"/>
                  <a:pt x="152" y="3"/>
                </a:cubicBezTo>
                <a:cubicBezTo>
                  <a:pt x="153" y="4"/>
                  <a:pt x="153" y="4"/>
                  <a:pt x="154" y="4"/>
                </a:cubicBezTo>
                <a:cubicBezTo>
                  <a:pt x="155" y="4"/>
                  <a:pt x="156" y="5"/>
                  <a:pt x="157" y="6"/>
                </a:cubicBezTo>
                <a:cubicBezTo>
                  <a:pt x="159" y="7"/>
                  <a:pt x="158" y="7"/>
                  <a:pt x="157" y="7"/>
                </a:cubicBezTo>
                <a:cubicBezTo>
                  <a:pt x="156" y="7"/>
                  <a:pt x="155" y="7"/>
                  <a:pt x="154" y="7"/>
                </a:cubicBezTo>
                <a:cubicBezTo>
                  <a:pt x="154" y="7"/>
                  <a:pt x="154" y="7"/>
                  <a:pt x="153" y="8"/>
                </a:cubicBezTo>
                <a:cubicBezTo>
                  <a:pt x="153" y="9"/>
                  <a:pt x="152" y="9"/>
                  <a:pt x="151" y="10"/>
                </a:cubicBezTo>
                <a:cubicBezTo>
                  <a:pt x="146" y="10"/>
                  <a:pt x="143" y="14"/>
                  <a:pt x="142" y="18"/>
                </a:cubicBezTo>
                <a:cubicBezTo>
                  <a:pt x="141" y="23"/>
                  <a:pt x="142" y="24"/>
                  <a:pt x="144" y="20"/>
                </a:cubicBezTo>
                <a:cubicBezTo>
                  <a:pt x="147" y="15"/>
                  <a:pt x="153" y="12"/>
                  <a:pt x="158" y="14"/>
                </a:cubicBezTo>
                <a:cubicBezTo>
                  <a:pt x="161" y="15"/>
                  <a:pt x="163" y="18"/>
                  <a:pt x="165" y="23"/>
                </a:cubicBezTo>
                <a:cubicBezTo>
                  <a:pt x="166" y="24"/>
                  <a:pt x="165" y="25"/>
                  <a:pt x="165" y="26"/>
                </a:cubicBezTo>
                <a:cubicBezTo>
                  <a:pt x="165" y="26"/>
                  <a:pt x="165" y="27"/>
                  <a:pt x="165" y="27"/>
                </a:cubicBezTo>
                <a:cubicBezTo>
                  <a:pt x="165" y="29"/>
                  <a:pt x="164" y="30"/>
                  <a:pt x="164" y="31"/>
                </a:cubicBezTo>
                <a:cubicBezTo>
                  <a:pt x="163" y="32"/>
                  <a:pt x="163" y="32"/>
                  <a:pt x="163" y="31"/>
                </a:cubicBezTo>
                <a:cubicBezTo>
                  <a:pt x="163" y="30"/>
                  <a:pt x="163" y="29"/>
                  <a:pt x="162" y="29"/>
                </a:cubicBezTo>
                <a:cubicBezTo>
                  <a:pt x="162" y="28"/>
                  <a:pt x="162" y="28"/>
                  <a:pt x="161" y="28"/>
                </a:cubicBezTo>
                <a:cubicBezTo>
                  <a:pt x="160" y="27"/>
                  <a:pt x="159" y="27"/>
                  <a:pt x="159" y="25"/>
                </a:cubicBezTo>
                <a:cubicBezTo>
                  <a:pt x="156" y="19"/>
                  <a:pt x="152" y="19"/>
                  <a:pt x="150" y="23"/>
                </a:cubicBezTo>
                <a:cubicBezTo>
                  <a:pt x="149" y="26"/>
                  <a:pt x="148" y="30"/>
                  <a:pt x="148" y="34"/>
                </a:cubicBezTo>
                <a:cubicBezTo>
                  <a:pt x="148" y="43"/>
                  <a:pt x="149" y="46"/>
                  <a:pt x="153" y="44"/>
                </a:cubicBezTo>
                <a:cubicBezTo>
                  <a:pt x="155" y="43"/>
                  <a:pt x="156" y="41"/>
                  <a:pt x="156" y="38"/>
                </a:cubicBezTo>
                <a:cubicBezTo>
                  <a:pt x="156" y="37"/>
                  <a:pt x="156" y="36"/>
                  <a:pt x="157" y="35"/>
                </a:cubicBezTo>
                <a:cubicBezTo>
                  <a:pt x="157" y="35"/>
                  <a:pt x="158" y="34"/>
                  <a:pt x="158" y="34"/>
                </a:cubicBezTo>
                <a:cubicBezTo>
                  <a:pt x="158" y="33"/>
                  <a:pt x="157" y="32"/>
                  <a:pt x="157" y="32"/>
                </a:cubicBezTo>
                <a:cubicBezTo>
                  <a:pt x="157" y="30"/>
                  <a:pt x="157" y="30"/>
                  <a:pt x="158" y="31"/>
                </a:cubicBezTo>
                <a:cubicBezTo>
                  <a:pt x="159" y="32"/>
                  <a:pt x="160" y="33"/>
                  <a:pt x="160" y="34"/>
                </a:cubicBezTo>
                <a:cubicBezTo>
                  <a:pt x="161" y="34"/>
                  <a:pt x="161" y="35"/>
                  <a:pt x="162" y="35"/>
                </a:cubicBezTo>
                <a:cubicBezTo>
                  <a:pt x="162" y="36"/>
                  <a:pt x="163" y="37"/>
                  <a:pt x="163" y="37"/>
                </a:cubicBezTo>
                <a:cubicBezTo>
                  <a:pt x="163" y="44"/>
                  <a:pt x="159" y="49"/>
                  <a:pt x="154" y="51"/>
                </a:cubicBezTo>
                <a:cubicBezTo>
                  <a:pt x="149" y="53"/>
                  <a:pt x="148" y="55"/>
                  <a:pt x="150" y="61"/>
                </a:cubicBezTo>
                <a:cubicBezTo>
                  <a:pt x="153" y="75"/>
                  <a:pt x="156" y="88"/>
                  <a:pt x="158" y="102"/>
                </a:cubicBezTo>
                <a:cubicBezTo>
                  <a:pt x="161" y="115"/>
                  <a:pt x="162" y="120"/>
                  <a:pt x="157" y="129"/>
                </a:cubicBezTo>
                <a:cubicBezTo>
                  <a:pt x="152" y="136"/>
                  <a:pt x="153" y="137"/>
                  <a:pt x="159" y="138"/>
                </a:cubicBezTo>
                <a:cubicBezTo>
                  <a:pt x="167" y="139"/>
                  <a:pt x="168" y="139"/>
                  <a:pt x="169" y="129"/>
                </a:cubicBezTo>
                <a:cubicBezTo>
                  <a:pt x="173" y="111"/>
                  <a:pt x="173" y="111"/>
                  <a:pt x="173" y="111"/>
                </a:cubicBezTo>
                <a:cubicBezTo>
                  <a:pt x="175" y="99"/>
                  <a:pt x="177" y="93"/>
                  <a:pt x="184" y="81"/>
                </a:cubicBezTo>
                <a:cubicBezTo>
                  <a:pt x="188" y="73"/>
                  <a:pt x="193" y="66"/>
                  <a:pt x="197" y="58"/>
                </a:cubicBezTo>
                <a:cubicBezTo>
                  <a:pt x="199" y="55"/>
                  <a:pt x="202" y="53"/>
                  <a:pt x="206" y="52"/>
                </a:cubicBezTo>
                <a:cubicBezTo>
                  <a:pt x="209" y="51"/>
                  <a:pt x="210" y="50"/>
                  <a:pt x="212" y="47"/>
                </a:cubicBezTo>
                <a:cubicBezTo>
                  <a:pt x="213" y="46"/>
                  <a:pt x="214" y="45"/>
                  <a:pt x="216" y="44"/>
                </a:cubicBezTo>
                <a:cubicBezTo>
                  <a:pt x="226" y="41"/>
                  <a:pt x="228" y="40"/>
                  <a:pt x="233" y="35"/>
                </a:cubicBezTo>
                <a:cubicBezTo>
                  <a:pt x="239" y="30"/>
                  <a:pt x="246" y="29"/>
                  <a:pt x="253" y="34"/>
                </a:cubicBezTo>
                <a:cubicBezTo>
                  <a:pt x="254" y="35"/>
                  <a:pt x="254" y="36"/>
                  <a:pt x="254" y="37"/>
                </a:cubicBezTo>
                <a:cubicBezTo>
                  <a:pt x="254" y="37"/>
                  <a:pt x="254" y="37"/>
                  <a:pt x="255" y="38"/>
                </a:cubicBezTo>
                <a:cubicBezTo>
                  <a:pt x="255" y="39"/>
                  <a:pt x="256" y="40"/>
                  <a:pt x="256" y="41"/>
                </a:cubicBezTo>
                <a:cubicBezTo>
                  <a:pt x="256" y="42"/>
                  <a:pt x="256" y="42"/>
                  <a:pt x="255" y="41"/>
                </a:cubicBezTo>
                <a:cubicBezTo>
                  <a:pt x="254" y="41"/>
                  <a:pt x="254" y="41"/>
                  <a:pt x="253" y="40"/>
                </a:cubicBezTo>
                <a:cubicBezTo>
                  <a:pt x="253" y="40"/>
                  <a:pt x="252" y="40"/>
                  <a:pt x="252" y="40"/>
                </a:cubicBezTo>
                <a:cubicBezTo>
                  <a:pt x="251" y="40"/>
                  <a:pt x="250" y="40"/>
                  <a:pt x="249" y="40"/>
                </a:cubicBezTo>
                <a:cubicBezTo>
                  <a:pt x="245" y="37"/>
                  <a:pt x="241" y="37"/>
                  <a:pt x="237" y="41"/>
                </a:cubicBezTo>
                <a:cubicBezTo>
                  <a:pt x="234" y="44"/>
                  <a:pt x="235" y="45"/>
                  <a:pt x="239" y="43"/>
                </a:cubicBezTo>
                <a:cubicBezTo>
                  <a:pt x="246" y="40"/>
                  <a:pt x="255" y="41"/>
                  <a:pt x="260" y="47"/>
                </a:cubicBezTo>
                <a:cubicBezTo>
                  <a:pt x="261" y="48"/>
                  <a:pt x="261" y="49"/>
                  <a:pt x="261" y="50"/>
                </a:cubicBezTo>
                <a:cubicBezTo>
                  <a:pt x="261" y="51"/>
                  <a:pt x="261" y="51"/>
                  <a:pt x="261" y="52"/>
                </a:cubicBezTo>
                <a:cubicBezTo>
                  <a:pt x="261" y="53"/>
                  <a:pt x="261" y="54"/>
                  <a:pt x="261" y="55"/>
                </a:cubicBezTo>
                <a:cubicBezTo>
                  <a:pt x="261" y="57"/>
                  <a:pt x="260" y="56"/>
                  <a:pt x="260" y="55"/>
                </a:cubicBezTo>
                <a:cubicBezTo>
                  <a:pt x="259" y="55"/>
                  <a:pt x="259" y="54"/>
                  <a:pt x="259" y="53"/>
                </a:cubicBezTo>
                <a:cubicBezTo>
                  <a:pt x="258" y="53"/>
                  <a:pt x="258" y="53"/>
                  <a:pt x="257" y="53"/>
                </a:cubicBezTo>
                <a:cubicBezTo>
                  <a:pt x="256" y="53"/>
                  <a:pt x="255" y="52"/>
                  <a:pt x="255" y="51"/>
                </a:cubicBezTo>
                <a:cubicBezTo>
                  <a:pt x="252" y="47"/>
                  <a:pt x="246" y="47"/>
                  <a:pt x="242" y="49"/>
                </a:cubicBezTo>
                <a:cubicBezTo>
                  <a:pt x="236" y="52"/>
                  <a:pt x="236" y="53"/>
                  <a:pt x="242" y="52"/>
                </a:cubicBezTo>
                <a:cubicBezTo>
                  <a:pt x="250" y="50"/>
                  <a:pt x="259" y="54"/>
                  <a:pt x="262" y="62"/>
                </a:cubicBezTo>
                <a:cubicBezTo>
                  <a:pt x="262" y="63"/>
                  <a:pt x="262" y="63"/>
                  <a:pt x="262" y="64"/>
                </a:cubicBezTo>
                <a:cubicBezTo>
                  <a:pt x="262" y="65"/>
                  <a:pt x="262" y="65"/>
                  <a:pt x="262" y="66"/>
                </a:cubicBezTo>
                <a:cubicBezTo>
                  <a:pt x="262" y="67"/>
                  <a:pt x="262" y="68"/>
                  <a:pt x="261" y="70"/>
                </a:cubicBezTo>
                <a:cubicBezTo>
                  <a:pt x="261" y="71"/>
                  <a:pt x="260" y="71"/>
                  <a:pt x="260" y="69"/>
                </a:cubicBezTo>
                <a:cubicBezTo>
                  <a:pt x="260" y="69"/>
                  <a:pt x="260" y="68"/>
                  <a:pt x="259" y="67"/>
                </a:cubicBezTo>
                <a:cubicBezTo>
                  <a:pt x="259" y="67"/>
                  <a:pt x="259" y="66"/>
                  <a:pt x="258" y="66"/>
                </a:cubicBezTo>
                <a:cubicBezTo>
                  <a:pt x="257" y="66"/>
                  <a:pt x="256" y="65"/>
                  <a:pt x="256" y="64"/>
                </a:cubicBezTo>
                <a:cubicBezTo>
                  <a:pt x="254" y="60"/>
                  <a:pt x="250" y="58"/>
                  <a:pt x="245" y="59"/>
                </a:cubicBezTo>
                <a:cubicBezTo>
                  <a:pt x="240" y="59"/>
                  <a:pt x="240" y="60"/>
                  <a:pt x="244" y="61"/>
                </a:cubicBezTo>
                <a:cubicBezTo>
                  <a:pt x="250" y="63"/>
                  <a:pt x="254" y="67"/>
                  <a:pt x="253" y="73"/>
                </a:cubicBezTo>
                <a:cubicBezTo>
                  <a:pt x="253" y="76"/>
                  <a:pt x="251" y="79"/>
                  <a:pt x="247" y="82"/>
                </a:cubicBezTo>
                <a:cubicBezTo>
                  <a:pt x="246" y="83"/>
                  <a:pt x="245" y="83"/>
                  <a:pt x="245" y="83"/>
                </a:cubicBezTo>
                <a:cubicBezTo>
                  <a:pt x="244" y="83"/>
                  <a:pt x="244" y="83"/>
                  <a:pt x="243" y="83"/>
                </a:cubicBezTo>
                <a:cubicBezTo>
                  <a:pt x="242" y="83"/>
                  <a:pt x="240" y="83"/>
                  <a:pt x="239" y="83"/>
                </a:cubicBezTo>
                <a:cubicBezTo>
                  <a:pt x="238" y="83"/>
                  <a:pt x="238" y="83"/>
                  <a:pt x="239" y="82"/>
                </a:cubicBezTo>
                <a:cubicBezTo>
                  <a:pt x="240" y="82"/>
                  <a:pt x="240" y="82"/>
                  <a:pt x="241" y="81"/>
                </a:cubicBezTo>
                <a:cubicBezTo>
                  <a:pt x="241" y="81"/>
                  <a:pt x="242" y="80"/>
                  <a:pt x="242" y="79"/>
                </a:cubicBezTo>
                <a:cubicBezTo>
                  <a:pt x="242" y="79"/>
                  <a:pt x="242" y="78"/>
                  <a:pt x="243" y="77"/>
                </a:cubicBezTo>
                <a:cubicBezTo>
                  <a:pt x="248" y="73"/>
                  <a:pt x="247" y="69"/>
                  <a:pt x="242" y="68"/>
                </a:cubicBezTo>
                <a:cubicBezTo>
                  <a:pt x="239" y="67"/>
                  <a:pt x="235" y="68"/>
                  <a:pt x="231" y="70"/>
                </a:cubicBezTo>
                <a:cubicBezTo>
                  <a:pt x="223" y="72"/>
                  <a:pt x="221" y="74"/>
                  <a:pt x="223" y="77"/>
                </a:cubicBezTo>
                <a:cubicBezTo>
                  <a:pt x="225" y="78"/>
                  <a:pt x="227" y="79"/>
                  <a:pt x="230" y="78"/>
                </a:cubicBezTo>
                <a:cubicBezTo>
                  <a:pt x="231" y="77"/>
                  <a:pt x="232" y="77"/>
                  <a:pt x="233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5" y="78"/>
                  <a:pt x="236" y="78"/>
                  <a:pt x="237" y="77"/>
                </a:cubicBezTo>
                <a:cubicBezTo>
                  <a:pt x="238" y="77"/>
                  <a:pt x="238" y="77"/>
                  <a:pt x="238" y="78"/>
                </a:cubicBezTo>
                <a:cubicBezTo>
                  <a:pt x="237" y="79"/>
                  <a:pt x="236" y="80"/>
                  <a:pt x="235" y="81"/>
                </a:cubicBezTo>
                <a:cubicBezTo>
                  <a:pt x="235" y="81"/>
                  <a:pt x="235" y="82"/>
                  <a:pt x="234" y="82"/>
                </a:cubicBezTo>
                <a:cubicBezTo>
                  <a:pt x="234" y="83"/>
                  <a:pt x="233" y="84"/>
                  <a:pt x="233" y="84"/>
                </a:cubicBezTo>
                <a:cubicBezTo>
                  <a:pt x="226" y="87"/>
                  <a:pt x="220" y="84"/>
                  <a:pt x="217" y="80"/>
                </a:cubicBezTo>
                <a:cubicBezTo>
                  <a:pt x="215" y="77"/>
                  <a:pt x="214" y="77"/>
                  <a:pt x="212" y="80"/>
                </a:cubicBezTo>
                <a:cubicBezTo>
                  <a:pt x="209" y="86"/>
                  <a:pt x="205" y="92"/>
                  <a:pt x="202" y="98"/>
                </a:cubicBezTo>
                <a:cubicBezTo>
                  <a:pt x="199" y="104"/>
                  <a:pt x="198" y="106"/>
                  <a:pt x="197" y="114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191" y="145"/>
                  <a:pt x="191" y="146"/>
                  <a:pt x="199" y="148"/>
                </a:cubicBezTo>
                <a:cubicBezTo>
                  <a:pt x="210" y="153"/>
                  <a:pt x="221" y="158"/>
                  <a:pt x="231" y="164"/>
                </a:cubicBezTo>
                <a:cubicBezTo>
                  <a:pt x="264" y="186"/>
                  <a:pt x="266" y="190"/>
                  <a:pt x="223" y="190"/>
                </a:cubicBezTo>
                <a:cubicBezTo>
                  <a:pt x="163" y="190"/>
                  <a:pt x="103" y="190"/>
                  <a:pt x="41" y="190"/>
                </a:cubicBezTo>
                <a:cubicBezTo>
                  <a:pt x="0" y="190"/>
                  <a:pt x="0" y="187"/>
                  <a:pt x="32" y="165"/>
                </a:cubicBezTo>
                <a:cubicBezTo>
                  <a:pt x="40" y="159"/>
                  <a:pt x="49" y="155"/>
                  <a:pt x="58" y="151"/>
                </a:cubicBezTo>
                <a:cubicBezTo>
                  <a:pt x="69" y="146"/>
                  <a:pt x="69" y="146"/>
                  <a:pt x="73" y="135"/>
                </a:cubicBezTo>
                <a:cubicBezTo>
                  <a:pt x="83" y="105"/>
                  <a:pt x="83" y="105"/>
                  <a:pt x="83" y="105"/>
                </a:cubicBezTo>
                <a:cubicBezTo>
                  <a:pt x="84" y="101"/>
                  <a:pt x="84" y="99"/>
                  <a:pt x="80" y="96"/>
                </a:cubicBezTo>
                <a:cubicBezTo>
                  <a:pt x="73" y="90"/>
                  <a:pt x="66" y="84"/>
                  <a:pt x="58" y="79"/>
                </a:cubicBezTo>
                <a:cubicBezTo>
                  <a:pt x="53" y="75"/>
                  <a:pt x="52" y="75"/>
                  <a:pt x="50" y="80"/>
                </a:cubicBezTo>
                <a:cubicBezTo>
                  <a:pt x="48" y="85"/>
                  <a:pt x="43" y="89"/>
                  <a:pt x="36" y="8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/>
          <p:nvPr>
            <p:custDataLst>
              <p:tags r:id="rId1"/>
            </p:custDataLst>
          </p:nvPr>
        </p:nvGrpSpPr>
        <p:grpSpPr bwMode="gray">
          <a:xfrm>
            <a:off x="1733091" y="1186863"/>
            <a:ext cx="7773766" cy="4798884"/>
            <a:chOff x="1832768" y="1268759"/>
            <a:chExt cx="6240462" cy="3571875"/>
          </a:xfrm>
          <a:solidFill>
            <a:schemeClr val="tx2">
              <a:alpha val="71000"/>
            </a:schemeClr>
          </a:solidFill>
        </p:grpSpPr>
        <p:sp>
          <p:nvSpPr>
            <p:cNvPr id="3" name="Freeform 53"/>
            <p:cNvSpPr>
              <a:spLocks noChangeAspect="1"/>
            </p:cNvSpPr>
            <p:nvPr/>
          </p:nvSpPr>
          <p:spPr bwMode="gray">
            <a:xfrm>
              <a:off x="7279480" y="4464397"/>
              <a:ext cx="63500" cy="68263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" name="Freeform 54"/>
            <p:cNvSpPr>
              <a:spLocks noChangeAspect="1"/>
            </p:cNvSpPr>
            <p:nvPr/>
          </p:nvSpPr>
          <p:spPr bwMode="gray">
            <a:xfrm>
              <a:off x="6728617" y="3878609"/>
              <a:ext cx="704850" cy="550863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5" name="Freeform 55"/>
            <p:cNvSpPr>
              <a:spLocks noChangeAspect="1"/>
            </p:cNvSpPr>
            <p:nvPr/>
          </p:nvSpPr>
          <p:spPr bwMode="gray">
            <a:xfrm>
              <a:off x="7657305" y="4462809"/>
              <a:ext cx="134938" cy="146050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56"/>
            <p:cNvSpPr>
              <a:spLocks noChangeAspect="1"/>
            </p:cNvSpPr>
            <p:nvPr/>
          </p:nvSpPr>
          <p:spPr bwMode="gray">
            <a:xfrm>
              <a:off x="7765255" y="4327872"/>
              <a:ext cx="100013" cy="157163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57"/>
            <p:cNvSpPr>
              <a:spLocks noChangeAspect="1"/>
            </p:cNvSpPr>
            <p:nvPr/>
          </p:nvSpPr>
          <p:spPr bwMode="gray">
            <a:xfrm>
              <a:off x="7612855" y="4050059"/>
              <a:ext cx="50800" cy="41275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58"/>
            <p:cNvSpPr>
              <a:spLocks noChangeAspect="1"/>
            </p:cNvSpPr>
            <p:nvPr/>
          </p:nvSpPr>
          <p:spPr bwMode="gray">
            <a:xfrm>
              <a:off x="5965030" y="2859434"/>
              <a:ext cx="192088" cy="92075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59"/>
            <p:cNvSpPr>
              <a:spLocks noChangeAspect="1"/>
            </p:cNvSpPr>
            <p:nvPr/>
          </p:nvSpPr>
          <p:spPr bwMode="gray">
            <a:xfrm>
              <a:off x="5933280" y="2910234"/>
              <a:ext cx="131763" cy="98425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60"/>
            <p:cNvSpPr>
              <a:spLocks noChangeAspect="1"/>
            </p:cNvSpPr>
            <p:nvPr/>
          </p:nvSpPr>
          <p:spPr bwMode="gray">
            <a:xfrm>
              <a:off x="5995192" y="2930872"/>
              <a:ext cx="4763" cy="6350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61"/>
            <p:cNvSpPr>
              <a:spLocks noChangeAspect="1"/>
            </p:cNvSpPr>
            <p:nvPr/>
          </p:nvSpPr>
          <p:spPr bwMode="gray">
            <a:xfrm>
              <a:off x="6006305" y="2934047"/>
              <a:ext cx="4763" cy="3175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62"/>
            <p:cNvSpPr>
              <a:spLocks noChangeAspect="1"/>
            </p:cNvSpPr>
            <p:nvPr/>
          </p:nvSpPr>
          <p:spPr bwMode="gray">
            <a:xfrm>
              <a:off x="5987255" y="2937222"/>
              <a:ext cx="3175" cy="31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63"/>
            <p:cNvSpPr>
              <a:spLocks noChangeAspect="1"/>
            </p:cNvSpPr>
            <p:nvPr/>
          </p:nvSpPr>
          <p:spPr bwMode="gray">
            <a:xfrm>
              <a:off x="5812630" y="2968972"/>
              <a:ext cx="250825" cy="190500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4"/>
            <p:cNvSpPr>
              <a:spLocks noChangeAspect="1"/>
            </p:cNvSpPr>
            <p:nvPr/>
          </p:nvSpPr>
          <p:spPr bwMode="gray">
            <a:xfrm>
              <a:off x="6419055" y="3594447"/>
              <a:ext cx="188913" cy="2000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65"/>
            <p:cNvSpPr>
              <a:spLocks noChangeAspect="1"/>
            </p:cNvSpPr>
            <p:nvPr/>
          </p:nvSpPr>
          <p:spPr bwMode="gray">
            <a:xfrm>
              <a:off x="6593680" y="3794472"/>
              <a:ext cx="160338" cy="50800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66"/>
            <p:cNvSpPr>
              <a:spLocks noChangeAspect="1"/>
            </p:cNvSpPr>
            <p:nvPr/>
          </p:nvSpPr>
          <p:spPr bwMode="gray">
            <a:xfrm>
              <a:off x="6657180" y="3616672"/>
              <a:ext cx="173038" cy="147638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67"/>
            <p:cNvSpPr>
              <a:spLocks noChangeAspect="1"/>
            </p:cNvSpPr>
            <p:nvPr/>
          </p:nvSpPr>
          <p:spPr bwMode="gray">
            <a:xfrm>
              <a:off x="7344567" y="3764309"/>
              <a:ext cx="69850" cy="38100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68"/>
            <p:cNvSpPr>
              <a:spLocks noChangeAspect="1"/>
            </p:cNvSpPr>
            <p:nvPr/>
          </p:nvSpPr>
          <p:spPr bwMode="gray">
            <a:xfrm>
              <a:off x="7215980" y="3737322"/>
              <a:ext cx="173038" cy="141288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19" name="Group 69"/>
            <p:cNvGrpSpPr>
              <a:grpSpLocks noChangeAspect="1"/>
            </p:cNvGrpSpPr>
            <p:nvPr/>
          </p:nvGrpSpPr>
          <p:grpSpPr bwMode="gray">
            <a:xfrm>
              <a:off x="6801642" y="3364259"/>
              <a:ext cx="161925" cy="231775"/>
              <a:chOff x="3802" y="2280"/>
              <a:chExt cx="102" cy="146"/>
            </a:xfrm>
            <a:grpFill/>
          </p:grpSpPr>
          <p:sp>
            <p:nvSpPr>
              <p:cNvPr id="345" name="Freeform 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6" name="Freeform 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7" name="Freeform 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8" name="Freeform 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9" name="Freeform 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0" name="Freeform 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1" name="Freeform 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2" name="Freeform 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3" name="Freeform 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4" name="Freeform 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5" name="Freeform 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" name="Freeform 81"/>
            <p:cNvSpPr>
              <a:spLocks noChangeAspect="1"/>
            </p:cNvSpPr>
            <p:nvPr/>
          </p:nvSpPr>
          <p:spPr bwMode="gray">
            <a:xfrm>
              <a:off x="6744492" y="3603972"/>
              <a:ext cx="23813" cy="1905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82"/>
            <p:cNvSpPr>
              <a:spLocks noChangeAspect="1"/>
            </p:cNvSpPr>
            <p:nvPr/>
          </p:nvSpPr>
          <p:spPr bwMode="gray">
            <a:xfrm>
              <a:off x="6781005" y="3748434"/>
              <a:ext cx="4763" cy="1428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83"/>
            <p:cNvSpPr>
              <a:spLocks noChangeAspect="1"/>
            </p:cNvSpPr>
            <p:nvPr/>
          </p:nvSpPr>
          <p:spPr bwMode="gray">
            <a:xfrm>
              <a:off x="6931817" y="3837334"/>
              <a:ext cx="42863" cy="190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4"/>
            <p:cNvSpPr>
              <a:spLocks noChangeAspect="1"/>
            </p:cNvSpPr>
            <p:nvPr/>
          </p:nvSpPr>
          <p:spPr bwMode="gray">
            <a:xfrm>
              <a:off x="6911180" y="3850034"/>
              <a:ext cx="26988" cy="22225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85"/>
            <p:cNvSpPr>
              <a:spLocks noChangeAspect="1"/>
            </p:cNvSpPr>
            <p:nvPr/>
          </p:nvSpPr>
          <p:spPr bwMode="gray">
            <a:xfrm>
              <a:off x="6987380" y="3740497"/>
              <a:ext cx="50800" cy="19050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86"/>
            <p:cNvSpPr>
              <a:spLocks noChangeAspect="1"/>
            </p:cNvSpPr>
            <p:nvPr/>
          </p:nvSpPr>
          <p:spPr bwMode="gray">
            <a:xfrm>
              <a:off x="6830217" y="3662709"/>
              <a:ext cx="109538" cy="128588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7"/>
            <p:cNvSpPr>
              <a:spLocks noChangeAspect="1"/>
            </p:cNvSpPr>
            <p:nvPr/>
          </p:nvSpPr>
          <p:spPr bwMode="gray">
            <a:xfrm>
              <a:off x="6977855" y="3653184"/>
              <a:ext cx="25400" cy="5397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8"/>
            <p:cNvSpPr>
              <a:spLocks noChangeAspect="1"/>
            </p:cNvSpPr>
            <p:nvPr/>
          </p:nvSpPr>
          <p:spPr bwMode="gray">
            <a:xfrm>
              <a:off x="7039767" y="3699222"/>
              <a:ext cx="180975" cy="152400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89"/>
            <p:cNvSpPr>
              <a:spLocks noChangeAspect="1"/>
            </p:cNvSpPr>
            <p:nvPr/>
          </p:nvSpPr>
          <p:spPr bwMode="gray">
            <a:xfrm>
              <a:off x="7387430" y="3737322"/>
              <a:ext cx="41275" cy="381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90"/>
            <p:cNvSpPr>
              <a:spLocks noChangeAspect="1"/>
            </p:cNvSpPr>
            <p:nvPr/>
          </p:nvSpPr>
          <p:spPr bwMode="gray">
            <a:xfrm>
              <a:off x="6538117" y="3280122"/>
              <a:ext cx="125413" cy="263525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91"/>
            <p:cNvSpPr>
              <a:spLocks noChangeAspect="1"/>
            </p:cNvSpPr>
            <p:nvPr/>
          </p:nvSpPr>
          <p:spPr bwMode="gray">
            <a:xfrm>
              <a:off x="6668292" y="3572222"/>
              <a:ext cx="168275" cy="104775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92"/>
            <p:cNvSpPr>
              <a:spLocks noChangeAspect="1"/>
            </p:cNvSpPr>
            <p:nvPr/>
          </p:nvSpPr>
          <p:spPr bwMode="gray">
            <a:xfrm>
              <a:off x="6504780" y="3575397"/>
              <a:ext cx="71438" cy="93663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93"/>
            <p:cNvSpPr>
              <a:spLocks noChangeAspect="1"/>
            </p:cNvSpPr>
            <p:nvPr/>
          </p:nvSpPr>
          <p:spPr bwMode="gray">
            <a:xfrm>
              <a:off x="6460330" y="3326159"/>
              <a:ext cx="136525" cy="268288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94"/>
            <p:cNvSpPr>
              <a:spLocks noChangeAspect="1"/>
            </p:cNvSpPr>
            <p:nvPr/>
          </p:nvSpPr>
          <p:spPr bwMode="gray">
            <a:xfrm>
              <a:off x="6366667" y="3181697"/>
              <a:ext cx="153988" cy="333375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95"/>
            <p:cNvSpPr>
              <a:spLocks noChangeAspect="1"/>
            </p:cNvSpPr>
            <p:nvPr/>
          </p:nvSpPr>
          <p:spPr bwMode="gray">
            <a:xfrm>
              <a:off x="6541292" y="3435697"/>
              <a:ext cx="92075" cy="74613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96"/>
            <p:cNvSpPr>
              <a:spLocks noChangeAspect="1"/>
            </p:cNvSpPr>
            <p:nvPr/>
          </p:nvSpPr>
          <p:spPr bwMode="gray">
            <a:xfrm>
              <a:off x="6504780" y="3292822"/>
              <a:ext cx="125413" cy="155575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36" name="Group 97"/>
            <p:cNvGrpSpPr>
              <a:grpSpLocks noChangeAspect="1"/>
            </p:cNvGrpSpPr>
            <p:nvPr/>
          </p:nvGrpSpPr>
          <p:grpSpPr bwMode="gray">
            <a:xfrm>
              <a:off x="5818980" y="3002309"/>
              <a:ext cx="636588" cy="587375"/>
              <a:chOff x="3183" y="2052"/>
              <a:chExt cx="401" cy="370"/>
            </a:xfrm>
            <a:grpFill/>
          </p:grpSpPr>
          <p:sp>
            <p:nvSpPr>
              <p:cNvPr id="338" name="Freeform 98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99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Freeform 100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Freeform 101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Freeform 102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103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Freeform 104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7" name="Freeform 105"/>
            <p:cNvSpPr>
              <a:spLocks noChangeAspect="1"/>
            </p:cNvSpPr>
            <p:nvPr/>
          </p:nvSpPr>
          <p:spPr bwMode="gray">
            <a:xfrm>
              <a:off x="6850855" y="3240434"/>
              <a:ext cx="30163" cy="6350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38" name="Group 106"/>
            <p:cNvGrpSpPr>
              <a:grpSpLocks noChangeAspect="1"/>
            </p:cNvGrpSpPr>
            <p:nvPr/>
          </p:nvGrpSpPr>
          <p:grpSpPr bwMode="gray">
            <a:xfrm>
              <a:off x="7017542" y="2807047"/>
              <a:ext cx="282575" cy="320675"/>
              <a:chOff x="3938" y="1929"/>
              <a:chExt cx="178" cy="202"/>
            </a:xfrm>
            <a:grpFill/>
          </p:grpSpPr>
          <p:sp>
            <p:nvSpPr>
              <p:cNvPr id="334" name="Freeform 107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Freeform 108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Freeform 109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Freeform 110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9" name="Freeform 111"/>
            <p:cNvSpPr>
              <a:spLocks noChangeAspect="1"/>
            </p:cNvSpPr>
            <p:nvPr/>
          </p:nvSpPr>
          <p:spPr bwMode="gray">
            <a:xfrm>
              <a:off x="6955630" y="2968972"/>
              <a:ext cx="60325" cy="90488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12"/>
            <p:cNvSpPr>
              <a:spLocks noChangeAspect="1"/>
            </p:cNvSpPr>
            <p:nvPr/>
          </p:nvSpPr>
          <p:spPr bwMode="gray">
            <a:xfrm>
              <a:off x="6288880" y="2629247"/>
              <a:ext cx="550863" cy="269875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113"/>
            <p:cNvSpPr>
              <a:spLocks noChangeAspect="1"/>
            </p:cNvSpPr>
            <p:nvPr/>
          </p:nvSpPr>
          <p:spPr bwMode="gray">
            <a:xfrm>
              <a:off x="6650830" y="3335684"/>
              <a:ext cx="41275" cy="36513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114"/>
            <p:cNvSpPr>
              <a:spLocks noChangeAspect="1"/>
            </p:cNvSpPr>
            <p:nvPr/>
          </p:nvSpPr>
          <p:spPr bwMode="gray">
            <a:xfrm>
              <a:off x="6041230" y="2592734"/>
              <a:ext cx="1066800" cy="741363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rgbClr val="374D62"/>
            </a:solidFill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15"/>
            <p:cNvSpPr>
              <a:spLocks noChangeAspect="1"/>
            </p:cNvSpPr>
            <p:nvPr/>
          </p:nvSpPr>
          <p:spPr bwMode="gray">
            <a:xfrm>
              <a:off x="6925467" y="2867372"/>
              <a:ext cx="109538" cy="120650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44" name="Group 116"/>
            <p:cNvGrpSpPr>
              <a:grpSpLocks noChangeAspect="1"/>
            </p:cNvGrpSpPr>
            <p:nvPr/>
          </p:nvGrpSpPr>
          <p:grpSpPr bwMode="gray">
            <a:xfrm>
              <a:off x="5099842" y="1268760"/>
              <a:ext cx="2973388" cy="1638300"/>
              <a:chOff x="2730" y="960"/>
              <a:chExt cx="1873" cy="1032"/>
            </a:xfrm>
            <a:grpFill/>
          </p:grpSpPr>
          <p:grpSp>
            <p:nvGrpSpPr>
              <p:cNvPr id="317" name="Group 117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21" name="Freeform 118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2" name="Freeform 119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Freeform 120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Freeform 121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Freeform 122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Freeform 123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Freeform 124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Freeform 125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Freeform 126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Freeform 127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1" name="Freeform 128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Freeform 129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Freeform 130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18" name="Freeform 131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Freeform 132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Freeform 133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Group 135"/>
            <p:cNvGrpSpPr>
              <a:grpSpLocks noChangeAspect="1"/>
            </p:cNvGrpSpPr>
            <p:nvPr/>
          </p:nvGrpSpPr>
          <p:grpSpPr bwMode="gray">
            <a:xfrm>
              <a:off x="5214142" y="2886422"/>
              <a:ext cx="647700" cy="585788"/>
              <a:chOff x="2802" y="1979"/>
              <a:chExt cx="408" cy="369"/>
            </a:xfrm>
            <a:grpFill/>
          </p:grpSpPr>
          <p:sp>
            <p:nvSpPr>
              <p:cNvPr id="290" name="Freeform 136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91" name="Group 137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14" name="Freeform 138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Freeform 139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Freeform 140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2" name="Freeform 141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Freeform 143"/>
              <p:cNvSpPr>
                <a:spLocks noChangeAspect="1"/>
              </p:cNvSpPr>
              <p:nvPr/>
            </p:nvSpPr>
            <p:spPr bwMode="gray">
              <a:xfrm>
                <a:off x="2896" y="2116"/>
                <a:ext cx="231" cy="189"/>
              </a:xfrm>
              <a:custGeom>
                <a:avLst/>
                <a:gdLst/>
                <a:ahLst/>
                <a:cxnLst>
                  <a:cxn ang="0">
                    <a:pos x="9706" y="2910"/>
                  </a:cxn>
                  <a:cxn ang="0">
                    <a:pos x="10455" y="3296"/>
                  </a:cxn>
                  <a:cxn ang="0">
                    <a:pos x="10697" y="3824"/>
                  </a:cxn>
                  <a:cxn ang="0">
                    <a:pos x="11100" y="4189"/>
                  </a:cxn>
                  <a:cxn ang="0">
                    <a:pos x="11258" y="4460"/>
                  </a:cxn>
                  <a:cxn ang="0">
                    <a:pos x="11663" y="4798"/>
                  </a:cxn>
                  <a:cxn ang="0">
                    <a:pos x="11788" y="5234"/>
                  </a:cxn>
                  <a:cxn ang="0">
                    <a:pos x="11824" y="5695"/>
                  </a:cxn>
                  <a:cxn ang="0">
                    <a:pos x="12147" y="6336"/>
                  </a:cxn>
                  <a:cxn ang="0">
                    <a:pos x="12348" y="6619"/>
                  </a:cxn>
                  <a:cxn ang="0">
                    <a:pos x="13158" y="7915"/>
                  </a:cxn>
                  <a:cxn ang="0">
                    <a:pos x="15424" y="10363"/>
                  </a:cxn>
                  <a:cxn ang="0">
                    <a:pos x="10244" y="11935"/>
                  </a:cxn>
                  <a:cxn ang="0">
                    <a:pos x="9104" y="12745"/>
                  </a:cxn>
                  <a:cxn ang="0">
                    <a:pos x="7168" y="12457"/>
                  </a:cxn>
                  <a:cxn ang="0">
                    <a:pos x="6570" y="12466"/>
                  </a:cxn>
                  <a:cxn ang="0">
                    <a:pos x="6524" y="12554"/>
                  </a:cxn>
                  <a:cxn ang="0">
                    <a:pos x="6474" y="12661"/>
                  </a:cxn>
                  <a:cxn ang="0">
                    <a:pos x="6461" y="12671"/>
                  </a:cxn>
                  <a:cxn ang="0">
                    <a:pos x="6442" y="12664"/>
                  </a:cxn>
                  <a:cxn ang="0">
                    <a:pos x="6434" y="12672"/>
                  </a:cxn>
                  <a:cxn ang="0">
                    <a:pos x="6449" y="12718"/>
                  </a:cxn>
                  <a:cxn ang="0">
                    <a:pos x="6493" y="12822"/>
                  </a:cxn>
                  <a:cxn ang="0">
                    <a:pos x="6493" y="12849"/>
                  </a:cxn>
                  <a:cxn ang="0">
                    <a:pos x="6127" y="13229"/>
                  </a:cxn>
                  <a:cxn ang="0">
                    <a:pos x="5877" y="12675"/>
                  </a:cxn>
                  <a:cxn ang="0">
                    <a:pos x="5396" y="12043"/>
                  </a:cxn>
                  <a:cxn ang="0">
                    <a:pos x="4967" y="11398"/>
                  </a:cxn>
                  <a:cxn ang="0">
                    <a:pos x="4842" y="10911"/>
                  </a:cxn>
                  <a:cxn ang="0">
                    <a:pos x="4559" y="10532"/>
                  </a:cxn>
                  <a:cxn ang="0">
                    <a:pos x="4050" y="10087"/>
                  </a:cxn>
                  <a:cxn ang="0">
                    <a:pos x="3642" y="9870"/>
                  </a:cxn>
                  <a:cxn ang="0">
                    <a:pos x="3359" y="8893"/>
                  </a:cxn>
                  <a:cxn ang="0">
                    <a:pos x="3366" y="8593"/>
                  </a:cxn>
                  <a:cxn ang="0">
                    <a:pos x="3225" y="8044"/>
                  </a:cxn>
                  <a:cxn ang="0">
                    <a:pos x="3034" y="7550"/>
                  </a:cxn>
                  <a:cxn ang="0">
                    <a:pos x="2492" y="6909"/>
                  </a:cxn>
                  <a:cxn ang="0">
                    <a:pos x="2243" y="6803"/>
                  </a:cxn>
                  <a:cxn ang="0">
                    <a:pos x="2042" y="6580"/>
                  </a:cxn>
                  <a:cxn ang="0">
                    <a:pos x="1833" y="5901"/>
                  </a:cxn>
                  <a:cxn ang="0">
                    <a:pos x="1507" y="5504"/>
                  </a:cxn>
                  <a:cxn ang="0">
                    <a:pos x="1117" y="4757"/>
                  </a:cxn>
                  <a:cxn ang="0">
                    <a:pos x="724" y="4245"/>
                  </a:cxn>
                  <a:cxn ang="0">
                    <a:pos x="242" y="3599"/>
                  </a:cxn>
                  <a:cxn ang="0">
                    <a:pos x="0" y="3649"/>
                  </a:cxn>
                  <a:cxn ang="0">
                    <a:pos x="249" y="2682"/>
                  </a:cxn>
                  <a:cxn ang="0">
                    <a:pos x="1352" y="2467"/>
                  </a:cxn>
                  <a:cxn ang="0">
                    <a:pos x="2171" y="1850"/>
                  </a:cxn>
                  <a:cxn ang="0">
                    <a:pos x="1840" y="685"/>
                  </a:cxn>
                  <a:cxn ang="0">
                    <a:pos x="3424" y="0"/>
                  </a:cxn>
                  <a:cxn ang="0">
                    <a:pos x="6284" y="1324"/>
                  </a:cxn>
                  <a:cxn ang="0">
                    <a:pos x="6826" y="2203"/>
                  </a:cxn>
                </a:cxnLst>
                <a:rect l="0" t="0" r="r" b="b"/>
                <a:pathLst>
                  <a:path w="15957" h="13229">
                    <a:moveTo>
                      <a:pt x="9071" y="2723"/>
                    </a:moveTo>
                    <a:lnTo>
                      <a:pt x="9131" y="2757"/>
                    </a:lnTo>
                    <a:lnTo>
                      <a:pt x="9432" y="2810"/>
                    </a:lnTo>
                    <a:lnTo>
                      <a:pt x="9706" y="2910"/>
                    </a:lnTo>
                    <a:lnTo>
                      <a:pt x="9809" y="2999"/>
                    </a:lnTo>
                    <a:lnTo>
                      <a:pt x="9934" y="3216"/>
                    </a:lnTo>
                    <a:lnTo>
                      <a:pt x="10393" y="3219"/>
                    </a:lnTo>
                    <a:lnTo>
                      <a:pt x="10455" y="3296"/>
                    </a:lnTo>
                    <a:lnTo>
                      <a:pt x="10504" y="3434"/>
                    </a:lnTo>
                    <a:lnTo>
                      <a:pt x="10545" y="3497"/>
                    </a:lnTo>
                    <a:lnTo>
                      <a:pt x="10573" y="3599"/>
                    </a:lnTo>
                    <a:lnTo>
                      <a:pt x="10697" y="3824"/>
                    </a:lnTo>
                    <a:lnTo>
                      <a:pt x="10817" y="3869"/>
                    </a:lnTo>
                    <a:lnTo>
                      <a:pt x="10903" y="4039"/>
                    </a:lnTo>
                    <a:lnTo>
                      <a:pt x="11097" y="4175"/>
                    </a:lnTo>
                    <a:lnTo>
                      <a:pt x="11100" y="4189"/>
                    </a:lnTo>
                    <a:lnTo>
                      <a:pt x="11062" y="4232"/>
                    </a:lnTo>
                    <a:lnTo>
                      <a:pt x="11097" y="4290"/>
                    </a:lnTo>
                    <a:lnTo>
                      <a:pt x="11134" y="4426"/>
                    </a:lnTo>
                    <a:lnTo>
                      <a:pt x="11258" y="4460"/>
                    </a:lnTo>
                    <a:lnTo>
                      <a:pt x="11313" y="4512"/>
                    </a:lnTo>
                    <a:lnTo>
                      <a:pt x="11537" y="4658"/>
                    </a:lnTo>
                    <a:lnTo>
                      <a:pt x="11613" y="4723"/>
                    </a:lnTo>
                    <a:lnTo>
                      <a:pt x="11663" y="4798"/>
                    </a:lnTo>
                    <a:lnTo>
                      <a:pt x="11680" y="4839"/>
                    </a:lnTo>
                    <a:lnTo>
                      <a:pt x="11658" y="4977"/>
                    </a:lnTo>
                    <a:lnTo>
                      <a:pt x="11764" y="5127"/>
                    </a:lnTo>
                    <a:lnTo>
                      <a:pt x="11788" y="5234"/>
                    </a:lnTo>
                    <a:lnTo>
                      <a:pt x="11781" y="5294"/>
                    </a:lnTo>
                    <a:lnTo>
                      <a:pt x="11711" y="5381"/>
                    </a:lnTo>
                    <a:lnTo>
                      <a:pt x="11715" y="5546"/>
                    </a:lnTo>
                    <a:lnTo>
                      <a:pt x="11824" y="5695"/>
                    </a:lnTo>
                    <a:lnTo>
                      <a:pt x="12016" y="5908"/>
                    </a:lnTo>
                    <a:lnTo>
                      <a:pt x="12063" y="6177"/>
                    </a:lnTo>
                    <a:lnTo>
                      <a:pt x="12135" y="6264"/>
                    </a:lnTo>
                    <a:lnTo>
                      <a:pt x="12147" y="6336"/>
                    </a:lnTo>
                    <a:lnTo>
                      <a:pt x="12184" y="6371"/>
                    </a:lnTo>
                    <a:lnTo>
                      <a:pt x="12207" y="6448"/>
                    </a:lnTo>
                    <a:lnTo>
                      <a:pt x="12243" y="6448"/>
                    </a:lnTo>
                    <a:lnTo>
                      <a:pt x="12348" y="6619"/>
                    </a:lnTo>
                    <a:lnTo>
                      <a:pt x="12423" y="6638"/>
                    </a:lnTo>
                    <a:lnTo>
                      <a:pt x="12480" y="6842"/>
                    </a:lnTo>
                    <a:lnTo>
                      <a:pt x="12935" y="7241"/>
                    </a:lnTo>
                    <a:lnTo>
                      <a:pt x="13158" y="7915"/>
                    </a:lnTo>
                    <a:lnTo>
                      <a:pt x="15429" y="8331"/>
                    </a:lnTo>
                    <a:lnTo>
                      <a:pt x="15576" y="8167"/>
                    </a:lnTo>
                    <a:lnTo>
                      <a:pt x="15957" y="8740"/>
                    </a:lnTo>
                    <a:lnTo>
                      <a:pt x="15424" y="10363"/>
                    </a:lnTo>
                    <a:lnTo>
                      <a:pt x="13158" y="11166"/>
                    </a:lnTo>
                    <a:lnTo>
                      <a:pt x="11049" y="11512"/>
                    </a:lnTo>
                    <a:lnTo>
                      <a:pt x="10746" y="11729"/>
                    </a:lnTo>
                    <a:lnTo>
                      <a:pt x="10244" y="11935"/>
                    </a:lnTo>
                    <a:lnTo>
                      <a:pt x="9691" y="12918"/>
                    </a:lnTo>
                    <a:lnTo>
                      <a:pt x="9503" y="13060"/>
                    </a:lnTo>
                    <a:lnTo>
                      <a:pt x="9370" y="13076"/>
                    </a:lnTo>
                    <a:lnTo>
                      <a:pt x="9104" y="12745"/>
                    </a:lnTo>
                    <a:lnTo>
                      <a:pt x="8174" y="12657"/>
                    </a:lnTo>
                    <a:lnTo>
                      <a:pt x="8036" y="12551"/>
                    </a:lnTo>
                    <a:lnTo>
                      <a:pt x="7547" y="12502"/>
                    </a:lnTo>
                    <a:lnTo>
                      <a:pt x="7168" y="12457"/>
                    </a:lnTo>
                    <a:lnTo>
                      <a:pt x="6859" y="12543"/>
                    </a:lnTo>
                    <a:lnTo>
                      <a:pt x="6711" y="12286"/>
                    </a:lnTo>
                    <a:lnTo>
                      <a:pt x="6580" y="12452"/>
                    </a:lnTo>
                    <a:lnTo>
                      <a:pt x="6570" y="12466"/>
                    </a:lnTo>
                    <a:lnTo>
                      <a:pt x="6560" y="12481"/>
                    </a:lnTo>
                    <a:lnTo>
                      <a:pt x="6551" y="12499"/>
                    </a:lnTo>
                    <a:lnTo>
                      <a:pt x="6542" y="12517"/>
                    </a:lnTo>
                    <a:lnTo>
                      <a:pt x="6524" y="12554"/>
                    </a:lnTo>
                    <a:lnTo>
                      <a:pt x="6507" y="12592"/>
                    </a:lnTo>
                    <a:lnTo>
                      <a:pt x="6492" y="12625"/>
                    </a:lnTo>
                    <a:lnTo>
                      <a:pt x="6480" y="12652"/>
                    </a:lnTo>
                    <a:lnTo>
                      <a:pt x="6474" y="12661"/>
                    </a:lnTo>
                    <a:lnTo>
                      <a:pt x="6468" y="12668"/>
                    </a:lnTo>
                    <a:lnTo>
                      <a:pt x="6466" y="12670"/>
                    </a:lnTo>
                    <a:lnTo>
                      <a:pt x="6464" y="12671"/>
                    </a:lnTo>
                    <a:lnTo>
                      <a:pt x="6461" y="12671"/>
                    </a:lnTo>
                    <a:lnTo>
                      <a:pt x="6460" y="12670"/>
                    </a:lnTo>
                    <a:lnTo>
                      <a:pt x="6452" y="12667"/>
                    </a:lnTo>
                    <a:lnTo>
                      <a:pt x="6447" y="12665"/>
                    </a:lnTo>
                    <a:lnTo>
                      <a:pt x="6442" y="12664"/>
                    </a:lnTo>
                    <a:lnTo>
                      <a:pt x="6439" y="12665"/>
                    </a:lnTo>
                    <a:lnTo>
                      <a:pt x="6436" y="12666"/>
                    </a:lnTo>
                    <a:lnTo>
                      <a:pt x="6435" y="12669"/>
                    </a:lnTo>
                    <a:lnTo>
                      <a:pt x="6434" y="12672"/>
                    </a:lnTo>
                    <a:lnTo>
                      <a:pt x="6434" y="12676"/>
                    </a:lnTo>
                    <a:lnTo>
                      <a:pt x="6437" y="12688"/>
                    </a:lnTo>
                    <a:lnTo>
                      <a:pt x="6442" y="12702"/>
                    </a:lnTo>
                    <a:lnTo>
                      <a:pt x="6449" y="12718"/>
                    </a:lnTo>
                    <a:lnTo>
                      <a:pt x="6457" y="12735"/>
                    </a:lnTo>
                    <a:lnTo>
                      <a:pt x="6474" y="12773"/>
                    </a:lnTo>
                    <a:lnTo>
                      <a:pt x="6488" y="12807"/>
                    </a:lnTo>
                    <a:lnTo>
                      <a:pt x="6493" y="12822"/>
                    </a:lnTo>
                    <a:lnTo>
                      <a:pt x="6495" y="12835"/>
                    </a:lnTo>
                    <a:lnTo>
                      <a:pt x="6495" y="12841"/>
                    </a:lnTo>
                    <a:lnTo>
                      <a:pt x="6495" y="12845"/>
                    </a:lnTo>
                    <a:lnTo>
                      <a:pt x="6493" y="12849"/>
                    </a:lnTo>
                    <a:lnTo>
                      <a:pt x="6490" y="12851"/>
                    </a:lnTo>
                    <a:lnTo>
                      <a:pt x="6442" y="13138"/>
                    </a:lnTo>
                    <a:lnTo>
                      <a:pt x="6289" y="13180"/>
                    </a:lnTo>
                    <a:lnTo>
                      <a:pt x="6127" y="13229"/>
                    </a:lnTo>
                    <a:lnTo>
                      <a:pt x="6092" y="13137"/>
                    </a:lnTo>
                    <a:lnTo>
                      <a:pt x="6092" y="13002"/>
                    </a:lnTo>
                    <a:lnTo>
                      <a:pt x="5928" y="12707"/>
                    </a:lnTo>
                    <a:lnTo>
                      <a:pt x="5877" y="12675"/>
                    </a:lnTo>
                    <a:lnTo>
                      <a:pt x="5820" y="12590"/>
                    </a:lnTo>
                    <a:lnTo>
                      <a:pt x="5760" y="12346"/>
                    </a:lnTo>
                    <a:lnTo>
                      <a:pt x="5511" y="12104"/>
                    </a:lnTo>
                    <a:lnTo>
                      <a:pt x="5396" y="12043"/>
                    </a:lnTo>
                    <a:lnTo>
                      <a:pt x="5329" y="11966"/>
                    </a:lnTo>
                    <a:lnTo>
                      <a:pt x="5175" y="11749"/>
                    </a:lnTo>
                    <a:lnTo>
                      <a:pt x="5026" y="11439"/>
                    </a:lnTo>
                    <a:lnTo>
                      <a:pt x="4967" y="11398"/>
                    </a:lnTo>
                    <a:lnTo>
                      <a:pt x="4943" y="11357"/>
                    </a:lnTo>
                    <a:lnTo>
                      <a:pt x="4900" y="11197"/>
                    </a:lnTo>
                    <a:lnTo>
                      <a:pt x="4893" y="11035"/>
                    </a:lnTo>
                    <a:lnTo>
                      <a:pt x="4842" y="10911"/>
                    </a:lnTo>
                    <a:lnTo>
                      <a:pt x="4758" y="10766"/>
                    </a:lnTo>
                    <a:lnTo>
                      <a:pt x="4661" y="10672"/>
                    </a:lnTo>
                    <a:lnTo>
                      <a:pt x="4617" y="10581"/>
                    </a:lnTo>
                    <a:lnTo>
                      <a:pt x="4559" y="10532"/>
                    </a:lnTo>
                    <a:lnTo>
                      <a:pt x="4443" y="10363"/>
                    </a:lnTo>
                    <a:lnTo>
                      <a:pt x="4361" y="10288"/>
                    </a:lnTo>
                    <a:lnTo>
                      <a:pt x="4157" y="10146"/>
                    </a:lnTo>
                    <a:lnTo>
                      <a:pt x="4050" y="10087"/>
                    </a:lnTo>
                    <a:lnTo>
                      <a:pt x="4015" y="10102"/>
                    </a:lnTo>
                    <a:lnTo>
                      <a:pt x="3932" y="10071"/>
                    </a:lnTo>
                    <a:lnTo>
                      <a:pt x="3740" y="9952"/>
                    </a:lnTo>
                    <a:lnTo>
                      <a:pt x="3642" y="9870"/>
                    </a:lnTo>
                    <a:lnTo>
                      <a:pt x="3582" y="9793"/>
                    </a:lnTo>
                    <a:lnTo>
                      <a:pt x="3491" y="9608"/>
                    </a:lnTo>
                    <a:lnTo>
                      <a:pt x="3451" y="9466"/>
                    </a:lnTo>
                    <a:lnTo>
                      <a:pt x="3359" y="8893"/>
                    </a:lnTo>
                    <a:lnTo>
                      <a:pt x="3309" y="8803"/>
                    </a:lnTo>
                    <a:lnTo>
                      <a:pt x="3299" y="8728"/>
                    </a:lnTo>
                    <a:lnTo>
                      <a:pt x="3333" y="8694"/>
                    </a:lnTo>
                    <a:lnTo>
                      <a:pt x="3366" y="8593"/>
                    </a:lnTo>
                    <a:lnTo>
                      <a:pt x="3383" y="8406"/>
                    </a:lnTo>
                    <a:lnTo>
                      <a:pt x="3326" y="8203"/>
                    </a:lnTo>
                    <a:lnTo>
                      <a:pt x="3283" y="8114"/>
                    </a:lnTo>
                    <a:lnTo>
                      <a:pt x="3225" y="8044"/>
                    </a:lnTo>
                    <a:lnTo>
                      <a:pt x="3174" y="7927"/>
                    </a:lnTo>
                    <a:lnTo>
                      <a:pt x="3141" y="7785"/>
                    </a:lnTo>
                    <a:lnTo>
                      <a:pt x="3091" y="7700"/>
                    </a:lnTo>
                    <a:lnTo>
                      <a:pt x="3034" y="7550"/>
                    </a:lnTo>
                    <a:lnTo>
                      <a:pt x="2859" y="7241"/>
                    </a:lnTo>
                    <a:lnTo>
                      <a:pt x="2650" y="7038"/>
                    </a:lnTo>
                    <a:lnTo>
                      <a:pt x="2518" y="6946"/>
                    </a:lnTo>
                    <a:lnTo>
                      <a:pt x="2492" y="6909"/>
                    </a:lnTo>
                    <a:lnTo>
                      <a:pt x="2451" y="6902"/>
                    </a:lnTo>
                    <a:lnTo>
                      <a:pt x="2435" y="6861"/>
                    </a:lnTo>
                    <a:lnTo>
                      <a:pt x="2326" y="6803"/>
                    </a:lnTo>
                    <a:lnTo>
                      <a:pt x="2243" y="6803"/>
                    </a:lnTo>
                    <a:lnTo>
                      <a:pt x="2193" y="6818"/>
                    </a:lnTo>
                    <a:lnTo>
                      <a:pt x="2135" y="6791"/>
                    </a:lnTo>
                    <a:lnTo>
                      <a:pt x="2108" y="6692"/>
                    </a:lnTo>
                    <a:lnTo>
                      <a:pt x="2042" y="6580"/>
                    </a:lnTo>
                    <a:lnTo>
                      <a:pt x="1949" y="6472"/>
                    </a:lnTo>
                    <a:lnTo>
                      <a:pt x="1949" y="6336"/>
                    </a:lnTo>
                    <a:lnTo>
                      <a:pt x="1965" y="6312"/>
                    </a:lnTo>
                    <a:lnTo>
                      <a:pt x="1833" y="5901"/>
                    </a:lnTo>
                    <a:lnTo>
                      <a:pt x="1757" y="5789"/>
                    </a:lnTo>
                    <a:lnTo>
                      <a:pt x="1665" y="5616"/>
                    </a:lnTo>
                    <a:lnTo>
                      <a:pt x="1549" y="5562"/>
                    </a:lnTo>
                    <a:lnTo>
                      <a:pt x="1507" y="5504"/>
                    </a:lnTo>
                    <a:lnTo>
                      <a:pt x="1483" y="5405"/>
                    </a:lnTo>
                    <a:lnTo>
                      <a:pt x="1326" y="5202"/>
                    </a:lnTo>
                    <a:lnTo>
                      <a:pt x="1198" y="4866"/>
                    </a:lnTo>
                    <a:lnTo>
                      <a:pt x="1117" y="4757"/>
                    </a:lnTo>
                    <a:lnTo>
                      <a:pt x="1016" y="4682"/>
                    </a:lnTo>
                    <a:lnTo>
                      <a:pt x="841" y="4447"/>
                    </a:lnTo>
                    <a:lnTo>
                      <a:pt x="824" y="4372"/>
                    </a:lnTo>
                    <a:lnTo>
                      <a:pt x="724" y="4245"/>
                    </a:lnTo>
                    <a:lnTo>
                      <a:pt x="625" y="4019"/>
                    </a:lnTo>
                    <a:lnTo>
                      <a:pt x="434" y="3656"/>
                    </a:lnTo>
                    <a:lnTo>
                      <a:pt x="357" y="3599"/>
                    </a:lnTo>
                    <a:lnTo>
                      <a:pt x="242" y="3599"/>
                    </a:lnTo>
                    <a:lnTo>
                      <a:pt x="125" y="3581"/>
                    </a:lnTo>
                    <a:lnTo>
                      <a:pt x="101" y="3565"/>
                    </a:lnTo>
                    <a:lnTo>
                      <a:pt x="34" y="3581"/>
                    </a:lnTo>
                    <a:lnTo>
                      <a:pt x="0" y="3649"/>
                    </a:lnTo>
                    <a:lnTo>
                      <a:pt x="159" y="3246"/>
                    </a:lnTo>
                    <a:lnTo>
                      <a:pt x="168" y="2943"/>
                    </a:lnTo>
                    <a:lnTo>
                      <a:pt x="192" y="2825"/>
                    </a:lnTo>
                    <a:lnTo>
                      <a:pt x="249" y="2682"/>
                    </a:lnTo>
                    <a:lnTo>
                      <a:pt x="242" y="2477"/>
                    </a:lnTo>
                    <a:lnTo>
                      <a:pt x="276" y="2595"/>
                    </a:lnTo>
                    <a:lnTo>
                      <a:pt x="1117" y="2702"/>
                    </a:lnTo>
                    <a:lnTo>
                      <a:pt x="1352" y="2467"/>
                    </a:lnTo>
                    <a:lnTo>
                      <a:pt x="1366" y="2419"/>
                    </a:lnTo>
                    <a:lnTo>
                      <a:pt x="1567" y="2061"/>
                    </a:lnTo>
                    <a:lnTo>
                      <a:pt x="2145" y="1974"/>
                    </a:lnTo>
                    <a:lnTo>
                      <a:pt x="2171" y="1850"/>
                    </a:lnTo>
                    <a:lnTo>
                      <a:pt x="2255" y="1618"/>
                    </a:lnTo>
                    <a:lnTo>
                      <a:pt x="2560" y="1448"/>
                    </a:lnTo>
                    <a:lnTo>
                      <a:pt x="2569" y="1429"/>
                    </a:lnTo>
                    <a:lnTo>
                      <a:pt x="1840" y="685"/>
                    </a:lnTo>
                    <a:lnTo>
                      <a:pt x="1731" y="590"/>
                    </a:lnTo>
                    <a:lnTo>
                      <a:pt x="2281" y="464"/>
                    </a:lnTo>
                    <a:lnTo>
                      <a:pt x="3197" y="281"/>
                    </a:lnTo>
                    <a:lnTo>
                      <a:pt x="3424" y="0"/>
                    </a:lnTo>
                    <a:lnTo>
                      <a:pt x="4576" y="321"/>
                    </a:lnTo>
                    <a:lnTo>
                      <a:pt x="5434" y="970"/>
                    </a:lnTo>
                    <a:lnTo>
                      <a:pt x="6203" y="1265"/>
                    </a:lnTo>
                    <a:lnTo>
                      <a:pt x="6284" y="1324"/>
                    </a:lnTo>
                    <a:lnTo>
                      <a:pt x="6395" y="1591"/>
                    </a:lnTo>
                    <a:lnTo>
                      <a:pt x="6793" y="1625"/>
                    </a:lnTo>
                    <a:lnTo>
                      <a:pt x="6826" y="1659"/>
                    </a:lnTo>
                    <a:lnTo>
                      <a:pt x="6826" y="2203"/>
                    </a:lnTo>
                    <a:lnTo>
                      <a:pt x="6859" y="2247"/>
                    </a:lnTo>
                    <a:lnTo>
                      <a:pt x="7719" y="2641"/>
                    </a:lnTo>
                    <a:lnTo>
                      <a:pt x="9071" y="27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94" name="Group 145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12" name="Freeform 14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Freeform 147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5" name="Freeform 14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96" name="Group 14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10" name="Freeform 150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1" name="Freeform 151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7" name="Freeform 152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98" name="Group 153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08" name="Freeform 154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9" name="Freeform 155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9" name="Freeform 156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Freeform 157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Freeform 158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02" name="Group 159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06" name="Freeform 160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7" name="Freeform 161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03" name="Freeform 162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Freeform 163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Freeform 164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6" name="Freeform 165"/>
            <p:cNvSpPr>
              <a:spLocks noChangeAspect="1"/>
            </p:cNvSpPr>
            <p:nvPr/>
          </p:nvSpPr>
          <p:spPr bwMode="gray">
            <a:xfrm>
              <a:off x="5515767" y="2903884"/>
              <a:ext cx="53975" cy="55563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166"/>
            <p:cNvSpPr>
              <a:spLocks noChangeAspect="1"/>
            </p:cNvSpPr>
            <p:nvPr/>
          </p:nvSpPr>
          <p:spPr bwMode="gray">
            <a:xfrm>
              <a:off x="5569742" y="2532409"/>
              <a:ext cx="708025" cy="377825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167"/>
            <p:cNvSpPr>
              <a:spLocks noChangeAspect="1"/>
            </p:cNvSpPr>
            <p:nvPr/>
          </p:nvSpPr>
          <p:spPr bwMode="gray">
            <a:xfrm>
              <a:off x="5453855" y="2851497"/>
              <a:ext cx="117475" cy="57150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168"/>
            <p:cNvSpPr>
              <a:spLocks noChangeAspect="1"/>
            </p:cNvSpPr>
            <p:nvPr/>
          </p:nvSpPr>
          <p:spPr bwMode="gray">
            <a:xfrm>
              <a:off x="5734842" y="2802284"/>
              <a:ext cx="298450" cy="193675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169"/>
            <p:cNvSpPr>
              <a:spLocks noChangeAspect="1"/>
            </p:cNvSpPr>
            <p:nvPr/>
          </p:nvSpPr>
          <p:spPr bwMode="gray">
            <a:xfrm>
              <a:off x="5672930" y="2868959"/>
              <a:ext cx="247650" cy="171450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51" name="Group 170"/>
            <p:cNvGrpSpPr>
              <a:grpSpLocks noChangeAspect="1"/>
            </p:cNvGrpSpPr>
            <p:nvPr/>
          </p:nvGrpSpPr>
          <p:grpSpPr bwMode="gray">
            <a:xfrm>
              <a:off x="5539580" y="2891184"/>
              <a:ext cx="96838" cy="77788"/>
              <a:chOff x="3007" y="1982"/>
              <a:chExt cx="61" cy="49"/>
            </a:xfrm>
            <a:grpFill/>
          </p:grpSpPr>
          <p:sp>
            <p:nvSpPr>
              <p:cNvPr id="288" name="Freeform 17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Freeform 17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2" name="Freeform 173"/>
            <p:cNvSpPr>
              <a:spLocks noChangeAspect="1"/>
            </p:cNvSpPr>
            <p:nvPr/>
          </p:nvSpPr>
          <p:spPr bwMode="gray">
            <a:xfrm>
              <a:off x="4333081" y="2130772"/>
              <a:ext cx="190500" cy="130175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53" name="Group 222"/>
            <p:cNvGrpSpPr>
              <a:grpSpLocks noChangeAspect="1"/>
            </p:cNvGrpSpPr>
            <p:nvPr/>
          </p:nvGrpSpPr>
          <p:grpSpPr bwMode="gray">
            <a:xfrm>
              <a:off x="4945856" y="1268759"/>
              <a:ext cx="287338" cy="296863"/>
              <a:chOff x="3202" y="1036"/>
              <a:chExt cx="181" cy="187"/>
            </a:xfrm>
            <a:grpFill/>
          </p:grpSpPr>
          <p:sp>
            <p:nvSpPr>
              <p:cNvPr id="282" name="Freeform 223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Freeform 224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Freeform 225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Freeform 226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Freeform 227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Freeform 228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4" name="Freeform 229"/>
            <p:cNvSpPr>
              <a:spLocks noChangeAspect="1"/>
            </p:cNvSpPr>
            <p:nvPr/>
          </p:nvSpPr>
          <p:spPr bwMode="gray">
            <a:xfrm>
              <a:off x="3993356" y="2386359"/>
              <a:ext cx="6350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230"/>
            <p:cNvSpPr>
              <a:spLocks noChangeAspect="1"/>
            </p:cNvSpPr>
            <p:nvPr/>
          </p:nvSpPr>
          <p:spPr bwMode="gray">
            <a:xfrm>
              <a:off x="4331493" y="1810097"/>
              <a:ext cx="46038" cy="44450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231"/>
            <p:cNvSpPr>
              <a:spLocks noChangeAspect="1"/>
            </p:cNvSpPr>
            <p:nvPr/>
          </p:nvSpPr>
          <p:spPr bwMode="gray">
            <a:xfrm>
              <a:off x="4271168" y="1913284"/>
              <a:ext cx="46038" cy="3175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232"/>
            <p:cNvSpPr>
              <a:spLocks noChangeAspect="1"/>
            </p:cNvSpPr>
            <p:nvPr/>
          </p:nvSpPr>
          <p:spPr bwMode="gray">
            <a:xfrm>
              <a:off x="3994943" y="2381597"/>
              <a:ext cx="14288" cy="4763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233"/>
            <p:cNvSpPr>
              <a:spLocks noChangeAspect="1"/>
            </p:cNvSpPr>
            <p:nvPr/>
          </p:nvSpPr>
          <p:spPr bwMode="gray">
            <a:xfrm>
              <a:off x="3490118" y="1268759"/>
              <a:ext cx="963613" cy="1114425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234"/>
            <p:cNvSpPr>
              <a:spLocks noChangeAspect="1"/>
            </p:cNvSpPr>
            <p:nvPr/>
          </p:nvSpPr>
          <p:spPr bwMode="gray">
            <a:xfrm>
              <a:off x="3804443" y="1951384"/>
              <a:ext cx="52388" cy="523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235"/>
            <p:cNvSpPr>
              <a:spLocks noChangeAspect="1"/>
            </p:cNvSpPr>
            <p:nvPr/>
          </p:nvSpPr>
          <p:spPr bwMode="gray">
            <a:xfrm>
              <a:off x="3559968" y="1500534"/>
              <a:ext cx="52388" cy="190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61" name="Group 236"/>
            <p:cNvGrpSpPr>
              <a:grpSpLocks noChangeAspect="1"/>
            </p:cNvGrpSpPr>
            <p:nvPr/>
          </p:nvGrpSpPr>
          <p:grpSpPr bwMode="gray">
            <a:xfrm>
              <a:off x="3344068" y="3475384"/>
              <a:ext cx="808038" cy="1365250"/>
              <a:chOff x="1624" y="2350"/>
              <a:chExt cx="509" cy="860"/>
            </a:xfrm>
            <a:grpFill/>
          </p:grpSpPr>
          <p:sp>
            <p:nvSpPr>
              <p:cNvPr id="257" name="Freeform 237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Freeform 238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Freeform 239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Freeform 240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Freeform 241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Freeform 242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Freeform 243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Freeform 244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Freeform 245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Freeform 246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Freeform 247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Freeform 248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Freeform 249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Freeform 250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Freeform 251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Freeform 252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Freeform 253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Freeform 254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255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Freeform 256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Freeform 257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Freeform 258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Freeform 259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Freeform 260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Freeform 261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" name="Freeform 262"/>
            <p:cNvSpPr>
              <a:spLocks noChangeAspect="1"/>
            </p:cNvSpPr>
            <p:nvPr/>
          </p:nvSpPr>
          <p:spPr bwMode="gray">
            <a:xfrm>
              <a:off x="3234531" y="3429347"/>
              <a:ext cx="74613" cy="74613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263"/>
            <p:cNvSpPr>
              <a:spLocks noChangeAspect="1"/>
            </p:cNvSpPr>
            <p:nvPr/>
          </p:nvSpPr>
          <p:spPr bwMode="gray">
            <a:xfrm>
              <a:off x="3313906" y="3524597"/>
              <a:ext cx="101600" cy="42863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264"/>
            <p:cNvSpPr>
              <a:spLocks noChangeAspect="1"/>
            </p:cNvSpPr>
            <p:nvPr/>
          </p:nvSpPr>
          <p:spPr bwMode="gray">
            <a:xfrm>
              <a:off x="3153568" y="3378547"/>
              <a:ext cx="68263" cy="74613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265"/>
            <p:cNvSpPr>
              <a:spLocks noChangeAspect="1"/>
            </p:cNvSpPr>
            <p:nvPr/>
          </p:nvSpPr>
          <p:spPr bwMode="gray">
            <a:xfrm>
              <a:off x="3205956" y="3367434"/>
              <a:ext cx="19050" cy="46038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266"/>
            <p:cNvSpPr>
              <a:spLocks noChangeAspect="1"/>
            </p:cNvSpPr>
            <p:nvPr/>
          </p:nvSpPr>
          <p:spPr bwMode="gray">
            <a:xfrm>
              <a:off x="3191668" y="3440459"/>
              <a:ext cx="39688" cy="222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267"/>
            <p:cNvSpPr>
              <a:spLocks noChangeAspect="1"/>
            </p:cNvSpPr>
            <p:nvPr/>
          </p:nvSpPr>
          <p:spPr bwMode="gray">
            <a:xfrm>
              <a:off x="3264693" y="3497609"/>
              <a:ext cx="57150" cy="50800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268"/>
            <p:cNvSpPr>
              <a:spLocks noChangeAspect="1"/>
            </p:cNvSpPr>
            <p:nvPr/>
          </p:nvSpPr>
          <p:spPr bwMode="gray">
            <a:xfrm>
              <a:off x="3202781" y="3411884"/>
              <a:ext cx="106363" cy="53975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269"/>
            <p:cNvSpPr>
              <a:spLocks noChangeAspect="1"/>
            </p:cNvSpPr>
            <p:nvPr/>
          </p:nvSpPr>
          <p:spPr bwMode="gray">
            <a:xfrm>
              <a:off x="2721768" y="3094384"/>
              <a:ext cx="525463" cy="342900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70" name="Group 270"/>
            <p:cNvGrpSpPr>
              <a:grpSpLocks noChangeAspect="1"/>
            </p:cNvGrpSpPr>
            <p:nvPr/>
          </p:nvGrpSpPr>
          <p:grpSpPr bwMode="gray">
            <a:xfrm>
              <a:off x="1832768" y="1897409"/>
              <a:ext cx="1765300" cy="1346200"/>
              <a:chOff x="672" y="1356"/>
              <a:chExt cx="1112" cy="848"/>
            </a:xfrm>
            <a:grpFill/>
          </p:grpSpPr>
          <p:grpSp>
            <p:nvGrpSpPr>
              <p:cNvPr id="245" name="Group 271"/>
              <p:cNvGrpSpPr>
                <a:grpSpLocks noChangeAspect="1"/>
              </p:cNvGrpSpPr>
              <p:nvPr/>
            </p:nvGrpSpPr>
            <p:grpSpPr bwMode="gray">
              <a:xfrm>
                <a:off x="672" y="1356"/>
                <a:ext cx="418" cy="413"/>
                <a:chOff x="672" y="1356"/>
                <a:chExt cx="418" cy="413"/>
              </a:xfrm>
              <a:grpFill/>
            </p:grpSpPr>
            <p:sp>
              <p:nvSpPr>
                <p:cNvPr id="252" name="Freeform 272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273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4" name="Freeform 274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Freeform 275"/>
                <p:cNvSpPr>
                  <a:spLocks noChangeAspect="1"/>
                </p:cNvSpPr>
                <p:nvPr/>
              </p:nvSpPr>
              <p:spPr bwMode="gray">
                <a:xfrm>
                  <a:off x="672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Freeform 276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6" name="Group 277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47" name="Freeform 278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279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280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0" name="Freeform 281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282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71" name="Group 283"/>
            <p:cNvGrpSpPr>
              <a:grpSpLocks noChangeAspect="1"/>
            </p:cNvGrpSpPr>
            <p:nvPr/>
          </p:nvGrpSpPr>
          <p:grpSpPr bwMode="gray">
            <a:xfrm>
              <a:off x="2304256" y="1268759"/>
              <a:ext cx="1538288" cy="1622425"/>
              <a:chOff x="969" y="960"/>
              <a:chExt cx="969" cy="1022"/>
            </a:xfrm>
            <a:grpFill/>
          </p:grpSpPr>
          <p:sp>
            <p:nvSpPr>
              <p:cNvPr id="216" name="Freeform 284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Freeform 285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Freeform 286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Freeform 287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288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289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Freeform 290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Freeform 291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292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Freeform 293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Freeform 294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Freeform 295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Freeform 296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297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Freeform 298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Freeform 299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Freeform 300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Freeform 301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Freeform 302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Freeform 303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Freeform 304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Freeform 305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Freeform 306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Freeform 307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Freeform 308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Freeform 309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Freeform 310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Freeform 311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Freeform 312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" name="Freeform 313"/>
            <p:cNvSpPr>
              <a:spLocks noChangeAspect="1"/>
            </p:cNvSpPr>
            <p:nvPr/>
          </p:nvSpPr>
          <p:spPr bwMode="gray">
            <a:xfrm rot="21085610">
              <a:off x="3399631" y="3186459"/>
              <a:ext cx="12700" cy="6350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314"/>
            <p:cNvSpPr>
              <a:spLocks noChangeAspect="1"/>
            </p:cNvSpPr>
            <p:nvPr/>
          </p:nvSpPr>
          <p:spPr bwMode="gray">
            <a:xfrm rot="21085610">
              <a:off x="3420268" y="3188047"/>
              <a:ext cx="1588" cy="15875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315"/>
            <p:cNvSpPr>
              <a:spLocks noChangeAspect="1"/>
            </p:cNvSpPr>
            <p:nvPr/>
          </p:nvSpPr>
          <p:spPr bwMode="gray">
            <a:xfrm rot="21085610">
              <a:off x="3420268" y="3224559"/>
              <a:ext cx="3175" cy="1588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316"/>
            <p:cNvSpPr>
              <a:spLocks noChangeAspect="1"/>
            </p:cNvSpPr>
            <p:nvPr/>
          </p:nvSpPr>
          <p:spPr bwMode="gray">
            <a:xfrm rot="21085610">
              <a:off x="3412331" y="3222972"/>
              <a:ext cx="6350" cy="19050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317"/>
            <p:cNvSpPr>
              <a:spLocks noChangeAspect="1"/>
            </p:cNvSpPr>
            <p:nvPr/>
          </p:nvSpPr>
          <p:spPr bwMode="gray">
            <a:xfrm rot="21085610">
              <a:off x="3420268" y="3245197"/>
              <a:ext cx="1588" cy="95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318"/>
            <p:cNvSpPr>
              <a:spLocks noChangeAspect="1"/>
            </p:cNvSpPr>
            <p:nvPr/>
          </p:nvSpPr>
          <p:spPr bwMode="gray">
            <a:xfrm rot="21085610">
              <a:off x="3434556" y="3218209"/>
              <a:ext cx="1588" cy="12700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319"/>
            <p:cNvSpPr>
              <a:spLocks noChangeAspect="1"/>
            </p:cNvSpPr>
            <p:nvPr/>
          </p:nvSpPr>
          <p:spPr bwMode="gray">
            <a:xfrm rot="21085610">
              <a:off x="3442493" y="3229322"/>
              <a:ext cx="4763" cy="14288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320"/>
            <p:cNvSpPr>
              <a:spLocks noChangeAspect="1"/>
            </p:cNvSpPr>
            <p:nvPr/>
          </p:nvSpPr>
          <p:spPr bwMode="gray">
            <a:xfrm rot="21085610">
              <a:off x="3456781" y="3240434"/>
              <a:ext cx="3175" cy="317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321"/>
            <p:cNvSpPr>
              <a:spLocks noChangeAspect="1"/>
            </p:cNvSpPr>
            <p:nvPr/>
          </p:nvSpPr>
          <p:spPr bwMode="gray">
            <a:xfrm rot="21085610">
              <a:off x="3450431" y="3254722"/>
              <a:ext cx="4763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322"/>
            <p:cNvSpPr>
              <a:spLocks noChangeAspect="1"/>
            </p:cNvSpPr>
            <p:nvPr/>
          </p:nvSpPr>
          <p:spPr bwMode="gray">
            <a:xfrm rot="21085610">
              <a:off x="3464718" y="3269009"/>
              <a:ext cx="4763" cy="14288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323"/>
            <p:cNvSpPr>
              <a:spLocks noChangeAspect="1"/>
            </p:cNvSpPr>
            <p:nvPr/>
          </p:nvSpPr>
          <p:spPr bwMode="gray">
            <a:xfrm rot="21085610">
              <a:off x="3477418" y="3278534"/>
              <a:ext cx="4763" cy="1588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324"/>
            <p:cNvSpPr>
              <a:spLocks noChangeAspect="1"/>
            </p:cNvSpPr>
            <p:nvPr/>
          </p:nvSpPr>
          <p:spPr bwMode="gray">
            <a:xfrm rot="21085610">
              <a:off x="3488531" y="3284884"/>
              <a:ext cx="9525" cy="6350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325"/>
            <p:cNvSpPr>
              <a:spLocks noChangeAspect="1"/>
            </p:cNvSpPr>
            <p:nvPr/>
          </p:nvSpPr>
          <p:spPr bwMode="gray">
            <a:xfrm rot="21085610">
              <a:off x="3475831" y="3302347"/>
              <a:ext cx="6350" cy="952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326"/>
            <p:cNvSpPr>
              <a:spLocks noChangeAspect="1"/>
            </p:cNvSpPr>
            <p:nvPr/>
          </p:nvSpPr>
          <p:spPr bwMode="gray">
            <a:xfrm rot="21085610">
              <a:off x="3418681" y="3243609"/>
              <a:ext cx="3175" cy="476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327"/>
            <p:cNvSpPr>
              <a:spLocks noChangeAspect="1"/>
            </p:cNvSpPr>
            <p:nvPr/>
          </p:nvSpPr>
          <p:spPr bwMode="gray">
            <a:xfrm rot="21085610">
              <a:off x="3386931" y="3227734"/>
              <a:ext cx="1588" cy="6350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328"/>
            <p:cNvSpPr>
              <a:spLocks noChangeAspect="1"/>
            </p:cNvSpPr>
            <p:nvPr/>
          </p:nvSpPr>
          <p:spPr bwMode="gray">
            <a:xfrm rot="21085610">
              <a:off x="3383756" y="3235672"/>
              <a:ext cx="3175" cy="317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329"/>
            <p:cNvSpPr>
              <a:spLocks noChangeAspect="1"/>
            </p:cNvSpPr>
            <p:nvPr/>
          </p:nvSpPr>
          <p:spPr bwMode="gray">
            <a:xfrm rot="21085610">
              <a:off x="3374231" y="3238847"/>
              <a:ext cx="6350" cy="6350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330"/>
            <p:cNvSpPr>
              <a:spLocks noChangeAspect="1"/>
            </p:cNvSpPr>
            <p:nvPr/>
          </p:nvSpPr>
          <p:spPr bwMode="gray">
            <a:xfrm rot="20552049">
              <a:off x="3417093" y="3375372"/>
              <a:ext cx="23813" cy="17463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331"/>
            <p:cNvSpPr>
              <a:spLocks noChangeAspect="1"/>
            </p:cNvSpPr>
            <p:nvPr/>
          </p:nvSpPr>
          <p:spPr bwMode="gray">
            <a:xfrm rot="20552049">
              <a:off x="3482181" y="3318222"/>
              <a:ext cx="38100" cy="52388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332"/>
            <p:cNvSpPr>
              <a:spLocks noChangeAspect="1"/>
            </p:cNvSpPr>
            <p:nvPr/>
          </p:nvSpPr>
          <p:spPr bwMode="gray">
            <a:xfrm rot="20552049">
              <a:off x="3596481" y="3349972"/>
              <a:ext cx="1588" cy="15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333"/>
            <p:cNvSpPr>
              <a:spLocks noChangeAspect="1"/>
            </p:cNvSpPr>
            <p:nvPr/>
          </p:nvSpPr>
          <p:spPr bwMode="gray">
            <a:xfrm rot="20552049">
              <a:off x="3618706" y="3392834"/>
              <a:ext cx="3175" cy="111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334"/>
            <p:cNvSpPr>
              <a:spLocks noChangeAspect="1"/>
            </p:cNvSpPr>
            <p:nvPr/>
          </p:nvSpPr>
          <p:spPr bwMode="gray">
            <a:xfrm rot="20552049">
              <a:off x="3642518" y="3470622"/>
              <a:ext cx="3175" cy="476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335"/>
            <p:cNvSpPr>
              <a:spLocks noChangeAspect="1"/>
            </p:cNvSpPr>
            <p:nvPr/>
          </p:nvSpPr>
          <p:spPr bwMode="gray">
            <a:xfrm rot="20552049">
              <a:off x="3636168" y="3484909"/>
              <a:ext cx="9525" cy="15875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336"/>
            <p:cNvSpPr>
              <a:spLocks noChangeAspect="1"/>
            </p:cNvSpPr>
            <p:nvPr/>
          </p:nvSpPr>
          <p:spPr bwMode="gray">
            <a:xfrm rot="20552049">
              <a:off x="3463131" y="3324572"/>
              <a:ext cx="1588" cy="31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96" name="Group 337"/>
            <p:cNvGrpSpPr>
              <a:grpSpLocks noChangeAspect="1"/>
            </p:cNvGrpSpPr>
            <p:nvPr/>
          </p:nvGrpSpPr>
          <p:grpSpPr bwMode="gray">
            <a:xfrm>
              <a:off x="3455193" y="3327747"/>
              <a:ext cx="28575" cy="44450"/>
              <a:chOff x="1694" y="2257"/>
              <a:chExt cx="18" cy="28"/>
            </a:xfrm>
            <a:grpFill/>
          </p:grpSpPr>
          <p:sp>
            <p:nvSpPr>
              <p:cNvPr id="214" name="Freeform 338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Freeform 339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7" name="Freeform 340"/>
            <p:cNvSpPr>
              <a:spLocks noChangeAspect="1"/>
            </p:cNvSpPr>
            <p:nvPr/>
          </p:nvSpPr>
          <p:spPr bwMode="gray">
            <a:xfrm rot="20552049">
              <a:off x="3532981" y="3337272"/>
              <a:ext cx="15875" cy="12700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341"/>
            <p:cNvSpPr>
              <a:spLocks noChangeAspect="1"/>
            </p:cNvSpPr>
            <p:nvPr/>
          </p:nvSpPr>
          <p:spPr bwMode="gray">
            <a:xfrm rot="20552049">
              <a:off x="3629818" y="3429347"/>
              <a:ext cx="0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342"/>
            <p:cNvSpPr>
              <a:spLocks noChangeAspect="1"/>
            </p:cNvSpPr>
            <p:nvPr/>
          </p:nvSpPr>
          <p:spPr bwMode="gray">
            <a:xfrm rot="20552049">
              <a:off x="3602831" y="3362672"/>
              <a:ext cx="4763" cy="111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343"/>
            <p:cNvSpPr>
              <a:spLocks noChangeAspect="1"/>
            </p:cNvSpPr>
            <p:nvPr/>
          </p:nvSpPr>
          <p:spPr bwMode="gray">
            <a:xfrm rot="20552049">
              <a:off x="3556793" y="3334097"/>
              <a:ext cx="0" cy="1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344"/>
            <p:cNvSpPr>
              <a:spLocks noChangeAspect="1"/>
            </p:cNvSpPr>
            <p:nvPr/>
          </p:nvSpPr>
          <p:spPr bwMode="gray">
            <a:xfrm rot="20552049">
              <a:off x="3559968" y="3346797"/>
              <a:ext cx="1588" cy="31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345"/>
            <p:cNvSpPr>
              <a:spLocks noChangeAspect="1"/>
            </p:cNvSpPr>
            <p:nvPr/>
          </p:nvSpPr>
          <p:spPr bwMode="gray">
            <a:xfrm rot="20552049">
              <a:off x="3610768" y="3380134"/>
              <a:ext cx="3175" cy="79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346"/>
            <p:cNvSpPr>
              <a:spLocks noChangeAspect="1"/>
            </p:cNvSpPr>
            <p:nvPr/>
          </p:nvSpPr>
          <p:spPr bwMode="gray">
            <a:xfrm rot="20552049">
              <a:off x="3629818" y="3454747"/>
              <a:ext cx="1588" cy="4763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347"/>
            <p:cNvSpPr>
              <a:spLocks noChangeAspect="1"/>
            </p:cNvSpPr>
            <p:nvPr/>
          </p:nvSpPr>
          <p:spPr bwMode="gray">
            <a:xfrm rot="20552049">
              <a:off x="3325018" y="3280122"/>
              <a:ext cx="117475" cy="77788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348"/>
            <p:cNvSpPr>
              <a:spLocks noChangeAspect="1"/>
            </p:cNvSpPr>
            <p:nvPr/>
          </p:nvSpPr>
          <p:spPr bwMode="gray">
            <a:xfrm rot="20552049">
              <a:off x="3344068" y="3321397"/>
              <a:ext cx="4763" cy="9525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349"/>
            <p:cNvSpPr>
              <a:spLocks noChangeAspect="1"/>
            </p:cNvSpPr>
            <p:nvPr/>
          </p:nvSpPr>
          <p:spPr bwMode="gray">
            <a:xfrm rot="20552049">
              <a:off x="3386931" y="3289647"/>
              <a:ext cx="11113" cy="14288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350"/>
            <p:cNvSpPr>
              <a:spLocks noChangeAspect="1"/>
            </p:cNvSpPr>
            <p:nvPr/>
          </p:nvSpPr>
          <p:spPr bwMode="gray">
            <a:xfrm rot="20552049">
              <a:off x="3585368" y="3346797"/>
              <a:ext cx="0" cy="4763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351"/>
            <p:cNvSpPr>
              <a:spLocks noChangeAspect="1"/>
            </p:cNvSpPr>
            <p:nvPr/>
          </p:nvSpPr>
          <p:spPr bwMode="gray">
            <a:xfrm rot="20552049">
              <a:off x="3626643" y="3413472"/>
              <a:ext cx="1588" cy="635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6350" cap="flat" cmpd="sng">
              <a:solidFill>
                <a:srgbClr val="374D6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109" name="Group 362"/>
            <p:cNvGrpSpPr/>
            <p:nvPr/>
          </p:nvGrpSpPr>
          <p:grpSpPr bwMode="gray">
            <a:xfrm>
              <a:off x="4580731" y="1911697"/>
              <a:ext cx="879476" cy="1109663"/>
              <a:chOff x="4580731" y="1911697"/>
              <a:chExt cx="879476" cy="1109663"/>
            </a:xfrm>
            <a:grpFill/>
          </p:grpSpPr>
          <p:sp>
            <p:nvSpPr>
              <p:cNvPr id="165" name="Freeform 175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Freeform 176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" name="Freeform 177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68" name="Group 178"/>
              <p:cNvGrpSpPr>
                <a:grpSpLocks noChangeAspect="1"/>
              </p:cNvGrpSpPr>
              <p:nvPr/>
            </p:nvGrpSpPr>
            <p:grpSpPr bwMode="gray">
              <a:xfrm>
                <a:off x="4876006" y="2765772"/>
                <a:ext cx="204788" cy="242888"/>
                <a:chOff x="2589" y="1903"/>
                <a:chExt cx="129" cy="153"/>
              </a:xfrm>
              <a:grpFill/>
            </p:grpSpPr>
            <p:sp>
              <p:nvSpPr>
                <p:cNvPr id="211" name="Freeform 179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Freeform 180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3" name="Freeform 181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69" name="Freeform 18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Freeform 18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Freeform 18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Freeform 18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" name="Freeform 18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Freeform 18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Freeform 18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76" name="Group 189"/>
              <p:cNvGrpSpPr>
                <a:grpSpLocks noChangeAspect="1"/>
              </p:cNvGrpSpPr>
              <p:nvPr/>
            </p:nvGrpSpPr>
            <p:grpSpPr bwMode="gray">
              <a:xfrm>
                <a:off x="4679156" y="2659410"/>
                <a:ext cx="247650" cy="244475"/>
                <a:chOff x="2465" y="1836"/>
                <a:chExt cx="156" cy="154"/>
              </a:xfrm>
              <a:grpFill/>
            </p:grpSpPr>
            <p:sp>
              <p:nvSpPr>
                <p:cNvPr id="209" name="Freeform 190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191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77" name="Group 192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07" name="Freeform 193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Freeform 194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78" name="Freeform 195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Freeform 196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" name="Freeform 197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" name="Freeform 198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199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05" name="Freeform 200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01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83" name="Freeform 202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Freeform 203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Freeform 204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Freeform 205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" name="Freeform 206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" name="Freeform 207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" name="Freeform 208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Freeform 209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Freeform 210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" name="Freeform 211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" name="Freeform 213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" name="Freeform 214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" name="Freeform 215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" name="Freeform 216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Freeform 217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" name="Freeform 218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" name="Freeform 219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Freeform 220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Freeform 221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02" name="Group 359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03" name="Freeform 45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Freeform 46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10" name="Group 368"/>
            <p:cNvGrpSpPr/>
            <p:nvPr/>
          </p:nvGrpSpPr>
          <p:grpSpPr bwMode="gray">
            <a:xfrm>
              <a:off x="4455318" y="2994372"/>
              <a:ext cx="1196974" cy="1339850"/>
              <a:chOff x="4455318" y="2994372"/>
              <a:chExt cx="1196974" cy="1339850"/>
            </a:xfrm>
            <a:grpFill/>
          </p:grpSpPr>
          <p:sp>
            <p:nvSpPr>
              <p:cNvPr id="111" name="Freeform 153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Freeform 154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374D6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685800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3" name="Group 367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14" name="Freeform 156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Freeform 157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Freeform 158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Freeform 159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Freeform 160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Freeform 161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Freeform 162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Freeform 163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Freeform 164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Freeform 165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Freeform 166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Freeform 167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168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Freeform 169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Freeform 18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Freeform 171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Freeform 172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Freeform 173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Freeform 174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133" name="Group 25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63" name="Freeform 2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374D6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/>
                    <a:endParaRPr lang="en-US" sz="135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4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374D6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/>
                    <a:endParaRPr lang="en-US" sz="1350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134" name="Freeform 28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5" name="Freeform 29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Freeform 30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Freeform 31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Freeform 32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9" name="Freeform 33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0" name="Freeform 34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1" name="Freeform 35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2" name="Freeform 36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" name="Freeform 37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Freeform 38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Freeform 39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6" name="Freeform 40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7" name="Freeform 41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42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43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44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" name="Freeform 45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46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47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48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" name="Freeform 49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0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1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2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9" name="Freeform 134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374D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defTabSz="685800"/>
                  <a:endParaRPr lang="en-US" sz="1350" dirty="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160" name="Group 364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0"/>
                  <a:chOff x="3548063" y="12700"/>
                  <a:chExt cx="5667375" cy="6838950"/>
                </a:xfrm>
                <a:grpFill/>
              </p:grpSpPr>
              <p:sp>
                <p:nvSpPr>
                  <p:cNvPr id="161" name="Freeform 6"/>
                  <p:cNvSpPr/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374D6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/>
                    <a:endParaRPr lang="en-GB" sz="135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2" name="Freeform 9"/>
                  <p:cNvSpPr/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374D6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685800"/>
                    <a:endParaRPr lang="en-GB" sz="1350" dirty="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356" name="组合 355"/>
          <p:cNvGrpSpPr/>
          <p:nvPr/>
        </p:nvGrpSpPr>
        <p:grpSpPr>
          <a:xfrm>
            <a:off x="8950523" y="957943"/>
            <a:ext cx="2249658" cy="72571"/>
            <a:chOff x="8950523" y="957943"/>
            <a:chExt cx="2249658" cy="72571"/>
          </a:xfrm>
        </p:grpSpPr>
        <p:sp>
          <p:nvSpPr>
            <p:cNvPr id="357" name="矩形 356"/>
            <p:cNvSpPr/>
            <p:nvPr/>
          </p:nvSpPr>
          <p:spPr>
            <a:xfrm>
              <a:off x="8950523" y="957943"/>
              <a:ext cx="751483" cy="725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8" name="矩形 357"/>
            <p:cNvSpPr/>
            <p:nvPr/>
          </p:nvSpPr>
          <p:spPr>
            <a:xfrm>
              <a:off x="9702006" y="957943"/>
              <a:ext cx="751483" cy="725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9" name="矩形 358"/>
            <p:cNvSpPr/>
            <p:nvPr/>
          </p:nvSpPr>
          <p:spPr>
            <a:xfrm>
              <a:off x="10448698" y="957943"/>
              <a:ext cx="751483" cy="725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0" name="文本框 359"/>
          <p:cNvSpPr txBox="1"/>
          <p:nvPr/>
        </p:nvSpPr>
        <p:spPr>
          <a:xfrm>
            <a:off x="9038274" y="347897"/>
            <a:ext cx="233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PART TWO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361" name="Group 4"/>
          <p:cNvGrpSpPr>
            <a:grpSpLocks noChangeAspect="1"/>
          </p:cNvGrpSpPr>
          <p:nvPr/>
        </p:nvGrpSpPr>
        <p:grpSpPr bwMode="auto">
          <a:xfrm>
            <a:off x="8134675" y="347897"/>
            <a:ext cx="730931" cy="784846"/>
            <a:chOff x="1453" y="-241"/>
            <a:chExt cx="3552" cy="3814"/>
          </a:xfrm>
        </p:grpSpPr>
        <p:sp>
          <p:nvSpPr>
            <p:cNvPr id="362" name="Oval 5"/>
            <p:cNvSpPr>
              <a:spLocks noChangeArrowheads="1"/>
            </p:cNvSpPr>
            <p:nvPr/>
          </p:nvSpPr>
          <p:spPr bwMode="auto">
            <a:xfrm>
              <a:off x="1453" y="22"/>
              <a:ext cx="3552" cy="355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" name="Freeform 6"/>
            <p:cNvSpPr/>
            <p:nvPr/>
          </p:nvSpPr>
          <p:spPr bwMode="auto">
            <a:xfrm>
              <a:off x="2190" y="585"/>
              <a:ext cx="2815" cy="2988"/>
            </a:xfrm>
            <a:custGeom>
              <a:avLst/>
              <a:gdLst>
                <a:gd name="T0" fmla="*/ 130 w 130"/>
                <a:gd name="T1" fmla="*/ 59 h 138"/>
                <a:gd name="T2" fmla="*/ 48 w 130"/>
                <a:gd name="T3" fmla="*/ 138 h 138"/>
                <a:gd name="T4" fmla="*/ 33 w 130"/>
                <a:gd name="T5" fmla="*/ 136 h 138"/>
                <a:gd name="T6" fmla="*/ 2 w 130"/>
                <a:gd name="T7" fmla="*/ 106 h 138"/>
                <a:gd name="T8" fmla="*/ 4 w 130"/>
                <a:gd name="T9" fmla="*/ 102 h 138"/>
                <a:gd name="T10" fmla="*/ 1 w 130"/>
                <a:gd name="T11" fmla="*/ 70 h 138"/>
                <a:gd name="T12" fmla="*/ 0 w 130"/>
                <a:gd name="T13" fmla="*/ 41 h 138"/>
                <a:gd name="T14" fmla="*/ 11 w 130"/>
                <a:gd name="T15" fmla="*/ 51 h 138"/>
                <a:gd name="T16" fmla="*/ 14 w 130"/>
                <a:gd name="T17" fmla="*/ 52 h 138"/>
                <a:gd name="T18" fmla="*/ 5 w 130"/>
                <a:gd name="T19" fmla="*/ 43 h 138"/>
                <a:gd name="T20" fmla="*/ 16 w 130"/>
                <a:gd name="T21" fmla="*/ 23 h 138"/>
                <a:gd name="T22" fmla="*/ 29 w 130"/>
                <a:gd name="T23" fmla="*/ 5 h 138"/>
                <a:gd name="T24" fmla="*/ 44 w 130"/>
                <a:gd name="T25" fmla="*/ 0 h 138"/>
                <a:gd name="T26" fmla="*/ 53 w 130"/>
                <a:gd name="T27" fmla="*/ 9 h 138"/>
                <a:gd name="T28" fmla="*/ 60 w 130"/>
                <a:gd name="T29" fmla="*/ 4 h 138"/>
                <a:gd name="T30" fmla="*/ 73 w 130"/>
                <a:gd name="T31" fmla="*/ 3 h 138"/>
                <a:gd name="T32" fmla="*/ 130 w 130"/>
                <a:gd name="T33" fmla="*/ 5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38">
                  <a:moveTo>
                    <a:pt x="130" y="59"/>
                  </a:moveTo>
                  <a:cubicBezTo>
                    <a:pt x="128" y="103"/>
                    <a:pt x="92" y="138"/>
                    <a:pt x="48" y="138"/>
                  </a:cubicBezTo>
                  <a:cubicBezTo>
                    <a:pt x="43" y="138"/>
                    <a:pt x="38" y="137"/>
                    <a:pt x="33" y="13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130" y="59"/>
                    <a:pt x="130" y="59"/>
                    <a:pt x="130" y="5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" name="Freeform 7"/>
            <p:cNvSpPr>
              <a:spLocks noEditPoints="1"/>
            </p:cNvSpPr>
            <p:nvPr/>
          </p:nvSpPr>
          <p:spPr bwMode="auto">
            <a:xfrm>
              <a:off x="1804" y="-241"/>
              <a:ext cx="2732" cy="3244"/>
            </a:xfrm>
            <a:custGeom>
              <a:avLst/>
              <a:gdLst>
                <a:gd name="T0" fmla="*/ 31 w 96"/>
                <a:gd name="T1" fmla="*/ 24 h 114"/>
                <a:gd name="T2" fmla="*/ 36 w 96"/>
                <a:gd name="T3" fmla="*/ 13 h 114"/>
                <a:gd name="T4" fmla="*/ 27 w 96"/>
                <a:gd name="T5" fmla="*/ 37 h 114"/>
                <a:gd name="T6" fmla="*/ 18 w 96"/>
                <a:gd name="T7" fmla="*/ 41 h 114"/>
                <a:gd name="T8" fmla="*/ 12 w 96"/>
                <a:gd name="T9" fmla="*/ 25 h 114"/>
                <a:gd name="T10" fmla="*/ 45 w 96"/>
                <a:gd name="T11" fmla="*/ 19 h 114"/>
                <a:gd name="T12" fmla="*/ 88 w 96"/>
                <a:gd name="T13" fmla="*/ 114 h 114"/>
                <a:gd name="T14" fmla="*/ 45 w 96"/>
                <a:gd name="T15" fmla="*/ 53 h 114"/>
                <a:gd name="T16" fmla="*/ 19 w 96"/>
                <a:gd name="T17" fmla="*/ 47 h 114"/>
                <a:gd name="T18" fmla="*/ 8 w 96"/>
                <a:gd name="T19" fmla="*/ 114 h 114"/>
                <a:gd name="T20" fmla="*/ 8 w 96"/>
                <a:gd name="T21" fmla="*/ 70 h 114"/>
                <a:gd name="T22" fmla="*/ 13 w 96"/>
                <a:gd name="T23" fmla="*/ 66 h 114"/>
                <a:gd name="T24" fmla="*/ 20 w 96"/>
                <a:gd name="T25" fmla="*/ 68 h 114"/>
                <a:gd name="T26" fmla="*/ 28 w 96"/>
                <a:gd name="T27" fmla="*/ 67 h 114"/>
                <a:gd name="T28" fmla="*/ 32 w 96"/>
                <a:gd name="T29" fmla="*/ 65 h 114"/>
                <a:gd name="T30" fmla="*/ 36 w 96"/>
                <a:gd name="T31" fmla="*/ 63 h 114"/>
                <a:gd name="T32" fmla="*/ 42 w 96"/>
                <a:gd name="T33" fmla="*/ 57 h 114"/>
                <a:gd name="T34" fmla="*/ 45 w 96"/>
                <a:gd name="T35" fmla="*/ 64 h 114"/>
                <a:gd name="T36" fmla="*/ 40 w 96"/>
                <a:gd name="T37" fmla="*/ 65 h 114"/>
                <a:gd name="T38" fmla="*/ 36 w 96"/>
                <a:gd name="T39" fmla="*/ 68 h 114"/>
                <a:gd name="T40" fmla="*/ 32 w 96"/>
                <a:gd name="T41" fmla="*/ 73 h 114"/>
                <a:gd name="T42" fmla="*/ 24 w 96"/>
                <a:gd name="T43" fmla="*/ 75 h 114"/>
                <a:gd name="T44" fmla="*/ 17 w 96"/>
                <a:gd name="T45" fmla="*/ 74 h 114"/>
                <a:gd name="T46" fmla="*/ 12 w 96"/>
                <a:gd name="T47" fmla="*/ 75 h 114"/>
                <a:gd name="T48" fmla="*/ 6 w 96"/>
                <a:gd name="T49" fmla="*/ 76 h 114"/>
                <a:gd name="T50" fmla="*/ 17 w 96"/>
                <a:gd name="T51" fmla="*/ 84 h 114"/>
                <a:gd name="T52" fmla="*/ 60 w 96"/>
                <a:gd name="T53" fmla="*/ 66 h 114"/>
                <a:gd name="T54" fmla="*/ 63 w 96"/>
                <a:gd name="T55" fmla="*/ 94 h 114"/>
                <a:gd name="T56" fmla="*/ 68 w 96"/>
                <a:gd name="T57" fmla="*/ 97 h 114"/>
                <a:gd name="T58" fmla="*/ 74 w 96"/>
                <a:gd name="T59" fmla="*/ 99 h 114"/>
                <a:gd name="T60" fmla="*/ 81 w 96"/>
                <a:gd name="T61" fmla="*/ 99 h 114"/>
                <a:gd name="T62" fmla="*/ 88 w 96"/>
                <a:gd name="T63" fmla="*/ 99 h 114"/>
                <a:gd name="T64" fmla="*/ 88 w 96"/>
                <a:gd name="T65" fmla="*/ 105 h 114"/>
                <a:gd name="T66" fmla="*/ 82 w 96"/>
                <a:gd name="T67" fmla="*/ 104 h 114"/>
                <a:gd name="T68" fmla="*/ 76 w 96"/>
                <a:gd name="T69" fmla="*/ 104 h 114"/>
                <a:gd name="T70" fmla="*/ 69 w 96"/>
                <a:gd name="T71" fmla="*/ 106 h 114"/>
                <a:gd name="T72" fmla="*/ 64 w 96"/>
                <a:gd name="T73" fmla="*/ 103 h 114"/>
                <a:gd name="T74" fmla="*/ 61 w 96"/>
                <a:gd name="T75" fmla="*/ 95 h 114"/>
                <a:gd name="T76" fmla="*/ 41 w 96"/>
                <a:gd name="T77" fmla="*/ 108 h 114"/>
                <a:gd name="T78" fmla="*/ 67 w 96"/>
                <a:gd name="T79" fmla="*/ 7 h 114"/>
                <a:gd name="T80" fmla="*/ 93 w 96"/>
                <a:gd name="T81" fmla="*/ 40 h 114"/>
                <a:gd name="T82" fmla="*/ 80 w 96"/>
                <a:gd name="T83" fmla="*/ 39 h 114"/>
                <a:gd name="T84" fmla="*/ 75 w 96"/>
                <a:gd name="T85" fmla="*/ 29 h 114"/>
                <a:gd name="T86" fmla="*/ 72 w 96"/>
                <a:gd name="T87" fmla="*/ 47 h 114"/>
                <a:gd name="T88" fmla="*/ 65 w 96"/>
                <a:gd name="T89" fmla="*/ 37 h 114"/>
                <a:gd name="T90" fmla="*/ 65 w 96"/>
                <a:gd name="T91" fmla="*/ 13 h 114"/>
                <a:gd name="T92" fmla="*/ 61 w 96"/>
                <a:gd name="T93" fmla="*/ 21 h 114"/>
                <a:gd name="T94" fmla="*/ 51 w 96"/>
                <a:gd name="T95" fmla="*/ 31 h 114"/>
                <a:gd name="T96" fmla="*/ 76 w 96"/>
                <a:gd name="T97" fmla="*/ 51 h 114"/>
                <a:gd name="T98" fmla="*/ 28 w 96"/>
                <a:gd name="T99" fmla="*/ 47 h 114"/>
                <a:gd name="T100" fmla="*/ 43 w 96"/>
                <a:gd name="T101" fmla="*/ 4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" h="114">
                  <a:moveTo>
                    <a:pt x="34" y="38"/>
                  </a:moveTo>
                  <a:cubicBezTo>
                    <a:pt x="32" y="40"/>
                    <a:pt x="29" y="39"/>
                    <a:pt x="29" y="36"/>
                  </a:cubicBezTo>
                  <a:cubicBezTo>
                    <a:pt x="29" y="33"/>
                    <a:pt x="28" y="33"/>
                    <a:pt x="27" y="31"/>
                  </a:cubicBezTo>
                  <a:cubicBezTo>
                    <a:pt x="24" y="29"/>
                    <a:pt x="24" y="25"/>
                    <a:pt x="27" y="23"/>
                  </a:cubicBezTo>
                  <a:cubicBezTo>
                    <a:pt x="29" y="22"/>
                    <a:pt x="29" y="22"/>
                    <a:pt x="31" y="24"/>
                  </a:cubicBezTo>
                  <a:cubicBezTo>
                    <a:pt x="32" y="25"/>
                    <a:pt x="33" y="26"/>
                    <a:pt x="34" y="27"/>
                  </a:cubicBezTo>
                  <a:cubicBezTo>
                    <a:pt x="36" y="28"/>
                    <a:pt x="37" y="28"/>
                    <a:pt x="37" y="27"/>
                  </a:cubicBezTo>
                  <a:cubicBezTo>
                    <a:pt x="37" y="26"/>
                    <a:pt x="37" y="26"/>
                    <a:pt x="35" y="25"/>
                  </a:cubicBezTo>
                  <a:cubicBezTo>
                    <a:pt x="31" y="23"/>
                    <a:pt x="31" y="18"/>
                    <a:pt x="34" y="16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5" y="12"/>
                    <a:pt x="35" y="12"/>
                    <a:pt x="33" y="14"/>
                  </a:cubicBezTo>
                  <a:cubicBezTo>
                    <a:pt x="32" y="14"/>
                    <a:pt x="31" y="15"/>
                    <a:pt x="31" y="17"/>
                  </a:cubicBezTo>
                  <a:cubicBezTo>
                    <a:pt x="30" y="19"/>
                    <a:pt x="29" y="19"/>
                    <a:pt x="27" y="20"/>
                  </a:cubicBezTo>
                  <a:cubicBezTo>
                    <a:pt x="22" y="22"/>
                    <a:pt x="21" y="28"/>
                    <a:pt x="24" y="32"/>
                  </a:cubicBezTo>
                  <a:cubicBezTo>
                    <a:pt x="26" y="35"/>
                    <a:pt x="26" y="35"/>
                    <a:pt x="27" y="37"/>
                  </a:cubicBezTo>
                  <a:cubicBezTo>
                    <a:pt x="27" y="38"/>
                    <a:pt x="27" y="38"/>
                    <a:pt x="28" y="39"/>
                  </a:cubicBezTo>
                  <a:cubicBezTo>
                    <a:pt x="29" y="40"/>
                    <a:pt x="29" y="41"/>
                    <a:pt x="29" y="42"/>
                  </a:cubicBezTo>
                  <a:cubicBezTo>
                    <a:pt x="28" y="43"/>
                    <a:pt x="28" y="43"/>
                    <a:pt x="28" y="44"/>
                  </a:cubicBezTo>
                  <a:cubicBezTo>
                    <a:pt x="26" y="45"/>
                    <a:pt x="26" y="45"/>
                    <a:pt x="25" y="43"/>
                  </a:cubicBezTo>
                  <a:cubicBezTo>
                    <a:pt x="24" y="38"/>
                    <a:pt x="20" y="36"/>
                    <a:pt x="18" y="41"/>
                  </a:cubicBezTo>
                  <a:cubicBezTo>
                    <a:pt x="18" y="42"/>
                    <a:pt x="17" y="44"/>
                    <a:pt x="16" y="47"/>
                  </a:cubicBezTo>
                  <a:cubicBezTo>
                    <a:pt x="15" y="50"/>
                    <a:pt x="14" y="51"/>
                    <a:pt x="11" y="51"/>
                  </a:cubicBezTo>
                  <a:cubicBezTo>
                    <a:pt x="4" y="51"/>
                    <a:pt x="3" y="47"/>
                    <a:pt x="3" y="40"/>
                  </a:cubicBezTo>
                  <a:cubicBezTo>
                    <a:pt x="4" y="36"/>
                    <a:pt x="6" y="32"/>
                    <a:pt x="9" y="30"/>
                  </a:cubicBezTo>
                  <a:cubicBezTo>
                    <a:pt x="11" y="28"/>
                    <a:pt x="12" y="28"/>
                    <a:pt x="12" y="25"/>
                  </a:cubicBezTo>
                  <a:cubicBezTo>
                    <a:pt x="11" y="20"/>
                    <a:pt x="14" y="17"/>
                    <a:pt x="18" y="17"/>
                  </a:cubicBezTo>
                  <a:cubicBezTo>
                    <a:pt x="21" y="16"/>
                    <a:pt x="21" y="16"/>
                    <a:pt x="22" y="13"/>
                  </a:cubicBezTo>
                  <a:cubicBezTo>
                    <a:pt x="22" y="9"/>
                    <a:pt x="25" y="7"/>
                    <a:pt x="29" y="7"/>
                  </a:cubicBezTo>
                  <a:cubicBezTo>
                    <a:pt x="32" y="7"/>
                    <a:pt x="32" y="7"/>
                    <a:pt x="34" y="6"/>
                  </a:cubicBezTo>
                  <a:cubicBezTo>
                    <a:pt x="42" y="0"/>
                    <a:pt x="51" y="10"/>
                    <a:pt x="45" y="19"/>
                  </a:cubicBezTo>
                  <a:cubicBezTo>
                    <a:pt x="44" y="21"/>
                    <a:pt x="44" y="22"/>
                    <a:pt x="46" y="24"/>
                  </a:cubicBezTo>
                  <a:cubicBezTo>
                    <a:pt x="49" y="30"/>
                    <a:pt x="47" y="39"/>
                    <a:pt x="40" y="38"/>
                  </a:cubicBezTo>
                  <a:cubicBezTo>
                    <a:pt x="36" y="38"/>
                    <a:pt x="36" y="38"/>
                    <a:pt x="34" y="38"/>
                  </a:cubicBezTo>
                  <a:close/>
                  <a:moveTo>
                    <a:pt x="8" y="114"/>
                  </a:moveTo>
                  <a:cubicBezTo>
                    <a:pt x="88" y="114"/>
                    <a:pt x="88" y="114"/>
                    <a:pt x="88" y="114"/>
                  </a:cubicBezTo>
                  <a:cubicBezTo>
                    <a:pt x="93" y="114"/>
                    <a:pt x="96" y="110"/>
                    <a:pt x="96" y="106"/>
                  </a:cubicBezTo>
                  <a:cubicBezTo>
                    <a:pt x="96" y="81"/>
                    <a:pt x="96" y="75"/>
                    <a:pt x="96" y="50"/>
                  </a:cubicBezTo>
                  <a:cubicBezTo>
                    <a:pt x="96" y="46"/>
                    <a:pt x="96" y="46"/>
                    <a:pt x="94" y="50"/>
                  </a:cubicBezTo>
                  <a:cubicBezTo>
                    <a:pt x="93" y="53"/>
                    <a:pt x="90" y="53"/>
                    <a:pt x="86" y="53"/>
                  </a:cubicBezTo>
                  <a:cubicBezTo>
                    <a:pt x="75" y="53"/>
                    <a:pt x="58" y="53"/>
                    <a:pt x="45" y="53"/>
                  </a:cubicBezTo>
                  <a:cubicBezTo>
                    <a:pt x="43" y="53"/>
                    <a:pt x="39" y="53"/>
                    <a:pt x="39" y="53"/>
                  </a:cubicBezTo>
                  <a:cubicBezTo>
                    <a:pt x="37" y="52"/>
                    <a:pt x="36" y="52"/>
                    <a:pt x="34" y="53"/>
                  </a:cubicBezTo>
                  <a:cubicBezTo>
                    <a:pt x="32" y="53"/>
                    <a:pt x="30" y="54"/>
                    <a:pt x="28" y="54"/>
                  </a:cubicBezTo>
                  <a:cubicBezTo>
                    <a:pt x="24" y="54"/>
                    <a:pt x="24" y="50"/>
                    <a:pt x="23" y="47"/>
                  </a:cubicBezTo>
                  <a:cubicBezTo>
                    <a:pt x="22" y="39"/>
                    <a:pt x="21" y="38"/>
                    <a:pt x="19" y="47"/>
                  </a:cubicBezTo>
                  <a:cubicBezTo>
                    <a:pt x="17" y="52"/>
                    <a:pt x="17" y="53"/>
                    <a:pt x="11" y="53"/>
                  </a:cubicBezTo>
                  <a:cubicBezTo>
                    <a:pt x="7" y="53"/>
                    <a:pt x="3" y="53"/>
                    <a:pt x="2" y="50"/>
                  </a:cubicBezTo>
                  <a:cubicBezTo>
                    <a:pt x="0" y="45"/>
                    <a:pt x="0" y="46"/>
                    <a:pt x="0" y="5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0"/>
                    <a:pt x="3" y="114"/>
                    <a:pt x="8" y="114"/>
                  </a:cubicBezTo>
                  <a:close/>
                  <a:moveTo>
                    <a:pt x="4" y="74"/>
                  </a:moveTo>
                  <a:cubicBezTo>
                    <a:pt x="4" y="74"/>
                    <a:pt x="5" y="74"/>
                    <a:pt x="5" y="74"/>
                  </a:cubicBezTo>
                  <a:cubicBezTo>
                    <a:pt x="6" y="74"/>
                    <a:pt x="7" y="73"/>
                    <a:pt x="6" y="72"/>
                  </a:cubicBezTo>
                  <a:cubicBezTo>
                    <a:pt x="6" y="72"/>
                    <a:pt x="6" y="71"/>
                    <a:pt x="5" y="71"/>
                  </a:cubicBezTo>
                  <a:cubicBezTo>
                    <a:pt x="5" y="69"/>
                    <a:pt x="7" y="68"/>
                    <a:pt x="8" y="70"/>
                  </a:cubicBezTo>
                  <a:cubicBezTo>
                    <a:pt x="8" y="70"/>
                    <a:pt x="8" y="71"/>
                    <a:pt x="9" y="72"/>
                  </a:cubicBezTo>
                  <a:cubicBezTo>
                    <a:pt x="9" y="72"/>
                    <a:pt x="9" y="73"/>
                    <a:pt x="10" y="72"/>
                  </a:cubicBezTo>
                  <a:cubicBezTo>
                    <a:pt x="11" y="72"/>
                    <a:pt x="12" y="72"/>
                    <a:pt x="13" y="72"/>
                  </a:cubicBezTo>
                  <a:cubicBezTo>
                    <a:pt x="14" y="71"/>
                    <a:pt x="14" y="71"/>
                    <a:pt x="14" y="70"/>
                  </a:cubicBezTo>
                  <a:cubicBezTo>
                    <a:pt x="14" y="69"/>
                    <a:pt x="13" y="67"/>
                    <a:pt x="13" y="66"/>
                  </a:cubicBezTo>
                  <a:cubicBezTo>
                    <a:pt x="13" y="65"/>
                    <a:pt x="15" y="64"/>
                    <a:pt x="16" y="66"/>
                  </a:cubicBezTo>
                  <a:cubicBezTo>
                    <a:pt x="16" y="67"/>
                    <a:pt x="16" y="68"/>
                    <a:pt x="16" y="69"/>
                  </a:cubicBezTo>
                  <a:cubicBezTo>
                    <a:pt x="17" y="70"/>
                    <a:pt x="17" y="70"/>
                    <a:pt x="18" y="70"/>
                  </a:cubicBezTo>
                  <a:cubicBezTo>
                    <a:pt x="18" y="70"/>
                    <a:pt x="19" y="70"/>
                    <a:pt x="19" y="69"/>
                  </a:cubicBezTo>
                  <a:cubicBezTo>
                    <a:pt x="20" y="69"/>
                    <a:pt x="20" y="69"/>
                    <a:pt x="20" y="68"/>
                  </a:cubicBezTo>
                  <a:cubicBezTo>
                    <a:pt x="20" y="67"/>
                    <a:pt x="20" y="66"/>
                    <a:pt x="20" y="66"/>
                  </a:cubicBezTo>
                  <a:cubicBezTo>
                    <a:pt x="19" y="64"/>
                    <a:pt x="22" y="63"/>
                    <a:pt x="22" y="65"/>
                  </a:cubicBezTo>
                  <a:cubicBezTo>
                    <a:pt x="22" y="66"/>
                    <a:pt x="23" y="66"/>
                    <a:pt x="23" y="67"/>
                  </a:cubicBezTo>
                  <a:cubicBezTo>
                    <a:pt x="23" y="68"/>
                    <a:pt x="23" y="68"/>
                    <a:pt x="24" y="68"/>
                  </a:cubicBezTo>
                  <a:cubicBezTo>
                    <a:pt x="25" y="67"/>
                    <a:pt x="26" y="67"/>
                    <a:pt x="28" y="67"/>
                  </a:cubicBezTo>
                  <a:cubicBezTo>
                    <a:pt x="29" y="66"/>
                    <a:pt x="29" y="66"/>
                    <a:pt x="28" y="65"/>
                  </a:cubicBezTo>
                  <a:cubicBezTo>
                    <a:pt x="28" y="64"/>
                    <a:pt x="27" y="63"/>
                    <a:pt x="27" y="62"/>
                  </a:cubicBezTo>
                  <a:cubicBezTo>
                    <a:pt x="26" y="60"/>
                    <a:pt x="28" y="59"/>
                    <a:pt x="29" y="61"/>
                  </a:cubicBezTo>
                  <a:cubicBezTo>
                    <a:pt x="30" y="62"/>
                    <a:pt x="30" y="63"/>
                    <a:pt x="31" y="64"/>
                  </a:cubicBezTo>
                  <a:cubicBezTo>
                    <a:pt x="31" y="65"/>
                    <a:pt x="31" y="66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4" y="65"/>
                    <a:pt x="34" y="64"/>
                    <a:pt x="34" y="63"/>
                  </a:cubicBezTo>
                  <a:cubicBezTo>
                    <a:pt x="34" y="63"/>
                    <a:pt x="33" y="62"/>
                    <a:pt x="33" y="61"/>
                  </a:cubicBezTo>
                  <a:cubicBezTo>
                    <a:pt x="33" y="60"/>
                    <a:pt x="35" y="59"/>
                    <a:pt x="36" y="61"/>
                  </a:cubicBezTo>
                  <a:cubicBezTo>
                    <a:pt x="36" y="61"/>
                    <a:pt x="36" y="62"/>
                    <a:pt x="36" y="63"/>
                  </a:cubicBezTo>
                  <a:cubicBezTo>
                    <a:pt x="37" y="64"/>
                    <a:pt x="37" y="64"/>
                    <a:pt x="38" y="63"/>
                  </a:cubicBezTo>
                  <a:cubicBezTo>
                    <a:pt x="38" y="63"/>
                    <a:pt x="39" y="63"/>
                    <a:pt x="39" y="63"/>
                  </a:cubicBezTo>
                  <a:cubicBezTo>
                    <a:pt x="41" y="63"/>
                    <a:pt x="41" y="62"/>
                    <a:pt x="40" y="61"/>
                  </a:cubicBezTo>
                  <a:cubicBezTo>
                    <a:pt x="40" y="60"/>
                    <a:pt x="40" y="59"/>
                    <a:pt x="39" y="58"/>
                  </a:cubicBezTo>
                  <a:cubicBezTo>
                    <a:pt x="39" y="56"/>
                    <a:pt x="41" y="56"/>
                    <a:pt x="42" y="57"/>
                  </a:cubicBezTo>
                  <a:cubicBezTo>
                    <a:pt x="42" y="58"/>
                    <a:pt x="43" y="59"/>
                    <a:pt x="43" y="60"/>
                  </a:cubicBezTo>
                  <a:cubicBezTo>
                    <a:pt x="43" y="62"/>
                    <a:pt x="43" y="62"/>
                    <a:pt x="45" y="61"/>
                  </a:cubicBezTo>
                  <a:cubicBezTo>
                    <a:pt x="45" y="61"/>
                    <a:pt x="47" y="61"/>
                    <a:pt x="48" y="60"/>
                  </a:cubicBezTo>
                  <a:cubicBezTo>
                    <a:pt x="50" y="60"/>
                    <a:pt x="51" y="62"/>
                    <a:pt x="49" y="63"/>
                  </a:cubicBezTo>
                  <a:cubicBezTo>
                    <a:pt x="48" y="63"/>
                    <a:pt x="46" y="64"/>
                    <a:pt x="45" y="64"/>
                  </a:cubicBezTo>
                  <a:cubicBezTo>
                    <a:pt x="44" y="64"/>
                    <a:pt x="44" y="65"/>
                    <a:pt x="44" y="66"/>
                  </a:cubicBezTo>
                  <a:cubicBezTo>
                    <a:pt x="45" y="66"/>
                    <a:pt x="45" y="67"/>
                    <a:pt x="45" y="68"/>
                  </a:cubicBezTo>
                  <a:cubicBezTo>
                    <a:pt x="46" y="70"/>
                    <a:pt x="43" y="71"/>
                    <a:pt x="43" y="69"/>
                  </a:cubicBezTo>
                  <a:cubicBezTo>
                    <a:pt x="43" y="68"/>
                    <a:pt x="42" y="67"/>
                    <a:pt x="42" y="66"/>
                  </a:cubicBezTo>
                  <a:cubicBezTo>
                    <a:pt x="42" y="65"/>
                    <a:pt x="41" y="65"/>
                    <a:pt x="40" y="65"/>
                  </a:cubicBezTo>
                  <a:cubicBezTo>
                    <a:pt x="40" y="66"/>
                    <a:pt x="39" y="66"/>
                    <a:pt x="39" y="66"/>
                  </a:cubicBezTo>
                  <a:cubicBezTo>
                    <a:pt x="38" y="66"/>
                    <a:pt x="38" y="66"/>
                    <a:pt x="38" y="68"/>
                  </a:cubicBezTo>
                  <a:cubicBezTo>
                    <a:pt x="38" y="68"/>
                    <a:pt x="39" y="69"/>
                    <a:pt x="39" y="70"/>
                  </a:cubicBezTo>
                  <a:cubicBezTo>
                    <a:pt x="40" y="71"/>
                    <a:pt x="37" y="72"/>
                    <a:pt x="37" y="71"/>
                  </a:cubicBezTo>
                  <a:cubicBezTo>
                    <a:pt x="36" y="70"/>
                    <a:pt x="36" y="69"/>
                    <a:pt x="36" y="68"/>
                  </a:cubicBezTo>
                  <a:cubicBezTo>
                    <a:pt x="35" y="67"/>
                    <a:pt x="35" y="67"/>
                    <a:pt x="34" y="67"/>
                  </a:cubicBezTo>
                  <a:cubicBezTo>
                    <a:pt x="34" y="67"/>
                    <a:pt x="34" y="68"/>
                    <a:pt x="33" y="68"/>
                  </a:cubicBezTo>
                  <a:cubicBezTo>
                    <a:pt x="32" y="68"/>
                    <a:pt x="32" y="68"/>
                    <a:pt x="33" y="69"/>
                  </a:cubicBezTo>
                  <a:cubicBezTo>
                    <a:pt x="33" y="70"/>
                    <a:pt x="34" y="71"/>
                    <a:pt x="34" y="72"/>
                  </a:cubicBezTo>
                  <a:cubicBezTo>
                    <a:pt x="35" y="73"/>
                    <a:pt x="32" y="74"/>
                    <a:pt x="32" y="73"/>
                  </a:cubicBezTo>
                  <a:cubicBezTo>
                    <a:pt x="31" y="72"/>
                    <a:pt x="31" y="71"/>
                    <a:pt x="30" y="70"/>
                  </a:cubicBezTo>
                  <a:cubicBezTo>
                    <a:pt x="30" y="69"/>
                    <a:pt x="30" y="69"/>
                    <a:pt x="28" y="69"/>
                  </a:cubicBezTo>
                  <a:cubicBezTo>
                    <a:pt x="27" y="70"/>
                    <a:pt x="26" y="70"/>
                    <a:pt x="25" y="70"/>
                  </a:cubicBezTo>
                  <a:cubicBezTo>
                    <a:pt x="24" y="71"/>
                    <a:pt x="24" y="71"/>
                    <a:pt x="24" y="72"/>
                  </a:cubicBezTo>
                  <a:cubicBezTo>
                    <a:pt x="24" y="73"/>
                    <a:pt x="24" y="74"/>
                    <a:pt x="24" y="75"/>
                  </a:cubicBezTo>
                  <a:cubicBezTo>
                    <a:pt x="25" y="76"/>
                    <a:pt x="22" y="77"/>
                    <a:pt x="22" y="75"/>
                  </a:cubicBezTo>
                  <a:cubicBezTo>
                    <a:pt x="22" y="75"/>
                    <a:pt x="22" y="74"/>
                    <a:pt x="21" y="73"/>
                  </a:cubicBezTo>
                  <a:cubicBezTo>
                    <a:pt x="21" y="72"/>
                    <a:pt x="21" y="72"/>
                    <a:pt x="20" y="72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3"/>
                    <a:pt x="17" y="73"/>
                    <a:pt x="17" y="74"/>
                  </a:cubicBezTo>
                  <a:cubicBezTo>
                    <a:pt x="18" y="76"/>
                    <a:pt x="18" y="77"/>
                    <a:pt x="18" y="78"/>
                  </a:cubicBezTo>
                  <a:cubicBezTo>
                    <a:pt x="18" y="80"/>
                    <a:pt x="16" y="80"/>
                    <a:pt x="16" y="79"/>
                  </a:cubicBezTo>
                  <a:cubicBezTo>
                    <a:pt x="15" y="77"/>
                    <a:pt x="15" y="76"/>
                    <a:pt x="15" y="75"/>
                  </a:cubicBezTo>
                  <a:cubicBezTo>
                    <a:pt x="15" y="74"/>
                    <a:pt x="14" y="74"/>
                    <a:pt x="13" y="74"/>
                  </a:cubicBezTo>
                  <a:cubicBezTo>
                    <a:pt x="13" y="74"/>
                    <a:pt x="12" y="74"/>
                    <a:pt x="12" y="75"/>
                  </a:cubicBezTo>
                  <a:cubicBezTo>
                    <a:pt x="11" y="75"/>
                    <a:pt x="10" y="75"/>
                    <a:pt x="11" y="76"/>
                  </a:cubicBezTo>
                  <a:cubicBezTo>
                    <a:pt x="11" y="77"/>
                    <a:pt x="12" y="78"/>
                    <a:pt x="12" y="79"/>
                  </a:cubicBezTo>
                  <a:cubicBezTo>
                    <a:pt x="13" y="80"/>
                    <a:pt x="10" y="81"/>
                    <a:pt x="10" y="80"/>
                  </a:cubicBezTo>
                  <a:cubicBezTo>
                    <a:pt x="9" y="79"/>
                    <a:pt x="9" y="78"/>
                    <a:pt x="8" y="77"/>
                  </a:cubicBezTo>
                  <a:cubicBezTo>
                    <a:pt x="8" y="76"/>
                    <a:pt x="8" y="76"/>
                    <a:pt x="6" y="76"/>
                  </a:cubicBezTo>
                  <a:cubicBezTo>
                    <a:pt x="6" y="76"/>
                    <a:pt x="5" y="77"/>
                    <a:pt x="4" y="77"/>
                  </a:cubicBezTo>
                  <a:cubicBezTo>
                    <a:pt x="3" y="77"/>
                    <a:pt x="2" y="75"/>
                    <a:pt x="4" y="74"/>
                  </a:cubicBezTo>
                  <a:close/>
                  <a:moveTo>
                    <a:pt x="44" y="77"/>
                  </a:moveTo>
                  <a:cubicBezTo>
                    <a:pt x="50" y="99"/>
                    <a:pt x="24" y="110"/>
                    <a:pt x="13" y="90"/>
                  </a:cubicBezTo>
                  <a:cubicBezTo>
                    <a:pt x="12" y="87"/>
                    <a:pt x="12" y="86"/>
                    <a:pt x="17" y="84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2" y="74"/>
                    <a:pt x="43" y="74"/>
                    <a:pt x="44" y="77"/>
                  </a:cubicBezTo>
                  <a:close/>
                  <a:moveTo>
                    <a:pt x="88" y="70"/>
                  </a:moveTo>
                  <a:cubicBezTo>
                    <a:pt x="85" y="92"/>
                    <a:pt x="58" y="92"/>
                    <a:pt x="55" y="69"/>
                  </a:cubicBezTo>
                  <a:cubicBezTo>
                    <a:pt x="55" y="66"/>
                    <a:pt x="56" y="66"/>
                    <a:pt x="60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8" y="66"/>
                    <a:pt x="89" y="66"/>
                    <a:pt x="88" y="70"/>
                  </a:cubicBezTo>
                  <a:close/>
                  <a:moveTo>
                    <a:pt x="61" y="95"/>
                  </a:moveTo>
                  <a:cubicBezTo>
                    <a:pt x="61" y="95"/>
                    <a:pt x="61" y="95"/>
                    <a:pt x="62" y="95"/>
                  </a:cubicBezTo>
                  <a:cubicBezTo>
                    <a:pt x="63" y="96"/>
                    <a:pt x="63" y="95"/>
                    <a:pt x="63" y="94"/>
                  </a:cubicBezTo>
                  <a:cubicBezTo>
                    <a:pt x="64" y="94"/>
                    <a:pt x="64" y="93"/>
                    <a:pt x="64" y="92"/>
                  </a:cubicBezTo>
                  <a:cubicBezTo>
                    <a:pt x="64" y="90"/>
                    <a:pt x="67" y="91"/>
                    <a:pt x="66" y="93"/>
                  </a:cubicBezTo>
                  <a:cubicBezTo>
                    <a:pt x="66" y="93"/>
                    <a:pt x="66" y="94"/>
                    <a:pt x="66" y="95"/>
                  </a:cubicBezTo>
                  <a:cubicBezTo>
                    <a:pt x="66" y="96"/>
                    <a:pt x="66" y="96"/>
                    <a:pt x="67" y="97"/>
                  </a:cubicBezTo>
                  <a:cubicBezTo>
                    <a:pt x="67" y="97"/>
                    <a:pt x="68" y="97"/>
                    <a:pt x="68" y="97"/>
                  </a:cubicBezTo>
                  <a:cubicBezTo>
                    <a:pt x="70" y="98"/>
                    <a:pt x="70" y="97"/>
                    <a:pt x="70" y="96"/>
                  </a:cubicBezTo>
                  <a:cubicBezTo>
                    <a:pt x="70" y="95"/>
                    <a:pt x="70" y="94"/>
                    <a:pt x="70" y="93"/>
                  </a:cubicBezTo>
                  <a:cubicBezTo>
                    <a:pt x="71" y="92"/>
                    <a:pt x="73" y="92"/>
                    <a:pt x="73" y="94"/>
                  </a:cubicBezTo>
                  <a:cubicBezTo>
                    <a:pt x="73" y="95"/>
                    <a:pt x="73" y="96"/>
                    <a:pt x="72" y="97"/>
                  </a:cubicBezTo>
                  <a:cubicBezTo>
                    <a:pt x="72" y="98"/>
                    <a:pt x="73" y="98"/>
                    <a:pt x="74" y="99"/>
                  </a:cubicBezTo>
                  <a:cubicBezTo>
                    <a:pt x="74" y="99"/>
                    <a:pt x="75" y="99"/>
                    <a:pt x="76" y="99"/>
                  </a:cubicBezTo>
                  <a:cubicBezTo>
                    <a:pt x="78" y="100"/>
                    <a:pt x="78" y="100"/>
                    <a:pt x="79" y="99"/>
                  </a:cubicBezTo>
                  <a:cubicBezTo>
                    <a:pt x="79" y="98"/>
                    <a:pt x="79" y="98"/>
                    <a:pt x="79" y="97"/>
                  </a:cubicBezTo>
                  <a:cubicBezTo>
                    <a:pt x="80" y="96"/>
                    <a:pt x="83" y="97"/>
                    <a:pt x="82" y="98"/>
                  </a:cubicBezTo>
                  <a:cubicBezTo>
                    <a:pt x="82" y="99"/>
                    <a:pt x="81" y="99"/>
                    <a:pt x="81" y="99"/>
                  </a:cubicBezTo>
                  <a:cubicBezTo>
                    <a:pt x="81" y="100"/>
                    <a:pt x="81" y="101"/>
                    <a:pt x="82" y="101"/>
                  </a:cubicBezTo>
                  <a:cubicBezTo>
                    <a:pt x="82" y="101"/>
                    <a:pt x="83" y="101"/>
                    <a:pt x="83" y="101"/>
                  </a:cubicBezTo>
                  <a:cubicBezTo>
                    <a:pt x="84" y="102"/>
                    <a:pt x="84" y="102"/>
                    <a:pt x="85" y="101"/>
                  </a:cubicBezTo>
                  <a:cubicBezTo>
                    <a:pt x="85" y="100"/>
                    <a:pt x="85" y="99"/>
                    <a:pt x="85" y="98"/>
                  </a:cubicBezTo>
                  <a:cubicBezTo>
                    <a:pt x="86" y="97"/>
                    <a:pt x="88" y="97"/>
                    <a:pt x="88" y="99"/>
                  </a:cubicBezTo>
                  <a:cubicBezTo>
                    <a:pt x="88" y="100"/>
                    <a:pt x="87" y="101"/>
                    <a:pt x="87" y="101"/>
                  </a:cubicBezTo>
                  <a:cubicBezTo>
                    <a:pt x="87" y="102"/>
                    <a:pt x="87" y="103"/>
                    <a:pt x="88" y="103"/>
                  </a:cubicBezTo>
                  <a:cubicBezTo>
                    <a:pt x="89" y="103"/>
                    <a:pt x="90" y="103"/>
                    <a:pt x="90" y="103"/>
                  </a:cubicBezTo>
                  <a:cubicBezTo>
                    <a:pt x="92" y="104"/>
                    <a:pt x="91" y="106"/>
                    <a:pt x="89" y="106"/>
                  </a:cubicBezTo>
                  <a:cubicBezTo>
                    <a:pt x="89" y="106"/>
                    <a:pt x="88" y="106"/>
                    <a:pt x="88" y="105"/>
                  </a:cubicBezTo>
                  <a:cubicBezTo>
                    <a:pt x="86" y="105"/>
                    <a:pt x="86" y="105"/>
                    <a:pt x="86" y="107"/>
                  </a:cubicBezTo>
                  <a:cubicBezTo>
                    <a:pt x="86" y="107"/>
                    <a:pt x="85" y="108"/>
                    <a:pt x="85" y="109"/>
                  </a:cubicBezTo>
                  <a:cubicBezTo>
                    <a:pt x="85" y="111"/>
                    <a:pt x="82" y="110"/>
                    <a:pt x="83" y="109"/>
                  </a:cubicBezTo>
                  <a:cubicBezTo>
                    <a:pt x="83" y="108"/>
                    <a:pt x="83" y="107"/>
                    <a:pt x="83" y="106"/>
                  </a:cubicBezTo>
                  <a:cubicBezTo>
                    <a:pt x="84" y="105"/>
                    <a:pt x="84" y="104"/>
                    <a:pt x="82" y="104"/>
                  </a:cubicBezTo>
                  <a:cubicBezTo>
                    <a:pt x="82" y="104"/>
                    <a:pt x="81" y="104"/>
                    <a:pt x="81" y="103"/>
                  </a:cubicBezTo>
                  <a:cubicBezTo>
                    <a:pt x="79" y="103"/>
                    <a:pt x="79" y="103"/>
                    <a:pt x="78" y="104"/>
                  </a:cubicBezTo>
                  <a:cubicBezTo>
                    <a:pt x="78" y="105"/>
                    <a:pt x="77" y="106"/>
                    <a:pt x="77" y="107"/>
                  </a:cubicBezTo>
                  <a:cubicBezTo>
                    <a:pt x="76" y="109"/>
                    <a:pt x="74" y="108"/>
                    <a:pt x="74" y="106"/>
                  </a:cubicBezTo>
                  <a:cubicBezTo>
                    <a:pt x="75" y="105"/>
                    <a:pt x="75" y="104"/>
                    <a:pt x="76" y="104"/>
                  </a:cubicBezTo>
                  <a:cubicBezTo>
                    <a:pt x="77" y="102"/>
                    <a:pt x="76" y="102"/>
                    <a:pt x="75" y="102"/>
                  </a:cubicBezTo>
                  <a:cubicBezTo>
                    <a:pt x="75" y="102"/>
                    <a:pt x="74" y="101"/>
                    <a:pt x="74" y="101"/>
                  </a:cubicBezTo>
                  <a:cubicBezTo>
                    <a:pt x="72" y="101"/>
                    <a:pt x="72" y="101"/>
                    <a:pt x="72" y="102"/>
                  </a:cubicBezTo>
                  <a:cubicBezTo>
                    <a:pt x="71" y="104"/>
                    <a:pt x="71" y="105"/>
                    <a:pt x="71" y="106"/>
                  </a:cubicBezTo>
                  <a:cubicBezTo>
                    <a:pt x="71" y="108"/>
                    <a:pt x="68" y="108"/>
                    <a:pt x="69" y="106"/>
                  </a:cubicBezTo>
                  <a:cubicBezTo>
                    <a:pt x="69" y="105"/>
                    <a:pt x="69" y="103"/>
                    <a:pt x="69" y="102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67" y="100"/>
                    <a:pt x="67" y="99"/>
                    <a:pt x="66" y="99"/>
                  </a:cubicBezTo>
                  <a:cubicBezTo>
                    <a:pt x="65" y="99"/>
                    <a:pt x="65" y="99"/>
                    <a:pt x="64" y="100"/>
                  </a:cubicBezTo>
                  <a:cubicBezTo>
                    <a:pt x="64" y="101"/>
                    <a:pt x="64" y="102"/>
                    <a:pt x="64" y="103"/>
                  </a:cubicBezTo>
                  <a:cubicBezTo>
                    <a:pt x="63" y="104"/>
                    <a:pt x="61" y="104"/>
                    <a:pt x="61" y="102"/>
                  </a:cubicBezTo>
                  <a:cubicBezTo>
                    <a:pt x="61" y="101"/>
                    <a:pt x="62" y="100"/>
                    <a:pt x="62" y="100"/>
                  </a:cubicBezTo>
                  <a:cubicBezTo>
                    <a:pt x="62" y="98"/>
                    <a:pt x="62" y="98"/>
                    <a:pt x="61" y="98"/>
                  </a:cubicBezTo>
                  <a:cubicBezTo>
                    <a:pt x="60" y="98"/>
                    <a:pt x="60" y="97"/>
                    <a:pt x="60" y="97"/>
                  </a:cubicBezTo>
                  <a:cubicBezTo>
                    <a:pt x="58" y="97"/>
                    <a:pt x="59" y="95"/>
                    <a:pt x="61" y="95"/>
                  </a:cubicBezTo>
                  <a:close/>
                  <a:moveTo>
                    <a:pt x="41" y="108"/>
                  </a:moveTo>
                  <a:cubicBezTo>
                    <a:pt x="39" y="108"/>
                    <a:pt x="39" y="105"/>
                    <a:pt x="41" y="105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8" y="106"/>
                    <a:pt x="58" y="109"/>
                    <a:pt x="56" y="109"/>
                  </a:cubicBezTo>
                  <a:cubicBezTo>
                    <a:pt x="41" y="108"/>
                    <a:pt x="41" y="108"/>
                    <a:pt x="41" y="108"/>
                  </a:cubicBezTo>
                  <a:close/>
                  <a:moveTo>
                    <a:pt x="51" y="27"/>
                  </a:moveTo>
                  <a:cubicBezTo>
                    <a:pt x="48" y="25"/>
                    <a:pt x="48" y="20"/>
                    <a:pt x="50" y="16"/>
                  </a:cubicBezTo>
                  <a:cubicBezTo>
                    <a:pt x="52" y="14"/>
                    <a:pt x="52" y="14"/>
                    <a:pt x="52" y="12"/>
                  </a:cubicBezTo>
                  <a:cubicBezTo>
                    <a:pt x="52" y="6"/>
                    <a:pt x="57" y="3"/>
                    <a:pt x="62" y="6"/>
                  </a:cubicBezTo>
                  <a:cubicBezTo>
                    <a:pt x="64" y="7"/>
                    <a:pt x="65" y="8"/>
                    <a:pt x="67" y="7"/>
                  </a:cubicBezTo>
                  <a:cubicBezTo>
                    <a:pt x="71" y="6"/>
                    <a:pt x="75" y="9"/>
                    <a:pt x="75" y="13"/>
                  </a:cubicBezTo>
                  <a:cubicBezTo>
                    <a:pt x="75" y="16"/>
                    <a:pt x="75" y="16"/>
                    <a:pt x="77" y="16"/>
                  </a:cubicBezTo>
                  <a:cubicBezTo>
                    <a:pt x="82" y="16"/>
                    <a:pt x="86" y="21"/>
                    <a:pt x="85" y="26"/>
                  </a:cubicBezTo>
                  <a:cubicBezTo>
                    <a:pt x="85" y="28"/>
                    <a:pt x="85" y="28"/>
                    <a:pt x="87" y="30"/>
                  </a:cubicBezTo>
                  <a:cubicBezTo>
                    <a:pt x="91" y="32"/>
                    <a:pt x="93" y="35"/>
                    <a:pt x="93" y="40"/>
                  </a:cubicBezTo>
                  <a:cubicBezTo>
                    <a:pt x="94" y="47"/>
                    <a:pt x="91" y="54"/>
                    <a:pt x="84" y="47"/>
                  </a:cubicBezTo>
                  <a:cubicBezTo>
                    <a:pt x="82" y="46"/>
                    <a:pt x="81" y="45"/>
                    <a:pt x="80" y="45"/>
                  </a:cubicBezTo>
                  <a:cubicBezTo>
                    <a:pt x="77" y="45"/>
                    <a:pt x="77" y="44"/>
                    <a:pt x="77" y="43"/>
                  </a:cubicBezTo>
                  <a:cubicBezTo>
                    <a:pt x="77" y="42"/>
                    <a:pt x="77" y="41"/>
                    <a:pt x="77" y="40"/>
                  </a:cubicBezTo>
                  <a:cubicBezTo>
                    <a:pt x="77" y="39"/>
                    <a:pt x="78" y="39"/>
                    <a:pt x="80" y="39"/>
                  </a:cubicBezTo>
                  <a:cubicBezTo>
                    <a:pt x="81" y="39"/>
                    <a:pt x="83" y="39"/>
                    <a:pt x="84" y="38"/>
                  </a:cubicBezTo>
                  <a:cubicBezTo>
                    <a:pt x="86" y="38"/>
                    <a:pt x="86" y="37"/>
                    <a:pt x="85" y="37"/>
                  </a:cubicBezTo>
                  <a:cubicBezTo>
                    <a:pt x="84" y="36"/>
                    <a:pt x="84" y="36"/>
                    <a:pt x="83" y="36"/>
                  </a:cubicBezTo>
                  <a:cubicBezTo>
                    <a:pt x="79" y="38"/>
                    <a:pt x="76" y="35"/>
                    <a:pt x="76" y="31"/>
                  </a:cubicBezTo>
                  <a:cubicBezTo>
                    <a:pt x="76" y="29"/>
                    <a:pt x="75" y="29"/>
                    <a:pt x="75" y="29"/>
                  </a:cubicBezTo>
                  <a:cubicBezTo>
                    <a:pt x="73" y="29"/>
                    <a:pt x="73" y="29"/>
                    <a:pt x="73" y="31"/>
                  </a:cubicBezTo>
                  <a:cubicBezTo>
                    <a:pt x="73" y="32"/>
                    <a:pt x="74" y="34"/>
                    <a:pt x="74" y="35"/>
                  </a:cubicBezTo>
                  <a:cubicBezTo>
                    <a:pt x="75" y="37"/>
                    <a:pt x="75" y="37"/>
                    <a:pt x="75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5" y="45"/>
                    <a:pt x="74" y="46"/>
                    <a:pt x="72" y="47"/>
                  </a:cubicBezTo>
                  <a:cubicBezTo>
                    <a:pt x="72" y="48"/>
                    <a:pt x="71" y="48"/>
                    <a:pt x="71" y="49"/>
                  </a:cubicBezTo>
                  <a:cubicBezTo>
                    <a:pt x="70" y="51"/>
                    <a:pt x="70" y="51"/>
                    <a:pt x="68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1"/>
                    <a:pt x="60" y="51"/>
                    <a:pt x="61" y="50"/>
                  </a:cubicBezTo>
                  <a:cubicBezTo>
                    <a:pt x="66" y="47"/>
                    <a:pt x="67" y="41"/>
                    <a:pt x="65" y="37"/>
                  </a:cubicBezTo>
                  <a:cubicBezTo>
                    <a:pt x="64" y="35"/>
                    <a:pt x="64" y="35"/>
                    <a:pt x="65" y="33"/>
                  </a:cubicBezTo>
                  <a:cubicBezTo>
                    <a:pt x="68" y="30"/>
                    <a:pt x="68" y="25"/>
                    <a:pt x="66" y="21"/>
                  </a:cubicBezTo>
                  <a:cubicBezTo>
                    <a:pt x="65" y="20"/>
                    <a:pt x="65" y="19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66" y="13"/>
                    <a:pt x="66" y="13"/>
                    <a:pt x="65" y="13"/>
                  </a:cubicBezTo>
                  <a:cubicBezTo>
                    <a:pt x="64" y="13"/>
                    <a:pt x="64" y="13"/>
                    <a:pt x="64" y="15"/>
                  </a:cubicBezTo>
                  <a:cubicBezTo>
                    <a:pt x="64" y="18"/>
                    <a:pt x="61" y="19"/>
                    <a:pt x="59" y="19"/>
                  </a:cubicBezTo>
                  <a:cubicBezTo>
                    <a:pt x="57" y="19"/>
                    <a:pt x="57" y="19"/>
                    <a:pt x="56" y="20"/>
                  </a:cubicBezTo>
                  <a:cubicBezTo>
                    <a:pt x="56" y="21"/>
                    <a:pt x="56" y="21"/>
                    <a:pt x="58" y="21"/>
                  </a:cubicBezTo>
                  <a:cubicBezTo>
                    <a:pt x="59" y="22"/>
                    <a:pt x="60" y="22"/>
                    <a:pt x="61" y="21"/>
                  </a:cubicBezTo>
                  <a:cubicBezTo>
                    <a:pt x="63" y="21"/>
                    <a:pt x="64" y="21"/>
                    <a:pt x="64" y="23"/>
                  </a:cubicBezTo>
                  <a:cubicBezTo>
                    <a:pt x="66" y="26"/>
                    <a:pt x="65" y="31"/>
                    <a:pt x="62" y="33"/>
                  </a:cubicBezTo>
                  <a:cubicBezTo>
                    <a:pt x="61" y="34"/>
                    <a:pt x="61" y="34"/>
                    <a:pt x="62" y="36"/>
                  </a:cubicBezTo>
                  <a:cubicBezTo>
                    <a:pt x="67" y="43"/>
                    <a:pt x="60" y="51"/>
                    <a:pt x="53" y="48"/>
                  </a:cubicBezTo>
                  <a:cubicBezTo>
                    <a:pt x="47" y="44"/>
                    <a:pt x="48" y="36"/>
                    <a:pt x="51" y="31"/>
                  </a:cubicBezTo>
                  <a:cubicBezTo>
                    <a:pt x="53" y="29"/>
                    <a:pt x="53" y="29"/>
                    <a:pt x="51" y="27"/>
                  </a:cubicBezTo>
                  <a:close/>
                  <a:moveTo>
                    <a:pt x="75" y="48"/>
                  </a:moveTo>
                  <a:cubicBezTo>
                    <a:pt x="77" y="47"/>
                    <a:pt x="79" y="47"/>
                    <a:pt x="82" y="49"/>
                  </a:cubicBezTo>
                  <a:cubicBezTo>
                    <a:pt x="84" y="50"/>
                    <a:pt x="83" y="51"/>
                    <a:pt x="81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2" y="51"/>
                    <a:pt x="72" y="50"/>
                    <a:pt x="75" y="48"/>
                  </a:cubicBezTo>
                  <a:close/>
                  <a:moveTo>
                    <a:pt x="33" y="50"/>
                  </a:moveTo>
                  <a:cubicBezTo>
                    <a:pt x="32" y="50"/>
                    <a:pt x="30" y="51"/>
                    <a:pt x="28" y="51"/>
                  </a:cubicBezTo>
                  <a:cubicBezTo>
                    <a:pt x="27" y="51"/>
                    <a:pt x="27" y="50"/>
                    <a:pt x="27" y="50"/>
                  </a:cubicBezTo>
                  <a:cubicBezTo>
                    <a:pt x="26" y="49"/>
                    <a:pt x="26" y="48"/>
                    <a:pt x="28" y="47"/>
                  </a:cubicBezTo>
                  <a:cubicBezTo>
                    <a:pt x="29" y="46"/>
                    <a:pt x="30" y="45"/>
                    <a:pt x="31" y="43"/>
                  </a:cubicBezTo>
                  <a:cubicBezTo>
                    <a:pt x="31" y="42"/>
                    <a:pt x="32" y="41"/>
                    <a:pt x="33" y="41"/>
                  </a:cubicBezTo>
                  <a:cubicBezTo>
                    <a:pt x="34" y="41"/>
                    <a:pt x="35" y="41"/>
                    <a:pt x="35" y="41"/>
                  </a:cubicBezTo>
                  <a:cubicBezTo>
                    <a:pt x="37" y="40"/>
                    <a:pt x="37" y="40"/>
                    <a:pt x="39" y="40"/>
                  </a:cubicBezTo>
                  <a:cubicBezTo>
                    <a:pt x="40" y="41"/>
                    <a:pt x="41" y="41"/>
                    <a:pt x="43" y="40"/>
                  </a:cubicBezTo>
                  <a:cubicBezTo>
                    <a:pt x="44" y="40"/>
                    <a:pt x="45" y="40"/>
                    <a:pt x="45" y="41"/>
                  </a:cubicBezTo>
                  <a:cubicBezTo>
                    <a:pt x="46" y="44"/>
                    <a:pt x="47" y="46"/>
                    <a:pt x="46" y="49"/>
                  </a:cubicBezTo>
                  <a:cubicBezTo>
                    <a:pt x="46" y="50"/>
                    <a:pt x="45" y="51"/>
                    <a:pt x="43" y="51"/>
                  </a:cubicBezTo>
                  <a:cubicBezTo>
                    <a:pt x="37" y="51"/>
                    <a:pt x="39" y="48"/>
                    <a:pt x="33" y="5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65" name="椭圆 364"/>
          <p:cNvSpPr/>
          <p:nvPr/>
        </p:nvSpPr>
        <p:spPr>
          <a:xfrm>
            <a:off x="1566978" y="2182808"/>
            <a:ext cx="1857104" cy="185710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6" name="椭圆 365"/>
          <p:cNvSpPr/>
          <p:nvPr/>
        </p:nvSpPr>
        <p:spPr>
          <a:xfrm>
            <a:off x="5836516" y="1936683"/>
            <a:ext cx="937221" cy="937221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7" name="椭圆 366"/>
          <p:cNvSpPr/>
          <p:nvPr/>
        </p:nvSpPr>
        <p:spPr>
          <a:xfrm>
            <a:off x="8128571" y="4180715"/>
            <a:ext cx="1465297" cy="1465297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8" name="椭圆 367"/>
          <p:cNvSpPr/>
          <p:nvPr/>
        </p:nvSpPr>
        <p:spPr>
          <a:xfrm>
            <a:off x="6617742" y="1892854"/>
            <a:ext cx="1214126" cy="121412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9" name="文本框 368"/>
          <p:cNvSpPr txBox="1"/>
          <p:nvPr/>
        </p:nvSpPr>
        <p:spPr>
          <a:xfrm>
            <a:off x="7895240" y="2338043"/>
            <a:ext cx="2288655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370" name="文本框 369"/>
          <p:cNvSpPr txBox="1"/>
          <p:nvPr/>
        </p:nvSpPr>
        <p:spPr>
          <a:xfrm>
            <a:off x="7881307" y="1972908"/>
            <a:ext cx="168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 HERE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1" name="文本框 370"/>
          <p:cNvSpPr txBox="1"/>
          <p:nvPr/>
        </p:nvSpPr>
        <p:spPr>
          <a:xfrm>
            <a:off x="5660513" y="4442089"/>
            <a:ext cx="2288655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372" name="文本框 371"/>
          <p:cNvSpPr txBox="1"/>
          <p:nvPr/>
        </p:nvSpPr>
        <p:spPr>
          <a:xfrm>
            <a:off x="6270125" y="4076954"/>
            <a:ext cx="168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b="1" dirty="0">
                <a:solidFill>
                  <a:schemeClr val="bg1"/>
                </a:solidFill>
              </a:rPr>
              <a:t>TEXT HERE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3" name="文本框 372"/>
          <p:cNvSpPr txBox="1"/>
          <p:nvPr/>
        </p:nvSpPr>
        <p:spPr>
          <a:xfrm>
            <a:off x="1854821" y="1426044"/>
            <a:ext cx="3425242" cy="81252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374" name="文本框 373"/>
          <p:cNvSpPr txBox="1"/>
          <p:nvPr/>
        </p:nvSpPr>
        <p:spPr>
          <a:xfrm>
            <a:off x="1840888" y="1060909"/>
            <a:ext cx="168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 HERE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8" name="Freeform 5"/>
          <p:cNvSpPr>
            <a:spLocks noEditPoints="1"/>
          </p:cNvSpPr>
          <p:nvPr/>
        </p:nvSpPr>
        <p:spPr bwMode="auto">
          <a:xfrm>
            <a:off x="1299527" y="587419"/>
            <a:ext cx="1039215" cy="646716"/>
          </a:xfrm>
          <a:custGeom>
            <a:avLst/>
            <a:gdLst>
              <a:gd name="T0" fmla="*/ 307 w 312"/>
              <a:gd name="T1" fmla="*/ 96 h 193"/>
              <a:gd name="T2" fmla="*/ 276 w 312"/>
              <a:gd name="T3" fmla="*/ 144 h 193"/>
              <a:gd name="T4" fmla="*/ 262 w 312"/>
              <a:gd name="T5" fmla="*/ 136 h 193"/>
              <a:gd name="T6" fmla="*/ 269 w 312"/>
              <a:gd name="T7" fmla="*/ 151 h 193"/>
              <a:gd name="T8" fmla="*/ 259 w 312"/>
              <a:gd name="T9" fmla="*/ 154 h 193"/>
              <a:gd name="T10" fmla="*/ 245 w 312"/>
              <a:gd name="T11" fmla="*/ 137 h 193"/>
              <a:gd name="T12" fmla="*/ 249 w 312"/>
              <a:gd name="T13" fmla="*/ 161 h 193"/>
              <a:gd name="T14" fmla="*/ 205 w 312"/>
              <a:gd name="T15" fmla="*/ 167 h 193"/>
              <a:gd name="T16" fmla="*/ 201 w 312"/>
              <a:gd name="T17" fmla="*/ 160 h 193"/>
              <a:gd name="T18" fmla="*/ 198 w 312"/>
              <a:gd name="T19" fmla="*/ 171 h 193"/>
              <a:gd name="T20" fmla="*/ 68 w 312"/>
              <a:gd name="T21" fmla="*/ 190 h 193"/>
              <a:gd name="T22" fmla="*/ 67 w 312"/>
              <a:gd name="T23" fmla="*/ 181 h 193"/>
              <a:gd name="T24" fmla="*/ 60 w 312"/>
              <a:gd name="T25" fmla="*/ 189 h 193"/>
              <a:gd name="T26" fmla="*/ 41 w 312"/>
              <a:gd name="T27" fmla="*/ 193 h 193"/>
              <a:gd name="T28" fmla="*/ 45 w 312"/>
              <a:gd name="T29" fmla="*/ 177 h 193"/>
              <a:gd name="T30" fmla="*/ 31 w 312"/>
              <a:gd name="T31" fmla="*/ 190 h 193"/>
              <a:gd name="T32" fmla="*/ 17 w 312"/>
              <a:gd name="T33" fmla="*/ 190 h 193"/>
              <a:gd name="T34" fmla="*/ 66 w 312"/>
              <a:gd name="T35" fmla="*/ 138 h 193"/>
              <a:gd name="T36" fmla="*/ 85 w 312"/>
              <a:gd name="T37" fmla="*/ 76 h 193"/>
              <a:gd name="T38" fmla="*/ 21 w 312"/>
              <a:gd name="T39" fmla="*/ 60 h 193"/>
              <a:gd name="T40" fmla="*/ 52 w 312"/>
              <a:gd name="T41" fmla="*/ 15 h 193"/>
              <a:gd name="T42" fmla="*/ 151 w 312"/>
              <a:gd name="T43" fmla="*/ 29 h 193"/>
              <a:gd name="T44" fmla="*/ 233 w 312"/>
              <a:gd name="T45" fmla="*/ 98 h 193"/>
              <a:gd name="T46" fmla="*/ 134 w 312"/>
              <a:gd name="T47" fmla="*/ 86 h 193"/>
              <a:gd name="T48" fmla="*/ 144 w 312"/>
              <a:gd name="T49" fmla="*/ 100 h 193"/>
              <a:gd name="T50" fmla="*/ 158 w 312"/>
              <a:gd name="T51" fmla="*/ 90 h 193"/>
              <a:gd name="T52" fmla="*/ 149 w 312"/>
              <a:gd name="T53" fmla="*/ 76 h 193"/>
              <a:gd name="T54" fmla="*/ 134 w 312"/>
              <a:gd name="T55" fmla="*/ 86 h 193"/>
              <a:gd name="T56" fmla="*/ 150 w 312"/>
              <a:gd name="T57" fmla="*/ 69 h 193"/>
              <a:gd name="T58" fmla="*/ 165 w 312"/>
              <a:gd name="T59" fmla="*/ 92 h 193"/>
              <a:gd name="T60" fmla="*/ 143 w 312"/>
              <a:gd name="T61" fmla="*/ 108 h 193"/>
              <a:gd name="T62" fmla="*/ 127 w 312"/>
              <a:gd name="T63" fmla="*/ 85 h 193"/>
              <a:gd name="T64" fmla="*/ 135 w 312"/>
              <a:gd name="T65" fmla="*/ 77 h 193"/>
              <a:gd name="T66" fmla="*/ 158 w 312"/>
              <a:gd name="T67" fmla="*/ 77 h 193"/>
              <a:gd name="T68" fmla="*/ 157 w 312"/>
              <a:gd name="T69" fmla="*/ 100 h 193"/>
              <a:gd name="T70" fmla="*/ 135 w 312"/>
              <a:gd name="T71" fmla="*/ 99 h 193"/>
              <a:gd name="T72" fmla="*/ 135 w 312"/>
              <a:gd name="T73" fmla="*/ 77 h 193"/>
              <a:gd name="T74" fmla="*/ 79 w 312"/>
              <a:gd name="T75" fmla="*/ 117 h 193"/>
              <a:gd name="T76" fmla="*/ 125 w 312"/>
              <a:gd name="T77" fmla="*/ 105 h 193"/>
              <a:gd name="T78" fmla="*/ 124 w 312"/>
              <a:gd name="T79" fmla="*/ 87 h 193"/>
              <a:gd name="T80" fmla="*/ 84 w 312"/>
              <a:gd name="T81" fmla="*/ 97 h 193"/>
              <a:gd name="T82" fmla="*/ 199 w 312"/>
              <a:gd name="T83" fmla="*/ 86 h 193"/>
              <a:gd name="T84" fmla="*/ 190 w 312"/>
              <a:gd name="T85" fmla="*/ 69 h 193"/>
              <a:gd name="T86" fmla="*/ 164 w 312"/>
              <a:gd name="T87" fmla="*/ 76 h 193"/>
              <a:gd name="T88" fmla="*/ 172 w 312"/>
              <a:gd name="T89" fmla="*/ 94 h 193"/>
              <a:gd name="T90" fmla="*/ 199 w 312"/>
              <a:gd name="T91" fmla="*/ 86 h 193"/>
              <a:gd name="T92" fmla="*/ 206 w 312"/>
              <a:gd name="T93" fmla="*/ 135 h 193"/>
              <a:gd name="T94" fmla="*/ 269 w 312"/>
              <a:gd name="T95" fmla="*/ 112 h 193"/>
              <a:gd name="T96" fmla="*/ 97 w 312"/>
              <a:gd name="T97" fmla="*/ 159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2" h="193">
                <a:moveTo>
                  <a:pt x="290" y="81"/>
                </a:moveTo>
                <a:cubicBezTo>
                  <a:pt x="308" y="73"/>
                  <a:pt x="312" y="77"/>
                  <a:pt x="307" y="96"/>
                </a:cubicBezTo>
                <a:cubicBezTo>
                  <a:pt x="303" y="117"/>
                  <a:pt x="293" y="133"/>
                  <a:pt x="280" y="144"/>
                </a:cubicBezTo>
                <a:cubicBezTo>
                  <a:pt x="279" y="145"/>
                  <a:pt x="277" y="145"/>
                  <a:pt x="276" y="144"/>
                </a:cubicBezTo>
                <a:cubicBezTo>
                  <a:pt x="271" y="141"/>
                  <a:pt x="267" y="138"/>
                  <a:pt x="262" y="135"/>
                </a:cubicBezTo>
                <a:cubicBezTo>
                  <a:pt x="261" y="134"/>
                  <a:pt x="261" y="134"/>
                  <a:pt x="262" y="136"/>
                </a:cubicBezTo>
                <a:cubicBezTo>
                  <a:pt x="265" y="140"/>
                  <a:pt x="267" y="144"/>
                  <a:pt x="270" y="148"/>
                </a:cubicBezTo>
                <a:cubicBezTo>
                  <a:pt x="271" y="149"/>
                  <a:pt x="271" y="151"/>
                  <a:pt x="269" y="151"/>
                </a:cubicBezTo>
                <a:cubicBezTo>
                  <a:pt x="267" y="152"/>
                  <a:pt x="266" y="154"/>
                  <a:pt x="264" y="154"/>
                </a:cubicBezTo>
                <a:cubicBezTo>
                  <a:pt x="262" y="155"/>
                  <a:pt x="260" y="155"/>
                  <a:pt x="259" y="154"/>
                </a:cubicBezTo>
                <a:cubicBezTo>
                  <a:pt x="255" y="148"/>
                  <a:pt x="250" y="142"/>
                  <a:pt x="246" y="137"/>
                </a:cubicBezTo>
                <a:cubicBezTo>
                  <a:pt x="245" y="135"/>
                  <a:pt x="244" y="136"/>
                  <a:pt x="245" y="137"/>
                </a:cubicBezTo>
                <a:cubicBezTo>
                  <a:pt x="247" y="144"/>
                  <a:pt x="249" y="151"/>
                  <a:pt x="251" y="157"/>
                </a:cubicBezTo>
                <a:cubicBezTo>
                  <a:pt x="251" y="159"/>
                  <a:pt x="250" y="160"/>
                  <a:pt x="249" y="161"/>
                </a:cubicBezTo>
                <a:cubicBezTo>
                  <a:pt x="236" y="165"/>
                  <a:pt x="223" y="168"/>
                  <a:pt x="209" y="170"/>
                </a:cubicBezTo>
                <a:cubicBezTo>
                  <a:pt x="207" y="170"/>
                  <a:pt x="206" y="169"/>
                  <a:pt x="205" y="167"/>
                </a:cubicBezTo>
                <a:cubicBezTo>
                  <a:pt x="204" y="165"/>
                  <a:pt x="203" y="162"/>
                  <a:pt x="202" y="159"/>
                </a:cubicBezTo>
                <a:cubicBezTo>
                  <a:pt x="202" y="158"/>
                  <a:pt x="202" y="158"/>
                  <a:pt x="201" y="160"/>
                </a:cubicBezTo>
                <a:cubicBezTo>
                  <a:pt x="201" y="162"/>
                  <a:pt x="201" y="165"/>
                  <a:pt x="201" y="168"/>
                </a:cubicBezTo>
                <a:cubicBezTo>
                  <a:pt x="201" y="169"/>
                  <a:pt x="199" y="171"/>
                  <a:pt x="198" y="171"/>
                </a:cubicBezTo>
                <a:cubicBezTo>
                  <a:pt x="183" y="172"/>
                  <a:pt x="168" y="173"/>
                  <a:pt x="154" y="174"/>
                </a:cubicBezTo>
                <a:cubicBezTo>
                  <a:pt x="130" y="175"/>
                  <a:pt x="98" y="185"/>
                  <a:pt x="68" y="190"/>
                </a:cubicBezTo>
                <a:cubicBezTo>
                  <a:pt x="66" y="190"/>
                  <a:pt x="65" y="189"/>
                  <a:pt x="66" y="188"/>
                </a:cubicBezTo>
                <a:cubicBezTo>
                  <a:pt x="66" y="186"/>
                  <a:pt x="67" y="184"/>
                  <a:pt x="67" y="181"/>
                </a:cubicBezTo>
                <a:cubicBezTo>
                  <a:pt x="68" y="180"/>
                  <a:pt x="67" y="180"/>
                  <a:pt x="66" y="181"/>
                </a:cubicBezTo>
                <a:cubicBezTo>
                  <a:pt x="64" y="184"/>
                  <a:pt x="62" y="186"/>
                  <a:pt x="60" y="189"/>
                </a:cubicBezTo>
                <a:cubicBezTo>
                  <a:pt x="60" y="190"/>
                  <a:pt x="58" y="192"/>
                  <a:pt x="56" y="192"/>
                </a:cubicBezTo>
                <a:cubicBezTo>
                  <a:pt x="51" y="192"/>
                  <a:pt x="46" y="193"/>
                  <a:pt x="41" y="193"/>
                </a:cubicBezTo>
                <a:cubicBezTo>
                  <a:pt x="40" y="193"/>
                  <a:pt x="39" y="192"/>
                  <a:pt x="40" y="190"/>
                </a:cubicBezTo>
                <a:cubicBezTo>
                  <a:pt x="41" y="186"/>
                  <a:pt x="43" y="181"/>
                  <a:pt x="45" y="177"/>
                </a:cubicBezTo>
                <a:cubicBezTo>
                  <a:pt x="45" y="175"/>
                  <a:pt x="45" y="175"/>
                  <a:pt x="44" y="176"/>
                </a:cubicBezTo>
                <a:cubicBezTo>
                  <a:pt x="39" y="181"/>
                  <a:pt x="35" y="185"/>
                  <a:pt x="31" y="190"/>
                </a:cubicBezTo>
                <a:cubicBezTo>
                  <a:pt x="30" y="191"/>
                  <a:pt x="28" y="192"/>
                  <a:pt x="26" y="192"/>
                </a:cubicBezTo>
                <a:cubicBezTo>
                  <a:pt x="23" y="191"/>
                  <a:pt x="20" y="191"/>
                  <a:pt x="17" y="190"/>
                </a:cubicBezTo>
                <a:cubicBezTo>
                  <a:pt x="0" y="184"/>
                  <a:pt x="0" y="175"/>
                  <a:pt x="10" y="167"/>
                </a:cubicBezTo>
                <a:cubicBezTo>
                  <a:pt x="24" y="155"/>
                  <a:pt x="49" y="149"/>
                  <a:pt x="66" y="138"/>
                </a:cubicBezTo>
                <a:cubicBezTo>
                  <a:pt x="75" y="132"/>
                  <a:pt x="77" y="125"/>
                  <a:pt x="77" y="112"/>
                </a:cubicBezTo>
                <a:cubicBezTo>
                  <a:pt x="76" y="94"/>
                  <a:pt x="82" y="89"/>
                  <a:pt x="85" y="76"/>
                </a:cubicBezTo>
                <a:cubicBezTo>
                  <a:pt x="89" y="61"/>
                  <a:pt x="89" y="46"/>
                  <a:pt x="69" y="46"/>
                </a:cubicBezTo>
                <a:cubicBezTo>
                  <a:pt x="48" y="45"/>
                  <a:pt x="46" y="62"/>
                  <a:pt x="21" y="60"/>
                </a:cubicBezTo>
                <a:cubicBezTo>
                  <a:pt x="11" y="60"/>
                  <a:pt x="10" y="58"/>
                  <a:pt x="19" y="52"/>
                </a:cubicBezTo>
                <a:cubicBezTo>
                  <a:pt x="36" y="40"/>
                  <a:pt x="33" y="24"/>
                  <a:pt x="52" y="15"/>
                </a:cubicBezTo>
                <a:cubicBezTo>
                  <a:pt x="60" y="11"/>
                  <a:pt x="72" y="16"/>
                  <a:pt x="90" y="18"/>
                </a:cubicBezTo>
                <a:cubicBezTo>
                  <a:pt x="106" y="20"/>
                  <a:pt x="128" y="0"/>
                  <a:pt x="151" y="29"/>
                </a:cubicBezTo>
                <a:cubicBezTo>
                  <a:pt x="161" y="42"/>
                  <a:pt x="169" y="35"/>
                  <a:pt x="191" y="61"/>
                </a:cubicBezTo>
                <a:cubicBezTo>
                  <a:pt x="206" y="78"/>
                  <a:pt x="192" y="100"/>
                  <a:pt x="233" y="98"/>
                </a:cubicBezTo>
                <a:cubicBezTo>
                  <a:pt x="250" y="98"/>
                  <a:pt x="270" y="91"/>
                  <a:pt x="290" y="81"/>
                </a:cubicBezTo>
                <a:close/>
                <a:moveTo>
                  <a:pt x="134" y="86"/>
                </a:moveTo>
                <a:cubicBezTo>
                  <a:pt x="135" y="90"/>
                  <a:pt x="136" y="93"/>
                  <a:pt x="137" y="97"/>
                </a:cubicBezTo>
                <a:cubicBezTo>
                  <a:pt x="138" y="100"/>
                  <a:pt x="140" y="101"/>
                  <a:pt x="144" y="100"/>
                </a:cubicBezTo>
                <a:cubicBezTo>
                  <a:pt x="147" y="99"/>
                  <a:pt x="151" y="98"/>
                  <a:pt x="155" y="97"/>
                </a:cubicBezTo>
                <a:cubicBezTo>
                  <a:pt x="158" y="97"/>
                  <a:pt x="159" y="95"/>
                  <a:pt x="158" y="90"/>
                </a:cubicBezTo>
                <a:cubicBezTo>
                  <a:pt x="157" y="87"/>
                  <a:pt x="157" y="84"/>
                  <a:pt x="156" y="81"/>
                </a:cubicBezTo>
                <a:cubicBezTo>
                  <a:pt x="155" y="76"/>
                  <a:pt x="153" y="75"/>
                  <a:pt x="149" y="76"/>
                </a:cubicBezTo>
                <a:cubicBezTo>
                  <a:pt x="145" y="77"/>
                  <a:pt x="141" y="78"/>
                  <a:pt x="138" y="79"/>
                </a:cubicBezTo>
                <a:cubicBezTo>
                  <a:pt x="134" y="80"/>
                  <a:pt x="133" y="82"/>
                  <a:pt x="134" y="86"/>
                </a:cubicBezTo>
                <a:close/>
                <a:moveTo>
                  <a:pt x="134" y="73"/>
                </a:moveTo>
                <a:cubicBezTo>
                  <a:pt x="139" y="72"/>
                  <a:pt x="144" y="70"/>
                  <a:pt x="150" y="69"/>
                </a:cubicBezTo>
                <a:cubicBezTo>
                  <a:pt x="155" y="68"/>
                  <a:pt x="160" y="71"/>
                  <a:pt x="162" y="76"/>
                </a:cubicBezTo>
                <a:cubicBezTo>
                  <a:pt x="163" y="81"/>
                  <a:pt x="164" y="87"/>
                  <a:pt x="165" y="92"/>
                </a:cubicBezTo>
                <a:cubicBezTo>
                  <a:pt x="167" y="97"/>
                  <a:pt x="164" y="103"/>
                  <a:pt x="158" y="104"/>
                </a:cubicBezTo>
                <a:cubicBezTo>
                  <a:pt x="153" y="105"/>
                  <a:pt x="148" y="106"/>
                  <a:pt x="143" y="108"/>
                </a:cubicBezTo>
                <a:cubicBezTo>
                  <a:pt x="137" y="109"/>
                  <a:pt x="132" y="106"/>
                  <a:pt x="131" y="100"/>
                </a:cubicBezTo>
                <a:cubicBezTo>
                  <a:pt x="129" y="95"/>
                  <a:pt x="128" y="90"/>
                  <a:pt x="127" y="85"/>
                </a:cubicBezTo>
                <a:cubicBezTo>
                  <a:pt x="125" y="80"/>
                  <a:pt x="129" y="74"/>
                  <a:pt x="134" y="73"/>
                </a:cubicBezTo>
                <a:close/>
                <a:moveTo>
                  <a:pt x="135" y="77"/>
                </a:moveTo>
                <a:cubicBezTo>
                  <a:pt x="140" y="75"/>
                  <a:pt x="145" y="74"/>
                  <a:pt x="151" y="73"/>
                </a:cubicBezTo>
                <a:cubicBezTo>
                  <a:pt x="154" y="72"/>
                  <a:pt x="157" y="74"/>
                  <a:pt x="158" y="77"/>
                </a:cubicBezTo>
                <a:cubicBezTo>
                  <a:pt x="159" y="82"/>
                  <a:pt x="160" y="88"/>
                  <a:pt x="162" y="93"/>
                </a:cubicBezTo>
                <a:cubicBezTo>
                  <a:pt x="162" y="96"/>
                  <a:pt x="160" y="99"/>
                  <a:pt x="157" y="100"/>
                </a:cubicBezTo>
                <a:cubicBezTo>
                  <a:pt x="152" y="101"/>
                  <a:pt x="147" y="102"/>
                  <a:pt x="142" y="104"/>
                </a:cubicBezTo>
                <a:cubicBezTo>
                  <a:pt x="138" y="105"/>
                  <a:pt x="135" y="103"/>
                  <a:pt x="135" y="99"/>
                </a:cubicBezTo>
                <a:cubicBezTo>
                  <a:pt x="133" y="94"/>
                  <a:pt x="132" y="89"/>
                  <a:pt x="131" y="84"/>
                </a:cubicBezTo>
                <a:cubicBezTo>
                  <a:pt x="130" y="81"/>
                  <a:pt x="132" y="78"/>
                  <a:pt x="135" y="77"/>
                </a:cubicBezTo>
                <a:close/>
                <a:moveTo>
                  <a:pt x="80" y="103"/>
                </a:moveTo>
                <a:cubicBezTo>
                  <a:pt x="79" y="108"/>
                  <a:pt x="80" y="113"/>
                  <a:pt x="79" y="117"/>
                </a:cubicBezTo>
                <a:cubicBezTo>
                  <a:pt x="79" y="121"/>
                  <a:pt x="80" y="122"/>
                  <a:pt x="83" y="120"/>
                </a:cubicBezTo>
                <a:cubicBezTo>
                  <a:pt x="97" y="114"/>
                  <a:pt x="111" y="110"/>
                  <a:pt x="125" y="105"/>
                </a:cubicBezTo>
                <a:cubicBezTo>
                  <a:pt x="128" y="104"/>
                  <a:pt x="129" y="104"/>
                  <a:pt x="128" y="100"/>
                </a:cubicBezTo>
                <a:cubicBezTo>
                  <a:pt x="126" y="96"/>
                  <a:pt x="125" y="91"/>
                  <a:pt x="124" y="87"/>
                </a:cubicBezTo>
                <a:cubicBezTo>
                  <a:pt x="124" y="83"/>
                  <a:pt x="123" y="83"/>
                  <a:pt x="120" y="84"/>
                </a:cubicBezTo>
                <a:cubicBezTo>
                  <a:pt x="108" y="88"/>
                  <a:pt x="96" y="92"/>
                  <a:pt x="84" y="97"/>
                </a:cubicBezTo>
                <a:cubicBezTo>
                  <a:pt x="82" y="99"/>
                  <a:pt x="80" y="100"/>
                  <a:pt x="80" y="103"/>
                </a:cubicBezTo>
                <a:close/>
                <a:moveTo>
                  <a:pt x="199" y="86"/>
                </a:moveTo>
                <a:cubicBezTo>
                  <a:pt x="197" y="82"/>
                  <a:pt x="196" y="77"/>
                  <a:pt x="194" y="72"/>
                </a:cubicBezTo>
                <a:cubicBezTo>
                  <a:pt x="194" y="70"/>
                  <a:pt x="193" y="69"/>
                  <a:pt x="190" y="69"/>
                </a:cubicBezTo>
                <a:cubicBezTo>
                  <a:pt x="182" y="70"/>
                  <a:pt x="175" y="71"/>
                  <a:pt x="167" y="73"/>
                </a:cubicBezTo>
                <a:cubicBezTo>
                  <a:pt x="164" y="73"/>
                  <a:pt x="164" y="74"/>
                  <a:pt x="164" y="76"/>
                </a:cubicBezTo>
                <a:cubicBezTo>
                  <a:pt x="166" y="80"/>
                  <a:pt x="167" y="87"/>
                  <a:pt x="168" y="91"/>
                </a:cubicBezTo>
                <a:cubicBezTo>
                  <a:pt x="169" y="94"/>
                  <a:pt x="169" y="94"/>
                  <a:pt x="172" y="94"/>
                </a:cubicBezTo>
                <a:cubicBezTo>
                  <a:pt x="180" y="93"/>
                  <a:pt x="189" y="91"/>
                  <a:pt x="197" y="91"/>
                </a:cubicBezTo>
                <a:cubicBezTo>
                  <a:pt x="200" y="90"/>
                  <a:pt x="201" y="90"/>
                  <a:pt x="199" y="86"/>
                </a:cubicBezTo>
                <a:close/>
                <a:moveTo>
                  <a:pt x="97" y="158"/>
                </a:moveTo>
                <a:cubicBezTo>
                  <a:pt x="132" y="147"/>
                  <a:pt x="170" y="142"/>
                  <a:pt x="206" y="135"/>
                </a:cubicBezTo>
                <a:cubicBezTo>
                  <a:pt x="234" y="129"/>
                  <a:pt x="253" y="120"/>
                  <a:pt x="269" y="109"/>
                </a:cubicBezTo>
                <a:cubicBezTo>
                  <a:pt x="282" y="101"/>
                  <a:pt x="281" y="103"/>
                  <a:pt x="269" y="112"/>
                </a:cubicBezTo>
                <a:cubicBezTo>
                  <a:pt x="253" y="123"/>
                  <a:pt x="234" y="134"/>
                  <a:pt x="206" y="139"/>
                </a:cubicBezTo>
                <a:cubicBezTo>
                  <a:pt x="165" y="147"/>
                  <a:pt x="134" y="150"/>
                  <a:pt x="97" y="159"/>
                </a:cubicBezTo>
                <a:cubicBezTo>
                  <a:pt x="84" y="163"/>
                  <a:pt x="81" y="163"/>
                  <a:pt x="97" y="158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9" name="Freeform 5"/>
          <p:cNvSpPr>
            <a:spLocks noEditPoints="1"/>
          </p:cNvSpPr>
          <p:nvPr/>
        </p:nvSpPr>
        <p:spPr bwMode="auto">
          <a:xfrm flipH="1">
            <a:off x="9018797" y="1527651"/>
            <a:ext cx="1039215" cy="646716"/>
          </a:xfrm>
          <a:custGeom>
            <a:avLst/>
            <a:gdLst>
              <a:gd name="T0" fmla="*/ 307 w 312"/>
              <a:gd name="T1" fmla="*/ 96 h 193"/>
              <a:gd name="T2" fmla="*/ 276 w 312"/>
              <a:gd name="T3" fmla="*/ 144 h 193"/>
              <a:gd name="T4" fmla="*/ 262 w 312"/>
              <a:gd name="T5" fmla="*/ 136 h 193"/>
              <a:gd name="T6" fmla="*/ 269 w 312"/>
              <a:gd name="T7" fmla="*/ 151 h 193"/>
              <a:gd name="T8" fmla="*/ 259 w 312"/>
              <a:gd name="T9" fmla="*/ 154 h 193"/>
              <a:gd name="T10" fmla="*/ 245 w 312"/>
              <a:gd name="T11" fmla="*/ 137 h 193"/>
              <a:gd name="T12" fmla="*/ 249 w 312"/>
              <a:gd name="T13" fmla="*/ 161 h 193"/>
              <a:gd name="T14" fmla="*/ 205 w 312"/>
              <a:gd name="T15" fmla="*/ 167 h 193"/>
              <a:gd name="T16" fmla="*/ 201 w 312"/>
              <a:gd name="T17" fmla="*/ 160 h 193"/>
              <a:gd name="T18" fmla="*/ 198 w 312"/>
              <a:gd name="T19" fmla="*/ 171 h 193"/>
              <a:gd name="T20" fmla="*/ 68 w 312"/>
              <a:gd name="T21" fmla="*/ 190 h 193"/>
              <a:gd name="T22" fmla="*/ 67 w 312"/>
              <a:gd name="T23" fmla="*/ 181 h 193"/>
              <a:gd name="T24" fmla="*/ 60 w 312"/>
              <a:gd name="T25" fmla="*/ 189 h 193"/>
              <a:gd name="T26" fmla="*/ 41 w 312"/>
              <a:gd name="T27" fmla="*/ 193 h 193"/>
              <a:gd name="T28" fmla="*/ 45 w 312"/>
              <a:gd name="T29" fmla="*/ 177 h 193"/>
              <a:gd name="T30" fmla="*/ 31 w 312"/>
              <a:gd name="T31" fmla="*/ 190 h 193"/>
              <a:gd name="T32" fmla="*/ 17 w 312"/>
              <a:gd name="T33" fmla="*/ 190 h 193"/>
              <a:gd name="T34" fmla="*/ 66 w 312"/>
              <a:gd name="T35" fmla="*/ 138 h 193"/>
              <a:gd name="T36" fmla="*/ 85 w 312"/>
              <a:gd name="T37" fmla="*/ 76 h 193"/>
              <a:gd name="T38" fmla="*/ 21 w 312"/>
              <a:gd name="T39" fmla="*/ 60 h 193"/>
              <a:gd name="T40" fmla="*/ 52 w 312"/>
              <a:gd name="T41" fmla="*/ 15 h 193"/>
              <a:gd name="T42" fmla="*/ 151 w 312"/>
              <a:gd name="T43" fmla="*/ 29 h 193"/>
              <a:gd name="T44" fmla="*/ 233 w 312"/>
              <a:gd name="T45" fmla="*/ 98 h 193"/>
              <a:gd name="T46" fmla="*/ 134 w 312"/>
              <a:gd name="T47" fmla="*/ 86 h 193"/>
              <a:gd name="T48" fmla="*/ 144 w 312"/>
              <a:gd name="T49" fmla="*/ 100 h 193"/>
              <a:gd name="T50" fmla="*/ 158 w 312"/>
              <a:gd name="T51" fmla="*/ 90 h 193"/>
              <a:gd name="T52" fmla="*/ 149 w 312"/>
              <a:gd name="T53" fmla="*/ 76 h 193"/>
              <a:gd name="T54" fmla="*/ 134 w 312"/>
              <a:gd name="T55" fmla="*/ 86 h 193"/>
              <a:gd name="T56" fmla="*/ 150 w 312"/>
              <a:gd name="T57" fmla="*/ 69 h 193"/>
              <a:gd name="T58" fmla="*/ 165 w 312"/>
              <a:gd name="T59" fmla="*/ 92 h 193"/>
              <a:gd name="T60" fmla="*/ 143 w 312"/>
              <a:gd name="T61" fmla="*/ 108 h 193"/>
              <a:gd name="T62" fmla="*/ 127 w 312"/>
              <a:gd name="T63" fmla="*/ 85 h 193"/>
              <a:gd name="T64" fmla="*/ 135 w 312"/>
              <a:gd name="T65" fmla="*/ 77 h 193"/>
              <a:gd name="T66" fmla="*/ 158 w 312"/>
              <a:gd name="T67" fmla="*/ 77 h 193"/>
              <a:gd name="T68" fmla="*/ 157 w 312"/>
              <a:gd name="T69" fmla="*/ 100 h 193"/>
              <a:gd name="T70" fmla="*/ 135 w 312"/>
              <a:gd name="T71" fmla="*/ 99 h 193"/>
              <a:gd name="T72" fmla="*/ 135 w 312"/>
              <a:gd name="T73" fmla="*/ 77 h 193"/>
              <a:gd name="T74" fmla="*/ 79 w 312"/>
              <a:gd name="T75" fmla="*/ 117 h 193"/>
              <a:gd name="T76" fmla="*/ 125 w 312"/>
              <a:gd name="T77" fmla="*/ 105 h 193"/>
              <a:gd name="T78" fmla="*/ 124 w 312"/>
              <a:gd name="T79" fmla="*/ 87 h 193"/>
              <a:gd name="T80" fmla="*/ 84 w 312"/>
              <a:gd name="T81" fmla="*/ 97 h 193"/>
              <a:gd name="T82" fmla="*/ 199 w 312"/>
              <a:gd name="T83" fmla="*/ 86 h 193"/>
              <a:gd name="T84" fmla="*/ 190 w 312"/>
              <a:gd name="T85" fmla="*/ 69 h 193"/>
              <a:gd name="T86" fmla="*/ 164 w 312"/>
              <a:gd name="T87" fmla="*/ 76 h 193"/>
              <a:gd name="T88" fmla="*/ 172 w 312"/>
              <a:gd name="T89" fmla="*/ 94 h 193"/>
              <a:gd name="T90" fmla="*/ 199 w 312"/>
              <a:gd name="T91" fmla="*/ 86 h 193"/>
              <a:gd name="T92" fmla="*/ 206 w 312"/>
              <a:gd name="T93" fmla="*/ 135 h 193"/>
              <a:gd name="T94" fmla="*/ 269 w 312"/>
              <a:gd name="T95" fmla="*/ 112 h 193"/>
              <a:gd name="T96" fmla="*/ 97 w 312"/>
              <a:gd name="T97" fmla="*/ 159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2" h="193">
                <a:moveTo>
                  <a:pt x="290" y="81"/>
                </a:moveTo>
                <a:cubicBezTo>
                  <a:pt x="308" y="73"/>
                  <a:pt x="312" y="77"/>
                  <a:pt x="307" y="96"/>
                </a:cubicBezTo>
                <a:cubicBezTo>
                  <a:pt x="303" y="117"/>
                  <a:pt x="293" y="133"/>
                  <a:pt x="280" y="144"/>
                </a:cubicBezTo>
                <a:cubicBezTo>
                  <a:pt x="279" y="145"/>
                  <a:pt x="277" y="145"/>
                  <a:pt x="276" y="144"/>
                </a:cubicBezTo>
                <a:cubicBezTo>
                  <a:pt x="271" y="141"/>
                  <a:pt x="267" y="138"/>
                  <a:pt x="262" y="135"/>
                </a:cubicBezTo>
                <a:cubicBezTo>
                  <a:pt x="261" y="134"/>
                  <a:pt x="261" y="134"/>
                  <a:pt x="262" y="136"/>
                </a:cubicBezTo>
                <a:cubicBezTo>
                  <a:pt x="265" y="140"/>
                  <a:pt x="267" y="144"/>
                  <a:pt x="270" y="148"/>
                </a:cubicBezTo>
                <a:cubicBezTo>
                  <a:pt x="271" y="149"/>
                  <a:pt x="271" y="151"/>
                  <a:pt x="269" y="151"/>
                </a:cubicBezTo>
                <a:cubicBezTo>
                  <a:pt x="267" y="152"/>
                  <a:pt x="266" y="154"/>
                  <a:pt x="264" y="154"/>
                </a:cubicBezTo>
                <a:cubicBezTo>
                  <a:pt x="262" y="155"/>
                  <a:pt x="260" y="155"/>
                  <a:pt x="259" y="154"/>
                </a:cubicBezTo>
                <a:cubicBezTo>
                  <a:pt x="255" y="148"/>
                  <a:pt x="250" y="142"/>
                  <a:pt x="246" y="137"/>
                </a:cubicBezTo>
                <a:cubicBezTo>
                  <a:pt x="245" y="135"/>
                  <a:pt x="244" y="136"/>
                  <a:pt x="245" y="137"/>
                </a:cubicBezTo>
                <a:cubicBezTo>
                  <a:pt x="247" y="144"/>
                  <a:pt x="249" y="151"/>
                  <a:pt x="251" y="157"/>
                </a:cubicBezTo>
                <a:cubicBezTo>
                  <a:pt x="251" y="159"/>
                  <a:pt x="250" y="160"/>
                  <a:pt x="249" y="161"/>
                </a:cubicBezTo>
                <a:cubicBezTo>
                  <a:pt x="236" y="165"/>
                  <a:pt x="223" y="168"/>
                  <a:pt x="209" y="170"/>
                </a:cubicBezTo>
                <a:cubicBezTo>
                  <a:pt x="207" y="170"/>
                  <a:pt x="206" y="169"/>
                  <a:pt x="205" y="167"/>
                </a:cubicBezTo>
                <a:cubicBezTo>
                  <a:pt x="204" y="165"/>
                  <a:pt x="203" y="162"/>
                  <a:pt x="202" y="159"/>
                </a:cubicBezTo>
                <a:cubicBezTo>
                  <a:pt x="202" y="158"/>
                  <a:pt x="202" y="158"/>
                  <a:pt x="201" y="160"/>
                </a:cubicBezTo>
                <a:cubicBezTo>
                  <a:pt x="201" y="162"/>
                  <a:pt x="201" y="165"/>
                  <a:pt x="201" y="168"/>
                </a:cubicBezTo>
                <a:cubicBezTo>
                  <a:pt x="201" y="169"/>
                  <a:pt x="199" y="171"/>
                  <a:pt x="198" y="171"/>
                </a:cubicBezTo>
                <a:cubicBezTo>
                  <a:pt x="183" y="172"/>
                  <a:pt x="168" y="173"/>
                  <a:pt x="154" y="174"/>
                </a:cubicBezTo>
                <a:cubicBezTo>
                  <a:pt x="130" y="175"/>
                  <a:pt x="98" y="185"/>
                  <a:pt x="68" y="190"/>
                </a:cubicBezTo>
                <a:cubicBezTo>
                  <a:pt x="66" y="190"/>
                  <a:pt x="65" y="189"/>
                  <a:pt x="66" y="188"/>
                </a:cubicBezTo>
                <a:cubicBezTo>
                  <a:pt x="66" y="186"/>
                  <a:pt x="67" y="184"/>
                  <a:pt x="67" y="181"/>
                </a:cubicBezTo>
                <a:cubicBezTo>
                  <a:pt x="68" y="180"/>
                  <a:pt x="67" y="180"/>
                  <a:pt x="66" y="181"/>
                </a:cubicBezTo>
                <a:cubicBezTo>
                  <a:pt x="64" y="184"/>
                  <a:pt x="62" y="186"/>
                  <a:pt x="60" y="189"/>
                </a:cubicBezTo>
                <a:cubicBezTo>
                  <a:pt x="60" y="190"/>
                  <a:pt x="58" y="192"/>
                  <a:pt x="56" y="192"/>
                </a:cubicBezTo>
                <a:cubicBezTo>
                  <a:pt x="51" y="192"/>
                  <a:pt x="46" y="193"/>
                  <a:pt x="41" y="193"/>
                </a:cubicBezTo>
                <a:cubicBezTo>
                  <a:pt x="40" y="193"/>
                  <a:pt x="39" y="192"/>
                  <a:pt x="40" y="190"/>
                </a:cubicBezTo>
                <a:cubicBezTo>
                  <a:pt x="41" y="186"/>
                  <a:pt x="43" y="181"/>
                  <a:pt x="45" y="177"/>
                </a:cubicBezTo>
                <a:cubicBezTo>
                  <a:pt x="45" y="175"/>
                  <a:pt x="45" y="175"/>
                  <a:pt x="44" y="176"/>
                </a:cubicBezTo>
                <a:cubicBezTo>
                  <a:pt x="39" y="181"/>
                  <a:pt x="35" y="185"/>
                  <a:pt x="31" y="190"/>
                </a:cubicBezTo>
                <a:cubicBezTo>
                  <a:pt x="30" y="191"/>
                  <a:pt x="28" y="192"/>
                  <a:pt x="26" y="192"/>
                </a:cubicBezTo>
                <a:cubicBezTo>
                  <a:pt x="23" y="191"/>
                  <a:pt x="20" y="191"/>
                  <a:pt x="17" y="190"/>
                </a:cubicBezTo>
                <a:cubicBezTo>
                  <a:pt x="0" y="184"/>
                  <a:pt x="0" y="175"/>
                  <a:pt x="10" y="167"/>
                </a:cubicBezTo>
                <a:cubicBezTo>
                  <a:pt x="24" y="155"/>
                  <a:pt x="49" y="149"/>
                  <a:pt x="66" y="138"/>
                </a:cubicBezTo>
                <a:cubicBezTo>
                  <a:pt x="75" y="132"/>
                  <a:pt x="77" y="125"/>
                  <a:pt x="77" y="112"/>
                </a:cubicBezTo>
                <a:cubicBezTo>
                  <a:pt x="76" y="94"/>
                  <a:pt x="82" y="89"/>
                  <a:pt x="85" y="76"/>
                </a:cubicBezTo>
                <a:cubicBezTo>
                  <a:pt x="89" y="61"/>
                  <a:pt x="89" y="46"/>
                  <a:pt x="69" y="46"/>
                </a:cubicBezTo>
                <a:cubicBezTo>
                  <a:pt x="48" y="45"/>
                  <a:pt x="46" y="62"/>
                  <a:pt x="21" y="60"/>
                </a:cubicBezTo>
                <a:cubicBezTo>
                  <a:pt x="11" y="60"/>
                  <a:pt x="10" y="58"/>
                  <a:pt x="19" y="52"/>
                </a:cubicBezTo>
                <a:cubicBezTo>
                  <a:pt x="36" y="40"/>
                  <a:pt x="33" y="24"/>
                  <a:pt x="52" y="15"/>
                </a:cubicBezTo>
                <a:cubicBezTo>
                  <a:pt x="60" y="11"/>
                  <a:pt x="72" y="16"/>
                  <a:pt x="90" y="18"/>
                </a:cubicBezTo>
                <a:cubicBezTo>
                  <a:pt x="106" y="20"/>
                  <a:pt x="128" y="0"/>
                  <a:pt x="151" y="29"/>
                </a:cubicBezTo>
                <a:cubicBezTo>
                  <a:pt x="161" y="42"/>
                  <a:pt x="169" y="35"/>
                  <a:pt x="191" y="61"/>
                </a:cubicBezTo>
                <a:cubicBezTo>
                  <a:pt x="206" y="78"/>
                  <a:pt x="192" y="100"/>
                  <a:pt x="233" y="98"/>
                </a:cubicBezTo>
                <a:cubicBezTo>
                  <a:pt x="250" y="98"/>
                  <a:pt x="270" y="91"/>
                  <a:pt x="290" y="81"/>
                </a:cubicBezTo>
                <a:close/>
                <a:moveTo>
                  <a:pt x="134" y="86"/>
                </a:moveTo>
                <a:cubicBezTo>
                  <a:pt x="135" y="90"/>
                  <a:pt x="136" y="93"/>
                  <a:pt x="137" y="97"/>
                </a:cubicBezTo>
                <a:cubicBezTo>
                  <a:pt x="138" y="100"/>
                  <a:pt x="140" y="101"/>
                  <a:pt x="144" y="100"/>
                </a:cubicBezTo>
                <a:cubicBezTo>
                  <a:pt x="147" y="99"/>
                  <a:pt x="151" y="98"/>
                  <a:pt x="155" y="97"/>
                </a:cubicBezTo>
                <a:cubicBezTo>
                  <a:pt x="158" y="97"/>
                  <a:pt x="159" y="95"/>
                  <a:pt x="158" y="90"/>
                </a:cubicBezTo>
                <a:cubicBezTo>
                  <a:pt x="157" y="87"/>
                  <a:pt x="157" y="84"/>
                  <a:pt x="156" y="81"/>
                </a:cubicBezTo>
                <a:cubicBezTo>
                  <a:pt x="155" y="76"/>
                  <a:pt x="153" y="75"/>
                  <a:pt x="149" y="76"/>
                </a:cubicBezTo>
                <a:cubicBezTo>
                  <a:pt x="145" y="77"/>
                  <a:pt x="141" y="78"/>
                  <a:pt x="138" y="79"/>
                </a:cubicBezTo>
                <a:cubicBezTo>
                  <a:pt x="134" y="80"/>
                  <a:pt x="133" y="82"/>
                  <a:pt x="134" y="86"/>
                </a:cubicBezTo>
                <a:close/>
                <a:moveTo>
                  <a:pt x="134" y="73"/>
                </a:moveTo>
                <a:cubicBezTo>
                  <a:pt x="139" y="72"/>
                  <a:pt x="144" y="70"/>
                  <a:pt x="150" y="69"/>
                </a:cubicBezTo>
                <a:cubicBezTo>
                  <a:pt x="155" y="68"/>
                  <a:pt x="160" y="71"/>
                  <a:pt x="162" y="76"/>
                </a:cubicBezTo>
                <a:cubicBezTo>
                  <a:pt x="163" y="81"/>
                  <a:pt x="164" y="87"/>
                  <a:pt x="165" y="92"/>
                </a:cubicBezTo>
                <a:cubicBezTo>
                  <a:pt x="167" y="97"/>
                  <a:pt x="164" y="103"/>
                  <a:pt x="158" y="104"/>
                </a:cubicBezTo>
                <a:cubicBezTo>
                  <a:pt x="153" y="105"/>
                  <a:pt x="148" y="106"/>
                  <a:pt x="143" y="108"/>
                </a:cubicBezTo>
                <a:cubicBezTo>
                  <a:pt x="137" y="109"/>
                  <a:pt x="132" y="106"/>
                  <a:pt x="131" y="100"/>
                </a:cubicBezTo>
                <a:cubicBezTo>
                  <a:pt x="129" y="95"/>
                  <a:pt x="128" y="90"/>
                  <a:pt x="127" y="85"/>
                </a:cubicBezTo>
                <a:cubicBezTo>
                  <a:pt x="125" y="80"/>
                  <a:pt x="129" y="74"/>
                  <a:pt x="134" y="73"/>
                </a:cubicBezTo>
                <a:close/>
                <a:moveTo>
                  <a:pt x="135" y="77"/>
                </a:moveTo>
                <a:cubicBezTo>
                  <a:pt x="140" y="75"/>
                  <a:pt x="145" y="74"/>
                  <a:pt x="151" y="73"/>
                </a:cubicBezTo>
                <a:cubicBezTo>
                  <a:pt x="154" y="72"/>
                  <a:pt x="157" y="74"/>
                  <a:pt x="158" y="77"/>
                </a:cubicBezTo>
                <a:cubicBezTo>
                  <a:pt x="159" y="82"/>
                  <a:pt x="160" y="88"/>
                  <a:pt x="162" y="93"/>
                </a:cubicBezTo>
                <a:cubicBezTo>
                  <a:pt x="162" y="96"/>
                  <a:pt x="160" y="99"/>
                  <a:pt x="157" y="100"/>
                </a:cubicBezTo>
                <a:cubicBezTo>
                  <a:pt x="152" y="101"/>
                  <a:pt x="147" y="102"/>
                  <a:pt x="142" y="104"/>
                </a:cubicBezTo>
                <a:cubicBezTo>
                  <a:pt x="138" y="105"/>
                  <a:pt x="135" y="103"/>
                  <a:pt x="135" y="99"/>
                </a:cubicBezTo>
                <a:cubicBezTo>
                  <a:pt x="133" y="94"/>
                  <a:pt x="132" y="89"/>
                  <a:pt x="131" y="84"/>
                </a:cubicBezTo>
                <a:cubicBezTo>
                  <a:pt x="130" y="81"/>
                  <a:pt x="132" y="78"/>
                  <a:pt x="135" y="77"/>
                </a:cubicBezTo>
                <a:close/>
                <a:moveTo>
                  <a:pt x="80" y="103"/>
                </a:moveTo>
                <a:cubicBezTo>
                  <a:pt x="79" y="108"/>
                  <a:pt x="80" y="113"/>
                  <a:pt x="79" y="117"/>
                </a:cubicBezTo>
                <a:cubicBezTo>
                  <a:pt x="79" y="121"/>
                  <a:pt x="80" y="122"/>
                  <a:pt x="83" y="120"/>
                </a:cubicBezTo>
                <a:cubicBezTo>
                  <a:pt x="97" y="114"/>
                  <a:pt x="111" y="110"/>
                  <a:pt x="125" y="105"/>
                </a:cubicBezTo>
                <a:cubicBezTo>
                  <a:pt x="128" y="104"/>
                  <a:pt x="129" y="104"/>
                  <a:pt x="128" y="100"/>
                </a:cubicBezTo>
                <a:cubicBezTo>
                  <a:pt x="126" y="96"/>
                  <a:pt x="125" y="91"/>
                  <a:pt x="124" y="87"/>
                </a:cubicBezTo>
                <a:cubicBezTo>
                  <a:pt x="124" y="83"/>
                  <a:pt x="123" y="83"/>
                  <a:pt x="120" y="84"/>
                </a:cubicBezTo>
                <a:cubicBezTo>
                  <a:pt x="108" y="88"/>
                  <a:pt x="96" y="92"/>
                  <a:pt x="84" y="97"/>
                </a:cubicBezTo>
                <a:cubicBezTo>
                  <a:pt x="82" y="99"/>
                  <a:pt x="80" y="100"/>
                  <a:pt x="80" y="103"/>
                </a:cubicBezTo>
                <a:close/>
                <a:moveTo>
                  <a:pt x="199" y="86"/>
                </a:moveTo>
                <a:cubicBezTo>
                  <a:pt x="197" y="82"/>
                  <a:pt x="196" y="77"/>
                  <a:pt x="194" y="72"/>
                </a:cubicBezTo>
                <a:cubicBezTo>
                  <a:pt x="194" y="70"/>
                  <a:pt x="193" y="69"/>
                  <a:pt x="190" y="69"/>
                </a:cubicBezTo>
                <a:cubicBezTo>
                  <a:pt x="182" y="70"/>
                  <a:pt x="175" y="71"/>
                  <a:pt x="167" y="73"/>
                </a:cubicBezTo>
                <a:cubicBezTo>
                  <a:pt x="164" y="73"/>
                  <a:pt x="164" y="74"/>
                  <a:pt x="164" y="76"/>
                </a:cubicBezTo>
                <a:cubicBezTo>
                  <a:pt x="166" y="80"/>
                  <a:pt x="167" y="87"/>
                  <a:pt x="168" y="91"/>
                </a:cubicBezTo>
                <a:cubicBezTo>
                  <a:pt x="169" y="94"/>
                  <a:pt x="169" y="94"/>
                  <a:pt x="172" y="94"/>
                </a:cubicBezTo>
                <a:cubicBezTo>
                  <a:pt x="180" y="93"/>
                  <a:pt x="189" y="91"/>
                  <a:pt x="197" y="91"/>
                </a:cubicBezTo>
                <a:cubicBezTo>
                  <a:pt x="200" y="90"/>
                  <a:pt x="201" y="90"/>
                  <a:pt x="199" y="86"/>
                </a:cubicBezTo>
                <a:close/>
                <a:moveTo>
                  <a:pt x="97" y="158"/>
                </a:moveTo>
                <a:cubicBezTo>
                  <a:pt x="132" y="147"/>
                  <a:pt x="170" y="142"/>
                  <a:pt x="206" y="135"/>
                </a:cubicBezTo>
                <a:cubicBezTo>
                  <a:pt x="234" y="129"/>
                  <a:pt x="253" y="120"/>
                  <a:pt x="269" y="109"/>
                </a:cubicBezTo>
                <a:cubicBezTo>
                  <a:pt x="282" y="101"/>
                  <a:pt x="281" y="103"/>
                  <a:pt x="269" y="112"/>
                </a:cubicBezTo>
                <a:cubicBezTo>
                  <a:pt x="253" y="123"/>
                  <a:pt x="234" y="134"/>
                  <a:pt x="206" y="139"/>
                </a:cubicBezTo>
                <a:cubicBezTo>
                  <a:pt x="165" y="147"/>
                  <a:pt x="134" y="150"/>
                  <a:pt x="97" y="159"/>
                </a:cubicBezTo>
                <a:cubicBezTo>
                  <a:pt x="84" y="163"/>
                  <a:pt x="81" y="163"/>
                  <a:pt x="97" y="158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0" name="Freeform 5"/>
          <p:cNvSpPr>
            <a:spLocks noEditPoints="1"/>
          </p:cNvSpPr>
          <p:nvPr/>
        </p:nvSpPr>
        <p:spPr bwMode="auto">
          <a:xfrm flipH="1">
            <a:off x="7491730" y="3669020"/>
            <a:ext cx="1039215" cy="646716"/>
          </a:xfrm>
          <a:custGeom>
            <a:avLst/>
            <a:gdLst>
              <a:gd name="T0" fmla="*/ 307 w 312"/>
              <a:gd name="T1" fmla="*/ 96 h 193"/>
              <a:gd name="T2" fmla="*/ 276 w 312"/>
              <a:gd name="T3" fmla="*/ 144 h 193"/>
              <a:gd name="T4" fmla="*/ 262 w 312"/>
              <a:gd name="T5" fmla="*/ 136 h 193"/>
              <a:gd name="T6" fmla="*/ 269 w 312"/>
              <a:gd name="T7" fmla="*/ 151 h 193"/>
              <a:gd name="T8" fmla="*/ 259 w 312"/>
              <a:gd name="T9" fmla="*/ 154 h 193"/>
              <a:gd name="T10" fmla="*/ 245 w 312"/>
              <a:gd name="T11" fmla="*/ 137 h 193"/>
              <a:gd name="T12" fmla="*/ 249 w 312"/>
              <a:gd name="T13" fmla="*/ 161 h 193"/>
              <a:gd name="T14" fmla="*/ 205 w 312"/>
              <a:gd name="T15" fmla="*/ 167 h 193"/>
              <a:gd name="T16" fmla="*/ 201 w 312"/>
              <a:gd name="T17" fmla="*/ 160 h 193"/>
              <a:gd name="T18" fmla="*/ 198 w 312"/>
              <a:gd name="T19" fmla="*/ 171 h 193"/>
              <a:gd name="T20" fmla="*/ 68 w 312"/>
              <a:gd name="T21" fmla="*/ 190 h 193"/>
              <a:gd name="T22" fmla="*/ 67 w 312"/>
              <a:gd name="T23" fmla="*/ 181 h 193"/>
              <a:gd name="T24" fmla="*/ 60 w 312"/>
              <a:gd name="T25" fmla="*/ 189 h 193"/>
              <a:gd name="T26" fmla="*/ 41 w 312"/>
              <a:gd name="T27" fmla="*/ 193 h 193"/>
              <a:gd name="T28" fmla="*/ 45 w 312"/>
              <a:gd name="T29" fmla="*/ 177 h 193"/>
              <a:gd name="T30" fmla="*/ 31 w 312"/>
              <a:gd name="T31" fmla="*/ 190 h 193"/>
              <a:gd name="T32" fmla="*/ 17 w 312"/>
              <a:gd name="T33" fmla="*/ 190 h 193"/>
              <a:gd name="T34" fmla="*/ 66 w 312"/>
              <a:gd name="T35" fmla="*/ 138 h 193"/>
              <a:gd name="T36" fmla="*/ 85 w 312"/>
              <a:gd name="T37" fmla="*/ 76 h 193"/>
              <a:gd name="T38" fmla="*/ 21 w 312"/>
              <a:gd name="T39" fmla="*/ 60 h 193"/>
              <a:gd name="T40" fmla="*/ 52 w 312"/>
              <a:gd name="T41" fmla="*/ 15 h 193"/>
              <a:gd name="T42" fmla="*/ 151 w 312"/>
              <a:gd name="T43" fmla="*/ 29 h 193"/>
              <a:gd name="T44" fmla="*/ 233 w 312"/>
              <a:gd name="T45" fmla="*/ 98 h 193"/>
              <a:gd name="T46" fmla="*/ 134 w 312"/>
              <a:gd name="T47" fmla="*/ 86 h 193"/>
              <a:gd name="T48" fmla="*/ 144 w 312"/>
              <a:gd name="T49" fmla="*/ 100 h 193"/>
              <a:gd name="T50" fmla="*/ 158 w 312"/>
              <a:gd name="T51" fmla="*/ 90 h 193"/>
              <a:gd name="T52" fmla="*/ 149 w 312"/>
              <a:gd name="T53" fmla="*/ 76 h 193"/>
              <a:gd name="T54" fmla="*/ 134 w 312"/>
              <a:gd name="T55" fmla="*/ 86 h 193"/>
              <a:gd name="T56" fmla="*/ 150 w 312"/>
              <a:gd name="T57" fmla="*/ 69 h 193"/>
              <a:gd name="T58" fmla="*/ 165 w 312"/>
              <a:gd name="T59" fmla="*/ 92 h 193"/>
              <a:gd name="T60" fmla="*/ 143 w 312"/>
              <a:gd name="T61" fmla="*/ 108 h 193"/>
              <a:gd name="T62" fmla="*/ 127 w 312"/>
              <a:gd name="T63" fmla="*/ 85 h 193"/>
              <a:gd name="T64" fmla="*/ 135 w 312"/>
              <a:gd name="T65" fmla="*/ 77 h 193"/>
              <a:gd name="T66" fmla="*/ 158 w 312"/>
              <a:gd name="T67" fmla="*/ 77 h 193"/>
              <a:gd name="T68" fmla="*/ 157 w 312"/>
              <a:gd name="T69" fmla="*/ 100 h 193"/>
              <a:gd name="T70" fmla="*/ 135 w 312"/>
              <a:gd name="T71" fmla="*/ 99 h 193"/>
              <a:gd name="T72" fmla="*/ 135 w 312"/>
              <a:gd name="T73" fmla="*/ 77 h 193"/>
              <a:gd name="T74" fmla="*/ 79 w 312"/>
              <a:gd name="T75" fmla="*/ 117 h 193"/>
              <a:gd name="T76" fmla="*/ 125 w 312"/>
              <a:gd name="T77" fmla="*/ 105 h 193"/>
              <a:gd name="T78" fmla="*/ 124 w 312"/>
              <a:gd name="T79" fmla="*/ 87 h 193"/>
              <a:gd name="T80" fmla="*/ 84 w 312"/>
              <a:gd name="T81" fmla="*/ 97 h 193"/>
              <a:gd name="T82" fmla="*/ 199 w 312"/>
              <a:gd name="T83" fmla="*/ 86 h 193"/>
              <a:gd name="T84" fmla="*/ 190 w 312"/>
              <a:gd name="T85" fmla="*/ 69 h 193"/>
              <a:gd name="T86" fmla="*/ 164 w 312"/>
              <a:gd name="T87" fmla="*/ 76 h 193"/>
              <a:gd name="T88" fmla="*/ 172 w 312"/>
              <a:gd name="T89" fmla="*/ 94 h 193"/>
              <a:gd name="T90" fmla="*/ 199 w 312"/>
              <a:gd name="T91" fmla="*/ 86 h 193"/>
              <a:gd name="T92" fmla="*/ 206 w 312"/>
              <a:gd name="T93" fmla="*/ 135 h 193"/>
              <a:gd name="T94" fmla="*/ 269 w 312"/>
              <a:gd name="T95" fmla="*/ 112 h 193"/>
              <a:gd name="T96" fmla="*/ 97 w 312"/>
              <a:gd name="T97" fmla="*/ 159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2" h="193">
                <a:moveTo>
                  <a:pt x="290" y="81"/>
                </a:moveTo>
                <a:cubicBezTo>
                  <a:pt x="308" y="73"/>
                  <a:pt x="312" y="77"/>
                  <a:pt x="307" y="96"/>
                </a:cubicBezTo>
                <a:cubicBezTo>
                  <a:pt x="303" y="117"/>
                  <a:pt x="293" y="133"/>
                  <a:pt x="280" y="144"/>
                </a:cubicBezTo>
                <a:cubicBezTo>
                  <a:pt x="279" y="145"/>
                  <a:pt x="277" y="145"/>
                  <a:pt x="276" y="144"/>
                </a:cubicBezTo>
                <a:cubicBezTo>
                  <a:pt x="271" y="141"/>
                  <a:pt x="267" y="138"/>
                  <a:pt x="262" y="135"/>
                </a:cubicBezTo>
                <a:cubicBezTo>
                  <a:pt x="261" y="134"/>
                  <a:pt x="261" y="134"/>
                  <a:pt x="262" y="136"/>
                </a:cubicBezTo>
                <a:cubicBezTo>
                  <a:pt x="265" y="140"/>
                  <a:pt x="267" y="144"/>
                  <a:pt x="270" y="148"/>
                </a:cubicBezTo>
                <a:cubicBezTo>
                  <a:pt x="271" y="149"/>
                  <a:pt x="271" y="151"/>
                  <a:pt x="269" y="151"/>
                </a:cubicBezTo>
                <a:cubicBezTo>
                  <a:pt x="267" y="152"/>
                  <a:pt x="266" y="154"/>
                  <a:pt x="264" y="154"/>
                </a:cubicBezTo>
                <a:cubicBezTo>
                  <a:pt x="262" y="155"/>
                  <a:pt x="260" y="155"/>
                  <a:pt x="259" y="154"/>
                </a:cubicBezTo>
                <a:cubicBezTo>
                  <a:pt x="255" y="148"/>
                  <a:pt x="250" y="142"/>
                  <a:pt x="246" y="137"/>
                </a:cubicBezTo>
                <a:cubicBezTo>
                  <a:pt x="245" y="135"/>
                  <a:pt x="244" y="136"/>
                  <a:pt x="245" y="137"/>
                </a:cubicBezTo>
                <a:cubicBezTo>
                  <a:pt x="247" y="144"/>
                  <a:pt x="249" y="151"/>
                  <a:pt x="251" y="157"/>
                </a:cubicBezTo>
                <a:cubicBezTo>
                  <a:pt x="251" y="159"/>
                  <a:pt x="250" y="160"/>
                  <a:pt x="249" y="161"/>
                </a:cubicBezTo>
                <a:cubicBezTo>
                  <a:pt x="236" y="165"/>
                  <a:pt x="223" y="168"/>
                  <a:pt x="209" y="170"/>
                </a:cubicBezTo>
                <a:cubicBezTo>
                  <a:pt x="207" y="170"/>
                  <a:pt x="206" y="169"/>
                  <a:pt x="205" y="167"/>
                </a:cubicBezTo>
                <a:cubicBezTo>
                  <a:pt x="204" y="165"/>
                  <a:pt x="203" y="162"/>
                  <a:pt x="202" y="159"/>
                </a:cubicBezTo>
                <a:cubicBezTo>
                  <a:pt x="202" y="158"/>
                  <a:pt x="202" y="158"/>
                  <a:pt x="201" y="160"/>
                </a:cubicBezTo>
                <a:cubicBezTo>
                  <a:pt x="201" y="162"/>
                  <a:pt x="201" y="165"/>
                  <a:pt x="201" y="168"/>
                </a:cubicBezTo>
                <a:cubicBezTo>
                  <a:pt x="201" y="169"/>
                  <a:pt x="199" y="171"/>
                  <a:pt x="198" y="171"/>
                </a:cubicBezTo>
                <a:cubicBezTo>
                  <a:pt x="183" y="172"/>
                  <a:pt x="168" y="173"/>
                  <a:pt x="154" y="174"/>
                </a:cubicBezTo>
                <a:cubicBezTo>
                  <a:pt x="130" y="175"/>
                  <a:pt x="98" y="185"/>
                  <a:pt x="68" y="190"/>
                </a:cubicBezTo>
                <a:cubicBezTo>
                  <a:pt x="66" y="190"/>
                  <a:pt x="65" y="189"/>
                  <a:pt x="66" y="188"/>
                </a:cubicBezTo>
                <a:cubicBezTo>
                  <a:pt x="66" y="186"/>
                  <a:pt x="67" y="184"/>
                  <a:pt x="67" y="181"/>
                </a:cubicBezTo>
                <a:cubicBezTo>
                  <a:pt x="68" y="180"/>
                  <a:pt x="67" y="180"/>
                  <a:pt x="66" y="181"/>
                </a:cubicBezTo>
                <a:cubicBezTo>
                  <a:pt x="64" y="184"/>
                  <a:pt x="62" y="186"/>
                  <a:pt x="60" y="189"/>
                </a:cubicBezTo>
                <a:cubicBezTo>
                  <a:pt x="60" y="190"/>
                  <a:pt x="58" y="192"/>
                  <a:pt x="56" y="192"/>
                </a:cubicBezTo>
                <a:cubicBezTo>
                  <a:pt x="51" y="192"/>
                  <a:pt x="46" y="193"/>
                  <a:pt x="41" y="193"/>
                </a:cubicBezTo>
                <a:cubicBezTo>
                  <a:pt x="40" y="193"/>
                  <a:pt x="39" y="192"/>
                  <a:pt x="40" y="190"/>
                </a:cubicBezTo>
                <a:cubicBezTo>
                  <a:pt x="41" y="186"/>
                  <a:pt x="43" y="181"/>
                  <a:pt x="45" y="177"/>
                </a:cubicBezTo>
                <a:cubicBezTo>
                  <a:pt x="45" y="175"/>
                  <a:pt x="45" y="175"/>
                  <a:pt x="44" y="176"/>
                </a:cubicBezTo>
                <a:cubicBezTo>
                  <a:pt x="39" y="181"/>
                  <a:pt x="35" y="185"/>
                  <a:pt x="31" y="190"/>
                </a:cubicBezTo>
                <a:cubicBezTo>
                  <a:pt x="30" y="191"/>
                  <a:pt x="28" y="192"/>
                  <a:pt x="26" y="192"/>
                </a:cubicBezTo>
                <a:cubicBezTo>
                  <a:pt x="23" y="191"/>
                  <a:pt x="20" y="191"/>
                  <a:pt x="17" y="190"/>
                </a:cubicBezTo>
                <a:cubicBezTo>
                  <a:pt x="0" y="184"/>
                  <a:pt x="0" y="175"/>
                  <a:pt x="10" y="167"/>
                </a:cubicBezTo>
                <a:cubicBezTo>
                  <a:pt x="24" y="155"/>
                  <a:pt x="49" y="149"/>
                  <a:pt x="66" y="138"/>
                </a:cubicBezTo>
                <a:cubicBezTo>
                  <a:pt x="75" y="132"/>
                  <a:pt x="77" y="125"/>
                  <a:pt x="77" y="112"/>
                </a:cubicBezTo>
                <a:cubicBezTo>
                  <a:pt x="76" y="94"/>
                  <a:pt x="82" y="89"/>
                  <a:pt x="85" y="76"/>
                </a:cubicBezTo>
                <a:cubicBezTo>
                  <a:pt x="89" y="61"/>
                  <a:pt x="89" y="46"/>
                  <a:pt x="69" y="46"/>
                </a:cubicBezTo>
                <a:cubicBezTo>
                  <a:pt x="48" y="45"/>
                  <a:pt x="46" y="62"/>
                  <a:pt x="21" y="60"/>
                </a:cubicBezTo>
                <a:cubicBezTo>
                  <a:pt x="11" y="60"/>
                  <a:pt x="10" y="58"/>
                  <a:pt x="19" y="52"/>
                </a:cubicBezTo>
                <a:cubicBezTo>
                  <a:pt x="36" y="40"/>
                  <a:pt x="33" y="24"/>
                  <a:pt x="52" y="15"/>
                </a:cubicBezTo>
                <a:cubicBezTo>
                  <a:pt x="60" y="11"/>
                  <a:pt x="72" y="16"/>
                  <a:pt x="90" y="18"/>
                </a:cubicBezTo>
                <a:cubicBezTo>
                  <a:pt x="106" y="20"/>
                  <a:pt x="128" y="0"/>
                  <a:pt x="151" y="29"/>
                </a:cubicBezTo>
                <a:cubicBezTo>
                  <a:pt x="161" y="42"/>
                  <a:pt x="169" y="35"/>
                  <a:pt x="191" y="61"/>
                </a:cubicBezTo>
                <a:cubicBezTo>
                  <a:pt x="206" y="78"/>
                  <a:pt x="192" y="100"/>
                  <a:pt x="233" y="98"/>
                </a:cubicBezTo>
                <a:cubicBezTo>
                  <a:pt x="250" y="98"/>
                  <a:pt x="270" y="91"/>
                  <a:pt x="290" y="81"/>
                </a:cubicBezTo>
                <a:close/>
                <a:moveTo>
                  <a:pt x="134" y="86"/>
                </a:moveTo>
                <a:cubicBezTo>
                  <a:pt x="135" y="90"/>
                  <a:pt x="136" y="93"/>
                  <a:pt x="137" y="97"/>
                </a:cubicBezTo>
                <a:cubicBezTo>
                  <a:pt x="138" y="100"/>
                  <a:pt x="140" y="101"/>
                  <a:pt x="144" y="100"/>
                </a:cubicBezTo>
                <a:cubicBezTo>
                  <a:pt x="147" y="99"/>
                  <a:pt x="151" y="98"/>
                  <a:pt x="155" y="97"/>
                </a:cubicBezTo>
                <a:cubicBezTo>
                  <a:pt x="158" y="97"/>
                  <a:pt x="159" y="95"/>
                  <a:pt x="158" y="90"/>
                </a:cubicBezTo>
                <a:cubicBezTo>
                  <a:pt x="157" y="87"/>
                  <a:pt x="157" y="84"/>
                  <a:pt x="156" y="81"/>
                </a:cubicBezTo>
                <a:cubicBezTo>
                  <a:pt x="155" y="76"/>
                  <a:pt x="153" y="75"/>
                  <a:pt x="149" y="76"/>
                </a:cubicBezTo>
                <a:cubicBezTo>
                  <a:pt x="145" y="77"/>
                  <a:pt x="141" y="78"/>
                  <a:pt x="138" y="79"/>
                </a:cubicBezTo>
                <a:cubicBezTo>
                  <a:pt x="134" y="80"/>
                  <a:pt x="133" y="82"/>
                  <a:pt x="134" y="86"/>
                </a:cubicBezTo>
                <a:close/>
                <a:moveTo>
                  <a:pt x="134" y="73"/>
                </a:moveTo>
                <a:cubicBezTo>
                  <a:pt x="139" y="72"/>
                  <a:pt x="144" y="70"/>
                  <a:pt x="150" y="69"/>
                </a:cubicBezTo>
                <a:cubicBezTo>
                  <a:pt x="155" y="68"/>
                  <a:pt x="160" y="71"/>
                  <a:pt x="162" y="76"/>
                </a:cubicBezTo>
                <a:cubicBezTo>
                  <a:pt x="163" y="81"/>
                  <a:pt x="164" y="87"/>
                  <a:pt x="165" y="92"/>
                </a:cubicBezTo>
                <a:cubicBezTo>
                  <a:pt x="167" y="97"/>
                  <a:pt x="164" y="103"/>
                  <a:pt x="158" y="104"/>
                </a:cubicBezTo>
                <a:cubicBezTo>
                  <a:pt x="153" y="105"/>
                  <a:pt x="148" y="106"/>
                  <a:pt x="143" y="108"/>
                </a:cubicBezTo>
                <a:cubicBezTo>
                  <a:pt x="137" y="109"/>
                  <a:pt x="132" y="106"/>
                  <a:pt x="131" y="100"/>
                </a:cubicBezTo>
                <a:cubicBezTo>
                  <a:pt x="129" y="95"/>
                  <a:pt x="128" y="90"/>
                  <a:pt x="127" y="85"/>
                </a:cubicBezTo>
                <a:cubicBezTo>
                  <a:pt x="125" y="80"/>
                  <a:pt x="129" y="74"/>
                  <a:pt x="134" y="73"/>
                </a:cubicBezTo>
                <a:close/>
                <a:moveTo>
                  <a:pt x="135" y="77"/>
                </a:moveTo>
                <a:cubicBezTo>
                  <a:pt x="140" y="75"/>
                  <a:pt x="145" y="74"/>
                  <a:pt x="151" y="73"/>
                </a:cubicBezTo>
                <a:cubicBezTo>
                  <a:pt x="154" y="72"/>
                  <a:pt x="157" y="74"/>
                  <a:pt x="158" y="77"/>
                </a:cubicBezTo>
                <a:cubicBezTo>
                  <a:pt x="159" y="82"/>
                  <a:pt x="160" y="88"/>
                  <a:pt x="162" y="93"/>
                </a:cubicBezTo>
                <a:cubicBezTo>
                  <a:pt x="162" y="96"/>
                  <a:pt x="160" y="99"/>
                  <a:pt x="157" y="100"/>
                </a:cubicBezTo>
                <a:cubicBezTo>
                  <a:pt x="152" y="101"/>
                  <a:pt x="147" y="102"/>
                  <a:pt x="142" y="104"/>
                </a:cubicBezTo>
                <a:cubicBezTo>
                  <a:pt x="138" y="105"/>
                  <a:pt x="135" y="103"/>
                  <a:pt x="135" y="99"/>
                </a:cubicBezTo>
                <a:cubicBezTo>
                  <a:pt x="133" y="94"/>
                  <a:pt x="132" y="89"/>
                  <a:pt x="131" y="84"/>
                </a:cubicBezTo>
                <a:cubicBezTo>
                  <a:pt x="130" y="81"/>
                  <a:pt x="132" y="78"/>
                  <a:pt x="135" y="77"/>
                </a:cubicBezTo>
                <a:close/>
                <a:moveTo>
                  <a:pt x="80" y="103"/>
                </a:moveTo>
                <a:cubicBezTo>
                  <a:pt x="79" y="108"/>
                  <a:pt x="80" y="113"/>
                  <a:pt x="79" y="117"/>
                </a:cubicBezTo>
                <a:cubicBezTo>
                  <a:pt x="79" y="121"/>
                  <a:pt x="80" y="122"/>
                  <a:pt x="83" y="120"/>
                </a:cubicBezTo>
                <a:cubicBezTo>
                  <a:pt x="97" y="114"/>
                  <a:pt x="111" y="110"/>
                  <a:pt x="125" y="105"/>
                </a:cubicBezTo>
                <a:cubicBezTo>
                  <a:pt x="128" y="104"/>
                  <a:pt x="129" y="104"/>
                  <a:pt x="128" y="100"/>
                </a:cubicBezTo>
                <a:cubicBezTo>
                  <a:pt x="126" y="96"/>
                  <a:pt x="125" y="91"/>
                  <a:pt x="124" y="87"/>
                </a:cubicBezTo>
                <a:cubicBezTo>
                  <a:pt x="124" y="83"/>
                  <a:pt x="123" y="83"/>
                  <a:pt x="120" y="84"/>
                </a:cubicBezTo>
                <a:cubicBezTo>
                  <a:pt x="108" y="88"/>
                  <a:pt x="96" y="92"/>
                  <a:pt x="84" y="97"/>
                </a:cubicBezTo>
                <a:cubicBezTo>
                  <a:pt x="82" y="99"/>
                  <a:pt x="80" y="100"/>
                  <a:pt x="80" y="103"/>
                </a:cubicBezTo>
                <a:close/>
                <a:moveTo>
                  <a:pt x="199" y="86"/>
                </a:moveTo>
                <a:cubicBezTo>
                  <a:pt x="197" y="82"/>
                  <a:pt x="196" y="77"/>
                  <a:pt x="194" y="72"/>
                </a:cubicBezTo>
                <a:cubicBezTo>
                  <a:pt x="194" y="70"/>
                  <a:pt x="193" y="69"/>
                  <a:pt x="190" y="69"/>
                </a:cubicBezTo>
                <a:cubicBezTo>
                  <a:pt x="182" y="70"/>
                  <a:pt x="175" y="71"/>
                  <a:pt x="167" y="73"/>
                </a:cubicBezTo>
                <a:cubicBezTo>
                  <a:pt x="164" y="73"/>
                  <a:pt x="164" y="74"/>
                  <a:pt x="164" y="76"/>
                </a:cubicBezTo>
                <a:cubicBezTo>
                  <a:pt x="166" y="80"/>
                  <a:pt x="167" y="87"/>
                  <a:pt x="168" y="91"/>
                </a:cubicBezTo>
                <a:cubicBezTo>
                  <a:pt x="169" y="94"/>
                  <a:pt x="169" y="94"/>
                  <a:pt x="172" y="94"/>
                </a:cubicBezTo>
                <a:cubicBezTo>
                  <a:pt x="180" y="93"/>
                  <a:pt x="189" y="91"/>
                  <a:pt x="197" y="91"/>
                </a:cubicBezTo>
                <a:cubicBezTo>
                  <a:pt x="200" y="90"/>
                  <a:pt x="201" y="90"/>
                  <a:pt x="199" y="86"/>
                </a:cubicBezTo>
                <a:close/>
                <a:moveTo>
                  <a:pt x="97" y="158"/>
                </a:moveTo>
                <a:cubicBezTo>
                  <a:pt x="132" y="147"/>
                  <a:pt x="170" y="142"/>
                  <a:pt x="206" y="135"/>
                </a:cubicBezTo>
                <a:cubicBezTo>
                  <a:pt x="234" y="129"/>
                  <a:pt x="253" y="120"/>
                  <a:pt x="269" y="109"/>
                </a:cubicBezTo>
                <a:cubicBezTo>
                  <a:pt x="282" y="101"/>
                  <a:pt x="281" y="103"/>
                  <a:pt x="269" y="112"/>
                </a:cubicBezTo>
                <a:cubicBezTo>
                  <a:pt x="253" y="123"/>
                  <a:pt x="234" y="134"/>
                  <a:pt x="206" y="139"/>
                </a:cubicBezTo>
                <a:cubicBezTo>
                  <a:pt x="165" y="147"/>
                  <a:pt x="134" y="150"/>
                  <a:pt x="97" y="159"/>
                </a:cubicBezTo>
                <a:cubicBezTo>
                  <a:pt x="84" y="163"/>
                  <a:pt x="81" y="163"/>
                  <a:pt x="97" y="158"/>
                </a:cubicBezTo>
                <a:close/>
              </a:path>
            </a:pathLst>
          </a:custGeom>
          <a:solidFill>
            <a:srgbClr val="2E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50523" y="957943"/>
            <a:ext cx="2249658" cy="72571"/>
            <a:chOff x="8950523" y="957943"/>
            <a:chExt cx="2249658" cy="72571"/>
          </a:xfrm>
        </p:grpSpPr>
        <p:sp>
          <p:nvSpPr>
            <p:cNvPr id="3" name="矩形 2"/>
            <p:cNvSpPr/>
            <p:nvPr/>
          </p:nvSpPr>
          <p:spPr>
            <a:xfrm>
              <a:off x="8950523" y="957943"/>
              <a:ext cx="751483" cy="725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702006" y="957943"/>
              <a:ext cx="751483" cy="725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0448698" y="957943"/>
              <a:ext cx="751483" cy="725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038274" y="347897"/>
            <a:ext cx="233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PART TWO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8134675" y="347897"/>
            <a:ext cx="730931" cy="784846"/>
            <a:chOff x="1453" y="-241"/>
            <a:chExt cx="3552" cy="3814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453" y="22"/>
              <a:ext cx="3552" cy="355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2190" y="585"/>
              <a:ext cx="2815" cy="2988"/>
            </a:xfrm>
            <a:custGeom>
              <a:avLst/>
              <a:gdLst>
                <a:gd name="T0" fmla="*/ 130 w 130"/>
                <a:gd name="T1" fmla="*/ 59 h 138"/>
                <a:gd name="T2" fmla="*/ 48 w 130"/>
                <a:gd name="T3" fmla="*/ 138 h 138"/>
                <a:gd name="T4" fmla="*/ 33 w 130"/>
                <a:gd name="T5" fmla="*/ 136 h 138"/>
                <a:gd name="T6" fmla="*/ 2 w 130"/>
                <a:gd name="T7" fmla="*/ 106 h 138"/>
                <a:gd name="T8" fmla="*/ 4 w 130"/>
                <a:gd name="T9" fmla="*/ 102 h 138"/>
                <a:gd name="T10" fmla="*/ 1 w 130"/>
                <a:gd name="T11" fmla="*/ 70 h 138"/>
                <a:gd name="T12" fmla="*/ 0 w 130"/>
                <a:gd name="T13" fmla="*/ 41 h 138"/>
                <a:gd name="T14" fmla="*/ 11 w 130"/>
                <a:gd name="T15" fmla="*/ 51 h 138"/>
                <a:gd name="T16" fmla="*/ 14 w 130"/>
                <a:gd name="T17" fmla="*/ 52 h 138"/>
                <a:gd name="T18" fmla="*/ 5 w 130"/>
                <a:gd name="T19" fmla="*/ 43 h 138"/>
                <a:gd name="T20" fmla="*/ 16 w 130"/>
                <a:gd name="T21" fmla="*/ 23 h 138"/>
                <a:gd name="T22" fmla="*/ 29 w 130"/>
                <a:gd name="T23" fmla="*/ 5 h 138"/>
                <a:gd name="T24" fmla="*/ 44 w 130"/>
                <a:gd name="T25" fmla="*/ 0 h 138"/>
                <a:gd name="T26" fmla="*/ 53 w 130"/>
                <a:gd name="T27" fmla="*/ 9 h 138"/>
                <a:gd name="T28" fmla="*/ 60 w 130"/>
                <a:gd name="T29" fmla="*/ 4 h 138"/>
                <a:gd name="T30" fmla="*/ 73 w 130"/>
                <a:gd name="T31" fmla="*/ 3 h 138"/>
                <a:gd name="T32" fmla="*/ 130 w 130"/>
                <a:gd name="T33" fmla="*/ 5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38">
                  <a:moveTo>
                    <a:pt x="130" y="59"/>
                  </a:moveTo>
                  <a:cubicBezTo>
                    <a:pt x="128" y="103"/>
                    <a:pt x="92" y="138"/>
                    <a:pt x="48" y="138"/>
                  </a:cubicBezTo>
                  <a:cubicBezTo>
                    <a:pt x="43" y="138"/>
                    <a:pt x="38" y="137"/>
                    <a:pt x="33" y="13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130" y="59"/>
                    <a:pt x="130" y="59"/>
                    <a:pt x="130" y="5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1804" y="-241"/>
              <a:ext cx="2732" cy="3244"/>
            </a:xfrm>
            <a:custGeom>
              <a:avLst/>
              <a:gdLst>
                <a:gd name="T0" fmla="*/ 31 w 96"/>
                <a:gd name="T1" fmla="*/ 24 h 114"/>
                <a:gd name="T2" fmla="*/ 36 w 96"/>
                <a:gd name="T3" fmla="*/ 13 h 114"/>
                <a:gd name="T4" fmla="*/ 27 w 96"/>
                <a:gd name="T5" fmla="*/ 37 h 114"/>
                <a:gd name="T6" fmla="*/ 18 w 96"/>
                <a:gd name="T7" fmla="*/ 41 h 114"/>
                <a:gd name="T8" fmla="*/ 12 w 96"/>
                <a:gd name="T9" fmla="*/ 25 h 114"/>
                <a:gd name="T10" fmla="*/ 45 w 96"/>
                <a:gd name="T11" fmla="*/ 19 h 114"/>
                <a:gd name="T12" fmla="*/ 88 w 96"/>
                <a:gd name="T13" fmla="*/ 114 h 114"/>
                <a:gd name="T14" fmla="*/ 45 w 96"/>
                <a:gd name="T15" fmla="*/ 53 h 114"/>
                <a:gd name="T16" fmla="*/ 19 w 96"/>
                <a:gd name="T17" fmla="*/ 47 h 114"/>
                <a:gd name="T18" fmla="*/ 8 w 96"/>
                <a:gd name="T19" fmla="*/ 114 h 114"/>
                <a:gd name="T20" fmla="*/ 8 w 96"/>
                <a:gd name="T21" fmla="*/ 70 h 114"/>
                <a:gd name="T22" fmla="*/ 13 w 96"/>
                <a:gd name="T23" fmla="*/ 66 h 114"/>
                <a:gd name="T24" fmla="*/ 20 w 96"/>
                <a:gd name="T25" fmla="*/ 68 h 114"/>
                <a:gd name="T26" fmla="*/ 28 w 96"/>
                <a:gd name="T27" fmla="*/ 67 h 114"/>
                <a:gd name="T28" fmla="*/ 32 w 96"/>
                <a:gd name="T29" fmla="*/ 65 h 114"/>
                <a:gd name="T30" fmla="*/ 36 w 96"/>
                <a:gd name="T31" fmla="*/ 63 h 114"/>
                <a:gd name="T32" fmla="*/ 42 w 96"/>
                <a:gd name="T33" fmla="*/ 57 h 114"/>
                <a:gd name="T34" fmla="*/ 45 w 96"/>
                <a:gd name="T35" fmla="*/ 64 h 114"/>
                <a:gd name="T36" fmla="*/ 40 w 96"/>
                <a:gd name="T37" fmla="*/ 65 h 114"/>
                <a:gd name="T38" fmla="*/ 36 w 96"/>
                <a:gd name="T39" fmla="*/ 68 h 114"/>
                <a:gd name="T40" fmla="*/ 32 w 96"/>
                <a:gd name="T41" fmla="*/ 73 h 114"/>
                <a:gd name="T42" fmla="*/ 24 w 96"/>
                <a:gd name="T43" fmla="*/ 75 h 114"/>
                <a:gd name="T44" fmla="*/ 17 w 96"/>
                <a:gd name="T45" fmla="*/ 74 h 114"/>
                <a:gd name="T46" fmla="*/ 12 w 96"/>
                <a:gd name="T47" fmla="*/ 75 h 114"/>
                <a:gd name="T48" fmla="*/ 6 w 96"/>
                <a:gd name="T49" fmla="*/ 76 h 114"/>
                <a:gd name="T50" fmla="*/ 17 w 96"/>
                <a:gd name="T51" fmla="*/ 84 h 114"/>
                <a:gd name="T52" fmla="*/ 60 w 96"/>
                <a:gd name="T53" fmla="*/ 66 h 114"/>
                <a:gd name="T54" fmla="*/ 63 w 96"/>
                <a:gd name="T55" fmla="*/ 94 h 114"/>
                <a:gd name="T56" fmla="*/ 68 w 96"/>
                <a:gd name="T57" fmla="*/ 97 h 114"/>
                <a:gd name="T58" fmla="*/ 74 w 96"/>
                <a:gd name="T59" fmla="*/ 99 h 114"/>
                <a:gd name="T60" fmla="*/ 81 w 96"/>
                <a:gd name="T61" fmla="*/ 99 h 114"/>
                <a:gd name="T62" fmla="*/ 88 w 96"/>
                <a:gd name="T63" fmla="*/ 99 h 114"/>
                <a:gd name="T64" fmla="*/ 88 w 96"/>
                <a:gd name="T65" fmla="*/ 105 h 114"/>
                <a:gd name="T66" fmla="*/ 82 w 96"/>
                <a:gd name="T67" fmla="*/ 104 h 114"/>
                <a:gd name="T68" fmla="*/ 76 w 96"/>
                <a:gd name="T69" fmla="*/ 104 h 114"/>
                <a:gd name="T70" fmla="*/ 69 w 96"/>
                <a:gd name="T71" fmla="*/ 106 h 114"/>
                <a:gd name="T72" fmla="*/ 64 w 96"/>
                <a:gd name="T73" fmla="*/ 103 h 114"/>
                <a:gd name="T74" fmla="*/ 61 w 96"/>
                <a:gd name="T75" fmla="*/ 95 h 114"/>
                <a:gd name="T76" fmla="*/ 41 w 96"/>
                <a:gd name="T77" fmla="*/ 108 h 114"/>
                <a:gd name="T78" fmla="*/ 67 w 96"/>
                <a:gd name="T79" fmla="*/ 7 h 114"/>
                <a:gd name="T80" fmla="*/ 93 w 96"/>
                <a:gd name="T81" fmla="*/ 40 h 114"/>
                <a:gd name="T82" fmla="*/ 80 w 96"/>
                <a:gd name="T83" fmla="*/ 39 h 114"/>
                <a:gd name="T84" fmla="*/ 75 w 96"/>
                <a:gd name="T85" fmla="*/ 29 h 114"/>
                <a:gd name="T86" fmla="*/ 72 w 96"/>
                <a:gd name="T87" fmla="*/ 47 h 114"/>
                <a:gd name="T88" fmla="*/ 65 w 96"/>
                <a:gd name="T89" fmla="*/ 37 h 114"/>
                <a:gd name="T90" fmla="*/ 65 w 96"/>
                <a:gd name="T91" fmla="*/ 13 h 114"/>
                <a:gd name="T92" fmla="*/ 61 w 96"/>
                <a:gd name="T93" fmla="*/ 21 h 114"/>
                <a:gd name="T94" fmla="*/ 51 w 96"/>
                <a:gd name="T95" fmla="*/ 31 h 114"/>
                <a:gd name="T96" fmla="*/ 76 w 96"/>
                <a:gd name="T97" fmla="*/ 51 h 114"/>
                <a:gd name="T98" fmla="*/ 28 w 96"/>
                <a:gd name="T99" fmla="*/ 47 h 114"/>
                <a:gd name="T100" fmla="*/ 43 w 96"/>
                <a:gd name="T101" fmla="*/ 4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" h="114">
                  <a:moveTo>
                    <a:pt x="34" y="38"/>
                  </a:moveTo>
                  <a:cubicBezTo>
                    <a:pt x="32" y="40"/>
                    <a:pt x="29" y="39"/>
                    <a:pt x="29" y="36"/>
                  </a:cubicBezTo>
                  <a:cubicBezTo>
                    <a:pt x="29" y="33"/>
                    <a:pt x="28" y="33"/>
                    <a:pt x="27" y="31"/>
                  </a:cubicBezTo>
                  <a:cubicBezTo>
                    <a:pt x="24" y="29"/>
                    <a:pt x="24" y="25"/>
                    <a:pt x="27" y="23"/>
                  </a:cubicBezTo>
                  <a:cubicBezTo>
                    <a:pt x="29" y="22"/>
                    <a:pt x="29" y="22"/>
                    <a:pt x="31" y="24"/>
                  </a:cubicBezTo>
                  <a:cubicBezTo>
                    <a:pt x="32" y="25"/>
                    <a:pt x="33" y="26"/>
                    <a:pt x="34" y="27"/>
                  </a:cubicBezTo>
                  <a:cubicBezTo>
                    <a:pt x="36" y="28"/>
                    <a:pt x="37" y="28"/>
                    <a:pt x="37" y="27"/>
                  </a:cubicBezTo>
                  <a:cubicBezTo>
                    <a:pt x="37" y="26"/>
                    <a:pt x="37" y="26"/>
                    <a:pt x="35" y="25"/>
                  </a:cubicBezTo>
                  <a:cubicBezTo>
                    <a:pt x="31" y="23"/>
                    <a:pt x="31" y="18"/>
                    <a:pt x="34" y="16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5" y="12"/>
                    <a:pt x="35" y="12"/>
                    <a:pt x="33" y="14"/>
                  </a:cubicBezTo>
                  <a:cubicBezTo>
                    <a:pt x="32" y="14"/>
                    <a:pt x="31" y="15"/>
                    <a:pt x="31" y="17"/>
                  </a:cubicBezTo>
                  <a:cubicBezTo>
                    <a:pt x="30" y="19"/>
                    <a:pt x="29" y="19"/>
                    <a:pt x="27" y="20"/>
                  </a:cubicBezTo>
                  <a:cubicBezTo>
                    <a:pt x="22" y="22"/>
                    <a:pt x="21" y="28"/>
                    <a:pt x="24" y="32"/>
                  </a:cubicBezTo>
                  <a:cubicBezTo>
                    <a:pt x="26" y="35"/>
                    <a:pt x="26" y="35"/>
                    <a:pt x="27" y="37"/>
                  </a:cubicBezTo>
                  <a:cubicBezTo>
                    <a:pt x="27" y="38"/>
                    <a:pt x="27" y="38"/>
                    <a:pt x="28" y="39"/>
                  </a:cubicBezTo>
                  <a:cubicBezTo>
                    <a:pt x="29" y="40"/>
                    <a:pt x="29" y="41"/>
                    <a:pt x="29" y="42"/>
                  </a:cubicBezTo>
                  <a:cubicBezTo>
                    <a:pt x="28" y="43"/>
                    <a:pt x="28" y="43"/>
                    <a:pt x="28" y="44"/>
                  </a:cubicBezTo>
                  <a:cubicBezTo>
                    <a:pt x="26" y="45"/>
                    <a:pt x="26" y="45"/>
                    <a:pt x="25" y="43"/>
                  </a:cubicBezTo>
                  <a:cubicBezTo>
                    <a:pt x="24" y="38"/>
                    <a:pt x="20" y="36"/>
                    <a:pt x="18" y="41"/>
                  </a:cubicBezTo>
                  <a:cubicBezTo>
                    <a:pt x="18" y="42"/>
                    <a:pt x="17" y="44"/>
                    <a:pt x="16" y="47"/>
                  </a:cubicBezTo>
                  <a:cubicBezTo>
                    <a:pt x="15" y="50"/>
                    <a:pt x="14" y="51"/>
                    <a:pt x="11" y="51"/>
                  </a:cubicBezTo>
                  <a:cubicBezTo>
                    <a:pt x="4" y="51"/>
                    <a:pt x="3" y="47"/>
                    <a:pt x="3" y="40"/>
                  </a:cubicBezTo>
                  <a:cubicBezTo>
                    <a:pt x="4" y="36"/>
                    <a:pt x="6" y="32"/>
                    <a:pt x="9" y="30"/>
                  </a:cubicBezTo>
                  <a:cubicBezTo>
                    <a:pt x="11" y="28"/>
                    <a:pt x="12" y="28"/>
                    <a:pt x="12" y="25"/>
                  </a:cubicBezTo>
                  <a:cubicBezTo>
                    <a:pt x="11" y="20"/>
                    <a:pt x="14" y="17"/>
                    <a:pt x="18" y="17"/>
                  </a:cubicBezTo>
                  <a:cubicBezTo>
                    <a:pt x="21" y="16"/>
                    <a:pt x="21" y="16"/>
                    <a:pt x="22" y="13"/>
                  </a:cubicBezTo>
                  <a:cubicBezTo>
                    <a:pt x="22" y="9"/>
                    <a:pt x="25" y="7"/>
                    <a:pt x="29" y="7"/>
                  </a:cubicBezTo>
                  <a:cubicBezTo>
                    <a:pt x="32" y="7"/>
                    <a:pt x="32" y="7"/>
                    <a:pt x="34" y="6"/>
                  </a:cubicBezTo>
                  <a:cubicBezTo>
                    <a:pt x="42" y="0"/>
                    <a:pt x="51" y="10"/>
                    <a:pt x="45" y="19"/>
                  </a:cubicBezTo>
                  <a:cubicBezTo>
                    <a:pt x="44" y="21"/>
                    <a:pt x="44" y="22"/>
                    <a:pt x="46" y="24"/>
                  </a:cubicBezTo>
                  <a:cubicBezTo>
                    <a:pt x="49" y="30"/>
                    <a:pt x="47" y="39"/>
                    <a:pt x="40" y="38"/>
                  </a:cubicBezTo>
                  <a:cubicBezTo>
                    <a:pt x="36" y="38"/>
                    <a:pt x="36" y="38"/>
                    <a:pt x="34" y="38"/>
                  </a:cubicBezTo>
                  <a:close/>
                  <a:moveTo>
                    <a:pt x="8" y="114"/>
                  </a:moveTo>
                  <a:cubicBezTo>
                    <a:pt x="88" y="114"/>
                    <a:pt x="88" y="114"/>
                    <a:pt x="88" y="114"/>
                  </a:cubicBezTo>
                  <a:cubicBezTo>
                    <a:pt x="93" y="114"/>
                    <a:pt x="96" y="110"/>
                    <a:pt x="96" y="106"/>
                  </a:cubicBezTo>
                  <a:cubicBezTo>
                    <a:pt x="96" y="81"/>
                    <a:pt x="96" y="75"/>
                    <a:pt x="96" y="50"/>
                  </a:cubicBezTo>
                  <a:cubicBezTo>
                    <a:pt x="96" y="46"/>
                    <a:pt x="96" y="46"/>
                    <a:pt x="94" y="50"/>
                  </a:cubicBezTo>
                  <a:cubicBezTo>
                    <a:pt x="93" y="53"/>
                    <a:pt x="90" y="53"/>
                    <a:pt x="86" y="53"/>
                  </a:cubicBezTo>
                  <a:cubicBezTo>
                    <a:pt x="75" y="53"/>
                    <a:pt x="58" y="53"/>
                    <a:pt x="45" y="53"/>
                  </a:cubicBezTo>
                  <a:cubicBezTo>
                    <a:pt x="43" y="53"/>
                    <a:pt x="39" y="53"/>
                    <a:pt x="39" y="53"/>
                  </a:cubicBezTo>
                  <a:cubicBezTo>
                    <a:pt x="37" y="52"/>
                    <a:pt x="36" y="52"/>
                    <a:pt x="34" y="53"/>
                  </a:cubicBezTo>
                  <a:cubicBezTo>
                    <a:pt x="32" y="53"/>
                    <a:pt x="30" y="54"/>
                    <a:pt x="28" y="54"/>
                  </a:cubicBezTo>
                  <a:cubicBezTo>
                    <a:pt x="24" y="54"/>
                    <a:pt x="24" y="50"/>
                    <a:pt x="23" y="47"/>
                  </a:cubicBezTo>
                  <a:cubicBezTo>
                    <a:pt x="22" y="39"/>
                    <a:pt x="21" y="38"/>
                    <a:pt x="19" y="47"/>
                  </a:cubicBezTo>
                  <a:cubicBezTo>
                    <a:pt x="17" y="52"/>
                    <a:pt x="17" y="53"/>
                    <a:pt x="11" y="53"/>
                  </a:cubicBezTo>
                  <a:cubicBezTo>
                    <a:pt x="7" y="53"/>
                    <a:pt x="3" y="53"/>
                    <a:pt x="2" y="50"/>
                  </a:cubicBezTo>
                  <a:cubicBezTo>
                    <a:pt x="0" y="45"/>
                    <a:pt x="0" y="46"/>
                    <a:pt x="0" y="5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0"/>
                    <a:pt x="3" y="114"/>
                    <a:pt x="8" y="114"/>
                  </a:cubicBezTo>
                  <a:close/>
                  <a:moveTo>
                    <a:pt x="4" y="74"/>
                  </a:moveTo>
                  <a:cubicBezTo>
                    <a:pt x="4" y="74"/>
                    <a:pt x="5" y="74"/>
                    <a:pt x="5" y="74"/>
                  </a:cubicBezTo>
                  <a:cubicBezTo>
                    <a:pt x="6" y="74"/>
                    <a:pt x="7" y="73"/>
                    <a:pt x="6" y="72"/>
                  </a:cubicBezTo>
                  <a:cubicBezTo>
                    <a:pt x="6" y="72"/>
                    <a:pt x="6" y="71"/>
                    <a:pt x="5" y="71"/>
                  </a:cubicBezTo>
                  <a:cubicBezTo>
                    <a:pt x="5" y="69"/>
                    <a:pt x="7" y="68"/>
                    <a:pt x="8" y="70"/>
                  </a:cubicBezTo>
                  <a:cubicBezTo>
                    <a:pt x="8" y="70"/>
                    <a:pt x="8" y="71"/>
                    <a:pt x="9" y="72"/>
                  </a:cubicBezTo>
                  <a:cubicBezTo>
                    <a:pt x="9" y="72"/>
                    <a:pt x="9" y="73"/>
                    <a:pt x="10" y="72"/>
                  </a:cubicBezTo>
                  <a:cubicBezTo>
                    <a:pt x="11" y="72"/>
                    <a:pt x="12" y="72"/>
                    <a:pt x="13" y="72"/>
                  </a:cubicBezTo>
                  <a:cubicBezTo>
                    <a:pt x="14" y="71"/>
                    <a:pt x="14" y="71"/>
                    <a:pt x="14" y="70"/>
                  </a:cubicBezTo>
                  <a:cubicBezTo>
                    <a:pt x="14" y="69"/>
                    <a:pt x="13" y="67"/>
                    <a:pt x="13" y="66"/>
                  </a:cubicBezTo>
                  <a:cubicBezTo>
                    <a:pt x="13" y="65"/>
                    <a:pt x="15" y="64"/>
                    <a:pt x="16" y="66"/>
                  </a:cubicBezTo>
                  <a:cubicBezTo>
                    <a:pt x="16" y="67"/>
                    <a:pt x="16" y="68"/>
                    <a:pt x="16" y="69"/>
                  </a:cubicBezTo>
                  <a:cubicBezTo>
                    <a:pt x="17" y="70"/>
                    <a:pt x="17" y="70"/>
                    <a:pt x="18" y="70"/>
                  </a:cubicBezTo>
                  <a:cubicBezTo>
                    <a:pt x="18" y="70"/>
                    <a:pt x="19" y="70"/>
                    <a:pt x="19" y="69"/>
                  </a:cubicBezTo>
                  <a:cubicBezTo>
                    <a:pt x="20" y="69"/>
                    <a:pt x="20" y="69"/>
                    <a:pt x="20" y="68"/>
                  </a:cubicBezTo>
                  <a:cubicBezTo>
                    <a:pt x="20" y="67"/>
                    <a:pt x="20" y="66"/>
                    <a:pt x="20" y="66"/>
                  </a:cubicBezTo>
                  <a:cubicBezTo>
                    <a:pt x="19" y="64"/>
                    <a:pt x="22" y="63"/>
                    <a:pt x="22" y="65"/>
                  </a:cubicBezTo>
                  <a:cubicBezTo>
                    <a:pt x="22" y="66"/>
                    <a:pt x="23" y="66"/>
                    <a:pt x="23" y="67"/>
                  </a:cubicBezTo>
                  <a:cubicBezTo>
                    <a:pt x="23" y="68"/>
                    <a:pt x="23" y="68"/>
                    <a:pt x="24" y="68"/>
                  </a:cubicBezTo>
                  <a:cubicBezTo>
                    <a:pt x="25" y="67"/>
                    <a:pt x="26" y="67"/>
                    <a:pt x="28" y="67"/>
                  </a:cubicBezTo>
                  <a:cubicBezTo>
                    <a:pt x="29" y="66"/>
                    <a:pt x="29" y="66"/>
                    <a:pt x="28" y="65"/>
                  </a:cubicBezTo>
                  <a:cubicBezTo>
                    <a:pt x="28" y="64"/>
                    <a:pt x="27" y="63"/>
                    <a:pt x="27" y="62"/>
                  </a:cubicBezTo>
                  <a:cubicBezTo>
                    <a:pt x="26" y="60"/>
                    <a:pt x="28" y="59"/>
                    <a:pt x="29" y="61"/>
                  </a:cubicBezTo>
                  <a:cubicBezTo>
                    <a:pt x="30" y="62"/>
                    <a:pt x="30" y="63"/>
                    <a:pt x="31" y="64"/>
                  </a:cubicBezTo>
                  <a:cubicBezTo>
                    <a:pt x="31" y="65"/>
                    <a:pt x="31" y="66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4" y="65"/>
                    <a:pt x="34" y="64"/>
                    <a:pt x="34" y="63"/>
                  </a:cubicBezTo>
                  <a:cubicBezTo>
                    <a:pt x="34" y="63"/>
                    <a:pt x="33" y="62"/>
                    <a:pt x="33" y="61"/>
                  </a:cubicBezTo>
                  <a:cubicBezTo>
                    <a:pt x="33" y="60"/>
                    <a:pt x="35" y="59"/>
                    <a:pt x="36" y="61"/>
                  </a:cubicBezTo>
                  <a:cubicBezTo>
                    <a:pt x="36" y="61"/>
                    <a:pt x="36" y="62"/>
                    <a:pt x="36" y="63"/>
                  </a:cubicBezTo>
                  <a:cubicBezTo>
                    <a:pt x="37" y="64"/>
                    <a:pt x="37" y="64"/>
                    <a:pt x="38" y="63"/>
                  </a:cubicBezTo>
                  <a:cubicBezTo>
                    <a:pt x="38" y="63"/>
                    <a:pt x="39" y="63"/>
                    <a:pt x="39" y="63"/>
                  </a:cubicBezTo>
                  <a:cubicBezTo>
                    <a:pt x="41" y="63"/>
                    <a:pt x="41" y="62"/>
                    <a:pt x="40" y="61"/>
                  </a:cubicBezTo>
                  <a:cubicBezTo>
                    <a:pt x="40" y="60"/>
                    <a:pt x="40" y="59"/>
                    <a:pt x="39" y="58"/>
                  </a:cubicBezTo>
                  <a:cubicBezTo>
                    <a:pt x="39" y="56"/>
                    <a:pt x="41" y="56"/>
                    <a:pt x="42" y="57"/>
                  </a:cubicBezTo>
                  <a:cubicBezTo>
                    <a:pt x="42" y="58"/>
                    <a:pt x="43" y="59"/>
                    <a:pt x="43" y="60"/>
                  </a:cubicBezTo>
                  <a:cubicBezTo>
                    <a:pt x="43" y="62"/>
                    <a:pt x="43" y="62"/>
                    <a:pt x="45" y="61"/>
                  </a:cubicBezTo>
                  <a:cubicBezTo>
                    <a:pt x="45" y="61"/>
                    <a:pt x="47" y="61"/>
                    <a:pt x="48" y="60"/>
                  </a:cubicBezTo>
                  <a:cubicBezTo>
                    <a:pt x="50" y="60"/>
                    <a:pt x="51" y="62"/>
                    <a:pt x="49" y="63"/>
                  </a:cubicBezTo>
                  <a:cubicBezTo>
                    <a:pt x="48" y="63"/>
                    <a:pt x="46" y="64"/>
                    <a:pt x="45" y="64"/>
                  </a:cubicBezTo>
                  <a:cubicBezTo>
                    <a:pt x="44" y="64"/>
                    <a:pt x="44" y="65"/>
                    <a:pt x="44" y="66"/>
                  </a:cubicBezTo>
                  <a:cubicBezTo>
                    <a:pt x="45" y="66"/>
                    <a:pt x="45" y="67"/>
                    <a:pt x="45" y="68"/>
                  </a:cubicBezTo>
                  <a:cubicBezTo>
                    <a:pt x="46" y="70"/>
                    <a:pt x="43" y="71"/>
                    <a:pt x="43" y="69"/>
                  </a:cubicBezTo>
                  <a:cubicBezTo>
                    <a:pt x="43" y="68"/>
                    <a:pt x="42" y="67"/>
                    <a:pt x="42" y="66"/>
                  </a:cubicBezTo>
                  <a:cubicBezTo>
                    <a:pt x="42" y="65"/>
                    <a:pt x="41" y="65"/>
                    <a:pt x="40" y="65"/>
                  </a:cubicBezTo>
                  <a:cubicBezTo>
                    <a:pt x="40" y="66"/>
                    <a:pt x="39" y="66"/>
                    <a:pt x="39" y="66"/>
                  </a:cubicBezTo>
                  <a:cubicBezTo>
                    <a:pt x="38" y="66"/>
                    <a:pt x="38" y="66"/>
                    <a:pt x="38" y="68"/>
                  </a:cubicBezTo>
                  <a:cubicBezTo>
                    <a:pt x="38" y="68"/>
                    <a:pt x="39" y="69"/>
                    <a:pt x="39" y="70"/>
                  </a:cubicBezTo>
                  <a:cubicBezTo>
                    <a:pt x="40" y="71"/>
                    <a:pt x="37" y="72"/>
                    <a:pt x="37" y="71"/>
                  </a:cubicBezTo>
                  <a:cubicBezTo>
                    <a:pt x="36" y="70"/>
                    <a:pt x="36" y="69"/>
                    <a:pt x="36" y="68"/>
                  </a:cubicBezTo>
                  <a:cubicBezTo>
                    <a:pt x="35" y="67"/>
                    <a:pt x="35" y="67"/>
                    <a:pt x="34" y="67"/>
                  </a:cubicBezTo>
                  <a:cubicBezTo>
                    <a:pt x="34" y="67"/>
                    <a:pt x="34" y="68"/>
                    <a:pt x="33" y="68"/>
                  </a:cubicBezTo>
                  <a:cubicBezTo>
                    <a:pt x="32" y="68"/>
                    <a:pt x="32" y="68"/>
                    <a:pt x="33" y="69"/>
                  </a:cubicBezTo>
                  <a:cubicBezTo>
                    <a:pt x="33" y="70"/>
                    <a:pt x="34" y="71"/>
                    <a:pt x="34" y="72"/>
                  </a:cubicBezTo>
                  <a:cubicBezTo>
                    <a:pt x="35" y="73"/>
                    <a:pt x="32" y="74"/>
                    <a:pt x="32" y="73"/>
                  </a:cubicBezTo>
                  <a:cubicBezTo>
                    <a:pt x="31" y="72"/>
                    <a:pt x="31" y="71"/>
                    <a:pt x="30" y="70"/>
                  </a:cubicBezTo>
                  <a:cubicBezTo>
                    <a:pt x="30" y="69"/>
                    <a:pt x="30" y="69"/>
                    <a:pt x="28" y="69"/>
                  </a:cubicBezTo>
                  <a:cubicBezTo>
                    <a:pt x="27" y="70"/>
                    <a:pt x="26" y="70"/>
                    <a:pt x="25" y="70"/>
                  </a:cubicBezTo>
                  <a:cubicBezTo>
                    <a:pt x="24" y="71"/>
                    <a:pt x="24" y="71"/>
                    <a:pt x="24" y="72"/>
                  </a:cubicBezTo>
                  <a:cubicBezTo>
                    <a:pt x="24" y="73"/>
                    <a:pt x="24" y="74"/>
                    <a:pt x="24" y="75"/>
                  </a:cubicBezTo>
                  <a:cubicBezTo>
                    <a:pt x="25" y="76"/>
                    <a:pt x="22" y="77"/>
                    <a:pt x="22" y="75"/>
                  </a:cubicBezTo>
                  <a:cubicBezTo>
                    <a:pt x="22" y="75"/>
                    <a:pt x="22" y="74"/>
                    <a:pt x="21" y="73"/>
                  </a:cubicBezTo>
                  <a:cubicBezTo>
                    <a:pt x="21" y="72"/>
                    <a:pt x="21" y="72"/>
                    <a:pt x="20" y="72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3"/>
                    <a:pt x="17" y="73"/>
                    <a:pt x="17" y="74"/>
                  </a:cubicBezTo>
                  <a:cubicBezTo>
                    <a:pt x="18" y="76"/>
                    <a:pt x="18" y="77"/>
                    <a:pt x="18" y="78"/>
                  </a:cubicBezTo>
                  <a:cubicBezTo>
                    <a:pt x="18" y="80"/>
                    <a:pt x="16" y="80"/>
                    <a:pt x="16" y="79"/>
                  </a:cubicBezTo>
                  <a:cubicBezTo>
                    <a:pt x="15" y="77"/>
                    <a:pt x="15" y="76"/>
                    <a:pt x="15" y="75"/>
                  </a:cubicBezTo>
                  <a:cubicBezTo>
                    <a:pt x="15" y="74"/>
                    <a:pt x="14" y="74"/>
                    <a:pt x="13" y="74"/>
                  </a:cubicBezTo>
                  <a:cubicBezTo>
                    <a:pt x="13" y="74"/>
                    <a:pt x="12" y="74"/>
                    <a:pt x="12" y="75"/>
                  </a:cubicBezTo>
                  <a:cubicBezTo>
                    <a:pt x="11" y="75"/>
                    <a:pt x="10" y="75"/>
                    <a:pt x="11" y="76"/>
                  </a:cubicBezTo>
                  <a:cubicBezTo>
                    <a:pt x="11" y="77"/>
                    <a:pt x="12" y="78"/>
                    <a:pt x="12" y="79"/>
                  </a:cubicBezTo>
                  <a:cubicBezTo>
                    <a:pt x="13" y="80"/>
                    <a:pt x="10" y="81"/>
                    <a:pt x="10" y="80"/>
                  </a:cubicBezTo>
                  <a:cubicBezTo>
                    <a:pt x="9" y="79"/>
                    <a:pt x="9" y="78"/>
                    <a:pt x="8" y="77"/>
                  </a:cubicBezTo>
                  <a:cubicBezTo>
                    <a:pt x="8" y="76"/>
                    <a:pt x="8" y="76"/>
                    <a:pt x="6" y="76"/>
                  </a:cubicBezTo>
                  <a:cubicBezTo>
                    <a:pt x="6" y="76"/>
                    <a:pt x="5" y="77"/>
                    <a:pt x="4" y="77"/>
                  </a:cubicBezTo>
                  <a:cubicBezTo>
                    <a:pt x="3" y="77"/>
                    <a:pt x="2" y="75"/>
                    <a:pt x="4" y="74"/>
                  </a:cubicBezTo>
                  <a:close/>
                  <a:moveTo>
                    <a:pt x="44" y="77"/>
                  </a:moveTo>
                  <a:cubicBezTo>
                    <a:pt x="50" y="99"/>
                    <a:pt x="24" y="110"/>
                    <a:pt x="13" y="90"/>
                  </a:cubicBezTo>
                  <a:cubicBezTo>
                    <a:pt x="12" y="87"/>
                    <a:pt x="12" y="86"/>
                    <a:pt x="17" y="84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2" y="74"/>
                    <a:pt x="43" y="74"/>
                    <a:pt x="44" y="77"/>
                  </a:cubicBezTo>
                  <a:close/>
                  <a:moveTo>
                    <a:pt x="88" y="70"/>
                  </a:moveTo>
                  <a:cubicBezTo>
                    <a:pt x="85" y="92"/>
                    <a:pt x="58" y="92"/>
                    <a:pt x="55" y="69"/>
                  </a:cubicBezTo>
                  <a:cubicBezTo>
                    <a:pt x="55" y="66"/>
                    <a:pt x="56" y="66"/>
                    <a:pt x="60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8" y="66"/>
                    <a:pt x="89" y="66"/>
                    <a:pt x="88" y="70"/>
                  </a:cubicBezTo>
                  <a:close/>
                  <a:moveTo>
                    <a:pt x="61" y="95"/>
                  </a:moveTo>
                  <a:cubicBezTo>
                    <a:pt x="61" y="95"/>
                    <a:pt x="61" y="95"/>
                    <a:pt x="62" y="95"/>
                  </a:cubicBezTo>
                  <a:cubicBezTo>
                    <a:pt x="63" y="96"/>
                    <a:pt x="63" y="95"/>
                    <a:pt x="63" y="94"/>
                  </a:cubicBezTo>
                  <a:cubicBezTo>
                    <a:pt x="64" y="94"/>
                    <a:pt x="64" y="93"/>
                    <a:pt x="64" y="92"/>
                  </a:cubicBezTo>
                  <a:cubicBezTo>
                    <a:pt x="64" y="90"/>
                    <a:pt x="67" y="91"/>
                    <a:pt x="66" y="93"/>
                  </a:cubicBezTo>
                  <a:cubicBezTo>
                    <a:pt x="66" y="93"/>
                    <a:pt x="66" y="94"/>
                    <a:pt x="66" y="95"/>
                  </a:cubicBezTo>
                  <a:cubicBezTo>
                    <a:pt x="66" y="96"/>
                    <a:pt x="66" y="96"/>
                    <a:pt x="67" y="97"/>
                  </a:cubicBezTo>
                  <a:cubicBezTo>
                    <a:pt x="67" y="97"/>
                    <a:pt x="68" y="97"/>
                    <a:pt x="68" y="97"/>
                  </a:cubicBezTo>
                  <a:cubicBezTo>
                    <a:pt x="70" y="98"/>
                    <a:pt x="70" y="97"/>
                    <a:pt x="70" y="96"/>
                  </a:cubicBezTo>
                  <a:cubicBezTo>
                    <a:pt x="70" y="95"/>
                    <a:pt x="70" y="94"/>
                    <a:pt x="70" y="93"/>
                  </a:cubicBezTo>
                  <a:cubicBezTo>
                    <a:pt x="71" y="92"/>
                    <a:pt x="73" y="92"/>
                    <a:pt x="73" y="94"/>
                  </a:cubicBezTo>
                  <a:cubicBezTo>
                    <a:pt x="73" y="95"/>
                    <a:pt x="73" y="96"/>
                    <a:pt x="72" y="97"/>
                  </a:cubicBezTo>
                  <a:cubicBezTo>
                    <a:pt x="72" y="98"/>
                    <a:pt x="73" y="98"/>
                    <a:pt x="74" y="99"/>
                  </a:cubicBezTo>
                  <a:cubicBezTo>
                    <a:pt x="74" y="99"/>
                    <a:pt x="75" y="99"/>
                    <a:pt x="76" y="99"/>
                  </a:cubicBezTo>
                  <a:cubicBezTo>
                    <a:pt x="78" y="100"/>
                    <a:pt x="78" y="100"/>
                    <a:pt x="79" y="99"/>
                  </a:cubicBezTo>
                  <a:cubicBezTo>
                    <a:pt x="79" y="98"/>
                    <a:pt x="79" y="98"/>
                    <a:pt x="79" y="97"/>
                  </a:cubicBezTo>
                  <a:cubicBezTo>
                    <a:pt x="80" y="96"/>
                    <a:pt x="83" y="97"/>
                    <a:pt x="82" y="98"/>
                  </a:cubicBezTo>
                  <a:cubicBezTo>
                    <a:pt x="82" y="99"/>
                    <a:pt x="81" y="99"/>
                    <a:pt x="81" y="99"/>
                  </a:cubicBezTo>
                  <a:cubicBezTo>
                    <a:pt x="81" y="100"/>
                    <a:pt x="81" y="101"/>
                    <a:pt x="82" y="101"/>
                  </a:cubicBezTo>
                  <a:cubicBezTo>
                    <a:pt x="82" y="101"/>
                    <a:pt x="83" y="101"/>
                    <a:pt x="83" y="101"/>
                  </a:cubicBezTo>
                  <a:cubicBezTo>
                    <a:pt x="84" y="102"/>
                    <a:pt x="84" y="102"/>
                    <a:pt x="85" y="101"/>
                  </a:cubicBezTo>
                  <a:cubicBezTo>
                    <a:pt x="85" y="100"/>
                    <a:pt x="85" y="99"/>
                    <a:pt x="85" y="98"/>
                  </a:cubicBezTo>
                  <a:cubicBezTo>
                    <a:pt x="86" y="97"/>
                    <a:pt x="88" y="97"/>
                    <a:pt x="88" y="99"/>
                  </a:cubicBezTo>
                  <a:cubicBezTo>
                    <a:pt x="88" y="100"/>
                    <a:pt x="87" y="101"/>
                    <a:pt x="87" y="101"/>
                  </a:cubicBezTo>
                  <a:cubicBezTo>
                    <a:pt x="87" y="102"/>
                    <a:pt x="87" y="103"/>
                    <a:pt x="88" y="103"/>
                  </a:cubicBezTo>
                  <a:cubicBezTo>
                    <a:pt x="89" y="103"/>
                    <a:pt x="90" y="103"/>
                    <a:pt x="90" y="103"/>
                  </a:cubicBezTo>
                  <a:cubicBezTo>
                    <a:pt x="92" y="104"/>
                    <a:pt x="91" y="106"/>
                    <a:pt x="89" y="106"/>
                  </a:cubicBezTo>
                  <a:cubicBezTo>
                    <a:pt x="89" y="106"/>
                    <a:pt x="88" y="106"/>
                    <a:pt x="88" y="105"/>
                  </a:cubicBezTo>
                  <a:cubicBezTo>
                    <a:pt x="86" y="105"/>
                    <a:pt x="86" y="105"/>
                    <a:pt x="86" y="107"/>
                  </a:cubicBezTo>
                  <a:cubicBezTo>
                    <a:pt x="86" y="107"/>
                    <a:pt x="85" y="108"/>
                    <a:pt x="85" y="109"/>
                  </a:cubicBezTo>
                  <a:cubicBezTo>
                    <a:pt x="85" y="111"/>
                    <a:pt x="82" y="110"/>
                    <a:pt x="83" y="109"/>
                  </a:cubicBezTo>
                  <a:cubicBezTo>
                    <a:pt x="83" y="108"/>
                    <a:pt x="83" y="107"/>
                    <a:pt x="83" y="106"/>
                  </a:cubicBezTo>
                  <a:cubicBezTo>
                    <a:pt x="84" y="105"/>
                    <a:pt x="84" y="104"/>
                    <a:pt x="82" y="104"/>
                  </a:cubicBezTo>
                  <a:cubicBezTo>
                    <a:pt x="82" y="104"/>
                    <a:pt x="81" y="104"/>
                    <a:pt x="81" y="103"/>
                  </a:cubicBezTo>
                  <a:cubicBezTo>
                    <a:pt x="79" y="103"/>
                    <a:pt x="79" y="103"/>
                    <a:pt x="78" y="104"/>
                  </a:cubicBezTo>
                  <a:cubicBezTo>
                    <a:pt x="78" y="105"/>
                    <a:pt x="77" y="106"/>
                    <a:pt x="77" y="107"/>
                  </a:cubicBezTo>
                  <a:cubicBezTo>
                    <a:pt x="76" y="109"/>
                    <a:pt x="74" y="108"/>
                    <a:pt x="74" y="106"/>
                  </a:cubicBezTo>
                  <a:cubicBezTo>
                    <a:pt x="75" y="105"/>
                    <a:pt x="75" y="104"/>
                    <a:pt x="76" y="104"/>
                  </a:cubicBezTo>
                  <a:cubicBezTo>
                    <a:pt x="77" y="102"/>
                    <a:pt x="76" y="102"/>
                    <a:pt x="75" y="102"/>
                  </a:cubicBezTo>
                  <a:cubicBezTo>
                    <a:pt x="75" y="102"/>
                    <a:pt x="74" y="101"/>
                    <a:pt x="74" y="101"/>
                  </a:cubicBezTo>
                  <a:cubicBezTo>
                    <a:pt x="72" y="101"/>
                    <a:pt x="72" y="101"/>
                    <a:pt x="72" y="102"/>
                  </a:cubicBezTo>
                  <a:cubicBezTo>
                    <a:pt x="71" y="104"/>
                    <a:pt x="71" y="105"/>
                    <a:pt x="71" y="106"/>
                  </a:cubicBezTo>
                  <a:cubicBezTo>
                    <a:pt x="71" y="108"/>
                    <a:pt x="68" y="108"/>
                    <a:pt x="69" y="106"/>
                  </a:cubicBezTo>
                  <a:cubicBezTo>
                    <a:pt x="69" y="105"/>
                    <a:pt x="69" y="103"/>
                    <a:pt x="69" y="102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67" y="100"/>
                    <a:pt x="67" y="99"/>
                    <a:pt x="66" y="99"/>
                  </a:cubicBezTo>
                  <a:cubicBezTo>
                    <a:pt x="65" y="99"/>
                    <a:pt x="65" y="99"/>
                    <a:pt x="64" y="100"/>
                  </a:cubicBezTo>
                  <a:cubicBezTo>
                    <a:pt x="64" y="101"/>
                    <a:pt x="64" y="102"/>
                    <a:pt x="64" y="103"/>
                  </a:cubicBezTo>
                  <a:cubicBezTo>
                    <a:pt x="63" y="104"/>
                    <a:pt x="61" y="104"/>
                    <a:pt x="61" y="102"/>
                  </a:cubicBezTo>
                  <a:cubicBezTo>
                    <a:pt x="61" y="101"/>
                    <a:pt x="62" y="100"/>
                    <a:pt x="62" y="100"/>
                  </a:cubicBezTo>
                  <a:cubicBezTo>
                    <a:pt x="62" y="98"/>
                    <a:pt x="62" y="98"/>
                    <a:pt x="61" y="98"/>
                  </a:cubicBezTo>
                  <a:cubicBezTo>
                    <a:pt x="60" y="98"/>
                    <a:pt x="60" y="97"/>
                    <a:pt x="60" y="97"/>
                  </a:cubicBezTo>
                  <a:cubicBezTo>
                    <a:pt x="58" y="97"/>
                    <a:pt x="59" y="95"/>
                    <a:pt x="61" y="95"/>
                  </a:cubicBezTo>
                  <a:close/>
                  <a:moveTo>
                    <a:pt x="41" y="108"/>
                  </a:moveTo>
                  <a:cubicBezTo>
                    <a:pt x="39" y="108"/>
                    <a:pt x="39" y="105"/>
                    <a:pt x="41" y="105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8" y="106"/>
                    <a:pt x="58" y="109"/>
                    <a:pt x="56" y="109"/>
                  </a:cubicBezTo>
                  <a:cubicBezTo>
                    <a:pt x="41" y="108"/>
                    <a:pt x="41" y="108"/>
                    <a:pt x="41" y="108"/>
                  </a:cubicBezTo>
                  <a:close/>
                  <a:moveTo>
                    <a:pt x="51" y="27"/>
                  </a:moveTo>
                  <a:cubicBezTo>
                    <a:pt x="48" y="25"/>
                    <a:pt x="48" y="20"/>
                    <a:pt x="50" y="16"/>
                  </a:cubicBezTo>
                  <a:cubicBezTo>
                    <a:pt x="52" y="14"/>
                    <a:pt x="52" y="14"/>
                    <a:pt x="52" y="12"/>
                  </a:cubicBezTo>
                  <a:cubicBezTo>
                    <a:pt x="52" y="6"/>
                    <a:pt x="57" y="3"/>
                    <a:pt x="62" y="6"/>
                  </a:cubicBezTo>
                  <a:cubicBezTo>
                    <a:pt x="64" y="7"/>
                    <a:pt x="65" y="8"/>
                    <a:pt x="67" y="7"/>
                  </a:cubicBezTo>
                  <a:cubicBezTo>
                    <a:pt x="71" y="6"/>
                    <a:pt x="75" y="9"/>
                    <a:pt x="75" y="13"/>
                  </a:cubicBezTo>
                  <a:cubicBezTo>
                    <a:pt x="75" y="16"/>
                    <a:pt x="75" y="16"/>
                    <a:pt x="77" y="16"/>
                  </a:cubicBezTo>
                  <a:cubicBezTo>
                    <a:pt x="82" y="16"/>
                    <a:pt x="86" y="21"/>
                    <a:pt x="85" y="26"/>
                  </a:cubicBezTo>
                  <a:cubicBezTo>
                    <a:pt x="85" y="28"/>
                    <a:pt x="85" y="28"/>
                    <a:pt x="87" y="30"/>
                  </a:cubicBezTo>
                  <a:cubicBezTo>
                    <a:pt x="91" y="32"/>
                    <a:pt x="93" y="35"/>
                    <a:pt x="93" y="40"/>
                  </a:cubicBezTo>
                  <a:cubicBezTo>
                    <a:pt x="94" y="47"/>
                    <a:pt x="91" y="54"/>
                    <a:pt x="84" y="47"/>
                  </a:cubicBezTo>
                  <a:cubicBezTo>
                    <a:pt x="82" y="46"/>
                    <a:pt x="81" y="45"/>
                    <a:pt x="80" y="45"/>
                  </a:cubicBezTo>
                  <a:cubicBezTo>
                    <a:pt x="77" y="45"/>
                    <a:pt x="77" y="44"/>
                    <a:pt x="77" y="43"/>
                  </a:cubicBezTo>
                  <a:cubicBezTo>
                    <a:pt x="77" y="42"/>
                    <a:pt x="77" y="41"/>
                    <a:pt x="77" y="40"/>
                  </a:cubicBezTo>
                  <a:cubicBezTo>
                    <a:pt x="77" y="39"/>
                    <a:pt x="78" y="39"/>
                    <a:pt x="80" y="39"/>
                  </a:cubicBezTo>
                  <a:cubicBezTo>
                    <a:pt x="81" y="39"/>
                    <a:pt x="83" y="39"/>
                    <a:pt x="84" y="38"/>
                  </a:cubicBezTo>
                  <a:cubicBezTo>
                    <a:pt x="86" y="38"/>
                    <a:pt x="86" y="37"/>
                    <a:pt x="85" y="37"/>
                  </a:cubicBezTo>
                  <a:cubicBezTo>
                    <a:pt x="84" y="36"/>
                    <a:pt x="84" y="36"/>
                    <a:pt x="83" y="36"/>
                  </a:cubicBezTo>
                  <a:cubicBezTo>
                    <a:pt x="79" y="38"/>
                    <a:pt x="76" y="35"/>
                    <a:pt x="76" y="31"/>
                  </a:cubicBezTo>
                  <a:cubicBezTo>
                    <a:pt x="76" y="29"/>
                    <a:pt x="75" y="29"/>
                    <a:pt x="75" y="29"/>
                  </a:cubicBezTo>
                  <a:cubicBezTo>
                    <a:pt x="73" y="29"/>
                    <a:pt x="73" y="29"/>
                    <a:pt x="73" y="31"/>
                  </a:cubicBezTo>
                  <a:cubicBezTo>
                    <a:pt x="73" y="32"/>
                    <a:pt x="74" y="34"/>
                    <a:pt x="74" y="35"/>
                  </a:cubicBezTo>
                  <a:cubicBezTo>
                    <a:pt x="75" y="37"/>
                    <a:pt x="75" y="37"/>
                    <a:pt x="75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5" y="45"/>
                    <a:pt x="74" y="46"/>
                    <a:pt x="72" y="47"/>
                  </a:cubicBezTo>
                  <a:cubicBezTo>
                    <a:pt x="72" y="48"/>
                    <a:pt x="71" y="48"/>
                    <a:pt x="71" y="49"/>
                  </a:cubicBezTo>
                  <a:cubicBezTo>
                    <a:pt x="70" y="51"/>
                    <a:pt x="70" y="51"/>
                    <a:pt x="68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1"/>
                    <a:pt x="60" y="51"/>
                    <a:pt x="61" y="50"/>
                  </a:cubicBezTo>
                  <a:cubicBezTo>
                    <a:pt x="66" y="47"/>
                    <a:pt x="67" y="41"/>
                    <a:pt x="65" y="37"/>
                  </a:cubicBezTo>
                  <a:cubicBezTo>
                    <a:pt x="64" y="35"/>
                    <a:pt x="64" y="35"/>
                    <a:pt x="65" y="33"/>
                  </a:cubicBezTo>
                  <a:cubicBezTo>
                    <a:pt x="68" y="30"/>
                    <a:pt x="68" y="25"/>
                    <a:pt x="66" y="21"/>
                  </a:cubicBezTo>
                  <a:cubicBezTo>
                    <a:pt x="65" y="20"/>
                    <a:pt x="65" y="19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66" y="13"/>
                    <a:pt x="66" y="13"/>
                    <a:pt x="65" y="13"/>
                  </a:cubicBezTo>
                  <a:cubicBezTo>
                    <a:pt x="64" y="13"/>
                    <a:pt x="64" y="13"/>
                    <a:pt x="64" y="15"/>
                  </a:cubicBezTo>
                  <a:cubicBezTo>
                    <a:pt x="64" y="18"/>
                    <a:pt x="61" y="19"/>
                    <a:pt x="59" y="19"/>
                  </a:cubicBezTo>
                  <a:cubicBezTo>
                    <a:pt x="57" y="19"/>
                    <a:pt x="57" y="19"/>
                    <a:pt x="56" y="20"/>
                  </a:cubicBezTo>
                  <a:cubicBezTo>
                    <a:pt x="56" y="21"/>
                    <a:pt x="56" y="21"/>
                    <a:pt x="58" y="21"/>
                  </a:cubicBezTo>
                  <a:cubicBezTo>
                    <a:pt x="59" y="22"/>
                    <a:pt x="60" y="22"/>
                    <a:pt x="61" y="21"/>
                  </a:cubicBezTo>
                  <a:cubicBezTo>
                    <a:pt x="63" y="21"/>
                    <a:pt x="64" y="21"/>
                    <a:pt x="64" y="23"/>
                  </a:cubicBezTo>
                  <a:cubicBezTo>
                    <a:pt x="66" y="26"/>
                    <a:pt x="65" y="31"/>
                    <a:pt x="62" y="33"/>
                  </a:cubicBezTo>
                  <a:cubicBezTo>
                    <a:pt x="61" y="34"/>
                    <a:pt x="61" y="34"/>
                    <a:pt x="62" y="36"/>
                  </a:cubicBezTo>
                  <a:cubicBezTo>
                    <a:pt x="67" y="43"/>
                    <a:pt x="60" y="51"/>
                    <a:pt x="53" y="48"/>
                  </a:cubicBezTo>
                  <a:cubicBezTo>
                    <a:pt x="47" y="44"/>
                    <a:pt x="48" y="36"/>
                    <a:pt x="51" y="31"/>
                  </a:cubicBezTo>
                  <a:cubicBezTo>
                    <a:pt x="53" y="29"/>
                    <a:pt x="53" y="29"/>
                    <a:pt x="51" y="27"/>
                  </a:cubicBezTo>
                  <a:close/>
                  <a:moveTo>
                    <a:pt x="75" y="48"/>
                  </a:moveTo>
                  <a:cubicBezTo>
                    <a:pt x="77" y="47"/>
                    <a:pt x="79" y="47"/>
                    <a:pt x="82" y="49"/>
                  </a:cubicBezTo>
                  <a:cubicBezTo>
                    <a:pt x="84" y="50"/>
                    <a:pt x="83" y="51"/>
                    <a:pt x="81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2" y="51"/>
                    <a:pt x="72" y="50"/>
                    <a:pt x="75" y="48"/>
                  </a:cubicBezTo>
                  <a:close/>
                  <a:moveTo>
                    <a:pt x="33" y="50"/>
                  </a:moveTo>
                  <a:cubicBezTo>
                    <a:pt x="32" y="50"/>
                    <a:pt x="30" y="51"/>
                    <a:pt x="28" y="51"/>
                  </a:cubicBezTo>
                  <a:cubicBezTo>
                    <a:pt x="27" y="51"/>
                    <a:pt x="27" y="50"/>
                    <a:pt x="27" y="50"/>
                  </a:cubicBezTo>
                  <a:cubicBezTo>
                    <a:pt x="26" y="49"/>
                    <a:pt x="26" y="48"/>
                    <a:pt x="28" y="47"/>
                  </a:cubicBezTo>
                  <a:cubicBezTo>
                    <a:pt x="29" y="46"/>
                    <a:pt x="30" y="45"/>
                    <a:pt x="31" y="43"/>
                  </a:cubicBezTo>
                  <a:cubicBezTo>
                    <a:pt x="31" y="42"/>
                    <a:pt x="32" y="41"/>
                    <a:pt x="33" y="41"/>
                  </a:cubicBezTo>
                  <a:cubicBezTo>
                    <a:pt x="34" y="41"/>
                    <a:pt x="35" y="41"/>
                    <a:pt x="35" y="41"/>
                  </a:cubicBezTo>
                  <a:cubicBezTo>
                    <a:pt x="37" y="40"/>
                    <a:pt x="37" y="40"/>
                    <a:pt x="39" y="40"/>
                  </a:cubicBezTo>
                  <a:cubicBezTo>
                    <a:pt x="40" y="41"/>
                    <a:pt x="41" y="41"/>
                    <a:pt x="43" y="40"/>
                  </a:cubicBezTo>
                  <a:cubicBezTo>
                    <a:pt x="44" y="40"/>
                    <a:pt x="45" y="40"/>
                    <a:pt x="45" y="41"/>
                  </a:cubicBezTo>
                  <a:cubicBezTo>
                    <a:pt x="46" y="44"/>
                    <a:pt x="47" y="46"/>
                    <a:pt x="46" y="49"/>
                  </a:cubicBezTo>
                  <a:cubicBezTo>
                    <a:pt x="46" y="50"/>
                    <a:pt x="45" y="51"/>
                    <a:pt x="43" y="51"/>
                  </a:cubicBezTo>
                  <a:cubicBezTo>
                    <a:pt x="37" y="51"/>
                    <a:pt x="39" y="48"/>
                    <a:pt x="33" y="5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3979997" y="1069568"/>
            <a:ext cx="4630145" cy="5385208"/>
          </a:xfrm>
          <a:custGeom>
            <a:avLst/>
            <a:gdLst>
              <a:gd name="T0" fmla="*/ 100 w 170"/>
              <a:gd name="T1" fmla="*/ 75 h 198"/>
              <a:gd name="T2" fmla="*/ 127 w 170"/>
              <a:gd name="T3" fmla="*/ 59 h 198"/>
              <a:gd name="T4" fmla="*/ 139 w 170"/>
              <a:gd name="T5" fmla="*/ 47 h 198"/>
              <a:gd name="T6" fmla="*/ 137 w 170"/>
              <a:gd name="T7" fmla="*/ 65 h 198"/>
              <a:gd name="T8" fmla="*/ 108 w 170"/>
              <a:gd name="T9" fmla="*/ 83 h 198"/>
              <a:gd name="T10" fmla="*/ 113 w 170"/>
              <a:gd name="T11" fmla="*/ 100 h 198"/>
              <a:gd name="T12" fmla="*/ 146 w 170"/>
              <a:gd name="T13" fmla="*/ 101 h 198"/>
              <a:gd name="T14" fmla="*/ 158 w 170"/>
              <a:gd name="T15" fmla="*/ 95 h 198"/>
              <a:gd name="T16" fmla="*/ 152 w 170"/>
              <a:gd name="T17" fmla="*/ 112 h 198"/>
              <a:gd name="T18" fmla="*/ 122 w 170"/>
              <a:gd name="T19" fmla="*/ 111 h 198"/>
              <a:gd name="T20" fmla="*/ 127 w 170"/>
              <a:gd name="T21" fmla="*/ 128 h 198"/>
              <a:gd name="T22" fmla="*/ 100 w 170"/>
              <a:gd name="T23" fmla="*/ 139 h 198"/>
              <a:gd name="T24" fmla="*/ 78 w 170"/>
              <a:gd name="T25" fmla="*/ 184 h 198"/>
              <a:gd name="T26" fmla="*/ 73 w 170"/>
              <a:gd name="T27" fmla="*/ 141 h 198"/>
              <a:gd name="T28" fmla="*/ 68 w 170"/>
              <a:gd name="T29" fmla="*/ 184 h 198"/>
              <a:gd name="T30" fmla="*/ 46 w 170"/>
              <a:gd name="T31" fmla="*/ 174 h 198"/>
              <a:gd name="T32" fmla="*/ 29 w 170"/>
              <a:gd name="T33" fmla="*/ 177 h 198"/>
              <a:gd name="T34" fmla="*/ 17 w 170"/>
              <a:gd name="T35" fmla="*/ 188 h 198"/>
              <a:gd name="T36" fmla="*/ 26 w 170"/>
              <a:gd name="T37" fmla="*/ 170 h 198"/>
              <a:gd name="T38" fmla="*/ 45 w 170"/>
              <a:gd name="T39" fmla="*/ 157 h 198"/>
              <a:gd name="T40" fmla="*/ 38 w 170"/>
              <a:gd name="T41" fmla="*/ 139 h 198"/>
              <a:gd name="T42" fmla="*/ 43 w 170"/>
              <a:gd name="T43" fmla="*/ 81 h 198"/>
              <a:gd name="T44" fmla="*/ 16 w 170"/>
              <a:gd name="T45" fmla="*/ 54 h 198"/>
              <a:gd name="T46" fmla="*/ 0 w 170"/>
              <a:gd name="T47" fmla="*/ 43 h 198"/>
              <a:gd name="T48" fmla="*/ 19 w 170"/>
              <a:gd name="T49" fmla="*/ 43 h 198"/>
              <a:gd name="T50" fmla="*/ 46 w 170"/>
              <a:gd name="T51" fmla="*/ 69 h 198"/>
              <a:gd name="T52" fmla="*/ 54 w 170"/>
              <a:gd name="T53" fmla="*/ 69 h 198"/>
              <a:gd name="T54" fmla="*/ 42 w 170"/>
              <a:gd name="T55" fmla="*/ 40 h 198"/>
              <a:gd name="T56" fmla="*/ 93 w 170"/>
              <a:gd name="T57" fmla="*/ 64 h 198"/>
              <a:gd name="T58" fmla="*/ 68 w 170"/>
              <a:gd name="T59" fmla="*/ 42 h 198"/>
              <a:gd name="T60" fmla="*/ 62 w 170"/>
              <a:gd name="T61" fmla="*/ 45 h 198"/>
              <a:gd name="T62" fmla="*/ 57 w 170"/>
              <a:gd name="T63" fmla="*/ 46 h 198"/>
              <a:gd name="T64" fmla="*/ 55 w 170"/>
              <a:gd name="T65" fmla="*/ 41 h 198"/>
              <a:gd name="T66" fmla="*/ 53 w 170"/>
              <a:gd name="T67" fmla="*/ 36 h 198"/>
              <a:gd name="T68" fmla="*/ 59 w 170"/>
              <a:gd name="T69" fmla="*/ 33 h 198"/>
              <a:gd name="T70" fmla="*/ 64 w 170"/>
              <a:gd name="T71" fmla="*/ 32 h 198"/>
              <a:gd name="T72" fmla="*/ 67 w 170"/>
              <a:gd name="T73" fmla="*/ 37 h 198"/>
              <a:gd name="T74" fmla="*/ 68 w 170"/>
              <a:gd name="T75" fmla="*/ 42 h 198"/>
              <a:gd name="T76" fmla="*/ 87 w 170"/>
              <a:gd name="T77" fmla="*/ 46 h 198"/>
              <a:gd name="T78" fmla="*/ 82 w 170"/>
              <a:gd name="T79" fmla="*/ 45 h 198"/>
              <a:gd name="T80" fmla="*/ 77 w 170"/>
              <a:gd name="T81" fmla="*/ 42 h 198"/>
              <a:gd name="T82" fmla="*/ 78 w 170"/>
              <a:gd name="T83" fmla="*/ 37 h 198"/>
              <a:gd name="T84" fmla="*/ 81 w 170"/>
              <a:gd name="T85" fmla="*/ 32 h 198"/>
              <a:gd name="T86" fmla="*/ 86 w 170"/>
              <a:gd name="T87" fmla="*/ 33 h 198"/>
              <a:gd name="T88" fmla="*/ 91 w 170"/>
              <a:gd name="T89" fmla="*/ 36 h 198"/>
              <a:gd name="T90" fmla="*/ 90 w 170"/>
              <a:gd name="T91" fmla="*/ 41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0" h="198">
                <a:moveTo>
                  <a:pt x="91" y="69"/>
                </a:moveTo>
                <a:cubicBezTo>
                  <a:pt x="95" y="69"/>
                  <a:pt x="98" y="71"/>
                  <a:pt x="100" y="75"/>
                </a:cubicBezTo>
                <a:cubicBezTo>
                  <a:pt x="101" y="77"/>
                  <a:pt x="102" y="77"/>
                  <a:pt x="104" y="76"/>
                </a:cubicBezTo>
                <a:cubicBezTo>
                  <a:pt x="112" y="70"/>
                  <a:pt x="120" y="65"/>
                  <a:pt x="127" y="59"/>
                </a:cubicBezTo>
                <a:cubicBezTo>
                  <a:pt x="129" y="58"/>
                  <a:pt x="129" y="57"/>
                  <a:pt x="130" y="54"/>
                </a:cubicBezTo>
                <a:cubicBezTo>
                  <a:pt x="131" y="50"/>
                  <a:pt x="134" y="47"/>
                  <a:pt x="139" y="47"/>
                </a:cubicBezTo>
                <a:cubicBezTo>
                  <a:pt x="144" y="47"/>
                  <a:pt x="148" y="51"/>
                  <a:pt x="148" y="56"/>
                </a:cubicBezTo>
                <a:cubicBezTo>
                  <a:pt x="148" y="62"/>
                  <a:pt x="143" y="66"/>
                  <a:pt x="137" y="65"/>
                </a:cubicBezTo>
                <a:cubicBezTo>
                  <a:pt x="135" y="65"/>
                  <a:pt x="134" y="65"/>
                  <a:pt x="132" y="66"/>
                </a:cubicBezTo>
                <a:cubicBezTo>
                  <a:pt x="124" y="72"/>
                  <a:pt x="116" y="77"/>
                  <a:pt x="108" y="83"/>
                </a:cubicBezTo>
                <a:cubicBezTo>
                  <a:pt x="106" y="85"/>
                  <a:pt x="105" y="86"/>
                  <a:pt x="106" y="88"/>
                </a:cubicBezTo>
                <a:cubicBezTo>
                  <a:pt x="108" y="92"/>
                  <a:pt x="111" y="96"/>
                  <a:pt x="113" y="100"/>
                </a:cubicBezTo>
                <a:cubicBezTo>
                  <a:pt x="114" y="102"/>
                  <a:pt x="115" y="103"/>
                  <a:pt x="118" y="103"/>
                </a:cubicBezTo>
                <a:cubicBezTo>
                  <a:pt x="127" y="102"/>
                  <a:pt x="136" y="102"/>
                  <a:pt x="146" y="101"/>
                </a:cubicBezTo>
                <a:cubicBezTo>
                  <a:pt x="148" y="101"/>
                  <a:pt x="150" y="100"/>
                  <a:pt x="151" y="98"/>
                </a:cubicBezTo>
                <a:cubicBezTo>
                  <a:pt x="152" y="96"/>
                  <a:pt x="155" y="95"/>
                  <a:pt x="158" y="95"/>
                </a:cubicBezTo>
                <a:cubicBezTo>
                  <a:pt x="170" y="95"/>
                  <a:pt x="170" y="114"/>
                  <a:pt x="158" y="114"/>
                </a:cubicBezTo>
                <a:cubicBezTo>
                  <a:pt x="156" y="114"/>
                  <a:pt x="154" y="113"/>
                  <a:pt x="152" y="112"/>
                </a:cubicBezTo>
                <a:cubicBezTo>
                  <a:pt x="150" y="110"/>
                  <a:pt x="149" y="109"/>
                  <a:pt x="147" y="109"/>
                </a:cubicBezTo>
                <a:cubicBezTo>
                  <a:pt x="138" y="110"/>
                  <a:pt x="130" y="110"/>
                  <a:pt x="122" y="111"/>
                </a:cubicBezTo>
                <a:cubicBezTo>
                  <a:pt x="118" y="111"/>
                  <a:pt x="118" y="110"/>
                  <a:pt x="120" y="114"/>
                </a:cubicBezTo>
                <a:cubicBezTo>
                  <a:pt x="122" y="118"/>
                  <a:pt x="125" y="123"/>
                  <a:pt x="127" y="128"/>
                </a:cubicBezTo>
                <a:cubicBezTo>
                  <a:pt x="134" y="141"/>
                  <a:pt x="114" y="152"/>
                  <a:pt x="107" y="139"/>
                </a:cubicBezTo>
                <a:cubicBezTo>
                  <a:pt x="100" y="125"/>
                  <a:pt x="100" y="126"/>
                  <a:pt x="100" y="139"/>
                </a:cubicBezTo>
                <a:cubicBezTo>
                  <a:pt x="100" y="154"/>
                  <a:pt x="100" y="169"/>
                  <a:pt x="100" y="184"/>
                </a:cubicBezTo>
                <a:cubicBezTo>
                  <a:pt x="100" y="198"/>
                  <a:pt x="78" y="198"/>
                  <a:pt x="78" y="184"/>
                </a:cubicBezTo>
                <a:cubicBezTo>
                  <a:pt x="78" y="172"/>
                  <a:pt x="78" y="161"/>
                  <a:pt x="78" y="150"/>
                </a:cubicBezTo>
                <a:cubicBezTo>
                  <a:pt x="78" y="142"/>
                  <a:pt x="77" y="141"/>
                  <a:pt x="73" y="141"/>
                </a:cubicBezTo>
                <a:cubicBezTo>
                  <a:pt x="68" y="141"/>
                  <a:pt x="68" y="141"/>
                  <a:pt x="68" y="150"/>
                </a:cubicBezTo>
                <a:cubicBezTo>
                  <a:pt x="68" y="161"/>
                  <a:pt x="68" y="172"/>
                  <a:pt x="68" y="184"/>
                </a:cubicBezTo>
                <a:cubicBezTo>
                  <a:pt x="68" y="198"/>
                  <a:pt x="45" y="198"/>
                  <a:pt x="45" y="184"/>
                </a:cubicBezTo>
                <a:cubicBezTo>
                  <a:pt x="45" y="181"/>
                  <a:pt x="46" y="178"/>
                  <a:pt x="46" y="174"/>
                </a:cubicBezTo>
                <a:cubicBezTo>
                  <a:pt x="46" y="171"/>
                  <a:pt x="45" y="170"/>
                  <a:pt x="41" y="172"/>
                </a:cubicBezTo>
                <a:cubicBezTo>
                  <a:pt x="37" y="174"/>
                  <a:pt x="33" y="175"/>
                  <a:pt x="29" y="177"/>
                </a:cubicBezTo>
                <a:cubicBezTo>
                  <a:pt x="28" y="178"/>
                  <a:pt x="27" y="178"/>
                  <a:pt x="26" y="182"/>
                </a:cubicBezTo>
                <a:cubicBezTo>
                  <a:pt x="24" y="185"/>
                  <a:pt x="21" y="188"/>
                  <a:pt x="17" y="188"/>
                </a:cubicBezTo>
                <a:cubicBezTo>
                  <a:pt x="2" y="188"/>
                  <a:pt x="6" y="165"/>
                  <a:pt x="21" y="169"/>
                </a:cubicBezTo>
                <a:cubicBezTo>
                  <a:pt x="24" y="170"/>
                  <a:pt x="24" y="170"/>
                  <a:pt x="26" y="170"/>
                </a:cubicBezTo>
                <a:cubicBezTo>
                  <a:pt x="31" y="167"/>
                  <a:pt x="37" y="165"/>
                  <a:pt x="42" y="162"/>
                </a:cubicBezTo>
                <a:cubicBezTo>
                  <a:pt x="44" y="161"/>
                  <a:pt x="45" y="160"/>
                  <a:pt x="45" y="157"/>
                </a:cubicBezTo>
                <a:cubicBezTo>
                  <a:pt x="45" y="151"/>
                  <a:pt x="45" y="145"/>
                  <a:pt x="45" y="138"/>
                </a:cubicBezTo>
                <a:cubicBezTo>
                  <a:pt x="45" y="126"/>
                  <a:pt x="45" y="125"/>
                  <a:pt x="38" y="139"/>
                </a:cubicBezTo>
                <a:cubicBezTo>
                  <a:pt x="31" y="152"/>
                  <a:pt x="11" y="141"/>
                  <a:pt x="18" y="128"/>
                </a:cubicBezTo>
                <a:cubicBezTo>
                  <a:pt x="26" y="112"/>
                  <a:pt x="35" y="97"/>
                  <a:pt x="43" y="81"/>
                </a:cubicBezTo>
                <a:cubicBezTo>
                  <a:pt x="44" y="79"/>
                  <a:pt x="43" y="78"/>
                  <a:pt x="41" y="76"/>
                </a:cubicBezTo>
                <a:cubicBezTo>
                  <a:pt x="33" y="69"/>
                  <a:pt x="24" y="61"/>
                  <a:pt x="16" y="54"/>
                </a:cubicBezTo>
                <a:cubicBezTo>
                  <a:pt x="15" y="53"/>
                  <a:pt x="13" y="53"/>
                  <a:pt x="10" y="53"/>
                </a:cubicBezTo>
                <a:cubicBezTo>
                  <a:pt x="5" y="53"/>
                  <a:pt x="0" y="49"/>
                  <a:pt x="0" y="43"/>
                </a:cubicBezTo>
                <a:cubicBezTo>
                  <a:pt x="0" y="38"/>
                  <a:pt x="5" y="34"/>
                  <a:pt x="10" y="34"/>
                </a:cubicBezTo>
                <a:cubicBezTo>
                  <a:pt x="15" y="34"/>
                  <a:pt x="19" y="38"/>
                  <a:pt x="19" y="43"/>
                </a:cubicBezTo>
                <a:cubicBezTo>
                  <a:pt x="19" y="45"/>
                  <a:pt x="20" y="46"/>
                  <a:pt x="21" y="47"/>
                </a:cubicBezTo>
                <a:cubicBezTo>
                  <a:pt x="29" y="55"/>
                  <a:pt x="38" y="62"/>
                  <a:pt x="46" y="69"/>
                </a:cubicBezTo>
                <a:cubicBezTo>
                  <a:pt x="48" y="71"/>
                  <a:pt x="49" y="71"/>
                  <a:pt x="51" y="70"/>
                </a:cubicBezTo>
                <a:cubicBezTo>
                  <a:pt x="52" y="69"/>
                  <a:pt x="53" y="69"/>
                  <a:pt x="54" y="69"/>
                </a:cubicBezTo>
                <a:cubicBezTo>
                  <a:pt x="57" y="68"/>
                  <a:pt x="57" y="68"/>
                  <a:pt x="52" y="63"/>
                </a:cubicBezTo>
                <a:cubicBezTo>
                  <a:pt x="46" y="57"/>
                  <a:pt x="42" y="49"/>
                  <a:pt x="42" y="40"/>
                </a:cubicBezTo>
                <a:cubicBezTo>
                  <a:pt x="42" y="0"/>
                  <a:pt x="104" y="0"/>
                  <a:pt x="104" y="40"/>
                </a:cubicBezTo>
                <a:cubicBezTo>
                  <a:pt x="104" y="50"/>
                  <a:pt x="99" y="58"/>
                  <a:pt x="93" y="64"/>
                </a:cubicBezTo>
                <a:cubicBezTo>
                  <a:pt x="88" y="68"/>
                  <a:pt x="88" y="68"/>
                  <a:pt x="91" y="69"/>
                </a:cubicBezTo>
                <a:close/>
                <a:moveTo>
                  <a:pt x="68" y="42"/>
                </a:moveTo>
                <a:cubicBezTo>
                  <a:pt x="71" y="45"/>
                  <a:pt x="67" y="49"/>
                  <a:pt x="64" y="46"/>
                </a:cubicBezTo>
                <a:cubicBezTo>
                  <a:pt x="64" y="46"/>
                  <a:pt x="63" y="45"/>
                  <a:pt x="62" y="45"/>
                </a:cubicBezTo>
                <a:cubicBezTo>
                  <a:pt x="61" y="43"/>
                  <a:pt x="60" y="43"/>
                  <a:pt x="59" y="45"/>
                </a:cubicBezTo>
                <a:cubicBezTo>
                  <a:pt x="59" y="45"/>
                  <a:pt x="58" y="46"/>
                  <a:pt x="57" y="46"/>
                </a:cubicBezTo>
                <a:cubicBezTo>
                  <a:pt x="55" y="49"/>
                  <a:pt x="51" y="45"/>
                  <a:pt x="53" y="42"/>
                </a:cubicBezTo>
                <a:cubicBezTo>
                  <a:pt x="54" y="42"/>
                  <a:pt x="55" y="41"/>
                  <a:pt x="55" y="41"/>
                </a:cubicBezTo>
                <a:cubicBezTo>
                  <a:pt x="56" y="39"/>
                  <a:pt x="56" y="39"/>
                  <a:pt x="55" y="37"/>
                </a:cubicBezTo>
                <a:cubicBezTo>
                  <a:pt x="55" y="37"/>
                  <a:pt x="54" y="36"/>
                  <a:pt x="53" y="36"/>
                </a:cubicBezTo>
                <a:cubicBezTo>
                  <a:pt x="51" y="33"/>
                  <a:pt x="55" y="29"/>
                  <a:pt x="57" y="32"/>
                </a:cubicBezTo>
                <a:cubicBezTo>
                  <a:pt x="58" y="32"/>
                  <a:pt x="59" y="33"/>
                  <a:pt x="59" y="33"/>
                </a:cubicBezTo>
                <a:cubicBezTo>
                  <a:pt x="60" y="35"/>
                  <a:pt x="61" y="35"/>
                  <a:pt x="63" y="33"/>
                </a:cubicBezTo>
                <a:cubicBezTo>
                  <a:pt x="63" y="33"/>
                  <a:pt x="64" y="32"/>
                  <a:pt x="64" y="32"/>
                </a:cubicBezTo>
                <a:cubicBezTo>
                  <a:pt x="67" y="29"/>
                  <a:pt x="71" y="33"/>
                  <a:pt x="68" y="36"/>
                </a:cubicBezTo>
                <a:cubicBezTo>
                  <a:pt x="68" y="36"/>
                  <a:pt x="67" y="37"/>
                  <a:pt x="67" y="37"/>
                </a:cubicBezTo>
                <a:cubicBezTo>
                  <a:pt x="65" y="39"/>
                  <a:pt x="65" y="39"/>
                  <a:pt x="66" y="41"/>
                </a:cubicBezTo>
                <a:cubicBezTo>
                  <a:pt x="67" y="41"/>
                  <a:pt x="67" y="42"/>
                  <a:pt x="68" y="42"/>
                </a:cubicBezTo>
                <a:close/>
                <a:moveTo>
                  <a:pt x="91" y="42"/>
                </a:moveTo>
                <a:cubicBezTo>
                  <a:pt x="94" y="45"/>
                  <a:pt x="90" y="49"/>
                  <a:pt x="87" y="46"/>
                </a:cubicBezTo>
                <a:cubicBezTo>
                  <a:pt x="87" y="46"/>
                  <a:pt x="86" y="45"/>
                  <a:pt x="86" y="45"/>
                </a:cubicBezTo>
                <a:cubicBezTo>
                  <a:pt x="84" y="43"/>
                  <a:pt x="84" y="43"/>
                  <a:pt x="82" y="45"/>
                </a:cubicBezTo>
                <a:cubicBezTo>
                  <a:pt x="82" y="45"/>
                  <a:pt x="81" y="46"/>
                  <a:pt x="81" y="46"/>
                </a:cubicBezTo>
                <a:cubicBezTo>
                  <a:pt x="78" y="49"/>
                  <a:pt x="74" y="45"/>
                  <a:pt x="77" y="42"/>
                </a:cubicBezTo>
                <a:cubicBezTo>
                  <a:pt x="77" y="42"/>
                  <a:pt x="78" y="41"/>
                  <a:pt x="79" y="41"/>
                </a:cubicBezTo>
                <a:cubicBezTo>
                  <a:pt x="80" y="39"/>
                  <a:pt x="80" y="39"/>
                  <a:pt x="78" y="37"/>
                </a:cubicBezTo>
                <a:cubicBezTo>
                  <a:pt x="78" y="37"/>
                  <a:pt x="77" y="36"/>
                  <a:pt x="77" y="36"/>
                </a:cubicBezTo>
                <a:cubicBezTo>
                  <a:pt x="74" y="33"/>
                  <a:pt x="78" y="29"/>
                  <a:pt x="81" y="32"/>
                </a:cubicBezTo>
                <a:cubicBezTo>
                  <a:pt x="81" y="32"/>
                  <a:pt x="82" y="33"/>
                  <a:pt x="82" y="33"/>
                </a:cubicBezTo>
                <a:cubicBezTo>
                  <a:pt x="84" y="35"/>
                  <a:pt x="84" y="35"/>
                  <a:pt x="86" y="33"/>
                </a:cubicBezTo>
                <a:cubicBezTo>
                  <a:pt x="86" y="33"/>
                  <a:pt x="87" y="32"/>
                  <a:pt x="87" y="32"/>
                </a:cubicBezTo>
                <a:cubicBezTo>
                  <a:pt x="90" y="29"/>
                  <a:pt x="94" y="33"/>
                  <a:pt x="91" y="36"/>
                </a:cubicBezTo>
                <a:cubicBezTo>
                  <a:pt x="91" y="36"/>
                  <a:pt x="90" y="37"/>
                  <a:pt x="90" y="37"/>
                </a:cubicBezTo>
                <a:cubicBezTo>
                  <a:pt x="89" y="39"/>
                  <a:pt x="89" y="39"/>
                  <a:pt x="90" y="41"/>
                </a:cubicBezTo>
                <a:cubicBezTo>
                  <a:pt x="90" y="41"/>
                  <a:pt x="91" y="42"/>
                  <a:pt x="91" y="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1695450" y="1695450"/>
            <a:ext cx="3733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082486" y="2060585"/>
            <a:ext cx="2288655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92098" y="1695450"/>
            <a:ext cx="168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b="1" dirty="0">
                <a:solidFill>
                  <a:schemeClr val="bg1"/>
                </a:solidFill>
              </a:rPr>
              <a:t>TEXT HERE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6571792" y="2647950"/>
            <a:ext cx="3733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875119" y="3016647"/>
            <a:ext cx="2288655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861186" y="2651512"/>
            <a:ext cx="168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 HERE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2628900" y="3371850"/>
            <a:ext cx="3733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019288" y="3849246"/>
            <a:ext cx="2288655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628900" y="3484111"/>
            <a:ext cx="168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b="1" dirty="0">
                <a:solidFill>
                  <a:schemeClr val="bg1"/>
                </a:solidFill>
              </a:rPr>
              <a:t>TEXT HERE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5562467" y="4400550"/>
            <a:ext cx="3733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7598303" y="4866164"/>
            <a:ext cx="2288655" cy="1052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584370" y="4501029"/>
            <a:ext cx="168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TEXT HERE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50523" y="957943"/>
            <a:ext cx="2249658" cy="72571"/>
            <a:chOff x="8950523" y="957943"/>
            <a:chExt cx="2249658" cy="72571"/>
          </a:xfrm>
        </p:grpSpPr>
        <p:sp>
          <p:nvSpPr>
            <p:cNvPr id="3" name="矩形 2"/>
            <p:cNvSpPr/>
            <p:nvPr/>
          </p:nvSpPr>
          <p:spPr>
            <a:xfrm>
              <a:off x="8950523" y="957943"/>
              <a:ext cx="751483" cy="725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702006" y="957943"/>
              <a:ext cx="751483" cy="725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0448698" y="957943"/>
              <a:ext cx="751483" cy="725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038274" y="347897"/>
            <a:ext cx="233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PART TWO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8134675" y="347897"/>
            <a:ext cx="730931" cy="784846"/>
            <a:chOff x="1453" y="-241"/>
            <a:chExt cx="3552" cy="3814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453" y="22"/>
              <a:ext cx="3552" cy="355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2190" y="585"/>
              <a:ext cx="2815" cy="2988"/>
            </a:xfrm>
            <a:custGeom>
              <a:avLst/>
              <a:gdLst>
                <a:gd name="T0" fmla="*/ 130 w 130"/>
                <a:gd name="T1" fmla="*/ 59 h 138"/>
                <a:gd name="T2" fmla="*/ 48 w 130"/>
                <a:gd name="T3" fmla="*/ 138 h 138"/>
                <a:gd name="T4" fmla="*/ 33 w 130"/>
                <a:gd name="T5" fmla="*/ 136 h 138"/>
                <a:gd name="T6" fmla="*/ 2 w 130"/>
                <a:gd name="T7" fmla="*/ 106 h 138"/>
                <a:gd name="T8" fmla="*/ 4 w 130"/>
                <a:gd name="T9" fmla="*/ 102 h 138"/>
                <a:gd name="T10" fmla="*/ 1 w 130"/>
                <a:gd name="T11" fmla="*/ 70 h 138"/>
                <a:gd name="T12" fmla="*/ 0 w 130"/>
                <a:gd name="T13" fmla="*/ 41 h 138"/>
                <a:gd name="T14" fmla="*/ 11 w 130"/>
                <a:gd name="T15" fmla="*/ 51 h 138"/>
                <a:gd name="T16" fmla="*/ 14 w 130"/>
                <a:gd name="T17" fmla="*/ 52 h 138"/>
                <a:gd name="T18" fmla="*/ 5 w 130"/>
                <a:gd name="T19" fmla="*/ 43 h 138"/>
                <a:gd name="T20" fmla="*/ 16 w 130"/>
                <a:gd name="T21" fmla="*/ 23 h 138"/>
                <a:gd name="T22" fmla="*/ 29 w 130"/>
                <a:gd name="T23" fmla="*/ 5 h 138"/>
                <a:gd name="T24" fmla="*/ 44 w 130"/>
                <a:gd name="T25" fmla="*/ 0 h 138"/>
                <a:gd name="T26" fmla="*/ 53 w 130"/>
                <a:gd name="T27" fmla="*/ 9 h 138"/>
                <a:gd name="T28" fmla="*/ 60 w 130"/>
                <a:gd name="T29" fmla="*/ 4 h 138"/>
                <a:gd name="T30" fmla="*/ 73 w 130"/>
                <a:gd name="T31" fmla="*/ 3 h 138"/>
                <a:gd name="T32" fmla="*/ 130 w 130"/>
                <a:gd name="T33" fmla="*/ 5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38">
                  <a:moveTo>
                    <a:pt x="130" y="59"/>
                  </a:moveTo>
                  <a:cubicBezTo>
                    <a:pt x="128" y="103"/>
                    <a:pt x="92" y="138"/>
                    <a:pt x="48" y="138"/>
                  </a:cubicBezTo>
                  <a:cubicBezTo>
                    <a:pt x="43" y="138"/>
                    <a:pt x="38" y="137"/>
                    <a:pt x="33" y="13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130" y="59"/>
                    <a:pt x="130" y="59"/>
                    <a:pt x="130" y="5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1804" y="-241"/>
              <a:ext cx="2732" cy="3244"/>
            </a:xfrm>
            <a:custGeom>
              <a:avLst/>
              <a:gdLst>
                <a:gd name="T0" fmla="*/ 31 w 96"/>
                <a:gd name="T1" fmla="*/ 24 h 114"/>
                <a:gd name="T2" fmla="*/ 36 w 96"/>
                <a:gd name="T3" fmla="*/ 13 h 114"/>
                <a:gd name="T4" fmla="*/ 27 w 96"/>
                <a:gd name="T5" fmla="*/ 37 h 114"/>
                <a:gd name="T6" fmla="*/ 18 w 96"/>
                <a:gd name="T7" fmla="*/ 41 h 114"/>
                <a:gd name="T8" fmla="*/ 12 w 96"/>
                <a:gd name="T9" fmla="*/ 25 h 114"/>
                <a:gd name="T10" fmla="*/ 45 w 96"/>
                <a:gd name="T11" fmla="*/ 19 h 114"/>
                <a:gd name="T12" fmla="*/ 88 w 96"/>
                <a:gd name="T13" fmla="*/ 114 h 114"/>
                <a:gd name="T14" fmla="*/ 45 w 96"/>
                <a:gd name="T15" fmla="*/ 53 h 114"/>
                <a:gd name="T16" fmla="*/ 19 w 96"/>
                <a:gd name="T17" fmla="*/ 47 h 114"/>
                <a:gd name="T18" fmla="*/ 8 w 96"/>
                <a:gd name="T19" fmla="*/ 114 h 114"/>
                <a:gd name="T20" fmla="*/ 8 w 96"/>
                <a:gd name="T21" fmla="*/ 70 h 114"/>
                <a:gd name="T22" fmla="*/ 13 w 96"/>
                <a:gd name="T23" fmla="*/ 66 h 114"/>
                <a:gd name="T24" fmla="*/ 20 w 96"/>
                <a:gd name="T25" fmla="*/ 68 h 114"/>
                <a:gd name="T26" fmla="*/ 28 w 96"/>
                <a:gd name="T27" fmla="*/ 67 h 114"/>
                <a:gd name="T28" fmla="*/ 32 w 96"/>
                <a:gd name="T29" fmla="*/ 65 h 114"/>
                <a:gd name="T30" fmla="*/ 36 w 96"/>
                <a:gd name="T31" fmla="*/ 63 h 114"/>
                <a:gd name="T32" fmla="*/ 42 w 96"/>
                <a:gd name="T33" fmla="*/ 57 h 114"/>
                <a:gd name="T34" fmla="*/ 45 w 96"/>
                <a:gd name="T35" fmla="*/ 64 h 114"/>
                <a:gd name="T36" fmla="*/ 40 w 96"/>
                <a:gd name="T37" fmla="*/ 65 h 114"/>
                <a:gd name="T38" fmla="*/ 36 w 96"/>
                <a:gd name="T39" fmla="*/ 68 h 114"/>
                <a:gd name="T40" fmla="*/ 32 w 96"/>
                <a:gd name="T41" fmla="*/ 73 h 114"/>
                <a:gd name="T42" fmla="*/ 24 w 96"/>
                <a:gd name="T43" fmla="*/ 75 h 114"/>
                <a:gd name="T44" fmla="*/ 17 w 96"/>
                <a:gd name="T45" fmla="*/ 74 h 114"/>
                <a:gd name="T46" fmla="*/ 12 w 96"/>
                <a:gd name="T47" fmla="*/ 75 h 114"/>
                <a:gd name="T48" fmla="*/ 6 w 96"/>
                <a:gd name="T49" fmla="*/ 76 h 114"/>
                <a:gd name="T50" fmla="*/ 17 w 96"/>
                <a:gd name="T51" fmla="*/ 84 h 114"/>
                <a:gd name="T52" fmla="*/ 60 w 96"/>
                <a:gd name="T53" fmla="*/ 66 h 114"/>
                <a:gd name="T54" fmla="*/ 63 w 96"/>
                <a:gd name="T55" fmla="*/ 94 h 114"/>
                <a:gd name="T56" fmla="*/ 68 w 96"/>
                <a:gd name="T57" fmla="*/ 97 h 114"/>
                <a:gd name="T58" fmla="*/ 74 w 96"/>
                <a:gd name="T59" fmla="*/ 99 h 114"/>
                <a:gd name="T60" fmla="*/ 81 w 96"/>
                <a:gd name="T61" fmla="*/ 99 h 114"/>
                <a:gd name="T62" fmla="*/ 88 w 96"/>
                <a:gd name="T63" fmla="*/ 99 h 114"/>
                <a:gd name="T64" fmla="*/ 88 w 96"/>
                <a:gd name="T65" fmla="*/ 105 h 114"/>
                <a:gd name="T66" fmla="*/ 82 w 96"/>
                <a:gd name="T67" fmla="*/ 104 h 114"/>
                <a:gd name="T68" fmla="*/ 76 w 96"/>
                <a:gd name="T69" fmla="*/ 104 h 114"/>
                <a:gd name="T70" fmla="*/ 69 w 96"/>
                <a:gd name="T71" fmla="*/ 106 h 114"/>
                <a:gd name="T72" fmla="*/ 64 w 96"/>
                <a:gd name="T73" fmla="*/ 103 h 114"/>
                <a:gd name="T74" fmla="*/ 61 w 96"/>
                <a:gd name="T75" fmla="*/ 95 h 114"/>
                <a:gd name="T76" fmla="*/ 41 w 96"/>
                <a:gd name="T77" fmla="*/ 108 h 114"/>
                <a:gd name="T78" fmla="*/ 67 w 96"/>
                <a:gd name="T79" fmla="*/ 7 h 114"/>
                <a:gd name="T80" fmla="*/ 93 w 96"/>
                <a:gd name="T81" fmla="*/ 40 h 114"/>
                <a:gd name="T82" fmla="*/ 80 w 96"/>
                <a:gd name="T83" fmla="*/ 39 h 114"/>
                <a:gd name="T84" fmla="*/ 75 w 96"/>
                <a:gd name="T85" fmla="*/ 29 h 114"/>
                <a:gd name="T86" fmla="*/ 72 w 96"/>
                <a:gd name="T87" fmla="*/ 47 h 114"/>
                <a:gd name="T88" fmla="*/ 65 w 96"/>
                <a:gd name="T89" fmla="*/ 37 h 114"/>
                <a:gd name="T90" fmla="*/ 65 w 96"/>
                <a:gd name="T91" fmla="*/ 13 h 114"/>
                <a:gd name="T92" fmla="*/ 61 w 96"/>
                <a:gd name="T93" fmla="*/ 21 h 114"/>
                <a:gd name="T94" fmla="*/ 51 w 96"/>
                <a:gd name="T95" fmla="*/ 31 h 114"/>
                <a:gd name="T96" fmla="*/ 76 w 96"/>
                <a:gd name="T97" fmla="*/ 51 h 114"/>
                <a:gd name="T98" fmla="*/ 28 w 96"/>
                <a:gd name="T99" fmla="*/ 47 h 114"/>
                <a:gd name="T100" fmla="*/ 43 w 96"/>
                <a:gd name="T101" fmla="*/ 4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" h="114">
                  <a:moveTo>
                    <a:pt x="34" y="38"/>
                  </a:moveTo>
                  <a:cubicBezTo>
                    <a:pt x="32" y="40"/>
                    <a:pt x="29" y="39"/>
                    <a:pt x="29" y="36"/>
                  </a:cubicBezTo>
                  <a:cubicBezTo>
                    <a:pt x="29" y="33"/>
                    <a:pt x="28" y="33"/>
                    <a:pt x="27" y="31"/>
                  </a:cubicBezTo>
                  <a:cubicBezTo>
                    <a:pt x="24" y="29"/>
                    <a:pt x="24" y="25"/>
                    <a:pt x="27" y="23"/>
                  </a:cubicBezTo>
                  <a:cubicBezTo>
                    <a:pt x="29" y="22"/>
                    <a:pt x="29" y="22"/>
                    <a:pt x="31" y="24"/>
                  </a:cubicBezTo>
                  <a:cubicBezTo>
                    <a:pt x="32" y="25"/>
                    <a:pt x="33" y="26"/>
                    <a:pt x="34" y="27"/>
                  </a:cubicBezTo>
                  <a:cubicBezTo>
                    <a:pt x="36" y="28"/>
                    <a:pt x="37" y="28"/>
                    <a:pt x="37" y="27"/>
                  </a:cubicBezTo>
                  <a:cubicBezTo>
                    <a:pt x="37" y="26"/>
                    <a:pt x="37" y="26"/>
                    <a:pt x="35" y="25"/>
                  </a:cubicBezTo>
                  <a:cubicBezTo>
                    <a:pt x="31" y="23"/>
                    <a:pt x="31" y="18"/>
                    <a:pt x="34" y="16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5" y="12"/>
                    <a:pt x="35" y="12"/>
                    <a:pt x="33" y="14"/>
                  </a:cubicBezTo>
                  <a:cubicBezTo>
                    <a:pt x="32" y="14"/>
                    <a:pt x="31" y="15"/>
                    <a:pt x="31" y="17"/>
                  </a:cubicBezTo>
                  <a:cubicBezTo>
                    <a:pt x="30" y="19"/>
                    <a:pt x="29" y="19"/>
                    <a:pt x="27" y="20"/>
                  </a:cubicBezTo>
                  <a:cubicBezTo>
                    <a:pt x="22" y="22"/>
                    <a:pt x="21" y="28"/>
                    <a:pt x="24" y="32"/>
                  </a:cubicBezTo>
                  <a:cubicBezTo>
                    <a:pt x="26" y="35"/>
                    <a:pt x="26" y="35"/>
                    <a:pt x="27" y="37"/>
                  </a:cubicBezTo>
                  <a:cubicBezTo>
                    <a:pt x="27" y="38"/>
                    <a:pt x="27" y="38"/>
                    <a:pt x="28" y="39"/>
                  </a:cubicBezTo>
                  <a:cubicBezTo>
                    <a:pt x="29" y="40"/>
                    <a:pt x="29" y="41"/>
                    <a:pt x="29" y="42"/>
                  </a:cubicBezTo>
                  <a:cubicBezTo>
                    <a:pt x="28" y="43"/>
                    <a:pt x="28" y="43"/>
                    <a:pt x="28" y="44"/>
                  </a:cubicBezTo>
                  <a:cubicBezTo>
                    <a:pt x="26" y="45"/>
                    <a:pt x="26" y="45"/>
                    <a:pt x="25" y="43"/>
                  </a:cubicBezTo>
                  <a:cubicBezTo>
                    <a:pt x="24" y="38"/>
                    <a:pt x="20" y="36"/>
                    <a:pt x="18" y="41"/>
                  </a:cubicBezTo>
                  <a:cubicBezTo>
                    <a:pt x="18" y="42"/>
                    <a:pt x="17" y="44"/>
                    <a:pt x="16" y="47"/>
                  </a:cubicBezTo>
                  <a:cubicBezTo>
                    <a:pt x="15" y="50"/>
                    <a:pt x="14" y="51"/>
                    <a:pt x="11" y="51"/>
                  </a:cubicBezTo>
                  <a:cubicBezTo>
                    <a:pt x="4" y="51"/>
                    <a:pt x="3" y="47"/>
                    <a:pt x="3" y="40"/>
                  </a:cubicBezTo>
                  <a:cubicBezTo>
                    <a:pt x="4" y="36"/>
                    <a:pt x="6" y="32"/>
                    <a:pt x="9" y="30"/>
                  </a:cubicBezTo>
                  <a:cubicBezTo>
                    <a:pt x="11" y="28"/>
                    <a:pt x="12" y="28"/>
                    <a:pt x="12" y="25"/>
                  </a:cubicBezTo>
                  <a:cubicBezTo>
                    <a:pt x="11" y="20"/>
                    <a:pt x="14" y="17"/>
                    <a:pt x="18" y="17"/>
                  </a:cubicBezTo>
                  <a:cubicBezTo>
                    <a:pt x="21" y="16"/>
                    <a:pt x="21" y="16"/>
                    <a:pt x="22" y="13"/>
                  </a:cubicBezTo>
                  <a:cubicBezTo>
                    <a:pt x="22" y="9"/>
                    <a:pt x="25" y="7"/>
                    <a:pt x="29" y="7"/>
                  </a:cubicBezTo>
                  <a:cubicBezTo>
                    <a:pt x="32" y="7"/>
                    <a:pt x="32" y="7"/>
                    <a:pt x="34" y="6"/>
                  </a:cubicBezTo>
                  <a:cubicBezTo>
                    <a:pt x="42" y="0"/>
                    <a:pt x="51" y="10"/>
                    <a:pt x="45" y="19"/>
                  </a:cubicBezTo>
                  <a:cubicBezTo>
                    <a:pt x="44" y="21"/>
                    <a:pt x="44" y="22"/>
                    <a:pt x="46" y="24"/>
                  </a:cubicBezTo>
                  <a:cubicBezTo>
                    <a:pt x="49" y="30"/>
                    <a:pt x="47" y="39"/>
                    <a:pt x="40" y="38"/>
                  </a:cubicBezTo>
                  <a:cubicBezTo>
                    <a:pt x="36" y="38"/>
                    <a:pt x="36" y="38"/>
                    <a:pt x="34" y="38"/>
                  </a:cubicBezTo>
                  <a:close/>
                  <a:moveTo>
                    <a:pt x="8" y="114"/>
                  </a:moveTo>
                  <a:cubicBezTo>
                    <a:pt x="88" y="114"/>
                    <a:pt x="88" y="114"/>
                    <a:pt x="88" y="114"/>
                  </a:cubicBezTo>
                  <a:cubicBezTo>
                    <a:pt x="93" y="114"/>
                    <a:pt x="96" y="110"/>
                    <a:pt x="96" y="106"/>
                  </a:cubicBezTo>
                  <a:cubicBezTo>
                    <a:pt x="96" y="81"/>
                    <a:pt x="96" y="75"/>
                    <a:pt x="96" y="50"/>
                  </a:cubicBezTo>
                  <a:cubicBezTo>
                    <a:pt x="96" y="46"/>
                    <a:pt x="96" y="46"/>
                    <a:pt x="94" y="50"/>
                  </a:cubicBezTo>
                  <a:cubicBezTo>
                    <a:pt x="93" y="53"/>
                    <a:pt x="90" y="53"/>
                    <a:pt x="86" y="53"/>
                  </a:cubicBezTo>
                  <a:cubicBezTo>
                    <a:pt x="75" y="53"/>
                    <a:pt x="58" y="53"/>
                    <a:pt x="45" y="53"/>
                  </a:cubicBezTo>
                  <a:cubicBezTo>
                    <a:pt x="43" y="53"/>
                    <a:pt x="39" y="53"/>
                    <a:pt x="39" y="53"/>
                  </a:cubicBezTo>
                  <a:cubicBezTo>
                    <a:pt x="37" y="52"/>
                    <a:pt x="36" y="52"/>
                    <a:pt x="34" y="53"/>
                  </a:cubicBezTo>
                  <a:cubicBezTo>
                    <a:pt x="32" y="53"/>
                    <a:pt x="30" y="54"/>
                    <a:pt x="28" y="54"/>
                  </a:cubicBezTo>
                  <a:cubicBezTo>
                    <a:pt x="24" y="54"/>
                    <a:pt x="24" y="50"/>
                    <a:pt x="23" y="47"/>
                  </a:cubicBezTo>
                  <a:cubicBezTo>
                    <a:pt x="22" y="39"/>
                    <a:pt x="21" y="38"/>
                    <a:pt x="19" y="47"/>
                  </a:cubicBezTo>
                  <a:cubicBezTo>
                    <a:pt x="17" y="52"/>
                    <a:pt x="17" y="53"/>
                    <a:pt x="11" y="53"/>
                  </a:cubicBezTo>
                  <a:cubicBezTo>
                    <a:pt x="7" y="53"/>
                    <a:pt x="3" y="53"/>
                    <a:pt x="2" y="50"/>
                  </a:cubicBezTo>
                  <a:cubicBezTo>
                    <a:pt x="0" y="45"/>
                    <a:pt x="0" y="46"/>
                    <a:pt x="0" y="5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0"/>
                    <a:pt x="3" y="114"/>
                    <a:pt x="8" y="114"/>
                  </a:cubicBezTo>
                  <a:close/>
                  <a:moveTo>
                    <a:pt x="4" y="74"/>
                  </a:moveTo>
                  <a:cubicBezTo>
                    <a:pt x="4" y="74"/>
                    <a:pt x="5" y="74"/>
                    <a:pt x="5" y="74"/>
                  </a:cubicBezTo>
                  <a:cubicBezTo>
                    <a:pt x="6" y="74"/>
                    <a:pt x="7" y="73"/>
                    <a:pt x="6" y="72"/>
                  </a:cubicBezTo>
                  <a:cubicBezTo>
                    <a:pt x="6" y="72"/>
                    <a:pt x="6" y="71"/>
                    <a:pt x="5" y="71"/>
                  </a:cubicBezTo>
                  <a:cubicBezTo>
                    <a:pt x="5" y="69"/>
                    <a:pt x="7" y="68"/>
                    <a:pt x="8" y="70"/>
                  </a:cubicBezTo>
                  <a:cubicBezTo>
                    <a:pt x="8" y="70"/>
                    <a:pt x="8" y="71"/>
                    <a:pt x="9" y="72"/>
                  </a:cubicBezTo>
                  <a:cubicBezTo>
                    <a:pt x="9" y="72"/>
                    <a:pt x="9" y="73"/>
                    <a:pt x="10" y="72"/>
                  </a:cubicBezTo>
                  <a:cubicBezTo>
                    <a:pt x="11" y="72"/>
                    <a:pt x="12" y="72"/>
                    <a:pt x="13" y="72"/>
                  </a:cubicBezTo>
                  <a:cubicBezTo>
                    <a:pt x="14" y="71"/>
                    <a:pt x="14" y="71"/>
                    <a:pt x="14" y="70"/>
                  </a:cubicBezTo>
                  <a:cubicBezTo>
                    <a:pt x="14" y="69"/>
                    <a:pt x="13" y="67"/>
                    <a:pt x="13" y="66"/>
                  </a:cubicBezTo>
                  <a:cubicBezTo>
                    <a:pt x="13" y="65"/>
                    <a:pt x="15" y="64"/>
                    <a:pt x="16" y="66"/>
                  </a:cubicBezTo>
                  <a:cubicBezTo>
                    <a:pt x="16" y="67"/>
                    <a:pt x="16" y="68"/>
                    <a:pt x="16" y="69"/>
                  </a:cubicBezTo>
                  <a:cubicBezTo>
                    <a:pt x="17" y="70"/>
                    <a:pt x="17" y="70"/>
                    <a:pt x="18" y="70"/>
                  </a:cubicBezTo>
                  <a:cubicBezTo>
                    <a:pt x="18" y="70"/>
                    <a:pt x="19" y="70"/>
                    <a:pt x="19" y="69"/>
                  </a:cubicBezTo>
                  <a:cubicBezTo>
                    <a:pt x="20" y="69"/>
                    <a:pt x="20" y="69"/>
                    <a:pt x="20" y="68"/>
                  </a:cubicBezTo>
                  <a:cubicBezTo>
                    <a:pt x="20" y="67"/>
                    <a:pt x="20" y="66"/>
                    <a:pt x="20" y="66"/>
                  </a:cubicBezTo>
                  <a:cubicBezTo>
                    <a:pt x="19" y="64"/>
                    <a:pt x="22" y="63"/>
                    <a:pt x="22" y="65"/>
                  </a:cubicBezTo>
                  <a:cubicBezTo>
                    <a:pt x="22" y="66"/>
                    <a:pt x="23" y="66"/>
                    <a:pt x="23" y="67"/>
                  </a:cubicBezTo>
                  <a:cubicBezTo>
                    <a:pt x="23" y="68"/>
                    <a:pt x="23" y="68"/>
                    <a:pt x="24" y="68"/>
                  </a:cubicBezTo>
                  <a:cubicBezTo>
                    <a:pt x="25" y="67"/>
                    <a:pt x="26" y="67"/>
                    <a:pt x="28" y="67"/>
                  </a:cubicBezTo>
                  <a:cubicBezTo>
                    <a:pt x="29" y="66"/>
                    <a:pt x="29" y="66"/>
                    <a:pt x="28" y="65"/>
                  </a:cubicBezTo>
                  <a:cubicBezTo>
                    <a:pt x="28" y="64"/>
                    <a:pt x="27" y="63"/>
                    <a:pt x="27" y="62"/>
                  </a:cubicBezTo>
                  <a:cubicBezTo>
                    <a:pt x="26" y="60"/>
                    <a:pt x="28" y="59"/>
                    <a:pt x="29" y="61"/>
                  </a:cubicBezTo>
                  <a:cubicBezTo>
                    <a:pt x="30" y="62"/>
                    <a:pt x="30" y="63"/>
                    <a:pt x="31" y="64"/>
                  </a:cubicBezTo>
                  <a:cubicBezTo>
                    <a:pt x="31" y="65"/>
                    <a:pt x="31" y="66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4" y="65"/>
                    <a:pt x="34" y="64"/>
                    <a:pt x="34" y="63"/>
                  </a:cubicBezTo>
                  <a:cubicBezTo>
                    <a:pt x="34" y="63"/>
                    <a:pt x="33" y="62"/>
                    <a:pt x="33" y="61"/>
                  </a:cubicBezTo>
                  <a:cubicBezTo>
                    <a:pt x="33" y="60"/>
                    <a:pt x="35" y="59"/>
                    <a:pt x="36" y="61"/>
                  </a:cubicBezTo>
                  <a:cubicBezTo>
                    <a:pt x="36" y="61"/>
                    <a:pt x="36" y="62"/>
                    <a:pt x="36" y="63"/>
                  </a:cubicBezTo>
                  <a:cubicBezTo>
                    <a:pt x="37" y="64"/>
                    <a:pt x="37" y="64"/>
                    <a:pt x="38" y="63"/>
                  </a:cubicBezTo>
                  <a:cubicBezTo>
                    <a:pt x="38" y="63"/>
                    <a:pt x="39" y="63"/>
                    <a:pt x="39" y="63"/>
                  </a:cubicBezTo>
                  <a:cubicBezTo>
                    <a:pt x="41" y="63"/>
                    <a:pt x="41" y="62"/>
                    <a:pt x="40" y="61"/>
                  </a:cubicBezTo>
                  <a:cubicBezTo>
                    <a:pt x="40" y="60"/>
                    <a:pt x="40" y="59"/>
                    <a:pt x="39" y="58"/>
                  </a:cubicBezTo>
                  <a:cubicBezTo>
                    <a:pt x="39" y="56"/>
                    <a:pt x="41" y="56"/>
                    <a:pt x="42" y="57"/>
                  </a:cubicBezTo>
                  <a:cubicBezTo>
                    <a:pt x="42" y="58"/>
                    <a:pt x="43" y="59"/>
                    <a:pt x="43" y="60"/>
                  </a:cubicBezTo>
                  <a:cubicBezTo>
                    <a:pt x="43" y="62"/>
                    <a:pt x="43" y="62"/>
                    <a:pt x="45" y="61"/>
                  </a:cubicBezTo>
                  <a:cubicBezTo>
                    <a:pt x="45" y="61"/>
                    <a:pt x="47" y="61"/>
                    <a:pt x="48" y="60"/>
                  </a:cubicBezTo>
                  <a:cubicBezTo>
                    <a:pt x="50" y="60"/>
                    <a:pt x="51" y="62"/>
                    <a:pt x="49" y="63"/>
                  </a:cubicBezTo>
                  <a:cubicBezTo>
                    <a:pt x="48" y="63"/>
                    <a:pt x="46" y="64"/>
                    <a:pt x="45" y="64"/>
                  </a:cubicBezTo>
                  <a:cubicBezTo>
                    <a:pt x="44" y="64"/>
                    <a:pt x="44" y="65"/>
                    <a:pt x="44" y="66"/>
                  </a:cubicBezTo>
                  <a:cubicBezTo>
                    <a:pt x="45" y="66"/>
                    <a:pt x="45" y="67"/>
                    <a:pt x="45" y="68"/>
                  </a:cubicBezTo>
                  <a:cubicBezTo>
                    <a:pt x="46" y="70"/>
                    <a:pt x="43" y="71"/>
                    <a:pt x="43" y="69"/>
                  </a:cubicBezTo>
                  <a:cubicBezTo>
                    <a:pt x="43" y="68"/>
                    <a:pt x="42" y="67"/>
                    <a:pt x="42" y="66"/>
                  </a:cubicBezTo>
                  <a:cubicBezTo>
                    <a:pt x="42" y="65"/>
                    <a:pt x="41" y="65"/>
                    <a:pt x="40" y="65"/>
                  </a:cubicBezTo>
                  <a:cubicBezTo>
                    <a:pt x="40" y="66"/>
                    <a:pt x="39" y="66"/>
                    <a:pt x="39" y="66"/>
                  </a:cubicBezTo>
                  <a:cubicBezTo>
                    <a:pt x="38" y="66"/>
                    <a:pt x="38" y="66"/>
                    <a:pt x="38" y="68"/>
                  </a:cubicBezTo>
                  <a:cubicBezTo>
                    <a:pt x="38" y="68"/>
                    <a:pt x="39" y="69"/>
                    <a:pt x="39" y="70"/>
                  </a:cubicBezTo>
                  <a:cubicBezTo>
                    <a:pt x="40" y="71"/>
                    <a:pt x="37" y="72"/>
                    <a:pt x="37" y="71"/>
                  </a:cubicBezTo>
                  <a:cubicBezTo>
                    <a:pt x="36" y="70"/>
                    <a:pt x="36" y="69"/>
                    <a:pt x="36" y="68"/>
                  </a:cubicBezTo>
                  <a:cubicBezTo>
                    <a:pt x="35" y="67"/>
                    <a:pt x="35" y="67"/>
                    <a:pt x="34" y="67"/>
                  </a:cubicBezTo>
                  <a:cubicBezTo>
                    <a:pt x="34" y="67"/>
                    <a:pt x="34" y="68"/>
                    <a:pt x="33" y="68"/>
                  </a:cubicBezTo>
                  <a:cubicBezTo>
                    <a:pt x="32" y="68"/>
                    <a:pt x="32" y="68"/>
                    <a:pt x="33" y="69"/>
                  </a:cubicBezTo>
                  <a:cubicBezTo>
                    <a:pt x="33" y="70"/>
                    <a:pt x="34" y="71"/>
                    <a:pt x="34" y="72"/>
                  </a:cubicBezTo>
                  <a:cubicBezTo>
                    <a:pt x="35" y="73"/>
                    <a:pt x="32" y="74"/>
                    <a:pt x="32" y="73"/>
                  </a:cubicBezTo>
                  <a:cubicBezTo>
                    <a:pt x="31" y="72"/>
                    <a:pt x="31" y="71"/>
                    <a:pt x="30" y="70"/>
                  </a:cubicBezTo>
                  <a:cubicBezTo>
                    <a:pt x="30" y="69"/>
                    <a:pt x="30" y="69"/>
                    <a:pt x="28" y="69"/>
                  </a:cubicBezTo>
                  <a:cubicBezTo>
                    <a:pt x="27" y="70"/>
                    <a:pt x="26" y="70"/>
                    <a:pt x="25" y="70"/>
                  </a:cubicBezTo>
                  <a:cubicBezTo>
                    <a:pt x="24" y="71"/>
                    <a:pt x="24" y="71"/>
                    <a:pt x="24" y="72"/>
                  </a:cubicBezTo>
                  <a:cubicBezTo>
                    <a:pt x="24" y="73"/>
                    <a:pt x="24" y="74"/>
                    <a:pt x="24" y="75"/>
                  </a:cubicBezTo>
                  <a:cubicBezTo>
                    <a:pt x="25" y="76"/>
                    <a:pt x="22" y="77"/>
                    <a:pt x="22" y="75"/>
                  </a:cubicBezTo>
                  <a:cubicBezTo>
                    <a:pt x="22" y="75"/>
                    <a:pt x="22" y="74"/>
                    <a:pt x="21" y="73"/>
                  </a:cubicBezTo>
                  <a:cubicBezTo>
                    <a:pt x="21" y="72"/>
                    <a:pt x="21" y="72"/>
                    <a:pt x="20" y="72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3"/>
                    <a:pt x="17" y="73"/>
                    <a:pt x="17" y="74"/>
                  </a:cubicBezTo>
                  <a:cubicBezTo>
                    <a:pt x="18" y="76"/>
                    <a:pt x="18" y="77"/>
                    <a:pt x="18" y="78"/>
                  </a:cubicBezTo>
                  <a:cubicBezTo>
                    <a:pt x="18" y="80"/>
                    <a:pt x="16" y="80"/>
                    <a:pt x="16" y="79"/>
                  </a:cubicBezTo>
                  <a:cubicBezTo>
                    <a:pt x="15" y="77"/>
                    <a:pt x="15" y="76"/>
                    <a:pt x="15" y="75"/>
                  </a:cubicBezTo>
                  <a:cubicBezTo>
                    <a:pt x="15" y="74"/>
                    <a:pt x="14" y="74"/>
                    <a:pt x="13" y="74"/>
                  </a:cubicBezTo>
                  <a:cubicBezTo>
                    <a:pt x="13" y="74"/>
                    <a:pt x="12" y="74"/>
                    <a:pt x="12" y="75"/>
                  </a:cubicBezTo>
                  <a:cubicBezTo>
                    <a:pt x="11" y="75"/>
                    <a:pt x="10" y="75"/>
                    <a:pt x="11" y="76"/>
                  </a:cubicBezTo>
                  <a:cubicBezTo>
                    <a:pt x="11" y="77"/>
                    <a:pt x="12" y="78"/>
                    <a:pt x="12" y="79"/>
                  </a:cubicBezTo>
                  <a:cubicBezTo>
                    <a:pt x="13" y="80"/>
                    <a:pt x="10" y="81"/>
                    <a:pt x="10" y="80"/>
                  </a:cubicBezTo>
                  <a:cubicBezTo>
                    <a:pt x="9" y="79"/>
                    <a:pt x="9" y="78"/>
                    <a:pt x="8" y="77"/>
                  </a:cubicBezTo>
                  <a:cubicBezTo>
                    <a:pt x="8" y="76"/>
                    <a:pt x="8" y="76"/>
                    <a:pt x="6" y="76"/>
                  </a:cubicBezTo>
                  <a:cubicBezTo>
                    <a:pt x="6" y="76"/>
                    <a:pt x="5" y="77"/>
                    <a:pt x="4" y="77"/>
                  </a:cubicBezTo>
                  <a:cubicBezTo>
                    <a:pt x="3" y="77"/>
                    <a:pt x="2" y="75"/>
                    <a:pt x="4" y="74"/>
                  </a:cubicBezTo>
                  <a:close/>
                  <a:moveTo>
                    <a:pt x="44" y="77"/>
                  </a:moveTo>
                  <a:cubicBezTo>
                    <a:pt x="50" y="99"/>
                    <a:pt x="24" y="110"/>
                    <a:pt x="13" y="90"/>
                  </a:cubicBezTo>
                  <a:cubicBezTo>
                    <a:pt x="12" y="87"/>
                    <a:pt x="12" y="86"/>
                    <a:pt x="17" y="84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2" y="74"/>
                    <a:pt x="43" y="74"/>
                    <a:pt x="44" y="77"/>
                  </a:cubicBezTo>
                  <a:close/>
                  <a:moveTo>
                    <a:pt x="88" y="70"/>
                  </a:moveTo>
                  <a:cubicBezTo>
                    <a:pt x="85" y="92"/>
                    <a:pt x="58" y="92"/>
                    <a:pt x="55" y="69"/>
                  </a:cubicBezTo>
                  <a:cubicBezTo>
                    <a:pt x="55" y="66"/>
                    <a:pt x="56" y="66"/>
                    <a:pt x="60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8" y="66"/>
                    <a:pt x="89" y="66"/>
                    <a:pt x="88" y="70"/>
                  </a:cubicBezTo>
                  <a:close/>
                  <a:moveTo>
                    <a:pt x="61" y="95"/>
                  </a:moveTo>
                  <a:cubicBezTo>
                    <a:pt x="61" y="95"/>
                    <a:pt x="61" y="95"/>
                    <a:pt x="62" y="95"/>
                  </a:cubicBezTo>
                  <a:cubicBezTo>
                    <a:pt x="63" y="96"/>
                    <a:pt x="63" y="95"/>
                    <a:pt x="63" y="94"/>
                  </a:cubicBezTo>
                  <a:cubicBezTo>
                    <a:pt x="64" y="94"/>
                    <a:pt x="64" y="93"/>
                    <a:pt x="64" y="92"/>
                  </a:cubicBezTo>
                  <a:cubicBezTo>
                    <a:pt x="64" y="90"/>
                    <a:pt x="67" y="91"/>
                    <a:pt x="66" y="93"/>
                  </a:cubicBezTo>
                  <a:cubicBezTo>
                    <a:pt x="66" y="93"/>
                    <a:pt x="66" y="94"/>
                    <a:pt x="66" y="95"/>
                  </a:cubicBezTo>
                  <a:cubicBezTo>
                    <a:pt x="66" y="96"/>
                    <a:pt x="66" y="96"/>
                    <a:pt x="67" y="97"/>
                  </a:cubicBezTo>
                  <a:cubicBezTo>
                    <a:pt x="67" y="97"/>
                    <a:pt x="68" y="97"/>
                    <a:pt x="68" y="97"/>
                  </a:cubicBezTo>
                  <a:cubicBezTo>
                    <a:pt x="70" y="98"/>
                    <a:pt x="70" y="97"/>
                    <a:pt x="70" y="96"/>
                  </a:cubicBezTo>
                  <a:cubicBezTo>
                    <a:pt x="70" y="95"/>
                    <a:pt x="70" y="94"/>
                    <a:pt x="70" y="93"/>
                  </a:cubicBezTo>
                  <a:cubicBezTo>
                    <a:pt x="71" y="92"/>
                    <a:pt x="73" y="92"/>
                    <a:pt x="73" y="94"/>
                  </a:cubicBezTo>
                  <a:cubicBezTo>
                    <a:pt x="73" y="95"/>
                    <a:pt x="73" y="96"/>
                    <a:pt x="72" y="97"/>
                  </a:cubicBezTo>
                  <a:cubicBezTo>
                    <a:pt x="72" y="98"/>
                    <a:pt x="73" y="98"/>
                    <a:pt x="74" y="99"/>
                  </a:cubicBezTo>
                  <a:cubicBezTo>
                    <a:pt x="74" y="99"/>
                    <a:pt x="75" y="99"/>
                    <a:pt x="76" y="99"/>
                  </a:cubicBezTo>
                  <a:cubicBezTo>
                    <a:pt x="78" y="100"/>
                    <a:pt x="78" y="100"/>
                    <a:pt x="79" y="99"/>
                  </a:cubicBezTo>
                  <a:cubicBezTo>
                    <a:pt x="79" y="98"/>
                    <a:pt x="79" y="98"/>
                    <a:pt x="79" y="97"/>
                  </a:cubicBezTo>
                  <a:cubicBezTo>
                    <a:pt x="80" y="96"/>
                    <a:pt x="83" y="97"/>
                    <a:pt x="82" y="98"/>
                  </a:cubicBezTo>
                  <a:cubicBezTo>
                    <a:pt x="82" y="99"/>
                    <a:pt x="81" y="99"/>
                    <a:pt x="81" y="99"/>
                  </a:cubicBezTo>
                  <a:cubicBezTo>
                    <a:pt x="81" y="100"/>
                    <a:pt x="81" y="101"/>
                    <a:pt x="82" y="101"/>
                  </a:cubicBezTo>
                  <a:cubicBezTo>
                    <a:pt x="82" y="101"/>
                    <a:pt x="83" y="101"/>
                    <a:pt x="83" y="101"/>
                  </a:cubicBezTo>
                  <a:cubicBezTo>
                    <a:pt x="84" y="102"/>
                    <a:pt x="84" y="102"/>
                    <a:pt x="85" y="101"/>
                  </a:cubicBezTo>
                  <a:cubicBezTo>
                    <a:pt x="85" y="100"/>
                    <a:pt x="85" y="99"/>
                    <a:pt x="85" y="98"/>
                  </a:cubicBezTo>
                  <a:cubicBezTo>
                    <a:pt x="86" y="97"/>
                    <a:pt x="88" y="97"/>
                    <a:pt x="88" y="99"/>
                  </a:cubicBezTo>
                  <a:cubicBezTo>
                    <a:pt x="88" y="100"/>
                    <a:pt x="87" y="101"/>
                    <a:pt x="87" y="101"/>
                  </a:cubicBezTo>
                  <a:cubicBezTo>
                    <a:pt x="87" y="102"/>
                    <a:pt x="87" y="103"/>
                    <a:pt x="88" y="103"/>
                  </a:cubicBezTo>
                  <a:cubicBezTo>
                    <a:pt x="89" y="103"/>
                    <a:pt x="90" y="103"/>
                    <a:pt x="90" y="103"/>
                  </a:cubicBezTo>
                  <a:cubicBezTo>
                    <a:pt x="92" y="104"/>
                    <a:pt x="91" y="106"/>
                    <a:pt x="89" y="106"/>
                  </a:cubicBezTo>
                  <a:cubicBezTo>
                    <a:pt x="89" y="106"/>
                    <a:pt x="88" y="106"/>
                    <a:pt x="88" y="105"/>
                  </a:cubicBezTo>
                  <a:cubicBezTo>
                    <a:pt x="86" y="105"/>
                    <a:pt x="86" y="105"/>
                    <a:pt x="86" y="107"/>
                  </a:cubicBezTo>
                  <a:cubicBezTo>
                    <a:pt x="86" y="107"/>
                    <a:pt x="85" y="108"/>
                    <a:pt x="85" y="109"/>
                  </a:cubicBezTo>
                  <a:cubicBezTo>
                    <a:pt x="85" y="111"/>
                    <a:pt x="82" y="110"/>
                    <a:pt x="83" y="109"/>
                  </a:cubicBezTo>
                  <a:cubicBezTo>
                    <a:pt x="83" y="108"/>
                    <a:pt x="83" y="107"/>
                    <a:pt x="83" y="106"/>
                  </a:cubicBezTo>
                  <a:cubicBezTo>
                    <a:pt x="84" y="105"/>
                    <a:pt x="84" y="104"/>
                    <a:pt x="82" y="104"/>
                  </a:cubicBezTo>
                  <a:cubicBezTo>
                    <a:pt x="82" y="104"/>
                    <a:pt x="81" y="104"/>
                    <a:pt x="81" y="103"/>
                  </a:cubicBezTo>
                  <a:cubicBezTo>
                    <a:pt x="79" y="103"/>
                    <a:pt x="79" y="103"/>
                    <a:pt x="78" y="104"/>
                  </a:cubicBezTo>
                  <a:cubicBezTo>
                    <a:pt x="78" y="105"/>
                    <a:pt x="77" y="106"/>
                    <a:pt x="77" y="107"/>
                  </a:cubicBezTo>
                  <a:cubicBezTo>
                    <a:pt x="76" y="109"/>
                    <a:pt x="74" y="108"/>
                    <a:pt x="74" y="106"/>
                  </a:cubicBezTo>
                  <a:cubicBezTo>
                    <a:pt x="75" y="105"/>
                    <a:pt x="75" y="104"/>
                    <a:pt x="76" y="104"/>
                  </a:cubicBezTo>
                  <a:cubicBezTo>
                    <a:pt x="77" y="102"/>
                    <a:pt x="76" y="102"/>
                    <a:pt x="75" y="102"/>
                  </a:cubicBezTo>
                  <a:cubicBezTo>
                    <a:pt x="75" y="102"/>
                    <a:pt x="74" y="101"/>
                    <a:pt x="74" y="101"/>
                  </a:cubicBezTo>
                  <a:cubicBezTo>
                    <a:pt x="72" y="101"/>
                    <a:pt x="72" y="101"/>
                    <a:pt x="72" y="102"/>
                  </a:cubicBezTo>
                  <a:cubicBezTo>
                    <a:pt x="71" y="104"/>
                    <a:pt x="71" y="105"/>
                    <a:pt x="71" y="106"/>
                  </a:cubicBezTo>
                  <a:cubicBezTo>
                    <a:pt x="71" y="108"/>
                    <a:pt x="68" y="108"/>
                    <a:pt x="69" y="106"/>
                  </a:cubicBezTo>
                  <a:cubicBezTo>
                    <a:pt x="69" y="105"/>
                    <a:pt x="69" y="103"/>
                    <a:pt x="69" y="102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67" y="100"/>
                    <a:pt x="67" y="99"/>
                    <a:pt x="66" y="99"/>
                  </a:cubicBezTo>
                  <a:cubicBezTo>
                    <a:pt x="65" y="99"/>
                    <a:pt x="65" y="99"/>
                    <a:pt x="64" y="100"/>
                  </a:cubicBezTo>
                  <a:cubicBezTo>
                    <a:pt x="64" y="101"/>
                    <a:pt x="64" y="102"/>
                    <a:pt x="64" y="103"/>
                  </a:cubicBezTo>
                  <a:cubicBezTo>
                    <a:pt x="63" y="104"/>
                    <a:pt x="61" y="104"/>
                    <a:pt x="61" y="102"/>
                  </a:cubicBezTo>
                  <a:cubicBezTo>
                    <a:pt x="61" y="101"/>
                    <a:pt x="62" y="100"/>
                    <a:pt x="62" y="100"/>
                  </a:cubicBezTo>
                  <a:cubicBezTo>
                    <a:pt x="62" y="98"/>
                    <a:pt x="62" y="98"/>
                    <a:pt x="61" y="98"/>
                  </a:cubicBezTo>
                  <a:cubicBezTo>
                    <a:pt x="60" y="98"/>
                    <a:pt x="60" y="97"/>
                    <a:pt x="60" y="97"/>
                  </a:cubicBezTo>
                  <a:cubicBezTo>
                    <a:pt x="58" y="97"/>
                    <a:pt x="59" y="95"/>
                    <a:pt x="61" y="95"/>
                  </a:cubicBezTo>
                  <a:close/>
                  <a:moveTo>
                    <a:pt x="41" y="108"/>
                  </a:moveTo>
                  <a:cubicBezTo>
                    <a:pt x="39" y="108"/>
                    <a:pt x="39" y="105"/>
                    <a:pt x="41" y="105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8" y="106"/>
                    <a:pt x="58" y="109"/>
                    <a:pt x="56" y="109"/>
                  </a:cubicBezTo>
                  <a:cubicBezTo>
                    <a:pt x="41" y="108"/>
                    <a:pt x="41" y="108"/>
                    <a:pt x="41" y="108"/>
                  </a:cubicBezTo>
                  <a:close/>
                  <a:moveTo>
                    <a:pt x="51" y="27"/>
                  </a:moveTo>
                  <a:cubicBezTo>
                    <a:pt x="48" y="25"/>
                    <a:pt x="48" y="20"/>
                    <a:pt x="50" y="16"/>
                  </a:cubicBezTo>
                  <a:cubicBezTo>
                    <a:pt x="52" y="14"/>
                    <a:pt x="52" y="14"/>
                    <a:pt x="52" y="12"/>
                  </a:cubicBezTo>
                  <a:cubicBezTo>
                    <a:pt x="52" y="6"/>
                    <a:pt x="57" y="3"/>
                    <a:pt x="62" y="6"/>
                  </a:cubicBezTo>
                  <a:cubicBezTo>
                    <a:pt x="64" y="7"/>
                    <a:pt x="65" y="8"/>
                    <a:pt x="67" y="7"/>
                  </a:cubicBezTo>
                  <a:cubicBezTo>
                    <a:pt x="71" y="6"/>
                    <a:pt x="75" y="9"/>
                    <a:pt x="75" y="13"/>
                  </a:cubicBezTo>
                  <a:cubicBezTo>
                    <a:pt x="75" y="16"/>
                    <a:pt x="75" y="16"/>
                    <a:pt x="77" y="16"/>
                  </a:cubicBezTo>
                  <a:cubicBezTo>
                    <a:pt x="82" y="16"/>
                    <a:pt x="86" y="21"/>
                    <a:pt x="85" y="26"/>
                  </a:cubicBezTo>
                  <a:cubicBezTo>
                    <a:pt x="85" y="28"/>
                    <a:pt x="85" y="28"/>
                    <a:pt x="87" y="30"/>
                  </a:cubicBezTo>
                  <a:cubicBezTo>
                    <a:pt x="91" y="32"/>
                    <a:pt x="93" y="35"/>
                    <a:pt x="93" y="40"/>
                  </a:cubicBezTo>
                  <a:cubicBezTo>
                    <a:pt x="94" y="47"/>
                    <a:pt x="91" y="54"/>
                    <a:pt x="84" y="47"/>
                  </a:cubicBezTo>
                  <a:cubicBezTo>
                    <a:pt x="82" y="46"/>
                    <a:pt x="81" y="45"/>
                    <a:pt x="80" y="45"/>
                  </a:cubicBezTo>
                  <a:cubicBezTo>
                    <a:pt x="77" y="45"/>
                    <a:pt x="77" y="44"/>
                    <a:pt x="77" y="43"/>
                  </a:cubicBezTo>
                  <a:cubicBezTo>
                    <a:pt x="77" y="42"/>
                    <a:pt x="77" y="41"/>
                    <a:pt x="77" y="40"/>
                  </a:cubicBezTo>
                  <a:cubicBezTo>
                    <a:pt x="77" y="39"/>
                    <a:pt x="78" y="39"/>
                    <a:pt x="80" y="39"/>
                  </a:cubicBezTo>
                  <a:cubicBezTo>
                    <a:pt x="81" y="39"/>
                    <a:pt x="83" y="39"/>
                    <a:pt x="84" y="38"/>
                  </a:cubicBezTo>
                  <a:cubicBezTo>
                    <a:pt x="86" y="38"/>
                    <a:pt x="86" y="37"/>
                    <a:pt x="85" y="37"/>
                  </a:cubicBezTo>
                  <a:cubicBezTo>
                    <a:pt x="84" y="36"/>
                    <a:pt x="84" y="36"/>
                    <a:pt x="83" y="36"/>
                  </a:cubicBezTo>
                  <a:cubicBezTo>
                    <a:pt x="79" y="38"/>
                    <a:pt x="76" y="35"/>
                    <a:pt x="76" y="31"/>
                  </a:cubicBezTo>
                  <a:cubicBezTo>
                    <a:pt x="76" y="29"/>
                    <a:pt x="75" y="29"/>
                    <a:pt x="75" y="29"/>
                  </a:cubicBezTo>
                  <a:cubicBezTo>
                    <a:pt x="73" y="29"/>
                    <a:pt x="73" y="29"/>
                    <a:pt x="73" y="31"/>
                  </a:cubicBezTo>
                  <a:cubicBezTo>
                    <a:pt x="73" y="32"/>
                    <a:pt x="74" y="34"/>
                    <a:pt x="74" y="35"/>
                  </a:cubicBezTo>
                  <a:cubicBezTo>
                    <a:pt x="75" y="37"/>
                    <a:pt x="75" y="37"/>
                    <a:pt x="75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5" y="45"/>
                    <a:pt x="74" y="46"/>
                    <a:pt x="72" y="47"/>
                  </a:cubicBezTo>
                  <a:cubicBezTo>
                    <a:pt x="72" y="48"/>
                    <a:pt x="71" y="48"/>
                    <a:pt x="71" y="49"/>
                  </a:cubicBezTo>
                  <a:cubicBezTo>
                    <a:pt x="70" y="51"/>
                    <a:pt x="70" y="51"/>
                    <a:pt x="68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1"/>
                    <a:pt x="60" y="51"/>
                    <a:pt x="61" y="50"/>
                  </a:cubicBezTo>
                  <a:cubicBezTo>
                    <a:pt x="66" y="47"/>
                    <a:pt x="67" y="41"/>
                    <a:pt x="65" y="37"/>
                  </a:cubicBezTo>
                  <a:cubicBezTo>
                    <a:pt x="64" y="35"/>
                    <a:pt x="64" y="35"/>
                    <a:pt x="65" y="33"/>
                  </a:cubicBezTo>
                  <a:cubicBezTo>
                    <a:pt x="68" y="30"/>
                    <a:pt x="68" y="25"/>
                    <a:pt x="66" y="21"/>
                  </a:cubicBezTo>
                  <a:cubicBezTo>
                    <a:pt x="65" y="20"/>
                    <a:pt x="65" y="19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66" y="13"/>
                    <a:pt x="66" y="13"/>
                    <a:pt x="65" y="13"/>
                  </a:cubicBezTo>
                  <a:cubicBezTo>
                    <a:pt x="64" y="13"/>
                    <a:pt x="64" y="13"/>
                    <a:pt x="64" y="15"/>
                  </a:cubicBezTo>
                  <a:cubicBezTo>
                    <a:pt x="64" y="18"/>
                    <a:pt x="61" y="19"/>
                    <a:pt x="59" y="19"/>
                  </a:cubicBezTo>
                  <a:cubicBezTo>
                    <a:pt x="57" y="19"/>
                    <a:pt x="57" y="19"/>
                    <a:pt x="56" y="20"/>
                  </a:cubicBezTo>
                  <a:cubicBezTo>
                    <a:pt x="56" y="21"/>
                    <a:pt x="56" y="21"/>
                    <a:pt x="58" y="21"/>
                  </a:cubicBezTo>
                  <a:cubicBezTo>
                    <a:pt x="59" y="22"/>
                    <a:pt x="60" y="22"/>
                    <a:pt x="61" y="21"/>
                  </a:cubicBezTo>
                  <a:cubicBezTo>
                    <a:pt x="63" y="21"/>
                    <a:pt x="64" y="21"/>
                    <a:pt x="64" y="23"/>
                  </a:cubicBezTo>
                  <a:cubicBezTo>
                    <a:pt x="66" y="26"/>
                    <a:pt x="65" y="31"/>
                    <a:pt x="62" y="33"/>
                  </a:cubicBezTo>
                  <a:cubicBezTo>
                    <a:pt x="61" y="34"/>
                    <a:pt x="61" y="34"/>
                    <a:pt x="62" y="36"/>
                  </a:cubicBezTo>
                  <a:cubicBezTo>
                    <a:pt x="67" y="43"/>
                    <a:pt x="60" y="51"/>
                    <a:pt x="53" y="48"/>
                  </a:cubicBezTo>
                  <a:cubicBezTo>
                    <a:pt x="47" y="44"/>
                    <a:pt x="48" y="36"/>
                    <a:pt x="51" y="31"/>
                  </a:cubicBezTo>
                  <a:cubicBezTo>
                    <a:pt x="53" y="29"/>
                    <a:pt x="53" y="29"/>
                    <a:pt x="51" y="27"/>
                  </a:cubicBezTo>
                  <a:close/>
                  <a:moveTo>
                    <a:pt x="75" y="48"/>
                  </a:moveTo>
                  <a:cubicBezTo>
                    <a:pt x="77" y="47"/>
                    <a:pt x="79" y="47"/>
                    <a:pt x="82" y="49"/>
                  </a:cubicBezTo>
                  <a:cubicBezTo>
                    <a:pt x="84" y="50"/>
                    <a:pt x="83" y="51"/>
                    <a:pt x="81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2" y="51"/>
                    <a:pt x="72" y="50"/>
                    <a:pt x="75" y="48"/>
                  </a:cubicBezTo>
                  <a:close/>
                  <a:moveTo>
                    <a:pt x="33" y="50"/>
                  </a:moveTo>
                  <a:cubicBezTo>
                    <a:pt x="32" y="50"/>
                    <a:pt x="30" y="51"/>
                    <a:pt x="28" y="51"/>
                  </a:cubicBezTo>
                  <a:cubicBezTo>
                    <a:pt x="27" y="51"/>
                    <a:pt x="27" y="50"/>
                    <a:pt x="27" y="50"/>
                  </a:cubicBezTo>
                  <a:cubicBezTo>
                    <a:pt x="26" y="49"/>
                    <a:pt x="26" y="48"/>
                    <a:pt x="28" y="47"/>
                  </a:cubicBezTo>
                  <a:cubicBezTo>
                    <a:pt x="29" y="46"/>
                    <a:pt x="30" y="45"/>
                    <a:pt x="31" y="43"/>
                  </a:cubicBezTo>
                  <a:cubicBezTo>
                    <a:pt x="31" y="42"/>
                    <a:pt x="32" y="41"/>
                    <a:pt x="33" y="41"/>
                  </a:cubicBezTo>
                  <a:cubicBezTo>
                    <a:pt x="34" y="41"/>
                    <a:pt x="35" y="41"/>
                    <a:pt x="35" y="41"/>
                  </a:cubicBezTo>
                  <a:cubicBezTo>
                    <a:pt x="37" y="40"/>
                    <a:pt x="37" y="40"/>
                    <a:pt x="39" y="40"/>
                  </a:cubicBezTo>
                  <a:cubicBezTo>
                    <a:pt x="40" y="41"/>
                    <a:pt x="41" y="41"/>
                    <a:pt x="43" y="40"/>
                  </a:cubicBezTo>
                  <a:cubicBezTo>
                    <a:pt x="44" y="40"/>
                    <a:pt x="45" y="40"/>
                    <a:pt x="45" y="41"/>
                  </a:cubicBezTo>
                  <a:cubicBezTo>
                    <a:pt x="46" y="44"/>
                    <a:pt x="47" y="46"/>
                    <a:pt x="46" y="49"/>
                  </a:cubicBezTo>
                  <a:cubicBezTo>
                    <a:pt x="46" y="50"/>
                    <a:pt x="45" y="51"/>
                    <a:pt x="43" y="51"/>
                  </a:cubicBezTo>
                  <a:cubicBezTo>
                    <a:pt x="37" y="51"/>
                    <a:pt x="39" y="48"/>
                    <a:pt x="33" y="5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2101326" y="1248598"/>
            <a:ext cx="203132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EA5503"/>
                </a:solidFill>
              </a:rPr>
              <a:t>点击此处添加标题</a:t>
            </a:r>
            <a:endParaRPr lang="en-US" altLang="zh-CN" b="1" dirty="0">
              <a:solidFill>
                <a:srgbClr val="EA5503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14673" y="2019277"/>
            <a:ext cx="295934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b="1" dirty="0">
                <a:solidFill>
                  <a:schemeClr val="bg1"/>
                </a:solidFill>
              </a:rPr>
              <a:t>TEXT HERE</a:t>
            </a:r>
          </a:p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16989" y="2953450"/>
            <a:ext cx="295934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>
              <a:lnSpc>
                <a:spcPct val="130000"/>
              </a:lnSpc>
            </a:pPr>
            <a:r>
              <a:rPr lang="en-US" altLang="zh-CN" b="1" dirty="0">
                <a:solidFill>
                  <a:schemeClr val="bg1"/>
                </a:solidFill>
              </a:rPr>
              <a:t>TEXT HERE</a:t>
            </a:r>
          </a:p>
          <a:p>
            <a:pPr lvl="0" algn="r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36064" y="3959863"/>
            <a:ext cx="295934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>
              <a:lnSpc>
                <a:spcPct val="130000"/>
              </a:lnSpc>
            </a:pPr>
            <a:r>
              <a:rPr lang="en-US" altLang="zh-CN" b="1" dirty="0">
                <a:solidFill>
                  <a:schemeClr val="bg1"/>
                </a:solidFill>
              </a:rPr>
              <a:t>TEXT HERE</a:t>
            </a:r>
          </a:p>
          <a:p>
            <a:pPr lvl="0" algn="r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955139" y="4931386"/>
            <a:ext cx="295934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>
              <a:lnSpc>
                <a:spcPct val="130000"/>
              </a:lnSpc>
            </a:pPr>
            <a:r>
              <a:rPr lang="en-US" altLang="zh-CN" b="1" dirty="0">
                <a:solidFill>
                  <a:schemeClr val="bg1"/>
                </a:solidFill>
              </a:rPr>
              <a:t>TEXT HERE</a:t>
            </a:r>
          </a:p>
          <a:p>
            <a:pPr lvl="0" algn="r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234983" y="1692585"/>
            <a:ext cx="2206269" cy="241712"/>
          </a:xfrm>
          <a:prstGeom prst="roundRect">
            <a:avLst>
              <a:gd name="adj" fmla="val 50000"/>
            </a:avLst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131444" y="1692585"/>
            <a:ext cx="2206269" cy="241712"/>
          </a:xfrm>
          <a:prstGeom prst="roundRect">
            <a:avLst>
              <a:gd name="adj" fmla="val 50000"/>
            </a:avLst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027905" y="1692585"/>
            <a:ext cx="2206269" cy="241712"/>
          </a:xfrm>
          <a:prstGeom prst="roundRect">
            <a:avLst>
              <a:gd name="adj" fmla="val 50000"/>
            </a:avLst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7924368" y="1692585"/>
            <a:ext cx="2206269" cy="241712"/>
          </a:xfrm>
          <a:prstGeom prst="roundRect">
            <a:avLst>
              <a:gd name="adj" fmla="val 50000"/>
            </a:avLst>
          </a:prstGeom>
          <a:solidFill>
            <a:srgbClr val="21596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6"/>
          <p:cNvCxnSpPr/>
          <p:nvPr/>
        </p:nvCxnSpPr>
        <p:spPr>
          <a:xfrm>
            <a:off x="4267324" y="1813441"/>
            <a:ext cx="0" cy="899282"/>
          </a:xfrm>
          <a:prstGeom prst="line">
            <a:avLst/>
          </a:prstGeom>
          <a:ln>
            <a:solidFill>
              <a:srgbClr val="EA550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17"/>
          <p:cNvCxnSpPr/>
          <p:nvPr/>
        </p:nvCxnSpPr>
        <p:spPr>
          <a:xfrm>
            <a:off x="6170232" y="1813440"/>
            <a:ext cx="0" cy="1798565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18"/>
          <p:cNvCxnSpPr/>
          <p:nvPr/>
        </p:nvCxnSpPr>
        <p:spPr>
          <a:xfrm>
            <a:off x="8066448" y="1813441"/>
            <a:ext cx="0" cy="2697847"/>
          </a:xfrm>
          <a:prstGeom prst="line">
            <a:avLst/>
          </a:prstGeom>
          <a:ln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19"/>
          <p:cNvCxnSpPr/>
          <p:nvPr/>
        </p:nvCxnSpPr>
        <p:spPr>
          <a:xfrm>
            <a:off x="9990039" y="1813440"/>
            <a:ext cx="0" cy="3597130"/>
          </a:xfrm>
          <a:prstGeom prst="line">
            <a:avLst/>
          </a:prstGeom>
          <a:ln>
            <a:solidFill>
              <a:srgbClr val="215968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4138907" y="1248598"/>
            <a:ext cx="2031325" cy="463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chemeClr val="accent2"/>
                </a:solidFill>
              </a:rPr>
              <a:t>点击此处添加标题</a:t>
            </a:r>
            <a:endParaRPr lang="en-US" altLang="zh-CN" b="1" dirty="0">
              <a:solidFill>
                <a:schemeClr val="accent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208336" y="1248598"/>
            <a:ext cx="2031325" cy="463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chemeClr val="accent3"/>
                </a:solidFill>
              </a:rPr>
              <a:t>点击此处添加标题</a:t>
            </a:r>
            <a:endParaRPr lang="en-US" altLang="zh-CN" b="1" dirty="0">
              <a:solidFill>
                <a:schemeClr val="accent3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174235" y="1248598"/>
            <a:ext cx="203132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215968"/>
                </a:solidFill>
              </a:rPr>
              <a:t>点击此处添加标题</a:t>
            </a:r>
            <a:endParaRPr lang="en-US" altLang="zh-CN" b="1" dirty="0">
              <a:solidFill>
                <a:srgbClr val="21596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TOP" val="99,90228"/>
  <p:tag name="ADV_LEFT" val="144,3124"/>
  <p:tag name="ADV_HEIGHT" val="281,25"/>
  <p:tag name="ADV_WIDTH" val="491,375"/>
</p:tagLst>
</file>

<file path=ppt/theme/theme1.xml><?xml version="1.0" encoding="utf-8"?>
<a:theme xmlns:a="http://schemas.openxmlformats.org/drawingml/2006/main" name="Office 主题">
  <a:themeElements>
    <a:clrScheme name="自定义 18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6F17"/>
      </a:accent1>
      <a:accent2>
        <a:srgbClr val="3FDFC1"/>
      </a:accent2>
      <a:accent3>
        <a:srgbClr val="F46556"/>
      </a:accent3>
      <a:accent4>
        <a:srgbClr val="5AB1DC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宽屏</PresentationFormat>
  <Paragraphs>54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微软雅黑</vt:lpstr>
      <vt:lpstr>Arial</vt:lpstr>
      <vt:lpstr>Calibri</vt:lpstr>
      <vt:lpstr>Snap ITC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天 下</cp:lastModifiedBy>
  <cp:revision>21</cp:revision>
  <dcterms:created xsi:type="dcterms:W3CDTF">2015-10-22T03:42:00Z</dcterms:created>
  <dcterms:modified xsi:type="dcterms:W3CDTF">2021-01-06T09:17:52Z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