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925" r:id="rId2"/>
    <p:sldId id="2205" r:id="rId3"/>
    <p:sldId id="2137" r:id="rId4"/>
    <p:sldId id="2228" r:id="rId5"/>
    <p:sldId id="2186" r:id="rId6"/>
    <p:sldId id="2229" r:id="rId7"/>
    <p:sldId id="2230" r:id="rId8"/>
    <p:sldId id="2231" r:id="rId9"/>
    <p:sldId id="2236" r:id="rId10"/>
    <p:sldId id="2235" r:id="rId11"/>
    <p:sldId id="2239" r:id="rId12"/>
    <p:sldId id="2238" r:id="rId13"/>
    <p:sldId id="2240" r:id="rId14"/>
    <p:sldId id="2241" r:id="rId15"/>
    <p:sldId id="2242" r:id="rId16"/>
    <p:sldId id="2243" r:id="rId17"/>
    <p:sldId id="2245" r:id="rId18"/>
    <p:sldId id="2247" r:id="rId19"/>
    <p:sldId id="2248" r:id="rId20"/>
    <p:sldId id="2249" r:id="rId21"/>
    <p:sldId id="2251" r:id="rId22"/>
    <p:sldId id="2252" r:id="rId23"/>
    <p:sldId id="2253" r:id="rId24"/>
    <p:sldId id="2254" r:id="rId25"/>
    <p:sldId id="2255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1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5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9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3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1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9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0">
          <p15:clr>
            <a:srgbClr val="A4A3A4"/>
          </p15:clr>
        </p15:guide>
        <p15:guide id="2" orient="horz" pos="173">
          <p15:clr>
            <a:srgbClr val="A4A3A4"/>
          </p15:clr>
        </p15:guide>
        <p15:guide id="3" orient="horz" pos="2229">
          <p15:clr>
            <a:srgbClr val="A4A3A4"/>
          </p15:clr>
        </p15:guide>
        <p15:guide id="4" orient="horz" pos="3158">
          <p15:clr>
            <a:srgbClr val="A4A3A4"/>
          </p15:clr>
        </p15:guide>
        <p15:guide id="5" pos="7184">
          <p15:clr>
            <a:srgbClr val="A4A3A4"/>
          </p15:clr>
        </p15:guide>
        <p15:guide id="6" pos="500">
          <p15:clr>
            <a:srgbClr val="A4A3A4"/>
          </p15:clr>
        </p15:guide>
        <p15:guide id="7" pos="37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81F"/>
    <a:srgbClr val="CEC7C1"/>
    <a:srgbClr val="000000"/>
    <a:srgbClr val="AA8A78"/>
    <a:srgbClr val="55677C"/>
    <a:srgbClr val="C43D31"/>
    <a:srgbClr val="A6DB37"/>
    <a:srgbClr val="0094D4"/>
    <a:srgbClr val="E77E22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6012" autoAdjust="0"/>
  </p:normalViewPr>
  <p:slideViewPr>
    <p:cSldViewPr snapToGrid="0" snapToObjects="1">
      <p:cViewPr varScale="1">
        <p:scale>
          <a:sx n="105" d="100"/>
          <a:sy n="105" d="100"/>
        </p:scale>
        <p:origin x="546" y="102"/>
      </p:cViewPr>
      <p:guideLst>
        <p:guide orient="horz" pos="4140"/>
        <p:guide orient="horz" pos="173"/>
        <p:guide orient="horz" pos="2229"/>
        <p:guide orient="horz" pos="3158"/>
        <p:guide pos="7184"/>
        <p:guide pos="500"/>
        <p:guide pos="37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9E7-0AAB-734B-A0E5-6B71C2D5220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0432-0574-7E4A-9407-64156FF5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/>
              </a:defRPr>
            </a:lvl1pPr>
          </a:lstStyle>
          <a:p>
            <a:fld id="{EFC10EE1-B198-C942-8235-326C972CBB3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/>
              </a:defRPr>
            </a:lvl1pPr>
          </a:lstStyle>
          <a:p>
            <a:fld id="{006BE02D-20C0-F840-AFAC-BEA99C74FDC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2400" kern="1200">
        <a:solidFill>
          <a:schemeClr val="tx1"/>
        </a:solidFill>
        <a:latin typeface="Calibri Light" panose="020F0302020204030204"/>
        <a:ea typeface="+mn-ea"/>
        <a:cs typeface="+mn-cs"/>
      </a:defRPr>
    </a:lvl1pPr>
    <a:lvl2pPr marL="914400" algn="l" defTabSz="913765" rtl="0" eaLnBrk="1" latinLnBrk="0" hangingPunct="1">
      <a:defRPr sz="2400" kern="1200">
        <a:solidFill>
          <a:schemeClr val="tx1"/>
        </a:solidFill>
        <a:latin typeface="Calibri Light" panose="020F0302020204030204"/>
        <a:ea typeface="+mn-ea"/>
        <a:cs typeface="+mn-cs"/>
      </a:defRPr>
    </a:lvl2pPr>
    <a:lvl3pPr marL="1828165" algn="l" defTabSz="913765" rtl="0" eaLnBrk="1" latinLnBrk="0" hangingPunct="1">
      <a:defRPr sz="2400" kern="1200">
        <a:solidFill>
          <a:schemeClr val="tx1"/>
        </a:solidFill>
        <a:latin typeface="Calibri Light" panose="020F0302020204030204"/>
        <a:ea typeface="+mn-ea"/>
        <a:cs typeface="+mn-cs"/>
      </a:defRPr>
    </a:lvl3pPr>
    <a:lvl4pPr marL="2742565" algn="l" defTabSz="913765" rtl="0" eaLnBrk="1" latinLnBrk="0" hangingPunct="1">
      <a:defRPr sz="2400" kern="1200">
        <a:solidFill>
          <a:schemeClr val="tx1"/>
        </a:solidFill>
        <a:latin typeface="Calibri Light" panose="020F0302020204030204"/>
        <a:ea typeface="+mn-ea"/>
        <a:cs typeface="+mn-cs"/>
      </a:defRPr>
    </a:lvl4pPr>
    <a:lvl5pPr marL="3656965" algn="l" defTabSz="913765" rtl="0" eaLnBrk="1" latinLnBrk="0" hangingPunct="1">
      <a:defRPr sz="2400" kern="1200">
        <a:solidFill>
          <a:schemeClr val="tx1"/>
        </a:solidFill>
        <a:latin typeface="Calibri Light" panose="020F0302020204030204"/>
        <a:ea typeface="+mn-ea"/>
        <a:cs typeface="+mn-cs"/>
      </a:defRPr>
    </a:lvl5pPr>
    <a:lvl6pPr marL="4571365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130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30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930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038332"/>
            <a:ext cx="12193201" cy="293265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7748" y="3034206"/>
            <a:ext cx="4848698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07589" y="3034206"/>
            <a:ext cx="4848698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7749" y="3034206"/>
            <a:ext cx="3154090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39974" y="3034206"/>
            <a:ext cx="3154090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02198" y="3034206"/>
            <a:ext cx="3154090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3140" y="1616529"/>
            <a:ext cx="3329452" cy="439238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69988" y="1616529"/>
            <a:ext cx="3329452" cy="181247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69988" y="3631521"/>
            <a:ext cx="3329452" cy="237739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26836" y="1616528"/>
            <a:ext cx="3329452" cy="31313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63922" y="1709531"/>
            <a:ext cx="3311422" cy="514847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69474" y="1709531"/>
            <a:ext cx="3311422" cy="217667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69474" y="4180824"/>
            <a:ext cx="3269202" cy="267717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7201" y="-17747"/>
            <a:ext cx="10982183" cy="5923280"/>
          </a:xfrm>
          <a:custGeom>
            <a:avLst/>
            <a:gdLst>
              <a:gd name="connsiteX0" fmla="*/ 0 w 13792200"/>
              <a:gd name="connsiteY0" fmla="*/ 8534400 h 8534400"/>
              <a:gd name="connsiteX1" fmla="*/ 0 w 13792200"/>
              <a:gd name="connsiteY1" fmla="*/ 0 h 8534400"/>
              <a:gd name="connsiteX2" fmla="*/ 13792200 w 13792200"/>
              <a:gd name="connsiteY2" fmla="*/ 8534400 h 8534400"/>
              <a:gd name="connsiteX3" fmla="*/ 0 w 13792200"/>
              <a:gd name="connsiteY3" fmla="*/ 8534400 h 8534400"/>
              <a:gd name="connsiteX0-1" fmla="*/ 0 w 22021800"/>
              <a:gd name="connsiteY0-2" fmla="*/ 8534400 h 8534400"/>
              <a:gd name="connsiteX1-3" fmla="*/ 0 w 22021800"/>
              <a:gd name="connsiteY1-4" fmla="*/ 0 h 8534400"/>
              <a:gd name="connsiteX2-5" fmla="*/ 22021800 w 22021800"/>
              <a:gd name="connsiteY2-6" fmla="*/ 0 h 8534400"/>
              <a:gd name="connsiteX3-7" fmla="*/ 0 w 22021800"/>
              <a:gd name="connsiteY3-8" fmla="*/ 8534400 h 8534400"/>
              <a:gd name="connsiteX0-9" fmla="*/ 0 w 22021800"/>
              <a:gd name="connsiteY0-10" fmla="*/ 11887200 h 11887200"/>
              <a:gd name="connsiteX1-11" fmla="*/ 0 w 22021800"/>
              <a:gd name="connsiteY1-12" fmla="*/ 0 h 11887200"/>
              <a:gd name="connsiteX2-13" fmla="*/ 22021800 w 22021800"/>
              <a:gd name="connsiteY2-14" fmla="*/ 0 h 11887200"/>
              <a:gd name="connsiteX3-15" fmla="*/ 0 w 22021800"/>
              <a:gd name="connsiteY3-16" fmla="*/ 11887200 h 11887200"/>
              <a:gd name="connsiteX0-17" fmla="*/ 0 w 22021800"/>
              <a:gd name="connsiteY0-18" fmla="*/ 11846560 h 11846560"/>
              <a:gd name="connsiteX1-19" fmla="*/ 0 w 22021800"/>
              <a:gd name="connsiteY1-20" fmla="*/ 0 h 11846560"/>
              <a:gd name="connsiteX2-21" fmla="*/ 22021800 w 22021800"/>
              <a:gd name="connsiteY2-22" fmla="*/ 0 h 11846560"/>
              <a:gd name="connsiteX3-23" fmla="*/ 0 w 22021800"/>
              <a:gd name="connsiteY3-24" fmla="*/ 11846560 h 11846560"/>
              <a:gd name="connsiteX0-25" fmla="*/ 0 w 21956485"/>
              <a:gd name="connsiteY0-26" fmla="*/ 11846560 h 11846560"/>
              <a:gd name="connsiteX1-27" fmla="*/ 0 w 21956485"/>
              <a:gd name="connsiteY1-28" fmla="*/ 0 h 11846560"/>
              <a:gd name="connsiteX2-29" fmla="*/ 21956485 w 21956485"/>
              <a:gd name="connsiteY2-30" fmla="*/ 32658 h 11846560"/>
              <a:gd name="connsiteX3-31" fmla="*/ 0 w 21956485"/>
              <a:gd name="connsiteY3-32" fmla="*/ 11846560 h 118465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56485" h="11846560">
                <a:moveTo>
                  <a:pt x="0" y="11846560"/>
                </a:moveTo>
                <a:lnTo>
                  <a:pt x="0" y="0"/>
                </a:lnTo>
                <a:lnTo>
                  <a:pt x="21956485" y="32658"/>
                </a:lnTo>
                <a:lnTo>
                  <a:pt x="0" y="1184656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7250" y="824948"/>
            <a:ext cx="3539600" cy="52081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55970" y="361950"/>
            <a:ext cx="8095300" cy="487952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44959" y="3726180"/>
            <a:ext cx="3308923" cy="31318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99420" y="0"/>
            <a:ext cx="6193780" cy="6457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65841" y="0"/>
            <a:ext cx="4027360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27360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82921" y="0"/>
            <a:ext cx="4027360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82921" y="3488436"/>
            <a:ext cx="4027360" cy="336956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70779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722422" y="0"/>
            <a:ext cx="5470779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905865" cy="68580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79623" y="0"/>
            <a:ext cx="7913578" cy="6858000"/>
          </a:xfrm>
          <a:custGeom>
            <a:avLst/>
            <a:gdLst>
              <a:gd name="connsiteX0" fmla="*/ 6809359 w 15821476"/>
              <a:gd name="connsiteY0" fmla="*/ 0 h 13716000"/>
              <a:gd name="connsiteX1" fmla="*/ 15821476 w 15821476"/>
              <a:gd name="connsiteY1" fmla="*/ 0 h 13716000"/>
              <a:gd name="connsiteX2" fmla="*/ 15821476 w 15821476"/>
              <a:gd name="connsiteY2" fmla="*/ 13716000 h 13716000"/>
              <a:gd name="connsiteX3" fmla="*/ 0 w 1582147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1476" h="13716000">
                <a:moveTo>
                  <a:pt x="6809359" y="0"/>
                </a:moveTo>
                <a:lnTo>
                  <a:pt x="15821476" y="0"/>
                </a:lnTo>
                <a:lnTo>
                  <a:pt x="1582147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09949" y="953074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3389838" y="953074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870956" y="2499780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550846" y="2499780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709949" y="4046486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89838" y="4046486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6"/>
          </p:nvPr>
        </p:nvSpPr>
        <p:spPr>
          <a:xfrm flipH="1">
            <a:off x="4226934" y="2499780"/>
            <a:ext cx="1602674" cy="1858436"/>
          </a:xfrm>
          <a:custGeom>
            <a:avLst/>
            <a:gdLst>
              <a:gd name="connsiteX0" fmla="*/ 1602098 w 3204198"/>
              <a:gd name="connsiteY0" fmla="*/ 0 h 3716872"/>
              <a:gd name="connsiteX1" fmla="*/ 0 w 3204198"/>
              <a:gd name="connsiteY1" fmla="*/ 801050 h 3716872"/>
              <a:gd name="connsiteX2" fmla="*/ 0 w 3204198"/>
              <a:gd name="connsiteY2" fmla="*/ 2915822 h 3716872"/>
              <a:gd name="connsiteX3" fmla="*/ 1602098 w 3204198"/>
              <a:gd name="connsiteY3" fmla="*/ 3716872 h 3716872"/>
              <a:gd name="connsiteX4" fmla="*/ 3204198 w 3204198"/>
              <a:gd name="connsiteY4" fmla="*/ 2915822 h 3716872"/>
              <a:gd name="connsiteX5" fmla="*/ 3204198 w 3204198"/>
              <a:gd name="connsiteY5" fmla="*/ 801050 h 37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198" h="3716872">
                <a:moveTo>
                  <a:pt x="1602098" y="0"/>
                </a:moveTo>
                <a:lnTo>
                  <a:pt x="0" y="801050"/>
                </a:lnTo>
                <a:lnTo>
                  <a:pt x="0" y="2915822"/>
                </a:lnTo>
                <a:lnTo>
                  <a:pt x="1602098" y="3716872"/>
                </a:lnTo>
                <a:lnTo>
                  <a:pt x="3204198" y="2915822"/>
                </a:lnTo>
                <a:lnTo>
                  <a:pt x="3204198" y="801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106272" y="953074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786161" y="953074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267279" y="2499780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7947169" y="2499780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106272" y="4046486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786161" y="4046486"/>
            <a:ext cx="1600774" cy="1856232"/>
          </a:xfrm>
          <a:custGeom>
            <a:avLst/>
            <a:gdLst>
              <a:gd name="connsiteX0" fmla="*/ 2468878 w 4937758"/>
              <a:gd name="connsiteY0" fmla="*/ 0 h 5727802"/>
              <a:gd name="connsiteX1" fmla="*/ 4937758 w 4937758"/>
              <a:gd name="connsiteY1" fmla="*/ 1234440 h 5727802"/>
              <a:gd name="connsiteX2" fmla="*/ 4937758 w 4937758"/>
              <a:gd name="connsiteY2" fmla="*/ 4493362 h 5727802"/>
              <a:gd name="connsiteX3" fmla="*/ 2468878 w 4937758"/>
              <a:gd name="connsiteY3" fmla="*/ 5727802 h 5727802"/>
              <a:gd name="connsiteX4" fmla="*/ 0 w 4937758"/>
              <a:gd name="connsiteY4" fmla="*/ 4493362 h 5727802"/>
              <a:gd name="connsiteX5" fmla="*/ 0 w 4937758"/>
              <a:gd name="connsiteY5" fmla="*/ 1234440 h 57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58" h="5727802">
                <a:moveTo>
                  <a:pt x="2468878" y="0"/>
                </a:moveTo>
                <a:lnTo>
                  <a:pt x="4937758" y="1234440"/>
                </a:lnTo>
                <a:lnTo>
                  <a:pt x="4937758" y="4493362"/>
                </a:lnTo>
                <a:lnTo>
                  <a:pt x="2468878" y="5727802"/>
                </a:lnTo>
                <a:lnTo>
                  <a:pt x="0" y="4493362"/>
                </a:lnTo>
                <a:lnTo>
                  <a:pt x="0" y="1234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24"/>
          </p:nvPr>
        </p:nvSpPr>
        <p:spPr>
          <a:xfrm flipH="1">
            <a:off x="9623257" y="2499780"/>
            <a:ext cx="1602674" cy="1858436"/>
          </a:xfrm>
          <a:custGeom>
            <a:avLst/>
            <a:gdLst>
              <a:gd name="connsiteX0" fmla="*/ 1602098 w 3204198"/>
              <a:gd name="connsiteY0" fmla="*/ 0 h 3716872"/>
              <a:gd name="connsiteX1" fmla="*/ 0 w 3204198"/>
              <a:gd name="connsiteY1" fmla="*/ 801050 h 3716872"/>
              <a:gd name="connsiteX2" fmla="*/ 0 w 3204198"/>
              <a:gd name="connsiteY2" fmla="*/ 2915822 h 3716872"/>
              <a:gd name="connsiteX3" fmla="*/ 1602098 w 3204198"/>
              <a:gd name="connsiteY3" fmla="*/ 3716872 h 3716872"/>
              <a:gd name="connsiteX4" fmla="*/ 3204198 w 3204198"/>
              <a:gd name="connsiteY4" fmla="*/ 2915822 h 3716872"/>
              <a:gd name="connsiteX5" fmla="*/ 3204198 w 3204198"/>
              <a:gd name="connsiteY5" fmla="*/ 801050 h 37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198" h="3716872">
                <a:moveTo>
                  <a:pt x="1602098" y="0"/>
                </a:moveTo>
                <a:lnTo>
                  <a:pt x="0" y="801050"/>
                </a:lnTo>
                <a:lnTo>
                  <a:pt x="0" y="2915822"/>
                </a:lnTo>
                <a:lnTo>
                  <a:pt x="1602098" y="3716872"/>
                </a:lnTo>
                <a:lnTo>
                  <a:pt x="3204198" y="2915822"/>
                </a:lnTo>
                <a:lnTo>
                  <a:pt x="3204198" y="801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22300" y="0"/>
            <a:ext cx="5470901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70901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7090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70900" y="0"/>
            <a:ext cx="6722300" cy="3429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66148" y="1712291"/>
            <a:ext cx="5229562" cy="29536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5267740"/>
            <a:ext cx="12193201" cy="159026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304886" y="1708337"/>
            <a:ext cx="914728" cy="914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342719" y="1708337"/>
            <a:ext cx="914728" cy="914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2513965" indent="-227965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7965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7965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7965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jpeg"/><Relationship Id="rId5" Type="http://schemas.openxmlformats.org/officeDocument/2006/relationships/image" Target="../media/image26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4.xml"/><Relationship Id="rId7" Type="http://schemas.openxmlformats.org/officeDocument/2006/relationships/image" Target="../media/image1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95b71598e071fb76adda702d735265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0" y="5191125"/>
            <a:ext cx="6986270" cy="1489075"/>
          </a:xfrm>
          <a:prstGeom prst="rect">
            <a:avLst/>
          </a:prstGeom>
        </p:spPr>
      </p:pic>
      <p:pic>
        <p:nvPicPr>
          <p:cNvPr id="2" name="图片 1" descr="db9c9fb894cdbccb3ecb249004fd1e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0" y="-10160"/>
            <a:ext cx="10058400" cy="47142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" y="-439405"/>
            <a:ext cx="6625590" cy="46811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48840" y="3717608"/>
            <a:ext cx="630199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万圣节活动策划</a:t>
            </a:r>
            <a:r>
              <a:rPr lang="en-US" altLang="zh-CN" sz="44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4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pic>
        <p:nvPicPr>
          <p:cNvPr id="18" name="图片 17" descr="0008f8f98a1a152e8d5052e6df0e4c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70" y="4664075"/>
            <a:ext cx="1802765" cy="18027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718435" y="4772343"/>
            <a:ext cx="7969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en-US" altLang="zh-CN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18435" y="5311745"/>
            <a:ext cx="4829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地点：</a:t>
            </a:r>
            <a:r>
              <a:rPr lang="en-US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2000" dirty="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大学学生活动中心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9560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受众分析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勾"/>
          <p:cNvSpPr/>
          <p:nvPr/>
        </p:nvSpPr>
        <p:spPr bwMode="auto">
          <a:xfrm>
            <a:off x="5053965" y="206756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rgbClr val="56565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73955" y="2362200"/>
            <a:ext cx="5666105" cy="1060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</a:p>
        </p:txBody>
      </p:sp>
      <p:sp>
        <p:nvSpPr>
          <p:cNvPr id="19" name="Text Placeholder 3"/>
          <p:cNvSpPr txBox="1"/>
          <p:nvPr/>
        </p:nvSpPr>
        <p:spPr>
          <a:xfrm>
            <a:off x="5497195" y="2030413"/>
            <a:ext cx="2113280" cy="36893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Arial" panose="020B0604020202020204" pitchFamily="34" charset="0"/>
              </a:rPr>
              <a:t>单击此处输入标题</a:t>
            </a:r>
          </a:p>
        </p:txBody>
      </p:sp>
      <p:sp>
        <p:nvSpPr>
          <p:cNvPr id="23" name="勾"/>
          <p:cNvSpPr/>
          <p:nvPr/>
        </p:nvSpPr>
        <p:spPr bwMode="auto">
          <a:xfrm>
            <a:off x="5213350" y="482219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rgbClr val="565656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33340" y="5116830"/>
            <a:ext cx="5666105" cy="1060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</a:p>
        </p:txBody>
      </p:sp>
      <p:sp>
        <p:nvSpPr>
          <p:cNvPr id="25" name="Text Placeholder 3"/>
          <p:cNvSpPr txBox="1"/>
          <p:nvPr/>
        </p:nvSpPr>
        <p:spPr>
          <a:xfrm>
            <a:off x="5656580" y="4785043"/>
            <a:ext cx="2722880" cy="36893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Arial" panose="020B0604020202020204" pitchFamily="34" charset="0"/>
              </a:rPr>
              <a:t>单击此处输入标题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633220" y="1805305"/>
            <a:ext cx="3020060" cy="1990725"/>
          </a:xfrm>
          <a:prstGeom prst="roundRect">
            <a:avLst>
              <a:gd name="adj" fmla="val 953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33220" y="4337050"/>
            <a:ext cx="3020695" cy="1990725"/>
          </a:xfrm>
          <a:prstGeom prst="roundRect">
            <a:avLst>
              <a:gd name="adj" fmla="val 9539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50" grpId="0" bldLvl="0" animBg="1"/>
      <p:bldP spid="18" grpId="0"/>
      <p:bldP spid="19" grpId="0"/>
      <p:bldP spid="23" grpId="0" bldLvl="0" animBg="1"/>
      <p:bldP spid="24" grpId="0"/>
      <p:bldP spid="25" grpId="0"/>
      <p:bldP spid="10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受众分析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9030" y="1697990"/>
            <a:ext cx="2481580" cy="197739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3" name="矩形 2"/>
          <p:cNvSpPr/>
          <p:nvPr/>
        </p:nvSpPr>
        <p:spPr>
          <a:xfrm>
            <a:off x="6174740" y="1697990"/>
            <a:ext cx="2481580" cy="197739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5" name="矩形 14"/>
          <p:cNvSpPr/>
          <p:nvPr/>
        </p:nvSpPr>
        <p:spPr>
          <a:xfrm>
            <a:off x="3651885" y="3965575"/>
            <a:ext cx="2481580" cy="197739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7" name="矩形 16"/>
          <p:cNvSpPr/>
          <p:nvPr/>
        </p:nvSpPr>
        <p:spPr>
          <a:xfrm>
            <a:off x="8698230" y="4004945"/>
            <a:ext cx="2481580" cy="197739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2050" name="勾"/>
          <p:cNvSpPr/>
          <p:nvPr/>
        </p:nvSpPr>
        <p:spPr bwMode="auto">
          <a:xfrm>
            <a:off x="1054100" y="382270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rgbClr val="565656"/>
              </a:solidFill>
            </a:endParaRPr>
          </a:p>
        </p:txBody>
      </p:sp>
      <p:sp>
        <p:nvSpPr>
          <p:cNvPr id="2" name="Text Placeholder 3"/>
          <p:cNvSpPr txBox="1"/>
          <p:nvPr/>
        </p:nvSpPr>
        <p:spPr>
          <a:xfrm>
            <a:off x="1497330" y="3785553"/>
            <a:ext cx="2113280" cy="36893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Arial" panose="020B0604020202020204" pitchFamily="34" charset="0"/>
              </a:rPr>
              <a:t>单击此处输入标题</a:t>
            </a:r>
          </a:p>
        </p:txBody>
      </p:sp>
      <p:sp>
        <p:nvSpPr>
          <p:cNvPr id="4" name="勾"/>
          <p:cNvSpPr/>
          <p:nvPr/>
        </p:nvSpPr>
        <p:spPr bwMode="auto">
          <a:xfrm>
            <a:off x="6099810" y="382270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rgbClr val="565656"/>
              </a:solidFill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6543040" y="3785553"/>
            <a:ext cx="2113280" cy="36893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Arial" panose="020B0604020202020204" pitchFamily="34" charset="0"/>
              </a:rPr>
              <a:t>单击此处输入标题</a:t>
            </a:r>
          </a:p>
        </p:txBody>
      </p:sp>
      <p:sp>
        <p:nvSpPr>
          <p:cNvPr id="7" name="勾"/>
          <p:cNvSpPr/>
          <p:nvPr/>
        </p:nvSpPr>
        <p:spPr bwMode="auto">
          <a:xfrm>
            <a:off x="3618230" y="601916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rgbClr val="565656"/>
              </a:solidFill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4061460" y="5982018"/>
            <a:ext cx="2113280" cy="36893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Arial" panose="020B0604020202020204" pitchFamily="34" charset="0"/>
              </a:rPr>
              <a:t>单击此处输入标题</a:t>
            </a:r>
          </a:p>
        </p:txBody>
      </p:sp>
      <p:sp>
        <p:nvSpPr>
          <p:cNvPr id="9" name="勾"/>
          <p:cNvSpPr/>
          <p:nvPr/>
        </p:nvSpPr>
        <p:spPr bwMode="auto">
          <a:xfrm>
            <a:off x="8719820" y="616013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rgbClr val="565656"/>
              </a:solidFill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9163050" y="6122988"/>
            <a:ext cx="2113280" cy="36893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629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Arial" panose="020B0604020202020204" pitchFamily="34" charset="0"/>
              </a:rPr>
              <a:t>单击此处输入标题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5" grpId="1" bldLvl="0" animBg="1"/>
      <p:bldP spid="3" grpId="0" bldLvl="0" animBg="1"/>
      <p:bldP spid="15" grpId="0" animBg="1"/>
      <p:bldP spid="15" grpId="1" bldLvl="0" animBg="1"/>
      <p:bldP spid="17" grpId="0" animBg="1"/>
      <p:bldP spid="17" grpId="1" bldLvl="0" animBg="1"/>
      <p:bldP spid="2050" grpId="0" bldLvl="0" animBg="1"/>
      <p:bldP spid="2" grpId="0"/>
      <p:bldP spid="4" grpId="0" bldLvl="0" animBg="1"/>
      <p:bldP spid="6" grpId="0"/>
      <p:bldP spid="7" grpId="0" bldLvl="0" animBg="1"/>
      <p:bldP spid="8" grpId="0"/>
      <p:bldP spid="9" grpId="0" bldLvl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受众分析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15672" y="1986798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26160" y="2293620"/>
            <a:ext cx="3698240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94717" y="3928469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5840" y="4235450"/>
            <a:ext cx="3697605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48045" y="1986798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47940" y="2293620"/>
            <a:ext cx="3726180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48045" y="3928794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47940" y="4235450"/>
            <a:ext cx="3726815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pic>
        <p:nvPicPr>
          <p:cNvPr id="11" name="图片 10" descr="0008f8f98a1a152e8d5052e6df0e4c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55" y="2078355"/>
            <a:ext cx="2701290" cy="270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1" grpId="0"/>
      <p:bldP spid="83" grpId="0" bldLvl="0" animBg="1"/>
      <p:bldP spid="84" grpId="0"/>
      <p:bldP spid="85" grpId="0" bldLvl="0" animBg="1"/>
      <p:bldP spid="86" grpId="0"/>
      <p:bldP spid="87" grpId="0" bldLvl="0" animBg="1"/>
      <p:bldP spid="88" grpId="0"/>
      <p:bldP spid="8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受众分析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26915" y="1804670"/>
            <a:ext cx="3137535" cy="18465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7550" y="3742690"/>
            <a:ext cx="3137535" cy="18465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050" name="折线柱形图"/>
          <p:cNvSpPr/>
          <p:nvPr/>
        </p:nvSpPr>
        <p:spPr bwMode="auto">
          <a:xfrm>
            <a:off x="2592705" y="1591310"/>
            <a:ext cx="548640" cy="548640"/>
          </a:xfrm>
          <a:custGeom>
            <a:avLst/>
            <a:gdLst>
              <a:gd name="T0" fmla="*/ 269770 w 11301413"/>
              <a:gd name="T1" fmla="*/ 1200927 h 11718926"/>
              <a:gd name="T2" fmla="*/ 408539 w 11301413"/>
              <a:gd name="T3" fmla="*/ 1208278 h 11718926"/>
              <a:gd name="T4" fmla="*/ 479976 w 11301413"/>
              <a:gd name="T5" fmla="*/ 1297067 h 11718926"/>
              <a:gd name="T6" fmla="*/ 479976 w 11301413"/>
              <a:gd name="T7" fmla="*/ 1710455 h 11718926"/>
              <a:gd name="T8" fmla="*/ 401049 w 11301413"/>
              <a:gd name="T9" fmla="*/ 1800397 h 11718926"/>
              <a:gd name="T10" fmla="*/ 138923 w 11301413"/>
              <a:gd name="T11" fmla="*/ 1800397 h 11718926"/>
              <a:gd name="T12" fmla="*/ 59997 w 11301413"/>
              <a:gd name="T13" fmla="*/ 1710455 h 11718926"/>
              <a:gd name="T14" fmla="*/ 59997 w 11301413"/>
              <a:gd name="T15" fmla="*/ 1297643 h 11718926"/>
              <a:gd name="T16" fmla="*/ 131434 w 11301413"/>
              <a:gd name="T17" fmla="*/ 1208278 h 11718926"/>
              <a:gd name="T18" fmla="*/ 269770 w 11301413"/>
              <a:gd name="T19" fmla="*/ 1200927 h 11718926"/>
              <a:gd name="T20" fmla="*/ 869740 w 11301413"/>
              <a:gd name="T21" fmla="*/ 1021179 h 11718926"/>
              <a:gd name="T22" fmla="*/ 1008508 w 11301413"/>
              <a:gd name="T23" fmla="*/ 1028529 h 11718926"/>
              <a:gd name="T24" fmla="*/ 1079945 w 11301413"/>
              <a:gd name="T25" fmla="*/ 1117879 h 11718926"/>
              <a:gd name="T26" fmla="*/ 1079945 w 11301413"/>
              <a:gd name="T27" fmla="*/ 1710471 h 11718926"/>
              <a:gd name="T28" fmla="*/ 1001019 w 11301413"/>
              <a:gd name="T29" fmla="*/ 1800397 h 11718926"/>
              <a:gd name="T30" fmla="*/ 738892 w 11301413"/>
              <a:gd name="T31" fmla="*/ 1800397 h 11718926"/>
              <a:gd name="T32" fmla="*/ 659966 w 11301413"/>
              <a:gd name="T33" fmla="*/ 1710471 h 11718926"/>
              <a:gd name="T34" fmla="*/ 659966 w 11301413"/>
              <a:gd name="T35" fmla="*/ 1117879 h 11718926"/>
              <a:gd name="T36" fmla="*/ 731403 w 11301413"/>
              <a:gd name="T37" fmla="*/ 1028529 h 11718926"/>
              <a:gd name="T38" fmla="*/ 869740 w 11301413"/>
              <a:gd name="T39" fmla="*/ 1021179 h 11718926"/>
              <a:gd name="T40" fmla="*/ 1469559 w 11301413"/>
              <a:gd name="T41" fmla="*/ 720707 h 11718926"/>
              <a:gd name="T42" fmla="*/ 1608510 w 11301413"/>
              <a:gd name="T43" fmla="*/ 728058 h 11718926"/>
              <a:gd name="T44" fmla="*/ 1679427 w 11301413"/>
              <a:gd name="T45" fmla="*/ 817996 h 11718926"/>
              <a:gd name="T46" fmla="*/ 1679427 w 11301413"/>
              <a:gd name="T47" fmla="*/ 1710459 h 11718926"/>
              <a:gd name="T48" fmla="*/ 1601015 w 11301413"/>
              <a:gd name="T49" fmla="*/ 1800397 h 11718926"/>
              <a:gd name="T50" fmla="*/ 1338104 w 11301413"/>
              <a:gd name="T51" fmla="*/ 1800397 h 11718926"/>
              <a:gd name="T52" fmla="*/ 1259692 w 11301413"/>
              <a:gd name="T53" fmla="*/ 1710459 h 11718926"/>
              <a:gd name="T54" fmla="*/ 1259692 w 11301413"/>
              <a:gd name="T55" fmla="*/ 817996 h 11718926"/>
              <a:gd name="T56" fmla="*/ 1330609 w 11301413"/>
              <a:gd name="T57" fmla="*/ 728058 h 11718926"/>
              <a:gd name="T58" fmla="*/ 1469559 w 11301413"/>
              <a:gd name="T59" fmla="*/ 720707 h 11718926"/>
              <a:gd name="T60" fmla="*/ 1527073 w 11301413"/>
              <a:gd name="T61" fmla="*/ 0 h 11718926"/>
              <a:gd name="T62" fmla="*/ 1736253 w 11301413"/>
              <a:gd name="T63" fmla="*/ 210420 h 11718926"/>
              <a:gd name="T64" fmla="*/ 1527073 w 11301413"/>
              <a:gd name="T65" fmla="*/ 420264 h 11718926"/>
              <a:gd name="T66" fmla="*/ 1462532 w 11301413"/>
              <a:gd name="T67" fmla="*/ 409311 h 11718926"/>
              <a:gd name="T68" fmla="*/ 970988 w 11301413"/>
              <a:gd name="T69" fmla="*/ 779997 h 11718926"/>
              <a:gd name="T70" fmla="*/ 810213 w 11301413"/>
              <a:gd name="T71" fmla="*/ 765008 h 11718926"/>
              <a:gd name="T72" fmla="*/ 595270 w 11301413"/>
              <a:gd name="T73" fmla="*/ 528645 h 11718926"/>
              <a:gd name="T74" fmla="*/ 415479 w 11301413"/>
              <a:gd name="T75" fmla="*/ 711970 h 11718926"/>
              <a:gd name="T76" fmla="*/ 418937 w 11301413"/>
              <a:gd name="T77" fmla="*/ 750019 h 11718926"/>
              <a:gd name="T78" fmla="*/ 209756 w 11301413"/>
              <a:gd name="T79" fmla="*/ 960439 h 11718926"/>
              <a:gd name="T80" fmla="*/ 0 w 11301413"/>
              <a:gd name="T81" fmla="*/ 750019 h 11718926"/>
              <a:gd name="T82" fmla="*/ 209756 w 11301413"/>
              <a:gd name="T83" fmla="*/ 540175 h 11718926"/>
              <a:gd name="T84" fmla="*/ 244332 w 11301413"/>
              <a:gd name="T85" fmla="*/ 543634 h 11718926"/>
              <a:gd name="T86" fmla="*/ 513442 w 11301413"/>
              <a:gd name="T87" fmla="*/ 276141 h 11718926"/>
              <a:gd name="T88" fmla="*/ 601033 w 11301413"/>
              <a:gd name="T89" fmla="*/ 240398 h 11718926"/>
              <a:gd name="T90" fmla="*/ 687471 w 11301413"/>
              <a:gd name="T91" fmla="*/ 279600 h 11718926"/>
              <a:gd name="T92" fmla="*/ 913939 w 11301413"/>
              <a:gd name="T93" fmla="*/ 522304 h 11718926"/>
              <a:gd name="T94" fmla="*/ 1317893 w 11301413"/>
              <a:gd name="T95" fmla="*/ 217338 h 11718926"/>
              <a:gd name="T96" fmla="*/ 1317316 w 11301413"/>
              <a:gd name="T97" fmla="*/ 210420 h 11718926"/>
              <a:gd name="T98" fmla="*/ 1527073 w 11301413"/>
              <a:gd name="T99" fmla="*/ 0 h 117189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301413" h="11718926">
                <a:moveTo>
                  <a:pt x="1755956" y="7816926"/>
                </a:moveTo>
                <a:cubicBezTo>
                  <a:pt x="2057354" y="7816926"/>
                  <a:pt x="2359221" y="7832876"/>
                  <a:pt x="2659213" y="7864774"/>
                </a:cubicBezTo>
                <a:cubicBezTo>
                  <a:pt x="2921705" y="7894796"/>
                  <a:pt x="3124200" y="8142484"/>
                  <a:pt x="3124200" y="8442710"/>
                </a:cubicBezTo>
                <a:cubicBezTo>
                  <a:pt x="3124200" y="8442710"/>
                  <a:pt x="3124200" y="8442710"/>
                  <a:pt x="3124200" y="11133486"/>
                </a:cubicBezTo>
                <a:cubicBezTo>
                  <a:pt x="3124200" y="11456228"/>
                  <a:pt x="2895456" y="11718926"/>
                  <a:pt x="2610464" y="11718926"/>
                </a:cubicBezTo>
                <a:cubicBezTo>
                  <a:pt x="2610464" y="11718926"/>
                  <a:pt x="2610464" y="11718926"/>
                  <a:pt x="904261" y="11718926"/>
                </a:cubicBezTo>
                <a:cubicBezTo>
                  <a:pt x="619269" y="11718926"/>
                  <a:pt x="390525" y="11456228"/>
                  <a:pt x="390525" y="11133486"/>
                </a:cubicBezTo>
                <a:cubicBezTo>
                  <a:pt x="390525" y="11133486"/>
                  <a:pt x="390525" y="11133486"/>
                  <a:pt x="390525" y="8446462"/>
                </a:cubicBezTo>
                <a:cubicBezTo>
                  <a:pt x="390525" y="8146236"/>
                  <a:pt x="593019" y="7894796"/>
                  <a:pt x="855512" y="7864774"/>
                </a:cubicBezTo>
                <a:cubicBezTo>
                  <a:pt x="1153629" y="7832876"/>
                  <a:pt x="1454558" y="7816926"/>
                  <a:pt x="1755956" y="7816926"/>
                </a:cubicBezTo>
                <a:close/>
                <a:moveTo>
                  <a:pt x="5661206" y="6646934"/>
                </a:moveTo>
                <a:cubicBezTo>
                  <a:pt x="5962604" y="6646934"/>
                  <a:pt x="6264471" y="6662880"/>
                  <a:pt x="6564463" y="6694774"/>
                </a:cubicBezTo>
                <a:cubicBezTo>
                  <a:pt x="6826955" y="6721040"/>
                  <a:pt x="7029450" y="6976188"/>
                  <a:pt x="7029450" y="7276360"/>
                </a:cubicBezTo>
                <a:cubicBezTo>
                  <a:pt x="7029450" y="7276360"/>
                  <a:pt x="7029450" y="7276360"/>
                  <a:pt x="7029450" y="11133588"/>
                </a:cubicBezTo>
                <a:cubicBezTo>
                  <a:pt x="7029450" y="11456274"/>
                  <a:pt x="6796957" y="11718926"/>
                  <a:pt x="6515714" y="11718926"/>
                </a:cubicBezTo>
                <a:cubicBezTo>
                  <a:pt x="6515714" y="11718926"/>
                  <a:pt x="6515714" y="11718926"/>
                  <a:pt x="4809511" y="11718926"/>
                </a:cubicBezTo>
                <a:cubicBezTo>
                  <a:pt x="4524519" y="11718926"/>
                  <a:pt x="4295775" y="11456274"/>
                  <a:pt x="4295775" y="11133588"/>
                </a:cubicBezTo>
                <a:cubicBezTo>
                  <a:pt x="4295775" y="11133588"/>
                  <a:pt x="4295775" y="11133588"/>
                  <a:pt x="4295775" y="7276360"/>
                </a:cubicBezTo>
                <a:cubicBezTo>
                  <a:pt x="4295775" y="6976188"/>
                  <a:pt x="4498269" y="6721040"/>
                  <a:pt x="4760762" y="6694774"/>
                </a:cubicBezTo>
                <a:cubicBezTo>
                  <a:pt x="5058879" y="6662880"/>
                  <a:pt x="5359808" y="6646934"/>
                  <a:pt x="5661206" y="6646934"/>
                </a:cubicBezTo>
                <a:close/>
                <a:moveTo>
                  <a:pt x="9565481" y="4691138"/>
                </a:moveTo>
                <a:cubicBezTo>
                  <a:pt x="9867587" y="4691138"/>
                  <a:pt x="10169692" y="4707086"/>
                  <a:pt x="10469922" y="4738984"/>
                </a:cubicBezTo>
                <a:cubicBezTo>
                  <a:pt x="10732623" y="4769004"/>
                  <a:pt x="10931525" y="5020432"/>
                  <a:pt x="10931525" y="5324398"/>
                </a:cubicBezTo>
                <a:cubicBezTo>
                  <a:pt x="10931525" y="5324398"/>
                  <a:pt x="10931525" y="5324398"/>
                  <a:pt x="10931525" y="11133512"/>
                </a:cubicBezTo>
                <a:cubicBezTo>
                  <a:pt x="10931525" y="11456240"/>
                  <a:pt x="10702600" y="11718926"/>
                  <a:pt x="10421135" y="11718926"/>
                </a:cubicBezTo>
                <a:cubicBezTo>
                  <a:pt x="10421135" y="11718926"/>
                  <a:pt x="10421135" y="11718926"/>
                  <a:pt x="8709827" y="11718926"/>
                </a:cubicBezTo>
                <a:cubicBezTo>
                  <a:pt x="8428362" y="11718926"/>
                  <a:pt x="8199437" y="11456240"/>
                  <a:pt x="8199437" y="11133512"/>
                </a:cubicBezTo>
                <a:cubicBezTo>
                  <a:pt x="8199437" y="11133512"/>
                  <a:pt x="8199437" y="11133512"/>
                  <a:pt x="8199437" y="5324398"/>
                </a:cubicBezTo>
                <a:cubicBezTo>
                  <a:pt x="8199437" y="5020432"/>
                  <a:pt x="8398339" y="4769004"/>
                  <a:pt x="8661040" y="4738984"/>
                </a:cubicBezTo>
                <a:cubicBezTo>
                  <a:pt x="8961270" y="4707086"/>
                  <a:pt x="9263375" y="4691138"/>
                  <a:pt x="9565481" y="4691138"/>
                </a:cubicBezTo>
                <a:close/>
                <a:moveTo>
                  <a:pt x="9939842" y="0"/>
                </a:moveTo>
                <a:cubicBezTo>
                  <a:pt x="10693770" y="0"/>
                  <a:pt x="11301413" y="611648"/>
                  <a:pt x="11301413" y="1369642"/>
                </a:cubicBezTo>
                <a:cubicBezTo>
                  <a:pt x="11301413" y="2123884"/>
                  <a:pt x="10693770" y="2735532"/>
                  <a:pt x="9939842" y="2735532"/>
                </a:cubicBezTo>
                <a:cubicBezTo>
                  <a:pt x="9789807" y="2735532"/>
                  <a:pt x="9651024" y="2705514"/>
                  <a:pt x="9519743" y="2664236"/>
                </a:cubicBezTo>
                <a:cubicBezTo>
                  <a:pt x="9519743" y="2664236"/>
                  <a:pt x="9519743" y="2664236"/>
                  <a:pt x="6320239" y="5077060"/>
                </a:cubicBezTo>
                <a:cubicBezTo>
                  <a:pt x="5997663" y="5320968"/>
                  <a:pt x="5543807" y="5275940"/>
                  <a:pt x="5273743" y="4979496"/>
                </a:cubicBezTo>
                <a:cubicBezTo>
                  <a:pt x="5273743" y="4979496"/>
                  <a:pt x="5273743" y="4979496"/>
                  <a:pt x="3874663" y="3440992"/>
                </a:cubicBezTo>
                <a:cubicBezTo>
                  <a:pt x="3874663" y="3440992"/>
                  <a:pt x="3874663" y="3440992"/>
                  <a:pt x="2704387" y="4634272"/>
                </a:cubicBezTo>
                <a:cubicBezTo>
                  <a:pt x="2719391" y="4716824"/>
                  <a:pt x="2726893" y="4799378"/>
                  <a:pt x="2726893" y="4881932"/>
                </a:cubicBezTo>
                <a:cubicBezTo>
                  <a:pt x="2726893" y="5639926"/>
                  <a:pt x="2119249" y="6251576"/>
                  <a:pt x="1365322" y="6251576"/>
                </a:cubicBezTo>
                <a:cubicBezTo>
                  <a:pt x="611394" y="6251576"/>
                  <a:pt x="0" y="5639926"/>
                  <a:pt x="0" y="4881932"/>
                </a:cubicBezTo>
                <a:cubicBezTo>
                  <a:pt x="0" y="4127690"/>
                  <a:pt x="611394" y="3516042"/>
                  <a:pt x="1365322" y="3516042"/>
                </a:cubicBezTo>
                <a:cubicBezTo>
                  <a:pt x="1440339" y="3516042"/>
                  <a:pt x="1515357" y="3527300"/>
                  <a:pt x="1590375" y="3538556"/>
                </a:cubicBezTo>
                <a:cubicBezTo>
                  <a:pt x="1590375" y="3538556"/>
                  <a:pt x="1590375" y="3538556"/>
                  <a:pt x="3342037" y="1797422"/>
                </a:cubicBezTo>
                <a:cubicBezTo>
                  <a:pt x="3492073" y="1647324"/>
                  <a:pt x="3702122" y="1557266"/>
                  <a:pt x="3912172" y="1564770"/>
                </a:cubicBezTo>
                <a:cubicBezTo>
                  <a:pt x="4125972" y="1572274"/>
                  <a:pt x="4328520" y="1662334"/>
                  <a:pt x="4474805" y="1819936"/>
                </a:cubicBezTo>
                <a:cubicBezTo>
                  <a:pt x="4474805" y="1819936"/>
                  <a:pt x="4474805" y="1819936"/>
                  <a:pt x="5948902" y="3399716"/>
                </a:cubicBezTo>
                <a:cubicBezTo>
                  <a:pt x="5948902" y="3399716"/>
                  <a:pt x="5948902" y="3399716"/>
                  <a:pt x="8578271" y="1414672"/>
                </a:cubicBezTo>
                <a:cubicBezTo>
                  <a:pt x="8578271" y="1399662"/>
                  <a:pt x="8574520" y="1384652"/>
                  <a:pt x="8574520" y="1369642"/>
                </a:cubicBezTo>
                <a:cubicBezTo>
                  <a:pt x="8574520" y="611648"/>
                  <a:pt x="9185915" y="0"/>
                  <a:pt x="99398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7" name="四项箭头"/>
          <p:cNvSpPr/>
          <p:nvPr/>
        </p:nvSpPr>
        <p:spPr bwMode="auto">
          <a:xfrm>
            <a:off x="9050020" y="1454150"/>
            <a:ext cx="548640" cy="548640"/>
          </a:xfrm>
          <a:custGeom>
            <a:avLst/>
            <a:gdLst>
              <a:gd name="T0" fmla="*/ 1330672 w 2775"/>
              <a:gd name="T1" fmla="*/ 1049154 h 2774"/>
              <a:gd name="T2" fmla="*/ 1143171 w 2775"/>
              <a:gd name="T3" fmla="*/ 1055643 h 2774"/>
              <a:gd name="T4" fmla="*/ 1136034 w 2775"/>
              <a:gd name="T5" fmla="*/ 1065375 h 2774"/>
              <a:gd name="T6" fmla="*/ 1126951 w 2775"/>
              <a:gd name="T7" fmla="*/ 1077703 h 2774"/>
              <a:gd name="T8" fmla="*/ 1119166 w 2775"/>
              <a:gd name="T9" fmla="*/ 1086786 h 2774"/>
              <a:gd name="T10" fmla="*/ 1108785 w 2775"/>
              <a:gd name="T11" fmla="*/ 1098465 h 2774"/>
              <a:gd name="T12" fmla="*/ 1100351 w 2775"/>
              <a:gd name="T13" fmla="*/ 1106900 h 2774"/>
              <a:gd name="T14" fmla="*/ 1095160 w 2775"/>
              <a:gd name="T15" fmla="*/ 1112091 h 2774"/>
              <a:gd name="T16" fmla="*/ 1084780 w 2775"/>
              <a:gd name="T17" fmla="*/ 1121174 h 2774"/>
              <a:gd name="T18" fmla="*/ 1074399 w 2775"/>
              <a:gd name="T19" fmla="*/ 1128960 h 2774"/>
              <a:gd name="T20" fmla="*/ 1056882 w 2775"/>
              <a:gd name="T21" fmla="*/ 1138044 h 2774"/>
              <a:gd name="T22" fmla="*/ 1046501 w 2775"/>
              <a:gd name="T23" fmla="*/ 1144532 h 2774"/>
              <a:gd name="T24" fmla="*/ 1261251 w 2775"/>
              <a:gd name="T25" fmla="*/ 1339180 h 2774"/>
              <a:gd name="T26" fmla="*/ 757140 w 2775"/>
              <a:gd name="T27" fmla="*/ 1339180 h 2774"/>
              <a:gd name="T28" fmla="*/ 750003 w 2775"/>
              <a:gd name="T29" fmla="*/ 1143234 h 2774"/>
              <a:gd name="T30" fmla="*/ 739623 w 2775"/>
              <a:gd name="T31" fmla="*/ 1136746 h 2774"/>
              <a:gd name="T32" fmla="*/ 721456 w 2775"/>
              <a:gd name="T33" fmla="*/ 1127663 h 2774"/>
              <a:gd name="T34" fmla="*/ 711725 w 2775"/>
              <a:gd name="T35" fmla="*/ 1119877 h 2774"/>
              <a:gd name="T36" fmla="*/ 701344 w 2775"/>
              <a:gd name="T37" fmla="*/ 1110144 h 2774"/>
              <a:gd name="T38" fmla="*/ 691612 w 2775"/>
              <a:gd name="T39" fmla="*/ 1101061 h 2774"/>
              <a:gd name="T40" fmla="*/ 682529 w 2775"/>
              <a:gd name="T41" fmla="*/ 1090679 h 2774"/>
              <a:gd name="T42" fmla="*/ 673446 w 2775"/>
              <a:gd name="T43" fmla="*/ 1080298 h 2774"/>
              <a:gd name="T44" fmla="*/ 665012 w 2775"/>
              <a:gd name="T45" fmla="*/ 1069268 h 2774"/>
              <a:gd name="T46" fmla="*/ 657226 w 2775"/>
              <a:gd name="T47" fmla="*/ 1058238 h 2774"/>
              <a:gd name="T48" fmla="*/ 652036 w 2775"/>
              <a:gd name="T49" fmla="*/ 1049154 h 2774"/>
              <a:gd name="T50" fmla="*/ 0 w 2775"/>
              <a:gd name="T51" fmla="*/ 899924 h 2774"/>
              <a:gd name="T52" fmla="*/ 652036 w 2775"/>
              <a:gd name="T53" fmla="*/ 759128 h 2774"/>
              <a:gd name="T54" fmla="*/ 657226 w 2775"/>
              <a:gd name="T55" fmla="*/ 741610 h 2774"/>
              <a:gd name="T56" fmla="*/ 665012 w 2775"/>
              <a:gd name="T57" fmla="*/ 730580 h 2774"/>
              <a:gd name="T58" fmla="*/ 673446 w 2775"/>
              <a:gd name="T59" fmla="*/ 719550 h 2774"/>
              <a:gd name="T60" fmla="*/ 682529 w 2775"/>
              <a:gd name="T61" fmla="*/ 709169 h 2774"/>
              <a:gd name="T62" fmla="*/ 691612 w 2775"/>
              <a:gd name="T63" fmla="*/ 698787 h 2774"/>
              <a:gd name="T64" fmla="*/ 696802 w 2775"/>
              <a:gd name="T65" fmla="*/ 693597 h 2774"/>
              <a:gd name="T66" fmla="*/ 699397 w 2775"/>
              <a:gd name="T67" fmla="*/ 691650 h 2774"/>
              <a:gd name="T68" fmla="*/ 705237 w 2775"/>
              <a:gd name="T69" fmla="*/ 685811 h 2774"/>
              <a:gd name="T70" fmla="*/ 717564 w 2775"/>
              <a:gd name="T71" fmla="*/ 675430 h 2774"/>
              <a:gd name="T72" fmla="*/ 726647 w 2775"/>
              <a:gd name="T73" fmla="*/ 667644 h 2774"/>
              <a:gd name="T74" fmla="*/ 745462 w 2775"/>
              <a:gd name="T75" fmla="*/ 658560 h 2774"/>
              <a:gd name="T76" fmla="*/ 755194 w 2775"/>
              <a:gd name="T77" fmla="*/ 652072 h 2774"/>
              <a:gd name="T78" fmla="*/ 539795 w 2775"/>
              <a:gd name="T79" fmla="*/ 472347 h 2774"/>
              <a:gd name="T80" fmla="*/ 1043906 w 2775"/>
              <a:gd name="T81" fmla="*/ 472347 h 2774"/>
              <a:gd name="T82" fmla="*/ 1048447 w 2775"/>
              <a:gd name="T83" fmla="*/ 654018 h 2774"/>
              <a:gd name="T84" fmla="*/ 1061423 w 2775"/>
              <a:gd name="T85" fmla="*/ 663102 h 2774"/>
              <a:gd name="T86" fmla="*/ 1071155 w 2775"/>
              <a:gd name="T87" fmla="*/ 670239 h 2774"/>
              <a:gd name="T88" fmla="*/ 1089321 w 2775"/>
              <a:gd name="T89" fmla="*/ 679971 h 2774"/>
              <a:gd name="T90" fmla="*/ 1097756 w 2775"/>
              <a:gd name="T91" fmla="*/ 687757 h 2774"/>
              <a:gd name="T92" fmla="*/ 1108785 w 2775"/>
              <a:gd name="T93" fmla="*/ 698787 h 2774"/>
              <a:gd name="T94" fmla="*/ 1117219 w 2775"/>
              <a:gd name="T95" fmla="*/ 707871 h 2774"/>
              <a:gd name="T96" fmla="*/ 1126302 w 2775"/>
              <a:gd name="T97" fmla="*/ 718901 h 2774"/>
              <a:gd name="T98" fmla="*/ 1134088 w 2775"/>
              <a:gd name="T99" fmla="*/ 729282 h 2774"/>
              <a:gd name="T100" fmla="*/ 1142522 w 2775"/>
              <a:gd name="T101" fmla="*/ 740961 h 2774"/>
              <a:gd name="T102" fmla="*/ 1148361 w 2775"/>
              <a:gd name="T103" fmla="*/ 759128 h 2774"/>
              <a:gd name="T104" fmla="*/ 1800397 w 2775"/>
              <a:gd name="T105" fmla="*/ 899924 h 2774"/>
              <a:gd name="T106" fmla="*/ 1000437 w 2775"/>
              <a:gd name="T107" fmla="*/ 1000492 h 2774"/>
              <a:gd name="T108" fmla="*/ 799311 w 2775"/>
              <a:gd name="T109" fmla="*/ 798058 h 27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75" h="2774">
                <a:moveTo>
                  <a:pt x="2775" y="1387"/>
                </a:moveTo>
                <a:cubicBezTo>
                  <a:pt x="2051" y="1943"/>
                  <a:pt x="2051" y="1943"/>
                  <a:pt x="2051" y="1943"/>
                </a:cubicBezTo>
                <a:cubicBezTo>
                  <a:pt x="2051" y="1617"/>
                  <a:pt x="2051" y="1617"/>
                  <a:pt x="2051" y="1617"/>
                </a:cubicBezTo>
                <a:cubicBezTo>
                  <a:pt x="1767" y="1617"/>
                  <a:pt x="1767" y="1617"/>
                  <a:pt x="1767" y="1617"/>
                </a:cubicBezTo>
                <a:cubicBezTo>
                  <a:pt x="1767" y="1619"/>
                  <a:pt x="1766" y="1620"/>
                  <a:pt x="1765" y="1621"/>
                </a:cubicBezTo>
                <a:cubicBezTo>
                  <a:pt x="1764" y="1623"/>
                  <a:pt x="1763" y="1625"/>
                  <a:pt x="1762" y="1627"/>
                </a:cubicBezTo>
                <a:cubicBezTo>
                  <a:pt x="1760" y="1628"/>
                  <a:pt x="1759" y="1630"/>
                  <a:pt x="1758" y="1632"/>
                </a:cubicBezTo>
                <a:cubicBezTo>
                  <a:pt x="1757" y="1634"/>
                  <a:pt x="1756" y="1635"/>
                  <a:pt x="1754" y="1637"/>
                </a:cubicBezTo>
                <a:cubicBezTo>
                  <a:pt x="1753" y="1639"/>
                  <a:pt x="1752" y="1641"/>
                  <a:pt x="1751" y="1642"/>
                </a:cubicBezTo>
                <a:cubicBezTo>
                  <a:pt x="1749" y="1645"/>
                  <a:pt x="1747" y="1648"/>
                  <a:pt x="1744" y="1651"/>
                </a:cubicBezTo>
                <a:cubicBezTo>
                  <a:pt x="1743" y="1653"/>
                  <a:pt x="1742" y="1654"/>
                  <a:pt x="1741" y="1656"/>
                </a:cubicBezTo>
                <a:cubicBezTo>
                  <a:pt x="1740" y="1657"/>
                  <a:pt x="1738" y="1659"/>
                  <a:pt x="1737" y="1661"/>
                </a:cubicBezTo>
                <a:cubicBezTo>
                  <a:pt x="1736" y="1663"/>
                  <a:pt x="1734" y="1664"/>
                  <a:pt x="1733" y="1666"/>
                </a:cubicBezTo>
                <a:cubicBezTo>
                  <a:pt x="1732" y="1668"/>
                  <a:pt x="1730" y="1669"/>
                  <a:pt x="1729" y="1671"/>
                </a:cubicBezTo>
                <a:cubicBezTo>
                  <a:pt x="1728" y="1672"/>
                  <a:pt x="1726" y="1674"/>
                  <a:pt x="1725" y="1675"/>
                </a:cubicBezTo>
                <a:cubicBezTo>
                  <a:pt x="1723" y="1677"/>
                  <a:pt x="1721" y="1680"/>
                  <a:pt x="1720" y="1682"/>
                </a:cubicBezTo>
                <a:cubicBezTo>
                  <a:pt x="1718" y="1684"/>
                  <a:pt x="1716" y="1685"/>
                  <a:pt x="1714" y="1687"/>
                </a:cubicBezTo>
                <a:cubicBezTo>
                  <a:pt x="1713" y="1689"/>
                  <a:pt x="1711" y="1691"/>
                  <a:pt x="1709" y="1693"/>
                </a:cubicBezTo>
                <a:cubicBezTo>
                  <a:pt x="1708" y="1694"/>
                  <a:pt x="1706" y="1696"/>
                  <a:pt x="1705" y="1697"/>
                </a:cubicBezTo>
                <a:cubicBezTo>
                  <a:pt x="1703" y="1699"/>
                  <a:pt x="1702" y="1700"/>
                  <a:pt x="1700" y="1702"/>
                </a:cubicBezTo>
                <a:cubicBezTo>
                  <a:pt x="1699" y="1703"/>
                  <a:pt x="1697" y="1705"/>
                  <a:pt x="1696" y="1706"/>
                </a:cubicBezTo>
                <a:cubicBezTo>
                  <a:pt x="1696" y="1706"/>
                  <a:pt x="1696" y="1706"/>
                  <a:pt x="1696" y="1706"/>
                </a:cubicBezTo>
                <a:cubicBezTo>
                  <a:pt x="1695" y="1707"/>
                  <a:pt x="1694" y="1708"/>
                  <a:pt x="1694" y="1708"/>
                </a:cubicBezTo>
                <a:cubicBezTo>
                  <a:pt x="1692" y="1710"/>
                  <a:pt x="1690" y="1712"/>
                  <a:pt x="1688" y="1714"/>
                </a:cubicBezTo>
                <a:cubicBezTo>
                  <a:pt x="1686" y="1715"/>
                  <a:pt x="1684" y="1717"/>
                  <a:pt x="1682" y="1719"/>
                </a:cubicBezTo>
                <a:cubicBezTo>
                  <a:pt x="1680" y="1721"/>
                  <a:pt x="1678" y="1722"/>
                  <a:pt x="1676" y="1724"/>
                </a:cubicBezTo>
                <a:cubicBezTo>
                  <a:pt x="1675" y="1726"/>
                  <a:pt x="1673" y="1727"/>
                  <a:pt x="1672" y="1728"/>
                </a:cubicBezTo>
                <a:cubicBezTo>
                  <a:pt x="1670" y="1729"/>
                  <a:pt x="1668" y="1731"/>
                  <a:pt x="1667" y="1732"/>
                </a:cubicBezTo>
                <a:cubicBezTo>
                  <a:pt x="1665" y="1733"/>
                  <a:pt x="1663" y="1735"/>
                  <a:pt x="1662" y="1736"/>
                </a:cubicBezTo>
                <a:cubicBezTo>
                  <a:pt x="1660" y="1737"/>
                  <a:pt x="1658" y="1739"/>
                  <a:pt x="1656" y="1740"/>
                </a:cubicBezTo>
                <a:cubicBezTo>
                  <a:pt x="1655" y="1741"/>
                  <a:pt x="1644" y="1743"/>
                  <a:pt x="1643" y="1744"/>
                </a:cubicBezTo>
                <a:cubicBezTo>
                  <a:pt x="1640" y="1746"/>
                  <a:pt x="1637" y="1748"/>
                  <a:pt x="1634" y="1750"/>
                </a:cubicBezTo>
                <a:cubicBezTo>
                  <a:pt x="1632" y="1751"/>
                  <a:pt x="1630" y="1752"/>
                  <a:pt x="1629" y="1754"/>
                </a:cubicBezTo>
                <a:cubicBezTo>
                  <a:pt x="1627" y="1755"/>
                  <a:pt x="1625" y="1756"/>
                  <a:pt x="1623" y="1757"/>
                </a:cubicBezTo>
                <a:cubicBezTo>
                  <a:pt x="1622" y="1758"/>
                  <a:pt x="1620" y="1760"/>
                  <a:pt x="1618" y="1761"/>
                </a:cubicBezTo>
                <a:cubicBezTo>
                  <a:pt x="1616" y="1762"/>
                  <a:pt x="1614" y="1763"/>
                  <a:pt x="1613" y="1764"/>
                </a:cubicBezTo>
                <a:cubicBezTo>
                  <a:pt x="1611" y="1765"/>
                  <a:pt x="1610" y="1766"/>
                  <a:pt x="1609" y="1767"/>
                </a:cubicBezTo>
                <a:cubicBezTo>
                  <a:pt x="1609" y="2064"/>
                  <a:pt x="1609" y="2064"/>
                  <a:pt x="1609" y="2064"/>
                </a:cubicBezTo>
                <a:cubicBezTo>
                  <a:pt x="1944" y="2064"/>
                  <a:pt x="1944" y="2064"/>
                  <a:pt x="1944" y="2064"/>
                </a:cubicBezTo>
                <a:cubicBezTo>
                  <a:pt x="1388" y="2774"/>
                  <a:pt x="1388" y="2774"/>
                  <a:pt x="1388" y="2774"/>
                </a:cubicBezTo>
                <a:cubicBezTo>
                  <a:pt x="832" y="2064"/>
                  <a:pt x="832" y="2064"/>
                  <a:pt x="832" y="2064"/>
                </a:cubicBezTo>
                <a:cubicBezTo>
                  <a:pt x="1167" y="2064"/>
                  <a:pt x="1167" y="2064"/>
                  <a:pt x="1167" y="2064"/>
                </a:cubicBezTo>
                <a:cubicBezTo>
                  <a:pt x="1167" y="1769"/>
                  <a:pt x="1167" y="1769"/>
                  <a:pt x="1167" y="1769"/>
                </a:cubicBezTo>
                <a:cubicBezTo>
                  <a:pt x="1166" y="1769"/>
                  <a:pt x="1166" y="1769"/>
                  <a:pt x="1165" y="1768"/>
                </a:cubicBezTo>
                <a:cubicBezTo>
                  <a:pt x="1162" y="1766"/>
                  <a:pt x="1159" y="1764"/>
                  <a:pt x="1156" y="1762"/>
                </a:cubicBezTo>
                <a:cubicBezTo>
                  <a:pt x="1154" y="1762"/>
                  <a:pt x="1153" y="1761"/>
                  <a:pt x="1152" y="1760"/>
                </a:cubicBezTo>
                <a:cubicBezTo>
                  <a:pt x="1149" y="1758"/>
                  <a:pt x="1147" y="1757"/>
                  <a:pt x="1144" y="1755"/>
                </a:cubicBezTo>
                <a:cubicBezTo>
                  <a:pt x="1143" y="1754"/>
                  <a:pt x="1142" y="1753"/>
                  <a:pt x="1140" y="1752"/>
                </a:cubicBezTo>
                <a:cubicBezTo>
                  <a:pt x="1138" y="1751"/>
                  <a:pt x="1136" y="1749"/>
                  <a:pt x="1134" y="1748"/>
                </a:cubicBezTo>
                <a:cubicBezTo>
                  <a:pt x="1133" y="1747"/>
                  <a:pt x="1131" y="1745"/>
                  <a:pt x="1130" y="1744"/>
                </a:cubicBezTo>
                <a:cubicBezTo>
                  <a:pt x="1127" y="1742"/>
                  <a:pt x="1115" y="1740"/>
                  <a:pt x="1112" y="1738"/>
                </a:cubicBezTo>
                <a:cubicBezTo>
                  <a:pt x="1111" y="1737"/>
                  <a:pt x="1110" y="1736"/>
                  <a:pt x="1109" y="1735"/>
                </a:cubicBezTo>
                <a:cubicBezTo>
                  <a:pt x="1106" y="1733"/>
                  <a:pt x="1104" y="1731"/>
                  <a:pt x="1101" y="1729"/>
                </a:cubicBezTo>
                <a:cubicBezTo>
                  <a:pt x="1100" y="1728"/>
                  <a:pt x="1099" y="1727"/>
                  <a:pt x="1097" y="1726"/>
                </a:cubicBezTo>
                <a:cubicBezTo>
                  <a:pt x="1095" y="1724"/>
                  <a:pt x="1093" y="1723"/>
                  <a:pt x="1091" y="1721"/>
                </a:cubicBezTo>
                <a:cubicBezTo>
                  <a:pt x="1090" y="1720"/>
                  <a:pt x="1089" y="1719"/>
                  <a:pt x="1088" y="1718"/>
                </a:cubicBezTo>
                <a:cubicBezTo>
                  <a:pt x="1085" y="1715"/>
                  <a:pt x="1083" y="1713"/>
                  <a:pt x="1081" y="1711"/>
                </a:cubicBezTo>
                <a:cubicBezTo>
                  <a:pt x="1080" y="1710"/>
                  <a:pt x="1078" y="1709"/>
                  <a:pt x="1077" y="1708"/>
                </a:cubicBezTo>
                <a:cubicBezTo>
                  <a:pt x="1075" y="1706"/>
                  <a:pt x="1072" y="1703"/>
                  <a:pt x="1070" y="1701"/>
                </a:cubicBezTo>
                <a:cubicBezTo>
                  <a:pt x="1069" y="1699"/>
                  <a:pt x="1068" y="1698"/>
                  <a:pt x="1066" y="1697"/>
                </a:cubicBezTo>
                <a:cubicBezTo>
                  <a:pt x="1065" y="1695"/>
                  <a:pt x="1063" y="1693"/>
                  <a:pt x="1061" y="1691"/>
                </a:cubicBezTo>
                <a:cubicBezTo>
                  <a:pt x="1060" y="1690"/>
                  <a:pt x="1059" y="1689"/>
                  <a:pt x="1058" y="1688"/>
                </a:cubicBezTo>
                <a:cubicBezTo>
                  <a:pt x="1055" y="1686"/>
                  <a:pt x="1054" y="1683"/>
                  <a:pt x="1052" y="1681"/>
                </a:cubicBezTo>
                <a:cubicBezTo>
                  <a:pt x="1051" y="1680"/>
                  <a:pt x="1050" y="1679"/>
                  <a:pt x="1049" y="1678"/>
                </a:cubicBezTo>
                <a:cubicBezTo>
                  <a:pt x="1046" y="1675"/>
                  <a:pt x="1044" y="1672"/>
                  <a:pt x="1041" y="1669"/>
                </a:cubicBezTo>
                <a:cubicBezTo>
                  <a:pt x="1040" y="1668"/>
                  <a:pt x="1039" y="1666"/>
                  <a:pt x="1038" y="1665"/>
                </a:cubicBezTo>
                <a:cubicBezTo>
                  <a:pt x="1037" y="1663"/>
                  <a:pt x="1035" y="1661"/>
                  <a:pt x="1033" y="1659"/>
                </a:cubicBezTo>
                <a:cubicBezTo>
                  <a:pt x="1032" y="1658"/>
                  <a:pt x="1031" y="1656"/>
                  <a:pt x="1030" y="1655"/>
                </a:cubicBezTo>
                <a:cubicBezTo>
                  <a:pt x="1029" y="1653"/>
                  <a:pt x="1027" y="1651"/>
                  <a:pt x="1025" y="1648"/>
                </a:cubicBezTo>
                <a:cubicBezTo>
                  <a:pt x="1024" y="1647"/>
                  <a:pt x="1024" y="1646"/>
                  <a:pt x="1023" y="1645"/>
                </a:cubicBezTo>
                <a:cubicBezTo>
                  <a:pt x="1020" y="1642"/>
                  <a:pt x="1018" y="1638"/>
                  <a:pt x="1016" y="1635"/>
                </a:cubicBezTo>
                <a:cubicBezTo>
                  <a:pt x="1015" y="1634"/>
                  <a:pt x="1014" y="1632"/>
                  <a:pt x="1013" y="1631"/>
                </a:cubicBezTo>
                <a:cubicBezTo>
                  <a:pt x="1012" y="1629"/>
                  <a:pt x="1010" y="1627"/>
                  <a:pt x="1009" y="1624"/>
                </a:cubicBezTo>
                <a:cubicBezTo>
                  <a:pt x="1008" y="1623"/>
                  <a:pt x="1007" y="1621"/>
                  <a:pt x="1006" y="1620"/>
                </a:cubicBezTo>
                <a:cubicBezTo>
                  <a:pt x="1006" y="1619"/>
                  <a:pt x="1005" y="1618"/>
                  <a:pt x="1005" y="1617"/>
                </a:cubicBezTo>
                <a:cubicBezTo>
                  <a:pt x="724" y="1617"/>
                  <a:pt x="724" y="1617"/>
                  <a:pt x="724" y="1617"/>
                </a:cubicBezTo>
                <a:cubicBezTo>
                  <a:pt x="724" y="1943"/>
                  <a:pt x="724" y="1943"/>
                  <a:pt x="724" y="1943"/>
                </a:cubicBezTo>
                <a:cubicBezTo>
                  <a:pt x="0" y="1387"/>
                  <a:pt x="0" y="1387"/>
                  <a:pt x="0" y="1387"/>
                </a:cubicBezTo>
                <a:cubicBezTo>
                  <a:pt x="724" y="831"/>
                  <a:pt x="724" y="831"/>
                  <a:pt x="724" y="831"/>
                </a:cubicBezTo>
                <a:cubicBezTo>
                  <a:pt x="724" y="1170"/>
                  <a:pt x="724" y="1170"/>
                  <a:pt x="724" y="1170"/>
                </a:cubicBezTo>
                <a:cubicBezTo>
                  <a:pt x="1005" y="1170"/>
                  <a:pt x="1005" y="1170"/>
                  <a:pt x="1005" y="1170"/>
                </a:cubicBezTo>
                <a:cubicBezTo>
                  <a:pt x="1005" y="1170"/>
                  <a:pt x="1006" y="1169"/>
                  <a:pt x="1006" y="1168"/>
                </a:cubicBezTo>
                <a:cubicBezTo>
                  <a:pt x="1007" y="1166"/>
                  <a:pt x="1008" y="1165"/>
                  <a:pt x="1009" y="1163"/>
                </a:cubicBezTo>
                <a:cubicBezTo>
                  <a:pt x="1010" y="1161"/>
                  <a:pt x="1012" y="1145"/>
                  <a:pt x="1013" y="1143"/>
                </a:cubicBezTo>
                <a:cubicBezTo>
                  <a:pt x="1014" y="1142"/>
                  <a:pt x="1015" y="1140"/>
                  <a:pt x="1016" y="1139"/>
                </a:cubicBezTo>
                <a:cubicBezTo>
                  <a:pt x="1018" y="1136"/>
                  <a:pt x="1020" y="1132"/>
                  <a:pt x="1023" y="1129"/>
                </a:cubicBezTo>
                <a:cubicBezTo>
                  <a:pt x="1024" y="1128"/>
                  <a:pt x="1024" y="1127"/>
                  <a:pt x="1025" y="1126"/>
                </a:cubicBezTo>
                <a:cubicBezTo>
                  <a:pt x="1027" y="1123"/>
                  <a:pt x="1029" y="1121"/>
                  <a:pt x="1030" y="1119"/>
                </a:cubicBezTo>
                <a:cubicBezTo>
                  <a:pt x="1031" y="1118"/>
                  <a:pt x="1032" y="1116"/>
                  <a:pt x="1033" y="1115"/>
                </a:cubicBezTo>
                <a:cubicBezTo>
                  <a:pt x="1035" y="1113"/>
                  <a:pt x="1037" y="1111"/>
                  <a:pt x="1038" y="1109"/>
                </a:cubicBezTo>
                <a:cubicBezTo>
                  <a:pt x="1039" y="1107"/>
                  <a:pt x="1040" y="1106"/>
                  <a:pt x="1041" y="1105"/>
                </a:cubicBezTo>
                <a:cubicBezTo>
                  <a:pt x="1044" y="1102"/>
                  <a:pt x="1046" y="1099"/>
                  <a:pt x="1049" y="1096"/>
                </a:cubicBezTo>
                <a:cubicBezTo>
                  <a:pt x="1050" y="1095"/>
                  <a:pt x="1051" y="1094"/>
                  <a:pt x="1052" y="1093"/>
                </a:cubicBezTo>
                <a:cubicBezTo>
                  <a:pt x="1054" y="1091"/>
                  <a:pt x="1055" y="1088"/>
                  <a:pt x="1058" y="1086"/>
                </a:cubicBezTo>
                <a:cubicBezTo>
                  <a:pt x="1059" y="1085"/>
                  <a:pt x="1060" y="1084"/>
                  <a:pt x="1061" y="1082"/>
                </a:cubicBezTo>
                <a:cubicBezTo>
                  <a:pt x="1063" y="1080"/>
                  <a:pt x="1065" y="1079"/>
                  <a:pt x="1066" y="1077"/>
                </a:cubicBezTo>
                <a:cubicBezTo>
                  <a:pt x="1068" y="1076"/>
                  <a:pt x="1069" y="1074"/>
                  <a:pt x="1070" y="1073"/>
                </a:cubicBezTo>
                <a:cubicBezTo>
                  <a:pt x="1071" y="1072"/>
                  <a:pt x="1072" y="1071"/>
                  <a:pt x="1074" y="1070"/>
                </a:cubicBezTo>
                <a:cubicBezTo>
                  <a:pt x="1074" y="1069"/>
                  <a:pt x="1074" y="1069"/>
                  <a:pt x="1074" y="1069"/>
                </a:cubicBezTo>
                <a:cubicBezTo>
                  <a:pt x="1075" y="1068"/>
                  <a:pt x="1075" y="1068"/>
                  <a:pt x="1076" y="1067"/>
                </a:cubicBezTo>
                <a:cubicBezTo>
                  <a:pt x="1077" y="1067"/>
                  <a:pt x="1077" y="1066"/>
                  <a:pt x="1077" y="1066"/>
                </a:cubicBezTo>
                <a:cubicBezTo>
                  <a:pt x="1077" y="1066"/>
                  <a:pt x="1078" y="1066"/>
                  <a:pt x="1078" y="1066"/>
                </a:cubicBezTo>
                <a:cubicBezTo>
                  <a:pt x="1078" y="1066"/>
                  <a:pt x="1078" y="1066"/>
                  <a:pt x="1078" y="1066"/>
                </a:cubicBezTo>
                <a:cubicBezTo>
                  <a:pt x="1079" y="1064"/>
                  <a:pt x="1081" y="1062"/>
                  <a:pt x="1083" y="1060"/>
                </a:cubicBezTo>
                <a:cubicBezTo>
                  <a:pt x="1085" y="1059"/>
                  <a:pt x="1086" y="1058"/>
                  <a:pt x="1087" y="1057"/>
                </a:cubicBezTo>
                <a:cubicBezTo>
                  <a:pt x="1089" y="1055"/>
                  <a:pt x="1091" y="1053"/>
                  <a:pt x="1094" y="1051"/>
                </a:cubicBezTo>
                <a:cubicBezTo>
                  <a:pt x="1095" y="1050"/>
                  <a:pt x="1096" y="1049"/>
                  <a:pt x="1096" y="1048"/>
                </a:cubicBezTo>
                <a:cubicBezTo>
                  <a:pt x="1099" y="1046"/>
                  <a:pt x="1102" y="1043"/>
                  <a:pt x="1106" y="1041"/>
                </a:cubicBezTo>
                <a:cubicBezTo>
                  <a:pt x="1107" y="1040"/>
                  <a:pt x="1108" y="1038"/>
                  <a:pt x="1109" y="1038"/>
                </a:cubicBezTo>
                <a:cubicBezTo>
                  <a:pt x="1111" y="1036"/>
                  <a:pt x="1114" y="1034"/>
                  <a:pt x="1116" y="1033"/>
                </a:cubicBezTo>
                <a:cubicBezTo>
                  <a:pt x="1117" y="1032"/>
                  <a:pt x="1118" y="1031"/>
                  <a:pt x="1120" y="1029"/>
                </a:cubicBezTo>
                <a:cubicBezTo>
                  <a:pt x="1122" y="1028"/>
                  <a:pt x="1124" y="1026"/>
                  <a:pt x="1127" y="1024"/>
                </a:cubicBezTo>
                <a:cubicBezTo>
                  <a:pt x="1128" y="1024"/>
                  <a:pt x="1129" y="1023"/>
                  <a:pt x="1130" y="1022"/>
                </a:cubicBezTo>
                <a:cubicBezTo>
                  <a:pt x="1133" y="1020"/>
                  <a:pt x="1146" y="1017"/>
                  <a:pt x="1149" y="1015"/>
                </a:cubicBezTo>
                <a:cubicBezTo>
                  <a:pt x="1150" y="1014"/>
                  <a:pt x="1152" y="1013"/>
                  <a:pt x="1153" y="1013"/>
                </a:cubicBezTo>
                <a:cubicBezTo>
                  <a:pt x="1155" y="1011"/>
                  <a:pt x="1157" y="1010"/>
                  <a:pt x="1160" y="1008"/>
                </a:cubicBezTo>
                <a:cubicBezTo>
                  <a:pt x="1161" y="1007"/>
                  <a:pt x="1163" y="1006"/>
                  <a:pt x="1164" y="1005"/>
                </a:cubicBezTo>
                <a:cubicBezTo>
                  <a:pt x="1165" y="1005"/>
                  <a:pt x="1166" y="1005"/>
                  <a:pt x="1167" y="1004"/>
                </a:cubicBezTo>
                <a:cubicBezTo>
                  <a:pt x="1167" y="728"/>
                  <a:pt x="1167" y="728"/>
                  <a:pt x="1167" y="728"/>
                </a:cubicBezTo>
                <a:cubicBezTo>
                  <a:pt x="832" y="728"/>
                  <a:pt x="832" y="728"/>
                  <a:pt x="832" y="728"/>
                </a:cubicBezTo>
                <a:cubicBezTo>
                  <a:pt x="1388" y="0"/>
                  <a:pt x="1388" y="0"/>
                  <a:pt x="1388" y="0"/>
                </a:cubicBezTo>
                <a:cubicBezTo>
                  <a:pt x="1944" y="728"/>
                  <a:pt x="1944" y="728"/>
                  <a:pt x="1944" y="728"/>
                </a:cubicBezTo>
                <a:cubicBezTo>
                  <a:pt x="1609" y="728"/>
                  <a:pt x="1609" y="728"/>
                  <a:pt x="1609" y="728"/>
                </a:cubicBezTo>
                <a:cubicBezTo>
                  <a:pt x="1609" y="1004"/>
                  <a:pt x="1609" y="1004"/>
                  <a:pt x="1609" y="1004"/>
                </a:cubicBezTo>
                <a:cubicBezTo>
                  <a:pt x="1610" y="1004"/>
                  <a:pt x="1611" y="1005"/>
                  <a:pt x="1611" y="1005"/>
                </a:cubicBezTo>
                <a:cubicBezTo>
                  <a:pt x="1613" y="1006"/>
                  <a:pt x="1614" y="1007"/>
                  <a:pt x="1616" y="1008"/>
                </a:cubicBezTo>
                <a:cubicBezTo>
                  <a:pt x="1618" y="1010"/>
                  <a:pt x="1620" y="1011"/>
                  <a:pt x="1623" y="1013"/>
                </a:cubicBezTo>
                <a:cubicBezTo>
                  <a:pt x="1624" y="1013"/>
                  <a:pt x="1625" y="1014"/>
                  <a:pt x="1627" y="1015"/>
                </a:cubicBezTo>
                <a:cubicBezTo>
                  <a:pt x="1630" y="1017"/>
                  <a:pt x="1633" y="1020"/>
                  <a:pt x="1636" y="1022"/>
                </a:cubicBezTo>
                <a:cubicBezTo>
                  <a:pt x="1637" y="1023"/>
                  <a:pt x="1639" y="1024"/>
                  <a:pt x="1640" y="1024"/>
                </a:cubicBezTo>
                <a:cubicBezTo>
                  <a:pt x="1642" y="1026"/>
                  <a:pt x="1644" y="1028"/>
                  <a:pt x="1647" y="1029"/>
                </a:cubicBezTo>
                <a:cubicBezTo>
                  <a:pt x="1648" y="1031"/>
                  <a:pt x="1649" y="1032"/>
                  <a:pt x="1651" y="1033"/>
                </a:cubicBezTo>
                <a:cubicBezTo>
                  <a:pt x="1653" y="1034"/>
                  <a:pt x="1655" y="1036"/>
                  <a:pt x="1657" y="1038"/>
                </a:cubicBezTo>
                <a:cubicBezTo>
                  <a:pt x="1658" y="1038"/>
                  <a:pt x="1659" y="1040"/>
                  <a:pt x="1661" y="1041"/>
                </a:cubicBezTo>
                <a:cubicBezTo>
                  <a:pt x="1664" y="1043"/>
                  <a:pt x="1676" y="1046"/>
                  <a:pt x="1679" y="1048"/>
                </a:cubicBezTo>
                <a:cubicBezTo>
                  <a:pt x="1680" y="1049"/>
                  <a:pt x="1681" y="1050"/>
                  <a:pt x="1682" y="1051"/>
                </a:cubicBezTo>
                <a:cubicBezTo>
                  <a:pt x="1684" y="1053"/>
                  <a:pt x="1686" y="1055"/>
                  <a:pt x="1688" y="1057"/>
                </a:cubicBezTo>
                <a:cubicBezTo>
                  <a:pt x="1690" y="1058"/>
                  <a:pt x="1691" y="1059"/>
                  <a:pt x="1692" y="1060"/>
                </a:cubicBezTo>
                <a:cubicBezTo>
                  <a:pt x="1694" y="1062"/>
                  <a:pt x="1696" y="1064"/>
                  <a:pt x="1698" y="1066"/>
                </a:cubicBezTo>
                <a:cubicBezTo>
                  <a:pt x="1699" y="1067"/>
                  <a:pt x="1700" y="1068"/>
                  <a:pt x="1701" y="1069"/>
                </a:cubicBezTo>
                <a:cubicBezTo>
                  <a:pt x="1704" y="1072"/>
                  <a:pt x="1706" y="1074"/>
                  <a:pt x="1709" y="1077"/>
                </a:cubicBezTo>
                <a:cubicBezTo>
                  <a:pt x="1710" y="1078"/>
                  <a:pt x="1711" y="1079"/>
                  <a:pt x="1712" y="1080"/>
                </a:cubicBezTo>
                <a:cubicBezTo>
                  <a:pt x="1714" y="1082"/>
                  <a:pt x="1716" y="1084"/>
                  <a:pt x="1718" y="1087"/>
                </a:cubicBezTo>
                <a:cubicBezTo>
                  <a:pt x="1720" y="1088"/>
                  <a:pt x="1721" y="1089"/>
                  <a:pt x="1722" y="1091"/>
                </a:cubicBezTo>
                <a:cubicBezTo>
                  <a:pt x="1724" y="1093"/>
                  <a:pt x="1725" y="1095"/>
                  <a:pt x="1727" y="1097"/>
                </a:cubicBezTo>
                <a:cubicBezTo>
                  <a:pt x="1728" y="1098"/>
                  <a:pt x="1729" y="1099"/>
                  <a:pt x="1730" y="1101"/>
                </a:cubicBezTo>
                <a:cubicBezTo>
                  <a:pt x="1732" y="1103"/>
                  <a:pt x="1734" y="1105"/>
                  <a:pt x="1736" y="1108"/>
                </a:cubicBezTo>
                <a:cubicBezTo>
                  <a:pt x="1737" y="1109"/>
                  <a:pt x="1738" y="1110"/>
                  <a:pt x="1739" y="1111"/>
                </a:cubicBezTo>
                <a:cubicBezTo>
                  <a:pt x="1741" y="1114"/>
                  <a:pt x="1743" y="1117"/>
                  <a:pt x="1745" y="1120"/>
                </a:cubicBezTo>
                <a:cubicBezTo>
                  <a:pt x="1746" y="1121"/>
                  <a:pt x="1747" y="1122"/>
                  <a:pt x="1748" y="1124"/>
                </a:cubicBezTo>
                <a:cubicBezTo>
                  <a:pt x="1750" y="1126"/>
                  <a:pt x="1751" y="1128"/>
                  <a:pt x="1753" y="1130"/>
                </a:cubicBezTo>
                <a:cubicBezTo>
                  <a:pt x="1754" y="1132"/>
                  <a:pt x="1755" y="1133"/>
                  <a:pt x="1756" y="1134"/>
                </a:cubicBezTo>
                <a:cubicBezTo>
                  <a:pt x="1757" y="1137"/>
                  <a:pt x="1759" y="1139"/>
                  <a:pt x="1761" y="1142"/>
                </a:cubicBezTo>
                <a:cubicBezTo>
                  <a:pt x="1762" y="1143"/>
                  <a:pt x="1762" y="1144"/>
                  <a:pt x="1763" y="1146"/>
                </a:cubicBezTo>
                <a:cubicBezTo>
                  <a:pt x="1765" y="1149"/>
                  <a:pt x="1767" y="1166"/>
                  <a:pt x="1769" y="1169"/>
                </a:cubicBezTo>
                <a:cubicBezTo>
                  <a:pt x="1769" y="1169"/>
                  <a:pt x="1770" y="1170"/>
                  <a:pt x="1770" y="1170"/>
                </a:cubicBezTo>
                <a:cubicBezTo>
                  <a:pt x="2051" y="1170"/>
                  <a:pt x="2051" y="1170"/>
                  <a:pt x="2051" y="1170"/>
                </a:cubicBezTo>
                <a:cubicBezTo>
                  <a:pt x="2051" y="831"/>
                  <a:pt x="2051" y="831"/>
                  <a:pt x="2051" y="831"/>
                </a:cubicBezTo>
                <a:lnTo>
                  <a:pt x="2775" y="1387"/>
                </a:lnTo>
                <a:close/>
                <a:moveTo>
                  <a:pt x="1168" y="1385"/>
                </a:moveTo>
                <a:cubicBezTo>
                  <a:pt x="1168" y="1506"/>
                  <a:pt x="1266" y="1605"/>
                  <a:pt x="1388" y="1605"/>
                </a:cubicBezTo>
                <a:cubicBezTo>
                  <a:pt x="1448" y="1605"/>
                  <a:pt x="1502" y="1581"/>
                  <a:pt x="1542" y="1542"/>
                </a:cubicBezTo>
                <a:cubicBezTo>
                  <a:pt x="1581" y="1502"/>
                  <a:pt x="1606" y="1447"/>
                  <a:pt x="1606" y="1387"/>
                </a:cubicBezTo>
                <a:cubicBezTo>
                  <a:pt x="1606" y="1265"/>
                  <a:pt x="1507" y="1167"/>
                  <a:pt x="1386" y="1167"/>
                </a:cubicBezTo>
                <a:cubicBezTo>
                  <a:pt x="1326" y="1167"/>
                  <a:pt x="1271" y="1191"/>
                  <a:pt x="1232" y="1230"/>
                </a:cubicBezTo>
                <a:cubicBezTo>
                  <a:pt x="1192" y="1270"/>
                  <a:pt x="1168" y="1324"/>
                  <a:pt x="1168" y="13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6" name="循环箭头"/>
          <p:cNvSpPr/>
          <p:nvPr/>
        </p:nvSpPr>
        <p:spPr bwMode="auto">
          <a:xfrm>
            <a:off x="2590800" y="4034790"/>
            <a:ext cx="548640" cy="548640"/>
          </a:xfrm>
          <a:custGeom>
            <a:avLst/>
            <a:gdLst/>
            <a:ahLst/>
            <a:cxnLst/>
            <a:rect l="0" t="0" r="r" b="b"/>
            <a:pathLst>
              <a:path w="11316632" h="11327810">
                <a:moveTo>
                  <a:pt x="9851561" y="3907555"/>
                </a:moveTo>
                <a:cubicBezTo>
                  <a:pt x="10012569" y="3901911"/>
                  <a:pt x="10172296" y="3961139"/>
                  <a:pt x="10289527" y="4076079"/>
                </a:cubicBezTo>
                <a:cubicBezTo>
                  <a:pt x="10289527" y="4076079"/>
                  <a:pt x="10289527" y="4076079"/>
                  <a:pt x="10390814" y="4177413"/>
                </a:cubicBezTo>
                <a:cubicBezTo>
                  <a:pt x="10390814" y="4177413"/>
                  <a:pt x="10420825" y="4203685"/>
                  <a:pt x="10477095" y="4259983"/>
                </a:cubicBezTo>
                <a:cubicBezTo>
                  <a:pt x="10529615" y="4312527"/>
                  <a:pt x="10612145" y="4395095"/>
                  <a:pt x="10705929" y="4515195"/>
                </a:cubicBezTo>
                <a:cubicBezTo>
                  <a:pt x="10882244" y="4751643"/>
                  <a:pt x="11122332" y="5126957"/>
                  <a:pt x="11253630" y="5663657"/>
                </a:cubicBezTo>
                <a:cubicBezTo>
                  <a:pt x="11366171" y="6196603"/>
                  <a:pt x="11347414" y="6890933"/>
                  <a:pt x="11036050" y="7581511"/>
                </a:cubicBezTo>
                <a:cubicBezTo>
                  <a:pt x="10889746" y="7926799"/>
                  <a:pt x="10649659" y="8249569"/>
                  <a:pt x="10360803" y="8534807"/>
                </a:cubicBezTo>
                <a:cubicBezTo>
                  <a:pt x="10068196" y="8827553"/>
                  <a:pt x="9715566" y="9067753"/>
                  <a:pt x="9332926" y="9236645"/>
                </a:cubicBezTo>
                <a:cubicBezTo>
                  <a:pt x="8950286" y="9413043"/>
                  <a:pt x="8541386" y="9525637"/>
                  <a:pt x="8139989" y="9585687"/>
                </a:cubicBezTo>
                <a:cubicBezTo>
                  <a:pt x="7798614" y="9619465"/>
                  <a:pt x="7460990" y="9653243"/>
                  <a:pt x="7138372" y="9687021"/>
                </a:cubicBezTo>
                <a:cubicBezTo>
                  <a:pt x="6530649" y="9735811"/>
                  <a:pt x="5967943" y="9758331"/>
                  <a:pt x="5484016" y="9765837"/>
                </a:cubicBezTo>
                <a:cubicBezTo>
                  <a:pt x="5337712" y="9769591"/>
                  <a:pt x="5202663" y="9765837"/>
                  <a:pt x="5071365" y="9762083"/>
                </a:cubicBezTo>
                <a:cubicBezTo>
                  <a:pt x="5071365" y="9762083"/>
                  <a:pt x="5071365" y="9762083"/>
                  <a:pt x="5071365" y="10981855"/>
                </a:cubicBezTo>
                <a:cubicBezTo>
                  <a:pt x="5071365" y="11120721"/>
                  <a:pt x="4992586" y="11244575"/>
                  <a:pt x="4865039" y="11297119"/>
                </a:cubicBezTo>
                <a:cubicBezTo>
                  <a:pt x="4741244" y="11353415"/>
                  <a:pt x="4594940" y="11330895"/>
                  <a:pt x="4493653" y="11240821"/>
                </a:cubicBezTo>
                <a:cubicBezTo>
                  <a:pt x="3424511" y="10291277"/>
                  <a:pt x="2471662" y="8947653"/>
                  <a:pt x="2374126" y="8741231"/>
                </a:cubicBezTo>
                <a:cubicBezTo>
                  <a:pt x="2325358" y="8647401"/>
                  <a:pt x="2329110" y="8534807"/>
                  <a:pt x="2374126" y="8440979"/>
                </a:cubicBezTo>
                <a:cubicBezTo>
                  <a:pt x="2475413" y="8238309"/>
                  <a:pt x="3428262" y="6898439"/>
                  <a:pt x="4493653" y="5948895"/>
                </a:cubicBezTo>
                <a:cubicBezTo>
                  <a:pt x="4557426" y="5892597"/>
                  <a:pt x="4639957" y="5862573"/>
                  <a:pt x="4722487" y="5862573"/>
                </a:cubicBezTo>
                <a:cubicBezTo>
                  <a:pt x="4771255" y="5862573"/>
                  <a:pt x="4820023" y="5870079"/>
                  <a:pt x="4865039" y="5892597"/>
                </a:cubicBezTo>
                <a:cubicBezTo>
                  <a:pt x="4992586" y="5945141"/>
                  <a:pt x="5071365" y="6068995"/>
                  <a:pt x="5071365" y="6207861"/>
                </a:cubicBezTo>
                <a:cubicBezTo>
                  <a:pt x="5071365" y="6207861"/>
                  <a:pt x="5071365" y="6207861"/>
                  <a:pt x="5071365" y="7461409"/>
                </a:cubicBezTo>
                <a:cubicBezTo>
                  <a:pt x="5202663" y="7461409"/>
                  <a:pt x="5337712" y="7461409"/>
                  <a:pt x="5484016" y="7461409"/>
                </a:cubicBezTo>
                <a:cubicBezTo>
                  <a:pt x="5967943" y="7461409"/>
                  <a:pt x="6530649" y="7461409"/>
                  <a:pt x="7138372" y="7461409"/>
                </a:cubicBezTo>
                <a:cubicBezTo>
                  <a:pt x="7288427" y="7461409"/>
                  <a:pt x="7442233" y="7461409"/>
                  <a:pt x="7599791" y="7461409"/>
                </a:cubicBezTo>
                <a:cubicBezTo>
                  <a:pt x="7599791" y="7461409"/>
                  <a:pt x="7599791" y="7461409"/>
                  <a:pt x="7824874" y="7461409"/>
                </a:cubicBezTo>
                <a:cubicBezTo>
                  <a:pt x="7824874" y="7461409"/>
                  <a:pt x="7824874" y="7461409"/>
                  <a:pt x="7993685" y="7453903"/>
                </a:cubicBezTo>
                <a:cubicBezTo>
                  <a:pt x="8215017" y="7438891"/>
                  <a:pt x="8428845" y="7397607"/>
                  <a:pt x="8620165" y="7330051"/>
                </a:cubicBezTo>
                <a:cubicBezTo>
                  <a:pt x="9002805" y="7194937"/>
                  <a:pt x="9302915" y="6947229"/>
                  <a:pt x="9482981" y="6654485"/>
                </a:cubicBezTo>
                <a:cubicBezTo>
                  <a:pt x="9666799" y="6357987"/>
                  <a:pt x="9730572" y="6027711"/>
                  <a:pt x="9711815" y="5746225"/>
                </a:cubicBezTo>
                <a:cubicBezTo>
                  <a:pt x="9696810" y="5460987"/>
                  <a:pt x="9606777" y="5220785"/>
                  <a:pt x="9531749" y="5059401"/>
                </a:cubicBezTo>
                <a:cubicBezTo>
                  <a:pt x="9516744" y="5029375"/>
                  <a:pt x="9501738" y="5003103"/>
                  <a:pt x="9490484" y="4976831"/>
                </a:cubicBezTo>
                <a:cubicBezTo>
                  <a:pt x="9482981" y="4961819"/>
                  <a:pt x="9445467" y="4901769"/>
                  <a:pt x="9430462" y="4875497"/>
                </a:cubicBezTo>
                <a:cubicBezTo>
                  <a:pt x="9389197" y="4811693"/>
                  <a:pt x="9370440" y="4777915"/>
                  <a:pt x="9370440" y="4777915"/>
                </a:cubicBezTo>
                <a:cubicBezTo>
                  <a:pt x="9201628" y="4507689"/>
                  <a:pt x="9291661" y="4151141"/>
                  <a:pt x="9569263" y="3989757"/>
                </a:cubicBezTo>
                <a:cubicBezTo>
                  <a:pt x="9657889" y="3937683"/>
                  <a:pt x="9754956" y="3910941"/>
                  <a:pt x="9851561" y="3907555"/>
                </a:cubicBezTo>
                <a:close/>
                <a:moveTo>
                  <a:pt x="6546440" y="2947"/>
                </a:moveTo>
                <a:cubicBezTo>
                  <a:pt x="6646151" y="-10071"/>
                  <a:pt x="6747445" y="20187"/>
                  <a:pt x="6823415" y="90553"/>
                </a:cubicBezTo>
                <a:cubicBezTo>
                  <a:pt x="7892625" y="1040023"/>
                  <a:pt x="8841783" y="2383543"/>
                  <a:pt x="8943077" y="2586197"/>
                </a:cubicBezTo>
                <a:cubicBezTo>
                  <a:pt x="8988096" y="2683771"/>
                  <a:pt x="8988096" y="2792605"/>
                  <a:pt x="8943077" y="2890179"/>
                </a:cubicBezTo>
                <a:cubicBezTo>
                  <a:pt x="8841783" y="3092833"/>
                  <a:pt x="7888873" y="4432599"/>
                  <a:pt x="6823415" y="5382071"/>
                </a:cubicBezTo>
                <a:cubicBezTo>
                  <a:pt x="6759638" y="5438363"/>
                  <a:pt x="6677102" y="5468387"/>
                  <a:pt x="6590815" y="5468387"/>
                </a:cubicBezTo>
                <a:cubicBezTo>
                  <a:pt x="6542044" y="5468387"/>
                  <a:pt x="6493273" y="5460881"/>
                  <a:pt x="6448254" y="5438363"/>
                </a:cubicBezTo>
                <a:cubicBezTo>
                  <a:pt x="6324450" y="5385823"/>
                  <a:pt x="6245666" y="5258227"/>
                  <a:pt x="6245666" y="5123123"/>
                </a:cubicBezTo>
                <a:cubicBezTo>
                  <a:pt x="6245666" y="5123123"/>
                  <a:pt x="6245666" y="5123123"/>
                  <a:pt x="6245666" y="3869673"/>
                </a:cubicBezTo>
                <a:cubicBezTo>
                  <a:pt x="6114360" y="3869673"/>
                  <a:pt x="5979302" y="3869673"/>
                  <a:pt x="5832989" y="3869673"/>
                </a:cubicBezTo>
                <a:cubicBezTo>
                  <a:pt x="5349031" y="3869673"/>
                  <a:pt x="4782537" y="3869673"/>
                  <a:pt x="4178527" y="3869673"/>
                </a:cubicBezTo>
                <a:cubicBezTo>
                  <a:pt x="4028463" y="3869673"/>
                  <a:pt x="3874647" y="3869673"/>
                  <a:pt x="3717079" y="3869673"/>
                </a:cubicBezTo>
                <a:cubicBezTo>
                  <a:pt x="3717079" y="3869673"/>
                  <a:pt x="3717079" y="3869673"/>
                  <a:pt x="3488230" y="3869673"/>
                </a:cubicBezTo>
                <a:cubicBezTo>
                  <a:pt x="3488230" y="3869673"/>
                  <a:pt x="3488230" y="3869673"/>
                  <a:pt x="3319407" y="3873425"/>
                </a:cubicBezTo>
                <a:cubicBezTo>
                  <a:pt x="3098062" y="3888437"/>
                  <a:pt x="2887972" y="3933471"/>
                  <a:pt x="2696640" y="4001023"/>
                </a:cubicBezTo>
                <a:cubicBezTo>
                  <a:pt x="2310223" y="4136125"/>
                  <a:pt x="2013845" y="4383813"/>
                  <a:pt x="1830016" y="4676535"/>
                </a:cubicBezTo>
                <a:cubicBezTo>
                  <a:pt x="1646187" y="4969257"/>
                  <a:pt x="1582410" y="5299507"/>
                  <a:pt x="1601168" y="5584725"/>
                </a:cubicBezTo>
                <a:cubicBezTo>
                  <a:pt x="1616174" y="5869941"/>
                  <a:pt x="1706213" y="6110123"/>
                  <a:pt x="1784997" y="6271497"/>
                </a:cubicBezTo>
                <a:cubicBezTo>
                  <a:pt x="1800003" y="6301519"/>
                  <a:pt x="1815010" y="6327789"/>
                  <a:pt x="1826265" y="6354059"/>
                </a:cubicBezTo>
                <a:cubicBezTo>
                  <a:pt x="1830016" y="6369071"/>
                  <a:pt x="1871284" y="6429115"/>
                  <a:pt x="1886291" y="6455387"/>
                </a:cubicBezTo>
                <a:cubicBezTo>
                  <a:pt x="1923807" y="6519185"/>
                  <a:pt x="1946316" y="6552959"/>
                  <a:pt x="1946316" y="6552959"/>
                </a:cubicBezTo>
                <a:cubicBezTo>
                  <a:pt x="2111388" y="6823165"/>
                  <a:pt x="2021349" y="7175933"/>
                  <a:pt x="1743729" y="7341059"/>
                </a:cubicBezTo>
                <a:cubicBezTo>
                  <a:pt x="1507378" y="7479915"/>
                  <a:pt x="1214752" y="7438633"/>
                  <a:pt x="1027171" y="7254743"/>
                </a:cubicBezTo>
                <a:cubicBezTo>
                  <a:pt x="1027171" y="7254743"/>
                  <a:pt x="1027171" y="7254743"/>
                  <a:pt x="925877" y="7153415"/>
                </a:cubicBezTo>
                <a:cubicBezTo>
                  <a:pt x="925877" y="7153415"/>
                  <a:pt x="895864" y="7123393"/>
                  <a:pt x="839590" y="7070853"/>
                </a:cubicBezTo>
                <a:cubicBezTo>
                  <a:pt x="783316" y="7018313"/>
                  <a:pt x="704532" y="6931999"/>
                  <a:pt x="606990" y="6815659"/>
                </a:cubicBezTo>
                <a:cubicBezTo>
                  <a:pt x="430664" y="6579231"/>
                  <a:pt x="194313" y="6203945"/>
                  <a:pt x="63006" y="5667287"/>
                </a:cubicBezTo>
                <a:cubicBezTo>
                  <a:pt x="-49542" y="5134383"/>
                  <a:pt x="-30784" y="4440105"/>
                  <a:pt x="280600" y="3749581"/>
                </a:cubicBezTo>
                <a:cubicBezTo>
                  <a:pt x="426913" y="3404319"/>
                  <a:pt x="667016" y="3081573"/>
                  <a:pt x="955890" y="2792605"/>
                </a:cubicBezTo>
                <a:cubicBezTo>
                  <a:pt x="1244765" y="2503635"/>
                  <a:pt x="1601168" y="2263453"/>
                  <a:pt x="1983833" y="2090821"/>
                </a:cubicBezTo>
                <a:cubicBezTo>
                  <a:pt x="2366498" y="1918191"/>
                  <a:pt x="2775423" y="1805605"/>
                  <a:pt x="3176846" y="1741807"/>
                </a:cubicBezTo>
                <a:cubicBezTo>
                  <a:pt x="3518243" y="1708031"/>
                  <a:pt x="3852137" y="1678007"/>
                  <a:pt x="4178527" y="1644233"/>
                </a:cubicBezTo>
                <a:cubicBezTo>
                  <a:pt x="4782537" y="1595445"/>
                  <a:pt x="5349031" y="1572929"/>
                  <a:pt x="5832989" y="1565423"/>
                </a:cubicBezTo>
                <a:cubicBezTo>
                  <a:pt x="5979302" y="1561669"/>
                  <a:pt x="6114360" y="1565423"/>
                  <a:pt x="6245666" y="1565423"/>
                </a:cubicBezTo>
                <a:cubicBezTo>
                  <a:pt x="6245666" y="1565423"/>
                  <a:pt x="6245666" y="1565423"/>
                  <a:pt x="6245666" y="345747"/>
                </a:cubicBezTo>
                <a:cubicBezTo>
                  <a:pt x="6245666" y="210643"/>
                  <a:pt x="6324450" y="86799"/>
                  <a:pt x="6448254" y="30507"/>
                </a:cubicBezTo>
                <a:cubicBezTo>
                  <a:pt x="6480142" y="16435"/>
                  <a:pt x="6513203" y="7287"/>
                  <a:pt x="6546440" y="29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14" name="向下箭头"/>
          <p:cNvSpPr/>
          <p:nvPr/>
        </p:nvSpPr>
        <p:spPr bwMode="auto">
          <a:xfrm>
            <a:off x="9050020" y="3742690"/>
            <a:ext cx="548640" cy="548640"/>
          </a:xfrm>
          <a:custGeom>
            <a:avLst/>
            <a:gdLst>
              <a:gd name="T0" fmla="*/ 1594573 w 2388"/>
              <a:gd name="T1" fmla="*/ 674161 h 2152"/>
              <a:gd name="T2" fmla="*/ 1605128 w 2388"/>
              <a:gd name="T3" fmla="*/ 564817 h 2152"/>
              <a:gd name="T4" fmla="*/ 1076619 w 2388"/>
              <a:gd name="T5" fmla="*/ 0 h 2152"/>
              <a:gd name="T6" fmla="*/ 592593 w 2388"/>
              <a:gd name="T7" fmla="*/ 279769 h 2152"/>
              <a:gd name="T8" fmla="*/ 542079 w 2388"/>
              <a:gd name="T9" fmla="*/ 275999 h 2152"/>
              <a:gd name="T10" fmla="*/ 189238 w 2388"/>
              <a:gd name="T11" fmla="*/ 628161 h 2152"/>
              <a:gd name="T12" fmla="*/ 193761 w 2388"/>
              <a:gd name="T13" fmla="*/ 680194 h 2152"/>
              <a:gd name="T14" fmla="*/ 0 w 2388"/>
              <a:gd name="T15" fmla="*/ 1073831 h 2152"/>
              <a:gd name="T16" fmla="*/ 477241 w 2388"/>
              <a:gd name="T17" fmla="*/ 1596419 h 2152"/>
              <a:gd name="T18" fmla="*/ 1317879 w 2388"/>
              <a:gd name="T19" fmla="*/ 1596419 h 2152"/>
              <a:gd name="T20" fmla="*/ 1800397 w 2388"/>
              <a:gd name="T21" fmla="*/ 1073831 h 2152"/>
              <a:gd name="T22" fmla="*/ 1594573 w 2388"/>
              <a:gd name="T23" fmla="*/ 674161 h 2152"/>
              <a:gd name="T24" fmla="*/ 937141 w 2388"/>
              <a:gd name="T25" fmla="*/ 1368682 h 2152"/>
              <a:gd name="T26" fmla="*/ 900199 w 2388"/>
              <a:gd name="T27" fmla="*/ 1381502 h 2152"/>
              <a:gd name="T28" fmla="*/ 862502 w 2388"/>
              <a:gd name="T29" fmla="*/ 1368682 h 2152"/>
              <a:gd name="T30" fmla="*/ 441052 w 2388"/>
              <a:gd name="T31" fmla="*/ 921504 h 2152"/>
              <a:gd name="T32" fmla="*/ 438036 w 2388"/>
              <a:gd name="T33" fmla="*/ 860422 h 2152"/>
              <a:gd name="T34" fmla="*/ 491566 w 2388"/>
              <a:gd name="T35" fmla="*/ 827996 h 2152"/>
              <a:gd name="T36" fmla="*/ 701160 w 2388"/>
              <a:gd name="T37" fmla="*/ 827996 h 2152"/>
              <a:gd name="T38" fmla="*/ 779569 w 2388"/>
              <a:gd name="T39" fmla="*/ 522588 h 2152"/>
              <a:gd name="T40" fmla="*/ 899445 w 2388"/>
              <a:gd name="T41" fmla="*/ 469801 h 2152"/>
              <a:gd name="T42" fmla="*/ 1020074 w 2388"/>
              <a:gd name="T43" fmla="*/ 522588 h 2152"/>
              <a:gd name="T44" fmla="*/ 1098483 w 2388"/>
              <a:gd name="T45" fmla="*/ 827996 h 2152"/>
              <a:gd name="T46" fmla="*/ 1308831 w 2388"/>
              <a:gd name="T47" fmla="*/ 827996 h 2152"/>
              <a:gd name="T48" fmla="*/ 1361607 w 2388"/>
              <a:gd name="T49" fmla="*/ 860422 h 2152"/>
              <a:gd name="T50" fmla="*/ 1358591 w 2388"/>
              <a:gd name="T51" fmla="*/ 921504 h 2152"/>
              <a:gd name="T52" fmla="*/ 937141 w 2388"/>
              <a:gd name="T53" fmla="*/ 1368682 h 21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388" h="2152">
                <a:moveTo>
                  <a:pt x="2115" y="894"/>
                </a:moveTo>
                <a:cubicBezTo>
                  <a:pt x="2124" y="847"/>
                  <a:pt x="2129" y="799"/>
                  <a:pt x="2129" y="749"/>
                </a:cubicBezTo>
                <a:cubicBezTo>
                  <a:pt x="2129" y="349"/>
                  <a:pt x="1828" y="0"/>
                  <a:pt x="1428" y="0"/>
                </a:cubicBezTo>
                <a:cubicBezTo>
                  <a:pt x="1166" y="0"/>
                  <a:pt x="913" y="163"/>
                  <a:pt x="786" y="371"/>
                </a:cubicBezTo>
                <a:cubicBezTo>
                  <a:pt x="764" y="367"/>
                  <a:pt x="742" y="366"/>
                  <a:pt x="719" y="366"/>
                </a:cubicBezTo>
                <a:cubicBezTo>
                  <a:pt x="461" y="366"/>
                  <a:pt x="251" y="575"/>
                  <a:pt x="251" y="833"/>
                </a:cubicBezTo>
                <a:cubicBezTo>
                  <a:pt x="251" y="857"/>
                  <a:pt x="253" y="880"/>
                  <a:pt x="257" y="902"/>
                </a:cubicBezTo>
                <a:cubicBezTo>
                  <a:pt x="98" y="1038"/>
                  <a:pt x="0" y="1234"/>
                  <a:pt x="0" y="1424"/>
                </a:cubicBezTo>
                <a:cubicBezTo>
                  <a:pt x="0" y="1739"/>
                  <a:pt x="278" y="2073"/>
                  <a:pt x="633" y="2117"/>
                </a:cubicBezTo>
                <a:cubicBezTo>
                  <a:pt x="1004" y="2152"/>
                  <a:pt x="1377" y="2152"/>
                  <a:pt x="1748" y="2117"/>
                </a:cubicBezTo>
                <a:cubicBezTo>
                  <a:pt x="2103" y="2073"/>
                  <a:pt x="2388" y="1739"/>
                  <a:pt x="2388" y="1424"/>
                </a:cubicBezTo>
                <a:cubicBezTo>
                  <a:pt x="2388" y="1230"/>
                  <a:pt x="2280" y="1030"/>
                  <a:pt x="2115" y="894"/>
                </a:cubicBezTo>
                <a:close/>
                <a:moveTo>
                  <a:pt x="1243" y="1815"/>
                </a:moveTo>
                <a:cubicBezTo>
                  <a:pt x="1229" y="1827"/>
                  <a:pt x="1211" y="1832"/>
                  <a:pt x="1194" y="1832"/>
                </a:cubicBezTo>
                <a:cubicBezTo>
                  <a:pt x="1176" y="1832"/>
                  <a:pt x="1159" y="1827"/>
                  <a:pt x="1144" y="1815"/>
                </a:cubicBezTo>
                <a:cubicBezTo>
                  <a:pt x="1130" y="1804"/>
                  <a:pt x="798" y="1539"/>
                  <a:pt x="585" y="1222"/>
                </a:cubicBezTo>
                <a:cubicBezTo>
                  <a:pt x="569" y="1198"/>
                  <a:pt x="567" y="1167"/>
                  <a:pt x="581" y="1141"/>
                </a:cubicBezTo>
                <a:cubicBezTo>
                  <a:pt x="595" y="1115"/>
                  <a:pt x="622" y="1098"/>
                  <a:pt x="652" y="1098"/>
                </a:cubicBezTo>
                <a:cubicBezTo>
                  <a:pt x="930" y="1098"/>
                  <a:pt x="930" y="1098"/>
                  <a:pt x="930" y="1098"/>
                </a:cubicBezTo>
                <a:cubicBezTo>
                  <a:pt x="959" y="925"/>
                  <a:pt x="1014" y="722"/>
                  <a:pt x="1034" y="693"/>
                </a:cubicBezTo>
                <a:cubicBezTo>
                  <a:pt x="1064" y="651"/>
                  <a:pt x="1113" y="623"/>
                  <a:pt x="1193" y="623"/>
                </a:cubicBezTo>
                <a:cubicBezTo>
                  <a:pt x="1273" y="623"/>
                  <a:pt x="1323" y="651"/>
                  <a:pt x="1353" y="693"/>
                </a:cubicBezTo>
                <a:cubicBezTo>
                  <a:pt x="1373" y="722"/>
                  <a:pt x="1428" y="925"/>
                  <a:pt x="1457" y="1098"/>
                </a:cubicBezTo>
                <a:cubicBezTo>
                  <a:pt x="1736" y="1098"/>
                  <a:pt x="1736" y="1098"/>
                  <a:pt x="1736" y="1098"/>
                </a:cubicBezTo>
                <a:cubicBezTo>
                  <a:pt x="1765" y="1098"/>
                  <a:pt x="1792" y="1115"/>
                  <a:pt x="1806" y="1141"/>
                </a:cubicBezTo>
                <a:cubicBezTo>
                  <a:pt x="1820" y="1167"/>
                  <a:pt x="1818" y="1198"/>
                  <a:pt x="1802" y="1222"/>
                </a:cubicBezTo>
                <a:cubicBezTo>
                  <a:pt x="1589" y="1539"/>
                  <a:pt x="1257" y="1804"/>
                  <a:pt x="1243" y="18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71930" y="2246630"/>
            <a:ext cx="2787650" cy="17068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1471930" y="4583430"/>
            <a:ext cx="2786380" cy="17068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17" name="TextBox 73"/>
          <p:cNvSpPr txBox="1"/>
          <p:nvPr/>
        </p:nvSpPr>
        <p:spPr>
          <a:xfrm>
            <a:off x="8053705" y="2035810"/>
            <a:ext cx="2908935" cy="17068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18" name="TextBox 73"/>
          <p:cNvSpPr txBox="1"/>
          <p:nvPr/>
        </p:nvSpPr>
        <p:spPr>
          <a:xfrm>
            <a:off x="7870190" y="4583430"/>
            <a:ext cx="2909570" cy="17068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bldLvl="0" animBg="1"/>
      <p:bldP spid="4" grpId="0" bldLvl="0" animBg="1"/>
      <p:bldP spid="2050" grpId="0" bldLvl="0" animBg="1"/>
      <p:bldP spid="7" grpId="0" bldLvl="0" animBg="1"/>
      <p:bldP spid="6" grpId="0" bldLvl="0" animBg="1"/>
      <p:bldP spid="14" grpId="0" bldLvl="0" animBg="1"/>
      <p:bldP spid="74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1\c727d640a45af45c56325e962060a810.pngc727d640a45af45c56325e962060a8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9690" y="-12382"/>
            <a:ext cx="12250420" cy="6835775"/>
          </a:xfrm>
          <a:prstGeom prst="rect">
            <a:avLst/>
          </a:prstGeom>
        </p:spPr>
      </p:pic>
      <p:pic>
        <p:nvPicPr>
          <p:cNvPr id="27" name="图片 26" descr="D:\1\898783f01acd21d7dd56fac24fcd7cd7.png898783f01acd21d7dd56fac24fcd7cd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120" y="538480"/>
            <a:ext cx="5814695" cy="2827655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4231640" y="2457450"/>
            <a:ext cx="409765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第三章</a:t>
            </a:r>
            <a:r>
              <a:rPr lang="en-US" altLang="zh-CN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叶根友毛笔行书简体" panose="02010601030101010101" charset="-122"/>
                <a:ea typeface="叶根友毛笔行书简体" panose="02010601030101010101" charset="-122"/>
              </a:rPr>
              <a:t>                  </a:t>
            </a:r>
            <a:endParaRPr lang="en-US" altLang="zh-CN" sz="4800" b="1" spc="300" dirty="0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叶根友毛笔行书简体" panose="02010601030101010101" charset="-122"/>
              <a:ea typeface="叶根友毛笔行书简体" panose="02010601030101010101" charset="-122"/>
              <a:sym typeface="+mn-ea"/>
            </a:endParaRPr>
          </a:p>
        </p:txBody>
      </p:sp>
      <p:sp>
        <p:nvSpPr>
          <p:cNvPr id="9" name="TextBox 38"/>
          <p:cNvSpPr txBox="1"/>
          <p:nvPr/>
        </p:nvSpPr>
        <p:spPr>
          <a:xfrm>
            <a:off x="4399280" y="3366135"/>
            <a:ext cx="50514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活动执行流程</a:t>
            </a:r>
          </a:p>
        </p:txBody>
      </p:sp>
      <p:pic>
        <p:nvPicPr>
          <p:cNvPr id="18" name="图片 17" descr="D:\1\0008f8f98a1a152e8d5052e6df0e4c71.png0008f8f98a1a152e8d5052e6df0e4c7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8143" y="2707958"/>
            <a:ext cx="2575560" cy="257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D:\1\e4536221709cd4e85efd9017bb350f59.pnge4536221709cd4e85efd9017bb350f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2054860"/>
            <a:ext cx="7463155" cy="8961755"/>
          </a:xfrm>
          <a:prstGeom prst="rect">
            <a:avLst/>
          </a:prstGeom>
        </p:spPr>
      </p:pic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执行流程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6507481" y="1298945"/>
            <a:ext cx="966788" cy="967086"/>
            <a:chOff x="3673476" y="1131590"/>
            <a:chExt cx="966788" cy="966788"/>
          </a:xfrm>
        </p:grpSpPr>
        <p:sp>
          <p:nvSpPr>
            <p:cNvPr id="3" name="淘宝店chenying0907 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8" name="淘宝店chenying0907 6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淘宝店chenying0907 2"/>
          <p:cNvGrpSpPr/>
          <p:nvPr/>
        </p:nvGrpSpPr>
        <p:grpSpPr>
          <a:xfrm>
            <a:off x="7431406" y="2196160"/>
            <a:ext cx="966788" cy="967086"/>
            <a:chOff x="4597401" y="2028528"/>
            <a:chExt cx="966788" cy="966788"/>
          </a:xfrm>
        </p:grpSpPr>
        <p:sp>
          <p:nvSpPr>
            <p:cNvPr id="10" name="淘宝店chenying0907 7"/>
            <p:cNvSpPr/>
            <p:nvPr/>
          </p:nvSpPr>
          <p:spPr bwMode="auto">
            <a:xfrm>
              <a:off x="4597401" y="2028528"/>
              <a:ext cx="966788" cy="966788"/>
            </a:xfrm>
            <a:custGeom>
              <a:avLst/>
              <a:gdLst>
                <a:gd name="T0" fmla="*/ 2 w 4869"/>
                <a:gd name="T1" fmla="*/ 2493 h 4872"/>
                <a:gd name="T2" fmla="*/ 3 w 4869"/>
                <a:gd name="T3" fmla="*/ 2311 h 4872"/>
                <a:gd name="T4" fmla="*/ 76 w 4869"/>
                <a:gd name="T5" fmla="*/ 1827 h 4872"/>
                <a:gd name="T6" fmla="*/ 240 w 4869"/>
                <a:gd name="T7" fmla="*/ 1380 h 4872"/>
                <a:gd name="T8" fmla="*/ 484 w 4869"/>
                <a:gd name="T9" fmla="*/ 979 h 4872"/>
                <a:gd name="T10" fmla="*/ 798 w 4869"/>
                <a:gd name="T11" fmla="*/ 633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4 w 4869"/>
                <a:gd name="T17" fmla="*/ 29 h 4872"/>
                <a:gd name="T18" fmla="*/ 2560 w 4869"/>
                <a:gd name="T19" fmla="*/ 4 h 4872"/>
                <a:gd name="T20" fmla="*/ 3043 w 4869"/>
                <a:gd name="T21" fmla="*/ 77 h 4872"/>
                <a:gd name="T22" fmla="*/ 3490 w 4869"/>
                <a:gd name="T23" fmla="*/ 241 h 4872"/>
                <a:gd name="T24" fmla="*/ 3891 w 4869"/>
                <a:gd name="T25" fmla="*/ 484 h 4872"/>
                <a:gd name="T26" fmla="*/ 4237 w 4869"/>
                <a:gd name="T27" fmla="*/ 799 h 4872"/>
                <a:gd name="T28" fmla="*/ 4516 w 4869"/>
                <a:gd name="T29" fmla="*/ 1173 h 4872"/>
                <a:gd name="T30" fmla="*/ 4721 w 4869"/>
                <a:gd name="T31" fmla="*/ 1598 h 4872"/>
                <a:gd name="T32" fmla="*/ 4841 w 4869"/>
                <a:gd name="T33" fmla="*/ 2065 h 4872"/>
                <a:gd name="T34" fmla="*/ 4866 w 4869"/>
                <a:gd name="T35" fmla="*/ 2561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6 w 4869"/>
                <a:gd name="T41" fmla="*/ 3894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6 w 4869"/>
                <a:gd name="T49" fmla="*/ 4844 h 4872"/>
                <a:gd name="T50" fmla="*/ 2390 w 4869"/>
                <a:gd name="T51" fmla="*/ 4871 h 4872"/>
                <a:gd name="T52" fmla="*/ 2213 w 4869"/>
                <a:gd name="T53" fmla="*/ 4862 h 4872"/>
                <a:gd name="T54" fmla="*/ 2041 w 4869"/>
                <a:gd name="T55" fmla="*/ 4841 h 4872"/>
                <a:gd name="T56" fmla="*/ 1873 w 4869"/>
                <a:gd name="T57" fmla="*/ 4807 h 4872"/>
                <a:gd name="T58" fmla="*/ 1709 w 4869"/>
                <a:gd name="T59" fmla="*/ 4762 h 4872"/>
                <a:gd name="T60" fmla="*/ 1549 w 4869"/>
                <a:gd name="T61" fmla="*/ 4704 h 4872"/>
                <a:gd name="T62" fmla="*/ 1393 w 4869"/>
                <a:gd name="T63" fmla="*/ 4637 h 4872"/>
                <a:gd name="T64" fmla="*/ 1239 w 4869"/>
                <a:gd name="T65" fmla="*/ 4557 h 4872"/>
                <a:gd name="T66" fmla="*/ 1106 w 4869"/>
                <a:gd name="T67" fmla="*/ 4478 h 4872"/>
                <a:gd name="T68" fmla="*/ 1006 w 4869"/>
                <a:gd name="T69" fmla="*/ 4416 h 4872"/>
                <a:gd name="T70" fmla="*/ 933 w 4869"/>
                <a:gd name="T71" fmla="*/ 4397 h 4872"/>
                <a:gd name="T72" fmla="*/ 872 w 4869"/>
                <a:gd name="T73" fmla="*/ 4416 h 4872"/>
                <a:gd name="T74" fmla="*/ 793 w 4869"/>
                <a:gd name="T75" fmla="*/ 4475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4 h 4872"/>
                <a:gd name="T82" fmla="*/ 231 w 4869"/>
                <a:gd name="T83" fmla="*/ 4686 h 4872"/>
                <a:gd name="T84" fmla="*/ 231 w 4869"/>
                <a:gd name="T85" fmla="*/ 4649 h 4872"/>
                <a:gd name="T86" fmla="*/ 295 w 4869"/>
                <a:gd name="T87" fmla="*/ 4590 h 4872"/>
                <a:gd name="T88" fmla="*/ 345 w 4869"/>
                <a:gd name="T89" fmla="*/ 4523 h 4872"/>
                <a:gd name="T90" fmla="*/ 381 w 4869"/>
                <a:gd name="T91" fmla="*/ 4448 h 4872"/>
                <a:gd name="T92" fmla="*/ 403 w 4869"/>
                <a:gd name="T93" fmla="*/ 4371 h 4872"/>
                <a:gd name="T94" fmla="*/ 417 w 4869"/>
                <a:gd name="T95" fmla="*/ 4293 h 4872"/>
                <a:gd name="T96" fmla="*/ 417 w 4869"/>
                <a:gd name="T97" fmla="*/ 4163 h 4872"/>
                <a:gd name="T98" fmla="*/ 390 w 4869"/>
                <a:gd name="T99" fmla="*/ 4020 h 4872"/>
                <a:gd name="T100" fmla="*/ 340 w 4869"/>
                <a:gd name="T101" fmla="*/ 3867 h 4872"/>
                <a:gd name="T102" fmla="*/ 222 w 4869"/>
                <a:gd name="T103" fmla="*/ 3567 h 4872"/>
                <a:gd name="T104" fmla="*/ 133 w 4869"/>
                <a:gd name="T105" fmla="*/ 3320 h 4872"/>
                <a:gd name="T106" fmla="*/ 70 w 4869"/>
                <a:gd name="T107" fmla="*/ 3099 h 4872"/>
                <a:gd name="T108" fmla="*/ 23 w 4869"/>
                <a:gd name="T109" fmla="*/ 2853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11" name="淘宝店chenying0907 8"/>
            <p:cNvSpPr/>
            <p:nvPr/>
          </p:nvSpPr>
          <p:spPr bwMode="auto">
            <a:xfrm>
              <a:off x="4725988" y="2157115"/>
              <a:ext cx="709613" cy="709613"/>
            </a:xfrm>
            <a:custGeom>
              <a:avLst/>
              <a:gdLst>
                <a:gd name="T0" fmla="*/ 9 w 3575"/>
                <a:gd name="T1" fmla="*/ 1972 h 3577"/>
                <a:gd name="T2" fmla="*/ 56 w 3575"/>
                <a:gd name="T3" fmla="*/ 2235 h 3577"/>
                <a:gd name="T4" fmla="*/ 140 w 3575"/>
                <a:gd name="T5" fmla="*/ 2485 h 3577"/>
                <a:gd name="T6" fmla="*/ 259 w 3575"/>
                <a:gd name="T7" fmla="*/ 2716 h 3577"/>
                <a:gd name="T8" fmla="*/ 407 w 3575"/>
                <a:gd name="T9" fmla="*/ 2927 h 3577"/>
                <a:gd name="T10" fmla="*/ 586 w 3575"/>
                <a:gd name="T11" fmla="*/ 3113 h 3577"/>
                <a:gd name="T12" fmla="*/ 788 w 3575"/>
                <a:gd name="T13" fmla="*/ 3272 h 3577"/>
                <a:gd name="T14" fmla="*/ 1013 w 3575"/>
                <a:gd name="T15" fmla="*/ 3400 h 3577"/>
                <a:gd name="T16" fmla="*/ 1256 w 3575"/>
                <a:gd name="T17" fmla="*/ 3497 h 3577"/>
                <a:gd name="T18" fmla="*/ 1515 w 3575"/>
                <a:gd name="T19" fmla="*/ 3557 h 3577"/>
                <a:gd name="T20" fmla="*/ 1788 w 3575"/>
                <a:gd name="T21" fmla="*/ 3577 h 3577"/>
                <a:gd name="T22" fmla="*/ 2059 w 3575"/>
                <a:gd name="T23" fmla="*/ 3557 h 3577"/>
                <a:gd name="T24" fmla="*/ 2319 w 3575"/>
                <a:gd name="T25" fmla="*/ 3497 h 3577"/>
                <a:gd name="T26" fmla="*/ 2563 w 3575"/>
                <a:gd name="T27" fmla="*/ 3400 h 3577"/>
                <a:gd name="T28" fmla="*/ 2787 w 3575"/>
                <a:gd name="T29" fmla="*/ 3272 h 3577"/>
                <a:gd name="T30" fmla="*/ 2989 w 3575"/>
                <a:gd name="T31" fmla="*/ 3113 h 3577"/>
                <a:gd name="T32" fmla="*/ 3167 w 3575"/>
                <a:gd name="T33" fmla="*/ 2927 h 3577"/>
                <a:gd name="T34" fmla="*/ 3317 w 3575"/>
                <a:gd name="T35" fmla="*/ 2716 h 3577"/>
                <a:gd name="T36" fmla="*/ 3435 w 3575"/>
                <a:gd name="T37" fmla="*/ 2485 h 3577"/>
                <a:gd name="T38" fmla="*/ 3519 w 3575"/>
                <a:gd name="T39" fmla="*/ 2235 h 3577"/>
                <a:gd name="T40" fmla="*/ 3566 w 3575"/>
                <a:gd name="T41" fmla="*/ 1972 h 3577"/>
                <a:gd name="T42" fmla="*/ 3573 w 3575"/>
                <a:gd name="T43" fmla="*/ 1696 h 3577"/>
                <a:gd name="T44" fmla="*/ 3539 w 3575"/>
                <a:gd name="T45" fmla="*/ 1427 h 3577"/>
                <a:gd name="T46" fmla="*/ 3467 w 3575"/>
                <a:gd name="T47" fmla="*/ 1173 h 3577"/>
                <a:gd name="T48" fmla="*/ 3360 w 3575"/>
                <a:gd name="T49" fmla="*/ 935 h 3577"/>
                <a:gd name="T50" fmla="*/ 3220 w 3575"/>
                <a:gd name="T51" fmla="*/ 718 h 3577"/>
                <a:gd name="T52" fmla="*/ 3052 w 3575"/>
                <a:gd name="T53" fmla="*/ 523 h 3577"/>
                <a:gd name="T54" fmla="*/ 2857 w 3575"/>
                <a:gd name="T55" fmla="*/ 355 h 3577"/>
                <a:gd name="T56" fmla="*/ 2640 w 3575"/>
                <a:gd name="T57" fmla="*/ 215 h 3577"/>
                <a:gd name="T58" fmla="*/ 2402 w 3575"/>
                <a:gd name="T59" fmla="*/ 108 h 3577"/>
                <a:gd name="T60" fmla="*/ 2147 w 3575"/>
                <a:gd name="T61" fmla="*/ 36 h 3577"/>
                <a:gd name="T62" fmla="*/ 1879 w 3575"/>
                <a:gd name="T63" fmla="*/ 2 h 3577"/>
                <a:gd name="T64" fmla="*/ 1604 w 3575"/>
                <a:gd name="T65" fmla="*/ 9 h 3577"/>
                <a:gd name="T66" fmla="*/ 1341 w 3575"/>
                <a:gd name="T67" fmla="*/ 56 h 3577"/>
                <a:gd name="T68" fmla="*/ 1091 w 3575"/>
                <a:gd name="T69" fmla="*/ 139 h 3577"/>
                <a:gd name="T70" fmla="*/ 860 w 3575"/>
                <a:gd name="T71" fmla="*/ 258 h 3577"/>
                <a:gd name="T72" fmla="*/ 650 w 3575"/>
                <a:gd name="T73" fmla="*/ 408 h 3577"/>
                <a:gd name="T74" fmla="*/ 464 w 3575"/>
                <a:gd name="T75" fmla="*/ 585 h 3577"/>
                <a:gd name="T76" fmla="*/ 305 w 3575"/>
                <a:gd name="T77" fmla="*/ 788 h 3577"/>
                <a:gd name="T78" fmla="*/ 175 w 3575"/>
                <a:gd name="T79" fmla="*/ 1012 h 3577"/>
                <a:gd name="T80" fmla="*/ 80 w 3575"/>
                <a:gd name="T81" fmla="*/ 1256 h 3577"/>
                <a:gd name="T82" fmla="*/ 20 w 3575"/>
                <a:gd name="T83" fmla="*/ 1516 h 3577"/>
                <a:gd name="T84" fmla="*/ 0 w 3575"/>
                <a:gd name="T85" fmla="*/ 1788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淘宝店chenying0907 4"/>
          <p:cNvGrpSpPr/>
          <p:nvPr/>
        </p:nvGrpSpPr>
        <p:grpSpPr>
          <a:xfrm>
            <a:off x="6461443" y="2974275"/>
            <a:ext cx="966788" cy="967086"/>
            <a:chOff x="3627438" y="2806403"/>
            <a:chExt cx="966788" cy="966788"/>
          </a:xfrm>
        </p:grpSpPr>
        <p:sp>
          <p:nvSpPr>
            <p:cNvPr id="16" name="淘宝店chenying0907 9"/>
            <p:cNvSpPr/>
            <p:nvPr/>
          </p:nvSpPr>
          <p:spPr bwMode="auto">
            <a:xfrm>
              <a:off x="3627438" y="2806403"/>
              <a:ext cx="966788" cy="966788"/>
            </a:xfrm>
            <a:custGeom>
              <a:avLst/>
              <a:gdLst>
                <a:gd name="T0" fmla="*/ 4867 w 4869"/>
                <a:gd name="T1" fmla="*/ 2493 h 4872"/>
                <a:gd name="T2" fmla="*/ 4866 w 4869"/>
                <a:gd name="T3" fmla="*/ 2310 h 4872"/>
                <a:gd name="T4" fmla="*/ 4793 w 4869"/>
                <a:gd name="T5" fmla="*/ 1827 h 4872"/>
                <a:gd name="T6" fmla="*/ 4629 w 4869"/>
                <a:gd name="T7" fmla="*/ 1380 h 4872"/>
                <a:gd name="T8" fmla="*/ 4385 w 4869"/>
                <a:gd name="T9" fmla="*/ 978 h 4872"/>
                <a:gd name="T10" fmla="*/ 4071 w 4869"/>
                <a:gd name="T11" fmla="*/ 632 h 4872"/>
                <a:gd name="T12" fmla="*/ 3697 w 4869"/>
                <a:gd name="T13" fmla="*/ 353 h 4872"/>
                <a:gd name="T14" fmla="*/ 3271 w 4869"/>
                <a:gd name="T15" fmla="*/ 147 h 4872"/>
                <a:gd name="T16" fmla="*/ 2805 w 4869"/>
                <a:gd name="T17" fmla="*/ 28 h 4872"/>
                <a:gd name="T18" fmla="*/ 2309 w 4869"/>
                <a:gd name="T19" fmla="*/ 3 h 4872"/>
                <a:gd name="T20" fmla="*/ 1826 w 4869"/>
                <a:gd name="T21" fmla="*/ 76 h 4872"/>
                <a:gd name="T22" fmla="*/ 1379 w 4869"/>
                <a:gd name="T23" fmla="*/ 240 h 4872"/>
                <a:gd name="T24" fmla="*/ 978 w 4869"/>
                <a:gd name="T25" fmla="*/ 483 h 4872"/>
                <a:gd name="T26" fmla="*/ 632 w 4869"/>
                <a:gd name="T27" fmla="*/ 798 h 4872"/>
                <a:gd name="T28" fmla="*/ 353 w 4869"/>
                <a:gd name="T29" fmla="*/ 1172 h 4872"/>
                <a:gd name="T30" fmla="*/ 148 w 4869"/>
                <a:gd name="T31" fmla="*/ 1599 h 4872"/>
                <a:gd name="T32" fmla="*/ 28 w 4869"/>
                <a:gd name="T33" fmla="*/ 2065 h 4872"/>
                <a:gd name="T34" fmla="*/ 3 w 4869"/>
                <a:gd name="T35" fmla="*/ 2561 h 4872"/>
                <a:gd name="T36" fmla="*/ 77 w 4869"/>
                <a:gd name="T37" fmla="*/ 3044 h 4872"/>
                <a:gd name="T38" fmla="*/ 240 w 4869"/>
                <a:gd name="T39" fmla="*/ 3492 h 4872"/>
                <a:gd name="T40" fmla="*/ 483 w 4869"/>
                <a:gd name="T41" fmla="*/ 3893 h 4872"/>
                <a:gd name="T42" fmla="*/ 798 w 4869"/>
                <a:gd name="T43" fmla="*/ 4239 h 4872"/>
                <a:gd name="T44" fmla="*/ 1172 w 4869"/>
                <a:gd name="T45" fmla="*/ 4519 h 4872"/>
                <a:gd name="T46" fmla="*/ 1598 w 4869"/>
                <a:gd name="T47" fmla="*/ 4724 h 4872"/>
                <a:gd name="T48" fmla="*/ 2063 w 4869"/>
                <a:gd name="T49" fmla="*/ 4843 h 4872"/>
                <a:gd name="T50" fmla="*/ 2479 w 4869"/>
                <a:gd name="T51" fmla="*/ 4871 h 4872"/>
                <a:gd name="T52" fmla="*/ 2656 w 4869"/>
                <a:gd name="T53" fmla="*/ 4862 h 4872"/>
                <a:gd name="T54" fmla="*/ 2828 w 4869"/>
                <a:gd name="T55" fmla="*/ 4840 h 4872"/>
                <a:gd name="T56" fmla="*/ 2996 w 4869"/>
                <a:gd name="T57" fmla="*/ 4806 h 4872"/>
                <a:gd name="T58" fmla="*/ 3160 w 4869"/>
                <a:gd name="T59" fmla="*/ 4761 h 4872"/>
                <a:gd name="T60" fmla="*/ 3320 w 4869"/>
                <a:gd name="T61" fmla="*/ 4705 h 4872"/>
                <a:gd name="T62" fmla="*/ 3476 w 4869"/>
                <a:gd name="T63" fmla="*/ 4636 h 4872"/>
                <a:gd name="T64" fmla="*/ 3630 w 4869"/>
                <a:gd name="T65" fmla="*/ 4556 h 4872"/>
                <a:gd name="T66" fmla="*/ 3763 w 4869"/>
                <a:gd name="T67" fmla="*/ 4477 h 4872"/>
                <a:gd name="T68" fmla="*/ 3863 w 4869"/>
                <a:gd name="T69" fmla="*/ 4415 h 4872"/>
                <a:gd name="T70" fmla="*/ 3936 w 4869"/>
                <a:gd name="T71" fmla="*/ 4397 h 4872"/>
                <a:gd name="T72" fmla="*/ 3997 w 4869"/>
                <a:gd name="T73" fmla="*/ 4415 h 4872"/>
                <a:gd name="T74" fmla="*/ 4076 w 4869"/>
                <a:gd name="T75" fmla="*/ 4475 h 4872"/>
                <a:gd name="T76" fmla="*/ 4177 w 4869"/>
                <a:gd name="T77" fmla="*/ 4554 h 4872"/>
                <a:gd name="T78" fmla="*/ 4289 w 4869"/>
                <a:gd name="T79" fmla="*/ 4616 h 4872"/>
                <a:gd name="T80" fmla="*/ 4439 w 4869"/>
                <a:gd name="T81" fmla="*/ 4663 h 4872"/>
                <a:gd name="T82" fmla="*/ 4638 w 4869"/>
                <a:gd name="T83" fmla="*/ 4686 h 4872"/>
                <a:gd name="T84" fmla="*/ 4638 w 4869"/>
                <a:gd name="T85" fmla="*/ 4650 h 4872"/>
                <a:gd name="T86" fmla="*/ 4574 w 4869"/>
                <a:gd name="T87" fmla="*/ 4590 h 4872"/>
                <a:gd name="T88" fmla="*/ 4524 w 4869"/>
                <a:gd name="T89" fmla="*/ 4522 h 4872"/>
                <a:gd name="T90" fmla="*/ 4488 w 4869"/>
                <a:gd name="T91" fmla="*/ 4448 h 4872"/>
                <a:gd name="T92" fmla="*/ 4466 w 4869"/>
                <a:gd name="T93" fmla="*/ 4371 h 4872"/>
                <a:gd name="T94" fmla="*/ 4452 w 4869"/>
                <a:gd name="T95" fmla="*/ 4292 h 4872"/>
                <a:gd name="T96" fmla="*/ 4452 w 4869"/>
                <a:gd name="T97" fmla="*/ 4162 h 4872"/>
                <a:gd name="T98" fmla="*/ 4479 w 4869"/>
                <a:gd name="T99" fmla="*/ 4019 h 4872"/>
                <a:gd name="T100" fmla="*/ 4529 w 4869"/>
                <a:gd name="T101" fmla="*/ 3866 h 4872"/>
                <a:gd name="T102" fmla="*/ 4647 w 4869"/>
                <a:gd name="T103" fmla="*/ 3566 h 4872"/>
                <a:gd name="T104" fmla="*/ 4736 w 4869"/>
                <a:gd name="T105" fmla="*/ 3319 h 4872"/>
                <a:gd name="T106" fmla="*/ 4799 w 4869"/>
                <a:gd name="T107" fmla="*/ 3098 h 4872"/>
                <a:gd name="T108" fmla="*/ 4846 w 4869"/>
                <a:gd name="T109" fmla="*/ 2852 h 4872"/>
                <a:gd name="T110" fmla="*/ 4868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4869" y="2508"/>
                  </a:moveTo>
                  <a:lnTo>
                    <a:pt x="4868" y="2510"/>
                  </a:lnTo>
                  <a:lnTo>
                    <a:pt x="4867" y="2512"/>
                  </a:lnTo>
                  <a:lnTo>
                    <a:pt x="4867" y="2493"/>
                  </a:lnTo>
                  <a:lnTo>
                    <a:pt x="4868" y="2473"/>
                  </a:lnTo>
                  <a:lnTo>
                    <a:pt x="4869" y="2454"/>
                  </a:lnTo>
                  <a:lnTo>
                    <a:pt x="4869" y="2436"/>
                  </a:lnTo>
                  <a:lnTo>
                    <a:pt x="4866" y="2310"/>
                  </a:lnTo>
                  <a:lnTo>
                    <a:pt x="4857" y="2187"/>
                  </a:lnTo>
                  <a:lnTo>
                    <a:pt x="4841" y="2065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1"/>
                  </a:lnTo>
                  <a:lnTo>
                    <a:pt x="4722" y="1599"/>
                  </a:lnTo>
                  <a:lnTo>
                    <a:pt x="4678" y="1488"/>
                  </a:lnTo>
                  <a:lnTo>
                    <a:pt x="4629" y="1380"/>
                  </a:lnTo>
                  <a:lnTo>
                    <a:pt x="4575" y="1275"/>
                  </a:lnTo>
                  <a:lnTo>
                    <a:pt x="4517" y="1172"/>
                  </a:lnTo>
                  <a:lnTo>
                    <a:pt x="4453" y="1074"/>
                  </a:lnTo>
                  <a:lnTo>
                    <a:pt x="4385" y="978"/>
                  </a:lnTo>
                  <a:lnTo>
                    <a:pt x="4313" y="886"/>
                  </a:lnTo>
                  <a:lnTo>
                    <a:pt x="4236" y="798"/>
                  </a:lnTo>
                  <a:lnTo>
                    <a:pt x="4156" y="713"/>
                  </a:lnTo>
                  <a:lnTo>
                    <a:pt x="4071" y="632"/>
                  </a:lnTo>
                  <a:lnTo>
                    <a:pt x="3982" y="557"/>
                  </a:lnTo>
                  <a:lnTo>
                    <a:pt x="3891" y="483"/>
                  </a:lnTo>
                  <a:lnTo>
                    <a:pt x="3795" y="416"/>
                  </a:lnTo>
                  <a:lnTo>
                    <a:pt x="3697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1"/>
                  </a:lnTo>
                  <a:lnTo>
                    <a:pt x="3271" y="147"/>
                  </a:lnTo>
                  <a:lnTo>
                    <a:pt x="3159" y="109"/>
                  </a:lnTo>
                  <a:lnTo>
                    <a:pt x="3043" y="76"/>
                  </a:lnTo>
                  <a:lnTo>
                    <a:pt x="2925" y="49"/>
                  </a:lnTo>
                  <a:lnTo>
                    <a:pt x="2805" y="28"/>
                  </a:lnTo>
                  <a:lnTo>
                    <a:pt x="2683" y="12"/>
                  </a:lnTo>
                  <a:lnTo>
                    <a:pt x="2559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5" y="12"/>
                  </a:lnTo>
                  <a:lnTo>
                    <a:pt x="2063" y="28"/>
                  </a:lnTo>
                  <a:lnTo>
                    <a:pt x="1944" y="49"/>
                  </a:lnTo>
                  <a:lnTo>
                    <a:pt x="1826" y="76"/>
                  </a:lnTo>
                  <a:lnTo>
                    <a:pt x="1711" y="109"/>
                  </a:lnTo>
                  <a:lnTo>
                    <a:pt x="1598" y="147"/>
                  </a:lnTo>
                  <a:lnTo>
                    <a:pt x="1486" y="191"/>
                  </a:lnTo>
                  <a:lnTo>
                    <a:pt x="1379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3" y="416"/>
                  </a:lnTo>
                  <a:lnTo>
                    <a:pt x="978" y="483"/>
                  </a:lnTo>
                  <a:lnTo>
                    <a:pt x="886" y="557"/>
                  </a:lnTo>
                  <a:lnTo>
                    <a:pt x="798" y="632"/>
                  </a:lnTo>
                  <a:lnTo>
                    <a:pt x="713" y="713"/>
                  </a:lnTo>
                  <a:lnTo>
                    <a:pt x="632" y="798"/>
                  </a:lnTo>
                  <a:lnTo>
                    <a:pt x="556" y="886"/>
                  </a:lnTo>
                  <a:lnTo>
                    <a:pt x="483" y="978"/>
                  </a:lnTo>
                  <a:lnTo>
                    <a:pt x="416" y="1074"/>
                  </a:lnTo>
                  <a:lnTo>
                    <a:pt x="353" y="1172"/>
                  </a:lnTo>
                  <a:lnTo>
                    <a:pt x="294" y="1275"/>
                  </a:lnTo>
                  <a:lnTo>
                    <a:pt x="240" y="1380"/>
                  </a:lnTo>
                  <a:lnTo>
                    <a:pt x="192" y="1488"/>
                  </a:lnTo>
                  <a:lnTo>
                    <a:pt x="148" y="1599"/>
                  </a:lnTo>
                  <a:lnTo>
                    <a:pt x="109" y="1711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8" y="2065"/>
                  </a:lnTo>
                  <a:lnTo>
                    <a:pt x="12" y="2187"/>
                  </a:lnTo>
                  <a:lnTo>
                    <a:pt x="3" y="2310"/>
                  </a:lnTo>
                  <a:lnTo>
                    <a:pt x="0" y="2436"/>
                  </a:lnTo>
                  <a:lnTo>
                    <a:pt x="3" y="2561"/>
                  </a:lnTo>
                  <a:lnTo>
                    <a:pt x="12" y="2684"/>
                  </a:lnTo>
                  <a:lnTo>
                    <a:pt x="28" y="2807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09" y="3160"/>
                  </a:lnTo>
                  <a:lnTo>
                    <a:pt x="148" y="3273"/>
                  </a:lnTo>
                  <a:lnTo>
                    <a:pt x="192" y="3383"/>
                  </a:lnTo>
                  <a:lnTo>
                    <a:pt x="240" y="3492"/>
                  </a:lnTo>
                  <a:lnTo>
                    <a:pt x="294" y="3596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3" y="3893"/>
                  </a:lnTo>
                  <a:lnTo>
                    <a:pt x="556" y="3985"/>
                  </a:lnTo>
                  <a:lnTo>
                    <a:pt x="632" y="4073"/>
                  </a:lnTo>
                  <a:lnTo>
                    <a:pt x="713" y="4158"/>
                  </a:lnTo>
                  <a:lnTo>
                    <a:pt x="798" y="4239"/>
                  </a:lnTo>
                  <a:lnTo>
                    <a:pt x="886" y="4316"/>
                  </a:lnTo>
                  <a:lnTo>
                    <a:pt x="978" y="4388"/>
                  </a:lnTo>
                  <a:lnTo>
                    <a:pt x="1073" y="4456"/>
                  </a:lnTo>
                  <a:lnTo>
                    <a:pt x="1172" y="4519"/>
                  </a:lnTo>
                  <a:lnTo>
                    <a:pt x="1275" y="4577"/>
                  </a:lnTo>
                  <a:lnTo>
                    <a:pt x="1379" y="4631"/>
                  </a:lnTo>
                  <a:lnTo>
                    <a:pt x="1486" y="4680"/>
                  </a:lnTo>
                  <a:lnTo>
                    <a:pt x="1598" y="4724"/>
                  </a:lnTo>
                  <a:lnTo>
                    <a:pt x="1711" y="4762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3" y="4843"/>
                  </a:lnTo>
                  <a:lnTo>
                    <a:pt x="2185" y="4859"/>
                  </a:lnTo>
                  <a:lnTo>
                    <a:pt x="2309" y="4868"/>
                  </a:lnTo>
                  <a:lnTo>
                    <a:pt x="2434" y="4872"/>
                  </a:lnTo>
                  <a:lnTo>
                    <a:pt x="2479" y="4871"/>
                  </a:lnTo>
                  <a:lnTo>
                    <a:pt x="2524" y="4869"/>
                  </a:lnTo>
                  <a:lnTo>
                    <a:pt x="2568" y="4868"/>
                  </a:lnTo>
                  <a:lnTo>
                    <a:pt x="2612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2"/>
                  </a:lnTo>
                  <a:lnTo>
                    <a:pt x="2786" y="4847"/>
                  </a:lnTo>
                  <a:lnTo>
                    <a:pt x="2828" y="4840"/>
                  </a:lnTo>
                  <a:lnTo>
                    <a:pt x="2871" y="4833"/>
                  </a:lnTo>
                  <a:lnTo>
                    <a:pt x="2913" y="4825"/>
                  </a:lnTo>
                  <a:lnTo>
                    <a:pt x="2955" y="4816"/>
                  </a:lnTo>
                  <a:lnTo>
                    <a:pt x="2996" y="4806"/>
                  </a:lnTo>
                  <a:lnTo>
                    <a:pt x="3038" y="4796"/>
                  </a:lnTo>
                  <a:lnTo>
                    <a:pt x="3079" y="4786"/>
                  </a:lnTo>
                  <a:lnTo>
                    <a:pt x="3119" y="4774"/>
                  </a:lnTo>
                  <a:lnTo>
                    <a:pt x="3160" y="4761"/>
                  </a:lnTo>
                  <a:lnTo>
                    <a:pt x="3200" y="4748"/>
                  </a:lnTo>
                  <a:lnTo>
                    <a:pt x="3241" y="4734"/>
                  </a:lnTo>
                  <a:lnTo>
                    <a:pt x="3280" y="4719"/>
                  </a:lnTo>
                  <a:lnTo>
                    <a:pt x="3320" y="4705"/>
                  </a:lnTo>
                  <a:lnTo>
                    <a:pt x="3359" y="4688"/>
                  </a:lnTo>
                  <a:lnTo>
                    <a:pt x="3399" y="4671"/>
                  </a:lnTo>
                  <a:lnTo>
                    <a:pt x="3438" y="4654"/>
                  </a:lnTo>
                  <a:lnTo>
                    <a:pt x="3476" y="4636"/>
                  </a:lnTo>
                  <a:lnTo>
                    <a:pt x="3516" y="4617"/>
                  </a:lnTo>
                  <a:lnTo>
                    <a:pt x="3554" y="4598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5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6" y="4462"/>
                  </a:lnTo>
                  <a:lnTo>
                    <a:pt x="3812" y="4447"/>
                  </a:lnTo>
                  <a:lnTo>
                    <a:pt x="3843" y="4427"/>
                  </a:lnTo>
                  <a:lnTo>
                    <a:pt x="3863" y="4415"/>
                  </a:lnTo>
                  <a:lnTo>
                    <a:pt x="3883" y="4407"/>
                  </a:lnTo>
                  <a:lnTo>
                    <a:pt x="3901" y="4400"/>
                  </a:lnTo>
                  <a:lnTo>
                    <a:pt x="3919" y="4397"/>
                  </a:lnTo>
                  <a:lnTo>
                    <a:pt x="3936" y="4397"/>
                  </a:lnTo>
                  <a:lnTo>
                    <a:pt x="3952" y="4398"/>
                  </a:lnTo>
                  <a:lnTo>
                    <a:pt x="3968" y="4401"/>
                  </a:lnTo>
                  <a:lnTo>
                    <a:pt x="3982" y="4408"/>
                  </a:lnTo>
                  <a:lnTo>
                    <a:pt x="3997" y="4415"/>
                  </a:lnTo>
                  <a:lnTo>
                    <a:pt x="4013" y="4425"/>
                  </a:lnTo>
                  <a:lnTo>
                    <a:pt x="4028" y="4435"/>
                  </a:lnTo>
                  <a:lnTo>
                    <a:pt x="4043" y="4448"/>
                  </a:lnTo>
                  <a:lnTo>
                    <a:pt x="4076" y="4475"/>
                  </a:lnTo>
                  <a:lnTo>
                    <a:pt x="4113" y="4505"/>
                  </a:lnTo>
                  <a:lnTo>
                    <a:pt x="4133" y="4522"/>
                  </a:lnTo>
                  <a:lnTo>
                    <a:pt x="4155" y="4538"/>
                  </a:lnTo>
                  <a:lnTo>
                    <a:pt x="4177" y="4554"/>
                  </a:lnTo>
                  <a:lnTo>
                    <a:pt x="4202" y="4569"/>
                  </a:lnTo>
                  <a:lnTo>
                    <a:pt x="4229" y="4585"/>
                  </a:lnTo>
                  <a:lnTo>
                    <a:pt x="4257" y="4601"/>
                  </a:lnTo>
                  <a:lnTo>
                    <a:pt x="4289" y="4616"/>
                  </a:lnTo>
                  <a:lnTo>
                    <a:pt x="4322" y="4629"/>
                  </a:lnTo>
                  <a:lnTo>
                    <a:pt x="4358" y="4642"/>
                  </a:lnTo>
                  <a:lnTo>
                    <a:pt x="4397" y="4653"/>
                  </a:lnTo>
                  <a:lnTo>
                    <a:pt x="4439" y="4663"/>
                  </a:lnTo>
                  <a:lnTo>
                    <a:pt x="4483" y="4672"/>
                  </a:lnTo>
                  <a:lnTo>
                    <a:pt x="4531" y="4678"/>
                  </a:lnTo>
                  <a:lnTo>
                    <a:pt x="4583" y="4683"/>
                  </a:lnTo>
                  <a:lnTo>
                    <a:pt x="4638" y="4686"/>
                  </a:lnTo>
                  <a:lnTo>
                    <a:pt x="4697" y="4686"/>
                  </a:lnTo>
                  <a:lnTo>
                    <a:pt x="4677" y="4674"/>
                  </a:lnTo>
                  <a:lnTo>
                    <a:pt x="4656" y="4662"/>
                  </a:lnTo>
                  <a:lnTo>
                    <a:pt x="4638" y="4650"/>
                  </a:lnTo>
                  <a:lnTo>
                    <a:pt x="4620" y="4635"/>
                  </a:lnTo>
                  <a:lnTo>
                    <a:pt x="4603" y="4621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59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4" y="4522"/>
                  </a:lnTo>
                  <a:lnTo>
                    <a:pt x="4514" y="4504"/>
                  </a:lnTo>
                  <a:lnTo>
                    <a:pt x="4505" y="4486"/>
                  </a:lnTo>
                  <a:lnTo>
                    <a:pt x="4496" y="4467"/>
                  </a:lnTo>
                  <a:lnTo>
                    <a:pt x="4488" y="4448"/>
                  </a:lnTo>
                  <a:lnTo>
                    <a:pt x="4482" y="4429"/>
                  </a:lnTo>
                  <a:lnTo>
                    <a:pt x="4476" y="4409"/>
                  </a:lnTo>
                  <a:lnTo>
                    <a:pt x="4470" y="4390"/>
                  </a:lnTo>
                  <a:lnTo>
                    <a:pt x="4466" y="4371"/>
                  </a:lnTo>
                  <a:lnTo>
                    <a:pt x="4461" y="4351"/>
                  </a:lnTo>
                  <a:lnTo>
                    <a:pt x="4458" y="4332"/>
                  </a:lnTo>
                  <a:lnTo>
                    <a:pt x="4455" y="4311"/>
                  </a:lnTo>
                  <a:lnTo>
                    <a:pt x="4452" y="4292"/>
                  </a:lnTo>
                  <a:lnTo>
                    <a:pt x="4451" y="4273"/>
                  </a:lnTo>
                  <a:lnTo>
                    <a:pt x="4449" y="4235"/>
                  </a:lnTo>
                  <a:lnTo>
                    <a:pt x="4450" y="4197"/>
                  </a:lnTo>
                  <a:lnTo>
                    <a:pt x="4452" y="4162"/>
                  </a:lnTo>
                  <a:lnTo>
                    <a:pt x="4456" y="4129"/>
                  </a:lnTo>
                  <a:lnTo>
                    <a:pt x="4462" y="4093"/>
                  </a:lnTo>
                  <a:lnTo>
                    <a:pt x="4470" y="4056"/>
                  </a:lnTo>
                  <a:lnTo>
                    <a:pt x="4479" y="4019"/>
                  </a:lnTo>
                  <a:lnTo>
                    <a:pt x="4490" y="3982"/>
                  </a:lnTo>
                  <a:lnTo>
                    <a:pt x="4502" y="3945"/>
                  </a:lnTo>
                  <a:lnTo>
                    <a:pt x="4515" y="3905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6" y="3743"/>
                  </a:lnTo>
                  <a:lnTo>
                    <a:pt x="4611" y="3656"/>
                  </a:lnTo>
                  <a:lnTo>
                    <a:pt x="4647" y="3566"/>
                  </a:lnTo>
                  <a:lnTo>
                    <a:pt x="4683" y="3470"/>
                  </a:lnTo>
                  <a:lnTo>
                    <a:pt x="4701" y="3422"/>
                  </a:lnTo>
                  <a:lnTo>
                    <a:pt x="4719" y="3371"/>
                  </a:lnTo>
                  <a:lnTo>
                    <a:pt x="4736" y="3319"/>
                  </a:lnTo>
                  <a:lnTo>
                    <a:pt x="4753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799" y="3098"/>
                  </a:lnTo>
                  <a:lnTo>
                    <a:pt x="4812" y="3039"/>
                  </a:lnTo>
                  <a:lnTo>
                    <a:pt x="4824" y="2979"/>
                  </a:lnTo>
                  <a:lnTo>
                    <a:pt x="4835" y="2917"/>
                  </a:lnTo>
                  <a:lnTo>
                    <a:pt x="4846" y="2852"/>
                  </a:lnTo>
                  <a:lnTo>
                    <a:pt x="4854" y="2787"/>
                  </a:lnTo>
                  <a:lnTo>
                    <a:pt x="4860" y="2720"/>
                  </a:lnTo>
                  <a:lnTo>
                    <a:pt x="4865" y="2652"/>
                  </a:lnTo>
                  <a:lnTo>
                    <a:pt x="4868" y="2581"/>
                  </a:lnTo>
                  <a:lnTo>
                    <a:pt x="4869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19" name="淘宝店chenying0907 10"/>
            <p:cNvSpPr/>
            <p:nvPr/>
          </p:nvSpPr>
          <p:spPr bwMode="auto">
            <a:xfrm>
              <a:off x="3756026" y="2934990"/>
              <a:ext cx="709613" cy="709613"/>
            </a:xfrm>
            <a:custGeom>
              <a:avLst/>
              <a:gdLst>
                <a:gd name="T0" fmla="*/ 3566 w 3575"/>
                <a:gd name="T1" fmla="*/ 1972 h 3577"/>
                <a:gd name="T2" fmla="*/ 3519 w 3575"/>
                <a:gd name="T3" fmla="*/ 2236 h 3577"/>
                <a:gd name="T4" fmla="*/ 3435 w 3575"/>
                <a:gd name="T5" fmla="*/ 2485 h 3577"/>
                <a:gd name="T6" fmla="*/ 3316 w 3575"/>
                <a:gd name="T7" fmla="*/ 2716 h 3577"/>
                <a:gd name="T8" fmla="*/ 3168 w 3575"/>
                <a:gd name="T9" fmla="*/ 2927 h 3577"/>
                <a:gd name="T10" fmla="*/ 2989 w 3575"/>
                <a:gd name="T11" fmla="*/ 3113 h 3577"/>
                <a:gd name="T12" fmla="*/ 2787 w 3575"/>
                <a:gd name="T13" fmla="*/ 3272 h 3577"/>
                <a:gd name="T14" fmla="*/ 2562 w 3575"/>
                <a:gd name="T15" fmla="*/ 3402 h 3577"/>
                <a:gd name="T16" fmla="*/ 2319 w 3575"/>
                <a:gd name="T17" fmla="*/ 3497 h 3577"/>
                <a:gd name="T18" fmla="*/ 2060 w 3575"/>
                <a:gd name="T19" fmla="*/ 3557 h 3577"/>
                <a:gd name="T20" fmla="*/ 1787 w 3575"/>
                <a:gd name="T21" fmla="*/ 3577 h 3577"/>
                <a:gd name="T22" fmla="*/ 1516 w 3575"/>
                <a:gd name="T23" fmla="*/ 3557 h 3577"/>
                <a:gd name="T24" fmla="*/ 1256 w 3575"/>
                <a:gd name="T25" fmla="*/ 3497 h 3577"/>
                <a:gd name="T26" fmla="*/ 1012 w 3575"/>
                <a:gd name="T27" fmla="*/ 3402 h 3577"/>
                <a:gd name="T28" fmla="*/ 788 w 3575"/>
                <a:gd name="T29" fmla="*/ 3272 h 3577"/>
                <a:gd name="T30" fmla="*/ 586 w 3575"/>
                <a:gd name="T31" fmla="*/ 3113 h 3577"/>
                <a:gd name="T32" fmla="*/ 408 w 3575"/>
                <a:gd name="T33" fmla="*/ 2927 h 3577"/>
                <a:gd name="T34" fmla="*/ 258 w 3575"/>
                <a:gd name="T35" fmla="*/ 2716 h 3577"/>
                <a:gd name="T36" fmla="*/ 140 w 3575"/>
                <a:gd name="T37" fmla="*/ 2485 h 3577"/>
                <a:gd name="T38" fmla="*/ 56 w 3575"/>
                <a:gd name="T39" fmla="*/ 2236 h 3577"/>
                <a:gd name="T40" fmla="*/ 9 w 3575"/>
                <a:gd name="T41" fmla="*/ 1972 h 3577"/>
                <a:gd name="T42" fmla="*/ 2 w 3575"/>
                <a:gd name="T43" fmla="*/ 1697 h 3577"/>
                <a:gd name="T44" fmla="*/ 36 w 3575"/>
                <a:gd name="T45" fmla="*/ 1428 h 3577"/>
                <a:gd name="T46" fmla="*/ 108 w 3575"/>
                <a:gd name="T47" fmla="*/ 1174 h 3577"/>
                <a:gd name="T48" fmla="*/ 215 w 3575"/>
                <a:gd name="T49" fmla="*/ 936 h 3577"/>
                <a:gd name="T50" fmla="*/ 355 w 3575"/>
                <a:gd name="T51" fmla="*/ 718 h 3577"/>
                <a:gd name="T52" fmla="*/ 523 w 3575"/>
                <a:gd name="T53" fmla="*/ 524 h 3577"/>
                <a:gd name="T54" fmla="*/ 718 w 3575"/>
                <a:gd name="T55" fmla="*/ 355 h 3577"/>
                <a:gd name="T56" fmla="*/ 935 w 3575"/>
                <a:gd name="T57" fmla="*/ 215 h 3577"/>
                <a:gd name="T58" fmla="*/ 1173 w 3575"/>
                <a:gd name="T59" fmla="*/ 108 h 3577"/>
                <a:gd name="T60" fmla="*/ 1428 w 3575"/>
                <a:gd name="T61" fmla="*/ 36 h 3577"/>
                <a:gd name="T62" fmla="*/ 1696 w 3575"/>
                <a:gd name="T63" fmla="*/ 2 h 3577"/>
                <a:gd name="T64" fmla="*/ 1971 w 3575"/>
                <a:gd name="T65" fmla="*/ 9 h 3577"/>
                <a:gd name="T66" fmla="*/ 2234 w 3575"/>
                <a:gd name="T67" fmla="*/ 56 h 3577"/>
                <a:gd name="T68" fmla="*/ 2484 w 3575"/>
                <a:gd name="T69" fmla="*/ 141 h 3577"/>
                <a:gd name="T70" fmla="*/ 2715 w 3575"/>
                <a:gd name="T71" fmla="*/ 259 h 3577"/>
                <a:gd name="T72" fmla="*/ 2925 w 3575"/>
                <a:gd name="T73" fmla="*/ 408 h 3577"/>
                <a:gd name="T74" fmla="*/ 3111 w 3575"/>
                <a:gd name="T75" fmla="*/ 586 h 3577"/>
                <a:gd name="T76" fmla="*/ 3270 w 3575"/>
                <a:gd name="T77" fmla="*/ 788 h 3577"/>
                <a:gd name="T78" fmla="*/ 3400 w 3575"/>
                <a:gd name="T79" fmla="*/ 1014 h 3577"/>
                <a:gd name="T80" fmla="*/ 3495 w 3575"/>
                <a:gd name="T81" fmla="*/ 1257 h 3577"/>
                <a:gd name="T82" fmla="*/ 3555 w 3575"/>
                <a:gd name="T83" fmla="*/ 1516 h 3577"/>
                <a:gd name="T84" fmla="*/ 3575 w 3575"/>
                <a:gd name="T85" fmla="*/ 1789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3575" y="1789"/>
                  </a:moveTo>
                  <a:lnTo>
                    <a:pt x="3573" y="1881"/>
                  </a:lnTo>
                  <a:lnTo>
                    <a:pt x="3566" y="1972"/>
                  </a:lnTo>
                  <a:lnTo>
                    <a:pt x="3555" y="2061"/>
                  </a:lnTo>
                  <a:lnTo>
                    <a:pt x="3539" y="2149"/>
                  </a:lnTo>
                  <a:lnTo>
                    <a:pt x="3519" y="2236"/>
                  </a:lnTo>
                  <a:lnTo>
                    <a:pt x="3495" y="2320"/>
                  </a:lnTo>
                  <a:lnTo>
                    <a:pt x="3467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59" y="2642"/>
                  </a:lnTo>
                  <a:lnTo>
                    <a:pt x="3316" y="2716"/>
                  </a:lnTo>
                  <a:lnTo>
                    <a:pt x="3270" y="2789"/>
                  </a:lnTo>
                  <a:lnTo>
                    <a:pt x="3220" y="2859"/>
                  </a:lnTo>
                  <a:lnTo>
                    <a:pt x="3168" y="2927"/>
                  </a:lnTo>
                  <a:lnTo>
                    <a:pt x="3111" y="2991"/>
                  </a:lnTo>
                  <a:lnTo>
                    <a:pt x="3051" y="3054"/>
                  </a:lnTo>
                  <a:lnTo>
                    <a:pt x="2989" y="3113"/>
                  </a:lnTo>
                  <a:lnTo>
                    <a:pt x="2925" y="3169"/>
                  </a:lnTo>
                  <a:lnTo>
                    <a:pt x="2858" y="3222"/>
                  </a:lnTo>
                  <a:lnTo>
                    <a:pt x="2787" y="3272"/>
                  </a:lnTo>
                  <a:lnTo>
                    <a:pt x="2715" y="3319"/>
                  </a:lnTo>
                  <a:lnTo>
                    <a:pt x="2640" y="3362"/>
                  </a:lnTo>
                  <a:lnTo>
                    <a:pt x="2562" y="3402"/>
                  </a:lnTo>
                  <a:lnTo>
                    <a:pt x="2484" y="3438"/>
                  </a:lnTo>
                  <a:lnTo>
                    <a:pt x="2402" y="3469"/>
                  </a:lnTo>
                  <a:lnTo>
                    <a:pt x="2319" y="3497"/>
                  </a:lnTo>
                  <a:lnTo>
                    <a:pt x="2234" y="3521"/>
                  </a:lnTo>
                  <a:lnTo>
                    <a:pt x="2148" y="3541"/>
                  </a:lnTo>
                  <a:lnTo>
                    <a:pt x="2060" y="3557"/>
                  </a:lnTo>
                  <a:lnTo>
                    <a:pt x="1971" y="3568"/>
                  </a:lnTo>
                  <a:lnTo>
                    <a:pt x="1879" y="3575"/>
                  </a:lnTo>
                  <a:lnTo>
                    <a:pt x="1787" y="3577"/>
                  </a:lnTo>
                  <a:lnTo>
                    <a:pt x="1696" y="3575"/>
                  </a:lnTo>
                  <a:lnTo>
                    <a:pt x="1605" y="3568"/>
                  </a:lnTo>
                  <a:lnTo>
                    <a:pt x="1516" y="3557"/>
                  </a:lnTo>
                  <a:lnTo>
                    <a:pt x="1428" y="3541"/>
                  </a:lnTo>
                  <a:lnTo>
                    <a:pt x="1341" y="3521"/>
                  </a:lnTo>
                  <a:lnTo>
                    <a:pt x="1256" y="3497"/>
                  </a:lnTo>
                  <a:lnTo>
                    <a:pt x="1173" y="3469"/>
                  </a:lnTo>
                  <a:lnTo>
                    <a:pt x="1092" y="3438"/>
                  </a:lnTo>
                  <a:lnTo>
                    <a:pt x="1012" y="3402"/>
                  </a:lnTo>
                  <a:lnTo>
                    <a:pt x="935" y="3362"/>
                  </a:lnTo>
                  <a:lnTo>
                    <a:pt x="861" y="3319"/>
                  </a:lnTo>
                  <a:lnTo>
                    <a:pt x="788" y="3272"/>
                  </a:lnTo>
                  <a:lnTo>
                    <a:pt x="718" y="3222"/>
                  </a:lnTo>
                  <a:lnTo>
                    <a:pt x="650" y="3169"/>
                  </a:lnTo>
                  <a:lnTo>
                    <a:pt x="586" y="3113"/>
                  </a:lnTo>
                  <a:lnTo>
                    <a:pt x="523" y="3054"/>
                  </a:lnTo>
                  <a:lnTo>
                    <a:pt x="464" y="2991"/>
                  </a:lnTo>
                  <a:lnTo>
                    <a:pt x="408" y="2927"/>
                  </a:lnTo>
                  <a:lnTo>
                    <a:pt x="355" y="2859"/>
                  </a:lnTo>
                  <a:lnTo>
                    <a:pt x="305" y="2789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0"/>
                  </a:lnTo>
                  <a:lnTo>
                    <a:pt x="56" y="2236"/>
                  </a:lnTo>
                  <a:lnTo>
                    <a:pt x="36" y="2149"/>
                  </a:lnTo>
                  <a:lnTo>
                    <a:pt x="20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9"/>
                  </a:lnTo>
                  <a:lnTo>
                    <a:pt x="2" y="1697"/>
                  </a:lnTo>
                  <a:lnTo>
                    <a:pt x="9" y="1605"/>
                  </a:lnTo>
                  <a:lnTo>
                    <a:pt x="20" y="1516"/>
                  </a:lnTo>
                  <a:lnTo>
                    <a:pt x="36" y="1428"/>
                  </a:lnTo>
                  <a:lnTo>
                    <a:pt x="56" y="1342"/>
                  </a:lnTo>
                  <a:lnTo>
                    <a:pt x="80" y="1257"/>
                  </a:lnTo>
                  <a:lnTo>
                    <a:pt x="108" y="1174"/>
                  </a:lnTo>
                  <a:lnTo>
                    <a:pt x="140" y="1092"/>
                  </a:lnTo>
                  <a:lnTo>
                    <a:pt x="176" y="1014"/>
                  </a:lnTo>
                  <a:lnTo>
                    <a:pt x="215" y="936"/>
                  </a:lnTo>
                  <a:lnTo>
                    <a:pt x="258" y="861"/>
                  </a:lnTo>
                  <a:lnTo>
                    <a:pt x="305" y="788"/>
                  </a:lnTo>
                  <a:lnTo>
                    <a:pt x="355" y="718"/>
                  </a:lnTo>
                  <a:lnTo>
                    <a:pt x="408" y="650"/>
                  </a:lnTo>
                  <a:lnTo>
                    <a:pt x="464" y="586"/>
                  </a:lnTo>
                  <a:lnTo>
                    <a:pt x="523" y="524"/>
                  </a:lnTo>
                  <a:lnTo>
                    <a:pt x="586" y="464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5"/>
                  </a:lnTo>
                  <a:lnTo>
                    <a:pt x="861" y="259"/>
                  </a:lnTo>
                  <a:lnTo>
                    <a:pt x="935" y="215"/>
                  </a:lnTo>
                  <a:lnTo>
                    <a:pt x="1012" y="176"/>
                  </a:lnTo>
                  <a:lnTo>
                    <a:pt x="1092" y="141"/>
                  </a:lnTo>
                  <a:lnTo>
                    <a:pt x="1173" y="108"/>
                  </a:lnTo>
                  <a:lnTo>
                    <a:pt x="1256" y="80"/>
                  </a:lnTo>
                  <a:lnTo>
                    <a:pt x="1341" y="56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79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4" y="56"/>
                  </a:lnTo>
                  <a:lnTo>
                    <a:pt x="2319" y="80"/>
                  </a:lnTo>
                  <a:lnTo>
                    <a:pt x="2402" y="108"/>
                  </a:lnTo>
                  <a:lnTo>
                    <a:pt x="2484" y="141"/>
                  </a:lnTo>
                  <a:lnTo>
                    <a:pt x="2562" y="176"/>
                  </a:lnTo>
                  <a:lnTo>
                    <a:pt x="2640" y="215"/>
                  </a:lnTo>
                  <a:lnTo>
                    <a:pt x="2715" y="259"/>
                  </a:lnTo>
                  <a:lnTo>
                    <a:pt x="2787" y="305"/>
                  </a:lnTo>
                  <a:lnTo>
                    <a:pt x="2858" y="355"/>
                  </a:lnTo>
                  <a:lnTo>
                    <a:pt x="2925" y="408"/>
                  </a:lnTo>
                  <a:lnTo>
                    <a:pt x="2989" y="464"/>
                  </a:lnTo>
                  <a:lnTo>
                    <a:pt x="3051" y="524"/>
                  </a:lnTo>
                  <a:lnTo>
                    <a:pt x="3111" y="586"/>
                  </a:lnTo>
                  <a:lnTo>
                    <a:pt x="3168" y="650"/>
                  </a:lnTo>
                  <a:lnTo>
                    <a:pt x="3220" y="718"/>
                  </a:lnTo>
                  <a:lnTo>
                    <a:pt x="3270" y="788"/>
                  </a:lnTo>
                  <a:lnTo>
                    <a:pt x="3316" y="861"/>
                  </a:lnTo>
                  <a:lnTo>
                    <a:pt x="3359" y="936"/>
                  </a:lnTo>
                  <a:lnTo>
                    <a:pt x="3400" y="1014"/>
                  </a:lnTo>
                  <a:lnTo>
                    <a:pt x="3435" y="1092"/>
                  </a:lnTo>
                  <a:lnTo>
                    <a:pt x="3467" y="1174"/>
                  </a:lnTo>
                  <a:lnTo>
                    <a:pt x="3495" y="1257"/>
                  </a:lnTo>
                  <a:lnTo>
                    <a:pt x="3519" y="1342"/>
                  </a:lnTo>
                  <a:lnTo>
                    <a:pt x="3539" y="1428"/>
                  </a:lnTo>
                  <a:lnTo>
                    <a:pt x="3555" y="1516"/>
                  </a:lnTo>
                  <a:lnTo>
                    <a:pt x="3566" y="1605"/>
                  </a:lnTo>
                  <a:lnTo>
                    <a:pt x="3573" y="1697"/>
                  </a:lnTo>
                  <a:lnTo>
                    <a:pt x="3575" y="1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淘宝店chenying0907 13"/>
          <p:cNvGrpSpPr/>
          <p:nvPr/>
        </p:nvGrpSpPr>
        <p:grpSpPr>
          <a:xfrm>
            <a:off x="7358381" y="3912776"/>
            <a:ext cx="966788" cy="967086"/>
            <a:chOff x="4524376" y="3744615"/>
            <a:chExt cx="966788" cy="966788"/>
          </a:xfrm>
        </p:grpSpPr>
        <p:sp>
          <p:nvSpPr>
            <p:cNvPr id="21" name="淘宝店chenying0907 11"/>
            <p:cNvSpPr/>
            <p:nvPr/>
          </p:nvSpPr>
          <p:spPr bwMode="auto">
            <a:xfrm>
              <a:off x="4524376" y="3744615"/>
              <a:ext cx="966788" cy="966788"/>
            </a:xfrm>
            <a:custGeom>
              <a:avLst/>
              <a:gdLst>
                <a:gd name="T0" fmla="*/ 1 w 4869"/>
                <a:gd name="T1" fmla="*/ 2493 h 4872"/>
                <a:gd name="T2" fmla="*/ 3 w 4869"/>
                <a:gd name="T3" fmla="*/ 2311 h 4872"/>
                <a:gd name="T4" fmla="*/ 76 w 4869"/>
                <a:gd name="T5" fmla="*/ 1828 h 4872"/>
                <a:gd name="T6" fmla="*/ 240 w 4869"/>
                <a:gd name="T7" fmla="*/ 1380 h 4872"/>
                <a:gd name="T8" fmla="*/ 483 w 4869"/>
                <a:gd name="T9" fmla="*/ 979 h 4872"/>
                <a:gd name="T10" fmla="*/ 798 w 4869"/>
                <a:gd name="T11" fmla="*/ 634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3 w 4869"/>
                <a:gd name="T17" fmla="*/ 28 h 4872"/>
                <a:gd name="T18" fmla="*/ 2559 w 4869"/>
                <a:gd name="T19" fmla="*/ 3 h 4872"/>
                <a:gd name="T20" fmla="*/ 3042 w 4869"/>
                <a:gd name="T21" fmla="*/ 77 h 4872"/>
                <a:gd name="T22" fmla="*/ 3490 w 4869"/>
                <a:gd name="T23" fmla="*/ 240 h 4872"/>
                <a:gd name="T24" fmla="*/ 3891 w 4869"/>
                <a:gd name="T25" fmla="*/ 485 h 4872"/>
                <a:gd name="T26" fmla="*/ 4236 w 4869"/>
                <a:gd name="T27" fmla="*/ 798 h 4872"/>
                <a:gd name="T28" fmla="*/ 4516 w 4869"/>
                <a:gd name="T29" fmla="*/ 1174 h 4872"/>
                <a:gd name="T30" fmla="*/ 4722 w 4869"/>
                <a:gd name="T31" fmla="*/ 1599 h 4872"/>
                <a:gd name="T32" fmla="*/ 4841 w 4869"/>
                <a:gd name="T33" fmla="*/ 2066 h 4872"/>
                <a:gd name="T34" fmla="*/ 4866 w 4869"/>
                <a:gd name="T35" fmla="*/ 2562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5 w 4869"/>
                <a:gd name="T41" fmla="*/ 3893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5 w 4869"/>
                <a:gd name="T49" fmla="*/ 4844 h 4872"/>
                <a:gd name="T50" fmla="*/ 2389 w 4869"/>
                <a:gd name="T51" fmla="*/ 4872 h 4872"/>
                <a:gd name="T52" fmla="*/ 2212 w 4869"/>
                <a:gd name="T53" fmla="*/ 4862 h 4872"/>
                <a:gd name="T54" fmla="*/ 2040 w 4869"/>
                <a:gd name="T55" fmla="*/ 4840 h 4872"/>
                <a:gd name="T56" fmla="*/ 1873 w 4869"/>
                <a:gd name="T57" fmla="*/ 4808 h 4872"/>
                <a:gd name="T58" fmla="*/ 1708 w 4869"/>
                <a:gd name="T59" fmla="*/ 4762 h 4872"/>
                <a:gd name="T60" fmla="*/ 1548 w 4869"/>
                <a:gd name="T61" fmla="*/ 4705 h 4872"/>
                <a:gd name="T62" fmla="*/ 1392 w 4869"/>
                <a:gd name="T63" fmla="*/ 4636 h 4872"/>
                <a:gd name="T64" fmla="*/ 1238 w 4869"/>
                <a:gd name="T65" fmla="*/ 4556 h 4872"/>
                <a:gd name="T66" fmla="*/ 1105 w 4869"/>
                <a:gd name="T67" fmla="*/ 4477 h 4872"/>
                <a:gd name="T68" fmla="*/ 1005 w 4869"/>
                <a:gd name="T69" fmla="*/ 4416 h 4872"/>
                <a:gd name="T70" fmla="*/ 933 w 4869"/>
                <a:gd name="T71" fmla="*/ 4397 h 4872"/>
                <a:gd name="T72" fmla="*/ 871 w 4869"/>
                <a:gd name="T73" fmla="*/ 4416 h 4872"/>
                <a:gd name="T74" fmla="*/ 792 w 4869"/>
                <a:gd name="T75" fmla="*/ 4476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3 h 4872"/>
                <a:gd name="T82" fmla="*/ 231 w 4869"/>
                <a:gd name="T83" fmla="*/ 4686 h 4872"/>
                <a:gd name="T84" fmla="*/ 231 w 4869"/>
                <a:gd name="T85" fmla="*/ 4650 h 4872"/>
                <a:gd name="T86" fmla="*/ 295 w 4869"/>
                <a:gd name="T87" fmla="*/ 4591 h 4872"/>
                <a:gd name="T88" fmla="*/ 345 w 4869"/>
                <a:gd name="T89" fmla="*/ 4522 h 4872"/>
                <a:gd name="T90" fmla="*/ 380 w 4869"/>
                <a:gd name="T91" fmla="*/ 4449 h 4872"/>
                <a:gd name="T92" fmla="*/ 403 w 4869"/>
                <a:gd name="T93" fmla="*/ 4371 h 4872"/>
                <a:gd name="T94" fmla="*/ 416 w 4869"/>
                <a:gd name="T95" fmla="*/ 4292 h 4872"/>
                <a:gd name="T96" fmla="*/ 417 w 4869"/>
                <a:gd name="T97" fmla="*/ 4163 h 4872"/>
                <a:gd name="T98" fmla="*/ 390 w 4869"/>
                <a:gd name="T99" fmla="*/ 4021 h 4872"/>
                <a:gd name="T100" fmla="*/ 339 w 4869"/>
                <a:gd name="T101" fmla="*/ 3867 h 4872"/>
                <a:gd name="T102" fmla="*/ 222 w 4869"/>
                <a:gd name="T103" fmla="*/ 3566 h 4872"/>
                <a:gd name="T104" fmla="*/ 133 w 4869"/>
                <a:gd name="T105" fmla="*/ 3319 h 4872"/>
                <a:gd name="T106" fmla="*/ 70 w 4869"/>
                <a:gd name="T107" fmla="*/ 3098 h 4872"/>
                <a:gd name="T108" fmla="*/ 23 w 4869"/>
                <a:gd name="T109" fmla="*/ 2854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9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1" y="2493"/>
                  </a:lnTo>
                  <a:lnTo>
                    <a:pt x="1" y="2474"/>
                  </a:lnTo>
                  <a:lnTo>
                    <a:pt x="0" y="2456"/>
                  </a:lnTo>
                  <a:lnTo>
                    <a:pt x="0" y="2437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6"/>
                  </a:lnTo>
                  <a:lnTo>
                    <a:pt x="49" y="1945"/>
                  </a:lnTo>
                  <a:lnTo>
                    <a:pt x="76" y="1828"/>
                  </a:lnTo>
                  <a:lnTo>
                    <a:pt x="109" y="1712"/>
                  </a:lnTo>
                  <a:lnTo>
                    <a:pt x="147" y="1599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5"/>
                  </a:lnTo>
                  <a:lnTo>
                    <a:pt x="353" y="1174"/>
                  </a:lnTo>
                  <a:lnTo>
                    <a:pt x="416" y="1075"/>
                  </a:lnTo>
                  <a:lnTo>
                    <a:pt x="483" y="979"/>
                  </a:lnTo>
                  <a:lnTo>
                    <a:pt x="555" y="887"/>
                  </a:lnTo>
                  <a:lnTo>
                    <a:pt x="632" y="798"/>
                  </a:lnTo>
                  <a:lnTo>
                    <a:pt x="713" y="714"/>
                  </a:lnTo>
                  <a:lnTo>
                    <a:pt x="798" y="634"/>
                  </a:lnTo>
                  <a:lnTo>
                    <a:pt x="886" y="557"/>
                  </a:lnTo>
                  <a:lnTo>
                    <a:pt x="978" y="485"/>
                  </a:lnTo>
                  <a:lnTo>
                    <a:pt x="1073" y="416"/>
                  </a:lnTo>
                  <a:lnTo>
                    <a:pt x="1172" y="353"/>
                  </a:lnTo>
                  <a:lnTo>
                    <a:pt x="1274" y="294"/>
                  </a:lnTo>
                  <a:lnTo>
                    <a:pt x="1379" y="240"/>
                  </a:lnTo>
                  <a:lnTo>
                    <a:pt x="1486" y="192"/>
                  </a:lnTo>
                  <a:lnTo>
                    <a:pt x="1598" y="148"/>
                  </a:lnTo>
                  <a:lnTo>
                    <a:pt x="1710" y="111"/>
                  </a:lnTo>
                  <a:lnTo>
                    <a:pt x="1825" y="77"/>
                  </a:lnTo>
                  <a:lnTo>
                    <a:pt x="1944" y="50"/>
                  </a:lnTo>
                  <a:lnTo>
                    <a:pt x="2063" y="28"/>
                  </a:lnTo>
                  <a:lnTo>
                    <a:pt x="2185" y="14"/>
                  </a:lnTo>
                  <a:lnTo>
                    <a:pt x="2309" y="3"/>
                  </a:lnTo>
                  <a:lnTo>
                    <a:pt x="2434" y="0"/>
                  </a:lnTo>
                  <a:lnTo>
                    <a:pt x="2559" y="3"/>
                  </a:lnTo>
                  <a:lnTo>
                    <a:pt x="2683" y="14"/>
                  </a:lnTo>
                  <a:lnTo>
                    <a:pt x="2805" y="28"/>
                  </a:lnTo>
                  <a:lnTo>
                    <a:pt x="2925" y="50"/>
                  </a:lnTo>
                  <a:lnTo>
                    <a:pt x="3042" y="77"/>
                  </a:lnTo>
                  <a:lnTo>
                    <a:pt x="3159" y="111"/>
                  </a:lnTo>
                  <a:lnTo>
                    <a:pt x="3271" y="148"/>
                  </a:lnTo>
                  <a:lnTo>
                    <a:pt x="3382" y="192"/>
                  </a:lnTo>
                  <a:lnTo>
                    <a:pt x="3490" y="240"/>
                  </a:lnTo>
                  <a:lnTo>
                    <a:pt x="3595" y="294"/>
                  </a:lnTo>
                  <a:lnTo>
                    <a:pt x="3697" y="353"/>
                  </a:lnTo>
                  <a:lnTo>
                    <a:pt x="3795" y="416"/>
                  </a:lnTo>
                  <a:lnTo>
                    <a:pt x="3891" y="485"/>
                  </a:lnTo>
                  <a:lnTo>
                    <a:pt x="3982" y="557"/>
                  </a:lnTo>
                  <a:lnTo>
                    <a:pt x="4071" y="634"/>
                  </a:lnTo>
                  <a:lnTo>
                    <a:pt x="4156" y="714"/>
                  </a:lnTo>
                  <a:lnTo>
                    <a:pt x="4236" y="798"/>
                  </a:lnTo>
                  <a:lnTo>
                    <a:pt x="4312" y="887"/>
                  </a:lnTo>
                  <a:lnTo>
                    <a:pt x="4385" y="979"/>
                  </a:lnTo>
                  <a:lnTo>
                    <a:pt x="4453" y="1075"/>
                  </a:lnTo>
                  <a:lnTo>
                    <a:pt x="4516" y="1174"/>
                  </a:lnTo>
                  <a:lnTo>
                    <a:pt x="4575" y="1275"/>
                  </a:lnTo>
                  <a:lnTo>
                    <a:pt x="4629" y="1380"/>
                  </a:lnTo>
                  <a:lnTo>
                    <a:pt x="4678" y="1488"/>
                  </a:lnTo>
                  <a:lnTo>
                    <a:pt x="4722" y="1599"/>
                  </a:lnTo>
                  <a:lnTo>
                    <a:pt x="4759" y="1712"/>
                  </a:lnTo>
                  <a:lnTo>
                    <a:pt x="4792" y="1828"/>
                  </a:lnTo>
                  <a:lnTo>
                    <a:pt x="4820" y="1945"/>
                  </a:lnTo>
                  <a:lnTo>
                    <a:pt x="4841" y="2066"/>
                  </a:lnTo>
                  <a:lnTo>
                    <a:pt x="4856" y="2187"/>
                  </a:lnTo>
                  <a:lnTo>
                    <a:pt x="4866" y="2311"/>
                  </a:lnTo>
                  <a:lnTo>
                    <a:pt x="4869" y="2437"/>
                  </a:lnTo>
                  <a:lnTo>
                    <a:pt x="4866" y="2562"/>
                  </a:lnTo>
                  <a:lnTo>
                    <a:pt x="4856" y="2686"/>
                  </a:lnTo>
                  <a:lnTo>
                    <a:pt x="4841" y="2808"/>
                  </a:lnTo>
                  <a:lnTo>
                    <a:pt x="4820" y="2927"/>
                  </a:lnTo>
                  <a:lnTo>
                    <a:pt x="4792" y="3045"/>
                  </a:lnTo>
                  <a:lnTo>
                    <a:pt x="4759" y="3160"/>
                  </a:lnTo>
                  <a:lnTo>
                    <a:pt x="4722" y="3274"/>
                  </a:lnTo>
                  <a:lnTo>
                    <a:pt x="4678" y="3385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9"/>
                  </a:lnTo>
                  <a:lnTo>
                    <a:pt x="4385" y="3893"/>
                  </a:lnTo>
                  <a:lnTo>
                    <a:pt x="4312" y="3986"/>
                  </a:lnTo>
                  <a:lnTo>
                    <a:pt x="4236" y="4074"/>
                  </a:lnTo>
                  <a:lnTo>
                    <a:pt x="4156" y="4158"/>
                  </a:lnTo>
                  <a:lnTo>
                    <a:pt x="4071" y="4239"/>
                  </a:lnTo>
                  <a:lnTo>
                    <a:pt x="3982" y="4316"/>
                  </a:lnTo>
                  <a:lnTo>
                    <a:pt x="3891" y="4388"/>
                  </a:lnTo>
                  <a:lnTo>
                    <a:pt x="3795" y="4456"/>
                  </a:lnTo>
                  <a:lnTo>
                    <a:pt x="3697" y="4519"/>
                  </a:lnTo>
                  <a:lnTo>
                    <a:pt x="3595" y="4578"/>
                  </a:lnTo>
                  <a:lnTo>
                    <a:pt x="3490" y="4632"/>
                  </a:lnTo>
                  <a:lnTo>
                    <a:pt x="3382" y="4680"/>
                  </a:lnTo>
                  <a:lnTo>
                    <a:pt x="3271" y="4724"/>
                  </a:lnTo>
                  <a:lnTo>
                    <a:pt x="3159" y="4763"/>
                  </a:lnTo>
                  <a:lnTo>
                    <a:pt x="3042" y="4795"/>
                  </a:lnTo>
                  <a:lnTo>
                    <a:pt x="2925" y="4822"/>
                  </a:lnTo>
                  <a:lnTo>
                    <a:pt x="2805" y="4844"/>
                  </a:lnTo>
                  <a:lnTo>
                    <a:pt x="2683" y="4860"/>
                  </a:lnTo>
                  <a:lnTo>
                    <a:pt x="2559" y="4869"/>
                  </a:lnTo>
                  <a:lnTo>
                    <a:pt x="2434" y="4872"/>
                  </a:lnTo>
                  <a:lnTo>
                    <a:pt x="2389" y="4872"/>
                  </a:lnTo>
                  <a:lnTo>
                    <a:pt x="2345" y="4871"/>
                  </a:lnTo>
                  <a:lnTo>
                    <a:pt x="2300" y="4869"/>
                  </a:lnTo>
                  <a:lnTo>
                    <a:pt x="2256" y="4866"/>
                  </a:lnTo>
                  <a:lnTo>
                    <a:pt x="2212" y="4862"/>
                  </a:lnTo>
                  <a:lnTo>
                    <a:pt x="2169" y="4858"/>
                  </a:lnTo>
                  <a:lnTo>
                    <a:pt x="2125" y="4853"/>
                  </a:lnTo>
                  <a:lnTo>
                    <a:pt x="2082" y="4847"/>
                  </a:lnTo>
                  <a:lnTo>
                    <a:pt x="2040" y="4840"/>
                  </a:lnTo>
                  <a:lnTo>
                    <a:pt x="1998" y="4834"/>
                  </a:lnTo>
                  <a:lnTo>
                    <a:pt x="1956" y="4826"/>
                  </a:lnTo>
                  <a:lnTo>
                    <a:pt x="1913" y="4817"/>
                  </a:lnTo>
                  <a:lnTo>
                    <a:pt x="1873" y="4808"/>
                  </a:lnTo>
                  <a:lnTo>
                    <a:pt x="1831" y="4798"/>
                  </a:lnTo>
                  <a:lnTo>
                    <a:pt x="1789" y="4786"/>
                  </a:lnTo>
                  <a:lnTo>
                    <a:pt x="1749" y="4774"/>
                  </a:lnTo>
                  <a:lnTo>
                    <a:pt x="1708" y="4762"/>
                  </a:lnTo>
                  <a:lnTo>
                    <a:pt x="1668" y="4749"/>
                  </a:lnTo>
                  <a:lnTo>
                    <a:pt x="1628" y="4734"/>
                  </a:lnTo>
                  <a:lnTo>
                    <a:pt x="1588" y="4720"/>
                  </a:lnTo>
                  <a:lnTo>
                    <a:pt x="1548" y="4705"/>
                  </a:lnTo>
                  <a:lnTo>
                    <a:pt x="1509" y="4689"/>
                  </a:lnTo>
                  <a:lnTo>
                    <a:pt x="1469" y="4672"/>
                  </a:lnTo>
                  <a:lnTo>
                    <a:pt x="1431" y="4654"/>
                  </a:lnTo>
                  <a:lnTo>
                    <a:pt x="1392" y="4636"/>
                  </a:lnTo>
                  <a:lnTo>
                    <a:pt x="1353" y="4617"/>
                  </a:lnTo>
                  <a:lnTo>
                    <a:pt x="1315" y="4598"/>
                  </a:lnTo>
                  <a:lnTo>
                    <a:pt x="1277" y="4578"/>
                  </a:lnTo>
                  <a:lnTo>
                    <a:pt x="1238" y="4556"/>
                  </a:lnTo>
                  <a:lnTo>
                    <a:pt x="1201" y="4535"/>
                  </a:lnTo>
                  <a:lnTo>
                    <a:pt x="1163" y="4512"/>
                  </a:lnTo>
                  <a:lnTo>
                    <a:pt x="1126" y="4490"/>
                  </a:lnTo>
                  <a:lnTo>
                    <a:pt x="1105" y="4477"/>
                  </a:lnTo>
                  <a:lnTo>
                    <a:pt x="1083" y="4464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5" y="4416"/>
                  </a:lnTo>
                  <a:lnTo>
                    <a:pt x="986" y="4407"/>
                  </a:lnTo>
                  <a:lnTo>
                    <a:pt x="967" y="4401"/>
                  </a:lnTo>
                  <a:lnTo>
                    <a:pt x="950" y="4397"/>
                  </a:lnTo>
                  <a:lnTo>
                    <a:pt x="933" y="4397"/>
                  </a:lnTo>
                  <a:lnTo>
                    <a:pt x="917" y="4398"/>
                  </a:lnTo>
                  <a:lnTo>
                    <a:pt x="901" y="4403"/>
                  </a:lnTo>
                  <a:lnTo>
                    <a:pt x="887" y="4409"/>
                  </a:lnTo>
                  <a:lnTo>
                    <a:pt x="871" y="4416"/>
                  </a:lnTo>
                  <a:lnTo>
                    <a:pt x="856" y="4426"/>
                  </a:lnTo>
                  <a:lnTo>
                    <a:pt x="840" y="4436"/>
                  </a:lnTo>
                  <a:lnTo>
                    <a:pt x="825" y="4448"/>
                  </a:lnTo>
                  <a:lnTo>
                    <a:pt x="792" y="4476"/>
                  </a:lnTo>
                  <a:lnTo>
                    <a:pt x="756" y="4507"/>
                  </a:lnTo>
                  <a:lnTo>
                    <a:pt x="736" y="4522"/>
                  </a:lnTo>
                  <a:lnTo>
                    <a:pt x="714" y="4538"/>
                  </a:lnTo>
                  <a:lnTo>
                    <a:pt x="692" y="4554"/>
                  </a:lnTo>
                  <a:lnTo>
                    <a:pt x="667" y="4571"/>
                  </a:lnTo>
                  <a:lnTo>
                    <a:pt x="640" y="4587"/>
                  </a:lnTo>
                  <a:lnTo>
                    <a:pt x="612" y="4601"/>
                  </a:lnTo>
                  <a:lnTo>
                    <a:pt x="580" y="4616"/>
                  </a:lnTo>
                  <a:lnTo>
                    <a:pt x="546" y="4630"/>
                  </a:lnTo>
                  <a:lnTo>
                    <a:pt x="510" y="4642"/>
                  </a:lnTo>
                  <a:lnTo>
                    <a:pt x="472" y="4653"/>
                  </a:lnTo>
                  <a:lnTo>
                    <a:pt x="430" y="4663"/>
                  </a:lnTo>
                  <a:lnTo>
                    <a:pt x="385" y="4672"/>
                  </a:lnTo>
                  <a:lnTo>
                    <a:pt x="338" y="4679"/>
                  </a:lnTo>
                  <a:lnTo>
                    <a:pt x="286" y="4684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3" y="4675"/>
                  </a:lnTo>
                  <a:lnTo>
                    <a:pt x="212" y="4662"/>
                  </a:lnTo>
                  <a:lnTo>
                    <a:pt x="231" y="4650"/>
                  </a:lnTo>
                  <a:lnTo>
                    <a:pt x="249" y="4636"/>
                  </a:lnTo>
                  <a:lnTo>
                    <a:pt x="265" y="4622"/>
                  </a:lnTo>
                  <a:lnTo>
                    <a:pt x="280" y="4606"/>
                  </a:lnTo>
                  <a:lnTo>
                    <a:pt x="295" y="4591"/>
                  </a:lnTo>
                  <a:lnTo>
                    <a:pt x="309" y="4574"/>
                  </a:lnTo>
                  <a:lnTo>
                    <a:pt x="321" y="4557"/>
                  </a:lnTo>
                  <a:lnTo>
                    <a:pt x="333" y="4541"/>
                  </a:lnTo>
                  <a:lnTo>
                    <a:pt x="345" y="4522"/>
                  </a:lnTo>
                  <a:lnTo>
                    <a:pt x="355" y="4504"/>
                  </a:lnTo>
                  <a:lnTo>
                    <a:pt x="364" y="4486"/>
                  </a:lnTo>
                  <a:lnTo>
                    <a:pt x="373" y="4467"/>
                  </a:lnTo>
                  <a:lnTo>
                    <a:pt x="380" y="4449"/>
                  </a:lnTo>
                  <a:lnTo>
                    <a:pt x="386" y="4430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3" y="4313"/>
                  </a:lnTo>
                  <a:lnTo>
                    <a:pt x="416" y="4292"/>
                  </a:lnTo>
                  <a:lnTo>
                    <a:pt x="418" y="4273"/>
                  </a:lnTo>
                  <a:lnTo>
                    <a:pt x="419" y="4235"/>
                  </a:lnTo>
                  <a:lnTo>
                    <a:pt x="419" y="4199"/>
                  </a:lnTo>
                  <a:lnTo>
                    <a:pt x="417" y="4163"/>
                  </a:lnTo>
                  <a:lnTo>
                    <a:pt x="412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1"/>
                  </a:lnTo>
                  <a:lnTo>
                    <a:pt x="378" y="3984"/>
                  </a:lnTo>
                  <a:lnTo>
                    <a:pt x="367" y="3945"/>
                  </a:lnTo>
                  <a:lnTo>
                    <a:pt x="354" y="3907"/>
                  </a:lnTo>
                  <a:lnTo>
                    <a:pt x="339" y="3867"/>
                  </a:lnTo>
                  <a:lnTo>
                    <a:pt x="324" y="3827"/>
                  </a:lnTo>
                  <a:lnTo>
                    <a:pt x="292" y="3743"/>
                  </a:lnTo>
                  <a:lnTo>
                    <a:pt x="258" y="3657"/>
                  </a:lnTo>
                  <a:lnTo>
                    <a:pt x="222" y="3566"/>
                  </a:lnTo>
                  <a:lnTo>
                    <a:pt x="186" y="3472"/>
                  </a:lnTo>
                  <a:lnTo>
                    <a:pt x="168" y="3422"/>
                  </a:lnTo>
                  <a:lnTo>
                    <a:pt x="150" y="3371"/>
                  </a:lnTo>
                  <a:lnTo>
                    <a:pt x="133" y="3319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6"/>
                  </a:lnTo>
                  <a:lnTo>
                    <a:pt x="70" y="3098"/>
                  </a:lnTo>
                  <a:lnTo>
                    <a:pt x="56" y="3040"/>
                  </a:lnTo>
                  <a:lnTo>
                    <a:pt x="44" y="2979"/>
                  </a:lnTo>
                  <a:lnTo>
                    <a:pt x="33" y="2917"/>
                  </a:lnTo>
                  <a:lnTo>
                    <a:pt x="23" y="2854"/>
                  </a:lnTo>
                  <a:lnTo>
                    <a:pt x="16" y="2788"/>
                  </a:lnTo>
                  <a:lnTo>
                    <a:pt x="9" y="2721"/>
                  </a:lnTo>
                  <a:lnTo>
                    <a:pt x="4" y="2652"/>
                  </a:lnTo>
                  <a:lnTo>
                    <a:pt x="1" y="2581"/>
                  </a:lnTo>
                  <a:lnTo>
                    <a:pt x="0" y="250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22" name="淘宝店chenying0907 12"/>
            <p:cNvSpPr/>
            <p:nvPr/>
          </p:nvSpPr>
          <p:spPr bwMode="auto">
            <a:xfrm>
              <a:off x="4652963" y="3873203"/>
              <a:ext cx="709613" cy="709613"/>
            </a:xfrm>
            <a:custGeom>
              <a:avLst/>
              <a:gdLst>
                <a:gd name="T0" fmla="*/ 9 w 3575"/>
                <a:gd name="T1" fmla="*/ 1972 h 3578"/>
                <a:gd name="T2" fmla="*/ 56 w 3575"/>
                <a:gd name="T3" fmla="*/ 2236 h 3578"/>
                <a:gd name="T4" fmla="*/ 139 w 3575"/>
                <a:gd name="T5" fmla="*/ 2485 h 3578"/>
                <a:gd name="T6" fmla="*/ 258 w 3575"/>
                <a:gd name="T7" fmla="*/ 2718 h 3578"/>
                <a:gd name="T8" fmla="*/ 408 w 3575"/>
                <a:gd name="T9" fmla="*/ 2927 h 3578"/>
                <a:gd name="T10" fmla="*/ 585 w 3575"/>
                <a:gd name="T11" fmla="*/ 3113 h 3578"/>
                <a:gd name="T12" fmla="*/ 787 w 3575"/>
                <a:gd name="T13" fmla="*/ 3272 h 3578"/>
                <a:gd name="T14" fmla="*/ 1012 w 3575"/>
                <a:gd name="T15" fmla="*/ 3402 h 3578"/>
                <a:gd name="T16" fmla="*/ 1255 w 3575"/>
                <a:gd name="T17" fmla="*/ 3498 h 3578"/>
                <a:gd name="T18" fmla="*/ 1515 w 3575"/>
                <a:gd name="T19" fmla="*/ 3558 h 3578"/>
                <a:gd name="T20" fmla="*/ 1787 w 3575"/>
                <a:gd name="T21" fmla="*/ 3578 h 3578"/>
                <a:gd name="T22" fmla="*/ 2060 w 3575"/>
                <a:gd name="T23" fmla="*/ 3558 h 3578"/>
                <a:gd name="T24" fmla="*/ 2319 w 3575"/>
                <a:gd name="T25" fmla="*/ 3498 h 3578"/>
                <a:gd name="T26" fmla="*/ 2562 w 3575"/>
                <a:gd name="T27" fmla="*/ 3402 h 3578"/>
                <a:gd name="T28" fmla="*/ 2786 w 3575"/>
                <a:gd name="T29" fmla="*/ 3272 h 3578"/>
                <a:gd name="T30" fmla="*/ 2989 w 3575"/>
                <a:gd name="T31" fmla="*/ 3113 h 3578"/>
                <a:gd name="T32" fmla="*/ 3167 w 3575"/>
                <a:gd name="T33" fmla="*/ 2927 h 3578"/>
                <a:gd name="T34" fmla="*/ 3316 w 3575"/>
                <a:gd name="T35" fmla="*/ 2718 h 3578"/>
                <a:gd name="T36" fmla="*/ 3434 w 3575"/>
                <a:gd name="T37" fmla="*/ 2485 h 3578"/>
                <a:gd name="T38" fmla="*/ 3519 w 3575"/>
                <a:gd name="T39" fmla="*/ 2236 h 3578"/>
                <a:gd name="T40" fmla="*/ 3566 w 3575"/>
                <a:gd name="T41" fmla="*/ 1972 h 3578"/>
                <a:gd name="T42" fmla="*/ 3573 w 3575"/>
                <a:gd name="T43" fmla="*/ 1697 h 3578"/>
                <a:gd name="T44" fmla="*/ 3539 w 3575"/>
                <a:gd name="T45" fmla="*/ 1429 h 3578"/>
                <a:gd name="T46" fmla="*/ 3467 w 3575"/>
                <a:gd name="T47" fmla="*/ 1174 h 3578"/>
                <a:gd name="T48" fmla="*/ 3359 w 3575"/>
                <a:gd name="T49" fmla="*/ 936 h 3578"/>
                <a:gd name="T50" fmla="*/ 3220 w 3575"/>
                <a:gd name="T51" fmla="*/ 718 h 3578"/>
                <a:gd name="T52" fmla="*/ 3051 w 3575"/>
                <a:gd name="T53" fmla="*/ 525 h 3578"/>
                <a:gd name="T54" fmla="*/ 2857 w 3575"/>
                <a:gd name="T55" fmla="*/ 355 h 3578"/>
                <a:gd name="T56" fmla="*/ 2640 w 3575"/>
                <a:gd name="T57" fmla="*/ 217 h 3578"/>
                <a:gd name="T58" fmla="*/ 2402 w 3575"/>
                <a:gd name="T59" fmla="*/ 108 h 3578"/>
                <a:gd name="T60" fmla="*/ 2148 w 3575"/>
                <a:gd name="T61" fmla="*/ 36 h 3578"/>
                <a:gd name="T62" fmla="*/ 1879 w 3575"/>
                <a:gd name="T63" fmla="*/ 3 h 3578"/>
                <a:gd name="T64" fmla="*/ 1604 w 3575"/>
                <a:gd name="T65" fmla="*/ 9 h 3578"/>
                <a:gd name="T66" fmla="*/ 1341 w 3575"/>
                <a:gd name="T67" fmla="*/ 57 h 3578"/>
                <a:gd name="T68" fmla="*/ 1092 w 3575"/>
                <a:gd name="T69" fmla="*/ 141 h 3578"/>
                <a:gd name="T70" fmla="*/ 861 w 3575"/>
                <a:gd name="T71" fmla="*/ 260 h 3578"/>
                <a:gd name="T72" fmla="*/ 650 w 3575"/>
                <a:gd name="T73" fmla="*/ 408 h 3578"/>
                <a:gd name="T74" fmla="*/ 464 w 3575"/>
                <a:gd name="T75" fmla="*/ 587 h 3578"/>
                <a:gd name="T76" fmla="*/ 305 w 3575"/>
                <a:gd name="T77" fmla="*/ 790 h 3578"/>
                <a:gd name="T78" fmla="*/ 175 w 3575"/>
                <a:gd name="T79" fmla="*/ 1014 h 3578"/>
                <a:gd name="T80" fmla="*/ 80 w 3575"/>
                <a:gd name="T81" fmla="*/ 1257 h 3578"/>
                <a:gd name="T82" fmla="*/ 20 w 3575"/>
                <a:gd name="T83" fmla="*/ 1517 h 3578"/>
                <a:gd name="T84" fmla="*/ 0 w 3575"/>
                <a:gd name="T85" fmla="*/ 1790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8">
                  <a:moveTo>
                    <a:pt x="0" y="1790"/>
                  </a:moveTo>
                  <a:lnTo>
                    <a:pt x="2" y="1881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50"/>
                  </a:lnTo>
                  <a:lnTo>
                    <a:pt x="56" y="2236"/>
                  </a:lnTo>
                  <a:lnTo>
                    <a:pt x="80" y="2322"/>
                  </a:lnTo>
                  <a:lnTo>
                    <a:pt x="108" y="2404"/>
                  </a:lnTo>
                  <a:lnTo>
                    <a:pt x="139" y="2485"/>
                  </a:lnTo>
                  <a:lnTo>
                    <a:pt x="175" y="2565"/>
                  </a:lnTo>
                  <a:lnTo>
                    <a:pt x="215" y="2642"/>
                  </a:lnTo>
                  <a:lnTo>
                    <a:pt x="258" y="2718"/>
                  </a:lnTo>
                  <a:lnTo>
                    <a:pt x="305" y="2790"/>
                  </a:lnTo>
                  <a:lnTo>
                    <a:pt x="355" y="2860"/>
                  </a:lnTo>
                  <a:lnTo>
                    <a:pt x="408" y="2927"/>
                  </a:lnTo>
                  <a:lnTo>
                    <a:pt x="464" y="2993"/>
                  </a:lnTo>
                  <a:lnTo>
                    <a:pt x="523" y="3055"/>
                  </a:lnTo>
                  <a:lnTo>
                    <a:pt x="585" y="3113"/>
                  </a:lnTo>
                  <a:lnTo>
                    <a:pt x="650" y="3170"/>
                  </a:lnTo>
                  <a:lnTo>
                    <a:pt x="717" y="3223"/>
                  </a:lnTo>
                  <a:lnTo>
                    <a:pt x="787" y="3272"/>
                  </a:lnTo>
                  <a:lnTo>
                    <a:pt x="861" y="3320"/>
                  </a:lnTo>
                  <a:lnTo>
                    <a:pt x="935" y="3362"/>
                  </a:lnTo>
                  <a:lnTo>
                    <a:pt x="1012" y="3402"/>
                  </a:lnTo>
                  <a:lnTo>
                    <a:pt x="1092" y="3438"/>
                  </a:lnTo>
                  <a:lnTo>
                    <a:pt x="1173" y="3470"/>
                  </a:lnTo>
                  <a:lnTo>
                    <a:pt x="1255" y="3498"/>
                  </a:lnTo>
                  <a:lnTo>
                    <a:pt x="1341" y="3521"/>
                  </a:lnTo>
                  <a:lnTo>
                    <a:pt x="1427" y="3542"/>
                  </a:lnTo>
                  <a:lnTo>
                    <a:pt x="1515" y="3558"/>
                  </a:lnTo>
                  <a:lnTo>
                    <a:pt x="1604" y="3569"/>
                  </a:lnTo>
                  <a:lnTo>
                    <a:pt x="1696" y="3576"/>
                  </a:lnTo>
                  <a:lnTo>
                    <a:pt x="1787" y="3578"/>
                  </a:lnTo>
                  <a:lnTo>
                    <a:pt x="1879" y="3576"/>
                  </a:lnTo>
                  <a:lnTo>
                    <a:pt x="1971" y="3569"/>
                  </a:lnTo>
                  <a:lnTo>
                    <a:pt x="2060" y="3558"/>
                  </a:lnTo>
                  <a:lnTo>
                    <a:pt x="2148" y="3542"/>
                  </a:lnTo>
                  <a:lnTo>
                    <a:pt x="2234" y="3521"/>
                  </a:lnTo>
                  <a:lnTo>
                    <a:pt x="2319" y="3498"/>
                  </a:lnTo>
                  <a:lnTo>
                    <a:pt x="2402" y="3470"/>
                  </a:lnTo>
                  <a:lnTo>
                    <a:pt x="2483" y="3438"/>
                  </a:lnTo>
                  <a:lnTo>
                    <a:pt x="2562" y="3402"/>
                  </a:lnTo>
                  <a:lnTo>
                    <a:pt x="2640" y="3362"/>
                  </a:lnTo>
                  <a:lnTo>
                    <a:pt x="2714" y="3320"/>
                  </a:lnTo>
                  <a:lnTo>
                    <a:pt x="2786" y="3272"/>
                  </a:lnTo>
                  <a:lnTo>
                    <a:pt x="2857" y="3223"/>
                  </a:lnTo>
                  <a:lnTo>
                    <a:pt x="2925" y="3170"/>
                  </a:lnTo>
                  <a:lnTo>
                    <a:pt x="2989" y="3113"/>
                  </a:lnTo>
                  <a:lnTo>
                    <a:pt x="3051" y="3055"/>
                  </a:lnTo>
                  <a:lnTo>
                    <a:pt x="3111" y="2993"/>
                  </a:lnTo>
                  <a:lnTo>
                    <a:pt x="3167" y="2927"/>
                  </a:lnTo>
                  <a:lnTo>
                    <a:pt x="3220" y="2860"/>
                  </a:lnTo>
                  <a:lnTo>
                    <a:pt x="3270" y="2790"/>
                  </a:lnTo>
                  <a:lnTo>
                    <a:pt x="3316" y="2718"/>
                  </a:lnTo>
                  <a:lnTo>
                    <a:pt x="3359" y="2642"/>
                  </a:lnTo>
                  <a:lnTo>
                    <a:pt x="3398" y="2565"/>
                  </a:lnTo>
                  <a:lnTo>
                    <a:pt x="3434" y="2485"/>
                  </a:lnTo>
                  <a:lnTo>
                    <a:pt x="3467" y="2404"/>
                  </a:lnTo>
                  <a:lnTo>
                    <a:pt x="3495" y="2322"/>
                  </a:lnTo>
                  <a:lnTo>
                    <a:pt x="3519" y="2236"/>
                  </a:lnTo>
                  <a:lnTo>
                    <a:pt x="3539" y="2150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1"/>
                  </a:lnTo>
                  <a:lnTo>
                    <a:pt x="3575" y="1790"/>
                  </a:lnTo>
                  <a:lnTo>
                    <a:pt x="3573" y="1697"/>
                  </a:lnTo>
                  <a:lnTo>
                    <a:pt x="3566" y="1607"/>
                  </a:lnTo>
                  <a:lnTo>
                    <a:pt x="3555" y="1517"/>
                  </a:lnTo>
                  <a:lnTo>
                    <a:pt x="3539" y="1429"/>
                  </a:lnTo>
                  <a:lnTo>
                    <a:pt x="3519" y="1342"/>
                  </a:lnTo>
                  <a:lnTo>
                    <a:pt x="3495" y="1257"/>
                  </a:lnTo>
                  <a:lnTo>
                    <a:pt x="3467" y="1174"/>
                  </a:lnTo>
                  <a:lnTo>
                    <a:pt x="3434" y="1093"/>
                  </a:lnTo>
                  <a:lnTo>
                    <a:pt x="3398" y="1014"/>
                  </a:lnTo>
                  <a:lnTo>
                    <a:pt x="3359" y="936"/>
                  </a:lnTo>
                  <a:lnTo>
                    <a:pt x="3316" y="862"/>
                  </a:lnTo>
                  <a:lnTo>
                    <a:pt x="3270" y="790"/>
                  </a:lnTo>
                  <a:lnTo>
                    <a:pt x="3220" y="718"/>
                  </a:lnTo>
                  <a:lnTo>
                    <a:pt x="3167" y="651"/>
                  </a:lnTo>
                  <a:lnTo>
                    <a:pt x="3111" y="587"/>
                  </a:lnTo>
                  <a:lnTo>
                    <a:pt x="3051" y="525"/>
                  </a:lnTo>
                  <a:lnTo>
                    <a:pt x="2989" y="465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6" y="306"/>
                  </a:lnTo>
                  <a:lnTo>
                    <a:pt x="2714" y="260"/>
                  </a:lnTo>
                  <a:lnTo>
                    <a:pt x="2640" y="217"/>
                  </a:lnTo>
                  <a:lnTo>
                    <a:pt x="2562" y="177"/>
                  </a:lnTo>
                  <a:lnTo>
                    <a:pt x="2483" y="141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7"/>
                  </a:lnTo>
                  <a:lnTo>
                    <a:pt x="2148" y="36"/>
                  </a:lnTo>
                  <a:lnTo>
                    <a:pt x="2060" y="21"/>
                  </a:lnTo>
                  <a:lnTo>
                    <a:pt x="1971" y="9"/>
                  </a:lnTo>
                  <a:lnTo>
                    <a:pt x="1879" y="3"/>
                  </a:lnTo>
                  <a:lnTo>
                    <a:pt x="1787" y="0"/>
                  </a:lnTo>
                  <a:lnTo>
                    <a:pt x="1696" y="3"/>
                  </a:lnTo>
                  <a:lnTo>
                    <a:pt x="1604" y="9"/>
                  </a:lnTo>
                  <a:lnTo>
                    <a:pt x="1515" y="21"/>
                  </a:lnTo>
                  <a:lnTo>
                    <a:pt x="1427" y="36"/>
                  </a:lnTo>
                  <a:lnTo>
                    <a:pt x="1341" y="57"/>
                  </a:lnTo>
                  <a:lnTo>
                    <a:pt x="1255" y="80"/>
                  </a:lnTo>
                  <a:lnTo>
                    <a:pt x="1173" y="108"/>
                  </a:lnTo>
                  <a:lnTo>
                    <a:pt x="1092" y="141"/>
                  </a:lnTo>
                  <a:lnTo>
                    <a:pt x="1012" y="177"/>
                  </a:lnTo>
                  <a:lnTo>
                    <a:pt x="935" y="217"/>
                  </a:lnTo>
                  <a:lnTo>
                    <a:pt x="861" y="260"/>
                  </a:lnTo>
                  <a:lnTo>
                    <a:pt x="787" y="306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5" y="465"/>
                  </a:lnTo>
                  <a:lnTo>
                    <a:pt x="523" y="525"/>
                  </a:lnTo>
                  <a:lnTo>
                    <a:pt x="464" y="587"/>
                  </a:lnTo>
                  <a:lnTo>
                    <a:pt x="408" y="651"/>
                  </a:lnTo>
                  <a:lnTo>
                    <a:pt x="355" y="718"/>
                  </a:lnTo>
                  <a:lnTo>
                    <a:pt x="305" y="790"/>
                  </a:lnTo>
                  <a:lnTo>
                    <a:pt x="258" y="862"/>
                  </a:lnTo>
                  <a:lnTo>
                    <a:pt x="215" y="936"/>
                  </a:lnTo>
                  <a:lnTo>
                    <a:pt x="175" y="1014"/>
                  </a:lnTo>
                  <a:lnTo>
                    <a:pt x="139" y="1093"/>
                  </a:lnTo>
                  <a:lnTo>
                    <a:pt x="108" y="1174"/>
                  </a:lnTo>
                  <a:lnTo>
                    <a:pt x="80" y="1257"/>
                  </a:lnTo>
                  <a:lnTo>
                    <a:pt x="56" y="1342"/>
                  </a:lnTo>
                  <a:lnTo>
                    <a:pt x="36" y="1429"/>
                  </a:lnTo>
                  <a:lnTo>
                    <a:pt x="20" y="1517"/>
                  </a:lnTo>
                  <a:lnTo>
                    <a:pt x="9" y="1607"/>
                  </a:lnTo>
                  <a:lnTo>
                    <a:pt x="2" y="1697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sp>
        <p:nvSpPr>
          <p:cNvPr id="70" name="文本框 21"/>
          <p:cNvSpPr txBox="1"/>
          <p:nvPr/>
        </p:nvSpPr>
        <p:spPr>
          <a:xfrm>
            <a:off x="4020185" y="1299210"/>
            <a:ext cx="2327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71" name="文本框 21"/>
          <p:cNvSpPr txBox="1"/>
          <p:nvPr/>
        </p:nvSpPr>
        <p:spPr>
          <a:xfrm>
            <a:off x="8486140" y="2196465"/>
            <a:ext cx="2739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72" name="文本框 21"/>
          <p:cNvSpPr txBox="1"/>
          <p:nvPr/>
        </p:nvSpPr>
        <p:spPr>
          <a:xfrm>
            <a:off x="4020185" y="3034665"/>
            <a:ext cx="2313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73" name="文本框 21"/>
          <p:cNvSpPr txBox="1"/>
          <p:nvPr/>
        </p:nvSpPr>
        <p:spPr>
          <a:xfrm>
            <a:off x="8469630" y="3964305"/>
            <a:ext cx="2337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23" name="TextBox 73"/>
          <p:cNvSpPr txBox="1"/>
          <p:nvPr/>
        </p:nvSpPr>
        <p:spPr>
          <a:xfrm>
            <a:off x="2546985" y="1636395"/>
            <a:ext cx="3801110" cy="106044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495030" y="2533650"/>
            <a:ext cx="3854450" cy="106044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47620" y="3395980"/>
            <a:ext cx="3785870" cy="106044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469630" y="4301490"/>
            <a:ext cx="3879215" cy="106044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</a:t>
            </a:r>
            <a:endParaRPr lang="zh-CN" altLang="en-US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59168" y="1505403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769860" y="2395220"/>
            <a:ext cx="309245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99185" y="3170868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12524" y="4119235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0" grpId="0"/>
      <p:bldP spid="71" grpId="0"/>
      <p:bldP spid="72" grpId="0"/>
      <p:bldP spid="73" grpId="0"/>
      <p:bldP spid="23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执行流程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Group 7"/>
          <p:cNvGrpSpPr/>
          <p:nvPr/>
        </p:nvGrpSpPr>
        <p:grpSpPr bwMode="auto">
          <a:xfrm>
            <a:off x="20424" y="1697673"/>
            <a:ext cx="6688139" cy="4356100"/>
            <a:chOff x="2003612" y="1089213"/>
            <a:chExt cx="8001000" cy="5768788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6" t="6898" r="10791" b="8984"/>
            <a:stretch>
              <a:fillRect/>
            </a:stretch>
          </p:blipFill>
          <p:spPr bwMode="auto">
            <a:xfrm>
              <a:off x="2003612" y="1089213"/>
              <a:ext cx="8001000" cy="57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"/>
            <p:cNvSpPr/>
            <p:nvPr/>
          </p:nvSpPr>
          <p:spPr>
            <a:xfrm>
              <a:off x="3483028" y="2031056"/>
              <a:ext cx="5148519" cy="380521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4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Box 38"/>
          <p:cNvSpPr txBox="1"/>
          <p:nvPr/>
        </p:nvSpPr>
        <p:spPr>
          <a:xfrm>
            <a:off x="6460490" y="4136390"/>
            <a:ext cx="4655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活动执行流程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6460490" y="2256790"/>
            <a:ext cx="4274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、活动执行流程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执行流程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2" name="Straight Connector 3"/>
          <p:cNvCxnSpPr/>
          <p:nvPr/>
        </p:nvCxnSpPr>
        <p:spPr>
          <a:xfrm>
            <a:off x="1409065" y="3525520"/>
            <a:ext cx="94411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淘宝店chenying0907 1"/>
          <p:cNvGrpSpPr/>
          <p:nvPr/>
        </p:nvGrpSpPr>
        <p:grpSpPr>
          <a:xfrm rot="420000">
            <a:off x="2175511" y="2487030"/>
            <a:ext cx="966788" cy="967086"/>
            <a:chOff x="3673476" y="1131590"/>
            <a:chExt cx="966788" cy="966788"/>
          </a:xfrm>
        </p:grpSpPr>
        <p:sp>
          <p:nvSpPr>
            <p:cNvPr id="124" name="淘宝店chenying0907 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125" name="淘宝店chenying0907 6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sz="4400">
                <a:solidFill>
                  <a:srgbClr val="FFFF00"/>
                </a:solidFill>
              </a:endParaRPr>
            </a:p>
          </p:txBody>
        </p:sp>
      </p:grpSp>
      <p:grpSp>
        <p:nvGrpSpPr>
          <p:cNvPr id="126" name="淘宝店chenying0907 1"/>
          <p:cNvGrpSpPr/>
          <p:nvPr/>
        </p:nvGrpSpPr>
        <p:grpSpPr>
          <a:xfrm rot="15480000">
            <a:off x="3648076" y="3581135"/>
            <a:ext cx="966788" cy="967086"/>
            <a:chOff x="3673476" y="1131590"/>
            <a:chExt cx="966788" cy="966788"/>
          </a:xfrm>
        </p:grpSpPr>
        <p:sp>
          <p:nvSpPr>
            <p:cNvPr id="127" name="淘宝店chenying0907 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128" name="淘宝店chenying0907 6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grpSp>
        <p:nvGrpSpPr>
          <p:cNvPr id="129" name="淘宝店chenying0907 1"/>
          <p:cNvGrpSpPr/>
          <p:nvPr/>
        </p:nvGrpSpPr>
        <p:grpSpPr>
          <a:xfrm rot="14940000">
            <a:off x="7341236" y="3696070"/>
            <a:ext cx="966788" cy="967086"/>
            <a:chOff x="3673476" y="1131590"/>
            <a:chExt cx="966788" cy="966788"/>
          </a:xfrm>
        </p:grpSpPr>
        <p:sp>
          <p:nvSpPr>
            <p:cNvPr id="130" name="淘宝店chenying0907 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131" name="淘宝店chenying0907 6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grpSp>
        <p:nvGrpSpPr>
          <p:cNvPr id="132" name="淘宝店chenying0907 1"/>
          <p:cNvGrpSpPr/>
          <p:nvPr/>
        </p:nvGrpSpPr>
        <p:grpSpPr>
          <a:xfrm rot="660000">
            <a:off x="8892541" y="2419085"/>
            <a:ext cx="966788" cy="967086"/>
            <a:chOff x="3673476" y="1131590"/>
            <a:chExt cx="966788" cy="966788"/>
          </a:xfrm>
        </p:grpSpPr>
        <p:sp>
          <p:nvSpPr>
            <p:cNvPr id="133" name="淘宝店chenying0907 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134" name="淘宝店chenying0907 6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grpSp>
        <p:nvGrpSpPr>
          <p:cNvPr id="135" name="淘宝店chenying0907 1"/>
          <p:cNvGrpSpPr/>
          <p:nvPr/>
        </p:nvGrpSpPr>
        <p:grpSpPr>
          <a:xfrm rot="660000">
            <a:off x="5460366" y="2466075"/>
            <a:ext cx="966788" cy="967086"/>
            <a:chOff x="3673476" y="1131590"/>
            <a:chExt cx="966788" cy="966788"/>
          </a:xfrm>
        </p:grpSpPr>
        <p:sp>
          <p:nvSpPr>
            <p:cNvPr id="136" name="淘宝店chenying0907 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  <p:sp>
          <p:nvSpPr>
            <p:cNvPr id="137" name="淘宝店chenying0907 6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400">
                <a:solidFill>
                  <a:srgbClr val="FFC000"/>
                </a:solidFill>
              </a:endParaRPr>
            </a:p>
          </p:txBody>
        </p:sp>
      </p:grpSp>
      <p:pic>
        <p:nvPicPr>
          <p:cNvPr id="138" name="图片 137" descr="77906e55211d8c0eae00e77d9a75cc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905" y="2178050"/>
            <a:ext cx="1560195" cy="1130935"/>
          </a:xfrm>
          <a:prstGeom prst="rect">
            <a:avLst/>
          </a:prstGeom>
        </p:spPr>
      </p:pic>
      <p:pic>
        <p:nvPicPr>
          <p:cNvPr id="139" name="图片 138" descr="232d7ef49ee390ee9c609b74eecac6f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675" y="3622040"/>
            <a:ext cx="1056005" cy="1115695"/>
          </a:xfrm>
          <a:prstGeom prst="rect">
            <a:avLst/>
          </a:prstGeom>
        </p:spPr>
      </p:pic>
      <p:pic>
        <p:nvPicPr>
          <p:cNvPr id="140" name="图片 139" descr="D:\1\0008f8f98a1a152e8d5052e6df0e4c71.png0008f8f98a1a152e8d5052e6df0e4c7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00265" y="2018030"/>
            <a:ext cx="1450975" cy="1450975"/>
          </a:xfrm>
          <a:prstGeom prst="rect">
            <a:avLst/>
          </a:prstGeom>
        </p:spPr>
      </p:pic>
      <p:sp>
        <p:nvSpPr>
          <p:cNvPr id="141" name="TextBox 38"/>
          <p:cNvSpPr txBox="1"/>
          <p:nvPr/>
        </p:nvSpPr>
        <p:spPr>
          <a:xfrm>
            <a:off x="1684020" y="1919605"/>
            <a:ext cx="187388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活动执行流程</a:t>
            </a:r>
          </a:p>
          <a:p>
            <a:pPr algn="l"/>
            <a:endParaRPr lang="zh-CN" altLang="en-US" sz="14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" name="TextBox 38"/>
          <p:cNvSpPr txBox="1"/>
          <p:nvPr/>
        </p:nvSpPr>
        <p:spPr>
          <a:xfrm>
            <a:off x="3054350" y="4638040"/>
            <a:ext cx="180721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活动执行流程</a:t>
            </a:r>
          </a:p>
          <a:p>
            <a:pPr algn="l"/>
            <a:endParaRPr lang="zh-CN" altLang="en-US" sz="14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4" name="TextBox 38"/>
          <p:cNvSpPr txBox="1"/>
          <p:nvPr/>
        </p:nvSpPr>
        <p:spPr>
          <a:xfrm>
            <a:off x="4861560" y="1960880"/>
            <a:ext cx="186309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活动执行流程</a:t>
            </a:r>
          </a:p>
          <a:p>
            <a:pPr algn="l"/>
            <a:endParaRPr lang="zh-CN" altLang="en-US" sz="14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5" name="TextBox 77"/>
          <p:cNvSpPr txBox="1"/>
          <p:nvPr/>
        </p:nvSpPr>
        <p:spPr>
          <a:xfrm>
            <a:off x="2527198" y="2673803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1</a:t>
            </a:r>
          </a:p>
        </p:txBody>
      </p:sp>
      <p:sp>
        <p:nvSpPr>
          <p:cNvPr id="146" name="TextBox 77"/>
          <p:cNvSpPr txBox="1"/>
          <p:nvPr/>
        </p:nvSpPr>
        <p:spPr>
          <a:xfrm>
            <a:off x="3999763" y="3741873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2</a:t>
            </a:r>
          </a:p>
        </p:txBody>
      </p:sp>
      <p:sp>
        <p:nvSpPr>
          <p:cNvPr id="147" name="TextBox 77"/>
          <p:cNvSpPr txBox="1"/>
          <p:nvPr/>
        </p:nvSpPr>
        <p:spPr>
          <a:xfrm>
            <a:off x="5812053" y="2720793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3</a:t>
            </a:r>
          </a:p>
        </p:txBody>
      </p:sp>
      <p:sp>
        <p:nvSpPr>
          <p:cNvPr id="148" name="TextBox 77"/>
          <p:cNvSpPr txBox="1"/>
          <p:nvPr/>
        </p:nvSpPr>
        <p:spPr>
          <a:xfrm>
            <a:off x="7692288" y="3839663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4</a:t>
            </a:r>
          </a:p>
        </p:txBody>
      </p:sp>
      <p:sp>
        <p:nvSpPr>
          <p:cNvPr id="149" name="TextBox 77"/>
          <p:cNvSpPr txBox="1"/>
          <p:nvPr/>
        </p:nvSpPr>
        <p:spPr>
          <a:xfrm>
            <a:off x="9243593" y="2574743"/>
            <a:ext cx="263236" cy="64515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FFC000"/>
                </a:solidFill>
                <a:latin typeface="Impact" panose="020B0806030902050204" charset="0"/>
                <a:ea typeface="方正正黑简体" panose="02000000000000000000" pitchFamily="2" charset="-122"/>
              </a:rPr>
              <a:t>5</a:t>
            </a:r>
          </a:p>
        </p:txBody>
      </p:sp>
      <p:sp>
        <p:nvSpPr>
          <p:cNvPr id="150" name="TextBox 38"/>
          <p:cNvSpPr txBox="1"/>
          <p:nvPr/>
        </p:nvSpPr>
        <p:spPr>
          <a:xfrm>
            <a:off x="6994525" y="4638040"/>
            <a:ext cx="186309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活动执行流程</a:t>
            </a:r>
          </a:p>
          <a:p>
            <a:pPr algn="l"/>
            <a:endParaRPr lang="zh-CN" altLang="en-US" sz="14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1" name="TextBox 38"/>
          <p:cNvSpPr txBox="1"/>
          <p:nvPr/>
        </p:nvSpPr>
        <p:spPr>
          <a:xfrm>
            <a:off x="8651240" y="1768475"/>
            <a:ext cx="186309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活动执行流程</a:t>
            </a:r>
          </a:p>
          <a:p>
            <a:pPr algn="l"/>
            <a:endParaRPr lang="zh-CN" altLang="en-US" sz="14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1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执行流程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5578" y="1885104"/>
            <a:ext cx="10998072" cy="3897171"/>
            <a:chOff x="968782" y="1415058"/>
            <a:chExt cx="7102002" cy="2516597"/>
          </a:xfrm>
        </p:grpSpPr>
        <p:grpSp>
          <p:nvGrpSpPr>
            <p:cNvPr id="7" name="组合 6"/>
            <p:cNvGrpSpPr/>
            <p:nvPr/>
          </p:nvGrpSpPr>
          <p:grpSpPr>
            <a:xfrm>
              <a:off x="1046462" y="1668652"/>
              <a:ext cx="837000" cy="837000"/>
              <a:chOff x="1395283" y="2970986"/>
              <a:chExt cx="1116000" cy="111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1395283" y="2970986"/>
                <a:ext cx="1116000" cy="1116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503283" y="3078986"/>
                <a:ext cx="900000" cy="90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1617268" y="3192971"/>
                <a:ext cx="672029" cy="672029"/>
                <a:chOff x="934222" y="2322879"/>
                <a:chExt cx="672029" cy="672029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934222" y="2322879"/>
                  <a:ext cx="672029" cy="67202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3" name="Freeform 25"/>
                <p:cNvSpPr>
                  <a:spLocks noEditPoints="1"/>
                </p:cNvSpPr>
                <p:nvPr/>
              </p:nvSpPr>
              <p:spPr bwMode="auto">
                <a:xfrm>
                  <a:off x="1004560" y="2513140"/>
                  <a:ext cx="531352" cy="354868"/>
                </a:xfrm>
                <a:custGeom>
                  <a:avLst/>
                  <a:gdLst>
                    <a:gd name="T0" fmla="*/ 10 w 115"/>
                    <a:gd name="T1" fmla="*/ 0 h 76"/>
                    <a:gd name="T2" fmla="*/ 14 w 115"/>
                    <a:gd name="T3" fmla="*/ 42 h 76"/>
                    <a:gd name="T4" fmla="*/ 24 w 115"/>
                    <a:gd name="T5" fmla="*/ 43 h 76"/>
                    <a:gd name="T6" fmla="*/ 54 w 115"/>
                    <a:gd name="T7" fmla="*/ 24 h 76"/>
                    <a:gd name="T8" fmla="*/ 71 w 115"/>
                    <a:gd name="T9" fmla="*/ 28 h 76"/>
                    <a:gd name="T10" fmla="*/ 42 w 115"/>
                    <a:gd name="T11" fmla="*/ 12 h 76"/>
                    <a:gd name="T12" fmla="*/ 26 w 115"/>
                    <a:gd name="T13" fmla="*/ 13 h 76"/>
                    <a:gd name="T14" fmla="*/ 20 w 115"/>
                    <a:gd name="T15" fmla="*/ 22 h 76"/>
                    <a:gd name="T16" fmla="*/ 25 w 115"/>
                    <a:gd name="T17" fmla="*/ 5 h 76"/>
                    <a:gd name="T18" fmla="*/ 115 w 115"/>
                    <a:gd name="T19" fmla="*/ 32 h 76"/>
                    <a:gd name="T20" fmla="*/ 100 w 115"/>
                    <a:gd name="T21" fmla="*/ 38 h 76"/>
                    <a:gd name="T22" fmla="*/ 84 w 115"/>
                    <a:gd name="T23" fmla="*/ 46 h 76"/>
                    <a:gd name="T24" fmla="*/ 74 w 115"/>
                    <a:gd name="T25" fmla="*/ 69 h 76"/>
                    <a:gd name="T26" fmla="*/ 67 w 115"/>
                    <a:gd name="T27" fmla="*/ 76 h 76"/>
                    <a:gd name="T28" fmla="*/ 64 w 115"/>
                    <a:gd name="T29" fmla="*/ 64 h 76"/>
                    <a:gd name="T30" fmla="*/ 53 w 115"/>
                    <a:gd name="T31" fmla="*/ 73 h 76"/>
                    <a:gd name="T32" fmla="*/ 53 w 115"/>
                    <a:gd name="T33" fmla="*/ 59 h 76"/>
                    <a:gd name="T34" fmla="*/ 40 w 115"/>
                    <a:gd name="T35" fmla="*/ 68 h 76"/>
                    <a:gd name="T36" fmla="*/ 48 w 115"/>
                    <a:gd name="T37" fmla="*/ 48 h 76"/>
                    <a:gd name="T38" fmla="*/ 31 w 115"/>
                    <a:gd name="T39" fmla="*/ 59 h 76"/>
                    <a:gd name="T40" fmla="*/ 50 w 115"/>
                    <a:gd name="T41" fmla="*/ 30 h 76"/>
                    <a:gd name="T42" fmla="*/ 69 w 115"/>
                    <a:gd name="T43" fmla="*/ 37 h 76"/>
                    <a:gd name="T44" fmla="*/ 69 w 115"/>
                    <a:gd name="T45" fmla="*/ 19 h 76"/>
                    <a:gd name="T46" fmla="*/ 89 w 115"/>
                    <a:gd name="T47" fmla="*/ 27 h 76"/>
                    <a:gd name="T48" fmla="*/ 81 w 115"/>
                    <a:gd name="T49" fmla="*/ 14 h 76"/>
                    <a:gd name="T50" fmla="*/ 79 w 115"/>
                    <a:gd name="T51" fmla="*/ 12 h 76"/>
                    <a:gd name="T52" fmla="*/ 97 w 115"/>
                    <a:gd name="T53" fmla="*/ 52 h 76"/>
                    <a:gd name="T54" fmla="*/ 85 w 115"/>
                    <a:gd name="T55" fmla="*/ 53 h 76"/>
                    <a:gd name="T56" fmla="*/ 97 w 115"/>
                    <a:gd name="T57" fmla="*/ 52 h 76"/>
                    <a:gd name="T58" fmla="*/ 86 w 115"/>
                    <a:gd name="T59" fmla="*/ 67 h 76"/>
                    <a:gd name="T60" fmla="*/ 76 w 115"/>
                    <a:gd name="T61" fmla="*/ 63 h 76"/>
                    <a:gd name="T62" fmla="*/ 87 w 115"/>
                    <a:gd name="T63" fmla="*/ 65 h 76"/>
                    <a:gd name="T64" fmla="*/ 81 w 115"/>
                    <a:gd name="T65" fmla="*/ 54 h 76"/>
                    <a:gd name="T66" fmla="*/ 87 w 115"/>
                    <a:gd name="T67" fmla="*/ 65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5" h="76">
                      <a:moveTo>
                        <a:pt x="25" y="5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5" y="5"/>
                        <a:pt x="25" y="5"/>
                        <a:pt x="25" y="5"/>
                      </a:cubicBezTo>
                      <a:close/>
                      <a:moveTo>
                        <a:pt x="91" y="2"/>
                      </a:moveTo>
                      <a:cubicBezTo>
                        <a:pt x="115" y="32"/>
                        <a:pt x="115" y="32"/>
                        <a:pt x="115" y="32"/>
                      </a:cubicBezTo>
                      <a:cubicBezTo>
                        <a:pt x="103" y="42"/>
                        <a:pt x="103" y="42"/>
                        <a:pt x="103" y="42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2" y="48"/>
                        <a:pt x="92" y="48"/>
                        <a:pt x="92" y="48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78" y="49"/>
                        <a:pt x="71" y="55"/>
                        <a:pt x="70" y="62"/>
                      </a:cubicBezTo>
                      <a:cubicBezTo>
                        <a:pt x="74" y="69"/>
                        <a:pt x="74" y="69"/>
                        <a:pt x="74" y="69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71" y="73"/>
                        <a:pt x="69" y="74"/>
                        <a:pt x="67" y="76"/>
                      </a:cubicBezTo>
                      <a:cubicBezTo>
                        <a:pt x="65" y="75"/>
                        <a:pt x="63" y="73"/>
                        <a:pt x="61" y="72"/>
                      </a:cubicBezTo>
                      <a:cubicBezTo>
                        <a:pt x="61" y="69"/>
                        <a:pt x="64" y="65"/>
                        <a:pt x="64" y="64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1" y="66"/>
                        <a:pt x="55" y="71"/>
                        <a:pt x="53" y="73"/>
                      </a:cubicBezTo>
                      <a:cubicBezTo>
                        <a:pt x="51" y="72"/>
                        <a:pt x="49" y="71"/>
                        <a:pt x="46" y="69"/>
                      </a:cubicBezTo>
                      <a:cubicBezTo>
                        <a:pt x="47" y="67"/>
                        <a:pt x="52" y="61"/>
                        <a:pt x="53" y="59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48" y="63"/>
                        <a:pt x="43" y="67"/>
                        <a:pt x="40" y="68"/>
                      </a:cubicBezTo>
                      <a:cubicBezTo>
                        <a:pt x="33" y="63"/>
                        <a:pt x="33" y="63"/>
                        <a:pt x="33" y="63"/>
                      </a:cubicBezTo>
                      <a:cubicBezTo>
                        <a:pt x="37" y="57"/>
                        <a:pt x="43" y="52"/>
                        <a:pt x="48" y="48"/>
                      </a:cubicBezTo>
                      <a:cubicBezTo>
                        <a:pt x="47" y="46"/>
                        <a:pt x="47" y="46"/>
                        <a:pt x="47" y="46"/>
                      </a:cubicBezTo>
                      <a:cubicBezTo>
                        <a:pt x="43" y="49"/>
                        <a:pt x="35" y="56"/>
                        <a:pt x="31" y="59"/>
                      </a:cubicBezTo>
                      <a:cubicBezTo>
                        <a:pt x="27" y="58"/>
                        <a:pt x="25" y="56"/>
                        <a:pt x="24" y="52"/>
                      </a:cubicBezTo>
                      <a:cubicBezTo>
                        <a:pt x="32" y="45"/>
                        <a:pt x="41" y="37"/>
                        <a:pt x="50" y="30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2" y="17"/>
                        <a:pt x="74" y="16"/>
                        <a:pt x="76" y="15"/>
                      </a:cubicBezTo>
                      <a:cubicBezTo>
                        <a:pt x="89" y="27"/>
                        <a:pt x="89" y="27"/>
                        <a:pt x="89" y="27"/>
                      </a:cubicBezTo>
                      <a:cubicBezTo>
                        <a:pt x="90" y="26"/>
                        <a:pt x="90" y="26"/>
                        <a:pt x="90" y="26"/>
                      </a:cubicBezTo>
                      <a:cubicBezTo>
                        <a:pt x="81" y="14"/>
                        <a:pt x="81" y="14"/>
                        <a:pt x="81" y="14"/>
                      </a:cubicBezTo>
                      <a:cubicBezTo>
                        <a:pt x="81" y="14"/>
                        <a:pt x="81" y="14"/>
                        <a:pt x="81" y="14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91" y="2"/>
                        <a:pt x="91" y="2"/>
                        <a:pt x="91" y="2"/>
                      </a:cubicBezTo>
                      <a:close/>
                      <a:moveTo>
                        <a:pt x="97" y="52"/>
                      </a:moveTo>
                      <a:cubicBezTo>
                        <a:pt x="87" y="50"/>
                        <a:pt x="87" y="50"/>
                        <a:pt x="87" y="50"/>
                      </a:cubicBezTo>
                      <a:cubicBezTo>
                        <a:pt x="85" y="53"/>
                        <a:pt x="85" y="53"/>
                        <a:pt x="85" y="53"/>
                      </a:cubicBezTo>
                      <a:cubicBezTo>
                        <a:pt x="93" y="58"/>
                        <a:pt x="93" y="58"/>
                        <a:pt x="93" y="58"/>
                      </a:cubicBezTo>
                      <a:cubicBezTo>
                        <a:pt x="94" y="56"/>
                        <a:pt x="95" y="54"/>
                        <a:pt x="97" y="52"/>
                      </a:cubicBezTo>
                      <a:close/>
                      <a:moveTo>
                        <a:pt x="80" y="71"/>
                      </a:moveTo>
                      <a:cubicBezTo>
                        <a:pt x="82" y="70"/>
                        <a:pt x="84" y="68"/>
                        <a:pt x="86" y="67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80" y="71"/>
                        <a:pt x="80" y="71"/>
                        <a:pt x="80" y="71"/>
                      </a:cubicBezTo>
                      <a:close/>
                      <a:moveTo>
                        <a:pt x="87" y="65"/>
                      </a:moveTo>
                      <a:cubicBezTo>
                        <a:pt x="89" y="64"/>
                        <a:pt x="90" y="62"/>
                        <a:pt x="91" y="60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lnTo>
                        <a:pt x="87" y="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968782" y="1415058"/>
              <a:ext cx="1086279" cy="232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01.Contract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672597" y="3052000"/>
              <a:ext cx="698969" cy="203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02.idea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104082" y="2296001"/>
              <a:ext cx="837000" cy="837000"/>
              <a:chOff x="2805442" y="3807452"/>
              <a:chExt cx="1116000" cy="1116000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2805442" y="3807452"/>
                <a:ext cx="1116000" cy="1116000"/>
                <a:chOff x="1395283" y="2970986"/>
                <a:chExt cx="1116000" cy="111600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1395283" y="2970986"/>
                  <a:ext cx="1116000" cy="11160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1503283" y="3078986"/>
                  <a:ext cx="900000" cy="90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617268" y="3192971"/>
                  <a:ext cx="672029" cy="67202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3196481" y="4113527"/>
                <a:ext cx="333919" cy="527241"/>
                <a:chOff x="9262097" y="1333500"/>
                <a:chExt cx="2654300" cy="4191000"/>
              </a:xfrm>
              <a:solidFill>
                <a:schemeClr val="bg1"/>
              </a:solidFill>
            </p:grpSpPr>
            <p:sp>
              <p:nvSpPr>
                <p:cNvPr id="74" name="Freeform 5"/>
                <p:cNvSpPr>
                  <a:spLocks noEditPoints="1"/>
                </p:cNvSpPr>
                <p:nvPr/>
              </p:nvSpPr>
              <p:spPr bwMode="auto">
                <a:xfrm>
                  <a:off x="9262097" y="1333500"/>
                  <a:ext cx="2654300" cy="3822700"/>
                </a:xfrm>
                <a:custGeom>
                  <a:avLst/>
                  <a:gdLst>
                    <a:gd name="T0" fmla="*/ 705 w 705"/>
                    <a:gd name="T1" fmla="*/ 353 h 1017"/>
                    <a:gd name="T2" fmla="*/ 352 w 705"/>
                    <a:gd name="T3" fmla="*/ 0 h 1017"/>
                    <a:gd name="T4" fmla="*/ 0 w 705"/>
                    <a:gd name="T5" fmla="*/ 353 h 1017"/>
                    <a:gd name="T6" fmla="*/ 170 w 705"/>
                    <a:gd name="T7" fmla="*/ 654 h 1017"/>
                    <a:gd name="T8" fmla="*/ 155 w 705"/>
                    <a:gd name="T9" fmla="*/ 721 h 1017"/>
                    <a:gd name="T10" fmla="*/ 125 w 705"/>
                    <a:gd name="T11" fmla="*/ 742 h 1017"/>
                    <a:gd name="T12" fmla="*/ 124 w 705"/>
                    <a:gd name="T13" fmla="*/ 859 h 1017"/>
                    <a:gd name="T14" fmla="*/ 125 w 705"/>
                    <a:gd name="T15" fmla="*/ 873 h 1017"/>
                    <a:gd name="T16" fmla="*/ 124 w 705"/>
                    <a:gd name="T17" fmla="*/ 991 h 1017"/>
                    <a:gd name="T18" fmla="*/ 161 w 705"/>
                    <a:gd name="T19" fmla="*/ 1014 h 1017"/>
                    <a:gd name="T20" fmla="*/ 582 w 705"/>
                    <a:gd name="T21" fmla="*/ 977 h 1017"/>
                    <a:gd name="T22" fmla="*/ 604 w 705"/>
                    <a:gd name="T23" fmla="*/ 899 h 1017"/>
                    <a:gd name="T24" fmla="*/ 588 w 705"/>
                    <a:gd name="T25" fmla="*/ 832 h 1017"/>
                    <a:gd name="T26" fmla="*/ 604 w 705"/>
                    <a:gd name="T27" fmla="*/ 768 h 1017"/>
                    <a:gd name="T28" fmla="*/ 581 w 705"/>
                    <a:gd name="T29" fmla="*/ 683 h 1017"/>
                    <a:gd name="T30" fmla="*/ 541 w 705"/>
                    <a:gd name="T31" fmla="*/ 687 h 1017"/>
                    <a:gd name="T32" fmla="*/ 656 w 705"/>
                    <a:gd name="T33" fmla="*/ 532 h 1017"/>
                    <a:gd name="T34" fmla="*/ 185 w 705"/>
                    <a:gd name="T35" fmla="*/ 939 h 1017"/>
                    <a:gd name="T36" fmla="*/ 186 w 705"/>
                    <a:gd name="T37" fmla="*/ 923 h 1017"/>
                    <a:gd name="T38" fmla="*/ 531 w 705"/>
                    <a:gd name="T39" fmla="*/ 899 h 1017"/>
                    <a:gd name="T40" fmla="*/ 530 w 705"/>
                    <a:gd name="T41" fmla="*/ 777 h 1017"/>
                    <a:gd name="T42" fmla="*/ 185 w 705"/>
                    <a:gd name="T43" fmla="*/ 802 h 1017"/>
                    <a:gd name="T44" fmla="*/ 530 w 705"/>
                    <a:gd name="T45" fmla="*/ 761 h 1017"/>
                    <a:gd name="T46" fmla="*/ 530 w 705"/>
                    <a:gd name="T47" fmla="*/ 777 h 1017"/>
                    <a:gd name="T48" fmla="*/ 289 w 705"/>
                    <a:gd name="T49" fmla="*/ 442 h 1017"/>
                    <a:gd name="T50" fmla="*/ 320 w 705"/>
                    <a:gd name="T51" fmla="*/ 434 h 1017"/>
                    <a:gd name="T52" fmla="*/ 380 w 705"/>
                    <a:gd name="T53" fmla="*/ 435 h 1017"/>
                    <a:gd name="T54" fmla="*/ 424 w 705"/>
                    <a:gd name="T55" fmla="*/ 443 h 1017"/>
                    <a:gd name="T56" fmla="*/ 372 w 705"/>
                    <a:gd name="T57" fmla="*/ 528 h 1017"/>
                    <a:gd name="T58" fmla="*/ 372 w 705"/>
                    <a:gd name="T59" fmla="*/ 701 h 1017"/>
                    <a:gd name="T60" fmla="*/ 342 w 705"/>
                    <a:gd name="T61" fmla="*/ 533 h 1017"/>
                    <a:gd name="T62" fmla="*/ 339 w 705"/>
                    <a:gd name="T63" fmla="*/ 523 h 1017"/>
                    <a:gd name="T64" fmla="*/ 468 w 705"/>
                    <a:gd name="T65" fmla="*/ 608 h 1017"/>
                    <a:gd name="T66" fmla="*/ 468 w 705"/>
                    <a:gd name="T67" fmla="*/ 693 h 1017"/>
                    <a:gd name="T68" fmla="*/ 408 w 705"/>
                    <a:gd name="T69" fmla="*/ 538 h 1017"/>
                    <a:gd name="T70" fmla="*/ 453 w 705"/>
                    <a:gd name="T71" fmla="*/ 397 h 1017"/>
                    <a:gd name="T72" fmla="*/ 415 w 705"/>
                    <a:gd name="T73" fmla="*/ 426 h 1017"/>
                    <a:gd name="T74" fmla="*/ 379 w 705"/>
                    <a:gd name="T75" fmla="*/ 410 h 1017"/>
                    <a:gd name="T76" fmla="*/ 351 w 705"/>
                    <a:gd name="T77" fmla="*/ 427 h 1017"/>
                    <a:gd name="T78" fmla="*/ 319 w 705"/>
                    <a:gd name="T79" fmla="*/ 411 h 1017"/>
                    <a:gd name="T80" fmla="*/ 292 w 705"/>
                    <a:gd name="T81" fmla="*/ 424 h 1017"/>
                    <a:gd name="T82" fmla="*/ 261 w 705"/>
                    <a:gd name="T83" fmla="*/ 397 h 1017"/>
                    <a:gd name="T84" fmla="*/ 305 w 705"/>
                    <a:gd name="T85" fmla="*/ 538 h 1017"/>
                    <a:gd name="T86" fmla="*/ 244 w 705"/>
                    <a:gd name="T87" fmla="*/ 701 h 1017"/>
                    <a:gd name="T88" fmla="*/ 244 w 705"/>
                    <a:gd name="T89" fmla="*/ 611 h 1017"/>
                    <a:gd name="T90" fmla="*/ 113 w 705"/>
                    <a:gd name="T91" fmla="*/ 498 h 1017"/>
                    <a:gd name="T92" fmla="*/ 155 w 705"/>
                    <a:gd name="T93" fmla="*/ 155 h 1017"/>
                    <a:gd name="T94" fmla="*/ 550 w 705"/>
                    <a:gd name="T95" fmla="*/ 155 h 1017"/>
                    <a:gd name="T96" fmla="*/ 593 w 705"/>
                    <a:gd name="T97" fmla="*/ 495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05" h="1017">
                      <a:moveTo>
                        <a:pt x="656" y="532"/>
                      </a:moveTo>
                      <a:cubicBezTo>
                        <a:pt x="687" y="479"/>
                        <a:pt x="705" y="418"/>
                        <a:pt x="705" y="353"/>
                      </a:cubicBezTo>
                      <a:cubicBezTo>
                        <a:pt x="705" y="255"/>
                        <a:pt x="665" y="167"/>
                        <a:pt x="602" y="103"/>
                      </a:cubicBezTo>
                      <a:cubicBezTo>
                        <a:pt x="538" y="40"/>
                        <a:pt x="450" y="0"/>
                        <a:pt x="352" y="0"/>
                      </a:cubicBezTo>
                      <a:cubicBezTo>
                        <a:pt x="255" y="0"/>
                        <a:pt x="167" y="40"/>
                        <a:pt x="103" y="103"/>
                      </a:cubicBezTo>
                      <a:cubicBezTo>
                        <a:pt x="39" y="167"/>
                        <a:pt x="0" y="255"/>
                        <a:pt x="0" y="353"/>
                      </a:cubicBezTo>
                      <a:cubicBezTo>
                        <a:pt x="0" y="419"/>
                        <a:pt x="18" y="482"/>
                        <a:pt x="51" y="535"/>
                      </a:cubicBezTo>
                      <a:cubicBezTo>
                        <a:pt x="81" y="584"/>
                        <a:pt x="122" y="625"/>
                        <a:pt x="170" y="654"/>
                      </a:cubicBezTo>
                      <a:cubicBezTo>
                        <a:pt x="170" y="719"/>
                        <a:pt x="170" y="719"/>
                        <a:pt x="170" y="719"/>
                      </a:cubicBezTo>
                      <a:cubicBezTo>
                        <a:pt x="155" y="721"/>
                        <a:pt x="155" y="721"/>
                        <a:pt x="155" y="721"/>
                      </a:cubicBezTo>
                      <a:cubicBezTo>
                        <a:pt x="134" y="723"/>
                        <a:pt x="134" y="723"/>
                        <a:pt x="134" y="723"/>
                      </a:cubicBezTo>
                      <a:cubicBezTo>
                        <a:pt x="125" y="742"/>
                        <a:pt x="125" y="742"/>
                        <a:pt x="125" y="742"/>
                      </a:cubicBezTo>
                      <a:cubicBezTo>
                        <a:pt x="115" y="764"/>
                        <a:pt x="111" y="785"/>
                        <a:pt x="112" y="805"/>
                      </a:cubicBezTo>
                      <a:cubicBezTo>
                        <a:pt x="113" y="825"/>
                        <a:pt x="118" y="842"/>
                        <a:pt x="124" y="859"/>
                      </a:cubicBezTo>
                      <a:cubicBezTo>
                        <a:pt x="128" y="868"/>
                        <a:pt x="128" y="868"/>
                        <a:pt x="128" y="868"/>
                      </a:cubicBezTo>
                      <a:cubicBezTo>
                        <a:pt x="125" y="873"/>
                        <a:pt x="125" y="873"/>
                        <a:pt x="125" y="873"/>
                      </a:cubicBezTo>
                      <a:cubicBezTo>
                        <a:pt x="115" y="895"/>
                        <a:pt x="111" y="916"/>
                        <a:pt x="112" y="937"/>
                      </a:cubicBezTo>
                      <a:cubicBezTo>
                        <a:pt x="113" y="956"/>
                        <a:pt x="118" y="974"/>
                        <a:pt x="124" y="991"/>
                      </a:cubicBezTo>
                      <a:cubicBezTo>
                        <a:pt x="134" y="1017"/>
                        <a:pt x="134" y="1017"/>
                        <a:pt x="134" y="1017"/>
                      </a:cubicBezTo>
                      <a:cubicBezTo>
                        <a:pt x="161" y="1014"/>
                        <a:pt x="161" y="1014"/>
                        <a:pt x="161" y="1014"/>
                      </a:cubicBezTo>
                      <a:cubicBezTo>
                        <a:pt x="561" y="979"/>
                        <a:pt x="561" y="979"/>
                        <a:pt x="561" y="979"/>
                      </a:cubicBezTo>
                      <a:cubicBezTo>
                        <a:pt x="582" y="977"/>
                        <a:pt x="582" y="977"/>
                        <a:pt x="582" y="977"/>
                      </a:cubicBezTo>
                      <a:cubicBezTo>
                        <a:pt x="591" y="958"/>
                        <a:pt x="591" y="958"/>
                        <a:pt x="591" y="958"/>
                      </a:cubicBezTo>
                      <a:cubicBezTo>
                        <a:pt x="599" y="939"/>
                        <a:pt x="604" y="919"/>
                        <a:pt x="604" y="899"/>
                      </a:cubicBezTo>
                      <a:cubicBezTo>
                        <a:pt x="604" y="880"/>
                        <a:pt x="600" y="860"/>
                        <a:pt x="591" y="839"/>
                      </a:cubicBezTo>
                      <a:cubicBezTo>
                        <a:pt x="588" y="832"/>
                        <a:pt x="588" y="832"/>
                        <a:pt x="588" y="832"/>
                      </a:cubicBezTo>
                      <a:cubicBezTo>
                        <a:pt x="591" y="826"/>
                        <a:pt x="591" y="826"/>
                        <a:pt x="591" y="826"/>
                      </a:cubicBezTo>
                      <a:cubicBezTo>
                        <a:pt x="599" y="807"/>
                        <a:pt x="604" y="788"/>
                        <a:pt x="604" y="768"/>
                      </a:cubicBezTo>
                      <a:cubicBezTo>
                        <a:pt x="604" y="748"/>
                        <a:pt x="600" y="728"/>
                        <a:pt x="591" y="708"/>
                      </a:cubicBezTo>
                      <a:cubicBezTo>
                        <a:pt x="581" y="683"/>
                        <a:pt x="581" y="683"/>
                        <a:pt x="581" y="683"/>
                      </a:cubicBezTo>
                      <a:cubicBezTo>
                        <a:pt x="554" y="686"/>
                        <a:pt x="554" y="686"/>
                        <a:pt x="554" y="686"/>
                      </a:cubicBezTo>
                      <a:cubicBezTo>
                        <a:pt x="541" y="687"/>
                        <a:pt x="541" y="687"/>
                        <a:pt x="541" y="687"/>
                      </a:cubicBezTo>
                      <a:cubicBezTo>
                        <a:pt x="541" y="650"/>
                        <a:pt x="541" y="650"/>
                        <a:pt x="541" y="650"/>
                      </a:cubicBezTo>
                      <a:cubicBezTo>
                        <a:pt x="588" y="621"/>
                        <a:pt x="627" y="580"/>
                        <a:pt x="656" y="532"/>
                      </a:cubicBezTo>
                      <a:close/>
                      <a:moveTo>
                        <a:pt x="530" y="908"/>
                      </a:moveTo>
                      <a:cubicBezTo>
                        <a:pt x="185" y="939"/>
                        <a:pt x="185" y="939"/>
                        <a:pt x="185" y="939"/>
                      </a:cubicBezTo>
                      <a:cubicBezTo>
                        <a:pt x="185" y="937"/>
                        <a:pt x="185" y="935"/>
                        <a:pt x="185" y="934"/>
                      </a:cubicBezTo>
                      <a:cubicBezTo>
                        <a:pt x="185" y="930"/>
                        <a:pt x="185" y="927"/>
                        <a:pt x="186" y="923"/>
                      </a:cubicBezTo>
                      <a:cubicBezTo>
                        <a:pt x="530" y="893"/>
                        <a:pt x="530" y="893"/>
                        <a:pt x="530" y="893"/>
                      </a:cubicBezTo>
                      <a:cubicBezTo>
                        <a:pt x="531" y="895"/>
                        <a:pt x="531" y="897"/>
                        <a:pt x="531" y="899"/>
                      </a:cubicBezTo>
                      <a:cubicBezTo>
                        <a:pt x="531" y="902"/>
                        <a:pt x="530" y="905"/>
                        <a:pt x="530" y="908"/>
                      </a:cubicBezTo>
                      <a:close/>
                      <a:moveTo>
                        <a:pt x="530" y="777"/>
                      </a:moveTo>
                      <a:cubicBezTo>
                        <a:pt x="185" y="807"/>
                        <a:pt x="185" y="807"/>
                        <a:pt x="185" y="807"/>
                      </a:cubicBezTo>
                      <a:cubicBezTo>
                        <a:pt x="185" y="806"/>
                        <a:pt x="185" y="804"/>
                        <a:pt x="185" y="802"/>
                      </a:cubicBezTo>
                      <a:cubicBezTo>
                        <a:pt x="185" y="799"/>
                        <a:pt x="185" y="795"/>
                        <a:pt x="186" y="792"/>
                      </a:cubicBezTo>
                      <a:cubicBezTo>
                        <a:pt x="530" y="761"/>
                        <a:pt x="530" y="761"/>
                        <a:pt x="530" y="761"/>
                      </a:cubicBezTo>
                      <a:cubicBezTo>
                        <a:pt x="531" y="763"/>
                        <a:pt x="531" y="766"/>
                        <a:pt x="531" y="768"/>
                      </a:cubicBezTo>
                      <a:cubicBezTo>
                        <a:pt x="531" y="771"/>
                        <a:pt x="530" y="774"/>
                        <a:pt x="530" y="777"/>
                      </a:cubicBezTo>
                      <a:close/>
                      <a:moveTo>
                        <a:pt x="339" y="523"/>
                      </a:moveTo>
                      <a:cubicBezTo>
                        <a:pt x="289" y="442"/>
                        <a:pt x="289" y="442"/>
                        <a:pt x="289" y="442"/>
                      </a:cubicBezTo>
                      <a:cubicBezTo>
                        <a:pt x="290" y="443"/>
                        <a:pt x="291" y="443"/>
                        <a:pt x="292" y="443"/>
                      </a:cubicBezTo>
                      <a:cubicBezTo>
                        <a:pt x="302" y="443"/>
                        <a:pt x="311" y="440"/>
                        <a:pt x="320" y="434"/>
                      </a:cubicBezTo>
                      <a:cubicBezTo>
                        <a:pt x="330" y="441"/>
                        <a:pt x="340" y="445"/>
                        <a:pt x="350" y="446"/>
                      </a:cubicBezTo>
                      <a:cubicBezTo>
                        <a:pt x="361" y="446"/>
                        <a:pt x="371" y="443"/>
                        <a:pt x="380" y="435"/>
                      </a:cubicBezTo>
                      <a:cubicBezTo>
                        <a:pt x="392" y="443"/>
                        <a:pt x="404" y="446"/>
                        <a:pt x="416" y="445"/>
                      </a:cubicBezTo>
                      <a:cubicBezTo>
                        <a:pt x="419" y="444"/>
                        <a:pt x="422" y="444"/>
                        <a:pt x="424" y="443"/>
                      </a:cubicBezTo>
                      <a:cubicBezTo>
                        <a:pt x="374" y="523"/>
                        <a:pt x="374" y="523"/>
                        <a:pt x="374" y="523"/>
                      </a:cubicBezTo>
                      <a:cubicBezTo>
                        <a:pt x="372" y="528"/>
                        <a:pt x="372" y="528"/>
                        <a:pt x="372" y="528"/>
                      </a:cubicBezTo>
                      <a:cubicBezTo>
                        <a:pt x="372" y="533"/>
                        <a:pt x="372" y="533"/>
                        <a:pt x="372" y="533"/>
                      </a:cubicBezTo>
                      <a:cubicBezTo>
                        <a:pt x="372" y="701"/>
                        <a:pt x="372" y="701"/>
                        <a:pt x="372" y="701"/>
                      </a:cubicBezTo>
                      <a:cubicBezTo>
                        <a:pt x="342" y="701"/>
                        <a:pt x="342" y="701"/>
                        <a:pt x="342" y="701"/>
                      </a:cubicBezTo>
                      <a:cubicBezTo>
                        <a:pt x="342" y="533"/>
                        <a:pt x="342" y="533"/>
                        <a:pt x="342" y="533"/>
                      </a:cubicBezTo>
                      <a:cubicBezTo>
                        <a:pt x="342" y="528"/>
                        <a:pt x="342" y="528"/>
                        <a:pt x="342" y="528"/>
                      </a:cubicBezTo>
                      <a:lnTo>
                        <a:pt x="339" y="523"/>
                      </a:lnTo>
                      <a:close/>
                      <a:moveTo>
                        <a:pt x="487" y="598"/>
                      </a:moveTo>
                      <a:cubicBezTo>
                        <a:pt x="468" y="608"/>
                        <a:pt x="468" y="608"/>
                        <a:pt x="468" y="608"/>
                      </a:cubicBezTo>
                      <a:cubicBezTo>
                        <a:pt x="468" y="630"/>
                        <a:pt x="468" y="630"/>
                        <a:pt x="468" y="630"/>
                      </a:cubicBezTo>
                      <a:cubicBezTo>
                        <a:pt x="468" y="693"/>
                        <a:pt x="468" y="693"/>
                        <a:pt x="468" y="693"/>
                      </a:cubicBezTo>
                      <a:cubicBezTo>
                        <a:pt x="408" y="698"/>
                        <a:pt x="408" y="698"/>
                        <a:pt x="408" y="698"/>
                      </a:cubicBezTo>
                      <a:cubicBezTo>
                        <a:pt x="408" y="538"/>
                        <a:pt x="408" y="538"/>
                        <a:pt x="408" y="538"/>
                      </a:cubicBezTo>
                      <a:cubicBezTo>
                        <a:pt x="484" y="416"/>
                        <a:pt x="484" y="416"/>
                        <a:pt x="484" y="416"/>
                      </a:cubicBezTo>
                      <a:cubicBezTo>
                        <a:pt x="453" y="397"/>
                        <a:pt x="453" y="397"/>
                        <a:pt x="453" y="397"/>
                      </a:cubicBezTo>
                      <a:cubicBezTo>
                        <a:pt x="440" y="418"/>
                        <a:pt x="440" y="418"/>
                        <a:pt x="440" y="418"/>
                      </a:cubicBezTo>
                      <a:cubicBezTo>
                        <a:pt x="431" y="422"/>
                        <a:pt x="423" y="426"/>
                        <a:pt x="415" y="426"/>
                      </a:cubicBezTo>
                      <a:cubicBezTo>
                        <a:pt x="405" y="427"/>
                        <a:pt x="396" y="425"/>
                        <a:pt x="385" y="416"/>
                      </a:cubicBezTo>
                      <a:cubicBezTo>
                        <a:pt x="379" y="410"/>
                        <a:pt x="379" y="410"/>
                        <a:pt x="379" y="410"/>
                      </a:cubicBezTo>
                      <a:cubicBezTo>
                        <a:pt x="373" y="417"/>
                        <a:pt x="373" y="417"/>
                        <a:pt x="373" y="417"/>
                      </a:cubicBezTo>
                      <a:cubicBezTo>
                        <a:pt x="365" y="424"/>
                        <a:pt x="358" y="428"/>
                        <a:pt x="351" y="427"/>
                      </a:cubicBezTo>
                      <a:cubicBezTo>
                        <a:pt x="343" y="427"/>
                        <a:pt x="334" y="423"/>
                        <a:pt x="325" y="416"/>
                      </a:cubicBezTo>
                      <a:cubicBezTo>
                        <a:pt x="319" y="411"/>
                        <a:pt x="319" y="411"/>
                        <a:pt x="319" y="411"/>
                      </a:cubicBezTo>
                      <a:cubicBezTo>
                        <a:pt x="313" y="416"/>
                        <a:pt x="313" y="416"/>
                        <a:pt x="313" y="416"/>
                      </a:cubicBezTo>
                      <a:cubicBezTo>
                        <a:pt x="307" y="422"/>
                        <a:pt x="300" y="424"/>
                        <a:pt x="292" y="424"/>
                      </a:cubicBezTo>
                      <a:cubicBezTo>
                        <a:pt x="287" y="424"/>
                        <a:pt x="281" y="423"/>
                        <a:pt x="275" y="420"/>
                      </a:cubicBezTo>
                      <a:cubicBezTo>
                        <a:pt x="261" y="397"/>
                        <a:pt x="261" y="397"/>
                        <a:pt x="261" y="397"/>
                      </a:cubicBezTo>
                      <a:cubicBezTo>
                        <a:pt x="230" y="416"/>
                        <a:pt x="230" y="416"/>
                        <a:pt x="230" y="416"/>
                      </a:cubicBezTo>
                      <a:cubicBezTo>
                        <a:pt x="305" y="538"/>
                        <a:pt x="305" y="538"/>
                        <a:pt x="305" y="538"/>
                      </a:cubicBezTo>
                      <a:cubicBezTo>
                        <a:pt x="305" y="701"/>
                        <a:pt x="305" y="701"/>
                        <a:pt x="305" y="701"/>
                      </a:cubicBezTo>
                      <a:cubicBezTo>
                        <a:pt x="244" y="701"/>
                        <a:pt x="244" y="701"/>
                        <a:pt x="244" y="701"/>
                      </a:cubicBezTo>
                      <a:cubicBezTo>
                        <a:pt x="244" y="633"/>
                        <a:pt x="244" y="633"/>
                        <a:pt x="244" y="633"/>
                      </a:cubicBezTo>
                      <a:cubicBezTo>
                        <a:pt x="244" y="611"/>
                        <a:pt x="244" y="611"/>
                        <a:pt x="244" y="611"/>
                      </a:cubicBezTo>
                      <a:cubicBezTo>
                        <a:pt x="224" y="601"/>
                        <a:pt x="224" y="601"/>
                        <a:pt x="224" y="601"/>
                      </a:cubicBezTo>
                      <a:cubicBezTo>
                        <a:pt x="178" y="577"/>
                        <a:pt x="140" y="541"/>
                        <a:pt x="113" y="498"/>
                      </a:cubicBezTo>
                      <a:cubicBezTo>
                        <a:pt x="88" y="456"/>
                        <a:pt x="73" y="406"/>
                        <a:pt x="73" y="353"/>
                      </a:cubicBezTo>
                      <a:cubicBezTo>
                        <a:pt x="73" y="276"/>
                        <a:pt x="104" y="206"/>
                        <a:pt x="155" y="155"/>
                      </a:cubicBezTo>
                      <a:cubicBezTo>
                        <a:pt x="205" y="105"/>
                        <a:pt x="275" y="73"/>
                        <a:pt x="352" y="73"/>
                      </a:cubicBezTo>
                      <a:cubicBezTo>
                        <a:pt x="429" y="73"/>
                        <a:pt x="499" y="105"/>
                        <a:pt x="550" y="155"/>
                      </a:cubicBezTo>
                      <a:cubicBezTo>
                        <a:pt x="600" y="206"/>
                        <a:pt x="632" y="276"/>
                        <a:pt x="632" y="353"/>
                      </a:cubicBezTo>
                      <a:cubicBezTo>
                        <a:pt x="632" y="405"/>
                        <a:pt x="617" y="453"/>
                        <a:pt x="593" y="495"/>
                      </a:cubicBezTo>
                      <a:cubicBezTo>
                        <a:pt x="567" y="538"/>
                        <a:pt x="531" y="573"/>
                        <a:pt x="487" y="5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75" name="Freeform 6"/>
                <p:cNvSpPr/>
                <p:nvPr/>
              </p:nvSpPr>
              <p:spPr bwMode="auto">
                <a:xfrm>
                  <a:off x="10220947" y="5130800"/>
                  <a:ext cx="760413" cy="393700"/>
                </a:xfrm>
                <a:custGeom>
                  <a:avLst/>
                  <a:gdLst>
                    <a:gd name="T0" fmla="*/ 202 w 202"/>
                    <a:gd name="T1" fmla="*/ 0 h 105"/>
                    <a:gd name="T2" fmla="*/ 0 w 202"/>
                    <a:gd name="T3" fmla="*/ 18 h 105"/>
                    <a:gd name="T4" fmla="*/ 101 w 202"/>
                    <a:gd name="T5" fmla="*/ 105 h 105"/>
                    <a:gd name="T6" fmla="*/ 202 w 202"/>
                    <a:gd name="T7" fmla="*/ 4 h 105"/>
                    <a:gd name="T8" fmla="*/ 202 w 202"/>
                    <a:gd name="T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105">
                      <a:moveTo>
                        <a:pt x="202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67"/>
                        <a:pt x="50" y="105"/>
                        <a:pt x="101" y="105"/>
                      </a:cubicBezTo>
                      <a:cubicBezTo>
                        <a:pt x="157" y="105"/>
                        <a:pt x="202" y="60"/>
                        <a:pt x="202" y="4"/>
                      </a:cubicBezTo>
                      <a:cubicBezTo>
                        <a:pt x="202" y="3"/>
                        <a:pt x="202" y="1"/>
                        <a:pt x="2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3413774" y="1668652"/>
              <a:ext cx="837000" cy="837000"/>
              <a:chOff x="4551698" y="2970986"/>
              <a:chExt cx="1116000" cy="1116000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4551698" y="2970986"/>
                <a:ext cx="1116000" cy="1116000"/>
                <a:chOff x="1395283" y="2970986"/>
                <a:chExt cx="1116000" cy="111600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1395283" y="2970986"/>
                  <a:ext cx="1116000" cy="11160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1503283" y="3078986"/>
                  <a:ext cx="900000" cy="90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1617268" y="3192971"/>
                  <a:ext cx="672029" cy="67202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68" name="Freeform 10"/>
              <p:cNvSpPr>
                <a:spLocks noEditPoints="1"/>
              </p:cNvSpPr>
              <p:nvPr/>
            </p:nvSpPr>
            <p:spPr bwMode="auto">
              <a:xfrm>
                <a:off x="4984629" y="3305870"/>
                <a:ext cx="250135" cy="446230"/>
              </a:xfrm>
              <a:custGeom>
                <a:avLst/>
                <a:gdLst>
                  <a:gd name="T0" fmla="*/ 1726 w 1870"/>
                  <a:gd name="T1" fmla="*/ 1236 h 3336"/>
                  <a:gd name="T2" fmla="*/ 1840 w 1870"/>
                  <a:gd name="T3" fmla="*/ 710 h 3336"/>
                  <a:gd name="T4" fmla="*/ 1863 w 1870"/>
                  <a:gd name="T5" fmla="*/ 608 h 3336"/>
                  <a:gd name="T6" fmla="*/ 1759 w 1870"/>
                  <a:gd name="T7" fmla="*/ 585 h 3336"/>
                  <a:gd name="T8" fmla="*/ 1728 w 1870"/>
                  <a:gd name="T9" fmla="*/ 578 h 3336"/>
                  <a:gd name="T10" fmla="*/ 1764 w 1870"/>
                  <a:gd name="T11" fmla="*/ 417 h 3336"/>
                  <a:gd name="T12" fmla="*/ 1652 w 1870"/>
                  <a:gd name="T13" fmla="*/ 391 h 3336"/>
                  <a:gd name="T14" fmla="*/ 1707 w 1870"/>
                  <a:gd name="T15" fmla="*/ 144 h 3336"/>
                  <a:gd name="T16" fmla="*/ 1335 w 1870"/>
                  <a:gd name="T17" fmla="*/ 192 h 3336"/>
                  <a:gd name="T18" fmla="*/ 1309 w 1870"/>
                  <a:gd name="T19" fmla="*/ 315 h 3336"/>
                  <a:gd name="T20" fmla="*/ 1202 w 1870"/>
                  <a:gd name="T21" fmla="*/ 291 h 3336"/>
                  <a:gd name="T22" fmla="*/ 1166 w 1870"/>
                  <a:gd name="T23" fmla="*/ 455 h 3336"/>
                  <a:gd name="T24" fmla="*/ 1126 w 1870"/>
                  <a:gd name="T25" fmla="*/ 445 h 3336"/>
                  <a:gd name="T26" fmla="*/ 1022 w 1870"/>
                  <a:gd name="T27" fmla="*/ 424 h 3336"/>
                  <a:gd name="T28" fmla="*/ 1001 w 1870"/>
                  <a:gd name="T29" fmla="*/ 526 h 3336"/>
                  <a:gd name="T30" fmla="*/ 913 w 1870"/>
                  <a:gd name="T31" fmla="*/ 923 h 3336"/>
                  <a:gd name="T32" fmla="*/ 740 w 1870"/>
                  <a:gd name="T33" fmla="*/ 421 h 3336"/>
                  <a:gd name="T34" fmla="*/ 730 w 1870"/>
                  <a:gd name="T35" fmla="*/ 391 h 3336"/>
                  <a:gd name="T36" fmla="*/ 702 w 1870"/>
                  <a:gd name="T37" fmla="*/ 369 h 3336"/>
                  <a:gd name="T38" fmla="*/ 309 w 1870"/>
                  <a:gd name="T39" fmla="*/ 88 h 3336"/>
                  <a:gd name="T40" fmla="*/ 188 w 1870"/>
                  <a:gd name="T41" fmla="*/ 0 h 3336"/>
                  <a:gd name="T42" fmla="*/ 145 w 1870"/>
                  <a:gd name="T43" fmla="*/ 142 h 3336"/>
                  <a:gd name="T44" fmla="*/ 10 w 1870"/>
                  <a:gd name="T45" fmla="*/ 606 h 3336"/>
                  <a:gd name="T46" fmla="*/ 0 w 1870"/>
                  <a:gd name="T47" fmla="*/ 639 h 3336"/>
                  <a:gd name="T48" fmla="*/ 10 w 1870"/>
                  <a:gd name="T49" fmla="*/ 670 h 3336"/>
                  <a:gd name="T50" fmla="*/ 204 w 1870"/>
                  <a:gd name="T51" fmla="*/ 1236 h 3336"/>
                  <a:gd name="T52" fmla="*/ 17 w 1870"/>
                  <a:gd name="T53" fmla="*/ 1236 h 3336"/>
                  <a:gd name="T54" fmla="*/ 306 w 1870"/>
                  <a:gd name="T55" fmla="*/ 3336 h 3336"/>
                  <a:gd name="T56" fmla="*/ 1515 w 1870"/>
                  <a:gd name="T57" fmla="*/ 3336 h 3336"/>
                  <a:gd name="T58" fmla="*/ 1870 w 1870"/>
                  <a:gd name="T59" fmla="*/ 1236 h 3336"/>
                  <a:gd name="T60" fmla="*/ 1726 w 1870"/>
                  <a:gd name="T61" fmla="*/ 1236 h 3336"/>
                  <a:gd name="T62" fmla="*/ 427 w 1870"/>
                  <a:gd name="T63" fmla="*/ 1236 h 3336"/>
                  <a:gd name="T64" fmla="*/ 221 w 1870"/>
                  <a:gd name="T65" fmla="*/ 632 h 3336"/>
                  <a:gd name="T66" fmla="*/ 550 w 1870"/>
                  <a:gd name="T67" fmla="*/ 521 h 3336"/>
                  <a:gd name="T68" fmla="*/ 794 w 1870"/>
                  <a:gd name="T69" fmla="*/ 1236 h 3336"/>
                  <a:gd name="T70" fmla="*/ 427 w 1870"/>
                  <a:gd name="T71" fmla="*/ 1236 h 3336"/>
                  <a:gd name="T72" fmla="*/ 1292 w 1870"/>
                  <a:gd name="T73" fmla="*/ 3033 h 3336"/>
                  <a:gd name="T74" fmla="*/ 906 w 1870"/>
                  <a:gd name="T75" fmla="*/ 3033 h 3336"/>
                  <a:gd name="T76" fmla="*/ 1133 w 1870"/>
                  <a:gd name="T77" fmla="*/ 1470 h 3336"/>
                  <a:gd name="T78" fmla="*/ 1520 w 1870"/>
                  <a:gd name="T79" fmla="*/ 1470 h 3336"/>
                  <a:gd name="T80" fmla="*/ 1292 w 1870"/>
                  <a:gd name="T81" fmla="*/ 3033 h 3336"/>
                  <a:gd name="T82" fmla="*/ 1508 w 1870"/>
                  <a:gd name="T83" fmla="*/ 1236 h 3336"/>
                  <a:gd name="T84" fmla="*/ 1060 w 1870"/>
                  <a:gd name="T85" fmla="*/ 1236 h 3336"/>
                  <a:gd name="T86" fmla="*/ 1183 w 1870"/>
                  <a:gd name="T87" fmla="*/ 675 h 3336"/>
                  <a:gd name="T88" fmla="*/ 1612 w 1870"/>
                  <a:gd name="T89" fmla="*/ 769 h 3336"/>
                  <a:gd name="T90" fmla="*/ 1508 w 1870"/>
                  <a:gd name="T91" fmla="*/ 1236 h 3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70" h="3336">
                    <a:moveTo>
                      <a:pt x="1726" y="1236"/>
                    </a:moveTo>
                    <a:lnTo>
                      <a:pt x="1840" y="710"/>
                    </a:lnTo>
                    <a:lnTo>
                      <a:pt x="1863" y="608"/>
                    </a:lnTo>
                    <a:lnTo>
                      <a:pt x="1759" y="585"/>
                    </a:lnTo>
                    <a:lnTo>
                      <a:pt x="1728" y="578"/>
                    </a:lnTo>
                    <a:lnTo>
                      <a:pt x="1764" y="417"/>
                    </a:lnTo>
                    <a:lnTo>
                      <a:pt x="1652" y="391"/>
                    </a:lnTo>
                    <a:lnTo>
                      <a:pt x="1707" y="144"/>
                    </a:lnTo>
                    <a:lnTo>
                      <a:pt x="1335" y="192"/>
                    </a:lnTo>
                    <a:lnTo>
                      <a:pt x="1309" y="315"/>
                    </a:lnTo>
                    <a:lnTo>
                      <a:pt x="1202" y="291"/>
                    </a:lnTo>
                    <a:lnTo>
                      <a:pt x="1166" y="455"/>
                    </a:lnTo>
                    <a:lnTo>
                      <a:pt x="1126" y="445"/>
                    </a:lnTo>
                    <a:lnTo>
                      <a:pt x="1022" y="424"/>
                    </a:lnTo>
                    <a:lnTo>
                      <a:pt x="1001" y="526"/>
                    </a:lnTo>
                    <a:lnTo>
                      <a:pt x="913" y="923"/>
                    </a:lnTo>
                    <a:lnTo>
                      <a:pt x="740" y="421"/>
                    </a:lnTo>
                    <a:lnTo>
                      <a:pt x="730" y="391"/>
                    </a:lnTo>
                    <a:lnTo>
                      <a:pt x="702" y="369"/>
                    </a:lnTo>
                    <a:lnTo>
                      <a:pt x="309" y="88"/>
                    </a:lnTo>
                    <a:lnTo>
                      <a:pt x="188" y="0"/>
                    </a:lnTo>
                    <a:lnTo>
                      <a:pt x="145" y="142"/>
                    </a:lnTo>
                    <a:lnTo>
                      <a:pt x="10" y="606"/>
                    </a:lnTo>
                    <a:lnTo>
                      <a:pt x="0" y="639"/>
                    </a:lnTo>
                    <a:lnTo>
                      <a:pt x="10" y="670"/>
                    </a:lnTo>
                    <a:lnTo>
                      <a:pt x="204" y="1236"/>
                    </a:lnTo>
                    <a:lnTo>
                      <a:pt x="17" y="1236"/>
                    </a:lnTo>
                    <a:lnTo>
                      <a:pt x="306" y="3336"/>
                    </a:lnTo>
                    <a:lnTo>
                      <a:pt x="1515" y="3336"/>
                    </a:lnTo>
                    <a:lnTo>
                      <a:pt x="1870" y="1236"/>
                    </a:lnTo>
                    <a:lnTo>
                      <a:pt x="1726" y="1236"/>
                    </a:lnTo>
                    <a:close/>
                    <a:moveTo>
                      <a:pt x="427" y="1236"/>
                    </a:moveTo>
                    <a:lnTo>
                      <a:pt x="221" y="632"/>
                    </a:lnTo>
                    <a:lnTo>
                      <a:pt x="550" y="521"/>
                    </a:lnTo>
                    <a:lnTo>
                      <a:pt x="794" y="1236"/>
                    </a:lnTo>
                    <a:lnTo>
                      <a:pt x="427" y="1236"/>
                    </a:lnTo>
                    <a:close/>
                    <a:moveTo>
                      <a:pt x="1292" y="3033"/>
                    </a:moveTo>
                    <a:lnTo>
                      <a:pt x="906" y="3033"/>
                    </a:lnTo>
                    <a:lnTo>
                      <a:pt x="1133" y="1470"/>
                    </a:lnTo>
                    <a:lnTo>
                      <a:pt x="1520" y="1470"/>
                    </a:lnTo>
                    <a:lnTo>
                      <a:pt x="1292" y="3033"/>
                    </a:lnTo>
                    <a:close/>
                    <a:moveTo>
                      <a:pt x="1508" y="1236"/>
                    </a:moveTo>
                    <a:lnTo>
                      <a:pt x="1060" y="1236"/>
                    </a:lnTo>
                    <a:lnTo>
                      <a:pt x="1183" y="675"/>
                    </a:lnTo>
                    <a:lnTo>
                      <a:pt x="1612" y="769"/>
                    </a:lnTo>
                    <a:lnTo>
                      <a:pt x="1508" y="1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3698482" y="1439677"/>
              <a:ext cx="914680" cy="1959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03.Create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463130" y="2830516"/>
              <a:ext cx="837000" cy="837000"/>
              <a:chOff x="5950840" y="4520138"/>
              <a:chExt cx="1116000" cy="11160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5950840" y="4520138"/>
                <a:ext cx="1116000" cy="1116000"/>
                <a:chOff x="1395283" y="2970986"/>
                <a:chExt cx="1116000" cy="111600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1395283" y="2970986"/>
                  <a:ext cx="1116000" cy="11160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1503283" y="3078986"/>
                  <a:ext cx="900000" cy="90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617268" y="3192971"/>
                  <a:ext cx="672029" cy="67202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6264106" y="4787774"/>
                <a:ext cx="489469" cy="538243"/>
                <a:chOff x="4298950" y="1449388"/>
                <a:chExt cx="3600450" cy="3959225"/>
              </a:xfrm>
              <a:solidFill>
                <a:schemeClr val="bg1"/>
              </a:solidFill>
            </p:grpSpPr>
            <p:sp>
              <p:nvSpPr>
                <p:cNvPr id="51" name="Freeform 14"/>
                <p:cNvSpPr/>
                <p:nvPr/>
              </p:nvSpPr>
              <p:spPr bwMode="auto">
                <a:xfrm>
                  <a:off x="4852988" y="3543301"/>
                  <a:ext cx="357188" cy="123825"/>
                </a:xfrm>
                <a:custGeom>
                  <a:avLst/>
                  <a:gdLst>
                    <a:gd name="T0" fmla="*/ 0 w 225"/>
                    <a:gd name="T1" fmla="*/ 0 h 78"/>
                    <a:gd name="T2" fmla="*/ 225 w 225"/>
                    <a:gd name="T3" fmla="*/ 0 h 78"/>
                    <a:gd name="T4" fmla="*/ 225 w 225"/>
                    <a:gd name="T5" fmla="*/ 78 h 78"/>
                    <a:gd name="T6" fmla="*/ 0 w 225"/>
                    <a:gd name="T7" fmla="*/ 78 h 78"/>
                    <a:gd name="T8" fmla="*/ 0 w 225"/>
                    <a:gd name="T9" fmla="*/ 0 h 78"/>
                    <a:gd name="T10" fmla="*/ 0 w 225"/>
                    <a:gd name="T1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5" h="78">
                      <a:moveTo>
                        <a:pt x="0" y="0"/>
                      </a:moveTo>
                      <a:lnTo>
                        <a:pt x="225" y="0"/>
                      </a:lnTo>
                      <a:lnTo>
                        <a:pt x="225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2" name="Freeform 15"/>
                <p:cNvSpPr/>
                <p:nvPr/>
              </p:nvSpPr>
              <p:spPr bwMode="auto">
                <a:xfrm>
                  <a:off x="5556250" y="2768601"/>
                  <a:ext cx="1155700" cy="1095375"/>
                </a:xfrm>
                <a:custGeom>
                  <a:avLst/>
                  <a:gdLst>
                    <a:gd name="T0" fmla="*/ 156 w 307"/>
                    <a:gd name="T1" fmla="*/ 176 h 291"/>
                    <a:gd name="T2" fmla="*/ 181 w 307"/>
                    <a:gd name="T3" fmla="*/ 182 h 291"/>
                    <a:gd name="T4" fmla="*/ 280 w 307"/>
                    <a:gd name="T5" fmla="*/ 87 h 291"/>
                    <a:gd name="T6" fmla="*/ 307 w 307"/>
                    <a:gd name="T7" fmla="*/ 112 h 291"/>
                    <a:gd name="T8" fmla="*/ 212 w 307"/>
                    <a:gd name="T9" fmla="*/ 222 h 291"/>
                    <a:gd name="T10" fmla="*/ 213 w 307"/>
                    <a:gd name="T11" fmla="*/ 233 h 291"/>
                    <a:gd name="T12" fmla="*/ 156 w 307"/>
                    <a:gd name="T13" fmla="*/ 291 h 291"/>
                    <a:gd name="T14" fmla="*/ 98 w 307"/>
                    <a:gd name="T15" fmla="*/ 233 h 291"/>
                    <a:gd name="T16" fmla="*/ 109 w 307"/>
                    <a:gd name="T17" fmla="*/ 201 h 291"/>
                    <a:gd name="T18" fmla="*/ 0 w 307"/>
                    <a:gd name="T19" fmla="*/ 16 h 291"/>
                    <a:gd name="T20" fmla="*/ 29 w 307"/>
                    <a:gd name="T21" fmla="*/ 0 h 291"/>
                    <a:gd name="T22" fmla="*/ 139 w 307"/>
                    <a:gd name="T23" fmla="*/ 178 h 291"/>
                    <a:gd name="T24" fmla="*/ 156 w 307"/>
                    <a:gd name="T25" fmla="*/ 176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7" h="291">
                      <a:moveTo>
                        <a:pt x="156" y="176"/>
                      </a:moveTo>
                      <a:cubicBezTo>
                        <a:pt x="165" y="176"/>
                        <a:pt x="173" y="178"/>
                        <a:pt x="181" y="182"/>
                      </a:cubicBezTo>
                      <a:cubicBezTo>
                        <a:pt x="210" y="146"/>
                        <a:pt x="243" y="114"/>
                        <a:pt x="280" y="87"/>
                      </a:cubicBezTo>
                      <a:cubicBezTo>
                        <a:pt x="289" y="95"/>
                        <a:pt x="298" y="104"/>
                        <a:pt x="307" y="112"/>
                      </a:cubicBezTo>
                      <a:cubicBezTo>
                        <a:pt x="279" y="155"/>
                        <a:pt x="247" y="191"/>
                        <a:pt x="212" y="222"/>
                      </a:cubicBezTo>
                      <a:cubicBezTo>
                        <a:pt x="213" y="226"/>
                        <a:pt x="213" y="229"/>
                        <a:pt x="213" y="233"/>
                      </a:cubicBezTo>
                      <a:cubicBezTo>
                        <a:pt x="213" y="265"/>
                        <a:pt x="187" y="291"/>
                        <a:pt x="156" y="291"/>
                      </a:cubicBezTo>
                      <a:cubicBezTo>
                        <a:pt x="124" y="291"/>
                        <a:pt x="98" y="265"/>
                        <a:pt x="98" y="233"/>
                      </a:cubicBezTo>
                      <a:cubicBezTo>
                        <a:pt x="98" y="221"/>
                        <a:pt x="102" y="210"/>
                        <a:pt x="109" y="201"/>
                      </a:cubicBezTo>
                      <a:cubicBezTo>
                        <a:pt x="66" y="143"/>
                        <a:pt x="30" y="82"/>
                        <a:pt x="0" y="16"/>
                      </a:cubicBezTo>
                      <a:cubicBezTo>
                        <a:pt x="10" y="11"/>
                        <a:pt x="20" y="5"/>
                        <a:pt x="29" y="0"/>
                      </a:cubicBezTo>
                      <a:cubicBezTo>
                        <a:pt x="72" y="57"/>
                        <a:pt x="109" y="116"/>
                        <a:pt x="139" y="178"/>
                      </a:cubicBezTo>
                      <a:cubicBezTo>
                        <a:pt x="144" y="177"/>
                        <a:pt x="150" y="176"/>
                        <a:pt x="15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3" name="Freeform 16"/>
                <p:cNvSpPr/>
                <p:nvPr/>
              </p:nvSpPr>
              <p:spPr bwMode="auto">
                <a:xfrm>
                  <a:off x="4298950" y="1449388"/>
                  <a:ext cx="3536950" cy="3959225"/>
                </a:xfrm>
                <a:custGeom>
                  <a:avLst/>
                  <a:gdLst>
                    <a:gd name="T0" fmla="*/ 408 w 940"/>
                    <a:gd name="T1" fmla="*/ 214 h 1053"/>
                    <a:gd name="T2" fmla="*/ 407 w 940"/>
                    <a:gd name="T3" fmla="*/ 312 h 1053"/>
                    <a:gd name="T4" fmla="*/ 678 w 940"/>
                    <a:gd name="T5" fmla="*/ 157 h 1053"/>
                    <a:gd name="T6" fmla="*/ 408 w 940"/>
                    <a:gd name="T7" fmla="*/ 0 h 1053"/>
                    <a:gd name="T8" fmla="*/ 408 w 940"/>
                    <a:gd name="T9" fmla="*/ 101 h 1053"/>
                    <a:gd name="T10" fmla="*/ 140 w 940"/>
                    <a:gd name="T11" fmla="*/ 236 h 1053"/>
                    <a:gd name="T12" fmla="*/ 0 w 940"/>
                    <a:gd name="T13" fmla="*/ 574 h 1053"/>
                    <a:gd name="T14" fmla="*/ 140 w 940"/>
                    <a:gd name="T15" fmla="*/ 913 h 1053"/>
                    <a:gd name="T16" fmla="*/ 479 w 940"/>
                    <a:gd name="T17" fmla="*/ 1053 h 1053"/>
                    <a:gd name="T18" fmla="*/ 817 w 940"/>
                    <a:gd name="T19" fmla="*/ 913 h 1053"/>
                    <a:gd name="T20" fmla="*/ 934 w 940"/>
                    <a:gd name="T21" fmla="*/ 721 h 1053"/>
                    <a:gd name="T22" fmla="*/ 940 w 940"/>
                    <a:gd name="T23" fmla="*/ 704 h 1053"/>
                    <a:gd name="T24" fmla="*/ 833 w 940"/>
                    <a:gd name="T25" fmla="*/ 672 h 1053"/>
                    <a:gd name="T26" fmla="*/ 827 w 940"/>
                    <a:gd name="T27" fmla="*/ 688 h 1053"/>
                    <a:gd name="T28" fmla="*/ 738 w 940"/>
                    <a:gd name="T29" fmla="*/ 834 h 1053"/>
                    <a:gd name="T30" fmla="*/ 479 w 940"/>
                    <a:gd name="T31" fmla="*/ 941 h 1053"/>
                    <a:gd name="T32" fmla="*/ 219 w 940"/>
                    <a:gd name="T33" fmla="*/ 834 h 1053"/>
                    <a:gd name="T34" fmla="*/ 112 w 940"/>
                    <a:gd name="T35" fmla="*/ 574 h 1053"/>
                    <a:gd name="T36" fmla="*/ 219 w 940"/>
                    <a:gd name="T37" fmla="*/ 315 h 1053"/>
                    <a:gd name="T38" fmla="*/ 408 w 940"/>
                    <a:gd name="T39" fmla="*/ 214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0" h="1053">
                      <a:moveTo>
                        <a:pt x="408" y="214"/>
                      </a:moveTo>
                      <a:cubicBezTo>
                        <a:pt x="407" y="312"/>
                        <a:pt x="407" y="312"/>
                        <a:pt x="407" y="312"/>
                      </a:cubicBezTo>
                      <a:cubicBezTo>
                        <a:pt x="678" y="157"/>
                        <a:pt x="678" y="157"/>
                        <a:pt x="678" y="157"/>
                      </a:cubicBezTo>
                      <a:cubicBezTo>
                        <a:pt x="408" y="0"/>
                        <a:pt x="408" y="0"/>
                        <a:pt x="408" y="0"/>
                      </a:cubicBezTo>
                      <a:cubicBezTo>
                        <a:pt x="408" y="101"/>
                        <a:pt x="408" y="101"/>
                        <a:pt x="408" y="101"/>
                      </a:cubicBezTo>
                      <a:cubicBezTo>
                        <a:pt x="306" y="116"/>
                        <a:pt x="213" y="163"/>
                        <a:pt x="140" y="236"/>
                      </a:cubicBezTo>
                      <a:cubicBezTo>
                        <a:pt x="50" y="326"/>
                        <a:pt x="0" y="447"/>
                        <a:pt x="0" y="574"/>
                      </a:cubicBezTo>
                      <a:cubicBezTo>
                        <a:pt x="0" y="702"/>
                        <a:pt x="50" y="823"/>
                        <a:pt x="140" y="913"/>
                      </a:cubicBezTo>
                      <a:cubicBezTo>
                        <a:pt x="230" y="1003"/>
                        <a:pt x="351" y="1053"/>
                        <a:pt x="479" y="1053"/>
                      </a:cubicBezTo>
                      <a:cubicBezTo>
                        <a:pt x="606" y="1053"/>
                        <a:pt x="727" y="1003"/>
                        <a:pt x="817" y="913"/>
                      </a:cubicBezTo>
                      <a:cubicBezTo>
                        <a:pt x="871" y="859"/>
                        <a:pt x="911" y="793"/>
                        <a:pt x="934" y="721"/>
                      </a:cubicBezTo>
                      <a:cubicBezTo>
                        <a:pt x="940" y="704"/>
                        <a:pt x="940" y="704"/>
                        <a:pt x="940" y="704"/>
                      </a:cubicBezTo>
                      <a:cubicBezTo>
                        <a:pt x="833" y="672"/>
                        <a:pt x="833" y="672"/>
                        <a:pt x="833" y="672"/>
                      </a:cubicBezTo>
                      <a:cubicBezTo>
                        <a:pt x="827" y="688"/>
                        <a:pt x="827" y="688"/>
                        <a:pt x="827" y="688"/>
                      </a:cubicBezTo>
                      <a:cubicBezTo>
                        <a:pt x="809" y="743"/>
                        <a:pt x="779" y="793"/>
                        <a:pt x="738" y="834"/>
                      </a:cubicBezTo>
                      <a:cubicBezTo>
                        <a:pt x="669" y="903"/>
                        <a:pt x="576" y="941"/>
                        <a:pt x="479" y="941"/>
                      </a:cubicBezTo>
                      <a:cubicBezTo>
                        <a:pt x="381" y="941"/>
                        <a:pt x="288" y="903"/>
                        <a:pt x="219" y="834"/>
                      </a:cubicBezTo>
                      <a:cubicBezTo>
                        <a:pt x="150" y="765"/>
                        <a:pt x="112" y="672"/>
                        <a:pt x="112" y="574"/>
                      </a:cubicBezTo>
                      <a:cubicBezTo>
                        <a:pt x="112" y="477"/>
                        <a:pt x="150" y="384"/>
                        <a:pt x="219" y="315"/>
                      </a:cubicBezTo>
                      <a:cubicBezTo>
                        <a:pt x="271" y="263"/>
                        <a:pt x="336" y="228"/>
                        <a:pt x="408" y="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4" name="Freeform 17"/>
                <p:cNvSpPr/>
                <p:nvPr/>
              </p:nvSpPr>
              <p:spPr bwMode="auto">
                <a:xfrm>
                  <a:off x="7377113" y="2935288"/>
                  <a:ext cx="519113" cy="525463"/>
                </a:xfrm>
                <a:custGeom>
                  <a:avLst/>
                  <a:gdLst>
                    <a:gd name="T0" fmla="*/ 23 w 138"/>
                    <a:gd name="T1" fmla="*/ 124 h 140"/>
                    <a:gd name="T2" fmla="*/ 6 w 138"/>
                    <a:gd name="T3" fmla="*/ 55 h 140"/>
                    <a:gd name="T4" fmla="*/ 0 w 138"/>
                    <a:gd name="T5" fmla="*/ 39 h 140"/>
                    <a:gd name="T6" fmla="*/ 105 w 138"/>
                    <a:gd name="T7" fmla="*/ 0 h 140"/>
                    <a:gd name="T8" fmla="*/ 111 w 138"/>
                    <a:gd name="T9" fmla="*/ 17 h 140"/>
                    <a:gd name="T10" fmla="*/ 135 w 138"/>
                    <a:gd name="T11" fmla="*/ 117 h 140"/>
                    <a:gd name="T12" fmla="*/ 138 w 138"/>
                    <a:gd name="T13" fmla="*/ 136 h 140"/>
                    <a:gd name="T14" fmla="*/ 26 w 138"/>
                    <a:gd name="T15" fmla="*/ 140 h 140"/>
                    <a:gd name="T16" fmla="*/ 23 w 138"/>
                    <a:gd name="T17" fmla="*/ 124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40">
                      <a:moveTo>
                        <a:pt x="23" y="124"/>
                      </a:moveTo>
                      <a:cubicBezTo>
                        <a:pt x="20" y="101"/>
                        <a:pt x="14" y="78"/>
                        <a:pt x="6" y="55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23" y="49"/>
                        <a:pt x="131" y="82"/>
                        <a:pt x="135" y="117"/>
                      </a:cubicBezTo>
                      <a:cubicBezTo>
                        <a:pt x="138" y="136"/>
                        <a:pt x="138" y="136"/>
                        <a:pt x="138" y="136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3" y="124"/>
                        <a:pt x="23" y="124"/>
                        <a:pt x="23" y="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5" name="Freeform 18"/>
                <p:cNvSpPr/>
                <p:nvPr/>
              </p:nvSpPr>
              <p:spPr bwMode="auto">
                <a:xfrm>
                  <a:off x="7445375" y="3502026"/>
                  <a:ext cx="454025" cy="538163"/>
                </a:xfrm>
                <a:custGeom>
                  <a:avLst/>
                  <a:gdLst>
                    <a:gd name="T0" fmla="*/ 3 w 121"/>
                    <a:gd name="T1" fmla="*/ 95 h 143"/>
                    <a:gd name="T2" fmla="*/ 9 w 121"/>
                    <a:gd name="T3" fmla="*/ 28 h 143"/>
                    <a:gd name="T4" fmla="*/ 9 w 121"/>
                    <a:gd name="T5" fmla="*/ 22 h 143"/>
                    <a:gd name="T6" fmla="*/ 9 w 121"/>
                    <a:gd name="T7" fmla="*/ 4 h 143"/>
                    <a:gd name="T8" fmla="*/ 121 w 121"/>
                    <a:gd name="T9" fmla="*/ 0 h 143"/>
                    <a:gd name="T10" fmla="*/ 121 w 121"/>
                    <a:gd name="T11" fmla="*/ 18 h 143"/>
                    <a:gd name="T12" fmla="*/ 121 w 121"/>
                    <a:gd name="T13" fmla="*/ 28 h 143"/>
                    <a:gd name="T14" fmla="*/ 112 w 121"/>
                    <a:gd name="T15" fmla="*/ 124 h 143"/>
                    <a:gd name="T16" fmla="*/ 108 w 121"/>
                    <a:gd name="T17" fmla="*/ 143 h 143"/>
                    <a:gd name="T18" fmla="*/ 0 w 121"/>
                    <a:gd name="T19" fmla="*/ 111 h 143"/>
                    <a:gd name="T20" fmla="*/ 3 w 121"/>
                    <a:gd name="T21" fmla="*/ 95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1" h="143">
                      <a:moveTo>
                        <a:pt x="3" y="95"/>
                      </a:moveTo>
                      <a:cubicBezTo>
                        <a:pt x="7" y="73"/>
                        <a:pt x="9" y="51"/>
                        <a:pt x="9" y="28"/>
                      </a:cubicBezTo>
                      <a:cubicBezTo>
                        <a:pt x="9" y="26"/>
                        <a:pt x="9" y="24"/>
                        <a:pt x="9" y="22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18"/>
                        <a:pt x="121" y="18"/>
                        <a:pt x="121" y="18"/>
                      </a:cubicBezTo>
                      <a:cubicBezTo>
                        <a:pt x="121" y="22"/>
                        <a:pt x="121" y="25"/>
                        <a:pt x="121" y="28"/>
                      </a:cubicBezTo>
                      <a:cubicBezTo>
                        <a:pt x="121" y="60"/>
                        <a:pt x="118" y="93"/>
                        <a:pt x="112" y="124"/>
                      </a:cubicBezTo>
                      <a:cubicBezTo>
                        <a:pt x="108" y="143"/>
                        <a:pt x="108" y="143"/>
                        <a:pt x="108" y="143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3" y="95"/>
                        <a:pt x="3" y="95"/>
                        <a:pt x="3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6" name="Freeform 19"/>
                <p:cNvSpPr/>
                <p:nvPr/>
              </p:nvSpPr>
              <p:spPr bwMode="auto">
                <a:xfrm>
                  <a:off x="7154863" y="2460626"/>
                  <a:ext cx="595313" cy="568325"/>
                </a:xfrm>
                <a:custGeom>
                  <a:avLst/>
                  <a:gdLst>
                    <a:gd name="T0" fmla="*/ 45 w 158"/>
                    <a:gd name="T1" fmla="*/ 137 h 151"/>
                    <a:gd name="T2" fmla="*/ 11 w 158"/>
                    <a:gd name="T3" fmla="*/ 83 h 151"/>
                    <a:gd name="T4" fmla="*/ 0 w 158"/>
                    <a:gd name="T5" fmla="*/ 69 h 151"/>
                    <a:gd name="T6" fmla="*/ 89 w 158"/>
                    <a:gd name="T7" fmla="*/ 0 h 151"/>
                    <a:gd name="T8" fmla="*/ 99 w 158"/>
                    <a:gd name="T9" fmla="*/ 14 h 151"/>
                    <a:gd name="T10" fmla="*/ 149 w 158"/>
                    <a:gd name="T11" fmla="*/ 94 h 151"/>
                    <a:gd name="T12" fmla="*/ 158 w 158"/>
                    <a:gd name="T13" fmla="*/ 112 h 151"/>
                    <a:gd name="T14" fmla="*/ 53 w 158"/>
                    <a:gd name="T15" fmla="*/ 151 h 151"/>
                    <a:gd name="T16" fmla="*/ 45 w 158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51">
                      <a:moveTo>
                        <a:pt x="45" y="137"/>
                      </a:moveTo>
                      <a:cubicBezTo>
                        <a:pt x="36" y="118"/>
                        <a:pt x="24" y="100"/>
                        <a:pt x="11" y="83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99" y="14"/>
                        <a:pt x="99" y="14"/>
                        <a:pt x="99" y="14"/>
                      </a:cubicBezTo>
                      <a:cubicBezTo>
                        <a:pt x="119" y="39"/>
                        <a:pt x="135" y="66"/>
                        <a:pt x="149" y="94"/>
                      </a:cubicBezTo>
                      <a:cubicBezTo>
                        <a:pt x="158" y="112"/>
                        <a:pt x="158" y="112"/>
                        <a:pt x="158" y="112"/>
                      </a:cubicBezTo>
                      <a:cubicBezTo>
                        <a:pt x="53" y="151"/>
                        <a:pt x="53" y="151"/>
                        <a:pt x="53" y="151"/>
                      </a:cubicBezTo>
                      <a:cubicBezTo>
                        <a:pt x="45" y="137"/>
                        <a:pt x="45" y="137"/>
                        <a:pt x="45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7" name="Freeform 20"/>
                <p:cNvSpPr/>
                <p:nvPr/>
              </p:nvSpPr>
              <p:spPr bwMode="auto">
                <a:xfrm>
                  <a:off x="6816725" y="2095501"/>
                  <a:ext cx="631825" cy="579438"/>
                </a:xfrm>
                <a:custGeom>
                  <a:avLst/>
                  <a:gdLst>
                    <a:gd name="T0" fmla="*/ 80 w 168"/>
                    <a:gd name="T1" fmla="*/ 154 h 154"/>
                    <a:gd name="T2" fmla="*/ 69 w 168"/>
                    <a:gd name="T3" fmla="*/ 143 h 154"/>
                    <a:gd name="T4" fmla="*/ 16 w 168"/>
                    <a:gd name="T5" fmla="*/ 99 h 154"/>
                    <a:gd name="T6" fmla="*/ 0 w 168"/>
                    <a:gd name="T7" fmla="*/ 88 h 154"/>
                    <a:gd name="T8" fmla="*/ 70 w 168"/>
                    <a:gd name="T9" fmla="*/ 0 h 154"/>
                    <a:gd name="T10" fmla="*/ 83 w 168"/>
                    <a:gd name="T11" fmla="*/ 10 h 154"/>
                    <a:gd name="T12" fmla="*/ 148 w 168"/>
                    <a:gd name="T13" fmla="*/ 64 h 154"/>
                    <a:gd name="T14" fmla="*/ 155 w 168"/>
                    <a:gd name="T15" fmla="*/ 71 h 154"/>
                    <a:gd name="T16" fmla="*/ 168 w 168"/>
                    <a:gd name="T17" fmla="*/ 85 h 154"/>
                    <a:gd name="T18" fmla="*/ 80 w 168"/>
                    <a:gd name="T1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8" h="154">
                      <a:moveTo>
                        <a:pt x="80" y="154"/>
                      </a:moveTo>
                      <a:cubicBezTo>
                        <a:pt x="69" y="143"/>
                        <a:pt x="69" y="143"/>
                        <a:pt x="69" y="143"/>
                      </a:cubicBezTo>
                      <a:cubicBezTo>
                        <a:pt x="53" y="127"/>
                        <a:pt x="35" y="112"/>
                        <a:pt x="16" y="99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107" y="26"/>
                        <a:pt x="128" y="44"/>
                        <a:pt x="148" y="64"/>
                      </a:cubicBezTo>
                      <a:cubicBezTo>
                        <a:pt x="150" y="66"/>
                        <a:pt x="153" y="69"/>
                        <a:pt x="155" y="71"/>
                      </a:cubicBezTo>
                      <a:cubicBezTo>
                        <a:pt x="168" y="85"/>
                        <a:pt x="168" y="85"/>
                        <a:pt x="168" y="85"/>
                      </a:cubicBezTo>
                      <a:cubicBezTo>
                        <a:pt x="80" y="154"/>
                        <a:pt x="80" y="154"/>
                        <a:pt x="80" y="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8" name="Freeform 21"/>
                <p:cNvSpPr/>
                <p:nvPr/>
              </p:nvSpPr>
              <p:spPr bwMode="auto">
                <a:xfrm>
                  <a:off x="6102350" y="4476751"/>
                  <a:ext cx="123825" cy="357188"/>
                </a:xfrm>
                <a:custGeom>
                  <a:avLst/>
                  <a:gdLst>
                    <a:gd name="T0" fmla="*/ 0 w 78"/>
                    <a:gd name="T1" fmla="*/ 225 h 225"/>
                    <a:gd name="T2" fmla="*/ 0 w 78"/>
                    <a:gd name="T3" fmla="*/ 0 h 225"/>
                    <a:gd name="T4" fmla="*/ 78 w 78"/>
                    <a:gd name="T5" fmla="*/ 0 h 225"/>
                    <a:gd name="T6" fmla="*/ 78 w 78"/>
                    <a:gd name="T7" fmla="*/ 225 h 225"/>
                    <a:gd name="T8" fmla="*/ 0 w 78"/>
                    <a:gd name="T9" fmla="*/ 225 h 225"/>
                    <a:gd name="T10" fmla="*/ 0 w 78"/>
                    <a:gd name="T11" fmla="*/ 225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" h="225">
                      <a:moveTo>
                        <a:pt x="0" y="225"/>
                      </a:moveTo>
                      <a:lnTo>
                        <a:pt x="0" y="0"/>
                      </a:lnTo>
                      <a:lnTo>
                        <a:pt x="78" y="0"/>
                      </a:lnTo>
                      <a:lnTo>
                        <a:pt x="78" y="225"/>
                      </a:lnTo>
                      <a:lnTo>
                        <a:pt x="0" y="225"/>
                      </a:lnTo>
                      <a:lnTo>
                        <a:pt x="0" y="2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59" name="Freeform 22"/>
                <p:cNvSpPr/>
                <p:nvPr/>
              </p:nvSpPr>
              <p:spPr bwMode="auto">
                <a:xfrm>
                  <a:off x="6753225" y="4133851"/>
                  <a:ext cx="338138" cy="342900"/>
                </a:xfrm>
                <a:custGeom>
                  <a:avLst/>
                  <a:gdLst>
                    <a:gd name="T0" fmla="*/ 158 w 213"/>
                    <a:gd name="T1" fmla="*/ 216 h 216"/>
                    <a:gd name="T2" fmla="*/ 0 w 213"/>
                    <a:gd name="T3" fmla="*/ 57 h 216"/>
                    <a:gd name="T4" fmla="*/ 54 w 213"/>
                    <a:gd name="T5" fmla="*/ 0 h 216"/>
                    <a:gd name="T6" fmla="*/ 213 w 213"/>
                    <a:gd name="T7" fmla="*/ 161 h 216"/>
                    <a:gd name="T8" fmla="*/ 158 w 213"/>
                    <a:gd name="T9" fmla="*/ 216 h 216"/>
                    <a:gd name="T10" fmla="*/ 158 w 213"/>
                    <a:gd name="T11" fmla="*/ 216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3" h="216">
                      <a:moveTo>
                        <a:pt x="158" y="216"/>
                      </a:moveTo>
                      <a:lnTo>
                        <a:pt x="0" y="57"/>
                      </a:lnTo>
                      <a:lnTo>
                        <a:pt x="54" y="0"/>
                      </a:lnTo>
                      <a:lnTo>
                        <a:pt x="213" y="161"/>
                      </a:lnTo>
                      <a:lnTo>
                        <a:pt x="158" y="216"/>
                      </a:lnTo>
                      <a:lnTo>
                        <a:pt x="158" y="2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60" name="Freeform 23"/>
                <p:cNvSpPr/>
                <p:nvPr/>
              </p:nvSpPr>
              <p:spPr bwMode="auto">
                <a:xfrm>
                  <a:off x="5210175" y="4194176"/>
                  <a:ext cx="338138" cy="338138"/>
                </a:xfrm>
                <a:custGeom>
                  <a:avLst/>
                  <a:gdLst>
                    <a:gd name="T0" fmla="*/ 0 w 213"/>
                    <a:gd name="T1" fmla="*/ 159 h 213"/>
                    <a:gd name="T2" fmla="*/ 159 w 213"/>
                    <a:gd name="T3" fmla="*/ 0 h 213"/>
                    <a:gd name="T4" fmla="*/ 213 w 213"/>
                    <a:gd name="T5" fmla="*/ 54 h 213"/>
                    <a:gd name="T6" fmla="*/ 54 w 213"/>
                    <a:gd name="T7" fmla="*/ 213 h 213"/>
                    <a:gd name="T8" fmla="*/ 0 w 213"/>
                    <a:gd name="T9" fmla="*/ 159 h 213"/>
                    <a:gd name="T10" fmla="*/ 0 w 213"/>
                    <a:gd name="T11" fmla="*/ 159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3" h="213">
                      <a:moveTo>
                        <a:pt x="0" y="159"/>
                      </a:moveTo>
                      <a:lnTo>
                        <a:pt x="159" y="0"/>
                      </a:lnTo>
                      <a:lnTo>
                        <a:pt x="213" y="54"/>
                      </a:lnTo>
                      <a:lnTo>
                        <a:pt x="54" y="213"/>
                      </a:lnTo>
                      <a:lnTo>
                        <a:pt x="0" y="159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61" name="Freeform 24"/>
                <p:cNvSpPr/>
                <p:nvPr/>
              </p:nvSpPr>
              <p:spPr bwMode="auto">
                <a:xfrm>
                  <a:off x="5149850" y="2652713"/>
                  <a:ext cx="342900" cy="338138"/>
                </a:xfrm>
                <a:custGeom>
                  <a:avLst/>
                  <a:gdLst>
                    <a:gd name="T0" fmla="*/ 57 w 216"/>
                    <a:gd name="T1" fmla="*/ 0 h 213"/>
                    <a:gd name="T2" fmla="*/ 216 w 216"/>
                    <a:gd name="T3" fmla="*/ 159 h 213"/>
                    <a:gd name="T4" fmla="*/ 161 w 216"/>
                    <a:gd name="T5" fmla="*/ 213 h 213"/>
                    <a:gd name="T6" fmla="*/ 0 w 216"/>
                    <a:gd name="T7" fmla="*/ 54 h 213"/>
                    <a:gd name="T8" fmla="*/ 57 w 216"/>
                    <a:gd name="T9" fmla="*/ 0 h 213"/>
                    <a:gd name="T10" fmla="*/ 57 w 216"/>
                    <a:gd name="T11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" h="213">
                      <a:moveTo>
                        <a:pt x="57" y="0"/>
                      </a:moveTo>
                      <a:lnTo>
                        <a:pt x="216" y="159"/>
                      </a:lnTo>
                      <a:lnTo>
                        <a:pt x="161" y="213"/>
                      </a:lnTo>
                      <a:lnTo>
                        <a:pt x="0" y="54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62" name="Freeform 25"/>
                <p:cNvSpPr/>
                <p:nvPr/>
              </p:nvSpPr>
              <p:spPr bwMode="auto">
                <a:xfrm>
                  <a:off x="6692900" y="2592388"/>
                  <a:ext cx="341313" cy="342900"/>
                </a:xfrm>
                <a:custGeom>
                  <a:avLst/>
                  <a:gdLst>
                    <a:gd name="T0" fmla="*/ 215 w 215"/>
                    <a:gd name="T1" fmla="*/ 57 h 216"/>
                    <a:gd name="T2" fmla="*/ 161 w 215"/>
                    <a:gd name="T3" fmla="*/ 0 h 216"/>
                    <a:gd name="T4" fmla="*/ 0 w 215"/>
                    <a:gd name="T5" fmla="*/ 161 h 216"/>
                    <a:gd name="T6" fmla="*/ 57 w 215"/>
                    <a:gd name="T7" fmla="*/ 216 h 216"/>
                    <a:gd name="T8" fmla="*/ 215 w 215"/>
                    <a:gd name="T9" fmla="*/ 57 h 216"/>
                    <a:gd name="T10" fmla="*/ 215 w 215"/>
                    <a:gd name="T11" fmla="*/ 57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" h="216">
                      <a:moveTo>
                        <a:pt x="215" y="57"/>
                      </a:moveTo>
                      <a:lnTo>
                        <a:pt x="161" y="0"/>
                      </a:lnTo>
                      <a:lnTo>
                        <a:pt x="0" y="161"/>
                      </a:lnTo>
                      <a:lnTo>
                        <a:pt x="57" y="216"/>
                      </a:lnTo>
                      <a:lnTo>
                        <a:pt x="215" y="57"/>
                      </a:lnTo>
                      <a:lnTo>
                        <a:pt x="215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63" name="Rectangle 26"/>
                <p:cNvSpPr>
                  <a:spLocks noChangeArrowheads="1"/>
                </p:cNvSpPr>
                <p:nvPr/>
              </p:nvSpPr>
              <p:spPr bwMode="auto">
                <a:xfrm>
                  <a:off x="7034213" y="3460751"/>
                  <a:ext cx="357188" cy="1238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14" name="矩形 13"/>
            <p:cNvSpPr/>
            <p:nvPr/>
          </p:nvSpPr>
          <p:spPr>
            <a:xfrm>
              <a:off x="4928224" y="3712860"/>
              <a:ext cx="1325409" cy="21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04.Finish In Time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100457" y="3052000"/>
              <a:ext cx="984217" cy="232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05.Publish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754209" y="2169695"/>
              <a:ext cx="837000" cy="837000"/>
              <a:chOff x="7672278" y="3639044"/>
              <a:chExt cx="1116000" cy="111600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7672278" y="3639044"/>
                <a:ext cx="1116000" cy="1116000"/>
                <a:chOff x="1395283" y="2970986"/>
                <a:chExt cx="1116000" cy="1116000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1395283" y="2970986"/>
                  <a:ext cx="1116000" cy="11160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1503283" y="3078986"/>
                  <a:ext cx="900000" cy="90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617268" y="3192971"/>
                  <a:ext cx="672029" cy="67202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8036508" y="4002061"/>
                <a:ext cx="400079" cy="400998"/>
                <a:chOff x="4024313" y="1354138"/>
                <a:chExt cx="4143375" cy="4152900"/>
              </a:xfrm>
              <a:solidFill>
                <a:schemeClr val="bg1"/>
              </a:solidFill>
            </p:grpSpPr>
            <p:sp>
              <p:nvSpPr>
                <p:cNvPr id="38" name="Freeform 30"/>
                <p:cNvSpPr/>
                <p:nvPr/>
              </p:nvSpPr>
              <p:spPr bwMode="auto">
                <a:xfrm>
                  <a:off x="5197476" y="2343151"/>
                  <a:ext cx="1951038" cy="654050"/>
                </a:xfrm>
                <a:custGeom>
                  <a:avLst/>
                  <a:gdLst>
                    <a:gd name="T0" fmla="*/ 1229 w 1229"/>
                    <a:gd name="T1" fmla="*/ 12 h 412"/>
                    <a:gd name="T2" fmla="*/ 1118 w 1229"/>
                    <a:gd name="T3" fmla="*/ 7 h 412"/>
                    <a:gd name="T4" fmla="*/ 1006 w 1229"/>
                    <a:gd name="T5" fmla="*/ 0 h 412"/>
                    <a:gd name="T6" fmla="*/ 1037 w 1229"/>
                    <a:gd name="T7" fmla="*/ 61 h 412"/>
                    <a:gd name="T8" fmla="*/ 604 w 1229"/>
                    <a:gd name="T9" fmla="*/ 308 h 412"/>
                    <a:gd name="T10" fmla="*/ 426 w 1229"/>
                    <a:gd name="T11" fmla="*/ 182 h 412"/>
                    <a:gd name="T12" fmla="*/ 407 w 1229"/>
                    <a:gd name="T13" fmla="*/ 170 h 412"/>
                    <a:gd name="T14" fmla="*/ 386 w 1229"/>
                    <a:gd name="T15" fmla="*/ 177 h 412"/>
                    <a:gd name="T16" fmla="*/ 0 w 1229"/>
                    <a:gd name="T17" fmla="*/ 324 h 412"/>
                    <a:gd name="T18" fmla="*/ 33 w 1229"/>
                    <a:gd name="T19" fmla="*/ 407 h 412"/>
                    <a:gd name="T20" fmla="*/ 395 w 1229"/>
                    <a:gd name="T21" fmla="*/ 270 h 412"/>
                    <a:gd name="T22" fmla="*/ 575 w 1229"/>
                    <a:gd name="T23" fmla="*/ 397 h 412"/>
                    <a:gd name="T24" fmla="*/ 599 w 1229"/>
                    <a:gd name="T25" fmla="*/ 412 h 412"/>
                    <a:gd name="T26" fmla="*/ 623 w 1229"/>
                    <a:gd name="T27" fmla="*/ 400 h 412"/>
                    <a:gd name="T28" fmla="*/ 1080 w 1229"/>
                    <a:gd name="T29" fmla="*/ 142 h 412"/>
                    <a:gd name="T30" fmla="*/ 1108 w 1229"/>
                    <a:gd name="T31" fmla="*/ 199 h 412"/>
                    <a:gd name="T32" fmla="*/ 1170 w 1229"/>
                    <a:gd name="T33" fmla="*/ 106 h 412"/>
                    <a:gd name="T34" fmla="*/ 1229 w 1229"/>
                    <a:gd name="T35" fmla="*/ 12 h 412"/>
                    <a:gd name="T36" fmla="*/ 1229 w 1229"/>
                    <a:gd name="T37" fmla="*/ 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9" h="412">
                      <a:moveTo>
                        <a:pt x="1229" y="12"/>
                      </a:moveTo>
                      <a:lnTo>
                        <a:pt x="1118" y="7"/>
                      </a:lnTo>
                      <a:lnTo>
                        <a:pt x="1006" y="0"/>
                      </a:lnTo>
                      <a:lnTo>
                        <a:pt x="1037" y="61"/>
                      </a:lnTo>
                      <a:lnTo>
                        <a:pt x="604" y="308"/>
                      </a:lnTo>
                      <a:lnTo>
                        <a:pt x="426" y="182"/>
                      </a:lnTo>
                      <a:lnTo>
                        <a:pt x="407" y="170"/>
                      </a:lnTo>
                      <a:lnTo>
                        <a:pt x="386" y="177"/>
                      </a:lnTo>
                      <a:lnTo>
                        <a:pt x="0" y="324"/>
                      </a:lnTo>
                      <a:lnTo>
                        <a:pt x="33" y="407"/>
                      </a:lnTo>
                      <a:lnTo>
                        <a:pt x="395" y="270"/>
                      </a:lnTo>
                      <a:lnTo>
                        <a:pt x="575" y="397"/>
                      </a:lnTo>
                      <a:lnTo>
                        <a:pt x="599" y="412"/>
                      </a:lnTo>
                      <a:lnTo>
                        <a:pt x="623" y="400"/>
                      </a:lnTo>
                      <a:lnTo>
                        <a:pt x="1080" y="142"/>
                      </a:lnTo>
                      <a:lnTo>
                        <a:pt x="1108" y="199"/>
                      </a:lnTo>
                      <a:lnTo>
                        <a:pt x="1170" y="106"/>
                      </a:lnTo>
                      <a:lnTo>
                        <a:pt x="1229" y="12"/>
                      </a:lnTo>
                      <a:lnTo>
                        <a:pt x="122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39" name="Freeform 31"/>
                <p:cNvSpPr/>
                <p:nvPr/>
              </p:nvSpPr>
              <p:spPr bwMode="auto">
                <a:xfrm>
                  <a:off x="6791326" y="2816226"/>
                  <a:ext cx="198438" cy="654050"/>
                </a:xfrm>
                <a:custGeom>
                  <a:avLst/>
                  <a:gdLst>
                    <a:gd name="T0" fmla="*/ 0 w 125"/>
                    <a:gd name="T1" fmla="*/ 0 h 412"/>
                    <a:gd name="T2" fmla="*/ 0 w 125"/>
                    <a:gd name="T3" fmla="*/ 412 h 412"/>
                    <a:gd name="T4" fmla="*/ 125 w 125"/>
                    <a:gd name="T5" fmla="*/ 412 h 412"/>
                    <a:gd name="T6" fmla="*/ 125 w 125"/>
                    <a:gd name="T7" fmla="*/ 0 h 412"/>
                    <a:gd name="T8" fmla="*/ 0 w 125"/>
                    <a:gd name="T9" fmla="*/ 0 h 412"/>
                    <a:gd name="T10" fmla="*/ 0 w 125"/>
                    <a:gd name="T11" fmla="*/ 0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" h="412">
                      <a:moveTo>
                        <a:pt x="0" y="0"/>
                      </a:moveTo>
                      <a:lnTo>
                        <a:pt x="0" y="412"/>
                      </a:lnTo>
                      <a:lnTo>
                        <a:pt x="125" y="412"/>
                      </a:lnTo>
                      <a:lnTo>
                        <a:pt x="1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6475413" y="2997201"/>
                  <a:ext cx="203200" cy="473075"/>
                </a:xfrm>
                <a:custGeom>
                  <a:avLst/>
                  <a:gdLst>
                    <a:gd name="T0" fmla="*/ 0 w 128"/>
                    <a:gd name="T1" fmla="*/ 0 h 298"/>
                    <a:gd name="T2" fmla="*/ 0 w 128"/>
                    <a:gd name="T3" fmla="*/ 298 h 298"/>
                    <a:gd name="T4" fmla="*/ 128 w 128"/>
                    <a:gd name="T5" fmla="*/ 298 h 298"/>
                    <a:gd name="T6" fmla="*/ 128 w 128"/>
                    <a:gd name="T7" fmla="*/ 0 h 298"/>
                    <a:gd name="T8" fmla="*/ 0 w 128"/>
                    <a:gd name="T9" fmla="*/ 0 h 298"/>
                    <a:gd name="T10" fmla="*/ 0 w 128"/>
                    <a:gd name="T11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98">
                      <a:moveTo>
                        <a:pt x="0" y="0"/>
                      </a:moveTo>
                      <a:lnTo>
                        <a:pt x="0" y="298"/>
                      </a:lnTo>
                      <a:lnTo>
                        <a:pt x="128" y="298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6159501" y="3230563"/>
                  <a:ext cx="203200" cy="239713"/>
                </a:xfrm>
                <a:custGeom>
                  <a:avLst/>
                  <a:gdLst>
                    <a:gd name="T0" fmla="*/ 0 w 128"/>
                    <a:gd name="T1" fmla="*/ 0 h 151"/>
                    <a:gd name="T2" fmla="*/ 0 w 128"/>
                    <a:gd name="T3" fmla="*/ 151 h 151"/>
                    <a:gd name="T4" fmla="*/ 128 w 128"/>
                    <a:gd name="T5" fmla="*/ 151 h 151"/>
                    <a:gd name="T6" fmla="*/ 128 w 128"/>
                    <a:gd name="T7" fmla="*/ 0 h 151"/>
                    <a:gd name="T8" fmla="*/ 0 w 128"/>
                    <a:gd name="T9" fmla="*/ 0 h 151"/>
                    <a:gd name="T10" fmla="*/ 0 w 128"/>
                    <a:gd name="T1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151">
                      <a:moveTo>
                        <a:pt x="0" y="0"/>
                      </a:moveTo>
                      <a:lnTo>
                        <a:pt x="0" y="151"/>
                      </a:lnTo>
                      <a:lnTo>
                        <a:pt x="128" y="151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5848351" y="3074988"/>
                  <a:ext cx="198438" cy="395288"/>
                </a:xfrm>
                <a:custGeom>
                  <a:avLst/>
                  <a:gdLst>
                    <a:gd name="T0" fmla="*/ 0 w 125"/>
                    <a:gd name="T1" fmla="*/ 0 h 249"/>
                    <a:gd name="T2" fmla="*/ 0 w 125"/>
                    <a:gd name="T3" fmla="*/ 249 h 249"/>
                    <a:gd name="T4" fmla="*/ 125 w 125"/>
                    <a:gd name="T5" fmla="*/ 249 h 249"/>
                    <a:gd name="T6" fmla="*/ 125 w 125"/>
                    <a:gd name="T7" fmla="*/ 0 h 249"/>
                    <a:gd name="T8" fmla="*/ 0 w 125"/>
                    <a:gd name="T9" fmla="*/ 0 h 249"/>
                    <a:gd name="T10" fmla="*/ 0 w 125"/>
                    <a:gd name="T11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" h="249">
                      <a:moveTo>
                        <a:pt x="0" y="0"/>
                      </a:moveTo>
                      <a:lnTo>
                        <a:pt x="0" y="249"/>
                      </a:lnTo>
                      <a:lnTo>
                        <a:pt x="125" y="249"/>
                      </a:lnTo>
                      <a:lnTo>
                        <a:pt x="1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3" name="Freeform 35"/>
                <p:cNvSpPr/>
                <p:nvPr/>
              </p:nvSpPr>
              <p:spPr bwMode="auto">
                <a:xfrm>
                  <a:off x="5527676" y="3033713"/>
                  <a:ext cx="200025" cy="436563"/>
                </a:xfrm>
                <a:custGeom>
                  <a:avLst/>
                  <a:gdLst>
                    <a:gd name="T0" fmla="*/ 0 w 126"/>
                    <a:gd name="T1" fmla="*/ 0 h 275"/>
                    <a:gd name="T2" fmla="*/ 0 w 126"/>
                    <a:gd name="T3" fmla="*/ 275 h 275"/>
                    <a:gd name="T4" fmla="*/ 126 w 126"/>
                    <a:gd name="T5" fmla="*/ 275 h 275"/>
                    <a:gd name="T6" fmla="*/ 126 w 126"/>
                    <a:gd name="T7" fmla="*/ 0 h 275"/>
                    <a:gd name="T8" fmla="*/ 0 w 126"/>
                    <a:gd name="T9" fmla="*/ 0 h 275"/>
                    <a:gd name="T10" fmla="*/ 0 w 126"/>
                    <a:gd name="T11" fmla="*/ 0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275">
                      <a:moveTo>
                        <a:pt x="0" y="0"/>
                      </a:moveTo>
                      <a:lnTo>
                        <a:pt x="0" y="275"/>
                      </a:lnTo>
                      <a:lnTo>
                        <a:pt x="126" y="275"/>
                      </a:lnTo>
                      <a:lnTo>
                        <a:pt x="12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4" name="Freeform 36"/>
                <p:cNvSpPr/>
                <p:nvPr/>
              </p:nvSpPr>
              <p:spPr bwMode="auto">
                <a:xfrm>
                  <a:off x="5216526" y="3151188"/>
                  <a:ext cx="198438" cy="319088"/>
                </a:xfrm>
                <a:custGeom>
                  <a:avLst/>
                  <a:gdLst>
                    <a:gd name="T0" fmla="*/ 0 w 125"/>
                    <a:gd name="T1" fmla="*/ 0 h 201"/>
                    <a:gd name="T2" fmla="*/ 0 w 125"/>
                    <a:gd name="T3" fmla="*/ 201 h 201"/>
                    <a:gd name="T4" fmla="*/ 125 w 125"/>
                    <a:gd name="T5" fmla="*/ 201 h 201"/>
                    <a:gd name="T6" fmla="*/ 125 w 125"/>
                    <a:gd name="T7" fmla="*/ 0 h 201"/>
                    <a:gd name="T8" fmla="*/ 0 w 125"/>
                    <a:gd name="T9" fmla="*/ 0 h 201"/>
                    <a:gd name="T10" fmla="*/ 0 w 125"/>
                    <a:gd name="T11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" h="201">
                      <a:moveTo>
                        <a:pt x="0" y="0"/>
                      </a:moveTo>
                      <a:lnTo>
                        <a:pt x="0" y="201"/>
                      </a:lnTo>
                      <a:lnTo>
                        <a:pt x="125" y="201"/>
                      </a:lnTo>
                      <a:lnTo>
                        <a:pt x="1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  <p:sp>
              <p:nvSpPr>
                <p:cNvPr id="45" name="Freeform 37"/>
                <p:cNvSpPr>
                  <a:spLocks noEditPoints="1"/>
                </p:cNvSpPr>
                <p:nvPr/>
              </p:nvSpPr>
              <p:spPr bwMode="auto">
                <a:xfrm>
                  <a:off x="4024313" y="1354138"/>
                  <a:ext cx="4143375" cy="4152900"/>
                </a:xfrm>
                <a:custGeom>
                  <a:avLst/>
                  <a:gdLst>
                    <a:gd name="T0" fmla="*/ 2610 w 2610"/>
                    <a:gd name="T1" fmla="*/ 258 h 2616"/>
                    <a:gd name="T2" fmla="*/ 2610 w 2610"/>
                    <a:gd name="T3" fmla="*/ 0 h 2616"/>
                    <a:gd name="T4" fmla="*/ 0 w 2610"/>
                    <a:gd name="T5" fmla="*/ 0 h 2616"/>
                    <a:gd name="T6" fmla="*/ 0 w 2610"/>
                    <a:gd name="T7" fmla="*/ 258 h 2616"/>
                    <a:gd name="T8" fmla="*/ 90 w 2610"/>
                    <a:gd name="T9" fmla="*/ 258 h 2616"/>
                    <a:gd name="T10" fmla="*/ 90 w 2610"/>
                    <a:gd name="T11" fmla="*/ 1596 h 2616"/>
                    <a:gd name="T12" fmla="*/ 0 w 2610"/>
                    <a:gd name="T13" fmla="*/ 1596 h 2616"/>
                    <a:gd name="T14" fmla="*/ 0 w 2610"/>
                    <a:gd name="T15" fmla="*/ 1854 h 2616"/>
                    <a:gd name="T16" fmla="*/ 1175 w 2610"/>
                    <a:gd name="T17" fmla="*/ 1854 h 2616"/>
                    <a:gd name="T18" fmla="*/ 1175 w 2610"/>
                    <a:gd name="T19" fmla="*/ 2361 h 2616"/>
                    <a:gd name="T20" fmla="*/ 651 w 2610"/>
                    <a:gd name="T21" fmla="*/ 2361 h 2616"/>
                    <a:gd name="T22" fmla="*/ 651 w 2610"/>
                    <a:gd name="T23" fmla="*/ 2616 h 2616"/>
                    <a:gd name="T24" fmla="*/ 1956 w 2610"/>
                    <a:gd name="T25" fmla="*/ 2616 h 2616"/>
                    <a:gd name="T26" fmla="*/ 1956 w 2610"/>
                    <a:gd name="T27" fmla="*/ 2361 h 2616"/>
                    <a:gd name="T28" fmla="*/ 1433 w 2610"/>
                    <a:gd name="T29" fmla="*/ 2361 h 2616"/>
                    <a:gd name="T30" fmla="*/ 1433 w 2610"/>
                    <a:gd name="T31" fmla="*/ 1854 h 2616"/>
                    <a:gd name="T32" fmla="*/ 2610 w 2610"/>
                    <a:gd name="T33" fmla="*/ 1854 h 2616"/>
                    <a:gd name="T34" fmla="*/ 2610 w 2610"/>
                    <a:gd name="T35" fmla="*/ 1596 h 2616"/>
                    <a:gd name="T36" fmla="*/ 2512 w 2610"/>
                    <a:gd name="T37" fmla="*/ 1596 h 2616"/>
                    <a:gd name="T38" fmla="*/ 2512 w 2610"/>
                    <a:gd name="T39" fmla="*/ 258 h 2616"/>
                    <a:gd name="T40" fmla="*/ 2610 w 2610"/>
                    <a:gd name="T41" fmla="*/ 258 h 2616"/>
                    <a:gd name="T42" fmla="*/ 2243 w 2610"/>
                    <a:gd name="T43" fmla="*/ 1582 h 2616"/>
                    <a:gd name="T44" fmla="*/ 358 w 2610"/>
                    <a:gd name="T45" fmla="*/ 1582 h 2616"/>
                    <a:gd name="T46" fmla="*/ 358 w 2610"/>
                    <a:gd name="T47" fmla="*/ 270 h 2616"/>
                    <a:gd name="T48" fmla="*/ 2243 w 2610"/>
                    <a:gd name="T49" fmla="*/ 270 h 2616"/>
                    <a:gd name="T50" fmla="*/ 2243 w 2610"/>
                    <a:gd name="T51" fmla="*/ 1582 h 2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610" h="2616">
                      <a:moveTo>
                        <a:pt x="2610" y="258"/>
                      </a:moveTo>
                      <a:lnTo>
                        <a:pt x="2610" y="0"/>
                      </a:lnTo>
                      <a:lnTo>
                        <a:pt x="0" y="0"/>
                      </a:lnTo>
                      <a:lnTo>
                        <a:pt x="0" y="258"/>
                      </a:lnTo>
                      <a:lnTo>
                        <a:pt x="90" y="258"/>
                      </a:lnTo>
                      <a:lnTo>
                        <a:pt x="90" y="1596"/>
                      </a:lnTo>
                      <a:lnTo>
                        <a:pt x="0" y="1596"/>
                      </a:lnTo>
                      <a:lnTo>
                        <a:pt x="0" y="1854"/>
                      </a:lnTo>
                      <a:lnTo>
                        <a:pt x="1175" y="1854"/>
                      </a:lnTo>
                      <a:lnTo>
                        <a:pt x="1175" y="2361"/>
                      </a:lnTo>
                      <a:lnTo>
                        <a:pt x="651" y="2361"/>
                      </a:lnTo>
                      <a:lnTo>
                        <a:pt x="651" y="2616"/>
                      </a:lnTo>
                      <a:lnTo>
                        <a:pt x="1956" y="2616"/>
                      </a:lnTo>
                      <a:lnTo>
                        <a:pt x="1956" y="2361"/>
                      </a:lnTo>
                      <a:lnTo>
                        <a:pt x="1433" y="2361"/>
                      </a:lnTo>
                      <a:lnTo>
                        <a:pt x="1433" y="1854"/>
                      </a:lnTo>
                      <a:lnTo>
                        <a:pt x="2610" y="1854"/>
                      </a:lnTo>
                      <a:lnTo>
                        <a:pt x="2610" y="1596"/>
                      </a:lnTo>
                      <a:lnTo>
                        <a:pt x="2512" y="1596"/>
                      </a:lnTo>
                      <a:lnTo>
                        <a:pt x="2512" y="258"/>
                      </a:lnTo>
                      <a:lnTo>
                        <a:pt x="2610" y="258"/>
                      </a:lnTo>
                      <a:close/>
                      <a:moveTo>
                        <a:pt x="2243" y="1582"/>
                      </a:moveTo>
                      <a:lnTo>
                        <a:pt x="358" y="1582"/>
                      </a:lnTo>
                      <a:lnTo>
                        <a:pt x="358" y="270"/>
                      </a:lnTo>
                      <a:lnTo>
                        <a:pt x="2243" y="270"/>
                      </a:lnTo>
                      <a:lnTo>
                        <a:pt x="2243" y="15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  <a:latin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17" name="矩形 16"/>
            <p:cNvSpPr/>
            <p:nvPr/>
          </p:nvSpPr>
          <p:spPr>
            <a:xfrm>
              <a:off x="7087703" y="2398197"/>
              <a:ext cx="983081" cy="223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06.Promote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765974" y="1441531"/>
              <a:ext cx="837000" cy="837000"/>
              <a:chOff x="9021298" y="2668159"/>
              <a:chExt cx="1116000" cy="111600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9021298" y="2668159"/>
                <a:ext cx="1116000" cy="1116000"/>
                <a:chOff x="1395283" y="2970986"/>
                <a:chExt cx="1116000" cy="1116000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1395283" y="2970986"/>
                  <a:ext cx="1116000" cy="11160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1503283" y="3078986"/>
                  <a:ext cx="900000" cy="90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617268" y="3192971"/>
                  <a:ext cx="672029" cy="672029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9327140" y="3011257"/>
                <a:ext cx="500648" cy="390636"/>
                <a:chOff x="8949623" y="1963738"/>
                <a:chExt cx="3763963" cy="2936876"/>
              </a:xfrm>
              <a:solidFill>
                <a:schemeClr val="bg1"/>
              </a:solidFill>
            </p:grpSpPr>
            <p:sp>
              <p:nvSpPr>
                <p:cNvPr id="3" name="Freeform 41"/>
                <p:cNvSpPr/>
                <p:nvPr/>
              </p:nvSpPr>
              <p:spPr bwMode="auto">
                <a:xfrm>
                  <a:off x="10105323" y="3703638"/>
                  <a:ext cx="642938" cy="1196975"/>
                </a:xfrm>
                <a:custGeom>
                  <a:avLst/>
                  <a:gdLst>
                    <a:gd name="T0" fmla="*/ 28 w 171"/>
                    <a:gd name="T1" fmla="*/ 318 h 318"/>
                    <a:gd name="T2" fmla="*/ 143 w 171"/>
                    <a:gd name="T3" fmla="*/ 318 h 318"/>
                    <a:gd name="T4" fmla="*/ 171 w 171"/>
                    <a:gd name="T5" fmla="*/ 291 h 318"/>
                    <a:gd name="T6" fmla="*/ 171 w 171"/>
                    <a:gd name="T7" fmla="*/ 43 h 318"/>
                    <a:gd name="T8" fmla="*/ 93 w 171"/>
                    <a:gd name="T9" fmla="*/ 0 h 318"/>
                    <a:gd name="T10" fmla="*/ 0 w 171"/>
                    <a:gd name="T11" fmla="*/ 55 h 318"/>
                    <a:gd name="T12" fmla="*/ 0 w 171"/>
                    <a:gd name="T13" fmla="*/ 291 h 318"/>
                    <a:gd name="T14" fmla="*/ 28 w 171"/>
                    <a:gd name="T15" fmla="*/ 31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1" h="318">
                      <a:moveTo>
                        <a:pt x="28" y="318"/>
                      </a:moveTo>
                      <a:cubicBezTo>
                        <a:pt x="66" y="318"/>
                        <a:pt x="105" y="318"/>
                        <a:pt x="143" y="318"/>
                      </a:cubicBezTo>
                      <a:cubicBezTo>
                        <a:pt x="158" y="318"/>
                        <a:pt x="171" y="306"/>
                        <a:pt x="171" y="291"/>
                      </a:cubicBezTo>
                      <a:cubicBezTo>
                        <a:pt x="171" y="43"/>
                        <a:pt x="171" y="43"/>
                        <a:pt x="171" y="43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291"/>
                        <a:pt x="0" y="291"/>
                        <a:pt x="0" y="291"/>
                      </a:cubicBezTo>
                      <a:cubicBezTo>
                        <a:pt x="0" y="306"/>
                        <a:pt x="13" y="318"/>
                        <a:pt x="28" y="3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" name="Freeform 42"/>
                <p:cNvSpPr/>
                <p:nvPr/>
              </p:nvSpPr>
              <p:spPr bwMode="auto">
                <a:xfrm>
                  <a:off x="8949623" y="1963738"/>
                  <a:ext cx="3763963" cy="2203450"/>
                </a:xfrm>
                <a:custGeom>
                  <a:avLst/>
                  <a:gdLst>
                    <a:gd name="T0" fmla="*/ 0 w 2371"/>
                    <a:gd name="T1" fmla="*/ 1208 h 1388"/>
                    <a:gd name="T2" fmla="*/ 891 w 2371"/>
                    <a:gd name="T3" fmla="*/ 681 h 1388"/>
                    <a:gd name="T4" fmla="*/ 943 w 2371"/>
                    <a:gd name="T5" fmla="*/ 650 h 1388"/>
                    <a:gd name="T6" fmla="*/ 995 w 2371"/>
                    <a:gd name="T7" fmla="*/ 679 h 1388"/>
                    <a:gd name="T8" fmla="*/ 1263 w 2371"/>
                    <a:gd name="T9" fmla="*/ 826 h 1388"/>
                    <a:gd name="T10" fmla="*/ 1976 w 2371"/>
                    <a:gd name="T11" fmla="*/ 214 h 1388"/>
                    <a:gd name="T12" fmla="*/ 1874 w 2371"/>
                    <a:gd name="T13" fmla="*/ 98 h 1388"/>
                    <a:gd name="T14" fmla="*/ 2123 w 2371"/>
                    <a:gd name="T15" fmla="*/ 48 h 1388"/>
                    <a:gd name="T16" fmla="*/ 2371 w 2371"/>
                    <a:gd name="T17" fmla="*/ 0 h 1388"/>
                    <a:gd name="T18" fmla="*/ 2291 w 2371"/>
                    <a:gd name="T19" fmla="*/ 240 h 1388"/>
                    <a:gd name="T20" fmla="*/ 2208 w 2371"/>
                    <a:gd name="T21" fmla="*/ 482 h 1388"/>
                    <a:gd name="T22" fmla="*/ 2113 w 2371"/>
                    <a:gd name="T23" fmla="*/ 373 h 1388"/>
                    <a:gd name="T24" fmla="*/ 1343 w 2371"/>
                    <a:gd name="T25" fmla="*/ 1032 h 1388"/>
                    <a:gd name="T26" fmla="*/ 1289 w 2371"/>
                    <a:gd name="T27" fmla="*/ 1080 h 1388"/>
                    <a:gd name="T28" fmla="*/ 1225 w 2371"/>
                    <a:gd name="T29" fmla="*/ 1046 h 1388"/>
                    <a:gd name="T30" fmla="*/ 945 w 2371"/>
                    <a:gd name="T31" fmla="*/ 892 h 1388"/>
                    <a:gd name="T32" fmla="*/ 109 w 2371"/>
                    <a:gd name="T33" fmla="*/ 1388 h 1388"/>
                    <a:gd name="T34" fmla="*/ 0 w 2371"/>
                    <a:gd name="T35" fmla="*/ 1208 h 1388"/>
                    <a:gd name="T36" fmla="*/ 0 w 2371"/>
                    <a:gd name="T37" fmla="*/ 1208 h 1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71" h="1388">
                      <a:moveTo>
                        <a:pt x="0" y="1208"/>
                      </a:moveTo>
                      <a:lnTo>
                        <a:pt x="891" y="681"/>
                      </a:lnTo>
                      <a:lnTo>
                        <a:pt x="943" y="650"/>
                      </a:lnTo>
                      <a:lnTo>
                        <a:pt x="995" y="679"/>
                      </a:lnTo>
                      <a:lnTo>
                        <a:pt x="1263" y="826"/>
                      </a:lnTo>
                      <a:lnTo>
                        <a:pt x="1976" y="214"/>
                      </a:lnTo>
                      <a:lnTo>
                        <a:pt x="1874" y="98"/>
                      </a:lnTo>
                      <a:lnTo>
                        <a:pt x="2123" y="48"/>
                      </a:lnTo>
                      <a:lnTo>
                        <a:pt x="2371" y="0"/>
                      </a:lnTo>
                      <a:lnTo>
                        <a:pt x="2291" y="240"/>
                      </a:lnTo>
                      <a:lnTo>
                        <a:pt x="2208" y="482"/>
                      </a:lnTo>
                      <a:lnTo>
                        <a:pt x="2113" y="373"/>
                      </a:lnTo>
                      <a:lnTo>
                        <a:pt x="1343" y="1032"/>
                      </a:lnTo>
                      <a:lnTo>
                        <a:pt x="1289" y="1080"/>
                      </a:lnTo>
                      <a:lnTo>
                        <a:pt x="1225" y="1046"/>
                      </a:lnTo>
                      <a:lnTo>
                        <a:pt x="945" y="892"/>
                      </a:lnTo>
                      <a:lnTo>
                        <a:pt x="109" y="1388"/>
                      </a:lnTo>
                      <a:lnTo>
                        <a:pt x="0" y="1208"/>
                      </a:lnTo>
                      <a:lnTo>
                        <a:pt x="0" y="12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Freeform 43"/>
                <p:cNvSpPr/>
                <p:nvPr/>
              </p:nvSpPr>
              <p:spPr bwMode="auto">
                <a:xfrm>
                  <a:off x="9206798" y="4065588"/>
                  <a:ext cx="638175" cy="835025"/>
                </a:xfrm>
                <a:custGeom>
                  <a:avLst/>
                  <a:gdLst>
                    <a:gd name="T0" fmla="*/ 27 w 170"/>
                    <a:gd name="T1" fmla="*/ 222 h 222"/>
                    <a:gd name="T2" fmla="*/ 142 w 170"/>
                    <a:gd name="T3" fmla="*/ 222 h 222"/>
                    <a:gd name="T4" fmla="*/ 170 w 170"/>
                    <a:gd name="T5" fmla="*/ 195 h 222"/>
                    <a:gd name="T6" fmla="*/ 170 w 170"/>
                    <a:gd name="T7" fmla="*/ 0 h 222"/>
                    <a:gd name="T8" fmla="*/ 0 w 170"/>
                    <a:gd name="T9" fmla="*/ 101 h 222"/>
                    <a:gd name="T10" fmla="*/ 0 w 170"/>
                    <a:gd name="T11" fmla="*/ 195 h 222"/>
                    <a:gd name="T12" fmla="*/ 27 w 170"/>
                    <a:gd name="T13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0" h="222">
                      <a:moveTo>
                        <a:pt x="27" y="222"/>
                      </a:moveTo>
                      <a:cubicBezTo>
                        <a:pt x="142" y="222"/>
                        <a:pt x="142" y="222"/>
                        <a:pt x="142" y="222"/>
                      </a:cubicBezTo>
                      <a:cubicBezTo>
                        <a:pt x="158" y="222"/>
                        <a:pt x="170" y="210"/>
                        <a:pt x="170" y="195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95"/>
                        <a:pt x="0" y="195"/>
                        <a:pt x="0" y="195"/>
                      </a:cubicBezTo>
                      <a:cubicBezTo>
                        <a:pt x="0" y="210"/>
                        <a:pt x="12" y="222"/>
                        <a:pt x="27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0" name="Freeform 44"/>
                <p:cNvSpPr/>
                <p:nvPr/>
              </p:nvSpPr>
              <p:spPr bwMode="auto">
                <a:xfrm>
                  <a:off x="11007023" y="3470276"/>
                  <a:ext cx="639763" cy="1430338"/>
                </a:xfrm>
                <a:custGeom>
                  <a:avLst/>
                  <a:gdLst>
                    <a:gd name="T0" fmla="*/ 28 w 170"/>
                    <a:gd name="T1" fmla="*/ 380 h 380"/>
                    <a:gd name="T2" fmla="*/ 142 w 170"/>
                    <a:gd name="T3" fmla="*/ 380 h 380"/>
                    <a:gd name="T4" fmla="*/ 170 w 170"/>
                    <a:gd name="T5" fmla="*/ 353 h 380"/>
                    <a:gd name="T6" fmla="*/ 170 w 170"/>
                    <a:gd name="T7" fmla="*/ 4 h 380"/>
                    <a:gd name="T8" fmla="*/ 170 w 170"/>
                    <a:gd name="T9" fmla="*/ 0 h 380"/>
                    <a:gd name="T10" fmla="*/ 2 w 170"/>
                    <a:gd name="T11" fmla="*/ 144 h 380"/>
                    <a:gd name="T12" fmla="*/ 0 w 170"/>
                    <a:gd name="T13" fmla="*/ 143 h 380"/>
                    <a:gd name="T14" fmla="*/ 0 w 170"/>
                    <a:gd name="T15" fmla="*/ 353 h 380"/>
                    <a:gd name="T16" fmla="*/ 28 w 170"/>
                    <a:gd name="T17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380">
                      <a:moveTo>
                        <a:pt x="28" y="380"/>
                      </a:moveTo>
                      <a:cubicBezTo>
                        <a:pt x="66" y="380"/>
                        <a:pt x="104" y="380"/>
                        <a:pt x="142" y="380"/>
                      </a:cubicBezTo>
                      <a:cubicBezTo>
                        <a:pt x="158" y="380"/>
                        <a:pt x="170" y="368"/>
                        <a:pt x="170" y="353"/>
                      </a:cubicBezTo>
                      <a:cubicBezTo>
                        <a:pt x="170" y="237"/>
                        <a:pt x="170" y="121"/>
                        <a:pt x="170" y="4"/>
                      </a:cubicBezTo>
                      <a:cubicBezTo>
                        <a:pt x="170" y="3"/>
                        <a:pt x="170" y="2"/>
                        <a:pt x="170" y="0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0" y="353"/>
                        <a:pt x="0" y="353"/>
                        <a:pt x="0" y="353"/>
                      </a:cubicBezTo>
                      <a:cubicBezTo>
                        <a:pt x="0" y="368"/>
                        <a:pt x="12" y="380"/>
                        <a:pt x="28" y="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1" name="Freeform 45"/>
                <p:cNvSpPr/>
                <p:nvPr/>
              </p:nvSpPr>
              <p:spPr bwMode="auto">
                <a:xfrm>
                  <a:off x="11905548" y="2921001"/>
                  <a:ext cx="642938" cy="1979613"/>
                </a:xfrm>
                <a:custGeom>
                  <a:avLst/>
                  <a:gdLst>
                    <a:gd name="T0" fmla="*/ 28 w 171"/>
                    <a:gd name="T1" fmla="*/ 526 h 526"/>
                    <a:gd name="T2" fmla="*/ 143 w 171"/>
                    <a:gd name="T3" fmla="*/ 526 h 526"/>
                    <a:gd name="T4" fmla="*/ 171 w 171"/>
                    <a:gd name="T5" fmla="*/ 499 h 526"/>
                    <a:gd name="T6" fmla="*/ 171 w 171"/>
                    <a:gd name="T7" fmla="*/ 78 h 526"/>
                    <a:gd name="T8" fmla="*/ 102 w 171"/>
                    <a:gd name="T9" fmla="*/ 0 h 526"/>
                    <a:gd name="T10" fmla="*/ 0 w 171"/>
                    <a:gd name="T11" fmla="*/ 87 h 526"/>
                    <a:gd name="T12" fmla="*/ 0 w 171"/>
                    <a:gd name="T13" fmla="*/ 499 h 526"/>
                    <a:gd name="T14" fmla="*/ 28 w 171"/>
                    <a:gd name="T15" fmla="*/ 526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1" h="526">
                      <a:moveTo>
                        <a:pt x="28" y="526"/>
                      </a:moveTo>
                      <a:cubicBezTo>
                        <a:pt x="143" y="526"/>
                        <a:pt x="143" y="526"/>
                        <a:pt x="143" y="526"/>
                      </a:cubicBezTo>
                      <a:cubicBezTo>
                        <a:pt x="158" y="526"/>
                        <a:pt x="171" y="514"/>
                        <a:pt x="171" y="499"/>
                      </a:cubicBezTo>
                      <a:cubicBezTo>
                        <a:pt x="171" y="78"/>
                        <a:pt x="171" y="78"/>
                        <a:pt x="171" y="78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499"/>
                        <a:pt x="0" y="499"/>
                        <a:pt x="0" y="499"/>
                      </a:cubicBezTo>
                      <a:cubicBezTo>
                        <a:pt x="0" y="514"/>
                        <a:pt x="13" y="526"/>
                        <a:pt x="28" y="5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>
                    <a:solidFill>
                      <a:srgbClr val="FFFF00"/>
                    </a:solidFill>
                  </a:endParaRPr>
                </a:p>
              </p:txBody>
            </p:sp>
          </p:grpSp>
        </p:grpSp>
        <p:cxnSp>
          <p:nvCxnSpPr>
            <p:cNvPr id="19" name="直接连接符 18"/>
            <p:cNvCxnSpPr>
              <a:stCxn id="79" idx="6"/>
              <a:endCxn id="76" idx="1"/>
            </p:cNvCxnSpPr>
            <p:nvPr/>
          </p:nvCxnSpPr>
          <p:spPr>
            <a:xfrm>
              <a:off x="1883463" y="2087152"/>
              <a:ext cx="343195" cy="331425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916236" y="2801214"/>
              <a:ext cx="909068" cy="47948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3738472" y="2499791"/>
              <a:ext cx="86832" cy="316715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814543" y="2810104"/>
              <a:ext cx="661496" cy="287016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64" idx="7"/>
              <a:endCxn id="46" idx="3"/>
            </p:cNvCxnSpPr>
            <p:nvPr/>
          </p:nvCxnSpPr>
          <p:spPr>
            <a:xfrm flipV="1">
              <a:off x="5177554" y="2884119"/>
              <a:ext cx="699230" cy="68972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46" idx="6"/>
              <a:endCxn id="33" idx="3"/>
            </p:cNvCxnSpPr>
            <p:nvPr/>
          </p:nvCxnSpPr>
          <p:spPr>
            <a:xfrm flipV="1">
              <a:off x="6591208" y="2155956"/>
              <a:ext cx="297341" cy="432239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0e7a7d5a490acb667638cb42673317f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00" y="3249295"/>
            <a:ext cx="4337685" cy="413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1\c727d640a45af45c56325e962060a810.pngc727d640a45af45c56325e962060a8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9690" y="-12382"/>
            <a:ext cx="12250420" cy="6835775"/>
          </a:xfrm>
          <a:prstGeom prst="rect">
            <a:avLst/>
          </a:prstGeom>
        </p:spPr>
      </p:pic>
      <p:pic>
        <p:nvPicPr>
          <p:cNvPr id="27" name="图片 26" descr="D:\1\898783f01acd21d7dd56fac24fcd7cd7.png898783f01acd21d7dd56fac24fcd7cd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120" y="538480"/>
            <a:ext cx="5814695" cy="2827655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4231640" y="2457450"/>
            <a:ext cx="409765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第四章</a:t>
            </a:r>
            <a:r>
              <a:rPr lang="en-US" altLang="zh-CN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叶根友毛笔行书简体" panose="02010601030101010101" charset="-122"/>
                <a:ea typeface="叶根友毛笔行书简体" panose="02010601030101010101" charset="-122"/>
              </a:rPr>
              <a:t>                  </a:t>
            </a:r>
            <a:endParaRPr lang="en-US" altLang="zh-CN" sz="4800" b="1" spc="300" dirty="0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叶根友毛笔行书简体" panose="02010601030101010101" charset="-122"/>
              <a:ea typeface="叶根友毛笔行书简体" panose="02010601030101010101" charset="-122"/>
              <a:sym typeface="+mn-ea"/>
            </a:endParaRPr>
          </a:p>
        </p:txBody>
      </p:sp>
      <p:sp>
        <p:nvSpPr>
          <p:cNvPr id="9" name="TextBox 38"/>
          <p:cNvSpPr txBox="1"/>
          <p:nvPr/>
        </p:nvSpPr>
        <p:spPr>
          <a:xfrm>
            <a:off x="4399280" y="3366135"/>
            <a:ext cx="50514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活动经费及预算</a:t>
            </a:r>
          </a:p>
        </p:txBody>
      </p:sp>
      <p:pic>
        <p:nvPicPr>
          <p:cNvPr id="18" name="图片 17" descr="D:\1\0008f8f98a1a152e8d5052e6df0e4c71.png0008f8f98a1a152e8d5052e6df0e4c7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8143" y="2707958"/>
            <a:ext cx="2575560" cy="257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e4536221709cd4e85efd9017bb350f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40665"/>
            <a:ext cx="5894070" cy="7077075"/>
          </a:xfrm>
          <a:prstGeom prst="rect">
            <a:avLst/>
          </a:prstGeom>
        </p:spPr>
      </p:pic>
      <p:pic>
        <p:nvPicPr>
          <p:cNvPr id="4" name="图片 3" descr="D:\1\36c2765f048c482b5d8a62fc27079809.png36c2765f048c482b5d8a62fc2707980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82260" y="4026535"/>
            <a:ext cx="6934200" cy="3698240"/>
          </a:xfrm>
          <a:prstGeom prst="rect">
            <a:avLst/>
          </a:prstGeom>
        </p:spPr>
      </p:pic>
      <p:pic>
        <p:nvPicPr>
          <p:cNvPr id="73" name="图片 72" descr="D:\1\0008f8f98a1a152e8d5052e6df0e4c71.png0008f8f98a1a152e8d5052e6df0e4c7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86735" y="1929130"/>
            <a:ext cx="1315085" cy="1315085"/>
          </a:xfrm>
          <a:prstGeom prst="rect">
            <a:avLst/>
          </a:prstGeom>
        </p:spPr>
      </p:pic>
      <p:sp>
        <p:nvSpPr>
          <p:cNvPr id="74" name="TextBox 39"/>
          <p:cNvSpPr txBox="1"/>
          <p:nvPr/>
        </p:nvSpPr>
        <p:spPr>
          <a:xfrm>
            <a:off x="8614823" y="2584751"/>
            <a:ext cx="470329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、活动受众分析</a:t>
            </a:r>
          </a:p>
        </p:txBody>
      </p:sp>
      <p:pic>
        <p:nvPicPr>
          <p:cNvPr id="2" name="图片 1" descr="a05ac70fd160e499e0c7cab2a48b3c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-146685"/>
            <a:ext cx="3310255" cy="3310255"/>
          </a:xfrm>
          <a:prstGeom prst="rect">
            <a:avLst/>
          </a:prstGeom>
        </p:spPr>
      </p:pic>
      <p:sp>
        <p:nvSpPr>
          <p:cNvPr id="18" name="Title 2"/>
          <p:cNvSpPr txBox="1"/>
          <p:nvPr/>
        </p:nvSpPr>
        <p:spPr>
          <a:xfrm>
            <a:off x="956310" y="2114550"/>
            <a:ext cx="1994535" cy="702310"/>
          </a:xfrm>
          <a:prstGeom prst="rect">
            <a:avLst/>
          </a:prstGeom>
        </p:spPr>
        <p:txBody>
          <a:bodyPr vert="horz" lIns="45720" tIns="22860" rIns="45720" bIns="22860" rtlCol="0" anchor="ctr"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  录</a:t>
            </a:r>
            <a:r>
              <a:rPr lang="zh-CN" altLang="en-US" sz="33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l"/>
            <a:endParaRPr lang="en-US" altLang="zh-CN" sz="27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04daabb9edc8355fb0053471d0e92df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10" y="345440"/>
            <a:ext cx="1941830" cy="1812290"/>
          </a:xfrm>
          <a:prstGeom prst="rect">
            <a:avLst/>
          </a:prstGeom>
        </p:spPr>
      </p:pic>
      <p:pic>
        <p:nvPicPr>
          <p:cNvPr id="5" name="图片 4" descr="232d7ef49ee390ee9c609b74eecac6f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040" y="2157095"/>
            <a:ext cx="1056005" cy="1115695"/>
          </a:xfrm>
          <a:prstGeom prst="rect">
            <a:avLst/>
          </a:prstGeom>
        </p:spPr>
      </p:pic>
      <p:pic>
        <p:nvPicPr>
          <p:cNvPr id="6" name="图片 5" descr="0e7a7d5a490acb667638cb42673317f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4605" y="3244215"/>
            <a:ext cx="1955165" cy="1862455"/>
          </a:xfrm>
          <a:prstGeom prst="rect">
            <a:avLst/>
          </a:prstGeom>
        </p:spPr>
      </p:pic>
      <p:sp>
        <p:nvSpPr>
          <p:cNvPr id="9" name="TextBox 38"/>
          <p:cNvSpPr txBox="1"/>
          <p:nvPr/>
        </p:nvSpPr>
        <p:spPr>
          <a:xfrm>
            <a:off x="4255135" y="2584450"/>
            <a:ext cx="3040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、活动背景介绍</a:t>
            </a:r>
          </a:p>
        </p:txBody>
      </p:sp>
      <p:sp>
        <p:nvSpPr>
          <p:cNvPr id="10" name="TextBox 40"/>
          <p:cNvSpPr txBox="1"/>
          <p:nvPr/>
        </p:nvSpPr>
        <p:spPr>
          <a:xfrm>
            <a:off x="4255369" y="3925666"/>
            <a:ext cx="4703298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66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03</a:t>
            </a:r>
            <a:r>
              <a:rPr lang="zh-CN" altLang="en-US" sz="266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、活动执行流程</a:t>
            </a:r>
          </a:p>
        </p:txBody>
      </p:sp>
      <p:pic>
        <p:nvPicPr>
          <p:cNvPr id="15" name="图片 14" descr="77906e55211d8c0eae00e77d9a75cca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385" y="3649345"/>
            <a:ext cx="1452880" cy="1053465"/>
          </a:xfrm>
          <a:prstGeom prst="rect">
            <a:avLst/>
          </a:prstGeom>
        </p:spPr>
      </p:pic>
      <p:sp>
        <p:nvSpPr>
          <p:cNvPr id="16" name="TextBox 40"/>
          <p:cNvSpPr txBox="1"/>
          <p:nvPr/>
        </p:nvSpPr>
        <p:spPr>
          <a:xfrm>
            <a:off x="8760059" y="3926301"/>
            <a:ext cx="4703298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66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04</a:t>
            </a:r>
            <a:r>
              <a:rPr lang="zh-CN" altLang="en-US" sz="266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3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2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8" grpId="0"/>
      <p:bldP spid="18" grpId="1"/>
      <p:bldP spid="9" grpId="0"/>
      <p:bldP spid="10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图片 211" descr="D:\1\232d7ef49ee390ee9c609b74eecac6f0.png232d7ef49ee390ee9c609b74eecac6f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63230" y="876935"/>
            <a:ext cx="3910965" cy="4131945"/>
          </a:xfrm>
          <a:prstGeom prst="rect">
            <a:avLst/>
          </a:prstGeom>
        </p:spPr>
      </p:pic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经费预算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780235" y="3711053"/>
            <a:ext cx="1347937" cy="1345229"/>
            <a:chOff x="5186121" y="3507044"/>
            <a:chExt cx="1010953" cy="1008922"/>
          </a:xfrm>
        </p:grpSpPr>
        <p:sp>
          <p:nvSpPr>
            <p:cNvPr id="94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95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96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97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98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99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0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1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2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3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4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5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6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7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8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09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0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1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2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3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4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852194" y="2366788"/>
            <a:ext cx="1347939" cy="1343985"/>
            <a:chOff x="5107781" y="2781590"/>
            <a:chExt cx="1010954" cy="1007989"/>
          </a:xfrm>
        </p:grpSpPr>
        <p:sp>
          <p:nvSpPr>
            <p:cNvPr id="116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7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8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19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0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3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4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5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6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7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8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29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0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1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2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3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4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5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6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7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38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8056811" y="4516974"/>
            <a:ext cx="1347937" cy="1346472"/>
            <a:chOff x="6073970" y="3409136"/>
            <a:chExt cx="1010953" cy="1009854"/>
          </a:xfrm>
        </p:grpSpPr>
        <p:sp>
          <p:nvSpPr>
            <p:cNvPr id="140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1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2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3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4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5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6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7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8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49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0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1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2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3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4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5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6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7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8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59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60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8072989" y="3201410"/>
            <a:ext cx="1315607" cy="1315391"/>
            <a:chOff x="6598099" y="2161504"/>
            <a:chExt cx="986705" cy="986543"/>
          </a:xfrm>
        </p:grpSpPr>
        <p:sp>
          <p:nvSpPr>
            <p:cNvPr id="169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0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1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2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3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4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5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6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7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8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79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0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1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2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3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4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5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6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7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8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  <p:sp>
          <p:nvSpPr>
            <p:cNvPr id="189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665">
                <a:solidFill>
                  <a:schemeClr val="tx1"/>
                </a:solidFill>
              </a:endParaRPr>
            </a:p>
          </p:txBody>
        </p:sp>
      </p:grpSp>
      <p:sp>
        <p:nvSpPr>
          <p:cNvPr id="190" name="Freeform 98"/>
          <p:cNvSpPr/>
          <p:nvPr/>
        </p:nvSpPr>
        <p:spPr bwMode="auto">
          <a:xfrm flipH="1">
            <a:off x="10532455" y="3907712"/>
            <a:ext cx="72123" cy="73353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4800"/>
          </a:p>
        </p:txBody>
      </p:sp>
      <p:sp>
        <p:nvSpPr>
          <p:cNvPr id="191" name="Freeform 106"/>
          <p:cNvSpPr/>
          <p:nvPr/>
        </p:nvSpPr>
        <p:spPr bwMode="auto">
          <a:xfrm flipH="1">
            <a:off x="9528961" y="2904384"/>
            <a:ext cx="60931" cy="77084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665">
              <a:solidFill>
                <a:schemeClr val="tx1"/>
              </a:solidFill>
            </a:endParaRPr>
          </a:p>
        </p:txBody>
      </p:sp>
      <p:sp>
        <p:nvSpPr>
          <p:cNvPr id="213" name="TextBox 85"/>
          <p:cNvSpPr txBox="1"/>
          <p:nvPr/>
        </p:nvSpPr>
        <p:spPr>
          <a:xfrm>
            <a:off x="1957810" y="1967748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214" name="TextBox 86"/>
          <p:cNvSpPr txBox="1"/>
          <p:nvPr/>
        </p:nvSpPr>
        <p:spPr>
          <a:xfrm>
            <a:off x="1957705" y="2274570"/>
            <a:ext cx="3726180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15" name="TextBox 87"/>
          <p:cNvSpPr txBox="1"/>
          <p:nvPr/>
        </p:nvSpPr>
        <p:spPr>
          <a:xfrm>
            <a:off x="1957810" y="3909744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216" name="TextBox 88"/>
          <p:cNvSpPr txBox="1"/>
          <p:nvPr/>
        </p:nvSpPr>
        <p:spPr>
          <a:xfrm>
            <a:off x="1957705" y="4216400"/>
            <a:ext cx="3726815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0" grpId="0" bldLvl="0" animBg="1"/>
      <p:bldP spid="191" grpId="0" bldLvl="0" animBg="1"/>
      <p:bldP spid="213" grpId="0"/>
      <p:bldP spid="214" grpId="0" bldLvl="0" animBg="1"/>
      <p:bldP spid="215" grpId="0"/>
      <p:bldP spid="21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图片 216" descr="D:\1\0008f8f98a1a152e8d5052e6df0e4c71.png0008f8f98a1a152e8d5052e6df0e4c7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14370" y="996315"/>
            <a:ext cx="1864995" cy="1864995"/>
          </a:xfrm>
          <a:prstGeom prst="rect">
            <a:avLst/>
          </a:prstGeom>
        </p:spPr>
      </p:pic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经费预算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5777800" y="1283246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3287329" y="2369103"/>
            <a:ext cx="1967375" cy="1902366"/>
            <a:chOff x="6061009" y="746678"/>
            <a:chExt cx="1967375" cy="1902366"/>
          </a:xfrm>
        </p:grpSpPr>
        <p:sp>
          <p:nvSpPr>
            <p:cNvPr id="82" name="Freeform 6"/>
            <p:cNvSpPr/>
            <p:nvPr/>
          </p:nvSpPr>
          <p:spPr bwMode="auto">
            <a:xfrm>
              <a:off x="6061009" y="746678"/>
              <a:ext cx="1007432" cy="1594474"/>
            </a:xfrm>
            <a:custGeom>
              <a:avLst/>
              <a:gdLst>
                <a:gd name="T0" fmla="*/ 0 w 891"/>
                <a:gd name="T1" fmla="*/ 1652 h 1652"/>
                <a:gd name="T2" fmla="*/ 891 w 891"/>
                <a:gd name="T3" fmla="*/ 1249 h 1652"/>
                <a:gd name="T4" fmla="*/ 891 w 891"/>
                <a:gd name="T5" fmla="*/ 0 h 1652"/>
                <a:gd name="T6" fmla="*/ 9 w 891"/>
                <a:gd name="T7" fmla="*/ 608 h 1652"/>
                <a:gd name="T8" fmla="*/ 0 w 891"/>
                <a:gd name="T9" fmla="*/ 1652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2">
                  <a:moveTo>
                    <a:pt x="0" y="1652"/>
                  </a:moveTo>
                  <a:lnTo>
                    <a:pt x="891" y="1249"/>
                  </a:lnTo>
                  <a:lnTo>
                    <a:pt x="891" y="0"/>
                  </a:lnTo>
                  <a:lnTo>
                    <a:pt x="9" y="608"/>
                  </a:lnTo>
                  <a:lnTo>
                    <a:pt x="0" y="16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7067310" y="746678"/>
              <a:ext cx="961074" cy="1593509"/>
            </a:xfrm>
            <a:custGeom>
              <a:avLst/>
              <a:gdLst>
                <a:gd name="T0" fmla="*/ 850 w 850"/>
                <a:gd name="T1" fmla="*/ 1650 h 1650"/>
                <a:gd name="T2" fmla="*/ 0 w 850"/>
                <a:gd name="T3" fmla="*/ 1249 h 1650"/>
                <a:gd name="T4" fmla="*/ 0 w 850"/>
                <a:gd name="T5" fmla="*/ 0 h 1650"/>
                <a:gd name="T6" fmla="*/ 850 w 850"/>
                <a:gd name="T7" fmla="*/ 622 h 1650"/>
                <a:gd name="T8" fmla="*/ 850 w 850"/>
                <a:gd name="T9" fmla="*/ 165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1650">
                  <a:moveTo>
                    <a:pt x="850" y="1650"/>
                  </a:moveTo>
                  <a:lnTo>
                    <a:pt x="0" y="1249"/>
                  </a:lnTo>
                  <a:lnTo>
                    <a:pt x="0" y="0"/>
                  </a:lnTo>
                  <a:lnTo>
                    <a:pt x="850" y="622"/>
                  </a:lnTo>
                  <a:lnTo>
                    <a:pt x="850" y="1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6061009" y="1951220"/>
              <a:ext cx="1967375" cy="697824"/>
            </a:xfrm>
            <a:custGeom>
              <a:avLst/>
              <a:gdLst>
                <a:gd name="T0" fmla="*/ 1741 w 1741"/>
                <a:gd name="T1" fmla="*/ 401 h 722"/>
                <a:gd name="T2" fmla="*/ 909 w 1741"/>
                <a:gd name="T3" fmla="*/ 722 h 722"/>
                <a:gd name="T4" fmla="*/ 0 w 1741"/>
                <a:gd name="T5" fmla="*/ 403 h 722"/>
                <a:gd name="T6" fmla="*/ 891 w 1741"/>
                <a:gd name="T7" fmla="*/ 0 h 722"/>
                <a:gd name="T8" fmla="*/ 1741 w 1741"/>
                <a:gd name="T9" fmla="*/ 40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722">
                  <a:moveTo>
                    <a:pt x="1741" y="401"/>
                  </a:moveTo>
                  <a:lnTo>
                    <a:pt x="909" y="722"/>
                  </a:lnTo>
                  <a:lnTo>
                    <a:pt x="0" y="403"/>
                  </a:lnTo>
                  <a:lnTo>
                    <a:pt x="891" y="0"/>
                  </a:lnTo>
                  <a:lnTo>
                    <a:pt x="1741" y="4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7764937" y="1407825"/>
              <a:ext cx="96107" cy="57911"/>
            </a:xfrm>
            <a:custGeom>
              <a:avLst/>
              <a:gdLst>
                <a:gd name="T0" fmla="*/ 83 w 44"/>
                <a:gd name="T1" fmla="*/ 0 h 31"/>
                <a:gd name="T2" fmla="*/ 0 w 44"/>
                <a:gd name="T3" fmla="*/ 48 h 31"/>
                <a:gd name="T4" fmla="*/ 6 w 44"/>
                <a:gd name="T5" fmla="*/ 60 h 31"/>
                <a:gd name="T6" fmla="*/ 85 w 44"/>
                <a:gd name="T7" fmla="*/ 14 h 31"/>
                <a:gd name="T8" fmla="*/ 83 w 4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1">
                  <a:moveTo>
                    <a:pt x="43" y="0"/>
                  </a:moveTo>
                  <a:cubicBezTo>
                    <a:pt x="25" y="4"/>
                    <a:pt x="1" y="25"/>
                    <a:pt x="0" y="2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6" y="10"/>
                    <a:pt x="44" y="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7621341" y="1238919"/>
              <a:ext cx="38443" cy="118717"/>
            </a:xfrm>
            <a:custGeom>
              <a:avLst/>
              <a:gdLst>
                <a:gd name="T0" fmla="*/ 34 w 18"/>
                <a:gd name="T1" fmla="*/ 6 h 64"/>
                <a:gd name="T2" fmla="*/ 26 w 18"/>
                <a:gd name="T3" fmla="*/ 0 h 64"/>
                <a:gd name="T4" fmla="*/ 0 w 18"/>
                <a:gd name="T5" fmla="*/ 121 h 64"/>
                <a:gd name="T6" fmla="*/ 9 w 18"/>
                <a:gd name="T7" fmla="*/ 123 h 64"/>
                <a:gd name="T8" fmla="*/ 34 w 18"/>
                <a:gd name="T9" fmla="*/ 6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64">
                  <a:moveTo>
                    <a:pt x="18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4" y="22"/>
                    <a:pt x="0" y="61"/>
                    <a:pt x="0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8" y="2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7810164" y="1558393"/>
              <a:ext cx="100630" cy="26060"/>
            </a:xfrm>
            <a:custGeom>
              <a:avLst/>
              <a:gdLst>
                <a:gd name="T0" fmla="*/ 0 w 46"/>
                <a:gd name="T1" fmla="*/ 10 h 14"/>
                <a:gd name="T2" fmla="*/ 0 w 46"/>
                <a:gd name="T3" fmla="*/ 21 h 14"/>
                <a:gd name="T4" fmla="*/ 87 w 46"/>
                <a:gd name="T5" fmla="*/ 27 h 14"/>
                <a:gd name="T6" fmla="*/ 89 w 46"/>
                <a:gd name="T7" fmla="*/ 15 h 14"/>
                <a:gd name="T8" fmla="*/ 0 w 46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4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8" y="7"/>
                    <a:pt x="45" y="1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28" y="0"/>
                    <a:pt x="1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7318320" y="1427128"/>
              <a:ext cx="98369" cy="55015"/>
            </a:xfrm>
            <a:custGeom>
              <a:avLst/>
              <a:gdLst>
                <a:gd name="T0" fmla="*/ 0 w 45"/>
                <a:gd name="T1" fmla="*/ 13 h 30"/>
                <a:gd name="T2" fmla="*/ 81 w 45"/>
                <a:gd name="T3" fmla="*/ 57 h 30"/>
                <a:gd name="T4" fmla="*/ 87 w 45"/>
                <a:gd name="T5" fmla="*/ 46 h 30"/>
                <a:gd name="T6" fmla="*/ 2 w 45"/>
                <a:gd name="T7" fmla="*/ 0 h 30"/>
                <a:gd name="T8" fmla="*/ 0 w 45"/>
                <a:gd name="T9" fmla="*/ 13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0">
                  <a:moveTo>
                    <a:pt x="0" y="7"/>
                  </a:moveTo>
                  <a:cubicBezTo>
                    <a:pt x="18" y="9"/>
                    <a:pt x="42" y="29"/>
                    <a:pt x="42" y="3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3"/>
                    <a:pt x="20" y="3"/>
                    <a:pt x="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7431387" y="1261118"/>
              <a:ext cx="61056" cy="110030"/>
            </a:xfrm>
            <a:custGeom>
              <a:avLst/>
              <a:gdLst>
                <a:gd name="T0" fmla="*/ 54 w 28"/>
                <a:gd name="T1" fmla="*/ 108 h 59"/>
                <a:gd name="T2" fmla="*/ 6 w 28"/>
                <a:gd name="T3" fmla="*/ 0 h 59"/>
                <a:gd name="T4" fmla="*/ 0 w 28"/>
                <a:gd name="T5" fmla="*/ 10 h 59"/>
                <a:gd name="T6" fmla="*/ 46 w 28"/>
                <a:gd name="T7" fmla="*/ 114 h 59"/>
                <a:gd name="T8" fmla="*/ 54 w 28"/>
                <a:gd name="T9" fmla="*/ 10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59">
                  <a:moveTo>
                    <a:pt x="28" y="56"/>
                  </a:moveTo>
                  <a:cubicBezTo>
                    <a:pt x="28" y="55"/>
                    <a:pt x="17" y="18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22"/>
                    <a:pt x="24" y="58"/>
                    <a:pt x="24" y="59"/>
                  </a:cubicBezTo>
                  <a:lnTo>
                    <a:pt x="2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7301360" y="1582522"/>
              <a:ext cx="101761" cy="27990"/>
            </a:xfrm>
            <a:custGeom>
              <a:avLst/>
              <a:gdLst>
                <a:gd name="T0" fmla="*/ 0 w 47"/>
                <a:gd name="T1" fmla="*/ 17 h 15"/>
                <a:gd name="T2" fmla="*/ 4 w 47"/>
                <a:gd name="T3" fmla="*/ 29 h 15"/>
                <a:gd name="T4" fmla="*/ 88 w 47"/>
                <a:gd name="T5" fmla="*/ 21 h 15"/>
                <a:gd name="T6" fmla="*/ 90 w 47"/>
                <a:gd name="T7" fmla="*/ 10 h 15"/>
                <a:gd name="T8" fmla="*/ 0 w 47"/>
                <a:gd name="T9" fmla="*/ 1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9" y="7"/>
                    <a:pt x="46" y="11"/>
                    <a:pt x="46" y="1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18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7788681" y="1682901"/>
              <a:ext cx="80278" cy="67562"/>
            </a:xfrm>
            <a:custGeom>
              <a:avLst/>
              <a:gdLst>
                <a:gd name="T0" fmla="*/ 6 w 37"/>
                <a:gd name="T1" fmla="*/ 0 h 36"/>
                <a:gd name="T2" fmla="*/ 0 w 37"/>
                <a:gd name="T3" fmla="*/ 10 h 36"/>
                <a:gd name="T4" fmla="*/ 61 w 37"/>
                <a:gd name="T5" fmla="*/ 70 h 36"/>
                <a:gd name="T6" fmla="*/ 71 w 37"/>
                <a:gd name="T7" fmla="*/ 62 h 36"/>
                <a:gd name="T8" fmla="*/ 6 w 3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6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19"/>
                    <a:pt x="32" y="3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14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7539932" y="1779418"/>
              <a:ext cx="122113" cy="54050"/>
            </a:xfrm>
            <a:custGeom>
              <a:avLst/>
              <a:gdLst>
                <a:gd name="T0" fmla="*/ 102 w 56"/>
                <a:gd name="T1" fmla="*/ 42 h 29"/>
                <a:gd name="T2" fmla="*/ 6 w 56"/>
                <a:gd name="T3" fmla="*/ 0 h 29"/>
                <a:gd name="T4" fmla="*/ 0 w 56"/>
                <a:gd name="T5" fmla="*/ 4 h 29"/>
                <a:gd name="T6" fmla="*/ 4 w 56"/>
                <a:gd name="T7" fmla="*/ 12 h 29"/>
                <a:gd name="T8" fmla="*/ 102 w 56"/>
                <a:gd name="T9" fmla="*/ 54 h 29"/>
                <a:gd name="T10" fmla="*/ 108 w 56"/>
                <a:gd name="T11" fmla="*/ 50 h 29"/>
                <a:gd name="T12" fmla="*/ 102 w 56"/>
                <a:gd name="T13" fmla="*/ 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9">
                  <a:moveTo>
                    <a:pt x="53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7"/>
            <p:cNvSpPr/>
            <p:nvPr/>
          </p:nvSpPr>
          <p:spPr bwMode="auto">
            <a:xfrm>
              <a:off x="7539932" y="1796792"/>
              <a:ext cx="119852" cy="54050"/>
            </a:xfrm>
            <a:custGeom>
              <a:avLst/>
              <a:gdLst>
                <a:gd name="T0" fmla="*/ 102 w 55"/>
                <a:gd name="T1" fmla="*/ 42 h 29"/>
                <a:gd name="T2" fmla="*/ 4 w 55"/>
                <a:gd name="T3" fmla="*/ 0 h 29"/>
                <a:gd name="T4" fmla="*/ 0 w 55"/>
                <a:gd name="T5" fmla="*/ 4 h 29"/>
                <a:gd name="T6" fmla="*/ 4 w 55"/>
                <a:gd name="T7" fmla="*/ 12 h 29"/>
                <a:gd name="T8" fmla="*/ 102 w 55"/>
                <a:gd name="T9" fmla="*/ 54 h 29"/>
                <a:gd name="T10" fmla="*/ 106 w 55"/>
                <a:gd name="T11" fmla="*/ 50 h 29"/>
                <a:gd name="T12" fmla="*/ 102 w 55"/>
                <a:gd name="T13" fmla="*/ 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9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5" y="28"/>
                    <a:pt x="55" y="26"/>
                  </a:cubicBezTo>
                  <a:cubicBezTo>
                    <a:pt x="55" y="25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18"/>
            <p:cNvSpPr/>
            <p:nvPr/>
          </p:nvSpPr>
          <p:spPr bwMode="auto">
            <a:xfrm>
              <a:off x="7537671" y="1813200"/>
              <a:ext cx="122113" cy="54050"/>
            </a:xfrm>
            <a:custGeom>
              <a:avLst/>
              <a:gdLst>
                <a:gd name="T0" fmla="*/ 104 w 56"/>
                <a:gd name="T1" fmla="*/ 42 h 29"/>
                <a:gd name="T2" fmla="*/ 6 w 56"/>
                <a:gd name="T3" fmla="*/ 0 h 29"/>
                <a:gd name="T4" fmla="*/ 0 w 56"/>
                <a:gd name="T5" fmla="*/ 4 h 29"/>
                <a:gd name="T6" fmla="*/ 6 w 56"/>
                <a:gd name="T7" fmla="*/ 12 h 29"/>
                <a:gd name="T8" fmla="*/ 104 w 56"/>
                <a:gd name="T9" fmla="*/ 54 h 29"/>
                <a:gd name="T10" fmla="*/ 108 w 56"/>
                <a:gd name="T11" fmla="*/ 50 h 29"/>
                <a:gd name="T12" fmla="*/ 104 w 56"/>
                <a:gd name="T13" fmla="*/ 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9">
                  <a:moveTo>
                    <a:pt x="54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7539932" y="1827677"/>
              <a:ext cx="119852" cy="67562"/>
            </a:xfrm>
            <a:custGeom>
              <a:avLst/>
              <a:gdLst>
                <a:gd name="T0" fmla="*/ 102 w 55"/>
                <a:gd name="T1" fmla="*/ 43 h 36"/>
                <a:gd name="T2" fmla="*/ 4 w 55"/>
                <a:gd name="T3" fmla="*/ 0 h 36"/>
                <a:gd name="T4" fmla="*/ 0 w 55"/>
                <a:gd name="T5" fmla="*/ 2 h 36"/>
                <a:gd name="T6" fmla="*/ 2 w 55"/>
                <a:gd name="T7" fmla="*/ 8 h 36"/>
                <a:gd name="T8" fmla="*/ 10 w 55"/>
                <a:gd name="T9" fmla="*/ 19 h 36"/>
                <a:gd name="T10" fmla="*/ 15 w 55"/>
                <a:gd name="T11" fmla="*/ 29 h 36"/>
                <a:gd name="T12" fmla="*/ 17 w 55"/>
                <a:gd name="T13" fmla="*/ 31 h 36"/>
                <a:gd name="T14" fmla="*/ 17 w 55"/>
                <a:gd name="T15" fmla="*/ 31 h 36"/>
                <a:gd name="T16" fmla="*/ 27 w 55"/>
                <a:gd name="T17" fmla="*/ 47 h 36"/>
                <a:gd name="T18" fmla="*/ 75 w 55"/>
                <a:gd name="T19" fmla="*/ 68 h 36"/>
                <a:gd name="T20" fmla="*/ 85 w 55"/>
                <a:gd name="T21" fmla="*/ 60 h 36"/>
                <a:gd name="T22" fmla="*/ 85 w 55"/>
                <a:gd name="T23" fmla="*/ 60 h 36"/>
                <a:gd name="T24" fmla="*/ 89 w 55"/>
                <a:gd name="T25" fmla="*/ 60 h 36"/>
                <a:gd name="T26" fmla="*/ 102 w 55"/>
                <a:gd name="T27" fmla="*/ 51 h 36"/>
                <a:gd name="T28" fmla="*/ 102 w 55"/>
                <a:gd name="T29" fmla="*/ 51 h 36"/>
                <a:gd name="T30" fmla="*/ 106 w 55"/>
                <a:gd name="T31" fmla="*/ 49 h 36"/>
                <a:gd name="T32" fmla="*/ 102 w 55"/>
                <a:gd name="T33" fmla="*/ 43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6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7" y="13"/>
                    <a:pt x="7" y="14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9"/>
                    <a:pt x="11" y="23"/>
                    <a:pt x="14" y="2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6"/>
                    <a:pt x="44" y="34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52" y="27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5" y="26"/>
                    <a:pt x="55" y="25"/>
                  </a:cubicBezTo>
                  <a:cubicBezTo>
                    <a:pt x="55" y="24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20"/>
            <p:cNvSpPr/>
            <p:nvPr/>
          </p:nvSpPr>
          <p:spPr bwMode="auto">
            <a:xfrm>
              <a:off x="7539932" y="1763010"/>
              <a:ext cx="122113" cy="54050"/>
            </a:xfrm>
            <a:custGeom>
              <a:avLst/>
              <a:gdLst>
                <a:gd name="T0" fmla="*/ 104 w 56"/>
                <a:gd name="T1" fmla="*/ 44 h 29"/>
                <a:gd name="T2" fmla="*/ 4 w 56"/>
                <a:gd name="T3" fmla="*/ 0 h 29"/>
                <a:gd name="T4" fmla="*/ 0 w 56"/>
                <a:gd name="T5" fmla="*/ 4 h 29"/>
                <a:gd name="T6" fmla="*/ 4 w 56"/>
                <a:gd name="T7" fmla="*/ 12 h 29"/>
                <a:gd name="T8" fmla="*/ 104 w 56"/>
                <a:gd name="T9" fmla="*/ 56 h 29"/>
                <a:gd name="T10" fmla="*/ 108 w 56"/>
                <a:gd name="T11" fmla="*/ 52 h 29"/>
                <a:gd name="T12" fmla="*/ 104 w 56"/>
                <a:gd name="T13" fmla="*/ 4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9">
                  <a:moveTo>
                    <a:pt x="54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5"/>
                    <a:pt x="55" y="23"/>
                    <a:pt x="5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21"/>
            <p:cNvSpPr>
              <a:spLocks noEditPoints="1"/>
            </p:cNvSpPr>
            <p:nvPr/>
          </p:nvSpPr>
          <p:spPr bwMode="auto">
            <a:xfrm>
              <a:off x="7466438" y="1405895"/>
              <a:ext cx="291714" cy="388967"/>
            </a:xfrm>
            <a:custGeom>
              <a:avLst/>
              <a:gdLst>
                <a:gd name="T0" fmla="*/ 141 w 134"/>
                <a:gd name="T1" fmla="*/ 19 h 209"/>
                <a:gd name="T2" fmla="*/ 40 w 134"/>
                <a:gd name="T3" fmla="*/ 17 h 209"/>
                <a:gd name="T4" fmla="*/ 0 w 134"/>
                <a:gd name="T5" fmla="*/ 106 h 209"/>
                <a:gd name="T6" fmla="*/ 31 w 134"/>
                <a:gd name="T7" fmla="*/ 231 h 209"/>
                <a:gd name="T8" fmla="*/ 48 w 134"/>
                <a:gd name="T9" fmla="*/ 285 h 209"/>
                <a:gd name="T10" fmla="*/ 65 w 134"/>
                <a:gd name="T11" fmla="*/ 355 h 209"/>
                <a:gd name="T12" fmla="*/ 77 w 134"/>
                <a:gd name="T13" fmla="*/ 363 h 209"/>
                <a:gd name="T14" fmla="*/ 129 w 134"/>
                <a:gd name="T15" fmla="*/ 384 h 209"/>
                <a:gd name="T16" fmla="*/ 168 w 134"/>
                <a:gd name="T17" fmla="*/ 401 h 209"/>
                <a:gd name="T18" fmla="*/ 175 w 134"/>
                <a:gd name="T19" fmla="*/ 401 h 209"/>
                <a:gd name="T20" fmla="*/ 196 w 134"/>
                <a:gd name="T21" fmla="*/ 366 h 209"/>
                <a:gd name="T22" fmla="*/ 214 w 134"/>
                <a:gd name="T23" fmla="*/ 322 h 209"/>
                <a:gd name="T24" fmla="*/ 221 w 134"/>
                <a:gd name="T25" fmla="*/ 310 h 209"/>
                <a:gd name="T26" fmla="*/ 256 w 134"/>
                <a:gd name="T27" fmla="*/ 218 h 209"/>
                <a:gd name="T28" fmla="*/ 248 w 134"/>
                <a:gd name="T29" fmla="*/ 147 h 209"/>
                <a:gd name="T30" fmla="*/ 110 w 134"/>
                <a:gd name="T31" fmla="*/ 349 h 209"/>
                <a:gd name="T32" fmla="*/ 125 w 134"/>
                <a:gd name="T33" fmla="*/ 260 h 209"/>
                <a:gd name="T34" fmla="*/ 131 w 134"/>
                <a:gd name="T35" fmla="*/ 359 h 209"/>
                <a:gd name="T36" fmla="*/ 235 w 134"/>
                <a:gd name="T37" fmla="*/ 208 h 209"/>
                <a:gd name="T38" fmla="*/ 202 w 134"/>
                <a:gd name="T39" fmla="*/ 289 h 209"/>
                <a:gd name="T40" fmla="*/ 194 w 134"/>
                <a:gd name="T41" fmla="*/ 301 h 209"/>
                <a:gd name="T42" fmla="*/ 173 w 134"/>
                <a:gd name="T43" fmla="*/ 355 h 209"/>
                <a:gd name="T44" fmla="*/ 166 w 134"/>
                <a:gd name="T45" fmla="*/ 374 h 209"/>
                <a:gd name="T46" fmla="*/ 131 w 134"/>
                <a:gd name="T47" fmla="*/ 245 h 209"/>
                <a:gd name="T48" fmla="*/ 94 w 134"/>
                <a:gd name="T49" fmla="*/ 343 h 209"/>
                <a:gd name="T50" fmla="*/ 73 w 134"/>
                <a:gd name="T51" fmla="*/ 310 h 209"/>
                <a:gd name="T52" fmla="*/ 54 w 134"/>
                <a:gd name="T53" fmla="*/ 239 h 209"/>
                <a:gd name="T54" fmla="*/ 46 w 134"/>
                <a:gd name="T55" fmla="*/ 214 h 209"/>
                <a:gd name="T56" fmla="*/ 23 w 134"/>
                <a:gd name="T57" fmla="*/ 112 h 209"/>
                <a:gd name="T58" fmla="*/ 131 w 134"/>
                <a:gd name="T59" fmla="*/ 40 h 209"/>
                <a:gd name="T60" fmla="*/ 206 w 134"/>
                <a:gd name="T61" fmla="*/ 108 h 209"/>
                <a:gd name="T62" fmla="*/ 235 w 134"/>
                <a:gd name="T63" fmla="*/ 201 h 2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4" h="209">
                  <a:moveTo>
                    <a:pt x="116" y="50"/>
                  </a:moveTo>
                  <a:cubicBezTo>
                    <a:pt x="104" y="31"/>
                    <a:pt x="90" y="18"/>
                    <a:pt x="73" y="10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50" y="0"/>
                    <a:pt x="33" y="1"/>
                    <a:pt x="21" y="9"/>
                  </a:cubicBezTo>
                  <a:cubicBezTo>
                    <a:pt x="8" y="18"/>
                    <a:pt x="1" y="33"/>
                    <a:pt x="0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7" y="96"/>
                    <a:pt x="13" y="113"/>
                  </a:cubicBezTo>
                  <a:cubicBezTo>
                    <a:pt x="14" y="115"/>
                    <a:pt x="15" y="118"/>
                    <a:pt x="16" y="120"/>
                  </a:cubicBezTo>
                  <a:cubicBezTo>
                    <a:pt x="17" y="122"/>
                    <a:pt x="17" y="124"/>
                    <a:pt x="18" y="126"/>
                  </a:cubicBezTo>
                  <a:cubicBezTo>
                    <a:pt x="21" y="133"/>
                    <a:pt x="24" y="141"/>
                    <a:pt x="25" y="148"/>
                  </a:cubicBezTo>
                  <a:cubicBezTo>
                    <a:pt x="26" y="151"/>
                    <a:pt x="26" y="155"/>
                    <a:pt x="27" y="158"/>
                  </a:cubicBezTo>
                  <a:cubicBezTo>
                    <a:pt x="27" y="167"/>
                    <a:pt x="28" y="176"/>
                    <a:pt x="34" y="184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5" y="190"/>
                    <a:pt x="49" y="192"/>
                    <a:pt x="54" y="194"/>
                  </a:cubicBezTo>
                  <a:cubicBezTo>
                    <a:pt x="58" y="196"/>
                    <a:pt x="63" y="197"/>
                    <a:pt x="67" y="199"/>
                  </a:cubicBezTo>
                  <a:cubicBezTo>
                    <a:pt x="75" y="203"/>
                    <a:pt x="81" y="205"/>
                    <a:pt x="87" y="208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5" y="206"/>
                    <a:pt x="99" y="203"/>
                    <a:pt x="101" y="196"/>
                  </a:cubicBezTo>
                  <a:cubicBezTo>
                    <a:pt x="101" y="194"/>
                    <a:pt x="101" y="192"/>
                    <a:pt x="102" y="190"/>
                  </a:cubicBezTo>
                  <a:cubicBezTo>
                    <a:pt x="102" y="187"/>
                    <a:pt x="102" y="184"/>
                    <a:pt x="103" y="182"/>
                  </a:cubicBezTo>
                  <a:cubicBezTo>
                    <a:pt x="105" y="176"/>
                    <a:pt x="108" y="171"/>
                    <a:pt x="111" y="167"/>
                  </a:cubicBezTo>
                  <a:cubicBezTo>
                    <a:pt x="112" y="165"/>
                    <a:pt x="113" y="164"/>
                    <a:pt x="114" y="163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19" y="155"/>
                    <a:pt x="123" y="150"/>
                    <a:pt x="126" y="143"/>
                  </a:cubicBezTo>
                  <a:cubicBezTo>
                    <a:pt x="130" y="136"/>
                    <a:pt x="132" y="127"/>
                    <a:pt x="133" y="113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4" y="98"/>
                    <a:pt x="132" y="87"/>
                    <a:pt x="129" y="76"/>
                  </a:cubicBezTo>
                  <a:cubicBezTo>
                    <a:pt x="125" y="66"/>
                    <a:pt x="121" y="58"/>
                    <a:pt x="116" y="50"/>
                  </a:cubicBezTo>
                  <a:close/>
                  <a:moveTo>
                    <a:pt x="57" y="181"/>
                  </a:moveTo>
                  <a:cubicBezTo>
                    <a:pt x="55" y="164"/>
                    <a:pt x="56" y="140"/>
                    <a:pt x="62" y="135"/>
                  </a:cubicBezTo>
                  <a:cubicBezTo>
                    <a:pt x="62" y="135"/>
                    <a:pt x="63" y="134"/>
                    <a:pt x="65" y="135"/>
                  </a:cubicBezTo>
                  <a:cubicBezTo>
                    <a:pt x="79" y="140"/>
                    <a:pt x="75" y="173"/>
                    <a:pt x="72" y="188"/>
                  </a:cubicBezTo>
                  <a:cubicBezTo>
                    <a:pt x="71" y="187"/>
                    <a:pt x="69" y="187"/>
                    <a:pt x="68" y="186"/>
                  </a:cubicBezTo>
                  <a:cubicBezTo>
                    <a:pt x="64" y="184"/>
                    <a:pt x="61" y="183"/>
                    <a:pt x="57" y="181"/>
                  </a:cubicBezTo>
                  <a:close/>
                  <a:moveTo>
                    <a:pt x="122" y="108"/>
                  </a:moveTo>
                  <a:cubicBezTo>
                    <a:pt x="121" y="119"/>
                    <a:pt x="119" y="127"/>
                    <a:pt x="116" y="133"/>
                  </a:cubicBezTo>
                  <a:cubicBezTo>
                    <a:pt x="112" y="139"/>
                    <a:pt x="109" y="145"/>
                    <a:pt x="105" y="150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3" y="153"/>
                    <a:pt x="102" y="154"/>
                    <a:pt x="101" y="156"/>
                  </a:cubicBezTo>
                  <a:cubicBezTo>
                    <a:pt x="98" y="160"/>
                    <a:pt x="94" y="166"/>
                    <a:pt x="92" y="173"/>
                  </a:cubicBezTo>
                  <a:cubicBezTo>
                    <a:pt x="91" y="177"/>
                    <a:pt x="91" y="180"/>
                    <a:pt x="90" y="184"/>
                  </a:cubicBezTo>
                  <a:cubicBezTo>
                    <a:pt x="90" y="186"/>
                    <a:pt x="90" y="187"/>
                    <a:pt x="89" y="189"/>
                  </a:cubicBezTo>
                  <a:cubicBezTo>
                    <a:pt x="89" y="191"/>
                    <a:pt x="87" y="193"/>
                    <a:pt x="86" y="194"/>
                  </a:cubicBezTo>
                  <a:cubicBezTo>
                    <a:pt x="84" y="193"/>
                    <a:pt x="82" y="192"/>
                    <a:pt x="80" y="191"/>
                  </a:cubicBezTo>
                  <a:cubicBezTo>
                    <a:pt x="82" y="181"/>
                    <a:pt x="90" y="136"/>
                    <a:pt x="68" y="127"/>
                  </a:cubicBezTo>
                  <a:cubicBezTo>
                    <a:pt x="63" y="125"/>
                    <a:pt x="59" y="127"/>
                    <a:pt x="57" y="129"/>
                  </a:cubicBezTo>
                  <a:cubicBezTo>
                    <a:pt x="47" y="136"/>
                    <a:pt x="47" y="164"/>
                    <a:pt x="49" y="178"/>
                  </a:cubicBezTo>
                  <a:cubicBezTo>
                    <a:pt x="46" y="177"/>
                    <a:pt x="43" y="176"/>
                    <a:pt x="41" y="175"/>
                  </a:cubicBezTo>
                  <a:cubicBezTo>
                    <a:pt x="39" y="171"/>
                    <a:pt x="39" y="166"/>
                    <a:pt x="38" y="161"/>
                  </a:cubicBezTo>
                  <a:cubicBezTo>
                    <a:pt x="38" y="157"/>
                    <a:pt x="37" y="153"/>
                    <a:pt x="36" y="149"/>
                  </a:cubicBezTo>
                  <a:cubicBezTo>
                    <a:pt x="34" y="140"/>
                    <a:pt x="31" y="132"/>
                    <a:pt x="28" y="124"/>
                  </a:cubicBezTo>
                  <a:cubicBezTo>
                    <a:pt x="28" y="122"/>
                    <a:pt x="27" y="120"/>
                    <a:pt x="26" y="119"/>
                  </a:cubicBezTo>
                  <a:cubicBezTo>
                    <a:pt x="26" y="116"/>
                    <a:pt x="25" y="114"/>
                    <a:pt x="24" y="111"/>
                  </a:cubicBezTo>
                  <a:cubicBezTo>
                    <a:pt x="18" y="95"/>
                    <a:pt x="12" y="79"/>
                    <a:pt x="12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42"/>
                    <a:pt x="19" y="30"/>
                    <a:pt x="29" y="22"/>
                  </a:cubicBezTo>
                  <a:cubicBezTo>
                    <a:pt x="39" y="15"/>
                    <a:pt x="52" y="15"/>
                    <a:pt x="68" y="2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86" y="29"/>
                    <a:pt x="98" y="40"/>
                    <a:pt x="107" y="56"/>
                  </a:cubicBezTo>
                  <a:cubicBezTo>
                    <a:pt x="111" y="62"/>
                    <a:pt x="115" y="69"/>
                    <a:pt x="118" y="77"/>
                  </a:cubicBezTo>
                  <a:cubicBezTo>
                    <a:pt x="121" y="86"/>
                    <a:pt x="122" y="95"/>
                    <a:pt x="122" y="104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568867" y="3865129"/>
            <a:ext cx="1510583" cy="1213229"/>
            <a:chOff x="6342547" y="2242704"/>
            <a:chExt cx="1510583" cy="1213229"/>
          </a:xfrm>
        </p:grpSpPr>
        <p:sp>
          <p:nvSpPr>
            <p:cNvPr id="167" name="Freeform 24"/>
            <p:cNvSpPr/>
            <p:nvPr/>
          </p:nvSpPr>
          <p:spPr bwMode="auto">
            <a:xfrm>
              <a:off x="6342547" y="3293783"/>
              <a:ext cx="1510582" cy="162150"/>
            </a:xfrm>
            <a:custGeom>
              <a:avLst/>
              <a:gdLst>
                <a:gd name="T0" fmla="*/ 0 w 1335"/>
                <a:gd name="T1" fmla="*/ 77 h 168"/>
                <a:gd name="T2" fmla="*/ 840 w 1335"/>
                <a:gd name="T3" fmla="*/ 168 h 168"/>
                <a:gd name="T4" fmla="*/ 1335 w 1335"/>
                <a:gd name="T5" fmla="*/ 85 h 168"/>
                <a:gd name="T6" fmla="*/ 651 w 1335"/>
                <a:gd name="T7" fmla="*/ 0 h 168"/>
                <a:gd name="T8" fmla="*/ 0 w 1335"/>
                <a:gd name="T9" fmla="*/ 7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68">
                  <a:moveTo>
                    <a:pt x="0" y="77"/>
                  </a:moveTo>
                  <a:lnTo>
                    <a:pt x="840" y="168"/>
                  </a:lnTo>
                  <a:lnTo>
                    <a:pt x="1335" y="85"/>
                  </a:lnTo>
                  <a:lnTo>
                    <a:pt x="651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342547" y="2242704"/>
              <a:ext cx="1510583" cy="1133119"/>
              <a:chOff x="6342547" y="2242704"/>
              <a:chExt cx="1510583" cy="1133119"/>
            </a:xfrm>
          </p:grpSpPr>
          <p:sp>
            <p:nvSpPr>
              <p:cNvPr id="193" name="Freeform 22"/>
              <p:cNvSpPr/>
              <p:nvPr/>
            </p:nvSpPr>
            <p:spPr bwMode="auto">
              <a:xfrm>
                <a:off x="7078617" y="2243669"/>
                <a:ext cx="774513" cy="1132154"/>
              </a:xfrm>
              <a:custGeom>
                <a:avLst/>
                <a:gdLst>
                  <a:gd name="T0" fmla="*/ 684 w 684"/>
                  <a:gd name="T1" fmla="*/ 1174 h 1174"/>
                  <a:gd name="T2" fmla="*/ 0 w 684"/>
                  <a:gd name="T3" fmla="*/ 1091 h 1174"/>
                  <a:gd name="T4" fmla="*/ 0 w 684"/>
                  <a:gd name="T5" fmla="*/ 0 h 1174"/>
                  <a:gd name="T6" fmla="*/ 684 w 684"/>
                  <a:gd name="T7" fmla="*/ 294 h 1174"/>
                  <a:gd name="T8" fmla="*/ 684 w 684"/>
                  <a:gd name="T9" fmla="*/ 1174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1174">
                    <a:moveTo>
                      <a:pt x="684" y="1174"/>
                    </a:moveTo>
                    <a:lnTo>
                      <a:pt x="0" y="1091"/>
                    </a:lnTo>
                    <a:lnTo>
                      <a:pt x="0" y="0"/>
                    </a:lnTo>
                    <a:lnTo>
                      <a:pt x="684" y="294"/>
                    </a:lnTo>
                    <a:lnTo>
                      <a:pt x="684" y="11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4" name="Freeform 23"/>
              <p:cNvSpPr/>
              <p:nvPr/>
            </p:nvSpPr>
            <p:spPr bwMode="auto">
              <a:xfrm>
                <a:off x="6342547" y="2242704"/>
                <a:ext cx="736070" cy="1125398"/>
              </a:xfrm>
              <a:custGeom>
                <a:avLst/>
                <a:gdLst>
                  <a:gd name="T0" fmla="*/ 0 w 651"/>
                  <a:gd name="T1" fmla="*/ 1166 h 1166"/>
                  <a:gd name="T2" fmla="*/ 651 w 651"/>
                  <a:gd name="T3" fmla="*/ 1091 h 1166"/>
                  <a:gd name="T4" fmla="*/ 651 w 651"/>
                  <a:gd name="T5" fmla="*/ 0 h 1166"/>
                  <a:gd name="T6" fmla="*/ 0 w 651"/>
                  <a:gd name="T7" fmla="*/ 269 h 1166"/>
                  <a:gd name="T8" fmla="*/ 0 w 651"/>
                  <a:gd name="T9" fmla="*/ 1166 h 1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1" h="1166">
                    <a:moveTo>
                      <a:pt x="0" y="1166"/>
                    </a:moveTo>
                    <a:lnTo>
                      <a:pt x="651" y="1091"/>
                    </a:lnTo>
                    <a:lnTo>
                      <a:pt x="651" y="0"/>
                    </a:lnTo>
                    <a:lnTo>
                      <a:pt x="0" y="269"/>
                    </a:lnTo>
                    <a:lnTo>
                      <a:pt x="0" y="116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Freeform 25"/>
              <p:cNvSpPr>
                <a:spLocks noEditPoints="1"/>
              </p:cNvSpPr>
              <p:nvPr/>
            </p:nvSpPr>
            <p:spPr bwMode="auto">
              <a:xfrm>
                <a:off x="6504234" y="2590168"/>
                <a:ext cx="439833" cy="478728"/>
              </a:xfrm>
              <a:custGeom>
                <a:avLst/>
                <a:gdLst>
                  <a:gd name="T0" fmla="*/ 0 w 389"/>
                  <a:gd name="T1" fmla="*/ 173 h 496"/>
                  <a:gd name="T2" fmla="*/ 0 w 389"/>
                  <a:gd name="T3" fmla="*/ 496 h 496"/>
                  <a:gd name="T4" fmla="*/ 389 w 389"/>
                  <a:gd name="T5" fmla="*/ 396 h 496"/>
                  <a:gd name="T6" fmla="*/ 389 w 389"/>
                  <a:gd name="T7" fmla="*/ 0 h 496"/>
                  <a:gd name="T8" fmla="*/ 0 w 389"/>
                  <a:gd name="T9" fmla="*/ 173 h 496"/>
                  <a:gd name="T10" fmla="*/ 375 w 389"/>
                  <a:gd name="T11" fmla="*/ 36 h 496"/>
                  <a:gd name="T12" fmla="*/ 273 w 389"/>
                  <a:gd name="T13" fmla="*/ 223 h 496"/>
                  <a:gd name="T14" fmla="*/ 377 w 389"/>
                  <a:gd name="T15" fmla="*/ 381 h 496"/>
                  <a:gd name="T16" fmla="*/ 377 w 389"/>
                  <a:gd name="T17" fmla="*/ 381 h 496"/>
                  <a:gd name="T18" fmla="*/ 256 w 389"/>
                  <a:gd name="T19" fmla="*/ 248 h 496"/>
                  <a:gd name="T20" fmla="*/ 188 w 389"/>
                  <a:gd name="T21" fmla="*/ 340 h 496"/>
                  <a:gd name="T22" fmla="*/ 132 w 389"/>
                  <a:gd name="T23" fmla="*/ 298 h 496"/>
                  <a:gd name="T24" fmla="*/ 13 w 389"/>
                  <a:gd name="T25" fmla="*/ 462 h 496"/>
                  <a:gd name="T26" fmla="*/ 13 w 389"/>
                  <a:gd name="T27" fmla="*/ 462 h 496"/>
                  <a:gd name="T28" fmla="*/ 100 w 389"/>
                  <a:gd name="T29" fmla="*/ 281 h 496"/>
                  <a:gd name="T30" fmla="*/ 13 w 389"/>
                  <a:gd name="T31" fmla="*/ 192 h 496"/>
                  <a:gd name="T32" fmla="*/ 182 w 389"/>
                  <a:gd name="T33" fmla="*/ 294 h 496"/>
                  <a:gd name="T34" fmla="*/ 375 w 389"/>
                  <a:gd name="T35" fmla="*/ 36 h 496"/>
                  <a:gd name="T36" fmla="*/ 375 w 389"/>
                  <a:gd name="T37" fmla="*/ 36 h 4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9" h="496">
                    <a:moveTo>
                      <a:pt x="0" y="173"/>
                    </a:moveTo>
                    <a:lnTo>
                      <a:pt x="0" y="496"/>
                    </a:lnTo>
                    <a:lnTo>
                      <a:pt x="389" y="396"/>
                    </a:lnTo>
                    <a:lnTo>
                      <a:pt x="389" y="0"/>
                    </a:lnTo>
                    <a:lnTo>
                      <a:pt x="0" y="173"/>
                    </a:lnTo>
                    <a:close/>
                    <a:moveTo>
                      <a:pt x="375" y="36"/>
                    </a:moveTo>
                    <a:lnTo>
                      <a:pt x="273" y="223"/>
                    </a:lnTo>
                    <a:lnTo>
                      <a:pt x="377" y="381"/>
                    </a:lnTo>
                    <a:lnTo>
                      <a:pt x="256" y="248"/>
                    </a:lnTo>
                    <a:lnTo>
                      <a:pt x="188" y="340"/>
                    </a:lnTo>
                    <a:lnTo>
                      <a:pt x="132" y="298"/>
                    </a:lnTo>
                    <a:lnTo>
                      <a:pt x="13" y="462"/>
                    </a:lnTo>
                    <a:lnTo>
                      <a:pt x="100" y="281"/>
                    </a:lnTo>
                    <a:lnTo>
                      <a:pt x="13" y="192"/>
                    </a:lnTo>
                    <a:lnTo>
                      <a:pt x="182" y="294"/>
                    </a:lnTo>
                    <a:lnTo>
                      <a:pt x="375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6" name="组合 195"/>
          <p:cNvGrpSpPr/>
          <p:nvPr/>
        </p:nvGrpSpPr>
        <p:grpSpPr>
          <a:xfrm>
            <a:off x="2962825" y="4938407"/>
            <a:ext cx="2125670" cy="1600265"/>
            <a:chOff x="5736505" y="3315982"/>
            <a:chExt cx="2125670" cy="1600265"/>
          </a:xfrm>
        </p:grpSpPr>
        <p:sp>
          <p:nvSpPr>
            <p:cNvPr id="197" name="Freeform 26"/>
            <p:cNvSpPr/>
            <p:nvPr/>
          </p:nvSpPr>
          <p:spPr bwMode="auto">
            <a:xfrm>
              <a:off x="6767681" y="3315982"/>
              <a:ext cx="1094494" cy="1600265"/>
            </a:xfrm>
            <a:custGeom>
              <a:avLst/>
              <a:gdLst>
                <a:gd name="T0" fmla="*/ 968 w 968"/>
                <a:gd name="T1" fmla="*/ 1371 h 1658"/>
                <a:gd name="T2" fmla="*/ 0 w 968"/>
                <a:gd name="T3" fmla="*/ 1658 h 1658"/>
                <a:gd name="T4" fmla="*/ 0 w 968"/>
                <a:gd name="T5" fmla="*/ 0 h 1658"/>
                <a:gd name="T6" fmla="*/ 968 w 968"/>
                <a:gd name="T7" fmla="*/ 112 h 1658"/>
                <a:gd name="T8" fmla="*/ 968 w 968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658">
                  <a:moveTo>
                    <a:pt x="968" y="1371"/>
                  </a:moveTo>
                  <a:lnTo>
                    <a:pt x="0" y="1658"/>
                  </a:lnTo>
                  <a:lnTo>
                    <a:pt x="0" y="0"/>
                  </a:lnTo>
                  <a:lnTo>
                    <a:pt x="968" y="112"/>
                  </a:lnTo>
                  <a:lnTo>
                    <a:pt x="968" y="13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5736505" y="3315982"/>
              <a:ext cx="1031176" cy="1600265"/>
            </a:xfrm>
            <a:custGeom>
              <a:avLst/>
              <a:gdLst>
                <a:gd name="T0" fmla="*/ 0 w 912"/>
                <a:gd name="T1" fmla="*/ 1371 h 1658"/>
                <a:gd name="T2" fmla="*/ 912 w 912"/>
                <a:gd name="T3" fmla="*/ 1658 h 1658"/>
                <a:gd name="T4" fmla="*/ 912 w 912"/>
                <a:gd name="T5" fmla="*/ 0 h 1658"/>
                <a:gd name="T6" fmla="*/ 8 w 912"/>
                <a:gd name="T7" fmla="*/ 112 h 1658"/>
                <a:gd name="T8" fmla="*/ 0 w 912"/>
                <a:gd name="T9" fmla="*/ 1371 h 1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2" h="1658">
                  <a:moveTo>
                    <a:pt x="0" y="1371"/>
                  </a:moveTo>
                  <a:lnTo>
                    <a:pt x="912" y="1658"/>
                  </a:lnTo>
                  <a:lnTo>
                    <a:pt x="912" y="0"/>
                  </a:lnTo>
                  <a:lnTo>
                    <a:pt x="8" y="112"/>
                  </a:lnTo>
                  <a:lnTo>
                    <a:pt x="0" y="13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974595" y="3671167"/>
              <a:ext cx="707803" cy="849357"/>
            </a:xfrm>
            <a:custGeom>
              <a:avLst/>
              <a:gdLst>
                <a:gd name="T0" fmla="*/ 601 w 325"/>
                <a:gd name="T1" fmla="*/ 626 h 457"/>
                <a:gd name="T2" fmla="*/ 499 w 325"/>
                <a:gd name="T3" fmla="*/ 570 h 457"/>
                <a:gd name="T4" fmla="*/ 456 w 325"/>
                <a:gd name="T5" fmla="*/ 549 h 457"/>
                <a:gd name="T6" fmla="*/ 422 w 325"/>
                <a:gd name="T7" fmla="*/ 449 h 457"/>
                <a:gd name="T8" fmla="*/ 456 w 325"/>
                <a:gd name="T9" fmla="*/ 341 h 457"/>
                <a:gd name="T10" fmla="*/ 485 w 325"/>
                <a:gd name="T11" fmla="*/ 273 h 457"/>
                <a:gd name="T12" fmla="*/ 476 w 325"/>
                <a:gd name="T13" fmla="*/ 229 h 457"/>
                <a:gd name="T14" fmla="*/ 476 w 325"/>
                <a:gd name="T15" fmla="*/ 231 h 457"/>
                <a:gd name="T16" fmla="*/ 476 w 325"/>
                <a:gd name="T17" fmla="*/ 229 h 457"/>
                <a:gd name="T18" fmla="*/ 476 w 325"/>
                <a:gd name="T19" fmla="*/ 229 h 457"/>
                <a:gd name="T20" fmla="*/ 476 w 325"/>
                <a:gd name="T21" fmla="*/ 227 h 457"/>
                <a:gd name="T22" fmla="*/ 478 w 325"/>
                <a:gd name="T23" fmla="*/ 214 h 457"/>
                <a:gd name="T24" fmla="*/ 478 w 325"/>
                <a:gd name="T25" fmla="*/ 212 h 457"/>
                <a:gd name="T26" fmla="*/ 478 w 325"/>
                <a:gd name="T27" fmla="*/ 200 h 457"/>
                <a:gd name="T28" fmla="*/ 478 w 325"/>
                <a:gd name="T29" fmla="*/ 200 h 457"/>
                <a:gd name="T30" fmla="*/ 478 w 325"/>
                <a:gd name="T31" fmla="*/ 200 h 457"/>
                <a:gd name="T32" fmla="*/ 478 w 325"/>
                <a:gd name="T33" fmla="*/ 198 h 457"/>
                <a:gd name="T34" fmla="*/ 478 w 325"/>
                <a:gd name="T35" fmla="*/ 198 h 457"/>
                <a:gd name="T36" fmla="*/ 478 w 325"/>
                <a:gd name="T37" fmla="*/ 198 h 457"/>
                <a:gd name="T38" fmla="*/ 478 w 325"/>
                <a:gd name="T39" fmla="*/ 196 h 457"/>
                <a:gd name="T40" fmla="*/ 478 w 325"/>
                <a:gd name="T41" fmla="*/ 196 h 457"/>
                <a:gd name="T42" fmla="*/ 478 w 325"/>
                <a:gd name="T43" fmla="*/ 196 h 457"/>
                <a:gd name="T44" fmla="*/ 474 w 325"/>
                <a:gd name="T45" fmla="*/ 119 h 457"/>
                <a:gd name="T46" fmla="*/ 198 w 325"/>
                <a:gd name="T47" fmla="*/ 119 h 457"/>
                <a:gd name="T48" fmla="*/ 195 w 325"/>
                <a:gd name="T49" fmla="*/ 196 h 457"/>
                <a:gd name="T50" fmla="*/ 195 w 325"/>
                <a:gd name="T51" fmla="*/ 196 h 457"/>
                <a:gd name="T52" fmla="*/ 195 w 325"/>
                <a:gd name="T53" fmla="*/ 196 h 457"/>
                <a:gd name="T54" fmla="*/ 195 w 325"/>
                <a:gd name="T55" fmla="*/ 200 h 457"/>
                <a:gd name="T56" fmla="*/ 195 w 325"/>
                <a:gd name="T57" fmla="*/ 200 h 457"/>
                <a:gd name="T58" fmla="*/ 195 w 325"/>
                <a:gd name="T59" fmla="*/ 200 h 457"/>
                <a:gd name="T60" fmla="*/ 195 w 325"/>
                <a:gd name="T61" fmla="*/ 202 h 457"/>
                <a:gd name="T62" fmla="*/ 195 w 325"/>
                <a:gd name="T63" fmla="*/ 202 h 457"/>
                <a:gd name="T64" fmla="*/ 195 w 325"/>
                <a:gd name="T65" fmla="*/ 202 h 457"/>
                <a:gd name="T66" fmla="*/ 195 w 325"/>
                <a:gd name="T67" fmla="*/ 202 h 457"/>
                <a:gd name="T68" fmla="*/ 198 w 325"/>
                <a:gd name="T69" fmla="*/ 237 h 457"/>
                <a:gd name="T70" fmla="*/ 185 w 325"/>
                <a:gd name="T71" fmla="*/ 273 h 457"/>
                <a:gd name="T72" fmla="*/ 216 w 325"/>
                <a:gd name="T73" fmla="*/ 341 h 457"/>
                <a:gd name="T74" fmla="*/ 250 w 325"/>
                <a:gd name="T75" fmla="*/ 449 h 457"/>
                <a:gd name="T76" fmla="*/ 216 w 325"/>
                <a:gd name="T77" fmla="*/ 570 h 457"/>
                <a:gd name="T78" fmla="*/ 39 w 325"/>
                <a:gd name="T79" fmla="*/ 699 h 457"/>
                <a:gd name="T80" fmla="*/ 10 w 325"/>
                <a:gd name="T81" fmla="*/ 880 h 457"/>
                <a:gd name="T82" fmla="*/ 618 w 325"/>
                <a:gd name="T83" fmla="*/ 745 h 457"/>
                <a:gd name="T84" fmla="*/ 601 w 325"/>
                <a:gd name="T85" fmla="*/ 626 h 4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5" h="457">
                  <a:moveTo>
                    <a:pt x="312" y="325"/>
                  </a:moveTo>
                  <a:cubicBezTo>
                    <a:pt x="297" y="311"/>
                    <a:pt x="280" y="308"/>
                    <a:pt x="259" y="296"/>
                  </a:cubicBezTo>
                  <a:cubicBezTo>
                    <a:pt x="237" y="285"/>
                    <a:pt x="237" y="285"/>
                    <a:pt x="237" y="285"/>
                  </a:cubicBezTo>
                  <a:cubicBezTo>
                    <a:pt x="237" y="285"/>
                    <a:pt x="197" y="262"/>
                    <a:pt x="219" y="233"/>
                  </a:cubicBezTo>
                  <a:cubicBezTo>
                    <a:pt x="228" y="221"/>
                    <a:pt x="233" y="200"/>
                    <a:pt x="237" y="177"/>
                  </a:cubicBezTo>
                  <a:cubicBezTo>
                    <a:pt x="242" y="177"/>
                    <a:pt x="249" y="162"/>
                    <a:pt x="252" y="142"/>
                  </a:cubicBezTo>
                  <a:cubicBezTo>
                    <a:pt x="256" y="126"/>
                    <a:pt x="251" y="121"/>
                    <a:pt x="247" y="119"/>
                  </a:cubicBezTo>
                  <a:cubicBezTo>
                    <a:pt x="247" y="119"/>
                    <a:pt x="247" y="120"/>
                    <a:pt x="247" y="120"/>
                  </a:cubicBezTo>
                  <a:cubicBezTo>
                    <a:pt x="247" y="120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19"/>
                    <a:pt x="247" y="118"/>
                    <a:pt x="247" y="118"/>
                  </a:cubicBezTo>
                  <a:cubicBezTo>
                    <a:pt x="247" y="116"/>
                    <a:pt x="247" y="113"/>
                    <a:pt x="248" y="111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08"/>
                    <a:pt x="248" y="106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50" y="85"/>
                    <a:pt x="248" y="70"/>
                    <a:pt x="246" y="62"/>
                  </a:cubicBezTo>
                  <a:cubicBezTo>
                    <a:pt x="233" y="16"/>
                    <a:pt x="133" y="0"/>
                    <a:pt x="103" y="62"/>
                  </a:cubicBezTo>
                  <a:cubicBezTo>
                    <a:pt x="99" y="69"/>
                    <a:pt x="99" y="85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3"/>
                    <a:pt x="101" y="103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2" y="111"/>
                    <a:pt x="102" y="117"/>
                    <a:pt x="103" y="123"/>
                  </a:cubicBezTo>
                  <a:cubicBezTo>
                    <a:pt x="98" y="124"/>
                    <a:pt x="93" y="127"/>
                    <a:pt x="96" y="142"/>
                  </a:cubicBezTo>
                  <a:cubicBezTo>
                    <a:pt x="100" y="162"/>
                    <a:pt x="107" y="177"/>
                    <a:pt x="112" y="177"/>
                  </a:cubicBezTo>
                  <a:cubicBezTo>
                    <a:pt x="115" y="200"/>
                    <a:pt x="121" y="221"/>
                    <a:pt x="130" y="233"/>
                  </a:cubicBezTo>
                  <a:cubicBezTo>
                    <a:pt x="152" y="262"/>
                    <a:pt x="113" y="296"/>
                    <a:pt x="112" y="296"/>
                  </a:cubicBezTo>
                  <a:cubicBezTo>
                    <a:pt x="112" y="296"/>
                    <a:pt x="34" y="348"/>
                    <a:pt x="20" y="363"/>
                  </a:cubicBezTo>
                  <a:cubicBezTo>
                    <a:pt x="0" y="385"/>
                    <a:pt x="5" y="457"/>
                    <a:pt x="5" y="457"/>
                  </a:cubicBezTo>
                  <a:cubicBezTo>
                    <a:pt x="321" y="387"/>
                    <a:pt x="321" y="387"/>
                    <a:pt x="321" y="387"/>
                  </a:cubicBezTo>
                  <a:cubicBezTo>
                    <a:pt x="321" y="387"/>
                    <a:pt x="325" y="338"/>
                    <a:pt x="312" y="3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946910" y="3182620"/>
            <a:ext cx="1840230" cy="3654425"/>
            <a:chOff x="5131594" y="1560323"/>
            <a:chExt cx="1429173" cy="3303804"/>
          </a:xfrm>
        </p:grpSpPr>
        <p:sp>
          <p:nvSpPr>
            <p:cNvPr id="201" name="Freeform 5"/>
            <p:cNvSpPr/>
            <p:nvPr/>
          </p:nvSpPr>
          <p:spPr bwMode="auto">
            <a:xfrm>
              <a:off x="5837135" y="2656765"/>
              <a:ext cx="298498" cy="92657"/>
            </a:xfrm>
            <a:custGeom>
              <a:avLst/>
              <a:gdLst>
                <a:gd name="T0" fmla="*/ 0 w 264"/>
                <a:gd name="T1" fmla="*/ 92 h 96"/>
                <a:gd name="T2" fmla="*/ 258 w 264"/>
                <a:gd name="T3" fmla="*/ 0 h 96"/>
                <a:gd name="T4" fmla="*/ 264 w 264"/>
                <a:gd name="T5" fmla="*/ 15 h 96"/>
                <a:gd name="T6" fmla="*/ 31 w 264"/>
                <a:gd name="T7" fmla="*/ 96 h 96"/>
                <a:gd name="T8" fmla="*/ 0 w 264"/>
                <a:gd name="T9" fmla="*/ 92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6">
                  <a:moveTo>
                    <a:pt x="0" y="92"/>
                  </a:moveTo>
                  <a:lnTo>
                    <a:pt x="258" y="0"/>
                  </a:lnTo>
                  <a:lnTo>
                    <a:pt x="264" y="15"/>
                  </a:lnTo>
                  <a:lnTo>
                    <a:pt x="3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2" name="Freeform 29"/>
            <p:cNvSpPr/>
            <p:nvPr/>
          </p:nvSpPr>
          <p:spPr bwMode="auto">
            <a:xfrm>
              <a:off x="5217525" y="1743707"/>
              <a:ext cx="967858" cy="2993982"/>
            </a:xfrm>
            <a:custGeom>
              <a:avLst/>
              <a:gdLst>
                <a:gd name="T0" fmla="*/ 823 w 855"/>
                <a:gd name="T1" fmla="*/ 0 h 3103"/>
                <a:gd name="T2" fmla="*/ 855 w 855"/>
                <a:gd name="T3" fmla="*/ 0 h 3103"/>
                <a:gd name="T4" fmla="*/ 31 w 855"/>
                <a:gd name="T5" fmla="*/ 3095 h 3103"/>
                <a:gd name="T6" fmla="*/ 0 w 855"/>
                <a:gd name="T7" fmla="*/ 3103 h 3103"/>
                <a:gd name="T8" fmla="*/ 823 w 855"/>
                <a:gd name="T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103">
                  <a:moveTo>
                    <a:pt x="823" y="0"/>
                  </a:moveTo>
                  <a:lnTo>
                    <a:pt x="855" y="0"/>
                  </a:lnTo>
                  <a:lnTo>
                    <a:pt x="31" y="3095"/>
                  </a:lnTo>
                  <a:lnTo>
                    <a:pt x="0" y="3103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3" name="Freeform 30"/>
            <p:cNvSpPr/>
            <p:nvPr/>
          </p:nvSpPr>
          <p:spPr bwMode="auto">
            <a:xfrm>
              <a:off x="6032742" y="1989827"/>
              <a:ext cx="286061" cy="124508"/>
            </a:xfrm>
            <a:custGeom>
              <a:avLst/>
              <a:gdLst>
                <a:gd name="T0" fmla="*/ 0 w 253"/>
                <a:gd name="T1" fmla="*/ 129 h 129"/>
                <a:gd name="T2" fmla="*/ 253 w 253"/>
                <a:gd name="T3" fmla="*/ 0 h 129"/>
                <a:gd name="T4" fmla="*/ 249 w 253"/>
                <a:gd name="T5" fmla="*/ 21 h 129"/>
                <a:gd name="T6" fmla="*/ 35 w 253"/>
                <a:gd name="T7" fmla="*/ 127 h 129"/>
                <a:gd name="T8" fmla="*/ 0 w 253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129">
                  <a:moveTo>
                    <a:pt x="0" y="129"/>
                  </a:moveTo>
                  <a:lnTo>
                    <a:pt x="253" y="0"/>
                  </a:lnTo>
                  <a:lnTo>
                    <a:pt x="249" y="21"/>
                  </a:lnTo>
                  <a:lnTo>
                    <a:pt x="35" y="12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4" name="Freeform 31"/>
            <p:cNvSpPr/>
            <p:nvPr/>
          </p:nvSpPr>
          <p:spPr bwMode="auto">
            <a:xfrm>
              <a:off x="5940027" y="2290963"/>
              <a:ext cx="293976" cy="128369"/>
            </a:xfrm>
            <a:custGeom>
              <a:avLst/>
              <a:gdLst>
                <a:gd name="T0" fmla="*/ 0 w 260"/>
                <a:gd name="T1" fmla="*/ 131 h 133"/>
                <a:gd name="T2" fmla="*/ 260 w 260"/>
                <a:gd name="T3" fmla="*/ 0 h 133"/>
                <a:gd name="T4" fmla="*/ 254 w 260"/>
                <a:gd name="T5" fmla="*/ 27 h 133"/>
                <a:gd name="T6" fmla="*/ 32 w 260"/>
                <a:gd name="T7" fmla="*/ 133 h 133"/>
                <a:gd name="T8" fmla="*/ 0 w 260"/>
                <a:gd name="T9" fmla="*/ 13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133">
                  <a:moveTo>
                    <a:pt x="0" y="131"/>
                  </a:moveTo>
                  <a:lnTo>
                    <a:pt x="260" y="0"/>
                  </a:lnTo>
                  <a:lnTo>
                    <a:pt x="254" y="27"/>
                  </a:lnTo>
                  <a:lnTo>
                    <a:pt x="32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5" name="Freeform 32"/>
            <p:cNvSpPr/>
            <p:nvPr/>
          </p:nvSpPr>
          <p:spPr bwMode="auto">
            <a:xfrm>
              <a:off x="5741028" y="2985891"/>
              <a:ext cx="312066" cy="66597"/>
            </a:xfrm>
            <a:custGeom>
              <a:avLst/>
              <a:gdLst>
                <a:gd name="T0" fmla="*/ 0 w 276"/>
                <a:gd name="T1" fmla="*/ 67 h 69"/>
                <a:gd name="T2" fmla="*/ 270 w 276"/>
                <a:gd name="T3" fmla="*/ 0 h 69"/>
                <a:gd name="T4" fmla="*/ 276 w 276"/>
                <a:gd name="T5" fmla="*/ 17 h 69"/>
                <a:gd name="T6" fmla="*/ 33 w 276"/>
                <a:gd name="T7" fmla="*/ 69 h 69"/>
                <a:gd name="T8" fmla="*/ 0 w 276"/>
                <a:gd name="T9" fmla="*/ 6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69">
                  <a:moveTo>
                    <a:pt x="0" y="67"/>
                  </a:moveTo>
                  <a:lnTo>
                    <a:pt x="270" y="0"/>
                  </a:lnTo>
                  <a:lnTo>
                    <a:pt x="276" y="17"/>
                  </a:lnTo>
                  <a:lnTo>
                    <a:pt x="33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6" name="Freeform 33"/>
            <p:cNvSpPr/>
            <p:nvPr/>
          </p:nvSpPr>
          <p:spPr bwMode="auto">
            <a:xfrm>
              <a:off x="5637006" y="3347833"/>
              <a:ext cx="306413" cy="41503"/>
            </a:xfrm>
            <a:custGeom>
              <a:avLst/>
              <a:gdLst>
                <a:gd name="T0" fmla="*/ 0 w 271"/>
                <a:gd name="T1" fmla="*/ 41 h 43"/>
                <a:gd name="T2" fmla="*/ 266 w 271"/>
                <a:gd name="T3" fmla="*/ 0 h 43"/>
                <a:gd name="T4" fmla="*/ 271 w 271"/>
                <a:gd name="T5" fmla="*/ 17 h 43"/>
                <a:gd name="T6" fmla="*/ 31 w 271"/>
                <a:gd name="T7" fmla="*/ 43 h 43"/>
                <a:gd name="T8" fmla="*/ 0 w 271"/>
                <a:gd name="T9" fmla="*/ 4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" h="43">
                  <a:moveTo>
                    <a:pt x="0" y="41"/>
                  </a:moveTo>
                  <a:lnTo>
                    <a:pt x="266" y="0"/>
                  </a:lnTo>
                  <a:lnTo>
                    <a:pt x="271" y="17"/>
                  </a:lnTo>
                  <a:lnTo>
                    <a:pt x="31" y="4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7" name="Freeform 34"/>
            <p:cNvSpPr/>
            <p:nvPr/>
          </p:nvSpPr>
          <p:spPr bwMode="auto">
            <a:xfrm>
              <a:off x="5444791" y="4006084"/>
              <a:ext cx="314328" cy="24129"/>
            </a:xfrm>
            <a:custGeom>
              <a:avLst/>
              <a:gdLst>
                <a:gd name="T0" fmla="*/ 0 w 278"/>
                <a:gd name="T1" fmla="*/ 0 h 25"/>
                <a:gd name="T2" fmla="*/ 264 w 278"/>
                <a:gd name="T3" fmla="*/ 25 h 25"/>
                <a:gd name="T4" fmla="*/ 278 w 278"/>
                <a:gd name="T5" fmla="*/ 21 h 25"/>
                <a:gd name="T6" fmla="*/ 31 w 278"/>
                <a:gd name="T7" fmla="*/ 0 h 25"/>
                <a:gd name="T8" fmla="*/ 0 w 27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5">
                  <a:moveTo>
                    <a:pt x="0" y="0"/>
                  </a:moveTo>
                  <a:lnTo>
                    <a:pt x="264" y="25"/>
                  </a:lnTo>
                  <a:lnTo>
                    <a:pt x="278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8" name="Freeform 35"/>
            <p:cNvSpPr/>
            <p:nvPr/>
          </p:nvSpPr>
          <p:spPr bwMode="auto">
            <a:xfrm>
              <a:off x="5333985" y="4360304"/>
              <a:ext cx="305282" cy="52120"/>
            </a:xfrm>
            <a:custGeom>
              <a:avLst/>
              <a:gdLst>
                <a:gd name="T0" fmla="*/ 0 w 270"/>
                <a:gd name="T1" fmla="*/ 0 h 54"/>
                <a:gd name="T2" fmla="*/ 266 w 270"/>
                <a:gd name="T3" fmla="*/ 54 h 54"/>
                <a:gd name="T4" fmla="*/ 270 w 270"/>
                <a:gd name="T5" fmla="*/ 45 h 54"/>
                <a:gd name="T6" fmla="*/ 33 w 270"/>
                <a:gd name="T7" fmla="*/ 0 h 54"/>
                <a:gd name="T8" fmla="*/ 0 w 270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" h="54">
                  <a:moveTo>
                    <a:pt x="0" y="0"/>
                  </a:moveTo>
                  <a:lnTo>
                    <a:pt x="266" y="54"/>
                  </a:lnTo>
                  <a:lnTo>
                    <a:pt x="270" y="4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9" name="Freeform 36"/>
            <p:cNvSpPr>
              <a:spLocks noEditPoints="1"/>
            </p:cNvSpPr>
            <p:nvPr/>
          </p:nvSpPr>
          <p:spPr bwMode="auto">
            <a:xfrm>
              <a:off x="5131594" y="1560323"/>
              <a:ext cx="1394123" cy="3303804"/>
            </a:xfrm>
            <a:custGeom>
              <a:avLst/>
              <a:gdLst>
                <a:gd name="T0" fmla="*/ 1136 w 1233"/>
                <a:gd name="T1" fmla="*/ 89 h 3423"/>
                <a:gd name="T2" fmla="*/ 1077 w 1233"/>
                <a:gd name="T3" fmla="*/ 337 h 3423"/>
                <a:gd name="T4" fmla="*/ 826 w 1233"/>
                <a:gd name="T5" fmla="*/ 466 h 3423"/>
                <a:gd name="T6" fmla="*/ 900 w 1233"/>
                <a:gd name="T7" fmla="*/ 189 h 3423"/>
                <a:gd name="T8" fmla="*/ 821 w 1233"/>
                <a:gd name="T9" fmla="*/ 266 h 3423"/>
                <a:gd name="T10" fmla="*/ 0 w 1233"/>
                <a:gd name="T11" fmla="*/ 3259 h 3423"/>
                <a:gd name="T12" fmla="*/ 77 w 1233"/>
                <a:gd name="T13" fmla="*/ 3292 h 3423"/>
                <a:gd name="T14" fmla="*/ 158 w 1233"/>
                <a:gd name="T15" fmla="*/ 2990 h 3423"/>
                <a:gd name="T16" fmla="*/ 420 w 1233"/>
                <a:gd name="T17" fmla="*/ 3061 h 3423"/>
                <a:gd name="T18" fmla="*/ 343 w 1233"/>
                <a:gd name="T19" fmla="*/ 3383 h 3423"/>
                <a:gd name="T20" fmla="*/ 455 w 1233"/>
                <a:gd name="T21" fmla="*/ 3423 h 3423"/>
                <a:gd name="T22" fmla="*/ 1233 w 1233"/>
                <a:gd name="T23" fmla="*/ 0 h 3423"/>
                <a:gd name="T24" fmla="*/ 1136 w 1233"/>
                <a:gd name="T25" fmla="*/ 89 h 3423"/>
                <a:gd name="T26" fmla="*/ 1050 w 1233"/>
                <a:gd name="T27" fmla="*/ 445 h 3423"/>
                <a:gd name="T28" fmla="*/ 1002 w 1233"/>
                <a:gd name="T29" fmla="*/ 649 h 3423"/>
                <a:gd name="T30" fmla="*/ 742 w 1233"/>
                <a:gd name="T31" fmla="*/ 782 h 3423"/>
                <a:gd name="T32" fmla="*/ 797 w 1233"/>
                <a:gd name="T33" fmla="*/ 572 h 3423"/>
                <a:gd name="T34" fmla="*/ 1050 w 1233"/>
                <a:gd name="T35" fmla="*/ 445 h 3423"/>
                <a:gd name="T36" fmla="*/ 372 w 1233"/>
                <a:gd name="T37" fmla="*/ 2181 h 3423"/>
                <a:gd name="T38" fmla="*/ 449 w 1233"/>
                <a:gd name="T39" fmla="*/ 1893 h 3423"/>
                <a:gd name="T40" fmla="*/ 709 w 1233"/>
                <a:gd name="T41" fmla="*/ 1860 h 3423"/>
                <a:gd name="T42" fmla="*/ 636 w 1233"/>
                <a:gd name="T43" fmla="*/ 2168 h 3423"/>
                <a:gd name="T44" fmla="*/ 372 w 1233"/>
                <a:gd name="T45" fmla="*/ 2181 h 3423"/>
                <a:gd name="T46" fmla="*/ 611 w 1233"/>
                <a:gd name="T47" fmla="*/ 2272 h 3423"/>
                <a:gd name="T48" fmla="*/ 541 w 1233"/>
                <a:gd name="T49" fmla="*/ 2559 h 3423"/>
                <a:gd name="T50" fmla="*/ 277 w 1233"/>
                <a:gd name="T51" fmla="*/ 2534 h 3423"/>
                <a:gd name="T52" fmla="*/ 349 w 1233"/>
                <a:gd name="T53" fmla="*/ 2270 h 3423"/>
                <a:gd name="T54" fmla="*/ 611 w 1233"/>
                <a:gd name="T55" fmla="*/ 2272 h 3423"/>
                <a:gd name="T56" fmla="*/ 474 w 1233"/>
                <a:gd name="T57" fmla="*/ 1798 h 3423"/>
                <a:gd name="T58" fmla="*/ 541 w 1233"/>
                <a:gd name="T59" fmla="*/ 1544 h 3423"/>
                <a:gd name="T60" fmla="*/ 799 w 1233"/>
                <a:gd name="T61" fmla="*/ 1483 h 3423"/>
                <a:gd name="T62" fmla="*/ 734 w 1233"/>
                <a:gd name="T63" fmla="*/ 1754 h 3423"/>
                <a:gd name="T64" fmla="*/ 474 w 1233"/>
                <a:gd name="T65" fmla="*/ 1798 h 3423"/>
                <a:gd name="T66" fmla="*/ 566 w 1233"/>
                <a:gd name="T67" fmla="*/ 1446 h 3423"/>
                <a:gd name="T68" fmla="*/ 624 w 1233"/>
                <a:gd name="T69" fmla="*/ 1228 h 3423"/>
                <a:gd name="T70" fmla="*/ 884 w 1233"/>
                <a:gd name="T71" fmla="*/ 1136 h 3423"/>
                <a:gd name="T72" fmla="*/ 824 w 1233"/>
                <a:gd name="T73" fmla="*/ 1377 h 3423"/>
                <a:gd name="T74" fmla="*/ 566 w 1233"/>
                <a:gd name="T75" fmla="*/ 1446 h 3423"/>
                <a:gd name="T76" fmla="*/ 653 w 1233"/>
                <a:gd name="T77" fmla="*/ 1121 h 3423"/>
                <a:gd name="T78" fmla="*/ 715 w 1233"/>
                <a:gd name="T79" fmla="*/ 888 h 3423"/>
                <a:gd name="T80" fmla="*/ 975 w 1233"/>
                <a:gd name="T81" fmla="*/ 757 h 3423"/>
                <a:gd name="T82" fmla="*/ 911 w 1233"/>
                <a:gd name="T83" fmla="*/ 1019 h 3423"/>
                <a:gd name="T84" fmla="*/ 653 w 1233"/>
                <a:gd name="T85" fmla="*/ 1121 h 3423"/>
                <a:gd name="T86" fmla="*/ 445 w 1233"/>
                <a:gd name="T87" fmla="*/ 2955 h 3423"/>
                <a:gd name="T88" fmla="*/ 181 w 1233"/>
                <a:gd name="T89" fmla="*/ 2901 h 3423"/>
                <a:gd name="T90" fmla="*/ 252 w 1233"/>
                <a:gd name="T91" fmla="*/ 2634 h 3423"/>
                <a:gd name="T92" fmla="*/ 514 w 1233"/>
                <a:gd name="T93" fmla="*/ 2665 h 3423"/>
                <a:gd name="T94" fmla="*/ 445 w 1233"/>
                <a:gd name="T95" fmla="*/ 2955 h 34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33" h="3423">
                  <a:moveTo>
                    <a:pt x="1136" y="89"/>
                  </a:moveTo>
                  <a:lnTo>
                    <a:pt x="1077" y="337"/>
                  </a:lnTo>
                  <a:lnTo>
                    <a:pt x="826" y="466"/>
                  </a:lnTo>
                  <a:lnTo>
                    <a:pt x="900" y="189"/>
                  </a:lnTo>
                  <a:lnTo>
                    <a:pt x="821" y="266"/>
                  </a:lnTo>
                  <a:lnTo>
                    <a:pt x="0" y="3259"/>
                  </a:lnTo>
                  <a:lnTo>
                    <a:pt x="77" y="3292"/>
                  </a:lnTo>
                  <a:lnTo>
                    <a:pt x="158" y="2990"/>
                  </a:lnTo>
                  <a:lnTo>
                    <a:pt x="420" y="3061"/>
                  </a:lnTo>
                  <a:lnTo>
                    <a:pt x="343" y="3383"/>
                  </a:lnTo>
                  <a:lnTo>
                    <a:pt x="455" y="3423"/>
                  </a:lnTo>
                  <a:lnTo>
                    <a:pt x="1233" y="0"/>
                  </a:lnTo>
                  <a:lnTo>
                    <a:pt x="1136" y="89"/>
                  </a:lnTo>
                  <a:close/>
                  <a:moveTo>
                    <a:pt x="1050" y="445"/>
                  </a:moveTo>
                  <a:lnTo>
                    <a:pt x="1002" y="649"/>
                  </a:lnTo>
                  <a:lnTo>
                    <a:pt x="742" y="782"/>
                  </a:lnTo>
                  <a:lnTo>
                    <a:pt x="797" y="572"/>
                  </a:lnTo>
                  <a:lnTo>
                    <a:pt x="1050" y="445"/>
                  </a:lnTo>
                  <a:close/>
                  <a:moveTo>
                    <a:pt x="372" y="2181"/>
                  </a:moveTo>
                  <a:lnTo>
                    <a:pt x="449" y="1893"/>
                  </a:lnTo>
                  <a:lnTo>
                    <a:pt x="709" y="1860"/>
                  </a:lnTo>
                  <a:lnTo>
                    <a:pt x="636" y="2168"/>
                  </a:lnTo>
                  <a:lnTo>
                    <a:pt x="372" y="2181"/>
                  </a:lnTo>
                  <a:close/>
                  <a:moveTo>
                    <a:pt x="611" y="2272"/>
                  </a:moveTo>
                  <a:lnTo>
                    <a:pt x="541" y="2559"/>
                  </a:lnTo>
                  <a:lnTo>
                    <a:pt x="277" y="2534"/>
                  </a:lnTo>
                  <a:lnTo>
                    <a:pt x="349" y="2270"/>
                  </a:lnTo>
                  <a:lnTo>
                    <a:pt x="611" y="2272"/>
                  </a:lnTo>
                  <a:close/>
                  <a:moveTo>
                    <a:pt x="474" y="1798"/>
                  </a:moveTo>
                  <a:lnTo>
                    <a:pt x="541" y="1544"/>
                  </a:lnTo>
                  <a:lnTo>
                    <a:pt x="799" y="1483"/>
                  </a:lnTo>
                  <a:lnTo>
                    <a:pt x="734" y="1754"/>
                  </a:lnTo>
                  <a:lnTo>
                    <a:pt x="474" y="1798"/>
                  </a:lnTo>
                  <a:close/>
                  <a:moveTo>
                    <a:pt x="566" y="1446"/>
                  </a:moveTo>
                  <a:lnTo>
                    <a:pt x="624" y="1228"/>
                  </a:lnTo>
                  <a:lnTo>
                    <a:pt x="884" y="1136"/>
                  </a:lnTo>
                  <a:lnTo>
                    <a:pt x="824" y="1377"/>
                  </a:lnTo>
                  <a:lnTo>
                    <a:pt x="566" y="1446"/>
                  </a:lnTo>
                  <a:close/>
                  <a:moveTo>
                    <a:pt x="653" y="1121"/>
                  </a:moveTo>
                  <a:lnTo>
                    <a:pt x="715" y="888"/>
                  </a:lnTo>
                  <a:lnTo>
                    <a:pt x="975" y="757"/>
                  </a:lnTo>
                  <a:lnTo>
                    <a:pt x="911" y="1019"/>
                  </a:lnTo>
                  <a:lnTo>
                    <a:pt x="653" y="1121"/>
                  </a:lnTo>
                  <a:close/>
                  <a:moveTo>
                    <a:pt x="445" y="2955"/>
                  </a:moveTo>
                  <a:lnTo>
                    <a:pt x="181" y="2901"/>
                  </a:lnTo>
                  <a:lnTo>
                    <a:pt x="252" y="2634"/>
                  </a:lnTo>
                  <a:lnTo>
                    <a:pt x="514" y="2665"/>
                  </a:lnTo>
                  <a:lnTo>
                    <a:pt x="445" y="29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10" name="Freeform 37"/>
            <p:cNvSpPr/>
            <p:nvPr/>
          </p:nvSpPr>
          <p:spPr bwMode="auto">
            <a:xfrm>
              <a:off x="5646051" y="1560323"/>
              <a:ext cx="914716" cy="3303804"/>
            </a:xfrm>
            <a:custGeom>
              <a:avLst/>
              <a:gdLst>
                <a:gd name="T0" fmla="*/ 776 w 809"/>
                <a:gd name="T1" fmla="*/ 0 h 3423"/>
                <a:gd name="T2" fmla="*/ 809 w 809"/>
                <a:gd name="T3" fmla="*/ 0 h 3423"/>
                <a:gd name="T4" fmla="*/ 57 w 809"/>
                <a:gd name="T5" fmla="*/ 3410 h 3423"/>
                <a:gd name="T6" fmla="*/ 0 w 809"/>
                <a:gd name="T7" fmla="*/ 3423 h 3423"/>
                <a:gd name="T8" fmla="*/ 776 w 809"/>
                <a:gd name="T9" fmla="*/ 0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3423">
                  <a:moveTo>
                    <a:pt x="776" y="0"/>
                  </a:moveTo>
                  <a:lnTo>
                    <a:pt x="809" y="0"/>
                  </a:lnTo>
                  <a:lnTo>
                    <a:pt x="57" y="3410"/>
                  </a:lnTo>
                  <a:lnTo>
                    <a:pt x="0" y="3423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211" name="图片 210" descr="D:\1\72fe1522868f0e7974ee0b9e45cb9bbf.png72fe1522868f0e7974ee0b9e45cb9bb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6910" y="3963670"/>
            <a:ext cx="2039620" cy="2485390"/>
          </a:xfrm>
          <a:prstGeom prst="rect">
            <a:avLst/>
          </a:prstGeom>
        </p:spPr>
      </p:pic>
      <p:sp>
        <p:nvSpPr>
          <p:cNvPr id="218" name="TextBox 85"/>
          <p:cNvSpPr txBox="1"/>
          <p:nvPr/>
        </p:nvSpPr>
        <p:spPr>
          <a:xfrm>
            <a:off x="6468850" y="2060458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219" name="TextBox 86"/>
          <p:cNvSpPr txBox="1"/>
          <p:nvPr/>
        </p:nvSpPr>
        <p:spPr>
          <a:xfrm>
            <a:off x="6468745" y="2367280"/>
            <a:ext cx="3726180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20" name="TextBox 87"/>
          <p:cNvSpPr txBox="1"/>
          <p:nvPr/>
        </p:nvSpPr>
        <p:spPr>
          <a:xfrm>
            <a:off x="6468850" y="4002454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221" name="TextBox 88"/>
          <p:cNvSpPr txBox="1"/>
          <p:nvPr/>
        </p:nvSpPr>
        <p:spPr>
          <a:xfrm>
            <a:off x="6468745" y="4309110"/>
            <a:ext cx="3726815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0" grpId="0" bldLvl="0" animBg="1"/>
      <p:bldP spid="218" grpId="0"/>
      <p:bldP spid="219" grpId="0" bldLvl="0" animBg="1"/>
      <p:bldP spid="220" grpId="0"/>
      <p:bldP spid="22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经费预算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467360" y="2031365"/>
            <a:ext cx="7178675" cy="4002405"/>
            <a:chOff x="776287" y="706437"/>
            <a:chExt cx="7658101" cy="3768726"/>
          </a:xfrm>
          <a:gradFill>
            <a:gsLst>
              <a:gs pos="100000">
                <a:srgbClr val="FFC000"/>
              </a:gs>
              <a:gs pos="100000">
                <a:srgbClr val="846C21"/>
              </a:gs>
            </a:gsLst>
            <a:lin ang="5400000" scaled="0"/>
          </a:gradFill>
        </p:grpSpPr>
        <p:sp>
          <p:nvSpPr>
            <p:cNvPr id="500" name="Freeform 10"/>
            <p:cNvSpPr/>
            <p:nvPr/>
          </p:nvSpPr>
          <p:spPr bwMode="auto">
            <a:xfrm>
              <a:off x="5540375" y="830262"/>
              <a:ext cx="55563" cy="30163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1" name="Freeform 11"/>
            <p:cNvSpPr/>
            <p:nvPr/>
          </p:nvSpPr>
          <p:spPr bwMode="auto">
            <a:xfrm>
              <a:off x="6342062" y="830262"/>
              <a:ext cx="109538" cy="55563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2" name="Freeform 12"/>
            <p:cNvSpPr/>
            <p:nvPr/>
          </p:nvSpPr>
          <p:spPr bwMode="auto">
            <a:xfrm>
              <a:off x="5711825" y="833437"/>
              <a:ext cx="57150" cy="3333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3" name="Freeform 13"/>
            <p:cNvSpPr/>
            <p:nvPr/>
          </p:nvSpPr>
          <p:spPr bwMode="auto">
            <a:xfrm>
              <a:off x="5375275" y="849312"/>
              <a:ext cx="71438" cy="36513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4" name="Freeform 14"/>
            <p:cNvSpPr/>
            <p:nvPr/>
          </p:nvSpPr>
          <p:spPr bwMode="auto">
            <a:xfrm>
              <a:off x="5648325" y="849312"/>
              <a:ext cx="57150" cy="17463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5" name="Freeform 15"/>
            <p:cNvSpPr/>
            <p:nvPr/>
          </p:nvSpPr>
          <p:spPr bwMode="auto">
            <a:xfrm>
              <a:off x="5568950" y="871537"/>
              <a:ext cx="68263" cy="25400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6" name="Freeform 16"/>
            <p:cNvSpPr/>
            <p:nvPr/>
          </p:nvSpPr>
          <p:spPr bwMode="auto">
            <a:xfrm>
              <a:off x="2220912" y="893762"/>
              <a:ext cx="30163" cy="19050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7" name="Freeform 17"/>
            <p:cNvSpPr/>
            <p:nvPr/>
          </p:nvSpPr>
          <p:spPr bwMode="auto">
            <a:xfrm>
              <a:off x="6380162" y="890587"/>
              <a:ext cx="123825" cy="58738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8" name="Freeform 18"/>
            <p:cNvSpPr/>
            <p:nvPr/>
          </p:nvSpPr>
          <p:spPr bwMode="auto">
            <a:xfrm>
              <a:off x="6330950" y="890587"/>
              <a:ext cx="49213" cy="33338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9" name="Freeform 19"/>
            <p:cNvSpPr/>
            <p:nvPr/>
          </p:nvSpPr>
          <p:spPr bwMode="auto">
            <a:xfrm>
              <a:off x="2111375" y="927100"/>
              <a:ext cx="123825" cy="68263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0" name="Freeform 20"/>
            <p:cNvSpPr/>
            <p:nvPr/>
          </p:nvSpPr>
          <p:spPr bwMode="auto">
            <a:xfrm>
              <a:off x="6507162" y="927100"/>
              <a:ext cx="123825" cy="6350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1" name="Freeform 21"/>
            <p:cNvSpPr/>
            <p:nvPr/>
          </p:nvSpPr>
          <p:spPr bwMode="auto">
            <a:xfrm>
              <a:off x="1893887" y="973137"/>
              <a:ext cx="23813" cy="36513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2" name="Freeform 22"/>
            <p:cNvSpPr/>
            <p:nvPr/>
          </p:nvSpPr>
          <p:spPr bwMode="auto">
            <a:xfrm>
              <a:off x="1943100" y="979487"/>
              <a:ext cx="68263" cy="41275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3" name="Freeform 23"/>
            <p:cNvSpPr/>
            <p:nvPr/>
          </p:nvSpPr>
          <p:spPr bwMode="auto">
            <a:xfrm>
              <a:off x="2317750" y="987425"/>
              <a:ext cx="60325" cy="30163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4" name="Freeform 24"/>
            <p:cNvSpPr/>
            <p:nvPr/>
          </p:nvSpPr>
          <p:spPr bwMode="auto">
            <a:xfrm>
              <a:off x="2097087" y="1001712"/>
              <a:ext cx="33338" cy="19050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5" name="Freeform 25"/>
            <p:cNvSpPr/>
            <p:nvPr/>
          </p:nvSpPr>
          <p:spPr bwMode="auto">
            <a:xfrm>
              <a:off x="2427287" y="1006475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6" name="Freeform 26"/>
            <p:cNvSpPr/>
            <p:nvPr/>
          </p:nvSpPr>
          <p:spPr bwMode="auto">
            <a:xfrm>
              <a:off x="2284412" y="1036637"/>
              <a:ext cx="374650" cy="112713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7" name="Freeform 27"/>
            <p:cNvSpPr/>
            <p:nvPr/>
          </p:nvSpPr>
          <p:spPr bwMode="auto">
            <a:xfrm>
              <a:off x="5475287" y="1031875"/>
              <a:ext cx="376238" cy="269875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8" name="Freeform 28"/>
            <p:cNvSpPr/>
            <p:nvPr/>
          </p:nvSpPr>
          <p:spPr bwMode="auto">
            <a:xfrm>
              <a:off x="2187575" y="1047750"/>
              <a:ext cx="41275" cy="19050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9" name="Freeform 29"/>
            <p:cNvSpPr/>
            <p:nvPr/>
          </p:nvSpPr>
          <p:spPr bwMode="auto">
            <a:xfrm>
              <a:off x="7310437" y="1069975"/>
              <a:ext cx="115888" cy="90488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0" name="Freeform 30"/>
            <p:cNvSpPr/>
            <p:nvPr/>
          </p:nvSpPr>
          <p:spPr bwMode="auto">
            <a:xfrm>
              <a:off x="1808162" y="1081087"/>
              <a:ext cx="30163" cy="2222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1" name="Freeform 31"/>
            <p:cNvSpPr/>
            <p:nvPr/>
          </p:nvSpPr>
          <p:spPr bwMode="auto">
            <a:xfrm>
              <a:off x="7437437" y="1081087"/>
              <a:ext cx="52388" cy="49213"/>
            </a:xfrm>
            <a:custGeom>
              <a:avLst/>
              <a:gdLst>
                <a:gd name="T0" fmla="*/ 0 w 14"/>
                <a:gd name="T1" fmla="*/ 4 h 13"/>
                <a:gd name="T2" fmla="*/ 14 w 14"/>
                <a:gd name="T3" fmla="*/ 7 h 13"/>
                <a:gd name="T4" fmla="*/ 8 w 14"/>
                <a:gd name="T5" fmla="*/ 13 h 13"/>
                <a:gd name="T6" fmla="*/ 5 w 14"/>
                <a:gd name="T7" fmla="*/ 10 h 13"/>
                <a:gd name="T8" fmla="*/ 3 w 14"/>
                <a:gd name="T9" fmla="*/ 10 h 13"/>
                <a:gd name="T10" fmla="*/ 0 w 14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2" name="Freeform 32"/>
            <p:cNvSpPr/>
            <p:nvPr/>
          </p:nvSpPr>
          <p:spPr bwMode="auto">
            <a:xfrm>
              <a:off x="7504112" y="1096962"/>
              <a:ext cx="79375" cy="44450"/>
            </a:xfrm>
            <a:custGeom>
              <a:avLst/>
              <a:gdLst>
                <a:gd name="T0" fmla="*/ 1 w 21"/>
                <a:gd name="T1" fmla="*/ 2 h 12"/>
                <a:gd name="T2" fmla="*/ 4 w 21"/>
                <a:gd name="T3" fmla="*/ 2 h 12"/>
                <a:gd name="T4" fmla="*/ 11 w 21"/>
                <a:gd name="T5" fmla="*/ 5 h 12"/>
                <a:gd name="T6" fmla="*/ 18 w 21"/>
                <a:gd name="T7" fmla="*/ 7 h 12"/>
                <a:gd name="T8" fmla="*/ 21 w 21"/>
                <a:gd name="T9" fmla="*/ 10 h 12"/>
                <a:gd name="T10" fmla="*/ 4 w 21"/>
                <a:gd name="T11" fmla="*/ 7 h 12"/>
                <a:gd name="T12" fmla="*/ 1 w 2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3" name="Freeform 33"/>
            <p:cNvSpPr/>
            <p:nvPr/>
          </p:nvSpPr>
          <p:spPr bwMode="auto">
            <a:xfrm>
              <a:off x="2165350" y="1166812"/>
              <a:ext cx="130175" cy="1095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4" name="Freeform 34"/>
            <p:cNvSpPr/>
            <p:nvPr/>
          </p:nvSpPr>
          <p:spPr bwMode="auto">
            <a:xfrm>
              <a:off x="2636837" y="1174750"/>
              <a:ext cx="82550" cy="3810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5" name="Freeform 35"/>
            <p:cNvSpPr/>
            <p:nvPr/>
          </p:nvSpPr>
          <p:spPr bwMode="auto">
            <a:xfrm>
              <a:off x="7385050" y="1174750"/>
              <a:ext cx="52388" cy="22225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6" name="Freeform 36"/>
            <p:cNvSpPr/>
            <p:nvPr/>
          </p:nvSpPr>
          <p:spPr bwMode="auto">
            <a:xfrm>
              <a:off x="3217862" y="1290637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7" name="Freeform 37"/>
            <p:cNvSpPr/>
            <p:nvPr/>
          </p:nvSpPr>
          <p:spPr bwMode="auto">
            <a:xfrm>
              <a:off x="3187700" y="1320800"/>
              <a:ext cx="60325" cy="34925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8" name="Freeform 38"/>
            <p:cNvSpPr/>
            <p:nvPr/>
          </p:nvSpPr>
          <p:spPr bwMode="auto">
            <a:xfrm>
              <a:off x="5400675" y="1343025"/>
              <a:ext cx="38100" cy="34925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9" name="Freeform 39"/>
            <p:cNvSpPr/>
            <p:nvPr/>
          </p:nvSpPr>
          <p:spPr bwMode="auto">
            <a:xfrm>
              <a:off x="2044700" y="1366837"/>
              <a:ext cx="38100" cy="25400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0" name="Freeform 40"/>
            <p:cNvSpPr/>
            <p:nvPr/>
          </p:nvSpPr>
          <p:spPr bwMode="auto">
            <a:xfrm>
              <a:off x="2705100" y="1384300"/>
              <a:ext cx="66675" cy="41275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1" name="Freeform 41"/>
            <p:cNvSpPr/>
            <p:nvPr/>
          </p:nvSpPr>
          <p:spPr bwMode="auto">
            <a:xfrm>
              <a:off x="2682875" y="1497012"/>
              <a:ext cx="77788" cy="38100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2" name="Freeform 42"/>
            <p:cNvSpPr/>
            <p:nvPr/>
          </p:nvSpPr>
          <p:spPr bwMode="auto">
            <a:xfrm>
              <a:off x="2682875" y="1554162"/>
              <a:ext cx="36513" cy="19050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3" name="Freeform 43"/>
            <p:cNvSpPr/>
            <p:nvPr/>
          </p:nvSpPr>
          <p:spPr bwMode="auto">
            <a:xfrm>
              <a:off x="2565400" y="157956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4" name="Freeform 44"/>
            <p:cNvSpPr/>
            <p:nvPr/>
          </p:nvSpPr>
          <p:spPr bwMode="auto">
            <a:xfrm>
              <a:off x="2644775" y="1601787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5" name="Freeform 45"/>
            <p:cNvSpPr/>
            <p:nvPr/>
          </p:nvSpPr>
          <p:spPr bwMode="auto">
            <a:xfrm>
              <a:off x="4148137" y="1824037"/>
              <a:ext cx="93663" cy="107950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6" name="Freeform 46"/>
            <p:cNvSpPr/>
            <p:nvPr/>
          </p:nvSpPr>
          <p:spPr bwMode="auto">
            <a:xfrm>
              <a:off x="833437" y="1827212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7" name="Freeform 47"/>
            <p:cNvSpPr/>
            <p:nvPr/>
          </p:nvSpPr>
          <p:spPr bwMode="auto">
            <a:xfrm>
              <a:off x="1519237" y="1849437"/>
              <a:ext cx="33338" cy="52388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8" name="Freeform 48"/>
            <p:cNvSpPr/>
            <p:nvPr/>
          </p:nvSpPr>
          <p:spPr bwMode="auto">
            <a:xfrm>
              <a:off x="7407275" y="1827212"/>
              <a:ext cx="55563" cy="244475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9" name="Freeform 49"/>
            <p:cNvSpPr/>
            <p:nvPr/>
          </p:nvSpPr>
          <p:spPr bwMode="auto">
            <a:xfrm>
              <a:off x="792162" y="1854200"/>
              <a:ext cx="14288" cy="25400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0" name="Freeform 50"/>
            <p:cNvSpPr/>
            <p:nvPr/>
          </p:nvSpPr>
          <p:spPr bwMode="auto">
            <a:xfrm>
              <a:off x="3090862" y="1939925"/>
              <a:ext cx="157163" cy="13176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1" name="Freeform 51"/>
            <p:cNvSpPr/>
            <p:nvPr/>
          </p:nvSpPr>
          <p:spPr bwMode="auto">
            <a:xfrm>
              <a:off x="3008312" y="1981200"/>
              <a:ext cx="33338" cy="3333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2" name="Freeform 52"/>
            <p:cNvSpPr/>
            <p:nvPr/>
          </p:nvSpPr>
          <p:spPr bwMode="auto">
            <a:xfrm>
              <a:off x="7388225" y="2112962"/>
              <a:ext cx="112713" cy="77788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3" name="Freeform 53"/>
            <p:cNvSpPr/>
            <p:nvPr/>
          </p:nvSpPr>
          <p:spPr bwMode="auto">
            <a:xfrm>
              <a:off x="7192962" y="2206625"/>
              <a:ext cx="214313" cy="184150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4" name="Freeform 54"/>
            <p:cNvSpPr/>
            <p:nvPr/>
          </p:nvSpPr>
          <p:spPr bwMode="auto">
            <a:xfrm>
              <a:off x="4549775" y="2217737"/>
              <a:ext cx="38100" cy="41275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5" name="Freeform 55"/>
            <p:cNvSpPr/>
            <p:nvPr/>
          </p:nvSpPr>
          <p:spPr bwMode="auto">
            <a:xfrm>
              <a:off x="4640262" y="2278062"/>
              <a:ext cx="55563" cy="41275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6" name="Freeform 56"/>
            <p:cNvSpPr/>
            <p:nvPr/>
          </p:nvSpPr>
          <p:spPr bwMode="auto">
            <a:xfrm>
              <a:off x="5067300" y="2352675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7" name="Freeform 57"/>
            <p:cNvSpPr/>
            <p:nvPr/>
          </p:nvSpPr>
          <p:spPr bwMode="auto">
            <a:xfrm>
              <a:off x="7212012" y="238601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8" name="Freeform 58"/>
            <p:cNvSpPr/>
            <p:nvPr/>
          </p:nvSpPr>
          <p:spPr bwMode="auto">
            <a:xfrm>
              <a:off x="7145337" y="2386012"/>
              <a:ext cx="55563" cy="6032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9" name="Freeform 59"/>
            <p:cNvSpPr/>
            <p:nvPr/>
          </p:nvSpPr>
          <p:spPr bwMode="auto">
            <a:xfrm>
              <a:off x="6945312" y="2597150"/>
              <a:ext cx="34925" cy="523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0" name="Freeform 60"/>
            <p:cNvSpPr/>
            <p:nvPr/>
          </p:nvSpPr>
          <p:spPr bwMode="auto">
            <a:xfrm>
              <a:off x="1995487" y="2622550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1" name="Freeform 61"/>
            <p:cNvSpPr/>
            <p:nvPr/>
          </p:nvSpPr>
          <p:spPr bwMode="auto">
            <a:xfrm>
              <a:off x="2554287" y="2638425"/>
              <a:ext cx="214313" cy="8572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2" name="Freeform 62"/>
            <p:cNvSpPr/>
            <p:nvPr/>
          </p:nvSpPr>
          <p:spPr bwMode="auto">
            <a:xfrm>
              <a:off x="2805112" y="2713038"/>
              <a:ext cx="90488" cy="49213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3" name="Freeform 63"/>
            <p:cNvSpPr/>
            <p:nvPr/>
          </p:nvSpPr>
          <p:spPr bwMode="auto">
            <a:xfrm>
              <a:off x="6699250" y="2716213"/>
              <a:ext cx="44450" cy="33338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4" name="Freeform 64"/>
            <p:cNvSpPr/>
            <p:nvPr/>
          </p:nvSpPr>
          <p:spPr bwMode="auto">
            <a:xfrm>
              <a:off x="2776537" y="2727325"/>
              <a:ext cx="33338" cy="26988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5" name="Freeform 65"/>
            <p:cNvSpPr/>
            <p:nvPr/>
          </p:nvSpPr>
          <p:spPr bwMode="auto">
            <a:xfrm>
              <a:off x="2686050" y="2735263"/>
              <a:ext cx="41275" cy="26988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6" name="Freeform 66"/>
            <p:cNvSpPr/>
            <p:nvPr/>
          </p:nvSpPr>
          <p:spPr bwMode="auto">
            <a:xfrm>
              <a:off x="6934200" y="2749550"/>
              <a:ext cx="60325" cy="101600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7" name="Freeform 67"/>
            <p:cNvSpPr/>
            <p:nvPr/>
          </p:nvSpPr>
          <p:spPr bwMode="auto">
            <a:xfrm>
              <a:off x="6994525" y="2836863"/>
              <a:ext cx="79375" cy="82550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8" name="Rectangle 68"/>
            <p:cNvSpPr>
              <a:spLocks noChangeArrowheads="1"/>
            </p:cNvSpPr>
            <p:nvPr/>
          </p:nvSpPr>
          <p:spPr bwMode="auto">
            <a:xfrm>
              <a:off x="6961187" y="2870200"/>
              <a:ext cx="19050" cy="111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9" name="Freeform 69"/>
            <p:cNvSpPr/>
            <p:nvPr/>
          </p:nvSpPr>
          <p:spPr bwMode="auto">
            <a:xfrm>
              <a:off x="6986587" y="2884488"/>
              <a:ext cx="46038" cy="65088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0" name="Freeform 70"/>
            <p:cNvSpPr/>
            <p:nvPr/>
          </p:nvSpPr>
          <p:spPr bwMode="auto">
            <a:xfrm>
              <a:off x="6080125" y="2938463"/>
              <a:ext cx="44450" cy="77788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1" name="Freeform 71"/>
            <p:cNvSpPr/>
            <p:nvPr/>
          </p:nvSpPr>
          <p:spPr bwMode="auto">
            <a:xfrm>
              <a:off x="7027862" y="2941638"/>
              <a:ext cx="57150" cy="85725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2" name="Freeform 72"/>
            <p:cNvSpPr/>
            <p:nvPr/>
          </p:nvSpPr>
          <p:spPr bwMode="auto">
            <a:xfrm>
              <a:off x="6986587" y="2960688"/>
              <a:ext cx="41275" cy="36513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3" name="Freeform 73"/>
            <p:cNvSpPr/>
            <p:nvPr/>
          </p:nvSpPr>
          <p:spPr bwMode="auto">
            <a:xfrm>
              <a:off x="7104062" y="3095625"/>
              <a:ext cx="25400" cy="52388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4" name="Freeform 74"/>
            <p:cNvSpPr/>
            <p:nvPr/>
          </p:nvSpPr>
          <p:spPr bwMode="auto">
            <a:xfrm>
              <a:off x="6942137" y="3109913"/>
              <a:ext cx="104775" cy="34925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5" name="Freeform 75"/>
            <p:cNvSpPr/>
            <p:nvPr/>
          </p:nvSpPr>
          <p:spPr bwMode="auto">
            <a:xfrm>
              <a:off x="7175500" y="3151188"/>
              <a:ext cx="66675" cy="4603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6" name="Freeform 76"/>
            <p:cNvSpPr/>
            <p:nvPr/>
          </p:nvSpPr>
          <p:spPr bwMode="auto">
            <a:xfrm>
              <a:off x="7208837" y="3173413"/>
              <a:ext cx="385763" cy="206375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7" name="Freeform 77"/>
            <p:cNvSpPr/>
            <p:nvPr/>
          </p:nvSpPr>
          <p:spPr bwMode="auto">
            <a:xfrm>
              <a:off x="7123112" y="3200400"/>
              <a:ext cx="36513" cy="3333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8" name="Freeform 78"/>
            <p:cNvSpPr/>
            <p:nvPr/>
          </p:nvSpPr>
          <p:spPr bwMode="auto">
            <a:xfrm>
              <a:off x="7069137" y="3208338"/>
              <a:ext cx="26988" cy="14288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9" name="Freeform 79"/>
            <p:cNvSpPr/>
            <p:nvPr/>
          </p:nvSpPr>
          <p:spPr bwMode="auto">
            <a:xfrm>
              <a:off x="7561262" y="3238500"/>
              <a:ext cx="79375" cy="55563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0" name="Freeform 80"/>
            <p:cNvSpPr/>
            <p:nvPr/>
          </p:nvSpPr>
          <p:spPr bwMode="auto">
            <a:xfrm>
              <a:off x="6878637" y="3321050"/>
              <a:ext cx="41275" cy="22225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1" name="Freeform 81"/>
            <p:cNvSpPr/>
            <p:nvPr/>
          </p:nvSpPr>
          <p:spPr bwMode="auto">
            <a:xfrm>
              <a:off x="6942137" y="3321050"/>
              <a:ext cx="41275" cy="14288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2" name="Freeform 82"/>
            <p:cNvSpPr/>
            <p:nvPr/>
          </p:nvSpPr>
          <p:spPr bwMode="auto">
            <a:xfrm>
              <a:off x="7021512" y="3321050"/>
              <a:ext cx="71438" cy="47625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3" name="Freeform 83"/>
            <p:cNvSpPr/>
            <p:nvPr/>
          </p:nvSpPr>
          <p:spPr bwMode="auto">
            <a:xfrm>
              <a:off x="8089900" y="3924300"/>
              <a:ext cx="38100" cy="52388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4" name="Freeform 84"/>
            <p:cNvSpPr/>
            <p:nvPr/>
          </p:nvSpPr>
          <p:spPr bwMode="auto">
            <a:xfrm>
              <a:off x="8097837" y="3968750"/>
              <a:ext cx="85725" cy="11747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5" name="Freeform 85"/>
            <p:cNvSpPr/>
            <p:nvPr/>
          </p:nvSpPr>
          <p:spPr bwMode="auto">
            <a:xfrm>
              <a:off x="7481887" y="4067175"/>
              <a:ext cx="76200" cy="77788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6" name="Freeform 86"/>
            <p:cNvSpPr/>
            <p:nvPr/>
          </p:nvSpPr>
          <p:spPr bwMode="auto">
            <a:xfrm>
              <a:off x="2813050" y="706437"/>
              <a:ext cx="1290638" cy="963613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7" name="Freeform 87"/>
            <p:cNvSpPr/>
            <p:nvPr/>
          </p:nvSpPr>
          <p:spPr bwMode="auto">
            <a:xfrm>
              <a:off x="2419350" y="731837"/>
              <a:ext cx="633413" cy="346075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8" name="Freeform 88"/>
            <p:cNvSpPr/>
            <p:nvPr/>
          </p:nvSpPr>
          <p:spPr bwMode="auto">
            <a:xfrm>
              <a:off x="4767262" y="863600"/>
              <a:ext cx="184150" cy="63500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9" name="Freeform 89"/>
            <p:cNvSpPr/>
            <p:nvPr/>
          </p:nvSpPr>
          <p:spPr bwMode="auto">
            <a:xfrm>
              <a:off x="1931987" y="954087"/>
              <a:ext cx="82550" cy="22225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0" name="Freeform 90"/>
            <p:cNvSpPr/>
            <p:nvPr/>
          </p:nvSpPr>
          <p:spPr bwMode="auto">
            <a:xfrm>
              <a:off x="2265362" y="954087"/>
              <a:ext cx="76200" cy="47625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1" name="Freeform 91"/>
            <p:cNvSpPr>
              <a:spLocks noEditPoints="1"/>
            </p:cNvSpPr>
            <p:nvPr/>
          </p:nvSpPr>
          <p:spPr bwMode="auto">
            <a:xfrm>
              <a:off x="3990975" y="1009651"/>
              <a:ext cx="4443413" cy="2914651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2" name="Freeform 92"/>
            <p:cNvSpPr/>
            <p:nvPr/>
          </p:nvSpPr>
          <p:spPr bwMode="auto">
            <a:xfrm>
              <a:off x="2303462" y="1103312"/>
              <a:ext cx="63500" cy="34925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3" name="Freeform 93"/>
            <p:cNvSpPr>
              <a:spLocks noEditPoints="1"/>
            </p:cNvSpPr>
            <p:nvPr/>
          </p:nvSpPr>
          <p:spPr bwMode="auto">
            <a:xfrm>
              <a:off x="2435225" y="1166812"/>
              <a:ext cx="633413" cy="442913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4" name="Freeform 94"/>
            <p:cNvSpPr/>
            <p:nvPr/>
          </p:nvSpPr>
          <p:spPr bwMode="auto">
            <a:xfrm>
              <a:off x="1816100" y="1190625"/>
              <a:ext cx="388938" cy="19367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5" name="Freeform 95"/>
            <p:cNvSpPr>
              <a:spLocks noEditPoints="1"/>
            </p:cNvSpPr>
            <p:nvPr/>
          </p:nvSpPr>
          <p:spPr bwMode="auto">
            <a:xfrm>
              <a:off x="776287" y="1235075"/>
              <a:ext cx="2790825" cy="324008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6" name="Freeform 96"/>
            <p:cNvSpPr/>
            <p:nvPr/>
          </p:nvSpPr>
          <p:spPr bwMode="auto">
            <a:xfrm>
              <a:off x="4230687" y="1722437"/>
              <a:ext cx="173038" cy="258763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7" name="Freeform 97"/>
            <p:cNvSpPr/>
            <p:nvPr/>
          </p:nvSpPr>
          <p:spPr bwMode="auto">
            <a:xfrm>
              <a:off x="1050925" y="1738312"/>
              <a:ext cx="44450" cy="3333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8" name="Freeform 98"/>
            <p:cNvSpPr/>
            <p:nvPr/>
          </p:nvSpPr>
          <p:spPr bwMode="auto">
            <a:xfrm>
              <a:off x="7366000" y="2157412"/>
              <a:ext cx="26988" cy="30163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9" name="Freeform 99"/>
            <p:cNvSpPr/>
            <p:nvPr/>
          </p:nvSpPr>
          <p:spPr bwMode="auto">
            <a:xfrm>
              <a:off x="6702425" y="2986088"/>
              <a:ext cx="214313" cy="247650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0" name="Freeform 100"/>
            <p:cNvSpPr/>
            <p:nvPr/>
          </p:nvSpPr>
          <p:spPr bwMode="auto">
            <a:xfrm>
              <a:off x="6919912" y="3162300"/>
              <a:ext cx="96838" cy="109538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1" name="Freeform 101"/>
            <p:cNvSpPr/>
            <p:nvPr/>
          </p:nvSpPr>
          <p:spPr bwMode="auto">
            <a:xfrm>
              <a:off x="6630987" y="3271838"/>
              <a:ext cx="225425" cy="6350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2" name="Freeform 102"/>
            <p:cNvSpPr/>
            <p:nvPr/>
          </p:nvSpPr>
          <p:spPr bwMode="auto">
            <a:xfrm>
              <a:off x="6931025" y="3346450"/>
              <a:ext cx="30163" cy="15875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3" name="Freeform 103"/>
            <p:cNvSpPr/>
            <p:nvPr/>
          </p:nvSpPr>
          <p:spPr bwMode="auto">
            <a:xfrm>
              <a:off x="7932737" y="4070350"/>
              <a:ext cx="165100" cy="165100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4" name="Freeform 104"/>
            <p:cNvSpPr/>
            <p:nvPr/>
          </p:nvSpPr>
          <p:spPr bwMode="auto">
            <a:xfrm>
              <a:off x="2303462" y="830262"/>
              <a:ext cx="228600" cy="168275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5" name="Freeform 105"/>
            <p:cNvSpPr/>
            <p:nvPr/>
          </p:nvSpPr>
          <p:spPr bwMode="auto">
            <a:xfrm>
              <a:off x="4598987" y="893762"/>
              <a:ext cx="306388" cy="153988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6" name="Freeform 106"/>
            <p:cNvSpPr/>
            <p:nvPr/>
          </p:nvSpPr>
          <p:spPr bwMode="auto">
            <a:xfrm>
              <a:off x="1736725" y="1014412"/>
              <a:ext cx="146050" cy="74613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7" name="Freeform 107"/>
            <p:cNvSpPr/>
            <p:nvPr/>
          </p:nvSpPr>
          <p:spPr bwMode="auto">
            <a:xfrm>
              <a:off x="2135187" y="1042987"/>
              <a:ext cx="146050" cy="76200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8" name="Freeform 108"/>
            <p:cNvSpPr/>
            <p:nvPr/>
          </p:nvSpPr>
          <p:spPr bwMode="auto">
            <a:xfrm>
              <a:off x="1852612" y="1047750"/>
              <a:ext cx="258763" cy="96838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9" name="Freeform 109"/>
            <p:cNvSpPr/>
            <p:nvPr/>
          </p:nvSpPr>
          <p:spPr bwMode="auto">
            <a:xfrm>
              <a:off x="1676400" y="1144587"/>
              <a:ext cx="206375" cy="139700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0" name="Freeform 110"/>
            <p:cNvSpPr/>
            <p:nvPr/>
          </p:nvSpPr>
          <p:spPr bwMode="auto">
            <a:xfrm>
              <a:off x="2089150" y="1174750"/>
              <a:ext cx="46038" cy="33338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1" name="Freeform 111"/>
            <p:cNvSpPr/>
            <p:nvPr/>
          </p:nvSpPr>
          <p:spPr bwMode="auto">
            <a:xfrm>
              <a:off x="2317750" y="1160462"/>
              <a:ext cx="106363" cy="74613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2" name="Freeform 112"/>
            <p:cNvSpPr/>
            <p:nvPr/>
          </p:nvSpPr>
          <p:spPr bwMode="auto">
            <a:xfrm>
              <a:off x="3852862" y="1449387"/>
              <a:ext cx="223838" cy="107950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3" name="Freeform 113"/>
            <p:cNvSpPr/>
            <p:nvPr/>
          </p:nvSpPr>
          <p:spPr bwMode="auto">
            <a:xfrm>
              <a:off x="2501900" y="1474787"/>
              <a:ext cx="134938" cy="9842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4" name="Freeform 114"/>
            <p:cNvSpPr/>
            <p:nvPr/>
          </p:nvSpPr>
          <p:spPr bwMode="auto">
            <a:xfrm>
              <a:off x="6416675" y="3027363"/>
              <a:ext cx="225425" cy="239713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5" name="Freeform 115"/>
            <p:cNvSpPr/>
            <p:nvPr/>
          </p:nvSpPr>
          <p:spPr bwMode="auto">
            <a:xfrm>
              <a:off x="5299075" y="3403600"/>
              <a:ext cx="161925" cy="295275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6" name="Freeform 116"/>
            <p:cNvSpPr/>
            <p:nvPr/>
          </p:nvSpPr>
          <p:spPr bwMode="auto">
            <a:xfrm>
              <a:off x="6796087" y="3387725"/>
              <a:ext cx="866775" cy="633413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" name="TextBox 85"/>
          <p:cNvSpPr txBox="1"/>
          <p:nvPr/>
        </p:nvSpPr>
        <p:spPr>
          <a:xfrm>
            <a:off x="8114770" y="2015373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4" name="TextBox 86"/>
          <p:cNvSpPr txBox="1"/>
          <p:nvPr/>
        </p:nvSpPr>
        <p:spPr>
          <a:xfrm>
            <a:off x="8114665" y="2322195"/>
            <a:ext cx="3726180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5" name="TextBox 87"/>
          <p:cNvSpPr txBox="1"/>
          <p:nvPr/>
        </p:nvSpPr>
        <p:spPr>
          <a:xfrm>
            <a:off x="8114770" y="3957369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6" name="TextBox 88"/>
          <p:cNvSpPr txBox="1"/>
          <p:nvPr/>
        </p:nvSpPr>
        <p:spPr>
          <a:xfrm>
            <a:off x="8114665" y="4264025"/>
            <a:ext cx="3726815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pic>
        <p:nvPicPr>
          <p:cNvPr id="7" name="图片 6" descr="D:\1\0008f8f98a1a152e8d5052e6df0e4c71.png0008f8f98a1a152e8d5052e6df0e4c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1440" y="2143760"/>
            <a:ext cx="1133475" cy="1133475"/>
          </a:xfrm>
          <a:prstGeom prst="rect">
            <a:avLst/>
          </a:prstGeom>
        </p:spPr>
      </p:pic>
      <p:pic>
        <p:nvPicPr>
          <p:cNvPr id="8" name="图片 7" descr="D:\1\0008f8f98a1a152e8d5052e6df0e4c71.png0008f8f98a1a152e8d5052e6df0e4c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40175" y="2186940"/>
            <a:ext cx="1137285" cy="1137285"/>
          </a:xfrm>
          <a:prstGeom prst="rect">
            <a:avLst/>
          </a:prstGeom>
        </p:spPr>
      </p:pic>
      <p:pic>
        <p:nvPicPr>
          <p:cNvPr id="9" name="图片 8" descr="D:\1\0008f8f98a1a152e8d5052e6df0e4c71.png0008f8f98a1a152e8d5052e6df0e4c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89345" y="4533265"/>
            <a:ext cx="915670" cy="915670"/>
          </a:xfrm>
          <a:prstGeom prst="rect">
            <a:avLst/>
          </a:prstGeom>
        </p:spPr>
      </p:pic>
      <p:pic>
        <p:nvPicPr>
          <p:cNvPr id="10" name="图片 9" descr="D:\1\0008f8f98a1a152e8d5052e6df0e4c71.png0008f8f98a1a152e8d5052e6df0e4c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03650" y="3838575"/>
            <a:ext cx="982980" cy="98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 bldLvl="0" animBg="1"/>
      <p:bldP spid="5" grpId="0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6512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06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经费预算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25095" y="2271194"/>
            <a:ext cx="3651646" cy="3267076"/>
            <a:chOff x="0" y="1196774"/>
            <a:chExt cx="3651646" cy="3267076"/>
          </a:xfrm>
        </p:grpSpPr>
        <p:sp>
          <p:nvSpPr>
            <p:cNvPr id="160" name="Freeform 6"/>
            <p:cNvSpPr/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7"/>
            <p:cNvSpPr/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9"/>
            <p:cNvSpPr/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0"/>
            <p:cNvSpPr/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1"/>
            <p:cNvSpPr/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2"/>
            <p:cNvSpPr/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3"/>
            <p:cNvSpPr/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4"/>
            <p:cNvSpPr/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5"/>
            <p:cNvSpPr/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6"/>
            <p:cNvSpPr/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7"/>
            <p:cNvSpPr/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8"/>
            <p:cNvSpPr/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9"/>
            <p:cNvSpPr/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20"/>
            <p:cNvSpPr/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21"/>
            <p:cNvSpPr/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22"/>
            <p:cNvSpPr/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24"/>
            <p:cNvSpPr/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25"/>
            <p:cNvSpPr/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26"/>
            <p:cNvSpPr/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27"/>
            <p:cNvSpPr/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28"/>
            <p:cNvSpPr/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29"/>
            <p:cNvSpPr/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30"/>
            <p:cNvSpPr/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31"/>
            <p:cNvSpPr/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33"/>
            <p:cNvSpPr/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34"/>
            <p:cNvSpPr/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35"/>
            <p:cNvSpPr/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36"/>
            <p:cNvSpPr/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38"/>
            <p:cNvSpPr/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39"/>
            <p:cNvSpPr/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40"/>
            <p:cNvSpPr/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41"/>
            <p:cNvSpPr/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49"/>
            <p:cNvSpPr/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50"/>
            <p:cNvSpPr/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51"/>
            <p:cNvSpPr/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52"/>
            <p:cNvSpPr/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53"/>
            <p:cNvSpPr/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54"/>
            <p:cNvSpPr/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56"/>
            <p:cNvSpPr/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57"/>
            <p:cNvSpPr/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58"/>
            <p:cNvSpPr/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59"/>
            <p:cNvSpPr/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60"/>
            <p:cNvSpPr/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63"/>
            <p:cNvSpPr/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64"/>
            <p:cNvSpPr/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65"/>
            <p:cNvSpPr/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66"/>
            <p:cNvSpPr/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68"/>
            <p:cNvSpPr/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69"/>
            <p:cNvSpPr/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71"/>
            <p:cNvSpPr/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72"/>
            <p:cNvSpPr/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74"/>
            <p:cNvSpPr/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75"/>
            <p:cNvSpPr/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76"/>
            <p:cNvSpPr/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77"/>
            <p:cNvSpPr/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79"/>
            <p:cNvSpPr/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80"/>
            <p:cNvSpPr/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81"/>
            <p:cNvSpPr/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82"/>
            <p:cNvSpPr/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87"/>
            <p:cNvSpPr/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88"/>
            <p:cNvSpPr/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91"/>
            <p:cNvSpPr/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94"/>
            <p:cNvSpPr/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95"/>
            <p:cNvSpPr/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96"/>
            <p:cNvSpPr/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97"/>
            <p:cNvSpPr/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99"/>
            <p:cNvSpPr/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100"/>
            <p:cNvSpPr/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101"/>
            <p:cNvSpPr/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104"/>
            <p:cNvSpPr/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105"/>
            <p:cNvSpPr/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106"/>
            <p:cNvSpPr/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107"/>
            <p:cNvSpPr/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108"/>
            <p:cNvSpPr/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109"/>
            <p:cNvSpPr/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110"/>
            <p:cNvSpPr/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111"/>
            <p:cNvSpPr/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112"/>
            <p:cNvSpPr/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113"/>
            <p:cNvSpPr/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114"/>
            <p:cNvSpPr/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115"/>
            <p:cNvSpPr/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116"/>
            <p:cNvSpPr/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117"/>
            <p:cNvSpPr/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118"/>
            <p:cNvSpPr/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119"/>
            <p:cNvSpPr/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120"/>
            <p:cNvSpPr/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121"/>
            <p:cNvSpPr/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124"/>
            <p:cNvSpPr/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127"/>
            <p:cNvSpPr/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128"/>
            <p:cNvSpPr/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3" name="Freeform 129"/>
            <p:cNvSpPr/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4" name="Freeform 130"/>
            <p:cNvSpPr/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5" name="Freeform 131"/>
            <p:cNvSpPr/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6" name="Freeform 132"/>
            <p:cNvSpPr/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7" name="Freeform 133"/>
            <p:cNvSpPr/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8" name="Freeform 134"/>
            <p:cNvSpPr/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9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0" name="Freeform 136"/>
            <p:cNvSpPr/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1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2" name="Freeform 138"/>
            <p:cNvSpPr/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3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4" name="Freeform 140"/>
            <p:cNvSpPr/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5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6" name="Freeform 142"/>
            <p:cNvSpPr/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7" name="Freeform 143"/>
            <p:cNvSpPr/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8" name="Freeform 144"/>
            <p:cNvSpPr/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9" name="Freeform 145"/>
            <p:cNvSpPr/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0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1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2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3" name="Freeform 149"/>
            <p:cNvSpPr/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4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5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6" name="Freeform 152"/>
            <p:cNvSpPr/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7" name="Freeform 153"/>
            <p:cNvSpPr/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Freeform 154"/>
            <p:cNvSpPr/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9" name="Freeform 155"/>
            <p:cNvSpPr/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0" name="Freeform 156"/>
            <p:cNvSpPr/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1" name="Freeform 157"/>
            <p:cNvSpPr/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2" name="Freeform 158"/>
            <p:cNvSpPr/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3" name="Freeform 159"/>
            <p:cNvSpPr/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4" name="Freeform 160"/>
            <p:cNvSpPr/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5" name="Freeform 161"/>
            <p:cNvSpPr/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6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7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8" name="Freeform 164"/>
            <p:cNvSpPr/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9" name="Freeform 165"/>
            <p:cNvSpPr/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0" name="Freeform 166"/>
            <p:cNvSpPr/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1" name="Freeform 167"/>
            <p:cNvSpPr/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2" name="Freeform 168"/>
            <p:cNvSpPr/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3" name="Freeform 169"/>
            <p:cNvSpPr/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4" name="Freeform 170"/>
            <p:cNvSpPr/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5" name="Freeform 171"/>
            <p:cNvSpPr/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6" name="Freeform 172"/>
            <p:cNvSpPr/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7" name="Freeform 173"/>
            <p:cNvSpPr/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8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9" name="Freeform 175"/>
            <p:cNvSpPr/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0" name="Freeform 176"/>
            <p:cNvSpPr/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1" name="Freeform 177"/>
            <p:cNvSpPr/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2" name="Freeform 178"/>
            <p:cNvSpPr/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3" name="Freeform 179"/>
            <p:cNvSpPr/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4" name="Freeform 180"/>
            <p:cNvSpPr/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5" name="Freeform 181"/>
            <p:cNvSpPr/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6" name="Freeform 182"/>
            <p:cNvSpPr/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7" name="Freeform 183"/>
            <p:cNvSpPr/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8" name="Freeform 184"/>
            <p:cNvSpPr/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9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0" name="Freeform 186"/>
            <p:cNvSpPr/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1" name="Freeform 187"/>
            <p:cNvSpPr/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2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3" name="Freeform 189"/>
            <p:cNvSpPr/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4" name="Freeform 190"/>
            <p:cNvSpPr/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5" name="Freeform 191"/>
            <p:cNvSpPr/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6" name="Freeform 192"/>
            <p:cNvSpPr/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7" name="Freeform 193"/>
            <p:cNvSpPr/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8" name="Freeform 194"/>
            <p:cNvSpPr/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9" name="Freeform 195"/>
            <p:cNvSpPr/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0" name="Freeform 196"/>
            <p:cNvSpPr/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1" name="Freeform 197"/>
            <p:cNvSpPr/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2" name="Freeform 198"/>
            <p:cNvSpPr/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3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4" name="Freeform 200"/>
            <p:cNvSpPr/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5" name="Freeform 201"/>
            <p:cNvSpPr/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6" name="Freeform 202"/>
            <p:cNvSpPr/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7" name="Freeform 203"/>
            <p:cNvSpPr/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8" name="Freeform 204"/>
            <p:cNvSpPr/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9" name="Freeform 206"/>
            <p:cNvSpPr/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0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6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7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8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9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0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1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2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3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4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5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6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7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8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9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0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1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2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3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4" name="Freeform 231"/>
            <p:cNvSpPr/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5" name="Freeform 232"/>
            <p:cNvSpPr/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6" name="Freeform 233"/>
            <p:cNvSpPr/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7" name="Freeform 234"/>
            <p:cNvSpPr/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8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9" name="Freeform 236"/>
            <p:cNvSpPr/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0" name="Freeform 237"/>
            <p:cNvSpPr/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1" name="Freeform 238"/>
            <p:cNvSpPr/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2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3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4" name="Freeform 241"/>
            <p:cNvSpPr/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5" name="Freeform 242"/>
            <p:cNvSpPr/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6" name="Freeform 243"/>
            <p:cNvSpPr/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7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8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9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0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1" name="Freeform 248"/>
            <p:cNvSpPr/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2" name="Freeform 249"/>
            <p:cNvSpPr/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3" name="Freeform 250"/>
            <p:cNvSpPr/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4" name="Freeform 251"/>
            <p:cNvSpPr/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5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6" name="Freeform 253"/>
            <p:cNvSpPr/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7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8" name="Freeform 255"/>
            <p:cNvSpPr/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9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0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1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2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3" name="Freeform 260"/>
            <p:cNvSpPr/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4" name="Freeform 261"/>
            <p:cNvSpPr/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5" name="Freeform 262"/>
            <p:cNvSpPr/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6" name="Freeform 263"/>
            <p:cNvSpPr/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7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8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9" name="Freeform 266"/>
            <p:cNvSpPr/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0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1" name="Freeform 268"/>
            <p:cNvSpPr/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2" name="Freeform 269"/>
            <p:cNvSpPr/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3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4" name="Freeform 271"/>
            <p:cNvSpPr/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5" name="Freeform 272"/>
            <p:cNvSpPr/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6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7" name="Freeform 274"/>
            <p:cNvSpPr/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8" name="Freeform 275"/>
            <p:cNvSpPr/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9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0" name="Freeform 277"/>
            <p:cNvSpPr/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1" name="Freeform 278"/>
            <p:cNvSpPr/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1" name="图片 10" descr="D:\1\232d7ef49ee390ee9c609b74eecac6f0.png232d7ef49ee390ee9c609b74eecac6f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6155" y="1993900"/>
            <a:ext cx="1988185" cy="2100580"/>
          </a:xfrm>
          <a:prstGeom prst="rect">
            <a:avLst/>
          </a:prstGeom>
        </p:spPr>
      </p:pic>
      <p:sp>
        <p:nvSpPr>
          <p:cNvPr id="12" name="TextBox 85"/>
          <p:cNvSpPr txBox="1"/>
          <p:nvPr/>
        </p:nvSpPr>
        <p:spPr>
          <a:xfrm>
            <a:off x="6468850" y="2060458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14" name="TextBox 86"/>
          <p:cNvSpPr txBox="1"/>
          <p:nvPr/>
        </p:nvSpPr>
        <p:spPr>
          <a:xfrm>
            <a:off x="6468745" y="2367280"/>
            <a:ext cx="3726180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5" name="TextBox 87"/>
          <p:cNvSpPr txBox="1"/>
          <p:nvPr/>
        </p:nvSpPr>
        <p:spPr>
          <a:xfrm>
            <a:off x="6468850" y="4002454"/>
            <a:ext cx="2329957" cy="39877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C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单击此处输入标题</a:t>
            </a:r>
          </a:p>
        </p:txBody>
      </p:sp>
      <p:sp>
        <p:nvSpPr>
          <p:cNvPr id="16" name="TextBox 88"/>
          <p:cNvSpPr txBox="1"/>
          <p:nvPr/>
        </p:nvSpPr>
        <p:spPr>
          <a:xfrm>
            <a:off x="6468745" y="4309110"/>
            <a:ext cx="3726815" cy="13836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sz="14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</a:t>
            </a:r>
            <a:endParaRPr lang="en-US" altLang="zh-CN" sz="14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 bldLvl="0" animBg="1"/>
      <p:bldP spid="15" grpId="0"/>
      <p:bldP spid="1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1\68bc774534b0d5642249e686f4c0127d.png68bc774534b0d5642249e686f4c0127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1430" y="-63500"/>
            <a:ext cx="12214225" cy="6986270"/>
          </a:xfrm>
          <a:prstGeom prst="rect">
            <a:avLst/>
          </a:prstGeom>
        </p:spPr>
      </p:pic>
      <p:sp>
        <p:nvSpPr>
          <p:cNvPr id="9" name="TextBox 38"/>
          <p:cNvSpPr txBox="1"/>
          <p:nvPr/>
        </p:nvSpPr>
        <p:spPr>
          <a:xfrm>
            <a:off x="3234690" y="2489835"/>
            <a:ext cx="73374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spc="1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b="1" spc="1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“Hallow”来源于中古英语halwen，与holy词源很接近，在苏格兰，英格兰和加拿大的某些区域，万圣节仍然被称为“All Hallow Mas”，意思是在纪念所有的圣人（Hallow）那一天，要举行的弥撒仪式（Mass）。</a:t>
            </a:r>
          </a:p>
        </p:txBody>
      </p:sp>
      <p:sp>
        <p:nvSpPr>
          <p:cNvPr id="10" name="PA_任意多边形 9"/>
          <p:cNvSpPr/>
          <p:nvPr>
            <p:custDataLst>
              <p:tags r:id="rId1"/>
            </p:custDataLst>
          </p:nvPr>
        </p:nvSpPr>
        <p:spPr>
          <a:xfrm>
            <a:off x="2181860" y="1667510"/>
            <a:ext cx="9081770" cy="4234815"/>
          </a:xfrm>
          <a:custGeom>
            <a:avLst/>
            <a:gdLst>
              <a:gd name="connsiteX0" fmla="*/ 96252 w 7908758"/>
              <a:gd name="connsiteY0" fmla="*/ 160421 h 4235116"/>
              <a:gd name="connsiteX1" fmla="*/ 96252 w 7908758"/>
              <a:gd name="connsiteY1" fmla="*/ 4122821 h 4235116"/>
              <a:gd name="connsiteX2" fmla="*/ 7780421 w 7908758"/>
              <a:gd name="connsiteY2" fmla="*/ 4122821 h 4235116"/>
              <a:gd name="connsiteX3" fmla="*/ 7780421 w 7908758"/>
              <a:gd name="connsiteY3" fmla="*/ 160421 h 4235116"/>
              <a:gd name="connsiteX4" fmla="*/ 0 w 7908758"/>
              <a:gd name="connsiteY4" fmla="*/ 0 h 4235116"/>
              <a:gd name="connsiteX5" fmla="*/ 7908758 w 7908758"/>
              <a:gd name="connsiteY5" fmla="*/ 0 h 4235116"/>
              <a:gd name="connsiteX6" fmla="*/ 7908758 w 7908758"/>
              <a:gd name="connsiteY6" fmla="*/ 4235116 h 4235116"/>
              <a:gd name="connsiteX7" fmla="*/ 0 w 7908758"/>
              <a:gd name="connsiteY7" fmla="*/ 4235116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8758" h="4235116">
                <a:moveTo>
                  <a:pt x="96252" y="160421"/>
                </a:moveTo>
                <a:lnTo>
                  <a:pt x="96252" y="4122821"/>
                </a:lnTo>
                <a:lnTo>
                  <a:pt x="7780421" y="4122821"/>
                </a:lnTo>
                <a:lnTo>
                  <a:pt x="7780421" y="160421"/>
                </a:lnTo>
                <a:close/>
                <a:moveTo>
                  <a:pt x="0" y="0"/>
                </a:moveTo>
                <a:lnTo>
                  <a:pt x="7908758" y="0"/>
                </a:lnTo>
                <a:lnTo>
                  <a:pt x="7908758" y="4235116"/>
                </a:lnTo>
                <a:lnTo>
                  <a:pt x="0" y="4235116"/>
                </a:lnTo>
                <a:close/>
              </a:path>
            </a:pathLst>
          </a:custGeom>
          <a:blipFill>
            <a:blip r:embed="rId6"/>
            <a:stretch>
              <a:fillRect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4800"/>
          </a:p>
        </p:txBody>
      </p:sp>
      <p:pic>
        <p:nvPicPr>
          <p:cNvPr id="7" name="图片 6" descr="D:\1\72fe1522868f0e7974ee0b9e45cb9bbf.png72fe1522868f0e7974ee0b9e45cb9bb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320" y="2090420"/>
            <a:ext cx="3075940" cy="3747770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12" y="627380"/>
            <a:ext cx="3122191" cy="186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95b71598e071fb76adda702d735265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0" y="5191125"/>
            <a:ext cx="6986270" cy="1489075"/>
          </a:xfrm>
          <a:prstGeom prst="rect">
            <a:avLst/>
          </a:prstGeom>
        </p:spPr>
      </p:pic>
      <p:pic>
        <p:nvPicPr>
          <p:cNvPr id="2" name="图片 1" descr="db9c9fb894cdbccb3ecb249004fd1e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0" y="-10160"/>
            <a:ext cx="10058400" cy="47142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" y="-439405"/>
            <a:ext cx="6625590" cy="46811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33830" y="3703320"/>
            <a:ext cx="79692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感谢您的聆听！</a:t>
            </a:r>
          </a:p>
        </p:txBody>
      </p:sp>
      <p:pic>
        <p:nvPicPr>
          <p:cNvPr id="18" name="图片 17" descr="0008f8f98a1a152e8d5052e6df0e4c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70" y="4664075"/>
            <a:ext cx="1802765" cy="18027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718435" y="4820920"/>
            <a:ext cx="796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en-US" altLang="zh-CN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11755" y="5511800"/>
            <a:ext cx="4829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地点：</a:t>
            </a:r>
            <a:r>
              <a:rPr lang="en-US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2800">
                <a:solidFill>
                  <a:srgbClr val="FFC81F"/>
                </a:solidFill>
                <a:latin typeface="微软雅黑" panose="020B0503020204020204" charset="-122"/>
                <a:ea typeface="微软雅黑" panose="020B0503020204020204" charset="-122"/>
              </a:rPr>
              <a:t>大学学生活动中心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1\c727d640a45af45c56325e962060a810.pngc727d640a45af45c56325e962060a8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9690" y="-12382"/>
            <a:ext cx="12250420" cy="6835775"/>
          </a:xfrm>
          <a:prstGeom prst="rect">
            <a:avLst/>
          </a:prstGeom>
        </p:spPr>
      </p:pic>
      <p:pic>
        <p:nvPicPr>
          <p:cNvPr id="27" name="图片 26" descr="D:\1\898783f01acd21d7dd56fac24fcd7cd7.png898783f01acd21d7dd56fac24fcd7cd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120" y="538480"/>
            <a:ext cx="5814695" cy="2827655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4231640" y="2457450"/>
            <a:ext cx="409765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第一章</a:t>
            </a:r>
            <a:r>
              <a:rPr lang="en-US" altLang="zh-CN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叶根友毛笔行书简体" panose="02010601030101010101" charset="-122"/>
                <a:ea typeface="叶根友毛笔行书简体" panose="02010601030101010101" charset="-122"/>
              </a:rPr>
              <a:t>                  </a:t>
            </a:r>
            <a:endParaRPr lang="en-US" altLang="zh-CN" sz="4800" b="1" spc="300" dirty="0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叶根友毛笔行书简体" panose="02010601030101010101" charset="-122"/>
              <a:ea typeface="叶根友毛笔行书简体" panose="02010601030101010101" charset="-122"/>
              <a:sym typeface="+mn-ea"/>
            </a:endParaRPr>
          </a:p>
        </p:txBody>
      </p:sp>
      <p:sp>
        <p:nvSpPr>
          <p:cNvPr id="9" name="TextBox 38"/>
          <p:cNvSpPr txBox="1"/>
          <p:nvPr/>
        </p:nvSpPr>
        <p:spPr>
          <a:xfrm>
            <a:off x="4399280" y="3366135"/>
            <a:ext cx="50514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活动背景介绍</a:t>
            </a:r>
          </a:p>
        </p:txBody>
      </p:sp>
      <p:pic>
        <p:nvPicPr>
          <p:cNvPr id="18" name="图片 17" descr="D:\1\72fe1522868f0e7974ee0b9e45cb9bbf.png72fe1522868f0e7974ee0b9e45cb9bb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950" y="2777490"/>
            <a:ext cx="2949575" cy="359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320" y="-39560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692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、活动背景介绍</a:t>
            </a:r>
          </a:p>
        </p:txBody>
      </p:sp>
      <p:sp>
        <p:nvSpPr>
          <p:cNvPr id="7" name="矩形 6"/>
          <p:cNvSpPr/>
          <p:nvPr/>
        </p:nvSpPr>
        <p:spPr>
          <a:xfrm>
            <a:off x="6748414" y="1786791"/>
            <a:ext cx="3948813" cy="248435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grpSp>
        <p:nvGrpSpPr>
          <p:cNvPr id="9" name="PA_组合 8"/>
          <p:cNvGrpSpPr/>
          <p:nvPr>
            <p:custDataLst>
              <p:tags r:id="rId1"/>
            </p:custDataLst>
          </p:nvPr>
        </p:nvGrpSpPr>
        <p:grpSpPr>
          <a:xfrm>
            <a:off x="20007" y="1667704"/>
            <a:ext cx="5210752" cy="3112168"/>
            <a:chOff x="2511400" y="2133007"/>
            <a:chExt cx="6392963" cy="3818254"/>
          </a:xfrm>
        </p:grpSpPr>
        <p:sp>
          <p:nvSpPr>
            <p:cNvPr id="10" name="矩形 9"/>
            <p:cNvSpPr/>
            <p:nvPr/>
          </p:nvSpPr>
          <p:spPr>
            <a:xfrm>
              <a:off x="3641558" y="2358189"/>
              <a:ext cx="4844716" cy="30480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 l="-21000" r="16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400" y="2133007"/>
              <a:ext cx="6392963" cy="3818254"/>
            </a:xfrm>
            <a:prstGeom prst="rect">
              <a:avLst/>
            </a:prstGeom>
          </p:spPr>
        </p:pic>
      </p:grpSp>
      <p:sp>
        <p:nvSpPr>
          <p:cNvPr id="14" name="PA_矩形 13"/>
          <p:cNvSpPr/>
          <p:nvPr>
            <p:custDataLst>
              <p:tags r:id="rId2"/>
            </p:custDataLst>
          </p:nvPr>
        </p:nvSpPr>
        <p:spPr>
          <a:xfrm>
            <a:off x="1365885" y="5094605"/>
            <a:ext cx="9459595" cy="14763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zh-CN" sz="18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18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万圣节是诸圣节（All Saints’ Day）的俗称，本是天主教等基督宗教的宗教节日，时间是11月1日。天主教把诸圣节定为弥撒日，每到这一天，除非有不可抗拒的理由，否则所有信徒都要到教堂参加弥撒，缅怀已逝并升入天国的所有圣人，特别是那些天主教历史上的著名圣人。紧随诸圣节之后的是11月2日的诸灵节（All Souls’ Day），这一天缅怀的则是已逝但还未升入天国的灵魂，信徒们会祈祷他们早日升天。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44" y="1667667"/>
            <a:ext cx="5210752" cy="3112168"/>
          </a:xfrm>
          <a:prstGeom prst="rect">
            <a:avLst/>
          </a:prstGeom>
        </p:spPr>
      </p:pic>
      <p:grpSp>
        <p:nvGrpSpPr>
          <p:cNvPr id="5" name="PA_组合 4"/>
          <p:cNvGrpSpPr/>
          <p:nvPr>
            <p:custDataLst>
              <p:tags r:id="rId3"/>
            </p:custDataLst>
          </p:nvPr>
        </p:nvGrpSpPr>
        <p:grpSpPr>
          <a:xfrm>
            <a:off x="2735012" y="1276149"/>
            <a:ext cx="6392963" cy="3818255"/>
            <a:chOff x="2871537" y="2157663"/>
            <a:chExt cx="6392963" cy="3818254"/>
          </a:xfrm>
        </p:grpSpPr>
        <p:sp>
          <p:nvSpPr>
            <p:cNvPr id="4" name="矩形 3"/>
            <p:cNvSpPr/>
            <p:nvPr/>
          </p:nvSpPr>
          <p:spPr>
            <a:xfrm>
              <a:off x="3641558" y="2358189"/>
              <a:ext cx="4844716" cy="30480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537" y="2157663"/>
              <a:ext cx="6392963" cy="38182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片 155" descr="D:\1\c727d640a45af45c56325e962060a810.pngc727d640a45af45c56325e962060a8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275" y="2519680"/>
            <a:ext cx="12109450" cy="4403725"/>
          </a:xfrm>
          <a:prstGeom prst="rect">
            <a:avLst/>
          </a:prstGeom>
        </p:spPr>
      </p:pic>
      <p:sp>
        <p:nvSpPr>
          <p:cNvPr id="155" name="PA_任意多边形 9"/>
          <p:cNvSpPr/>
          <p:nvPr>
            <p:custDataLst>
              <p:tags r:id="rId1"/>
            </p:custDataLst>
          </p:nvPr>
        </p:nvSpPr>
        <p:spPr>
          <a:xfrm>
            <a:off x="4901565" y="1556385"/>
            <a:ext cx="6793230" cy="4566285"/>
          </a:xfrm>
          <a:custGeom>
            <a:avLst/>
            <a:gdLst>
              <a:gd name="connsiteX0" fmla="*/ 96252 w 7908758"/>
              <a:gd name="connsiteY0" fmla="*/ 160421 h 4235116"/>
              <a:gd name="connsiteX1" fmla="*/ 96252 w 7908758"/>
              <a:gd name="connsiteY1" fmla="*/ 4122821 h 4235116"/>
              <a:gd name="connsiteX2" fmla="*/ 7780421 w 7908758"/>
              <a:gd name="connsiteY2" fmla="*/ 4122821 h 4235116"/>
              <a:gd name="connsiteX3" fmla="*/ 7780421 w 7908758"/>
              <a:gd name="connsiteY3" fmla="*/ 160421 h 4235116"/>
              <a:gd name="connsiteX4" fmla="*/ 0 w 7908758"/>
              <a:gd name="connsiteY4" fmla="*/ 0 h 4235116"/>
              <a:gd name="connsiteX5" fmla="*/ 7908758 w 7908758"/>
              <a:gd name="connsiteY5" fmla="*/ 0 h 4235116"/>
              <a:gd name="connsiteX6" fmla="*/ 7908758 w 7908758"/>
              <a:gd name="connsiteY6" fmla="*/ 4235116 h 4235116"/>
              <a:gd name="connsiteX7" fmla="*/ 0 w 7908758"/>
              <a:gd name="connsiteY7" fmla="*/ 4235116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8758" h="4235116">
                <a:moveTo>
                  <a:pt x="96252" y="160421"/>
                </a:moveTo>
                <a:lnTo>
                  <a:pt x="96252" y="4122821"/>
                </a:lnTo>
                <a:lnTo>
                  <a:pt x="7780421" y="4122821"/>
                </a:lnTo>
                <a:lnTo>
                  <a:pt x="7780421" y="160421"/>
                </a:lnTo>
                <a:close/>
                <a:moveTo>
                  <a:pt x="0" y="0"/>
                </a:moveTo>
                <a:lnTo>
                  <a:pt x="7908758" y="0"/>
                </a:lnTo>
                <a:lnTo>
                  <a:pt x="7908758" y="4235116"/>
                </a:lnTo>
                <a:lnTo>
                  <a:pt x="0" y="4235116"/>
                </a:lnTo>
                <a:close/>
              </a:path>
            </a:pathLst>
          </a:custGeom>
          <a:blipFill>
            <a:blip r:embed="rId6"/>
            <a:stretch>
              <a:fillRect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4800"/>
          </a:p>
        </p:txBody>
      </p:sp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320" y="-39560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692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、活动背景介绍</a:t>
            </a:r>
          </a:p>
        </p:txBody>
      </p:sp>
      <p:pic>
        <p:nvPicPr>
          <p:cNvPr id="82" name="图片 81" descr="7e9097fc7dd40aa8332e4a1d2f7a23d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615" y="728980"/>
            <a:ext cx="5316220" cy="607314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30" y="1667702"/>
            <a:ext cx="3505835" cy="2091306"/>
          </a:xfrm>
          <a:prstGeom prst="rect">
            <a:avLst/>
          </a:prstGeom>
        </p:spPr>
      </p:pic>
      <p:sp>
        <p:nvSpPr>
          <p:cNvPr id="154" name="PA_矩形 13"/>
          <p:cNvSpPr/>
          <p:nvPr>
            <p:custDataLst>
              <p:tags r:id="rId2"/>
            </p:custDataLst>
          </p:nvPr>
        </p:nvSpPr>
        <p:spPr>
          <a:xfrm>
            <a:off x="5206365" y="1873250"/>
            <a:ext cx="6183630" cy="378460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zh-CN" sz="24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万圣节是诸圣节（All Saints’ Day）的俗称，本是天主教等基督宗教的宗教节日，时间是11月1日。天主教把诸圣节定为弥撒日，每到这一天，除非有不可抗拒的理由，否则所有信徒都要到教堂参加弥撒，缅怀已逝并升入天国的所有圣人，特别是那些天主教历史上的著名圣人。紧随诸圣节之后的是11月2日的诸灵节（All Souls’ Day），这一天缅怀的则是已逝但还未升入天国的灵魂，信徒们会祈祷他们早日升天。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ldLvl="0" animBg="1"/>
      <p:bldP spid="155" grpId="1" animBg="1"/>
      <p:bldP spid="155" grpId="2" animBg="1"/>
      <p:bldP spid="13" grpId="0"/>
      <p:bldP spid="15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20" y="-39560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692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、活动背景介绍</a:t>
            </a:r>
          </a:p>
        </p:txBody>
      </p:sp>
      <p:pic>
        <p:nvPicPr>
          <p:cNvPr id="84" name="图片 83" descr="D:\1\232d7ef49ee390ee9c609b74eecac6f0.png232d7ef49ee390ee9c609b74eecac6f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82465" y="1667510"/>
            <a:ext cx="3552190" cy="374777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 bwMode="auto">
          <a:xfrm flipH="1">
            <a:off x="7045960" y="4570095"/>
            <a:ext cx="2357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直接连接符 112"/>
          <p:cNvCxnSpPr/>
          <p:nvPr/>
        </p:nvCxnSpPr>
        <p:spPr bwMode="auto">
          <a:xfrm flipH="1">
            <a:off x="6489700" y="2574290"/>
            <a:ext cx="21361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直接连接符 1"/>
          <p:cNvCxnSpPr/>
          <p:nvPr/>
        </p:nvCxnSpPr>
        <p:spPr bwMode="auto">
          <a:xfrm>
            <a:off x="4191000" y="1857375"/>
            <a:ext cx="24568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直接连接符 2"/>
          <p:cNvCxnSpPr/>
          <p:nvPr/>
        </p:nvCxnSpPr>
        <p:spPr bwMode="auto">
          <a:xfrm>
            <a:off x="2971800" y="4027170"/>
            <a:ext cx="28835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  <a:lumOff val="25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38"/>
          <p:cNvSpPr txBox="1"/>
          <p:nvPr/>
        </p:nvSpPr>
        <p:spPr>
          <a:xfrm>
            <a:off x="1039495" y="1626870"/>
            <a:ext cx="30403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一、活动背景介绍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  <p:sp>
        <p:nvSpPr>
          <p:cNvPr id="4" name="TextBox 38"/>
          <p:cNvSpPr txBox="1"/>
          <p:nvPr/>
        </p:nvSpPr>
        <p:spPr>
          <a:xfrm>
            <a:off x="8786495" y="2272030"/>
            <a:ext cx="30403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二、活动背景介绍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  <p:sp>
        <p:nvSpPr>
          <p:cNvPr id="5" name="TextBox 38"/>
          <p:cNvSpPr txBox="1"/>
          <p:nvPr/>
        </p:nvSpPr>
        <p:spPr>
          <a:xfrm>
            <a:off x="805815" y="4182110"/>
            <a:ext cx="30403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三、活动背景介绍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  <p:sp>
        <p:nvSpPr>
          <p:cNvPr id="6" name="TextBox 38"/>
          <p:cNvSpPr txBox="1"/>
          <p:nvPr/>
        </p:nvSpPr>
        <p:spPr>
          <a:xfrm>
            <a:off x="8786495" y="4570095"/>
            <a:ext cx="30403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四、活动背景介绍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99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99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699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199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299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799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1\c727d640a45af45c56325e962060a810.pngc727d640a45af45c56325e962060a8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28795" y="3434080"/>
            <a:ext cx="7892415" cy="4403725"/>
          </a:xfrm>
          <a:prstGeom prst="rect">
            <a:avLst/>
          </a:prstGeom>
        </p:spPr>
      </p:pic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320" y="-39560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692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、活动背景介绍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3265170" y="2337435"/>
            <a:ext cx="733742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</a:p>
          <a:p>
            <a:pPr algn="l"/>
            <a:r>
              <a:rPr lang="zh-CN" altLang="en-US" sz="18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。华语地区常将万圣夜误称为万圣节。“Hallow”来源于中古英语halwen，与holy词源很接近，在苏格兰，英格兰和加拿大的某些区域，万圣节仍然被称为“All Hallow Mas”，意思是在纪念所有的圣人（Hallow）那一天，要举行的弥撒仪式（Mass）。</a:t>
            </a:r>
          </a:p>
        </p:txBody>
      </p:sp>
      <p:sp>
        <p:nvSpPr>
          <p:cNvPr id="10" name="PA_任意多边形 9"/>
          <p:cNvSpPr/>
          <p:nvPr>
            <p:custDataLst>
              <p:tags r:id="rId1"/>
            </p:custDataLst>
          </p:nvPr>
        </p:nvSpPr>
        <p:spPr>
          <a:xfrm>
            <a:off x="2181860" y="1667510"/>
            <a:ext cx="9081770" cy="4234815"/>
          </a:xfrm>
          <a:custGeom>
            <a:avLst/>
            <a:gdLst>
              <a:gd name="connsiteX0" fmla="*/ 96252 w 7908758"/>
              <a:gd name="connsiteY0" fmla="*/ 160421 h 4235116"/>
              <a:gd name="connsiteX1" fmla="*/ 96252 w 7908758"/>
              <a:gd name="connsiteY1" fmla="*/ 4122821 h 4235116"/>
              <a:gd name="connsiteX2" fmla="*/ 7780421 w 7908758"/>
              <a:gd name="connsiteY2" fmla="*/ 4122821 h 4235116"/>
              <a:gd name="connsiteX3" fmla="*/ 7780421 w 7908758"/>
              <a:gd name="connsiteY3" fmla="*/ 160421 h 4235116"/>
              <a:gd name="connsiteX4" fmla="*/ 0 w 7908758"/>
              <a:gd name="connsiteY4" fmla="*/ 0 h 4235116"/>
              <a:gd name="connsiteX5" fmla="*/ 7908758 w 7908758"/>
              <a:gd name="connsiteY5" fmla="*/ 0 h 4235116"/>
              <a:gd name="connsiteX6" fmla="*/ 7908758 w 7908758"/>
              <a:gd name="connsiteY6" fmla="*/ 4235116 h 4235116"/>
              <a:gd name="connsiteX7" fmla="*/ 0 w 7908758"/>
              <a:gd name="connsiteY7" fmla="*/ 4235116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8758" h="4235116">
                <a:moveTo>
                  <a:pt x="96252" y="160421"/>
                </a:moveTo>
                <a:lnTo>
                  <a:pt x="96252" y="4122821"/>
                </a:lnTo>
                <a:lnTo>
                  <a:pt x="7780421" y="4122821"/>
                </a:lnTo>
                <a:lnTo>
                  <a:pt x="7780421" y="160421"/>
                </a:lnTo>
                <a:close/>
                <a:moveTo>
                  <a:pt x="0" y="0"/>
                </a:moveTo>
                <a:lnTo>
                  <a:pt x="7908758" y="0"/>
                </a:lnTo>
                <a:lnTo>
                  <a:pt x="7908758" y="4235116"/>
                </a:lnTo>
                <a:lnTo>
                  <a:pt x="0" y="4235116"/>
                </a:lnTo>
                <a:close/>
              </a:path>
            </a:pathLst>
          </a:custGeom>
          <a:blipFill>
            <a:blip r:embed="rId7"/>
            <a:stretch>
              <a:fillRect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4800"/>
          </a:p>
        </p:txBody>
      </p:sp>
      <p:pic>
        <p:nvPicPr>
          <p:cNvPr id="7" name="图片 6" descr="D:\1\72fe1522868f0e7974ee0b9e45cb9bbf.png72fe1522868f0e7974ee0b9e45cb9bb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320" y="2090420"/>
            <a:ext cx="3075940" cy="3747770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67" y="5012055"/>
            <a:ext cx="2790066" cy="166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D:\1\c727d640a45af45c56325e962060a810.pngc727d640a45af45c56325e962060a8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9210" y="11113"/>
            <a:ext cx="12250420" cy="6835775"/>
          </a:xfrm>
          <a:prstGeom prst="rect">
            <a:avLst/>
          </a:prstGeom>
        </p:spPr>
      </p:pic>
      <p:pic>
        <p:nvPicPr>
          <p:cNvPr id="27" name="图片 26" descr="D:\1\bba4de69ab1144fd822852a9f1d1fdfa.pngbba4de69ab1144fd822852a9f1d1fdf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320" y="-395605"/>
            <a:ext cx="1937385" cy="20631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57670" y="436245"/>
            <a:ext cx="2692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、活动背景介绍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2024599"/>
            <a:ext cx="3429000" cy="4781111"/>
          </a:xfrm>
          <a:prstGeom prst="rect">
            <a:avLst/>
          </a:prstGeom>
        </p:spPr>
      </p:pic>
      <p:pic>
        <p:nvPicPr>
          <p:cNvPr id="4" name="图片 3" descr="77906e55211d8c0eae00e77d9a75cca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935" y="3849370"/>
            <a:ext cx="1560195" cy="1130935"/>
          </a:xfrm>
          <a:prstGeom prst="rect">
            <a:avLst/>
          </a:prstGeom>
        </p:spPr>
      </p:pic>
      <p:pic>
        <p:nvPicPr>
          <p:cNvPr id="5" name="图片 4" descr="232d7ef49ee390ee9c609b74eecac6f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810" y="2520315"/>
            <a:ext cx="1056005" cy="1115695"/>
          </a:xfrm>
          <a:prstGeom prst="rect">
            <a:avLst/>
          </a:prstGeom>
        </p:spPr>
      </p:pic>
      <p:pic>
        <p:nvPicPr>
          <p:cNvPr id="6" name="图片 5" descr="D:\1\0008f8f98a1a152e8d5052e6df0e4c71.png0008f8f98a1a152e8d5052e6df0e4c7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165215" y="896620"/>
            <a:ext cx="1450975" cy="1450975"/>
          </a:xfrm>
          <a:prstGeom prst="rect">
            <a:avLst/>
          </a:prstGeom>
        </p:spPr>
      </p:pic>
      <p:sp>
        <p:nvSpPr>
          <p:cNvPr id="8" name="TextBox 38"/>
          <p:cNvSpPr txBox="1"/>
          <p:nvPr/>
        </p:nvSpPr>
        <p:spPr>
          <a:xfrm>
            <a:off x="5104130" y="4624070"/>
            <a:ext cx="4655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、活动背景介绍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6012815" y="2891790"/>
            <a:ext cx="4274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、活动背景介绍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  <p:sp>
        <p:nvSpPr>
          <p:cNvPr id="14" name="TextBox 38"/>
          <p:cNvSpPr txBox="1"/>
          <p:nvPr/>
        </p:nvSpPr>
        <p:spPr>
          <a:xfrm>
            <a:off x="7715250" y="1261110"/>
            <a:ext cx="3877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r>
              <a:rPr lang="zh-CN" altLang="en-US" sz="2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、活动背景介绍</a:t>
            </a:r>
          </a:p>
          <a:p>
            <a:pPr algn="l"/>
            <a:r>
              <a:rPr lang="zh-CN" altLang="en-US" sz="16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万圣节是每年西方国家的传统节日。这一夜是一年中人们认为会“闹鬼”的一夜，所以也叫“鬼节”.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5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3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8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9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1\c727d640a45af45c56325e962060a810.pngc727d640a45af45c56325e962060a8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9690" y="-12382"/>
            <a:ext cx="12250420" cy="6835775"/>
          </a:xfrm>
          <a:prstGeom prst="rect">
            <a:avLst/>
          </a:prstGeom>
        </p:spPr>
      </p:pic>
      <p:pic>
        <p:nvPicPr>
          <p:cNvPr id="27" name="图片 26" descr="D:\1\898783f01acd21d7dd56fac24fcd7cd7.png898783f01acd21d7dd56fac24fcd7cd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120" y="538480"/>
            <a:ext cx="5814695" cy="2827655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4231640" y="2457450"/>
            <a:ext cx="409765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第二章</a:t>
            </a:r>
            <a:r>
              <a:rPr lang="en-US" altLang="zh-CN" sz="4800" b="1" spc="300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叶根友毛笔行书简体" panose="02010601030101010101" charset="-122"/>
                <a:ea typeface="叶根友毛笔行书简体" panose="02010601030101010101" charset="-122"/>
              </a:rPr>
              <a:t>                  </a:t>
            </a:r>
            <a:endParaRPr lang="en-US" altLang="zh-CN" sz="4800" b="1" spc="300" dirty="0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叶根友毛笔行书简体" panose="02010601030101010101" charset="-122"/>
              <a:ea typeface="叶根友毛笔行书简体" panose="02010601030101010101" charset="-122"/>
              <a:sym typeface="+mn-ea"/>
            </a:endParaRPr>
          </a:p>
        </p:txBody>
      </p:sp>
      <p:sp>
        <p:nvSpPr>
          <p:cNvPr id="9" name="TextBox 38"/>
          <p:cNvSpPr txBox="1"/>
          <p:nvPr/>
        </p:nvSpPr>
        <p:spPr>
          <a:xfrm>
            <a:off x="4399280" y="3366135"/>
            <a:ext cx="50514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spc="1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活动受众分析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3" y="2199847"/>
            <a:ext cx="2575560" cy="3591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Default Theme">
  <a:themeElements>
    <a:clrScheme name="Eureka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B2B3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Microsoft Office PowerPoint</Application>
  <PresentationFormat>宽屏</PresentationFormat>
  <Paragraphs>148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Adobe Gothic Std B</vt:lpstr>
      <vt:lpstr>Lato Light</vt:lpstr>
      <vt:lpstr>Montserrat Hairline</vt:lpstr>
      <vt:lpstr>方正宋刻本秀楷简体</vt:lpstr>
      <vt:lpstr>微软雅黑</vt:lpstr>
      <vt:lpstr>叶根友毛笔行书简体</vt:lpstr>
      <vt:lpstr>Arial</vt:lpstr>
      <vt:lpstr>Calibri</vt:lpstr>
      <vt:lpstr>Calibri Light</vt:lpstr>
      <vt:lpstr>Impact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5947</cp:revision>
  <dcterms:created xsi:type="dcterms:W3CDTF">2014-11-12T21:47:00Z</dcterms:created>
  <dcterms:modified xsi:type="dcterms:W3CDTF">2021-01-06T09:17:53Z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