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1" r:id="rId6"/>
    <p:sldId id="267" r:id="rId7"/>
    <p:sldId id="262" r:id="rId8"/>
    <p:sldId id="265" r:id="rId9"/>
    <p:sldId id="273" r:id="rId10"/>
    <p:sldId id="266" r:id="rId11"/>
    <p:sldId id="264" r:id="rId12"/>
    <p:sldId id="269" r:id="rId13"/>
    <p:sldId id="274" r:id="rId14"/>
    <p:sldId id="268" r:id="rId15"/>
    <p:sldId id="263" r:id="rId16"/>
    <p:sldId id="270" r:id="rId17"/>
    <p:sldId id="272" r:id="rId18"/>
    <p:sldId id="260" r:id="rId19"/>
    <p:sldId id="261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D4D4D"/>
    <a:srgbClr val="FFFFFF"/>
    <a:srgbClr val="080808"/>
    <a:srgbClr val="1C1C1C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27" autoAdjust="0"/>
  </p:normalViewPr>
  <p:slideViewPr>
    <p:cSldViewPr snapToGrid="0">
      <p:cViewPr varScale="1">
        <p:scale>
          <a:sx n="105" d="100"/>
          <a:sy n="105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800" dirty="0">
                <a:solidFill>
                  <a:srgbClr val="000000"/>
                </a:solidFill>
                <a:effectLst/>
              </a:rPr>
              <a:t>ADD TITLE HERE</a:t>
            </a:r>
            <a:endParaRPr lang="zh-CN" altLang="zh-CN" dirty="0">
              <a:solidFill>
                <a:srgbClr val="000000"/>
              </a:solidFill>
              <a:effectLst/>
            </a:endParaRPr>
          </a:p>
        </c:rich>
      </c:tx>
      <c:layout>
        <c:manualLayout>
          <c:xMode val="edge"/>
          <c:yMode val="edge"/>
          <c:x val="0.28867061348349199"/>
          <c:y val="8.42657556735575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22105730684895"/>
          <c:w val="0.95998880717669599"/>
          <c:h val="0.783710878681495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TITLE</c:v>
                </c:pt>
                <c:pt idx="1">
                  <c:v>TITLE</c:v>
                </c:pt>
                <c:pt idx="2">
                  <c:v>TITLE</c:v>
                </c:pt>
                <c:pt idx="3">
                  <c:v>TITLE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14-45F1-A524-9EA7E4B7D1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TITLE</c:v>
                </c:pt>
                <c:pt idx="1">
                  <c:v>TITLE</c:v>
                </c:pt>
                <c:pt idx="2">
                  <c:v>TITLE</c:v>
                </c:pt>
                <c:pt idx="3">
                  <c:v>TITLE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5414-45F1-A524-9EA7E4B7D1B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TITLE</c:v>
                </c:pt>
                <c:pt idx="1">
                  <c:v>TITLE</c:v>
                </c:pt>
                <c:pt idx="2">
                  <c:v>TITLE</c:v>
                </c:pt>
                <c:pt idx="3">
                  <c:v>TITLE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5414-45F1-A524-9EA7E4B7D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5156168"/>
        <c:axId val="585156496"/>
      </c:barChart>
      <c:catAx>
        <c:axId val="585156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85156496"/>
        <c:crosses val="autoZero"/>
        <c:auto val="1"/>
        <c:lblAlgn val="ctr"/>
        <c:lblOffset val="100"/>
        <c:noMultiLvlLbl val="0"/>
      </c:catAx>
      <c:valAx>
        <c:axId val="5851564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85156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6DD9-AB81-4E16-A589-C580331174C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3A21F-1DF8-49DB-9EA0-E94811E5DA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3A21F-1DF8-49DB-9EA0-E94811E5DA4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3A21F-1DF8-49DB-9EA0-E94811E5DA4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3A21F-1DF8-49DB-9EA0-E94811E5DA4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3A21F-1DF8-49DB-9EA0-E94811E5DA4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3A21F-1DF8-49DB-9EA0-E94811E5DA4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3A21F-1DF8-49DB-9EA0-E94811E5DA4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3A21F-1DF8-49DB-9EA0-E94811E5DA4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3A21F-1DF8-49DB-9EA0-E94811E5DA4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3A21F-1DF8-49DB-9EA0-E94811E5DA4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3A21F-1DF8-49DB-9EA0-E94811E5DA4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3A21F-1DF8-49DB-9EA0-E94811E5DA4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3A21F-1DF8-49DB-9EA0-E94811E5DA4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3A21F-1DF8-49DB-9EA0-E94811E5DA4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3A21F-1DF8-49DB-9EA0-E94811E5DA4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3A21F-1DF8-49DB-9EA0-E94811E5DA4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3A21F-1DF8-49DB-9EA0-E94811E5DA4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3A21F-1DF8-49DB-9EA0-E94811E5DA4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3A21F-1DF8-49DB-9EA0-E94811E5DA4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3A21F-1DF8-49DB-9EA0-E94811E5DA4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632FEB-31F6-4DBB-BC20-8BC5E9288CC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8BF23D-AB35-43E3-AC71-BD764C005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632FEB-31F6-4DBB-BC20-8BC5E9288CC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8BF23D-AB35-43E3-AC71-BD764C005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632FEB-31F6-4DBB-BC20-8BC5E9288CC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8BF23D-AB35-43E3-AC71-BD764C005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632FEB-31F6-4DBB-BC20-8BC5E9288CC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8BF23D-AB35-43E3-AC71-BD764C005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632FEB-31F6-4DBB-BC20-8BC5E9288CC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8BF23D-AB35-43E3-AC71-BD764C005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632FEB-31F6-4DBB-BC20-8BC5E9288CC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8BF23D-AB35-43E3-AC71-BD764C005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632FEB-31F6-4DBB-BC20-8BC5E9288CC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8BF23D-AB35-43E3-AC71-BD764C005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632FEB-31F6-4DBB-BC20-8BC5E9288CC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8BF23D-AB35-43E3-AC71-BD764C005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823460" y="1122363"/>
            <a:ext cx="491871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823460" y="3602038"/>
            <a:ext cx="491871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0150" y="365125"/>
            <a:ext cx="10153650" cy="1325563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-258127" y="264748"/>
            <a:ext cx="1904048" cy="14259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51610" y="365125"/>
            <a:ext cx="9902190" cy="1325563"/>
          </a:xfrm>
        </p:spPr>
        <p:txBody>
          <a:bodyPr/>
          <a:lstStyle>
            <a:lvl1pPr>
              <a:defRPr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-6320" y="274320"/>
            <a:ext cx="1689040" cy="1264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632FEB-31F6-4DBB-BC20-8BC5E9288CC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8BF23D-AB35-43E3-AC71-BD764C005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gradFill>
          <a:gsLst>
            <a:gs pos="0">
              <a:schemeClr val="accent5"/>
            </a:gs>
            <a:gs pos="100000">
              <a:schemeClr val="tx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632FEB-31F6-4DBB-BC20-8BC5E9288CC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8BF23D-AB35-43E3-AC71-BD764C005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632FEB-31F6-4DBB-BC20-8BC5E9288CC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8BF23D-AB35-43E3-AC71-BD764C005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C1C1C"/>
                </a:solidFill>
                <a:latin typeface="+mn-ea"/>
                <a:ea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632FEB-31F6-4DBB-BC20-8BC5E9288CC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8BF23D-AB35-43E3-AC71-BD764C005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100000">
              <a:schemeClr val="tx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方正剪纸简体" panose="03000509000000000000" pitchFamily="65" charset="-122"/>
          <a:ea typeface="方正剪纸简体" panose="03000509000000000000" pitchFamily="65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C1C1C"/>
          </a:solidFill>
          <a:latin typeface="方正卡通简体" panose="03000509000000000000" pitchFamily="65" charset="-122"/>
          <a:ea typeface="方正卡通简体" panose="03000509000000000000" pitchFamily="65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C1C1C"/>
          </a:solidFill>
          <a:latin typeface="方正卡通简体" panose="03000509000000000000" pitchFamily="65" charset="-122"/>
          <a:ea typeface="方正卡通简体" panose="03000509000000000000" pitchFamily="65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C1C1C"/>
          </a:solidFill>
          <a:latin typeface="方正卡通简体" panose="03000509000000000000" pitchFamily="65" charset="-122"/>
          <a:ea typeface="方正卡通简体" panose="03000509000000000000" pitchFamily="65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方正卡通简体" panose="03000509000000000000" pitchFamily="65" charset="-122"/>
          <a:ea typeface="方正卡通简体" panose="03000509000000000000" pitchFamily="65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方正卡通简体" panose="03000509000000000000" pitchFamily="65" charset="-122"/>
          <a:ea typeface="方正卡通简体" panose="03000509000000000000" pitchFamily="65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>
                <a:latin typeface="+mj-lt"/>
              </a:rPr>
              <a:t>add title here</a:t>
            </a:r>
            <a:endParaRPr lang="zh-CN" altLang="en-US" sz="4800" dirty="0">
              <a:latin typeface="+mj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2374482" y="3327645"/>
            <a:ext cx="7329324" cy="3530355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2191678" y="2853792"/>
            <a:ext cx="7716965" cy="7716965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452922" y="3511536"/>
            <a:ext cx="3027751" cy="1388160"/>
            <a:chOff x="277310" y="4395020"/>
            <a:chExt cx="3027751" cy="1388160"/>
          </a:xfrm>
        </p:grpSpPr>
        <p:sp>
          <p:nvSpPr>
            <p:cNvPr id="12" name="文本框 11"/>
            <p:cNvSpPr txBox="1"/>
            <p:nvPr/>
          </p:nvSpPr>
          <p:spPr>
            <a:xfrm>
              <a:off x="277310" y="4395020"/>
              <a:ext cx="27082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FFFF"/>
                  </a:solidFill>
                </a:rPr>
                <a:t>ADD TITLE HERE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2279545" y="4866189"/>
              <a:ext cx="916991" cy="91699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260607" y="5092822"/>
              <a:ext cx="10444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FFFFFF"/>
                  </a:solidFill>
                </a:rPr>
                <a:t>2013</a:t>
              </a:r>
              <a:endParaRPr lang="zh-CN" alt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505443" y="2029779"/>
            <a:ext cx="3027751" cy="1388160"/>
            <a:chOff x="277310" y="4395020"/>
            <a:chExt cx="3027751" cy="1388160"/>
          </a:xfrm>
        </p:grpSpPr>
        <p:sp>
          <p:nvSpPr>
            <p:cNvPr id="16" name="文本框 15"/>
            <p:cNvSpPr txBox="1"/>
            <p:nvPr/>
          </p:nvSpPr>
          <p:spPr>
            <a:xfrm>
              <a:off x="277310" y="4395020"/>
              <a:ext cx="27082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FFFF"/>
                  </a:solidFill>
                </a:rPr>
                <a:t>ADD TITLE HERE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2279545" y="4866189"/>
              <a:ext cx="916991" cy="91699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260607" y="5092822"/>
              <a:ext cx="10444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FFFFFF"/>
                  </a:solidFill>
                </a:rPr>
                <a:t>2014</a:t>
              </a:r>
              <a:endParaRPr lang="zh-CN" alt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621936" y="2062554"/>
            <a:ext cx="3275691" cy="1354438"/>
            <a:chOff x="2260607" y="4428742"/>
            <a:chExt cx="3275691" cy="1354438"/>
          </a:xfrm>
        </p:grpSpPr>
        <p:sp>
          <p:nvSpPr>
            <p:cNvPr id="20" name="文本框 19"/>
            <p:cNvSpPr txBox="1"/>
            <p:nvPr/>
          </p:nvSpPr>
          <p:spPr>
            <a:xfrm>
              <a:off x="2828037" y="4428742"/>
              <a:ext cx="27082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FFFF"/>
                  </a:solidFill>
                </a:rPr>
                <a:t>ADD TITLE HERE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2279545" y="4866189"/>
              <a:ext cx="916991" cy="91699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260607" y="5092822"/>
              <a:ext cx="10444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FFFFFF"/>
                  </a:solidFill>
                </a:rPr>
                <a:t>2015</a:t>
              </a:r>
              <a:endParaRPr lang="zh-CN" alt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543496" y="3511536"/>
            <a:ext cx="3275691" cy="1354438"/>
            <a:chOff x="2260607" y="4428742"/>
            <a:chExt cx="3275691" cy="1354438"/>
          </a:xfrm>
        </p:grpSpPr>
        <p:sp>
          <p:nvSpPr>
            <p:cNvPr id="24" name="文本框 23"/>
            <p:cNvSpPr txBox="1"/>
            <p:nvPr/>
          </p:nvSpPr>
          <p:spPr>
            <a:xfrm>
              <a:off x="2828037" y="4428742"/>
              <a:ext cx="27082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FFFF"/>
                  </a:solidFill>
                </a:rPr>
                <a:t>ADD TITLE HERE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2279545" y="4866189"/>
              <a:ext cx="916991" cy="91699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260607" y="5092822"/>
              <a:ext cx="10444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FFFFFF"/>
                  </a:solidFill>
                </a:rPr>
                <a:t>2016</a:t>
              </a:r>
              <a:endParaRPr lang="zh-CN" altLang="en-US" sz="2800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72000" y="1544814"/>
            <a:ext cx="6096000" cy="1078519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add title here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72000" y="2623333"/>
            <a:ext cx="5920740" cy="1655762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000" dirty="0">
                <a:solidFill>
                  <a:srgbClr val="FFFFFF"/>
                </a:solidFill>
                <a:latin typeface="+mn-lt"/>
              </a:rPr>
              <a:t>Lorem ipsum dolor sit amet, consectetur adipisicing elit, sed do eiusmod tempor incididunt ut labore et dolore magna aliqua. </a:t>
            </a:r>
            <a:endParaRPr lang="zh-CN" alt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72000" y="1022245"/>
            <a:ext cx="4320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FFFFF"/>
                </a:solidFill>
                <a:latin typeface="+mj-lt"/>
              </a:rPr>
              <a:t>Part there</a:t>
            </a:r>
            <a:endParaRPr lang="zh-CN" altLang="en-US" sz="40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231676" flipH="1">
            <a:off x="7662286" y="463633"/>
            <a:ext cx="1062064" cy="933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>
                <a:latin typeface="+mj-lt"/>
              </a:rPr>
              <a:t>add title here</a:t>
            </a:r>
            <a:endParaRPr lang="zh-CN" altLang="en-US" sz="4800" dirty="0">
              <a:latin typeface="+mj-lt"/>
            </a:endParaRPr>
          </a:p>
        </p:txBody>
      </p:sp>
      <p:graphicFrame>
        <p:nvGraphicFramePr>
          <p:cNvPr id="5" name="图表 4"/>
          <p:cNvGraphicFramePr/>
          <p:nvPr/>
        </p:nvGraphicFramePr>
        <p:xfrm>
          <a:off x="6013937" y="1441937"/>
          <a:ext cx="5756031" cy="4818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矩形 5"/>
          <p:cNvSpPr/>
          <p:nvPr/>
        </p:nvSpPr>
        <p:spPr>
          <a:xfrm>
            <a:off x="926123" y="2173460"/>
            <a:ext cx="508781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</a:rPr>
              <a:t>Lorem ipsum dolor sit </a:t>
            </a:r>
            <a:r>
              <a:rPr lang="en-US" altLang="zh-CN" dirty="0" err="1">
                <a:solidFill>
                  <a:srgbClr val="000000"/>
                </a:solidFill>
              </a:rPr>
              <a:t>amet</a:t>
            </a:r>
            <a:r>
              <a:rPr lang="en-US" altLang="zh-CN" dirty="0">
                <a:solidFill>
                  <a:srgbClr val="000000"/>
                </a:solidFill>
              </a:rPr>
              <a:t>, </a:t>
            </a:r>
            <a:r>
              <a:rPr lang="en-US" altLang="zh-CN" dirty="0" err="1">
                <a:solidFill>
                  <a:srgbClr val="000000"/>
                </a:solidFill>
              </a:rPr>
              <a:t>consectetur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adipisicing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elit</a:t>
            </a:r>
            <a:r>
              <a:rPr lang="en-US" altLang="zh-CN" dirty="0">
                <a:solidFill>
                  <a:srgbClr val="000000"/>
                </a:solidFill>
              </a:rPr>
              <a:t>, </a:t>
            </a:r>
            <a:r>
              <a:rPr lang="en-US" altLang="zh-CN" dirty="0" err="1">
                <a:solidFill>
                  <a:srgbClr val="000000"/>
                </a:solidFill>
              </a:rPr>
              <a:t>sed</a:t>
            </a:r>
            <a:r>
              <a:rPr lang="en-US" altLang="zh-CN" dirty="0">
                <a:solidFill>
                  <a:srgbClr val="000000"/>
                </a:solidFill>
              </a:rPr>
              <a:t> do </a:t>
            </a:r>
            <a:r>
              <a:rPr lang="en-US" altLang="zh-CN" dirty="0" err="1">
                <a:solidFill>
                  <a:srgbClr val="000000"/>
                </a:solidFill>
              </a:rPr>
              <a:t>eiusmod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tempor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incididunt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ut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labore</a:t>
            </a:r>
            <a:r>
              <a:rPr lang="en-US" altLang="zh-CN" dirty="0">
                <a:solidFill>
                  <a:srgbClr val="000000"/>
                </a:solidFill>
              </a:rPr>
              <a:t> et </a:t>
            </a:r>
            <a:r>
              <a:rPr lang="en-US" altLang="zh-CN" dirty="0" err="1">
                <a:solidFill>
                  <a:srgbClr val="000000"/>
                </a:solidFill>
              </a:rPr>
              <a:t>dolore</a:t>
            </a:r>
            <a:r>
              <a:rPr lang="en-US" altLang="zh-CN" dirty="0">
                <a:solidFill>
                  <a:srgbClr val="000000"/>
                </a:solidFill>
              </a:rPr>
              <a:t> magna </a:t>
            </a:r>
            <a:r>
              <a:rPr lang="en-US" altLang="zh-CN" dirty="0" err="1">
                <a:solidFill>
                  <a:srgbClr val="000000"/>
                </a:solidFill>
              </a:rPr>
              <a:t>aliqua</a:t>
            </a:r>
            <a:r>
              <a:rPr lang="en-US" altLang="zh-CN" dirty="0">
                <a:solidFill>
                  <a:srgbClr val="000000"/>
                </a:solidFill>
              </a:rPr>
              <a:t>. </a:t>
            </a:r>
            <a:r>
              <a:rPr lang="en-US" altLang="zh-CN" dirty="0" err="1">
                <a:solidFill>
                  <a:srgbClr val="000000"/>
                </a:solidFill>
              </a:rPr>
              <a:t>Ut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enim</a:t>
            </a:r>
            <a:r>
              <a:rPr lang="en-US" altLang="zh-CN" dirty="0">
                <a:solidFill>
                  <a:srgbClr val="000000"/>
                </a:solidFill>
              </a:rPr>
              <a:t> ad minim </a:t>
            </a:r>
            <a:r>
              <a:rPr lang="en-US" altLang="zh-CN" dirty="0" err="1">
                <a:solidFill>
                  <a:srgbClr val="000000"/>
                </a:solidFill>
              </a:rPr>
              <a:t>veniam</a:t>
            </a:r>
            <a:r>
              <a:rPr lang="en-US" altLang="zh-CN" dirty="0">
                <a:solidFill>
                  <a:srgbClr val="000000"/>
                </a:solidFill>
              </a:rPr>
              <a:t>, </a:t>
            </a:r>
            <a:r>
              <a:rPr lang="en-US" altLang="zh-CN" dirty="0" err="1">
                <a:solidFill>
                  <a:srgbClr val="000000"/>
                </a:solidFill>
              </a:rPr>
              <a:t>quis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nostrud</a:t>
            </a:r>
            <a:r>
              <a:rPr lang="en-US" altLang="zh-CN" dirty="0">
                <a:solidFill>
                  <a:srgbClr val="000000"/>
                </a:solidFill>
              </a:rPr>
              <a:t> exercitation </a:t>
            </a:r>
            <a:r>
              <a:rPr lang="en-US" altLang="zh-CN" dirty="0" err="1">
                <a:solidFill>
                  <a:srgbClr val="000000"/>
                </a:solidFill>
              </a:rPr>
              <a:t>ullamco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laboris</a:t>
            </a:r>
            <a:r>
              <a:rPr lang="en-US" altLang="zh-CN" dirty="0">
                <a:solidFill>
                  <a:srgbClr val="000000"/>
                </a:solidFill>
              </a:rPr>
              <a:t> nisi </a:t>
            </a:r>
            <a:r>
              <a:rPr lang="en-US" altLang="zh-CN" dirty="0" err="1">
                <a:solidFill>
                  <a:srgbClr val="000000"/>
                </a:solidFill>
              </a:rPr>
              <a:t>ut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aliquip</a:t>
            </a:r>
            <a:r>
              <a:rPr lang="en-US" altLang="zh-CN" dirty="0">
                <a:solidFill>
                  <a:srgbClr val="000000"/>
                </a:solidFill>
              </a:rPr>
              <a:t> ex </a:t>
            </a:r>
            <a:r>
              <a:rPr lang="en-US" altLang="zh-CN" dirty="0" err="1">
                <a:solidFill>
                  <a:srgbClr val="000000"/>
                </a:solidFill>
              </a:rPr>
              <a:t>ea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commodo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consequat</a:t>
            </a:r>
            <a:r>
              <a:rPr lang="en-US" altLang="zh-CN" dirty="0">
                <a:solidFill>
                  <a:srgbClr val="000000"/>
                </a:solidFill>
              </a:rPr>
              <a:t>. Duis </a:t>
            </a:r>
            <a:r>
              <a:rPr lang="en-US" altLang="zh-CN" dirty="0" err="1">
                <a:solidFill>
                  <a:srgbClr val="000000"/>
                </a:solidFill>
              </a:rPr>
              <a:t>aute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irure</a:t>
            </a:r>
            <a:r>
              <a:rPr lang="en-US" altLang="zh-CN" dirty="0">
                <a:solidFill>
                  <a:srgbClr val="000000"/>
                </a:solidFill>
              </a:rPr>
              <a:t> dolor in </a:t>
            </a:r>
            <a:r>
              <a:rPr lang="en-US" altLang="zh-CN" dirty="0" err="1">
                <a:solidFill>
                  <a:srgbClr val="000000"/>
                </a:solidFill>
              </a:rPr>
              <a:t>reprehenderit</a:t>
            </a:r>
            <a:r>
              <a:rPr lang="en-US" altLang="zh-CN" dirty="0">
                <a:solidFill>
                  <a:srgbClr val="000000"/>
                </a:solidFill>
              </a:rPr>
              <a:t> in </a:t>
            </a:r>
            <a:r>
              <a:rPr lang="en-US" altLang="zh-CN" dirty="0" err="1">
                <a:solidFill>
                  <a:srgbClr val="000000"/>
                </a:solidFill>
              </a:rPr>
              <a:t>voluptate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velit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esse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cillum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dolore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eu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fugiat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nulla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pariatur</a:t>
            </a:r>
            <a:r>
              <a:rPr lang="en-US" altLang="zh-CN" dirty="0">
                <a:solidFill>
                  <a:srgbClr val="000000"/>
                </a:solidFill>
              </a:rPr>
              <a:t>. </a:t>
            </a:r>
            <a:r>
              <a:rPr lang="en-US" altLang="zh-CN" dirty="0" err="1">
                <a:solidFill>
                  <a:srgbClr val="000000"/>
                </a:solidFill>
              </a:rPr>
              <a:t>Excepteur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sint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occaecat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cupidatat</a:t>
            </a:r>
            <a:r>
              <a:rPr lang="en-US" altLang="zh-CN" dirty="0">
                <a:solidFill>
                  <a:srgbClr val="000000"/>
                </a:solidFill>
              </a:rPr>
              <a:t> non </a:t>
            </a:r>
            <a:r>
              <a:rPr lang="en-US" altLang="zh-CN" dirty="0" err="1">
                <a:solidFill>
                  <a:srgbClr val="000000"/>
                </a:solidFill>
              </a:rPr>
              <a:t>proident</a:t>
            </a:r>
            <a:r>
              <a:rPr lang="en-US" altLang="zh-CN" dirty="0">
                <a:solidFill>
                  <a:srgbClr val="000000"/>
                </a:solidFill>
              </a:rPr>
              <a:t>, </a:t>
            </a:r>
            <a:r>
              <a:rPr lang="en-US" altLang="zh-CN" dirty="0" err="1">
                <a:solidFill>
                  <a:srgbClr val="000000"/>
                </a:solidFill>
              </a:rPr>
              <a:t>sunt</a:t>
            </a:r>
            <a:r>
              <a:rPr lang="en-US" altLang="zh-CN" dirty="0">
                <a:solidFill>
                  <a:srgbClr val="000000"/>
                </a:solidFill>
              </a:rPr>
              <a:t> in culpa qui </a:t>
            </a:r>
            <a:r>
              <a:rPr lang="en-US" altLang="zh-CN" dirty="0" err="1">
                <a:solidFill>
                  <a:srgbClr val="000000"/>
                </a:solidFill>
              </a:rPr>
              <a:t>officia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deserunt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mollit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anim</a:t>
            </a:r>
            <a:r>
              <a:rPr lang="en-US" altLang="zh-CN" dirty="0">
                <a:solidFill>
                  <a:srgbClr val="000000"/>
                </a:solidFill>
              </a:rPr>
              <a:t> id </a:t>
            </a:r>
            <a:r>
              <a:rPr lang="en-US" altLang="zh-CN" dirty="0" err="1">
                <a:solidFill>
                  <a:srgbClr val="000000"/>
                </a:solidFill>
              </a:rPr>
              <a:t>est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laborum</a:t>
            </a:r>
            <a:r>
              <a:rPr lang="en-US" altLang="zh-CN" dirty="0">
                <a:solidFill>
                  <a:srgbClr val="000000"/>
                </a:solidFill>
              </a:rPr>
              <a:t>. 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59415" y="2173460"/>
            <a:ext cx="69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4.3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7831013" y="3530377"/>
            <a:ext cx="69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2.5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9214336" y="2801497"/>
            <a:ext cx="69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3.5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0622569" y="1988794"/>
            <a:ext cx="69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4.5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>
                <a:latin typeface="+mj-lt"/>
              </a:rPr>
              <a:t>add title here</a:t>
            </a:r>
            <a:endParaRPr lang="zh-CN" altLang="en-US" sz="4800" dirty="0">
              <a:latin typeface="+mj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2867888"/>
            <a:ext cx="12192000" cy="4571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78478" y="2382980"/>
            <a:ext cx="3157263" cy="15767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76671" y="2382980"/>
            <a:ext cx="3157263" cy="15767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223499" y="2382980"/>
            <a:ext cx="3157263" cy="157677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29606" y="4044550"/>
            <a:ext cx="3055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0000"/>
                </a:solidFill>
              </a:rPr>
              <a:t>ADD TITLE HERE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8" name="副标题 2"/>
          <p:cNvSpPr txBox="1"/>
          <p:nvPr/>
        </p:nvSpPr>
        <p:spPr>
          <a:xfrm>
            <a:off x="1075930" y="4472466"/>
            <a:ext cx="2962358" cy="10776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Lorem ipsum dolor sit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amet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consectetur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adipisicing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elit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sed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do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eiusmod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tempor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incididunt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ut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labore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et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dolore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magna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aliqua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. </a:t>
            </a:r>
            <a:endParaRPr lang="zh-CN" altLang="en-US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27799" y="3959752"/>
            <a:ext cx="3055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0000"/>
                </a:solidFill>
              </a:rPr>
              <a:t>ADD TITLE HERE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10" name="副标题 2"/>
          <p:cNvSpPr txBox="1"/>
          <p:nvPr/>
        </p:nvSpPr>
        <p:spPr>
          <a:xfrm>
            <a:off x="4574123" y="4387668"/>
            <a:ext cx="2962358" cy="10776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Lorem ipsum dolor sit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amet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consectetur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adipisicing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elit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sed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do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eiusmod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tempor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incididunt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ut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labore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et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dolore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magna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aliqua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. </a:t>
            </a:r>
            <a:endParaRPr lang="zh-CN" altLang="en-US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26046" y="3959752"/>
            <a:ext cx="3055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0000"/>
                </a:solidFill>
              </a:rPr>
              <a:t>ADD TITLE HERE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12" name="副标题 2"/>
          <p:cNvSpPr txBox="1"/>
          <p:nvPr/>
        </p:nvSpPr>
        <p:spPr>
          <a:xfrm>
            <a:off x="8172370" y="4387668"/>
            <a:ext cx="2962358" cy="10776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Lorem ipsum dolor sit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amet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consectetur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adipisicing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elit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sed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do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eiusmod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tempor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incididunt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ut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labore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et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dolore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magna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aliqua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. </a:t>
            </a:r>
            <a:endParaRPr lang="zh-CN" altLang="en-US" sz="16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>
                <a:latin typeface="+mj-lt"/>
              </a:rPr>
              <a:t>add title here</a:t>
            </a:r>
            <a:endParaRPr lang="zh-CN" altLang="en-US" sz="4800" dirty="0">
              <a:latin typeface="+mj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88388" y="2486108"/>
            <a:ext cx="2800351" cy="2800351"/>
          </a:xfrm>
          <a:prstGeom prst="rect">
            <a:avLst/>
          </a:prstGeom>
        </p:spPr>
      </p:pic>
      <p:sp>
        <p:nvSpPr>
          <p:cNvPr id="4" name="弧形 3"/>
          <p:cNvSpPr/>
          <p:nvPr/>
        </p:nvSpPr>
        <p:spPr>
          <a:xfrm>
            <a:off x="4300440" y="2198160"/>
            <a:ext cx="3376245" cy="3376245"/>
          </a:xfrm>
          <a:prstGeom prst="arc">
            <a:avLst/>
          </a:prstGeom>
          <a:ln w="254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弧形 4"/>
          <p:cNvSpPr/>
          <p:nvPr/>
        </p:nvSpPr>
        <p:spPr>
          <a:xfrm rot="5619230">
            <a:off x="4300440" y="2198159"/>
            <a:ext cx="3376245" cy="3376245"/>
          </a:xfrm>
          <a:prstGeom prst="arc">
            <a:avLst>
              <a:gd name="adj1" fmla="val 16200000"/>
              <a:gd name="adj2" fmla="val 10249156"/>
            </a:avLst>
          </a:prstGeom>
          <a:ln w="254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注: 弯曲线形 5"/>
          <p:cNvSpPr/>
          <p:nvPr/>
        </p:nvSpPr>
        <p:spPr>
          <a:xfrm>
            <a:off x="7538138" y="1732226"/>
            <a:ext cx="1587747" cy="624042"/>
          </a:xfrm>
          <a:prstGeom prst="borderCallout2">
            <a:avLst>
              <a:gd name="adj1" fmla="val 18750"/>
              <a:gd name="adj2" fmla="val -8333"/>
              <a:gd name="adj3" fmla="val 19886"/>
              <a:gd name="adj4" fmla="val -30696"/>
              <a:gd name="adj5" fmla="val 63657"/>
              <a:gd name="adj6" fmla="val -4351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rgbClr val="FFFFFF"/>
                </a:solidFill>
              </a:rPr>
              <a:t>25%</a:t>
            </a:r>
            <a:endParaRPr lang="zh-CN" altLang="en-US" sz="4400" dirty="0">
              <a:solidFill>
                <a:srgbClr val="FFFFFF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791687" y="2577921"/>
            <a:ext cx="3147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FFFF"/>
                </a:solidFill>
              </a:rPr>
              <a:t>ADD TITLE HERE</a:t>
            </a: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11" name="副标题 2"/>
          <p:cNvSpPr txBox="1"/>
          <p:nvPr/>
        </p:nvSpPr>
        <p:spPr>
          <a:xfrm>
            <a:off x="7791687" y="3005837"/>
            <a:ext cx="4304428" cy="107763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CN" sz="1600" dirty="0">
                <a:solidFill>
                  <a:srgbClr val="FFFFFF"/>
                </a:solidFill>
                <a:latin typeface="+mn-lt"/>
              </a:rPr>
              <a:t>Lorem ipsum dolor sit </a:t>
            </a:r>
            <a:r>
              <a:rPr lang="en-US" altLang="zh-CN" sz="1600" dirty="0" err="1">
                <a:solidFill>
                  <a:srgbClr val="FFFFFF"/>
                </a:solidFill>
                <a:latin typeface="+mn-lt"/>
              </a:rPr>
              <a:t>amet</a:t>
            </a:r>
            <a:r>
              <a:rPr lang="en-US" altLang="zh-CN" sz="1600" dirty="0">
                <a:solidFill>
                  <a:srgbClr val="FFFFFF"/>
                </a:solidFill>
                <a:latin typeface="+mn-lt"/>
              </a:rPr>
              <a:t>, </a:t>
            </a:r>
            <a:r>
              <a:rPr lang="en-US" altLang="zh-CN" sz="1600" dirty="0" err="1">
                <a:solidFill>
                  <a:srgbClr val="FFFFFF"/>
                </a:solidFill>
                <a:latin typeface="+mn-lt"/>
              </a:rPr>
              <a:t>consectetur</a:t>
            </a:r>
            <a:r>
              <a:rPr lang="en-US" altLang="zh-CN" sz="16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FFFFFF"/>
                </a:solidFill>
                <a:latin typeface="+mn-lt"/>
              </a:rPr>
              <a:t>adipisicing</a:t>
            </a:r>
            <a:r>
              <a:rPr lang="en-US" altLang="zh-CN" sz="16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FFFFFF"/>
                </a:solidFill>
                <a:latin typeface="+mn-lt"/>
              </a:rPr>
              <a:t>elit</a:t>
            </a:r>
            <a:r>
              <a:rPr lang="en-US" altLang="zh-CN" sz="1600" dirty="0">
                <a:solidFill>
                  <a:srgbClr val="FFFFFF"/>
                </a:solidFill>
                <a:latin typeface="+mn-lt"/>
              </a:rPr>
              <a:t>, </a:t>
            </a:r>
            <a:r>
              <a:rPr lang="en-US" altLang="zh-CN" sz="1600" dirty="0" err="1">
                <a:solidFill>
                  <a:srgbClr val="FFFFFF"/>
                </a:solidFill>
                <a:latin typeface="+mn-lt"/>
              </a:rPr>
              <a:t>sed</a:t>
            </a:r>
            <a:r>
              <a:rPr lang="en-US" altLang="zh-CN" sz="1600" dirty="0">
                <a:solidFill>
                  <a:srgbClr val="FFFFFF"/>
                </a:solidFill>
                <a:latin typeface="+mn-lt"/>
              </a:rPr>
              <a:t> do </a:t>
            </a:r>
            <a:r>
              <a:rPr lang="en-US" altLang="zh-CN" sz="1600" dirty="0" err="1">
                <a:solidFill>
                  <a:srgbClr val="FFFFFF"/>
                </a:solidFill>
                <a:latin typeface="+mn-lt"/>
              </a:rPr>
              <a:t>eiusmod</a:t>
            </a:r>
            <a:r>
              <a:rPr lang="en-US" altLang="zh-CN" sz="16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FFFFFF"/>
                </a:solidFill>
                <a:latin typeface="+mn-lt"/>
              </a:rPr>
              <a:t>tempor</a:t>
            </a:r>
            <a:r>
              <a:rPr lang="en-US" altLang="zh-CN" sz="16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FFFFFF"/>
                </a:solidFill>
                <a:latin typeface="+mn-lt"/>
              </a:rPr>
              <a:t>incididunt</a:t>
            </a:r>
            <a:r>
              <a:rPr lang="en-US" altLang="zh-CN" sz="16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FFFFFF"/>
                </a:solidFill>
                <a:latin typeface="+mn-lt"/>
              </a:rPr>
              <a:t>ut</a:t>
            </a:r>
            <a:r>
              <a:rPr lang="en-US" altLang="zh-CN" sz="16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FFFFFF"/>
                </a:solidFill>
                <a:latin typeface="+mn-lt"/>
              </a:rPr>
              <a:t>labore</a:t>
            </a:r>
            <a:r>
              <a:rPr lang="en-US" altLang="zh-CN" sz="1600" dirty="0">
                <a:solidFill>
                  <a:srgbClr val="FFFFFF"/>
                </a:solidFill>
                <a:latin typeface="+mn-lt"/>
              </a:rPr>
              <a:t> et </a:t>
            </a:r>
            <a:r>
              <a:rPr lang="en-US" altLang="zh-CN" sz="1600" dirty="0" err="1">
                <a:solidFill>
                  <a:srgbClr val="FFFFFF"/>
                </a:solidFill>
                <a:latin typeface="+mn-lt"/>
              </a:rPr>
              <a:t>dolore</a:t>
            </a:r>
            <a:r>
              <a:rPr lang="en-US" altLang="zh-CN" sz="1600" dirty="0">
                <a:solidFill>
                  <a:srgbClr val="FFFFFF"/>
                </a:solidFill>
                <a:latin typeface="+mn-lt"/>
              </a:rPr>
              <a:t> magna </a:t>
            </a:r>
            <a:r>
              <a:rPr lang="en-US" altLang="zh-CN" sz="1600" dirty="0" err="1">
                <a:solidFill>
                  <a:srgbClr val="FFFFFF"/>
                </a:solidFill>
                <a:latin typeface="+mn-lt"/>
              </a:rPr>
              <a:t>aliqua</a:t>
            </a:r>
            <a:r>
              <a:rPr lang="en-US" altLang="zh-CN" sz="1600" dirty="0">
                <a:solidFill>
                  <a:srgbClr val="FFFFFF"/>
                </a:solidFill>
                <a:latin typeface="+mn-lt"/>
              </a:rPr>
              <a:t>. </a:t>
            </a:r>
            <a:endParaRPr lang="zh-CN" altLang="en-US" sz="1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" name="标注: 弯曲线形 11"/>
          <p:cNvSpPr/>
          <p:nvPr/>
        </p:nvSpPr>
        <p:spPr>
          <a:xfrm>
            <a:off x="2320595" y="5551574"/>
            <a:ext cx="1587747" cy="624042"/>
          </a:xfrm>
          <a:prstGeom prst="borderCallout2">
            <a:avLst>
              <a:gd name="adj1" fmla="val 24386"/>
              <a:gd name="adj2" fmla="val 111077"/>
              <a:gd name="adj3" fmla="val 25864"/>
              <a:gd name="adj4" fmla="val 140332"/>
              <a:gd name="adj5" fmla="val -12510"/>
              <a:gd name="adj6" fmla="val 15664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rgbClr val="FFFFFF"/>
                </a:solidFill>
              </a:rPr>
              <a:t>25%</a:t>
            </a:r>
            <a:endParaRPr lang="zh-CN" altLang="en-US" sz="4400" dirty="0">
              <a:solidFill>
                <a:srgbClr val="FFFFFF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16107" y="3933868"/>
            <a:ext cx="3147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FFFF"/>
                </a:solidFill>
              </a:rPr>
              <a:t>ADD TITLE HERE</a:t>
            </a: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14" name="副标题 2"/>
          <p:cNvSpPr txBox="1"/>
          <p:nvPr/>
        </p:nvSpPr>
        <p:spPr>
          <a:xfrm>
            <a:off x="616107" y="4361784"/>
            <a:ext cx="4304428" cy="107763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CN" sz="1600" dirty="0">
                <a:solidFill>
                  <a:srgbClr val="FFFFFF"/>
                </a:solidFill>
                <a:latin typeface="+mn-lt"/>
              </a:rPr>
              <a:t>Lorem ipsum dolor sit </a:t>
            </a:r>
            <a:r>
              <a:rPr lang="en-US" altLang="zh-CN" sz="1600" dirty="0" err="1">
                <a:solidFill>
                  <a:srgbClr val="FFFFFF"/>
                </a:solidFill>
                <a:latin typeface="+mn-lt"/>
              </a:rPr>
              <a:t>amet</a:t>
            </a:r>
            <a:r>
              <a:rPr lang="en-US" altLang="zh-CN" sz="1600" dirty="0">
                <a:solidFill>
                  <a:srgbClr val="FFFFFF"/>
                </a:solidFill>
                <a:latin typeface="+mn-lt"/>
              </a:rPr>
              <a:t>, </a:t>
            </a:r>
            <a:r>
              <a:rPr lang="en-US" altLang="zh-CN" sz="1600" dirty="0" err="1">
                <a:solidFill>
                  <a:srgbClr val="FFFFFF"/>
                </a:solidFill>
                <a:latin typeface="+mn-lt"/>
              </a:rPr>
              <a:t>consectetur</a:t>
            </a:r>
            <a:r>
              <a:rPr lang="en-US" altLang="zh-CN" sz="16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FFFFFF"/>
                </a:solidFill>
                <a:latin typeface="+mn-lt"/>
              </a:rPr>
              <a:t>adipisicing</a:t>
            </a:r>
            <a:r>
              <a:rPr lang="en-US" altLang="zh-CN" sz="16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FFFFFF"/>
                </a:solidFill>
                <a:latin typeface="+mn-lt"/>
              </a:rPr>
              <a:t>elit</a:t>
            </a:r>
            <a:r>
              <a:rPr lang="en-US" altLang="zh-CN" sz="1600" dirty="0">
                <a:solidFill>
                  <a:srgbClr val="FFFFFF"/>
                </a:solidFill>
                <a:latin typeface="+mn-lt"/>
              </a:rPr>
              <a:t>, </a:t>
            </a:r>
            <a:r>
              <a:rPr lang="en-US" altLang="zh-CN" sz="1600" dirty="0" err="1">
                <a:solidFill>
                  <a:srgbClr val="FFFFFF"/>
                </a:solidFill>
                <a:latin typeface="+mn-lt"/>
              </a:rPr>
              <a:t>sed</a:t>
            </a:r>
            <a:r>
              <a:rPr lang="en-US" altLang="zh-CN" sz="1600" dirty="0">
                <a:solidFill>
                  <a:srgbClr val="FFFFFF"/>
                </a:solidFill>
                <a:latin typeface="+mn-lt"/>
              </a:rPr>
              <a:t> do </a:t>
            </a:r>
            <a:r>
              <a:rPr lang="en-US" altLang="zh-CN" sz="1600" dirty="0" err="1">
                <a:solidFill>
                  <a:srgbClr val="FFFFFF"/>
                </a:solidFill>
                <a:latin typeface="+mn-lt"/>
              </a:rPr>
              <a:t>eiusmod</a:t>
            </a:r>
            <a:r>
              <a:rPr lang="en-US" altLang="zh-CN" sz="16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FFFFFF"/>
                </a:solidFill>
                <a:latin typeface="+mn-lt"/>
              </a:rPr>
              <a:t>tempor</a:t>
            </a:r>
            <a:r>
              <a:rPr lang="en-US" altLang="zh-CN" sz="16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FFFFFF"/>
                </a:solidFill>
                <a:latin typeface="+mn-lt"/>
              </a:rPr>
              <a:t>incididunt</a:t>
            </a:r>
            <a:r>
              <a:rPr lang="en-US" altLang="zh-CN" sz="16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FFFFFF"/>
                </a:solidFill>
                <a:latin typeface="+mn-lt"/>
              </a:rPr>
              <a:t>ut</a:t>
            </a:r>
            <a:r>
              <a:rPr lang="en-US" altLang="zh-CN" sz="16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FFFFFF"/>
                </a:solidFill>
                <a:latin typeface="+mn-lt"/>
              </a:rPr>
              <a:t>labore</a:t>
            </a:r>
            <a:r>
              <a:rPr lang="en-US" altLang="zh-CN" sz="1600" dirty="0">
                <a:solidFill>
                  <a:srgbClr val="FFFFFF"/>
                </a:solidFill>
                <a:latin typeface="+mn-lt"/>
              </a:rPr>
              <a:t> et </a:t>
            </a:r>
            <a:r>
              <a:rPr lang="en-US" altLang="zh-CN" sz="1600" dirty="0" err="1">
                <a:solidFill>
                  <a:srgbClr val="FFFFFF"/>
                </a:solidFill>
                <a:latin typeface="+mn-lt"/>
              </a:rPr>
              <a:t>dolore</a:t>
            </a:r>
            <a:r>
              <a:rPr lang="en-US" altLang="zh-CN" sz="1600" dirty="0">
                <a:solidFill>
                  <a:srgbClr val="FFFFFF"/>
                </a:solidFill>
                <a:latin typeface="+mn-lt"/>
              </a:rPr>
              <a:t> magna </a:t>
            </a:r>
            <a:r>
              <a:rPr lang="en-US" altLang="zh-CN" sz="1600" dirty="0" err="1">
                <a:solidFill>
                  <a:srgbClr val="FFFFFF"/>
                </a:solidFill>
                <a:latin typeface="+mn-lt"/>
              </a:rPr>
              <a:t>aliqua</a:t>
            </a:r>
            <a:r>
              <a:rPr lang="en-US" altLang="zh-CN" sz="1600" dirty="0">
                <a:solidFill>
                  <a:srgbClr val="FFFFFF"/>
                </a:solidFill>
                <a:latin typeface="+mn-lt"/>
              </a:rPr>
              <a:t>. </a:t>
            </a:r>
            <a:endParaRPr lang="zh-CN" altLang="en-US" sz="1600" dirty="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72000" y="1544814"/>
            <a:ext cx="6096000" cy="1078519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add title here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72000" y="2623333"/>
            <a:ext cx="5920740" cy="1655762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000" dirty="0">
                <a:solidFill>
                  <a:srgbClr val="FFFFFF"/>
                </a:solidFill>
                <a:latin typeface="+mn-lt"/>
              </a:rPr>
              <a:t>Lorem ipsum dolor sit amet, consectetur adipisicing elit, sed do eiusmod tempor incididunt ut labore et dolore magna aliqua. </a:t>
            </a:r>
            <a:endParaRPr lang="zh-CN" alt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72000" y="1022245"/>
            <a:ext cx="4320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FFFFF"/>
                </a:solidFill>
                <a:latin typeface="+mj-lt"/>
              </a:rPr>
              <a:t>Part fore</a:t>
            </a:r>
            <a:endParaRPr lang="zh-CN" altLang="en-US" sz="40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231676" flipH="1">
            <a:off x="7294849" y="495054"/>
            <a:ext cx="1062064" cy="933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>
                <a:latin typeface="+mj-lt"/>
              </a:rPr>
              <a:t>add title here</a:t>
            </a:r>
            <a:endParaRPr lang="zh-CN" altLang="en-US" sz="4800" dirty="0">
              <a:latin typeface="+mj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65584" y="1905001"/>
            <a:ext cx="5703277" cy="57032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6944" y="5029200"/>
            <a:ext cx="954451" cy="9173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2493" y="3897554"/>
            <a:ext cx="954451" cy="9173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0298" y="2335454"/>
            <a:ext cx="954451" cy="91733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72237" y="2980221"/>
            <a:ext cx="954451" cy="9173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4410" y="4835582"/>
            <a:ext cx="954451" cy="91733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04733" y="5445704"/>
            <a:ext cx="3055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0000"/>
                </a:solidFill>
              </a:rPr>
              <a:t>ADD TITLE HERE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1937" y="3438887"/>
            <a:ext cx="3055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0000"/>
                </a:solidFill>
              </a:rPr>
              <a:t>ADD TITLE HERE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79742" y="1921395"/>
            <a:ext cx="3055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0000"/>
                </a:solidFill>
              </a:rPr>
              <a:t>ADD TITLE HERE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972237" y="2565853"/>
            <a:ext cx="3055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0000"/>
                </a:solidFill>
              </a:rPr>
              <a:t>ADD TITLE HERE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608566" y="5321309"/>
            <a:ext cx="3055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0000"/>
                </a:solidFill>
              </a:rPr>
              <a:t>ADD TITLE HERE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>
                <a:latin typeface="+mj-lt"/>
              </a:rPr>
              <a:t>add title here</a:t>
            </a:r>
            <a:endParaRPr lang="zh-CN" altLang="en-US" sz="4800" dirty="0">
              <a:latin typeface="+mj-lt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2262554" y="2543907"/>
            <a:ext cx="3563815" cy="293840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57783" y="2543907"/>
            <a:ext cx="1404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0000"/>
                </a:solidFill>
              </a:rPr>
              <a:t>TITLE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2286000" y="2550150"/>
            <a:ext cx="2157046" cy="28135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/>
          <p:cNvSpPr/>
          <p:nvPr/>
        </p:nvSpPr>
        <p:spPr>
          <a:xfrm>
            <a:off x="2262554" y="3283018"/>
            <a:ext cx="3563815" cy="293840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57783" y="3283018"/>
            <a:ext cx="1404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0000"/>
                </a:solidFill>
              </a:rPr>
              <a:t>TITLE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2286000" y="3289260"/>
            <a:ext cx="1629507" cy="28759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/>
        </p:nvSpPr>
        <p:spPr>
          <a:xfrm>
            <a:off x="2262554" y="4022129"/>
            <a:ext cx="3563815" cy="293840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857783" y="4022129"/>
            <a:ext cx="1404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0000"/>
                </a:solidFill>
              </a:rPr>
              <a:t>TITLE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2286000" y="4028372"/>
            <a:ext cx="2403230" cy="28135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: 圆角 14"/>
          <p:cNvSpPr/>
          <p:nvPr/>
        </p:nvSpPr>
        <p:spPr>
          <a:xfrm>
            <a:off x="2239108" y="4761240"/>
            <a:ext cx="3563815" cy="293840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834337" y="4761240"/>
            <a:ext cx="1404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0000"/>
                </a:solidFill>
              </a:rPr>
              <a:t>TITLE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17" name="矩形: 圆角 16"/>
          <p:cNvSpPr/>
          <p:nvPr/>
        </p:nvSpPr>
        <p:spPr>
          <a:xfrm>
            <a:off x="2262553" y="4767483"/>
            <a:ext cx="3001107" cy="28135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6844111" y="2190289"/>
            <a:ext cx="4107387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</a:rPr>
              <a:t>Lorem ipsum dolor sit </a:t>
            </a:r>
            <a:r>
              <a:rPr lang="en-US" altLang="zh-CN" dirty="0" err="1">
                <a:solidFill>
                  <a:srgbClr val="000000"/>
                </a:solidFill>
              </a:rPr>
              <a:t>amet</a:t>
            </a:r>
            <a:r>
              <a:rPr lang="en-US" altLang="zh-CN" dirty="0">
                <a:solidFill>
                  <a:srgbClr val="000000"/>
                </a:solidFill>
              </a:rPr>
              <a:t>, </a:t>
            </a:r>
            <a:r>
              <a:rPr lang="en-US" altLang="zh-CN" dirty="0" err="1">
                <a:solidFill>
                  <a:srgbClr val="000000"/>
                </a:solidFill>
              </a:rPr>
              <a:t>consectetur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adipisicing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elit</a:t>
            </a:r>
            <a:r>
              <a:rPr lang="en-US" altLang="zh-CN" dirty="0">
                <a:solidFill>
                  <a:srgbClr val="000000"/>
                </a:solidFill>
              </a:rPr>
              <a:t>, </a:t>
            </a:r>
            <a:r>
              <a:rPr lang="en-US" altLang="zh-CN" dirty="0" err="1">
                <a:solidFill>
                  <a:srgbClr val="000000"/>
                </a:solidFill>
              </a:rPr>
              <a:t>sed</a:t>
            </a:r>
            <a:r>
              <a:rPr lang="en-US" altLang="zh-CN" dirty="0">
                <a:solidFill>
                  <a:srgbClr val="000000"/>
                </a:solidFill>
              </a:rPr>
              <a:t> do </a:t>
            </a:r>
            <a:r>
              <a:rPr lang="en-US" altLang="zh-CN" dirty="0" err="1">
                <a:solidFill>
                  <a:srgbClr val="000000"/>
                </a:solidFill>
              </a:rPr>
              <a:t>eiusmod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tempor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incididunt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ut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labore</a:t>
            </a:r>
            <a:r>
              <a:rPr lang="en-US" altLang="zh-CN" dirty="0">
                <a:solidFill>
                  <a:srgbClr val="000000"/>
                </a:solidFill>
              </a:rPr>
              <a:t> et </a:t>
            </a:r>
            <a:r>
              <a:rPr lang="en-US" altLang="zh-CN" dirty="0" err="1">
                <a:solidFill>
                  <a:srgbClr val="000000"/>
                </a:solidFill>
              </a:rPr>
              <a:t>dolore</a:t>
            </a:r>
            <a:r>
              <a:rPr lang="en-US" altLang="zh-CN" dirty="0">
                <a:solidFill>
                  <a:srgbClr val="000000"/>
                </a:solidFill>
              </a:rPr>
              <a:t> magna </a:t>
            </a:r>
            <a:r>
              <a:rPr lang="en-US" altLang="zh-CN" dirty="0" err="1">
                <a:solidFill>
                  <a:srgbClr val="000000"/>
                </a:solidFill>
              </a:rPr>
              <a:t>aliqua</a:t>
            </a:r>
            <a:r>
              <a:rPr lang="en-US" altLang="zh-CN" dirty="0">
                <a:solidFill>
                  <a:srgbClr val="000000"/>
                </a:solidFill>
              </a:rPr>
              <a:t>. </a:t>
            </a:r>
            <a:r>
              <a:rPr lang="en-US" altLang="zh-CN" dirty="0" err="1">
                <a:solidFill>
                  <a:srgbClr val="000000"/>
                </a:solidFill>
              </a:rPr>
              <a:t>Ut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enim</a:t>
            </a:r>
            <a:r>
              <a:rPr lang="en-US" altLang="zh-CN" dirty="0">
                <a:solidFill>
                  <a:srgbClr val="000000"/>
                </a:solidFill>
              </a:rPr>
              <a:t> ad minim </a:t>
            </a:r>
            <a:r>
              <a:rPr lang="en-US" altLang="zh-CN" dirty="0" err="1">
                <a:solidFill>
                  <a:srgbClr val="000000"/>
                </a:solidFill>
              </a:rPr>
              <a:t>veniam</a:t>
            </a:r>
            <a:r>
              <a:rPr lang="en-US" altLang="zh-CN" dirty="0">
                <a:solidFill>
                  <a:srgbClr val="000000"/>
                </a:solidFill>
              </a:rPr>
              <a:t>, </a:t>
            </a:r>
            <a:r>
              <a:rPr lang="en-US" altLang="zh-CN" dirty="0" err="1">
                <a:solidFill>
                  <a:srgbClr val="000000"/>
                </a:solidFill>
              </a:rPr>
              <a:t>quis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nostrud</a:t>
            </a:r>
            <a:r>
              <a:rPr lang="en-US" altLang="zh-CN" dirty="0">
                <a:solidFill>
                  <a:srgbClr val="000000"/>
                </a:solidFill>
              </a:rPr>
              <a:t> exercitation </a:t>
            </a:r>
            <a:r>
              <a:rPr lang="en-US" altLang="zh-CN" dirty="0" err="1">
                <a:solidFill>
                  <a:srgbClr val="000000"/>
                </a:solidFill>
              </a:rPr>
              <a:t>ullamco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laboris</a:t>
            </a:r>
            <a:r>
              <a:rPr lang="en-US" altLang="zh-CN" dirty="0">
                <a:solidFill>
                  <a:srgbClr val="000000"/>
                </a:solidFill>
              </a:rPr>
              <a:t> nisi </a:t>
            </a:r>
            <a:r>
              <a:rPr lang="en-US" altLang="zh-CN" dirty="0" err="1">
                <a:solidFill>
                  <a:srgbClr val="000000"/>
                </a:solidFill>
              </a:rPr>
              <a:t>ut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aliquip</a:t>
            </a:r>
            <a:r>
              <a:rPr lang="en-US" altLang="zh-CN" dirty="0">
                <a:solidFill>
                  <a:srgbClr val="000000"/>
                </a:solidFill>
              </a:rPr>
              <a:t> ex </a:t>
            </a:r>
            <a:r>
              <a:rPr lang="en-US" altLang="zh-CN" dirty="0" err="1">
                <a:solidFill>
                  <a:srgbClr val="000000"/>
                </a:solidFill>
              </a:rPr>
              <a:t>ea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commodo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consequat</a:t>
            </a:r>
            <a:r>
              <a:rPr lang="en-US" altLang="zh-CN" dirty="0">
                <a:solidFill>
                  <a:srgbClr val="000000"/>
                </a:solidFill>
              </a:rPr>
              <a:t>. Duis </a:t>
            </a:r>
            <a:r>
              <a:rPr lang="en-US" altLang="zh-CN" dirty="0" err="1">
                <a:solidFill>
                  <a:srgbClr val="000000"/>
                </a:solidFill>
              </a:rPr>
              <a:t>aute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irure</a:t>
            </a:r>
            <a:r>
              <a:rPr lang="en-US" altLang="zh-CN" dirty="0">
                <a:solidFill>
                  <a:srgbClr val="000000"/>
                </a:solidFill>
              </a:rPr>
              <a:t> dolor in </a:t>
            </a:r>
            <a:r>
              <a:rPr lang="en-US" altLang="zh-CN" dirty="0" err="1">
                <a:solidFill>
                  <a:srgbClr val="000000"/>
                </a:solidFill>
              </a:rPr>
              <a:t>reprehenderit</a:t>
            </a:r>
            <a:r>
              <a:rPr lang="en-US" altLang="zh-CN" dirty="0">
                <a:solidFill>
                  <a:srgbClr val="000000"/>
                </a:solidFill>
              </a:rPr>
              <a:t> in </a:t>
            </a:r>
            <a:r>
              <a:rPr lang="en-US" altLang="zh-CN" dirty="0" err="1">
                <a:solidFill>
                  <a:srgbClr val="000000"/>
                </a:solidFill>
              </a:rPr>
              <a:t>voluptate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velit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esse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cillum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dolore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eu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fugiat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nulla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pariatur</a:t>
            </a:r>
            <a:r>
              <a:rPr lang="en-US" altLang="zh-CN" dirty="0">
                <a:solidFill>
                  <a:srgbClr val="000000"/>
                </a:solidFill>
              </a:rPr>
              <a:t>.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844111" y="1690688"/>
            <a:ext cx="3147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</a:rPr>
              <a:t>ADD TITLE HERE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553378"/>
            <a:ext cx="8203025" cy="530462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>
                <a:latin typeface="+mj-lt"/>
              </a:rPr>
              <a:t>add title here</a:t>
            </a:r>
            <a:endParaRPr lang="zh-CN" altLang="en-US" sz="4800" dirty="0">
              <a:latin typeface="+mj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834888" y="2289780"/>
            <a:ext cx="4107387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FFFF"/>
                </a:solidFill>
              </a:rPr>
              <a:t>Lorem ipsum dolor sit </a:t>
            </a:r>
            <a:r>
              <a:rPr lang="en-US" altLang="zh-CN" dirty="0" err="1">
                <a:solidFill>
                  <a:srgbClr val="FFFFFF"/>
                </a:solidFill>
              </a:rPr>
              <a:t>amet</a:t>
            </a:r>
            <a:r>
              <a:rPr lang="en-US" altLang="zh-CN" dirty="0">
                <a:solidFill>
                  <a:srgbClr val="FFFFFF"/>
                </a:solidFill>
              </a:rPr>
              <a:t>, </a:t>
            </a:r>
            <a:r>
              <a:rPr lang="en-US" altLang="zh-CN" dirty="0" err="1">
                <a:solidFill>
                  <a:srgbClr val="FFFFFF"/>
                </a:solidFill>
              </a:rPr>
              <a:t>consectetur</a:t>
            </a:r>
            <a:r>
              <a:rPr lang="en-US" altLang="zh-CN" dirty="0">
                <a:solidFill>
                  <a:srgbClr val="FFFFFF"/>
                </a:solidFill>
              </a:rPr>
              <a:t> </a:t>
            </a:r>
            <a:r>
              <a:rPr lang="en-US" altLang="zh-CN" dirty="0" err="1">
                <a:solidFill>
                  <a:srgbClr val="FFFFFF"/>
                </a:solidFill>
              </a:rPr>
              <a:t>adipisicing</a:t>
            </a:r>
            <a:r>
              <a:rPr lang="en-US" altLang="zh-CN" dirty="0">
                <a:solidFill>
                  <a:srgbClr val="FFFFFF"/>
                </a:solidFill>
              </a:rPr>
              <a:t> </a:t>
            </a:r>
            <a:r>
              <a:rPr lang="en-US" altLang="zh-CN" dirty="0" err="1">
                <a:solidFill>
                  <a:srgbClr val="FFFFFF"/>
                </a:solidFill>
              </a:rPr>
              <a:t>elit</a:t>
            </a:r>
            <a:r>
              <a:rPr lang="en-US" altLang="zh-CN" dirty="0">
                <a:solidFill>
                  <a:srgbClr val="FFFFFF"/>
                </a:solidFill>
              </a:rPr>
              <a:t>, </a:t>
            </a:r>
            <a:r>
              <a:rPr lang="en-US" altLang="zh-CN" dirty="0" err="1">
                <a:solidFill>
                  <a:srgbClr val="FFFFFF"/>
                </a:solidFill>
              </a:rPr>
              <a:t>sed</a:t>
            </a:r>
            <a:r>
              <a:rPr lang="en-US" altLang="zh-CN" dirty="0">
                <a:solidFill>
                  <a:srgbClr val="FFFFFF"/>
                </a:solidFill>
              </a:rPr>
              <a:t> do </a:t>
            </a:r>
            <a:r>
              <a:rPr lang="en-US" altLang="zh-CN" dirty="0" err="1">
                <a:solidFill>
                  <a:srgbClr val="FFFFFF"/>
                </a:solidFill>
              </a:rPr>
              <a:t>eiusmod</a:t>
            </a:r>
            <a:r>
              <a:rPr lang="en-US" altLang="zh-CN" dirty="0">
                <a:solidFill>
                  <a:srgbClr val="FFFFFF"/>
                </a:solidFill>
              </a:rPr>
              <a:t> </a:t>
            </a:r>
            <a:r>
              <a:rPr lang="en-US" altLang="zh-CN" dirty="0" err="1">
                <a:solidFill>
                  <a:srgbClr val="FFFFFF"/>
                </a:solidFill>
              </a:rPr>
              <a:t>tempor</a:t>
            </a:r>
            <a:r>
              <a:rPr lang="en-US" altLang="zh-CN" dirty="0">
                <a:solidFill>
                  <a:srgbClr val="FFFFFF"/>
                </a:solidFill>
              </a:rPr>
              <a:t> </a:t>
            </a:r>
            <a:r>
              <a:rPr lang="en-US" altLang="zh-CN" dirty="0" err="1">
                <a:solidFill>
                  <a:srgbClr val="FFFFFF"/>
                </a:solidFill>
              </a:rPr>
              <a:t>incididunt</a:t>
            </a:r>
            <a:r>
              <a:rPr lang="en-US" altLang="zh-CN" dirty="0">
                <a:solidFill>
                  <a:srgbClr val="FFFFFF"/>
                </a:solidFill>
              </a:rPr>
              <a:t> </a:t>
            </a:r>
            <a:r>
              <a:rPr lang="en-US" altLang="zh-CN" dirty="0" err="1">
                <a:solidFill>
                  <a:srgbClr val="FFFFFF"/>
                </a:solidFill>
              </a:rPr>
              <a:t>ut</a:t>
            </a:r>
            <a:r>
              <a:rPr lang="en-US" altLang="zh-CN" dirty="0">
                <a:solidFill>
                  <a:srgbClr val="FFFFFF"/>
                </a:solidFill>
              </a:rPr>
              <a:t> </a:t>
            </a:r>
            <a:r>
              <a:rPr lang="en-US" altLang="zh-CN" dirty="0" err="1">
                <a:solidFill>
                  <a:srgbClr val="FFFFFF"/>
                </a:solidFill>
              </a:rPr>
              <a:t>labore</a:t>
            </a:r>
            <a:r>
              <a:rPr lang="en-US" altLang="zh-CN" dirty="0">
                <a:solidFill>
                  <a:srgbClr val="FFFFFF"/>
                </a:solidFill>
              </a:rPr>
              <a:t> et </a:t>
            </a:r>
            <a:r>
              <a:rPr lang="en-US" altLang="zh-CN" dirty="0" err="1">
                <a:solidFill>
                  <a:srgbClr val="FFFFFF"/>
                </a:solidFill>
              </a:rPr>
              <a:t>dolore</a:t>
            </a:r>
            <a:r>
              <a:rPr lang="en-US" altLang="zh-CN" dirty="0">
                <a:solidFill>
                  <a:srgbClr val="FFFFFF"/>
                </a:solidFill>
              </a:rPr>
              <a:t> magna </a:t>
            </a:r>
            <a:r>
              <a:rPr lang="en-US" altLang="zh-CN" dirty="0" err="1">
                <a:solidFill>
                  <a:srgbClr val="FFFFFF"/>
                </a:solidFill>
              </a:rPr>
              <a:t>aliqua</a:t>
            </a:r>
            <a:r>
              <a:rPr lang="en-US" altLang="zh-CN" dirty="0">
                <a:solidFill>
                  <a:srgbClr val="FFFFFF"/>
                </a:solidFill>
              </a:rPr>
              <a:t>. </a:t>
            </a:r>
            <a:r>
              <a:rPr lang="en-US" altLang="zh-CN" dirty="0" err="1">
                <a:solidFill>
                  <a:srgbClr val="FFFFFF"/>
                </a:solidFill>
              </a:rPr>
              <a:t>Ut</a:t>
            </a:r>
            <a:r>
              <a:rPr lang="en-US" altLang="zh-CN" dirty="0">
                <a:solidFill>
                  <a:srgbClr val="FFFFFF"/>
                </a:solidFill>
              </a:rPr>
              <a:t> </a:t>
            </a:r>
            <a:r>
              <a:rPr lang="en-US" altLang="zh-CN" dirty="0" err="1">
                <a:solidFill>
                  <a:srgbClr val="FFFFFF"/>
                </a:solidFill>
              </a:rPr>
              <a:t>enim</a:t>
            </a:r>
            <a:r>
              <a:rPr lang="en-US" altLang="zh-CN" dirty="0">
                <a:solidFill>
                  <a:srgbClr val="FFFFFF"/>
                </a:solidFill>
              </a:rPr>
              <a:t> ad minim </a:t>
            </a:r>
            <a:r>
              <a:rPr lang="en-US" altLang="zh-CN" dirty="0" err="1">
                <a:solidFill>
                  <a:srgbClr val="FFFFFF"/>
                </a:solidFill>
              </a:rPr>
              <a:t>veniam</a:t>
            </a:r>
            <a:r>
              <a:rPr lang="en-US" altLang="zh-CN" dirty="0">
                <a:solidFill>
                  <a:srgbClr val="FFFFFF"/>
                </a:solidFill>
              </a:rPr>
              <a:t>, </a:t>
            </a:r>
            <a:r>
              <a:rPr lang="en-US" altLang="zh-CN" dirty="0" err="1">
                <a:solidFill>
                  <a:srgbClr val="FFFFFF"/>
                </a:solidFill>
              </a:rPr>
              <a:t>quis</a:t>
            </a:r>
            <a:r>
              <a:rPr lang="en-US" altLang="zh-CN" dirty="0">
                <a:solidFill>
                  <a:srgbClr val="FFFFFF"/>
                </a:solidFill>
              </a:rPr>
              <a:t> </a:t>
            </a:r>
            <a:r>
              <a:rPr lang="en-US" altLang="zh-CN" dirty="0" err="1">
                <a:solidFill>
                  <a:srgbClr val="FFFFFF"/>
                </a:solidFill>
              </a:rPr>
              <a:t>nostrud</a:t>
            </a:r>
            <a:r>
              <a:rPr lang="en-US" altLang="zh-CN" dirty="0">
                <a:solidFill>
                  <a:srgbClr val="FFFFFF"/>
                </a:solidFill>
              </a:rPr>
              <a:t> exercitation </a:t>
            </a:r>
            <a:r>
              <a:rPr lang="en-US" altLang="zh-CN" dirty="0" err="1">
                <a:solidFill>
                  <a:srgbClr val="FFFFFF"/>
                </a:solidFill>
              </a:rPr>
              <a:t>ullamco</a:t>
            </a:r>
            <a:r>
              <a:rPr lang="en-US" altLang="zh-CN" dirty="0">
                <a:solidFill>
                  <a:srgbClr val="FFFFFF"/>
                </a:solidFill>
              </a:rPr>
              <a:t> </a:t>
            </a:r>
            <a:r>
              <a:rPr lang="en-US" altLang="zh-CN" dirty="0" err="1">
                <a:solidFill>
                  <a:srgbClr val="FFFFFF"/>
                </a:solidFill>
              </a:rPr>
              <a:t>laboris</a:t>
            </a:r>
            <a:r>
              <a:rPr lang="en-US" altLang="zh-CN" dirty="0">
                <a:solidFill>
                  <a:srgbClr val="FFFFFF"/>
                </a:solidFill>
              </a:rPr>
              <a:t> nisi </a:t>
            </a:r>
            <a:r>
              <a:rPr lang="en-US" altLang="zh-CN" dirty="0" err="1">
                <a:solidFill>
                  <a:srgbClr val="FFFFFF"/>
                </a:solidFill>
              </a:rPr>
              <a:t>ut</a:t>
            </a:r>
            <a:r>
              <a:rPr lang="en-US" altLang="zh-CN" dirty="0">
                <a:solidFill>
                  <a:srgbClr val="FFFFFF"/>
                </a:solidFill>
              </a:rPr>
              <a:t> </a:t>
            </a:r>
            <a:r>
              <a:rPr lang="en-US" altLang="zh-CN" dirty="0" err="1">
                <a:solidFill>
                  <a:srgbClr val="FFFFFF"/>
                </a:solidFill>
              </a:rPr>
              <a:t>aliquip</a:t>
            </a:r>
            <a:r>
              <a:rPr lang="en-US" altLang="zh-CN" dirty="0">
                <a:solidFill>
                  <a:srgbClr val="FFFFFF"/>
                </a:solidFill>
              </a:rPr>
              <a:t> ex </a:t>
            </a:r>
            <a:r>
              <a:rPr lang="en-US" altLang="zh-CN" dirty="0" err="1">
                <a:solidFill>
                  <a:srgbClr val="FFFFFF"/>
                </a:solidFill>
              </a:rPr>
              <a:t>ea</a:t>
            </a:r>
            <a:r>
              <a:rPr lang="en-US" altLang="zh-CN" dirty="0">
                <a:solidFill>
                  <a:srgbClr val="FFFFFF"/>
                </a:solidFill>
              </a:rPr>
              <a:t> </a:t>
            </a:r>
            <a:r>
              <a:rPr lang="en-US" altLang="zh-CN" dirty="0" err="1">
                <a:solidFill>
                  <a:srgbClr val="FFFFFF"/>
                </a:solidFill>
              </a:rPr>
              <a:t>commodo</a:t>
            </a:r>
            <a:r>
              <a:rPr lang="en-US" altLang="zh-CN" dirty="0">
                <a:solidFill>
                  <a:srgbClr val="FFFFFF"/>
                </a:solidFill>
              </a:rPr>
              <a:t> </a:t>
            </a:r>
            <a:r>
              <a:rPr lang="en-US" altLang="zh-CN" dirty="0" err="1">
                <a:solidFill>
                  <a:srgbClr val="FFFFFF"/>
                </a:solidFill>
              </a:rPr>
              <a:t>consequat</a:t>
            </a:r>
            <a:r>
              <a:rPr lang="en-US" altLang="zh-CN" dirty="0">
                <a:solidFill>
                  <a:srgbClr val="FFFFFF"/>
                </a:solidFill>
              </a:rPr>
              <a:t>. Duis </a:t>
            </a:r>
            <a:r>
              <a:rPr lang="en-US" altLang="zh-CN" dirty="0" err="1">
                <a:solidFill>
                  <a:srgbClr val="FFFFFF"/>
                </a:solidFill>
              </a:rPr>
              <a:t>aute</a:t>
            </a:r>
            <a:r>
              <a:rPr lang="en-US" altLang="zh-CN" dirty="0">
                <a:solidFill>
                  <a:srgbClr val="FFFFFF"/>
                </a:solidFill>
              </a:rPr>
              <a:t> </a:t>
            </a:r>
            <a:r>
              <a:rPr lang="en-US" altLang="zh-CN" dirty="0" err="1">
                <a:solidFill>
                  <a:srgbClr val="FFFFFF"/>
                </a:solidFill>
              </a:rPr>
              <a:t>irure</a:t>
            </a:r>
            <a:r>
              <a:rPr lang="en-US" altLang="zh-CN" dirty="0">
                <a:solidFill>
                  <a:srgbClr val="FFFFFF"/>
                </a:solidFill>
              </a:rPr>
              <a:t> dolor in </a:t>
            </a:r>
            <a:r>
              <a:rPr lang="en-US" altLang="zh-CN" dirty="0" err="1">
                <a:solidFill>
                  <a:srgbClr val="FFFFFF"/>
                </a:solidFill>
              </a:rPr>
              <a:t>reprehenderit</a:t>
            </a:r>
            <a:r>
              <a:rPr lang="en-US" altLang="zh-CN" dirty="0">
                <a:solidFill>
                  <a:srgbClr val="FFFFFF"/>
                </a:solidFill>
              </a:rPr>
              <a:t> in </a:t>
            </a:r>
            <a:r>
              <a:rPr lang="en-US" altLang="zh-CN" dirty="0" err="1">
                <a:solidFill>
                  <a:srgbClr val="FFFFFF"/>
                </a:solidFill>
              </a:rPr>
              <a:t>voluptate</a:t>
            </a:r>
            <a:r>
              <a:rPr lang="en-US" altLang="zh-CN" dirty="0">
                <a:solidFill>
                  <a:srgbClr val="FFFFFF"/>
                </a:solidFill>
              </a:rPr>
              <a:t> </a:t>
            </a:r>
            <a:r>
              <a:rPr lang="en-US" altLang="zh-CN" dirty="0" err="1">
                <a:solidFill>
                  <a:srgbClr val="FFFFFF"/>
                </a:solidFill>
              </a:rPr>
              <a:t>velit</a:t>
            </a:r>
            <a:r>
              <a:rPr lang="en-US" altLang="zh-CN" dirty="0">
                <a:solidFill>
                  <a:srgbClr val="FFFFFF"/>
                </a:solidFill>
              </a:rPr>
              <a:t> </a:t>
            </a:r>
            <a:r>
              <a:rPr lang="en-US" altLang="zh-CN" dirty="0" err="1">
                <a:solidFill>
                  <a:srgbClr val="FFFFFF"/>
                </a:solidFill>
              </a:rPr>
              <a:t>esse</a:t>
            </a:r>
            <a:r>
              <a:rPr lang="en-US" altLang="zh-CN" dirty="0">
                <a:solidFill>
                  <a:srgbClr val="FFFFFF"/>
                </a:solidFill>
              </a:rPr>
              <a:t> </a:t>
            </a:r>
            <a:r>
              <a:rPr lang="en-US" altLang="zh-CN" dirty="0" err="1">
                <a:solidFill>
                  <a:srgbClr val="FFFFFF"/>
                </a:solidFill>
              </a:rPr>
              <a:t>cillum</a:t>
            </a:r>
            <a:r>
              <a:rPr lang="en-US" altLang="zh-CN" dirty="0">
                <a:solidFill>
                  <a:srgbClr val="FFFFFF"/>
                </a:solidFill>
              </a:rPr>
              <a:t> </a:t>
            </a:r>
            <a:r>
              <a:rPr lang="en-US" altLang="zh-CN" dirty="0" err="1">
                <a:solidFill>
                  <a:srgbClr val="FFFFFF"/>
                </a:solidFill>
              </a:rPr>
              <a:t>dolore</a:t>
            </a:r>
            <a:r>
              <a:rPr lang="en-US" altLang="zh-CN" dirty="0">
                <a:solidFill>
                  <a:srgbClr val="FFFFFF"/>
                </a:solidFill>
              </a:rPr>
              <a:t> </a:t>
            </a:r>
            <a:r>
              <a:rPr lang="en-US" altLang="zh-CN" dirty="0" err="1">
                <a:solidFill>
                  <a:srgbClr val="FFFFFF"/>
                </a:solidFill>
              </a:rPr>
              <a:t>eu</a:t>
            </a:r>
            <a:r>
              <a:rPr lang="en-US" altLang="zh-CN" dirty="0">
                <a:solidFill>
                  <a:srgbClr val="FFFFFF"/>
                </a:solidFill>
              </a:rPr>
              <a:t> </a:t>
            </a:r>
            <a:r>
              <a:rPr lang="en-US" altLang="zh-CN" dirty="0" err="1">
                <a:solidFill>
                  <a:srgbClr val="FFFFFF"/>
                </a:solidFill>
              </a:rPr>
              <a:t>fugiat</a:t>
            </a:r>
            <a:r>
              <a:rPr lang="en-US" altLang="zh-CN" dirty="0">
                <a:solidFill>
                  <a:srgbClr val="FFFFFF"/>
                </a:solidFill>
              </a:rPr>
              <a:t> </a:t>
            </a:r>
            <a:r>
              <a:rPr lang="en-US" altLang="zh-CN" dirty="0" err="1">
                <a:solidFill>
                  <a:srgbClr val="FFFFFF"/>
                </a:solidFill>
              </a:rPr>
              <a:t>nulla</a:t>
            </a:r>
            <a:r>
              <a:rPr lang="en-US" altLang="zh-CN" dirty="0">
                <a:solidFill>
                  <a:srgbClr val="FFFFFF"/>
                </a:solidFill>
              </a:rPr>
              <a:t> </a:t>
            </a:r>
            <a:r>
              <a:rPr lang="en-US" altLang="zh-CN" dirty="0" err="1">
                <a:solidFill>
                  <a:srgbClr val="FFFFFF"/>
                </a:solidFill>
              </a:rPr>
              <a:t>pariatur</a:t>
            </a:r>
            <a:r>
              <a:rPr lang="en-US" altLang="zh-CN" dirty="0">
                <a:solidFill>
                  <a:srgbClr val="FFFFFF"/>
                </a:solidFill>
              </a:rPr>
              <a:t>.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834888" y="1790179"/>
            <a:ext cx="3147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FFFF"/>
                </a:solidFill>
              </a:rPr>
              <a:t>ADD TITLE HERE</a:t>
            </a:r>
            <a:endParaRPr lang="zh-CN" alt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23310" y="5429250"/>
            <a:ext cx="5154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latin typeface="+mj-lt"/>
              </a:rPr>
              <a:t>contents</a:t>
            </a:r>
            <a:endParaRPr lang="zh-CN" altLang="en-US" sz="80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31520" y="948690"/>
            <a:ext cx="2548890" cy="1169550"/>
            <a:chOff x="1257300" y="948690"/>
            <a:chExt cx="2548890" cy="1169550"/>
          </a:xfrm>
        </p:grpSpPr>
        <p:sp>
          <p:nvSpPr>
            <p:cNvPr id="3" name="文本框 2"/>
            <p:cNvSpPr txBox="1"/>
            <p:nvPr/>
          </p:nvSpPr>
          <p:spPr>
            <a:xfrm>
              <a:off x="1440180" y="948690"/>
              <a:ext cx="21831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Part one</a:t>
              </a:r>
              <a:endParaRPr lang="zh-CN" altLang="en-US" sz="32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257300" y="1533465"/>
              <a:ext cx="25488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FFFFFF"/>
                  </a:solidFill>
                </a:rPr>
                <a:t>add title here</a:t>
              </a:r>
              <a:endParaRPr lang="zh-CN" altLang="en-US" sz="3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463290" y="1474470"/>
            <a:ext cx="2548890" cy="1169550"/>
            <a:chOff x="1257300" y="948690"/>
            <a:chExt cx="2548890" cy="1169550"/>
          </a:xfrm>
        </p:grpSpPr>
        <p:sp>
          <p:nvSpPr>
            <p:cNvPr id="7" name="文本框 6"/>
            <p:cNvSpPr txBox="1"/>
            <p:nvPr/>
          </p:nvSpPr>
          <p:spPr>
            <a:xfrm>
              <a:off x="1440180" y="948690"/>
              <a:ext cx="21831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Part two</a:t>
              </a:r>
              <a:endParaRPr lang="zh-CN" altLang="en-US" sz="32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257300" y="1533465"/>
              <a:ext cx="25488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FFFFFF"/>
                  </a:solidFill>
                </a:rPr>
                <a:t>add title here</a:t>
              </a:r>
              <a:endParaRPr lang="zh-CN" altLang="en-US" sz="3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115050" y="1474470"/>
            <a:ext cx="2663190" cy="1169550"/>
            <a:chOff x="1177290" y="948690"/>
            <a:chExt cx="2663190" cy="1169550"/>
          </a:xfrm>
        </p:grpSpPr>
        <p:sp>
          <p:nvSpPr>
            <p:cNvPr id="10" name="文本框 9"/>
            <p:cNvSpPr txBox="1"/>
            <p:nvPr/>
          </p:nvSpPr>
          <p:spPr>
            <a:xfrm>
              <a:off x="1177290" y="948690"/>
              <a:ext cx="2663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Part there</a:t>
              </a:r>
              <a:endParaRPr lang="zh-CN" altLang="en-US" sz="32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234440" y="1533465"/>
              <a:ext cx="25488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FFFFFF"/>
                  </a:solidFill>
                </a:rPr>
                <a:t>add title here</a:t>
              </a:r>
              <a:endParaRPr lang="zh-CN" altLang="en-US" sz="3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926830" y="948690"/>
            <a:ext cx="2548890" cy="1169550"/>
            <a:chOff x="1257300" y="948690"/>
            <a:chExt cx="2548890" cy="1169550"/>
          </a:xfrm>
        </p:grpSpPr>
        <p:sp>
          <p:nvSpPr>
            <p:cNvPr id="13" name="文本框 12"/>
            <p:cNvSpPr txBox="1"/>
            <p:nvPr/>
          </p:nvSpPr>
          <p:spPr>
            <a:xfrm>
              <a:off x="1274445" y="948690"/>
              <a:ext cx="2514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Part fore</a:t>
              </a:r>
              <a:endParaRPr lang="zh-CN" altLang="en-US" sz="32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257300" y="1533465"/>
              <a:ext cx="25488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FFFFFF"/>
                  </a:solidFill>
                </a:rPr>
                <a:t>add title here</a:t>
              </a:r>
              <a:endParaRPr lang="zh-CN" altLang="en-US" sz="3200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72000" y="1544814"/>
            <a:ext cx="6096000" cy="1078519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add title here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72000" y="2623333"/>
            <a:ext cx="5920740" cy="1655762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000" dirty="0">
                <a:solidFill>
                  <a:srgbClr val="FFFFFF"/>
                </a:solidFill>
                <a:latin typeface="+mn-lt"/>
              </a:rPr>
              <a:t>Lorem ipsum dolor sit amet, consectetur adipisicing elit, sed do eiusmod tempor incididunt ut labore et dolore magna aliqua. </a:t>
            </a:r>
            <a:endParaRPr lang="zh-CN" alt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72000" y="1022245"/>
            <a:ext cx="4320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FFFFF"/>
                </a:solidFill>
                <a:latin typeface="+mj-lt"/>
              </a:rPr>
              <a:t>Part one</a:t>
            </a:r>
            <a:endParaRPr lang="zh-CN" altLang="en-US" sz="40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231676" flipH="1">
            <a:off x="7001337" y="469878"/>
            <a:ext cx="1062064" cy="933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>
                <a:latin typeface="+mj-lt"/>
              </a:rPr>
              <a:t>add title here</a:t>
            </a:r>
            <a:endParaRPr lang="zh-CN" altLang="en-US" sz="4800" dirty="0">
              <a:latin typeface="+mj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812800"/>
            <a:ext cx="12192000" cy="6045200"/>
            <a:chOff x="0" y="812800"/>
            <a:chExt cx="12192000" cy="60452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295356" y="812800"/>
              <a:ext cx="9896644" cy="60452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 flipH="1">
              <a:off x="0" y="812800"/>
              <a:ext cx="2295356" cy="6045200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1233201" y="1580518"/>
            <a:ext cx="60845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</a:rPr>
              <a:t>Lorem ipsum dolor sit </a:t>
            </a:r>
            <a:r>
              <a:rPr lang="en-US" altLang="zh-CN" dirty="0" err="1">
                <a:solidFill>
                  <a:srgbClr val="000000"/>
                </a:solidFill>
              </a:rPr>
              <a:t>amet</a:t>
            </a:r>
            <a:r>
              <a:rPr lang="en-US" altLang="zh-CN" dirty="0">
                <a:solidFill>
                  <a:srgbClr val="000000"/>
                </a:solidFill>
              </a:rPr>
              <a:t>, </a:t>
            </a:r>
            <a:r>
              <a:rPr lang="en-US" altLang="zh-CN" dirty="0" err="1">
                <a:solidFill>
                  <a:srgbClr val="000000"/>
                </a:solidFill>
              </a:rPr>
              <a:t>consectetur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adipisicing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elit</a:t>
            </a:r>
            <a:r>
              <a:rPr lang="en-US" altLang="zh-CN" dirty="0">
                <a:solidFill>
                  <a:srgbClr val="000000"/>
                </a:solidFill>
              </a:rPr>
              <a:t>, </a:t>
            </a:r>
            <a:r>
              <a:rPr lang="en-US" altLang="zh-CN" dirty="0" err="1">
                <a:solidFill>
                  <a:srgbClr val="000000"/>
                </a:solidFill>
              </a:rPr>
              <a:t>sed</a:t>
            </a:r>
            <a:r>
              <a:rPr lang="en-US" altLang="zh-CN" dirty="0">
                <a:solidFill>
                  <a:srgbClr val="000000"/>
                </a:solidFill>
              </a:rPr>
              <a:t> do </a:t>
            </a:r>
            <a:r>
              <a:rPr lang="en-US" altLang="zh-CN" dirty="0" err="1">
                <a:solidFill>
                  <a:srgbClr val="000000"/>
                </a:solidFill>
              </a:rPr>
              <a:t>eiusmod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tempor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incididunt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ut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labore</a:t>
            </a:r>
            <a:r>
              <a:rPr lang="en-US" altLang="zh-CN" dirty="0">
                <a:solidFill>
                  <a:srgbClr val="000000"/>
                </a:solidFill>
              </a:rPr>
              <a:t> et </a:t>
            </a:r>
            <a:r>
              <a:rPr lang="en-US" altLang="zh-CN" dirty="0" err="1">
                <a:solidFill>
                  <a:srgbClr val="000000"/>
                </a:solidFill>
              </a:rPr>
              <a:t>dolore</a:t>
            </a:r>
            <a:r>
              <a:rPr lang="en-US" altLang="zh-CN" dirty="0">
                <a:solidFill>
                  <a:srgbClr val="000000"/>
                </a:solidFill>
              </a:rPr>
              <a:t> magna </a:t>
            </a:r>
            <a:r>
              <a:rPr lang="en-US" altLang="zh-CN" dirty="0" err="1">
                <a:solidFill>
                  <a:srgbClr val="000000"/>
                </a:solidFill>
              </a:rPr>
              <a:t>aliqua</a:t>
            </a:r>
            <a:r>
              <a:rPr lang="en-US" altLang="zh-CN" dirty="0">
                <a:solidFill>
                  <a:srgbClr val="000000"/>
                </a:solidFill>
              </a:rPr>
              <a:t>. </a:t>
            </a:r>
            <a:r>
              <a:rPr lang="en-US" altLang="zh-CN" dirty="0" err="1">
                <a:solidFill>
                  <a:srgbClr val="000000"/>
                </a:solidFill>
              </a:rPr>
              <a:t>Ut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enim</a:t>
            </a:r>
            <a:r>
              <a:rPr lang="en-US" altLang="zh-CN" dirty="0">
                <a:solidFill>
                  <a:srgbClr val="000000"/>
                </a:solidFill>
              </a:rPr>
              <a:t> ad minim </a:t>
            </a:r>
            <a:r>
              <a:rPr lang="en-US" altLang="zh-CN" dirty="0" err="1">
                <a:solidFill>
                  <a:srgbClr val="000000"/>
                </a:solidFill>
              </a:rPr>
              <a:t>veniam</a:t>
            </a:r>
            <a:r>
              <a:rPr lang="en-US" altLang="zh-CN" dirty="0">
                <a:solidFill>
                  <a:srgbClr val="000000"/>
                </a:solidFill>
              </a:rPr>
              <a:t>, </a:t>
            </a:r>
            <a:r>
              <a:rPr lang="en-US" altLang="zh-CN" dirty="0" err="1">
                <a:solidFill>
                  <a:srgbClr val="000000"/>
                </a:solidFill>
              </a:rPr>
              <a:t>quis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nostrud</a:t>
            </a:r>
            <a:r>
              <a:rPr lang="en-US" altLang="zh-CN" dirty="0">
                <a:solidFill>
                  <a:srgbClr val="000000"/>
                </a:solidFill>
              </a:rPr>
              <a:t> exercitation </a:t>
            </a:r>
            <a:r>
              <a:rPr lang="en-US" altLang="zh-CN" dirty="0" err="1">
                <a:solidFill>
                  <a:srgbClr val="000000"/>
                </a:solidFill>
              </a:rPr>
              <a:t>ullamco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laboris</a:t>
            </a:r>
            <a:r>
              <a:rPr lang="en-US" altLang="zh-CN" dirty="0">
                <a:solidFill>
                  <a:srgbClr val="000000"/>
                </a:solidFill>
              </a:rPr>
              <a:t> nisi </a:t>
            </a:r>
            <a:r>
              <a:rPr lang="en-US" altLang="zh-CN" dirty="0" err="1">
                <a:solidFill>
                  <a:srgbClr val="000000"/>
                </a:solidFill>
              </a:rPr>
              <a:t>ut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aliquip</a:t>
            </a:r>
            <a:r>
              <a:rPr lang="en-US" altLang="zh-CN" dirty="0">
                <a:solidFill>
                  <a:srgbClr val="000000"/>
                </a:solidFill>
              </a:rPr>
              <a:t> ex </a:t>
            </a:r>
            <a:r>
              <a:rPr lang="en-US" altLang="zh-CN" dirty="0" err="1">
                <a:solidFill>
                  <a:srgbClr val="000000"/>
                </a:solidFill>
              </a:rPr>
              <a:t>ea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commodo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consequat</a:t>
            </a:r>
            <a:r>
              <a:rPr lang="en-US" altLang="zh-CN" dirty="0">
                <a:solidFill>
                  <a:srgbClr val="000000"/>
                </a:solidFill>
              </a:rPr>
              <a:t>. Duis </a:t>
            </a:r>
            <a:r>
              <a:rPr lang="en-US" altLang="zh-CN" dirty="0" err="1">
                <a:solidFill>
                  <a:srgbClr val="000000"/>
                </a:solidFill>
              </a:rPr>
              <a:t>aute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irure</a:t>
            </a:r>
            <a:r>
              <a:rPr lang="en-US" altLang="zh-CN" dirty="0">
                <a:solidFill>
                  <a:srgbClr val="000000"/>
                </a:solidFill>
              </a:rPr>
              <a:t> dolor in </a:t>
            </a:r>
            <a:r>
              <a:rPr lang="en-US" altLang="zh-CN" dirty="0" err="1">
                <a:solidFill>
                  <a:srgbClr val="000000"/>
                </a:solidFill>
              </a:rPr>
              <a:t>reprehenderit</a:t>
            </a:r>
            <a:r>
              <a:rPr lang="en-US" altLang="zh-CN" dirty="0">
                <a:solidFill>
                  <a:srgbClr val="000000"/>
                </a:solidFill>
              </a:rPr>
              <a:t> in </a:t>
            </a:r>
            <a:r>
              <a:rPr lang="en-US" altLang="zh-CN" dirty="0" err="1">
                <a:solidFill>
                  <a:srgbClr val="000000"/>
                </a:solidFill>
              </a:rPr>
              <a:t>voluptate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velit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esse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cillum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dolore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eu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fugiat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nulla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pariatur</a:t>
            </a:r>
            <a:r>
              <a:rPr lang="en-US" altLang="zh-CN" dirty="0">
                <a:solidFill>
                  <a:srgbClr val="000000"/>
                </a:solidFill>
              </a:rPr>
              <a:t>. Excepteur </a:t>
            </a:r>
            <a:r>
              <a:rPr lang="en-US" altLang="zh-CN" dirty="0" err="1">
                <a:solidFill>
                  <a:srgbClr val="000000"/>
                </a:solidFill>
              </a:rPr>
              <a:t>sint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occaecat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cupidatat</a:t>
            </a:r>
            <a:r>
              <a:rPr lang="en-US" altLang="zh-CN" dirty="0">
                <a:solidFill>
                  <a:srgbClr val="000000"/>
                </a:solidFill>
              </a:rPr>
              <a:t> non </a:t>
            </a:r>
            <a:r>
              <a:rPr lang="en-US" altLang="zh-CN" dirty="0" err="1">
                <a:solidFill>
                  <a:srgbClr val="000000"/>
                </a:solidFill>
              </a:rPr>
              <a:t>proident</a:t>
            </a:r>
            <a:r>
              <a:rPr lang="en-US" altLang="zh-CN" dirty="0">
                <a:solidFill>
                  <a:srgbClr val="000000"/>
                </a:solidFill>
              </a:rPr>
              <a:t>, </a:t>
            </a:r>
            <a:r>
              <a:rPr lang="en-US" altLang="zh-CN" dirty="0" err="1">
                <a:solidFill>
                  <a:srgbClr val="000000"/>
                </a:solidFill>
              </a:rPr>
              <a:t>sunt</a:t>
            </a:r>
            <a:r>
              <a:rPr lang="en-US" altLang="zh-CN" dirty="0">
                <a:solidFill>
                  <a:srgbClr val="000000"/>
                </a:solidFill>
              </a:rPr>
              <a:t> in culpa qui </a:t>
            </a:r>
            <a:r>
              <a:rPr lang="en-US" altLang="zh-CN" dirty="0" err="1">
                <a:solidFill>
                  <a:srgbClr val="000000"/>
                </a:solidFill>
              </a:rPr>
              <a:t>officia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deserunt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mollit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anim</a:t>
            </a:r>
            <a:r>
              <a:rPr lang="en-US" altLang="zh-CN" dirty="0">
                <a:solidFill>
                  <a:srgbClr val="000000"/>
                </a:solidFill>
              </a:rPr>
              <a:t> id </a:t>
            </a:r>
            <a:r>
              <a:rPr lang="en-US" altLang="zh-CN" dirty="0" err="1">
                <a:solidFill>
                  <a:srgbClr val="000000"/>
                </a:solidFill>
              </a:rPr>
              <a:t>est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laborum</a:t>
            </a:r>
            <a:r>
              <a:rPr lang="en-US" altLang="zh-CN" dirty="0">
                <a:solidFill>
                  <a:srgbClr val="000000"/>
                </a:solidFill>
              </a:rPr>
              <a:t>. </a:t>
            </a:r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>
                <a:latin typeface="+mj-lt"/>
              </a:rPr>
              <a:t>add title here</a:t>
            </a:r>
            <a:endParaRPr lang="zh-CN" altLang="en-US" sz="4800" dirty="0">
              <a:latin typeface="+mj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00" b="97500" l="5417" r="90000">
                        <a14:backgroundMark x1="55083" y1="25417" x2="55083" y2="25417"/>
                        <a14:backgroundMark x1="29583" y1="27000" x2="29583" y2="27000"/>
                      </a14:backgroundRemoval>
                    </a14:imgEffect>
                  </a14:imgLayer>
                </a14:imgProps>
              </a:ext>
            </a:extLst>
          </a:blip>
          <a:srcRect t="7229"/>
          <a:stretch>
            <a:fillRect/>
          </a:stretch>
        </p:blipFill>
        <p:spPr>
          <a:xfrm>
            <a:off x="419560" y="2005070"/>
            <a:ext cx="5373584" cy="498513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828555" y="1986793"/>
            <a:ext cx="3147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</a:rPr>
              <a:t>ADD TITLE HERE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10" name="副标题 2"/>
          <p:cNvSpPr txBox="1"/>
          <p:nvPr/>
        </p:nvSpPr>
        <p:spPr>
          <a:xfrm>
            <a:off x="4828555" y="2414709"/>
            <a:ext cx="6111194" cy="10776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Lorem ipsum dolor sit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amet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consectetur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adipisicing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elit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sed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do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eiusmod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tempor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incididunt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ut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labore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et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dolore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magna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aliqua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. </a:t>
            </a:r>
            <a:endParaRPr lang="zh-CN" altLang="en-US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08917" y="3399579"/>
            <a:ext cx="3147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</a:rPr>
              <a:t>ADD TITLE HERE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12" name="副标题 2"/>
          <p:cNvSpPr txBox="1"/>
          <p:nvPr/>
        </p:nvSpPr>
        <p:spPr>
          <a:xfrm>
            <a:off x="5608917" y="3827495"/>
            <a:ext cx="6111194" cy="10776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Lorem ipsum dolor sit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amet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consectetur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adipisicing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elit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sed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do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eiusmod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tempor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incididunt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ut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labore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et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dolore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magna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aliqua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. </a:t>
            </a:r>
            <a:endParaRPr lang="zh-CN" altLang="en-US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42606" y="4932940"/>
            <a:ext cx="3147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</a:rPr>
              <a:t>ADD TITLE HERE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14" name="副标题 2"/>
          <p:cNvSpPr txBox="1"/>
          <p:nvPr/>
        </p:nvSpPr>
        <p:spPr>
          <a:xfrm>
            <a:off x="5242606" y="5360856"/>
            <a:ext cx="6111194" cy="10776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Lorem ipsum dolor sit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amet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consectetur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adipisicing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elit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sed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do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eiusmod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tempor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incididunt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ut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labore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et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dolore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magna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aliqua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. </a:t>
            </a:r>
            <a:endParaRPr lang="zh-CN" altLang="en-US" sz="16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>
                <a:latin typeface="+mj-lt"/>
              </a:rPr>
              <a:t>add title here</a:t>
            </a:r>
            <a:endParaRPr lang="zh-CN" altLang="en-US" sz="4800" dirty="0">
              <a:latin typeface="+mj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75392" y="2175830"/>
            <a:ext cx="3536415" cy="353641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851466" y="1975775"/>
            <a:ext cx="4304428" cy="1505555"/>
            <a:chOff x="851466" y="1975775"/>
            <a:chExt cx="4304428" cy="1505555"/>
          </a:xfrm>
        </p:grpSpPr>
        <p:sp>
          <p:nvSpPr>
            <p:cNvPr id="4" name="文本框 3"/>
            <p:cNvSpPr txBox="1"/>
            <p:nvPr/>
          </p:nvSpPr>
          <p:spPr>
            <a:xfrm>
              <a:off x="851466" y="1975775"/>
              <a:ext cx="31476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FFFFFF"/>
                  </a:solidFill>
                </a:rPr>
                <a:t>ADD TITLE HERE</a:t>
              </a:r>
              <a:endParaRPr lang="zh-CN" alt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5" name="副标题 2"/>
            <p:cNvSpPr txBox="1"/>
            <p:nvPr/>
          </p:nvSpPr>
          <p:spPr>
            <a:xfrm>
              <a:off x="851466" y="2403691"/>
              <a:ext cx="4304428" cy="1077639"/>
            </a:xfrm>
            <a:prstGeom prst="rect">
              <a:avLst/>
            </a:prstGeom>
          </p:spPr>
          <p:txBody>
            <a:bodyPr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Lorem ipsum dolor sit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amet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,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consectetur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adipisicing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elit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,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sed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do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eiusmod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tempor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incididunt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ut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labore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et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dolore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magna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aliqua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. </a:t>
              </a:r>
              <a:endParaRPr lang="zh-CN" altLang="en-US" sz="1600" dirty="0">
                <a:solidFill>
                  <a:srgbClr val="FFFFFF"/>
                </a:solidFill>
                <a:latin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51466" y="4569370"/>
            <a:ext cx="4304428" cy="1505555"/>
            <a:chOff x="851466" y="1975775"/>
            <a:chExt cx="4304428" cy="1505555"/>
          </a:xfrm>
        </p:grpSpPr>
        <p:sp>
          <p:nvSpPr>
            <p:cNvPr id="8" name="文本框 7"/>
            <p:cNvSpPr txBox="1"/>
            <p:nvPr/>
          </p:nvSpPr>
          <p:spPr>
            <a:xfrm>
              <a:off x="851466" y="1975775"/>
              <a:ext cx="31476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FFFFFF"/>
                  </a:solidFill>
                </a:rPr>
                <a:t>ADD TITLE HERE</a:t>
              </a:r>
              <a:endParaRPr lang="zh-CN" alt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9" name="副标题 2"/>
            <p:cNvSpPr txBox="1"/>
            <p:nvPr/>
          </p:nvSpPr>
          <p:spPr>
            <a:xfrm>
              <a:off x="851466" y="2403691"/>
              <a:ext cx="4304428" cy="1077639"/>
            </a:xfrm>
            <a:prstGeom prst="rect">
              <a:avLst/>
            </a:prstGeom>
          </p:spPr>
          <p:txBody>
            <a:bodyPr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Lorem ipsum dolor sit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amet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,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consectetur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adipisicing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elit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,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sed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do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eiusmod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tempor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incididunt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ut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labore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et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dolore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magna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aliqua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. </a:t>
              </a:r>
              <a:endParaRPr lang="zh-CN" altLang="en-US" sz="1600" dirty="0">
                <a:solidFill>
                  <a:srgbClr val="FFFFFF"/>
                </a:solidFill>
                <a:latin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613987" y="1975775"/>
            <a:ext cx="4304428" cy="1505555"/>
            <a:chOff x="851466" y="1975775"/>
            <a:chExt cx="4304428" cy="1505555"/>
          </a:xfrm>
        </p:grpSpPr>
        <p:sp>
          <p:nvSpPr>
            <p:cNvPr id="11" name="文本框 10"/>
            <p:cNvSpPr txBox="1"/>
            <p:nvPr/>
          </p:nvSpPr>
          <p:spPr>
            <a:xfrm>
              <a:off x="851466" y="1975775"/>
              <a:ext cx="31476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FFFFFF"/>
                  </a:solidFill>
                </a:rPr>
                <a:t>ADD TITLE HERE</a:t>
              </a:r>
              <a:endParaRPr lang="zh-CN" alt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2" name="副标题 2"/>
            <p:cNvSpPr txBox="1"/>
            <p:nvPr/>
          </p:nvSpPr>
          <p:spPr>
            <a:xfrm>
              <a:off x="851466" y="2403691"/>
              <a:ext cx="4304428" cy="1077639"/>
            </a:xfrm>
            <a:prstGeom prst="rect">
              <a:avLst/>
            </a:prstGeom>
          </p:spPr>
          <p:txBody>
            <a:bodyPr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Lorem ipsum dolor sit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amet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,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consectetur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adipisicing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elit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,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sed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do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eiusmod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tempor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incididunt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ut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labore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et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dolore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magna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aliqua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. </a:t>
              </a:r>
              <a:endParaRPr lang="zh-CN" altLang="en-US" sz="1600" dirty="0">
                <a:solidFill>
                  <a:srgbClr val="FFFFFF"/>
                </a:solidFill>
                <a:latin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711807" y="4569370"/>
            <a:ext cx="4304428" cy="1505555"/>
            <a:chOff x="851466" y="1975775"/>
            <a:chExt cx="4304428" cy="1505555"/>
          </a:xfrm>
        </p:grpSpPr>
        <p:sp>
          <p:nvSpPr>
            <p:cNvPr id="14" name="文本框 13"/>
            <p:cNvSpPr txBox="1"/>
            <p:nvPr/>
          </p:nvSpPr>
          <p:spPr>
            <a:xfrm>
              <a:off x="851466" y="1975775"/>
              <a:ext cx="31476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FFFFFF"/>
                  </a:solidFill>
                </a:rPr>
                <a:t>ADD TITLE HERE</a:t>
              </a:r>
              <a:endParaRPr lang="zh-CN" alt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5" name="副标题 2"/>
            <p:cNvSpPr txBox="1"/>
            <p:nvPr/>
          </p:nvSpPr>
          <p:spPr>
            <a:xfrm>
              <a:off x="851466" y="2403691"/>
              <a:ext cx="4304428" cy="1077639"/>
            </a:xfrm>
            <a:prstGeom prst="rect">
              <a:avLst/>
            </a:prstGeom>
          </p:spPr>
          <p:txBody>
            <a:bodyPr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Lorem ipsum dolor sit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amet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,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consectetur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adipisicing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elit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,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sed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do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eiusmod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tempor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incididunt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ut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labore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et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dolore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magna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aliqua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. </a:t>
              </a:r>
              <a:endParaRPr lang="zh-CN" altLang="en-US" sz="1600" dirty="0">
                <a:solidFill>
                  <a:srgbClr val="FFFFFF"/>
                </a:solidFill>
                <a:latin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72000" y="1544814"/>
            <a:ext cx="6096000" cy="1078519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add title here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72000" y="2623333"/>
            <a:ext cx="5920740" cy="1655762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000" dirty="0">
                <a:solidFill>
                  <a:srgbClr val="FFFFFF"/>
                </a:solidFill>
                <a:latin typeface="+mn-lt"/>
              </a:rPr>
              <a:t>Lorem ipsum dolor sit amet, consectetur adipisicing elit, sed do eiusmod tempor incididunt ut labore et dolore magna aliqua. </a:t>
            </a:r>
            <a:endParaRPr lang="zh-CN" alt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72000" y="1022245"/>
            <a:ext cx="4320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FFFFF"/>
                </a:solidFill>
                <a:latin typeface="+mj-lt"/>
              </a:rPr>
              <a:t>Part two</a:t>
            </a:r>
            <a:endParaRPr lang="zh-CN" altLang="en-US" sz="40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231676" flipH="1">
            <a:off x="7001337" y="469878"/>
            <a:ext cx="1062064" cy="933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>
                <a:latin typeface="+mj-lt"/>
              </a:rPr>
              <a:t>add title here</a:t>
            </a:r>
            <a:endParaRPr lang="zh-CN" altLang="en-US" sz="4800" dirty="0">
              <a:latin typeface="+mj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58473" y="2216719"/>
            <a:ext cx="3055007" cy="3532476"/>
            <a:chOff x="1166297" y="2549233"/>
            <a:chExt cx="3055007" cy="353247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1378682" y="2549233"/>
              <a:ext cx="2630237" cy="185651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166297" y="4576154"/>
              <a:ext cx="30550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000000"/>
                  </a:solidFill>
                </a:rPr>
                <a:t>ADD TITLE HERE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8" name="副标题 2"/>
            <p:cNvSpPr txBox="1"/>
            <p:nvPr/>
          </p:nvSpPr>
          <p:spPr>
            <a:xfrm>
              <a:off x="1212621" y="5004070"/>
              <a:ext cx="2962358" cy="107763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Lorem ipsum dolor sit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amet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,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consectetur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adipisicing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elit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,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sed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do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eiusmod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tempor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incididunt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ut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labore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et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dolore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magna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aliqua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. </a:t>
              </a:r>
              <a:endParaRPr lang="zh-CN" altLang="en-US" sz="1600" dirty="0">
                <a:solidFill>
                  <a:srgbClr val="000000"/>
                </a:solidFill>
                <a:latin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593125" y="2216721"/>
            <a:ext cx="3055007" cy="3532474"/>
            <a:chOff x="4754624" y="2549235"/>
            <a:chExt cx="3055007" cy="353247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4963469" y="2549235"/>
              <a:ext cx="2637317" cy="1856509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4754624" y="4576154"/>
              <a:ext cx="30550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000000"/>
                  </a:solidFill>
                </a:rPr>
                <a:t>ADD TITLE HERE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0" name="副标题 2"/>
            <p:cNvSpPr txBox="1"/>
            <p:nvPr/>
          </p:nvSpPr>
          <p:spPr>
            <a:xfrm>
              <a:off x="4800948" y="5004070"/>
              <a:ext cx="2962358" cy="107763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Lorem ipsum dolor sit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amet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,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consectetur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adipisicing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elit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,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sed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do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eiusmod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tempor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incididunt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ut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labore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et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dolore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magna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aliqua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. </a:t>
              </a:r>
              <a:endParaRPr lang="zh-CN" altLang="en-US" sz="1600" dirty="0">
                <a:solidFill>
                  <a:srgbClr val="000000"/>
                </a:solidFill>
                <a:latin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227776" y="2216720"/>
            <a:ext cx="3055007" cy="3532475"/>
            <a:chOff x="8435600" y="2549234"/>
            <a:chExt cx="3055007" cy="353247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8647985" y="2549234"/>
              <a:ext cx="2630237" cy="1856509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8435600" y="4576154"/>
              <a:ext cx="30550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000000"/>
                  </a:solidFill>
                </a:rPr>
                <a:t>ADD TITLE HERE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2" name="副标题 2"/>
            <p:cNvSpPr txBox="1"/>
            <p:nvPr/>
          </p:nvSpPr>
          <p:spPr>
            <a:xfrm>
              <a:off x="8481924" y="5004070"/>
              <a:ext cx="2962358" cy="107763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Lorem ipsum dolor sit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amet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,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consectetur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adipisicing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elit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,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sed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do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eiusmod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tempor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incididunt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ut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labore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et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dolore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magna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aliqua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. </a:t>
              </a:r>
              <a:endParaRPr lang="zh-CN" altLang="en-US" sz="1600" dirty="0">
                <a:solidFill>
                  <a:srgbClr val="000000"/>
                </a:solidFill>
                <a:latin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 t="6310" b="92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>
          <a:xfrm>
            <a:off x="1451610" y="365125"/>
            <a:ext cx="990219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  <a:cs typeface="+mj-cs"/>
              </a:defRPr>
            </a:lvl1pPr>
          </a:lstStyle>
          <a:p>
            <a:r>
              <a:rPr lang="en-US" altLang="zh-CN" sz="4800" dirty="0">
                <a:solidFill>
                  <a:schemeClr val="bg1"/>
                </a:solidFill>
                <a:latin typeface="+mj-lt"/>
              </a:rPr>
              <a:t>add title here</a:t>
            </a:r>
            <a:endParaRPr lang="zh-CN" altLang="en-US" sz="4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6320" y="274320"/>
            <a:ext cx="1689040" cy="126492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17048" y="1904364"/>
            <a:ext cx="6365102" cy="352439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057314" y="2012438"/>
            <a:ext cx="60845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</a:rPr>
              <a:t>Lorem ipsum dolor sit </a:t>
            </a:r>
            <a:r>
              <a:rPr lang="en-US" altLang="zh-CN" dirty="0" err="1">
                <a:solidFill>
                  <a:srgbClr val="000000"/>
                </a:solidFill>
              </a:rPr>
              <a:t>amet</a:t>
            </a:r>
            <a:r>
              <a:rPr lang="en-US" altLang="zh-CN" dirty="0">
                <a:solidFill>
                  <a:srgbClr val="000000"/>
                </a:solidFill>
              </a:rPr>
              <a:t>, </a:t>
            </a:r>
            <a:r>
              <a:rPr lang="en-US" altLang="zh-CN" dirty="0" err="1">
                <a:solidFill>
                  <a:srgbClr val="000000"/>
                </a:solidFill>
              </a:rPr>
              <a:t>consectetur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adipisicing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elit</a:t>
            </a:r>
            <a:r>
              <a:rPr lang="en-US" altLang="zh-CN" dirty="0">
                <a:solidFill>
                  <a:srgbClr val="000000"/>
                </a:solidFill>
              </a:rPr>
              <a:t>, </a:t>
            </a:r>
            <a:r>
              <a:rPr lang="en-US" altLang="zh-CN" dirty="0" err="1">
                <a:solidFill>
                  <a:srgbClr val="000000"/>
                </a:solidFill>
              </a:rPr>
              <a:t>sed</a:t>
            </a:r>
            <a:r>
              <a:rPr lang="en-US" altLang="zh-CN" dirty="0">
                <a:solidFill>
                  <a:srgbClr val="000000"/>
                </a:solidFill>
              </a:rPr>
              <a:t> do </a:t>
            </a:r>
            <a:r>
              <a:rPr lang="en-US" altLang="zh-CN" dirty="0" err="1">
                <a:solidFill>
                  <a:srgbClr val="000000"/>
                </a:solidFill>
              </a:rPr>
              <a:t>eiusmod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tempor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incididunt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ut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labore</a:t>
            </a:r>
            <a:r>
              <a:rPr lang="en-US" altLang="zh-CN" dirty="0">
                <a:solidFill>
                  <a:srgbClr val="000000"/>
                </a:solidFill>
              </a:rPr>
              <a:t> et </a:t>
            </a:r>
            <a:r>
              <a:rPr lang="en-US" altLang="zh-CN" dirty="0" err="1">
                <a:solidFill>
                  <a:srgbClr val="000000"/>
                </a:solidFill>
              </a:rPr>
              <a:t>dolore</a:t>
            </a:r>
            <a:r>
              <a:rPr lang="en-US" altLang="zh-CN" dirty="0">
                <a:solidFill>
                  <a:srgbClr val="000000"/>
                </a:solidFill>
              </a:rPr>
              <a:t> magna </a:t>
            </a:r>
            <a:r>
              <a:rPr lang="en-US" altLang="zh-CN" dirty="0" err="1">
                <a:solidFill>
                  <a:srgbClr val="000000"/>
                </a:solidFill>
              </a:rPr>
              <a:t>aliqua</a:t>
            </a:r>
            <a:r>
              <a:rPr lang="en-US" altLang="zh-CN" dirty="0">
                <a:solidFill>
                  <a:srgbClr val="000000"/>
                </a:solidFill>
              </a:rPr>
              <a:t>. </a:t>
            </a:r>
            <a:r>
              <a:rPr lang="en-US" altLang="zh-CN" dirty="0" err="1">
                <a:solidFill>
                  <a:srgbClr val="000000"/>
                </a:solidFill>
              </a:rPr>
              <a:t>Ut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enim</a:t>
            </a:r>
            <a:r>
              <a:rPr lang="en-US" altLang="zh-CN" dirty="0">
                <a:solidFill>
                  <a:srgbClr val="000000"/>
                </a:solidFill>
              </a:rPr>
              <a:t> ad minim </a:t>
            </a:r>
            <a:r>
              <a:rPr lang="en-US" altLang="zh-CN" dirty="0" err="1">
                <a:solidFill>
                  <a:srgbClr val="000000"/>
                </a:solidFill>
              </a:rPr>
              <a:t>veniam</a:t>
            </a:r>
            <a:r>
              <a:rPr lang="en-US" altLang="zh-CN" dirty="0">
                <a:solidFill>
                  <a:srgbClr val="000000"/>
                </a:solidFill>
              </a:rPr>
              <a:t>, </a:t>
            </a:r>
            <a:r>
              <a:rPr lang="en-US" altLang="zh-CN" dirty="0" err="1">
                <a:solidFill>
                  <a:srgbClr val="000000"/>
                </a:solidFill>
              </a:rPr>
              <a:t>quis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nostrud</a:t>
            </a:r>
            <a:r>
              <a:rPr lang="en-US" altLang="zh-CN" dirty="0">
                <a:solidFill>
                  <a:srgbClr val="000000"/>
                </a:solidFill>
              </a:rPr>
              <a:t> exercitation </a:t>
            </a:r>
            <a:r>
              <a:rPr lang="en-US" altLang="zh-CN" dirty="0" err="1">
                <a:solidFill>
                  <a:srgbClr val="000000"/>
                </a:solidFill>
              </a:rPr>
              <a:t>ullamco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laboris</a:t>
            </a:r>
            <a:r>
              <a:rPr lang="en-US" altLang="zh-CN" dirty="0">
                <a:solidFill>
                  <a:srgbClr val="000000"/>
                </a:solidFill>
              </a:rPr>
              <a:t> nisi </a:t>
            </a:r>
            <a:r>
              <a:rPr lang="en-US" altLang="zh-CN" dirty="0" err="1">
                <a:solidFill>
                  <a:srgbClr val="000000"/>
                </a:solidFill>
              </a:rPr>
              <a:t>ut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aliquip</a:t>
            </a:r>
            <a:r>
              <a:rPr lang="en-US" altLang="zh-CN" dirty="0">
                <a:solidFill>
                  <a:srgbClr val="000000"/>
                </a:solidFill>
              </a:rPr>
              <a:t> ex </a:t>
            </a:r>
            <a:r>
              <a:rPr lang="en-US" altLang="zh-CN" dirty="0" err="1">
                <a:solidFill>
                  <a:srgbClr val="000000"/>
                </a:solidFill>
              </a:rPr>
              <a:t>ea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commodo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consequat</a:t>
            </a:r>
            <a:r>
              <a:rPr lang="en-US" altLang="zh-CN" dirty="0">
                <a:solidFill>
                  <a:srgbClr val="000000"/>
                </a:solidFill>
              </a:rPr>
              <a:t>. Duis </a:t>
            </a:r>
            <a:r>
              <a:rPr lang="en-US" altLang="zh-CN" dirty="0" err="1">
                <a:solidFill>
                  <a:srgbClr val="000000"/>
                </a:solidFill>
              </a:rPr>
              <a:t>aute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irure</a:t>
            </a:r>
            <a:r>
              <a:rPr lang="en-US" altLang="zh-CN" dirty="0">
                <a:solidFill>
                  <a:srgbClr val="000000"/>
                </a:solidFill>
              </a:rPr>
              <a:t> dolor in </a:t>
            </a:r>
            <a:r>
              <a:rPr lang="en-US" altLang="zh-CN" dirty="0" err="1">
                <a:solidFill>
                  <a:srgbClr val="000000"/>
                </a:solidFill>
              </a:rPr>
              <a:t>reprehenderit</a:t>
            </a:r>
            <a:r>
              <a:rPr lang="en-US" altLang="zh-CN" dirty="0">
                <a:solidFill>
                  <a:srgbClr val="000000"/>
                </a:solidFill>
              </a:rPr>
              <a:t> in </a:t>
            </a:r>
            <a:r>
              <a:rPr lang="en-US" altLang="zh-CN" dirty="0" err="1">
                <a:solidFill>
                  <a:srgbClr val="000000"/>
                </a:solidFill>
              </a:rPr>
              <a:t>voluptate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velit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esse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cillum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dolore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eu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fugiat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nulla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pariatur</a:t>
            </a:r>
            <a:r>
              <a:rPr lang="en-US" altLang="zh-CN" dirty="0">
                <a:solidFill>
                  <a:srgbClr val="000000"/>
                </a:solidFill>
              </a:rPr>
              <a:t>. Excepteur </a:t>
            </a:r>
            <a:r>
              <a:rPr lang="en-US" altLang="zh-CN" dirty="0" err="1">
                <a:solidFill>
                  <a:srgbClr val="000000"/>
                </a:solidFill>
              </a:rPr>
              <a:t>sint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occaecat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cupidatat</a:t>
            </a:r>
            <a:r>
              <a:rPr lang="en-US" altLang="zh-CN" dirty="0">
                <a:solidFill>
                  <a:srgbClr val="000000"/>
                </a:solidFill>
              </a:rPr>
              <a:t> non </a:t>
            </a:r>
            <a:r>
              <a:rPr lang="en-US" altLang="zh-CN" dirty="0" err="1">
                <a:solidFill>
                  <a:srgbClr val="000000"/>
                </a:solidFill>
              </a:rPr>
              <a:t>proident</a:t>
            </a:r>
            <a:r>
              <a:rPr lang="en-US" altLang="zh-CN" dirty="0">
                <a:solidFill>
                  <a:srgbClr val="000000"/>
                </a:solidFill>
              </a:rPr>
              <a:t>, </a:t>
            </a:r>
            <a:r>
              <a:rPr lang="en-US" altLang="zh-CN" dirty="0" err="1">
                <a:solidFill>
                  <a:srgbClr val="000000"/>
                </a:solidFill>
              </a:rPr>
              <a:t>sunt</a:t>
            </a:r>
            <a:r>
              <a:rPr lang="en-US" altLang="zh-CN" dirty="0">
                <a:solidFill>
                  <a:srgbClr val="000000"/>
                </a:solidFill>
              </a:rPr>
              <a:t> in culpa qui </a:t>
            </a:r>
            <a:r>
              <a:rPr lang="en-US" altLang="zh-CN" dirty="0" err="1">
                <a:solidFill>
                  <a:srgbClr val="000000"/>
                </a:solidFill>
              </a:rPr>
              <a:t>officia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deserunt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mollit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anim</a:t>
            </a:r>
            <a:r>
              <a:rPr lang="en-US" altLang="zh-CN" dirty="0">
                <a:solidFill>
                  <a:srgbClr val="000000"/>
                </a:solidFill>
              </a:rPr>
              <a:t> id </a:t>
            </a:r>
            <a:r>
              <a:rPr lang="en-US" altLang="zh-CN" dirty="0" err="1">
                <a:solidFill>
                  <a:srgbClr val="000000"/>
                </a:solidFill>
              </a:rPr>
              <a:t>est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laborum</a:t>
            </a:r>
            <a:r>
              <a:rPr lang="en-US" altLang="zh-CN" dirty="0">
                <a:solidFill>
                  <a:srgbClr val="000000"/>
                </a:solidFill>
              </a:rPr>
              <a:t>. </a:t>
            </a:r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40"/>
</p:tagLst>
</file>

<file path=ppt/theme/theme1.xml><?xml version="1.0" encoding="utf-8"?>
<a:theme xmlns:a="http://schemas.openxmlformats.org/drawingml/2006/main" name="Office 主题​​">
  <a:themeElements>
    <a:clrScheme name="自定义 1">
      <a:dk1>
        <a:srgbClr val="E93115"/>
      </a:dk1>
      <a:lt1>
        <a:srgbClr val="FFB306"/>
      </a:lt1>
      <a:dk2>
        <a:srgbClr val="E55F00"/>
      </a:dk2>
      <a:lt2>
        <a:srgbClr val="EBF070"/>
      </a:lt2>
      <a:accent1>
        <a:srgbClr val="E93115"/>
      </a:accent1>
      <a:accent2>
        <a:srgbClr val="E55F00"/>
      </a:accent2>
      <a:accent3>
        <a:srgbClr val="FFB306"/>
      </a:accent3>
      <a:accent4>
        <a:srgbClr val="AEB46C"/>
      </a:accent4>
      <a:accent5>
        <a:srgbClr val="EBF070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Algerian"/>
        <a:ea typeface="方正剪纸简体"/>
        <a:cs typeface=""/>
      </a:majorFont>
      <a:minorFont>
        <a:latin typeface="Papyrus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958</Words>
  <Application>Microsoft Office PowerPoint</Application>
  <PresentationFormat>宽屏</PresentationFormat>
  <Paragraphs>113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等线</vt:lpstr>
      <vt:lpstr>方正剪纸简体</vt:lpstr>
      <vt:lpstr>方正卡通简体</vt:lpstr>
      <vt:lpstr>Algerian</vt:lpstr>
      <vt:lpstr>Arial</vt:lpstr>
      <vt:lpstr>Papyrus</vt:lpstr>
      <vt:lpstr>Office 主题​​</vt:lpstr>
      <vt:lpstr>PowerPoint 演示文稿</vt:lpstr>
      <vt:lpstr>PowerPoint 演示文稿</vt:lpstr>
      <vt:lpstr>add title here</vt:lpstr>
      <vt:lpstr>add title here</vt:lpstr>
      <vt:lpstr>add title here</vt:lpstr>
      <vt:lpstr>add title here</vt:lpstr>
      <vt:lpstr>add title here</vt:lpstr>
      <vt:lpstr>add title here</vt:lpstr>
      <vt:lpstr>PowerPoint 演示文稿</vt:lpstr>
      <vt:lpstr>add title here</vt:lpstr>
      <vt:lpstr>add title here</vt:lpstr>
      <vt:lpstr>add title here</vt:lpstr>
      <vt:lpstr>add title here</vt:lpstr>
      <vt:lpstr>add title here</vt:lpstr>
      <vt:lpstr>add title here</vt:lpstr>
      <vt:lpstr>add title here</vt:lpstr>
      <vt:lpstr>add title here</vt:lpstr>
      <vt:lpstr>add title here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2016-10-23T12:59:00Z</dcterms:created>
  <dcterms:modified xsi:type="dcterms:W3CDTF">2021-01-06T09:17:53Z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