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6" r:id="rId15"/>
    <p:sldId id="281" r:id="rId16"/>
    <p:sldId id="282" r:id="rId17"/>
    <p:sldId id="283" r:id="rId18"/>
    <p:sldId id="261" r:id="rId19"/>
    <p:sldId id="277" r:id="rId20"/>
    <p:sldId id="278" r:id="rId21"/>
    <p:sldId id="279" r:id="rId22"/>
    <p:sldId id="280" r:id="rId23"/>
    <p:sldId id="26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98F"/>
    <a:srgbClr val="EF4136"/>
    <a:srgbClr val="A5CD39"/>
    <a:srgbClr val="9E1F63"/>
    <a:srgbClr val="F1F2F2"/>
    <a:srgbClr val="488C00"/>
    <a:srgbClr val="EAF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93200" autoAdjust="0"/>
  </p:normalViewPr>
  <p:slideViewPr>
    <p:cSldViewPr snapToGrid="0" showGuides="1">
      <p:cViewPr varScale="1">
        <p:scale>
          <a:sx n="106" d="100"/>
          <a:sy n="106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3238B-C942-48E7-97E9-71C76F065E7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9BCF-1AF2-48FC-ACD6-B348EEF8C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9BCF-1AF2-48FC-ACD6-B348EEF8C3F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2B78-D21A-4C0B-9E61-56E6B6A0BF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36F7-F599-41E9-A97C-2DECCA9E0D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组合 1672"/>
          <p:cNvGrpSpPr/>
          <p:nvPr/>
        </p:nvGrpSpPr>
        <p:grpSpPr>
          <a:xfrm>
            <a:off x="3452582" y="769181"/>
            <a:ext cx="1779588" cy="2946400"/>
            <a:chOff x="3697288" y="646114"/>
            <a:chExt cx="1779588" cy="2946400"/>
          </a:xfrm>
        </p:grpSpPr>
        <p:sp>
          <p:nvSpPr>
            <p:cNvPr id="115" name="Freeform 9"/>
            <p:cNvSpPr/>
            <p:nvPr/>
          </p:nvSpPr>
          <p:spPr bwMode="auto">
            <a:xfrm>
              <a:off x="4103688" y="1784351"/>
              <a:ext cx="1195388" cy="1808163"/>
            </a:xfrm>
            <a:custGeom>
              <a:avLst/>
              <a:gdLst>
                <a:gd name="T0" fmla="*/ 0 w 282"/>
                <a:gd name="T1" fmla="*/ 47 h 426"/>
                <a:gd name="T2" fmla="*/ 77 w 282"/>
                <a:gd name="T3" fmla="*/ 373 h 426"/>
                <a:gd name="T4" fmla="*/ 80 w 282"/>
                <a:gd name="T5" fmla="*/ 390 h 426"/>
                <a:gd name="T6" fmla="*/ 42 w 282"/>
                <a:gd name="T7" fmla="*/ 426 h 426"/>
                <a:gd name="T8" fmla="*/ 121 w 282"/>
                <a:gd name="T9" fmla="*/ 411 h 426"/>
                <a:gd name="T10" fmla="*/ 107 w 282"/>
                <a:gd name="T11" fmla="*/ 385 h 426"/>
                <a:gd name="T12" fmla="*/ 121 w 282"/>
                <a:gd name="T13" fmla="*/ 268 h 426"/>
                <a:gd name="T14" fmla="*/ 145 w 282"/>
                <a:gd name="T15" fmla="*/ 261 h 426"/>
                <a:gd name="T16" fmla="*/ 201 w 282"/>
                <a:gd name="T17" fmla="*/ 365 h 426"/>
                <a:gd name="T18" fmla="*/ 200 w 282"/>
                <a:gd name="T19" fmla="*/ 396 h 426"/>
                <a:gd name="T20" fmla="*/ 282 w 282"/>
                <a:gd name="T21" fmla="*/ 380 h 426"/>
                <a:gd name="T22" fmla="*/ 262 w 282"/>
                <a:gd name="T23" fmla="*/ 358 h 426"/>
                <a:gd name="T24" fmla="*/ 233 w 282"/>
                <a:gd name="T25" fmla="*/ 350 h 426"/>
                <a:gd name="T26" fmla="*/ 226 w 282"/>
                <a:gd name="T27" fmla="*/ 261 h 426"/>
                <a:gd name="T28" fmla="*/ 186 w 282"/>
                <a:gd name="T29" fmla="*/ 59 h 426"/>
                <a:gd name="T30" fmla="*/ 161 w 282"/>
                <a:gd name="T31" fmla="*/ 0 h 426"/>
                <a:gd name="T32" fmla="*/ 0 w 282"/>
                <a:gd name="T33" fmla="*/ 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426">
                  <a:moveTo>
                    <a:pt x="0" y="47"/>
                  </a:moveTo>
                  <a:cubicBezTo>
                    <a:pt x="11" y="141"/>
                    <a:pt x="42" y="287"/>
                    <a:pt x="77" y="373"/>
                  </a:cubicBezTo>
                  <a:cubicBezTo>
                    <a:pt x="81" y="382"/>
                    <a:pt x="81" y="387"/>
                    <a:pt x="80" y="390"/>
                  </a:cubicBezTo>
                  <a:cubicBezTo>
                    <a:pt x="69" y="388"/>
                    <a:pt x="42" y="405"/>
                    <a:pt x="42" y="426"/>
                  </a:cubicBezTo>
                  <a:cubicBezTo>
                    <a:pt x="121" y="411"/>
                    <a:pt x="121" y="411"/>
                    <a:pt x="121" y="411"/>
                  </a:cubicBezTo>
                  <a:cubicBezTo>
                    <a:pt x="120" y="401"/>
                    <a:pt x="114" y="392"/>
                    <a:pt x="107" y="385"/>
                  </a:cubicBezTo>
                  <a:cubicBezTo>
                    <a:pt x="107" y="385"/>
                    <a:pt x="115" y="298"/>
                    <a:pt x="121" y="268"/>
                  </a:cubicBezTo>
                  <a:cubicBezTo>
                    <a:pt x="127" y="239"/>
                    <a:pt x="139" y="253"/>
                    <a:pt x="145" y="261"/>
                  </a:cubicBezTo>
                  <a:cubicBezTo>
                    <a:pt x="152" y="270"/>
                    <a:pt x="203" y="363"/>
                    <a:pt x="201" y="365"/>
                  </a:cubicBezTo>
                  <a:cubicBezTo>
                    <a:pt x="193" y="369"/>
                    <a:pt x="195" y="388"/>
                    <a:pt x="200" y="396"/>
                  </a:cubicBezTo>
                  <a:cubicBezTo>
                    <a:pt x="282" y="380"/>
                    <a:pt x="282" y="380"/>
                    <a:pt x="282" y="380"/>
                  </a:cubicBezTo>
                  <a:cubicBezTo>
                    <a:pt x="280" y="374"/>
                    <a:pt x="273" y="364"/>
                    <a:pt x="262" y="358"/>
                  </a:cubicBezTo>
                  <a:cubicBezTo>
                    <a:pt x="243" y="349"/>
                    <a:pt x="233" y="350"/>
                    <a:pt x="233" y="350"/>
                  </a:cubicBezTo>
                  <a:cubicBezTo>
                    <a:pt x="233" y="350"/>
                    <a:pt x="236" y="300"/>
                    <a:pt x="226" y="261"/>
                  </a:cubicBezTo>
                  <a:cubicBezTo>
                    <a:pt x="216" y="222"/>
                    <a:pt x="204" y="105"/>
                    <a:pt x="186" y="59"/>
                  </a:cubicBezTo>
                  <a:cubicBezTo>
                    <a:pt x="169" y="12"/>
                    <a:pt x="161" y="0"/>
                    <a:pt x="161" y="0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"/>
            <p:cNvSpPr/>
            <p:nvPr/>
          </p:nvSpPr>
          <p:spPr bwMode="auto">
            <a:xfrm>
              <a:off x="4171951" y="1741489"/>
              <a:ext cx="677863" cy="917575"/>
            </a:xfrm>
            <a:custGeom>
              <a:avLst/>
              <a:gdLst>
                <a:gd name="T0" fmla="*/ 22 w 160"/>
                <a:gd name="T1" fmla="*/ 23 h 216"/>
                <a:gd name="T2" fmla="*/ 28 w 160"/>
                <a:gd name="T3" fmla="*/ 214 h 216"/>
                <a:gd name="T4" fmla="*/ 151 w 160"/>
                <a:gd name="T5" fmla="*/ 201 h 216"/>
                <a:gd name="T6" fmla="*/ 142 w 160"/>
                <a:gd name="T7" fmla="*/ 37 h 216"/>
                <a:gd name="T8" fmla="*/ 113 w 160"/>
                <a:gd name="T9" fmla="*/ 2 h 216"/>
                <a:gd name="T10" fmla="*/ 22 w 160"/>
                <a:gd name="T11" fmla="*/ 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16">
                  <a:moveTo>
                    <a:pt x="22" y="23"/>
                  </a:moveTo>
                  <a:cubicBezTo>
                    <a:pt x="24" y="39"/>
                    <a:pt x="0" y="213"/>
                    <a:pt x="28" y="214"/>
                  </a:cubicBezTo>
                  <a:cubicBezTo>
                    <a:pt x="56" y="216"/>
                    <a:pt x="143" y="207"/>
                    <a:pt x="151" y="201"/>
                  </a:cubicBezTo>
                  <a:cubicBezTo>
                    <a:pt x="160" y="196"/>
                    <a:pt x="151" y="56"/>
                    <a:pt x="142" y="37"/>
                  </a:cubicBezTo>
                  <a:cubicBezTo>
                    <a:pt x="134" y="19"/>
                    <a:pt x="130" y="0"/>
                    <a:pt x="113" y="2"/>
                  </a:cubicBezTo>
                  <a:cubicBezTo>
                    <a:pt x="97" y="3"/>
                    <a:pt x="22" y="23"/>
                    <a:pt x="2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"/>
            <p:cNvSpPr/>
            <p:nvPr/>
          </p:nvSpPr>
          <p:spPr bwMode="auto">
            <a:xfrm>
              <a:off x="4714876" y="955676"/>
              <a:ext cx="127000" cy="463550"/>
            </a:xfrm>
            <a:custGeom>
              <a:avLst/>
              <a:gdLst>
                <a:gd name="T0" fmla="*/ 0 w 30"/>
                <a:gd name="T1" fmla="*/ 30 h 109"/>
                <a:gd name="T2" fmla="*/ 14 w 30"/>
                <a:gd name="T3" fmla="*/ 4 h 109"/>
                <a:gd name="T4" fmla="*/ 14 w 30"/>
                <a:gd name="T5" fmla="*/ 80 h 109"/>
                <a:gd name="T6" fmla="*/ 0 w 30"/>
                <a:gd name="T7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09">
                  <a:moveTo>
                    <a:pt x="0" y="30"/>
                  </a:moveTo>
                  <a:cubicBezTo>
                    <a:pt x="4" y="28"/>
                    <a:pt x="9" y="0"/>
                    <a:pt x="14" y="4"/>
                  </a:cubicBezTo>
                  <a:cubicBezTo>
                    <a:pt x="30" y="20"/>
                    <a:pt x="22" y="109"/>
                    <a:pt x="14" y="8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"/>
            <p:cNvSpPr/>
            <p:nvPr/>
          </p:nvSpPr>
          <p:spPr bwMode="auto">
            <a:xfrm>
              <a:off x="4248151" y="1555751"/>
              <a:ext cx="327025" cy="241300"/>
            </a:xfrm>
            <a:custGeom>
              <a:avLst/>
              <a:gdLst>
                <a:gd name="T0" fmla="*/ 0 w 77"/>
                <a:gd name="T1" fmla="*/ 7 h 57"/>
                <a:gd name="T2" fmla="*/ 12 w 77"/>
                <a:gd name="T3" fmla="*/ 48 h 57"/>
                <a:gd name="T4" fmla="*/ 59 w 77"/>
                <a:gd name="T5" fmla="*/ 56 h 57"/>
                <a:gd name="T6" fmla="*/ 74 w 77"/>
                <a:gd name="T7" fmla="*/ 42 h 57"/>
                <a:gd name="T8" fmla="*/ 56 w 77"/>
                <a:gd name="T9" fmla="*/ 0 h 57"/>
                <a:gd name="T10" fmla="*/ 0 w 77"/>
                <a:gd name="T11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7">
                  <a:moveTo>
                    <a:pt x="0" y="7"/>
                  </a:moveTo>
                  <a:cubicBezTo>
                    <a:pt x="1" y="10"/>
                    <a:pt x="12" y="48"/>
                    <a:pt x="12" y="48"/>
                  </a:cubicBezTo>
                  <a:cubicBezTo>
                    <a:pt x="12" y="48"/>
                    <a:pt x="48" y="57"/>
                    <a:pt x="59" y="56"/>
                  </a:cubicBezTo>
                  <a:cubicBezTo>
                    <a:pt x="71" y="54"/>
                    <a:pt x="77" y="44"/>
                    <a:pt x="74" y="42"/>
                  </a:cubicBezTo>
                  <a:cubicBezTo>
                    <a:pt x="72" y="39"/>
                    <a:pt x="56" y="0"/>
                    <a:pt x="56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"/>
            <p:cNvSpPr/>
            <p:nvPr/>
          </p:nvSpPr>
          <p:spPr bwMode="auto">
            <a:xfrm>
              <a:off x="3857626" y="1728789"/>
              <a:ext cx="784225" cy="1724025"/>
            </a:xfrm>
            <a:custGeom>
              <a:avLst/>
              <a:gdLst>
                <a:gd name="T0" fmla="*/ 106 w 185"/>
                <a:gd name="T1" fmla="*/ 5 h 406"/>
                <a:gd name="T2" fmla="*/ 48 w 185"/>
                <a:gd name="T3" fmla="*/ 16 h 406"/>
                <a:gd name="T4" fmla="*/ 5 w 185"/>
                <a:gd name="T5" fmla="*/ 58 h 406"/>
                <a:gd name="T6" fmla="*/ 11 w 185"/>
                <a:gd name="T7" fmla="*/ 401 h 406"/>
                <a:gd name="T8" fmla="*/ 93 w 185"/>
                <a:gd name="T9" fmla="*/ 393 h 406"/>
                <a:gd name="T10" fmla="*/ 145 w 185"/>
                <a:gd name="T11" fmla="*/ 372 h 406"/>
                <a:gd name="T12" fmla="*/ 185 w 185"/>
                <a:gd name="T13" fmla="*/ 392 h 406"/>
                <a:gd name="T14" fmla="*/ 133 w 185"/>
                <a:gd name="T15" fmla="*/ 0 h 406"/>
                <a:gd name="T16" fmla="*/ 106 w 185"/>
                <a:gd name="T17" fmla="*/ 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406">
                  <a:moveTo>
                    <a:pt x="106" y="5"/>
                  </a:moveTo>
                  <a:cubicBezTo>
                    <a:pt x="85" y="10"/>
                    <a:pt x="54" y="6"/>
                    <a:pt x="48" y="16"/>
                  </a:cubicBezTo>
                  <a:cubicBezTo>
                    <a:pt x="43" y="25"/>
                    <a:pt x="6" y="32"/>
                    <a:pt x="5" y="58"/>
                  </a:cubicBezTo>
                  <a:cubicBezTo>
                    <a:pt x="0" y="208"/>
                    <a:pt x="8" y="406"/>
                    <a:pt x="11" y="401"/>
                  </a:cubicBezTo>
                  <a:cubicBezTo>
                    <a:pt x="46" y="359"/>
                    <a:pt x="94" y="391"/>
                    <a:pt x="93" y="393"/>
                  </a:cubicBezTo>
                  <a:cubicBezTo>
                    <a:pt x="93" y="393"/>
                    <a:pt x="128" y="375"/>
                    <a:pt x="145" y="372"/>
                  </a:cubicBezTo>
                  <a:cubicBezTo>
                    <a:pt x="159" y="370"/>
                    <a:pt x="185" y="392"/>
                    <a:pt x="185" y="392"/>
                  </a:cubicBezTo>
                  <a:cubicBezTo>
                    <a:pt x="158" y="174"/>
                    <a:pt x="163" y="90"/>
                    <a:pt x="133" y="0"/>
                  </a:cubicBezTo>
                  <a:lnTo>
                    <a:pt x="106" y="5"/>
                  </a:lnTo>
                  <a:close/>
                </a:path>
              </a:pathLst>
            </a:custGeom>
            <a:solidFill>
              <a:srgbClr val="27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"/>
            <p:cNvSpPr/>
            <p:nvPr/>
          </p:nvSpPr>
          <p:spPr bwMode="auto">
            <a:xfrm>
              <a:off x="4537076" y="1657351"/>
              <a:ext cx="931863" cy="1663700"/>
            </a:xfrm>
            <a:custGeom>
              <a:avLst/>
              <a:gdLst>
                <a:gd name="T0" fmla="*/ 26 w 220"/>
                <a:gd name="T1" fmla="*/ 4 h 392"/>
                <a:gd name="T2" fmla="*/ 106 w 220"/>
                <a:gd name="T3" fmla="*/ 10 h 392"/>
                <a:gd name="T4" fmla="*/ 214 w 220"/>
                <a:gd name="T5" fmla="*/ 348 h 392"/>
                <a:gd name="T6" fmla="*/ 156 w 220"/>
                <a:gd name="T7" fmla="*/ 369 h 392"/>
                <a:gd name="T8" fmla="*/ 122 w 220"/>
                <a:gd name="T9" fmla="*/ 356 h 392"/>
                <a:gd name="T10" fmla="*/ 95 w 220"/>
                <a:gd name="T11" fmla="*/ 392 h 392"/>
                <a:gd name="T12" fmla="*/ 0 w 220"/>
                <a:gd name="T13" fmla="*/ 9 h 392"/>
                <a:gd name="T14" fmla="*/ 26 w 220"/>
                <a:gd name="T15" fmla="*/ 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392">
                  <a:moveTo>
                    <a:pt x="26" y="4"/>
                  </a:moveTo>
                  <a:cubicBezTo>
                    <a:pt x="48" y="1"/>
                    <a:pt x="100" y="0"/>
                    <a:pt x="106" y="10"/>
                  </a:cubicBezTo>
                  <a:cubicBezTo>
                    <a:pt x="182" y="142"/>
                    <a:pt x="220" y="351"/>
                    <a:pt x="214" y="348"/>
                  </a:cubicBezTo>
                  <a:cubicBezTo>
                    <a:pt x="167" y="322"/>
                    <a:pt x="155" y="366"/>
                    <a:pt x="156" y="369"/>
                  </a:cubicBezTo>
                  <a:cubicBezTo>
                    <a:pt x="156" y="369"/>
                    <a:pt x="139" y="352"/>
                    <a:pt x="122" y="356"/>
                  </a:cubicBezTo>
                  <a:cubicBezTo>
                    <a:pt x="109" y="359"/>
                    <a:pt x="95" y="392"/>
                    <a:pt x="95" y="392"/>
                  </a:cubicBezTo>
                  <a:cubicBezTo>
                    <a:pt x="23" y="289"/>
                    <a:pt x="5" y="104"/>
                    <a:pt x="0" y="9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27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5"/>
            <p:cNvSpPr/>
            <p:nvPr/>
          </p:nvSpPr>
          <p:spPr bwMode="auto">
            <a:xfrm>
              <a:off x="4506913" y="1414464"/>
              <a:ext cx="685800" cy="650875"/>
            </a:xfrm>
            <a:custGeom>
              <a:avLst/>
              <a:gdLst>
                <a:gd name="T0" fmla="*/ 162 w 162"/>
                <a:gd name="T1" fmla="*/ 10 h 153"/>
                <a:gd name="T2" fmla="*/ 14 w 162"/>
                <a:gd name="T3" fmla="*/ 153 h 153"/>
                <a:gd name="T4" fmla="*/ 2 w 162"/>
                <a:gd name="T5" fmla="*/ 71 h 153"/>
                <a:gd name="T6" fmla="*/ 0 w 162"/>
                <a:gd name="T7" fmla="*/ 31 h 153"/>
                <a:gd name="T8" fmla="*/ 83 w 162"/>
                <a:gd name="T9" fmla="*/ 3 h 153"/>
                <a:gd name="T10" fmla="*/ 162 w 162"/>
                <a:gd name="T11" fmla="*/ 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53">
                  <a:moveTo>
                    <a:pt x="162" y="10"/>
                  </a:moveTo>
                  <a:cubicBezTo>
                    <a:pt x="117" y="15"/>
                    <a:pt x="12" y="139"/>
                    <a:pt x="14" y="153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24" y="7"/>
                    <a:pt x="83" y="3"/>
                  </a:cubicBezTo>
                  <a:cubicBezTo>
                    <a:pt x="143" y="0"/>
                    <a:pt x="162" y="10"/>
                    <a:pt x="162" y="10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6"/>
            <p:cNvSpPr/>
            <p:nvPr/>
          </p:nvSpPr>
          <p:spPr bwMode="auto">
            <a:xfrm>
              <a:off x="3697288" y="1512889"/>
              <a:ext cx="804863" cy="560388"/>
            </a:xfrm>
            <a:custGeom>
              <a:avLst/>
              <a:gdLst>
                <a:gd name="T0" fmla="*/ 0 w 190"/>
                <a:gd name="T1" fmla="*/ 53 h 132"/>
                <a:gd name="T2" fmla="*/ 190 w 190"/>
                <a:gd name="T3" fmla="*/ 132 h 132"/>
                <a:gd name="T4" fmla="*/ 158 w 190"/>
                <a:gd name="T5" fmla="*/ 13 h 132"/>
                <a:gd name="T6" fmla="*/ 71 w 190"/>
                <a:gd name="T7" fmla="*/ 18 h 132"/>
                <a:gd name="T8" fmla="*/ 0 w 190"/>
                <a:gd name="T9" fmla="*/ 5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2">
                  <a:moveTo>
                    <a:pt x="0" y="53"/>
                  </a:moveTo>
                  <a:cubicBezTo>
                    <a:pt x="44" y="42"/>
                    <a:pt x="183" y="128"/>
                    <a:pt x="190" y="132"/>
                  </a:cubicBezTo>
                  <a:cubicBezTo>
                    <a:pt x="182" y="79"/>
                    <a:pt x="179" y="45"/>
                    <a:pt x="158" y="13"/>
                  </a:cubicBezTo>
                  <a:cubicBezTo>
                    <a:pt x="158" y="13"/>
                    <a:pt x="127" y="0"/>
                    <a:pt x="71" y="18"/>
                  </a:cubicBezTo>
                  <a:cubicBezTo>
                    <a:pt x="14" y="37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35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"/>
            <p:cNvSpPr/>
            <p:nvPr/>
          </p:nvSpPr>
          <p:spPr bwMode="auto">
            <a:xfrm>
              <a:off x="4714876" y="1049339"/>
              <a:ext cx="84138" cy="230188"/>
            </a:xfrm>
            <a:custGeom>
              <a:avLst/>
              <a:gdLst>
                <a:gd name="T0" fmla="*/ 0 w 20"/>
                <a:gd name="T1" fmla="*/ 26 h 54"/>
                <a:gd name="T2" fmla="*/ 12 w 20"/>
                <a:gd name="T3" fmla="*/ 2 h 54"/>
                <a:gd name="T4" fmla="*/ 18 w 20"/>
                <a:gd name="T5" fmla="*/ 36 h 54"/>
                <a:gd name="T6" fmla="*/ 11 w 20"/>
                <a:gd name="T7" fmla="*/ 50 h 54"/>
                <a:gd name="T8" fmla="*/ 8 w 20"/>
                <a:gd name="T9" fmla="*/ 38 h 54"/>
                <a:gd name="T10" fmla="*/ 4 w 20"/>
                <a:gd name="T11" fmla="*/ 30 h 54"/>
                <a:gd name="T12" fmla="*/ 0 w 20"/>
                <a:gd name="T1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4">
                  <a:moveTo>
                    <a:pt x="0" y="26"/>
                  </a:moveTo>
                  <a:cubicBezTo>
                    <a:pt x="0" y="23"/>
                    <a:pt x="9" y="0"/>
                    <a:pt x="12" y="2"/>
                  </a:cubicBezTo>
                  <a:cubicBezTo>
                    <a:pt x="16" y="5"/>
                    <a:pt x="20" y="25"/>
                    <a:pt x="18" y="36"/>
                  </a:cubicBezTo>
                  <a:cubicBezTo>
                    <a:pt x="16" y="46"/>
                    <a:pt x="14" y="54"/>
                    <a:pt x="11" y="50"/>
                  </a:cubicBezTo>
                  <a:cubicBezTo>
                    <a:pt x="8" y="47"/>
                    <a:pt x="8" y="43"/>
                    <a:pt x="8" y="38"/>
                  </a:cubicBezTo>
                  <a:cubicBezTo>
                    <a:pt x="8" y="32"/>
                    <a:pt x="6" y="28"/>
                    <a:pt x="4" y="30"/>
                  </a:cubicBezTo>
                  <a:cubicBezTo>
                    <a:pt x="2" y="32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A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8"/>
            <p:cNvSpPr/>
            <p:nvPr/>
          </p:nvSpPr>
          <p:spPr bwMode="auto">
            <a:xfrm>
              <a:off x="3829051" y="846139"/>
              <a:ext cx="1017588" cy="904875"/>
            </a:xfrm>
            <a:custGeom>
              <a:avLst/>
              <a:gdLst>
                <a:gd name="T0" fmla="*/ 208 w 240"/>
                <a:gd name="T1" fmla="*/ 32 h 213"/>
                <a:gd name="T2" fmla="*/ 231 w 240"/>
                <a:gd name="T3" fmla="*/ 144 h 213"/>
                <a:gd name="T4" fmla="*/ 61 w 240"/>
                <a:gd name="T5" fmla="*/ 199 h 213"/>
                <a:gd name="T6" fmla="*/ 2 w 240"/>
                <a:gd name="T7" fmla="*/ 89 h 213"/>
                <a:gd name="T8" fmla="*/ 82 w 240"/>
                <a:gd name="T9" fmla="*/ 23 h 213"/>
                <a:gd name="T10" fmla="*/ 181 w 240"/>
                <a:gd name="T11" fmla="*/ 3 h 213"/>
                <a:gd name="T12" fmla="*/ 208 w 240"/>
                <a:gd name="T13" fmla="*/ 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13">
                  <a:moveTo>
                    <a:pt x="208" y="32"/>
                  </a:moveTo>
                  <a:cubicBezTo>
                    <a:pt x="213" y="49"/>
                    <a:pt x="240" y="122"/>
                    <a:pt x="231" y="144"/>
                  </a:cubicBezTo>
                  <a:cubicBezTo>
                    <a:pt x="213" y="190"/>
                    <a:pt x="95" y="213"/>
                    <a:pt x="61" y="199"/>
                  </a:cubicBezTo>
                  <a:cubicBezTo>
                    <a:pt x="33" y="187"/>
                    <a:pt x="4" y="97"/>
                    <a:pt x="2" y="89"/>
                  </a:cubicBezTo>
                  <a:cubicBezTo>
                    <a:pt x="0" y="80"/>
                    <a:pt x="71" y="30"/>
                    <a:pt x="82" y="23"/>
                  </a:cubicBezTo>
                  <a:cubicBezTo>
                    <a:pt x="92" y="17"/>
                    <a:pt x="178" y="0"/>
                    <a:pt x="181" y="3"/>
                  </a:cubicBezTo>
                  <a:cubicBezTo>
                    <a:pt x="184" y="5"/>
                    <a:pt x="208" y="32"/>
                    <a:pt x="208" y="32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9"/>
            <p:cNvSpPr/>
            <p:nvPr/>
          </p:nvSpPr>
          <p:spPr bwMode="auto">
            <a:xfrm>
              <a:off x="4116388" y="1262064"/>
              <a:ext cx="258763" cy="207963"/>
            </a:xfrm>
            <a:custGeom>
              <a:avLst/>
              <a:gdLst>
                <a:gd name="T0" fmla="*/ 54 w 61"/>
                <a:gd name="T1" fmla="*/ 4 h 49"/>
                <a:gd name="T2" fmla="*/ 56 w 61"/>
                <a:gd name="T3" fmla="*/ 0 h 49"/>
                <a:gd name="T4" fmla="*/ 59 w 61"/>
                <a:gd name="T5" fmla="*/ 19 h 49"/>
                <a:gd name="T6" fmla="*/ 29 w 61"/>
                <a:gd name="T7" fmla="*/ 46 h 49"/>
                <a:gd name="T8" fmla="*/ 3 w 61"/>
                <a:gd name="T9" fmla="*/ 18 h 49"/>
                <a:gd name="T10" fmla="*/ 54 w 61"/>
                <a:gd name="T11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9">
                  <a:moveTo>
                    <a:pt x="54" y="4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61" y="7"/>
                    <a:pt x="59" y="19"/>
                  </a:cubicBezTo>
                  <a:cubicBezTo>
                    <a:pt x="58" y="30"/>
                    <a:pt x="46" y="44"/>
                    <a:pt x="29" y="46"/>
                  </a:cubicBezTo>
                  <a:cubicBezTo>
                    <a:pt x="7" y="49"/>
                    <a:pt x="0" y="34"/>
                    <a:pt x="3" y="18"/>
                  </a:cubicBezTo>
                  <a:lnTo>
                    <a:pt x="54" y="4"/>
                  </a:lnTo>
                  <a:close/>
                </a:path>
              </a:pathLst>
            </a:custGeom>
            <a:solidFill>
              <a:srgbClr val="F4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0"/>
            <p:cNvSpPr/>
            <p:nvPr/>
          </p:nvSpPr>
          <p:spPr bwMode="auto">
            <a:xfrm>
              <a:off x="4476751" y="1147764"/>
              <a:ext cx="279400" cy="198438"/>
            </a:xfrm>
            <a:custGeom>
              <a:avLst/>
              <a:gdLst>
                <a:gd name="T0" fmla="*/ 14 w 66"/>
                <a:gd name="T1" fmla="*/ 16 h 47"/>
                <a:gd name="T2" fmla="*/ 0 w 66"/>
                <a:gd name="T3" fmla="*/ 17 h 47"/>
                <a:gd name="T4" fmla="*/ 10 w 66"/>
                <a:gd name="T5" fmla="*/ 30 h 47"/>
                <a:gd name="T6" fmla="*/ 58 w 66"/>
                <a:gd name="T7" fmla="*/ 16 h 47"/>
                <a:gd name="T8" fmla="*/ 48 w 66"/>
                <a:gd name="T9" fmla="*/ 0 h 47"/>
                <a:gd name="T10" fmla="*/ 14 w 66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7">
                  <a:moveTo>
                    <a:pt x="14" y="16"/>
                  </a:moveTo>
                  <a:cubicBezTo>
                    <a:pt x="13" y="16"/>
                    <a:pt x="0" y="17"/>
                    <a:pt x="0" y="17"/>
                  </a:cubicBezTo>
                  <a:cubicBezTo>
                    <a:pt x="0" y="17"/>
                    <a:pt x="2" y="22"/>
                    <a:pt x="10" y="30"/>
                  </a:cubicBezTo>
                  <a:cubicBezTo>
                    <a:pt x="25" y="47"/>
                    <a:pt x="66" y="39"/>
                    <a:pt x="58" y="16"/>
                  </a:cubicBezTo>
                  <a:cubicBezTo>
                    <a:pt x="55" y="6"/>
                    <a:pt x="48" y="0"/>
                    <a:pt x="48" y="0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F4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1"/>
            <p:cNvSpPr/>
            <p:nvPr/>
          </p:nvSpPr>
          <p:spPr bwMode="auto">
            <a:xfrm>
              <a:off x="3832226" y="1150939"/>
              <a:ext cx="992188" cy="600075"/>
            </a:xfrm>
            <a:custGeom>
              <a:avLst/>
              <a:gdLst>
                <a:gd name="T0" fmla="*/ 219 w 234"/>
                <a:gd name="T1" fmla="*/ 0 h 141"/>
                <a:gd name="T2" fmla="*/ 229 w 234"/>
                <a:gd name="T3" fmla="*/ 73 h 141"/>
                <a:gd name="T4" fmla="*/ 59 w 234"/>
                <a:gd name="T5" fmla="*/ 127 h 141"/>
                <a:gd name="T6" fmla="*/ 0 w 234"/>
                <a:gd name="T7" fmla="*/ 17 h 141"/>
                <a:gd name="T8" fmla="*/ 2 w 234"/>
                <a:gd name="T9" fmla="*/ 13 h 141"/>
                <a:gd name="T10" fmla="*/ 22 w 234"/>
                <a:gd name="T11" fmla="*/ 5 h 141"/>
                <a:gd name="T12" fmla="*/ 47 w 234"/>
                <a:gd name="T13" fmla="*/ 97 h 141"/>
                <a:gd name="T14" fmla="*/ 164 w 234"/>
                <a:gd name="T15" fmla="*/ 109 h 141"/>
                <a:gd name="T16" fmla="*/ 222 w 234"/>
                <a:gd name="T17" fmla="*/ 63 h 141"/>
                <a:gd name="T18" fmla="*/ 219 w 234"/>
                <a:gd name="T1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41">
                  <a:moveTo>
                    <a:pt x="219" y="0"/>
                  </a:moveTo>
                  <a:cubicBezTo>
                    <a:pt x="227" y="27"/>
                    <a:pt x="234" y="59"/>
                    <a:pt x="229" y="73"/>
                  </a:cubicBezTo>
                  <a:cubicBezTo>
                    <a:pt x="211" y="118"/>
                    <a:pt x="93" y="141"/>
                    <a:pt x="59" y="127"/>
                  </a:cubicBezTo>
                  <a:cubicBezTo>
                    <a:pt x="31" y="115"/>
                    <a:pt x="2" y="26"/>
                    <a:pt x="0" y="17"/>
                  </a:cubicBezTo>
                  <a:cubicBezTo>
                    <a:pt x="0" y="16"/>
                    <a:pt x="1" y="15"/>
                    <a:pt x="2" y="1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31" y="74"/>
                    <a:pt x="47" y="97"/>
                  </a:cubicBezTo>
                  <a:cubicBezTo>
                    <a:pt x="69" y="130"/>
                    <a:pt x="123" y="125"/>
                    <a:pt x="164" y="109"/>
                  </a:cubicBezTo>
                  <a:cubicBezTo>
                    <a:pt x="196" y="96"/>
                    <a:pt x="219" y="80"/>
                    <a:pt x="222" y="63"/>
                  </a:cubicBezTo>
                  <a:cubicBezTo>
                    <a:pt x="225" y="49"/>
                    <a:pt x="219" y="1"/>
                    <a:pt x="219" y="0"/>
                  </a:cubicBezTo>
                  <a:close/>
                </a:path>
              </a:pathLst>
            </a:custGeom>
            <a:solidFill>
              <a:srgbClr val="F4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9" name="Freeform 22"/>
            <p:cNvSpPr/>
            <p:nvPr/>
          </p:nvSpPr>
          <p:spPr bwMode="auto">
            <a:xfrm>
              <a:off x="3765551" y="646114"/>
              <a:ext cx="995363" cy="887413"/>
            </a:xfrm>
            <a:custGeom>
              <a:avLst/>
              <a:gdLst>
                <a:gd name="T0" fmla="*/ 44 w 235"/>
                <a:gd name="T1" fmla="*/ 161 h 209"/>
                <a:gd name="T2" fmla="*/ 49 w 235"/>
                <a:gd name="T3" fmla="*/ 209 h 209"/>
                <a:gd name="T4" fmla="*/ 26 w 235"/>
                <a:gd name="T5" fmla="*/ 163 h 209"/>
                <a:gd name="T6" fmla="*/ 12 w 235"/>
                <a:gd name="T7" fmla="*/ 167 h 209"/>
                <a:gd name="T8" fmla="*/ 0 w 235"/>
                <a:gd name="T9" fmla="*/ 114 h 209"/>
                <a:gd name="T10" fmla="*/ 204 w 235"/>
                <a:gd name="T11" fmla="*/ 29 h 209"/>
                <a:gd name="T12" fmla="*/ 232 w 235"/>
                <a:gd name="T13" fmla="*/ 110 h 209"/>
                <a:gd name="T14" fmla="*/ 205 w 235"/>
                <a:gd name="T15" fmla="*/ 68 h 209"/>
                <a:gd name="T16" fmla="*/ 164 w 235"/>
                <a:gd name="T17" fmla="*/ 100 h 209"/>
                <a:gd name="T18" fmla="*/ 66 w 235"/>
                <a:gd name="T19" fmla="*/ 106 h 209"/>
                <a:gd name="T20" fmla="*/ 44 w 235"/>
                <a:gd name="T21" fmla="*/ 16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209">
                  <a:moveTo>
                    <a:pt x="44" y="161"/>
                  </a:moveTo>
                  <a:cubicBezTo>
                    <a:pt x="48" y="168"/>
                    <a:pt x="49" y="198"/>
                    <a:pt x="49" y="209"/>
                  </a:cubicBezTo>
                  <a:cubicBezTo>
                    <a:pt x="49" y="209"/>
                    <a:pt x="40" y="159"/>
                    <a:pt x="26" y="163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0" y="122"/>
                    <a:pt x="0" y="114"/>
                  </a:cubicBezTo>
                  <a:cubicBezTo>
                    <a:pt x="3" y="54"/>
                    <a:pt x="189" y="0"/>
                    <a:pt x="204" y="29"/>
                  </a:cubicBezTo>
                  <a:cubicBezTo>
                    <a:pt x="207" y="35"/>
                    <a:pt x="235" y="108"/>
                    <a:pt x="232" y="110"/>
                  </a:cubicBezTo>
                  <a:cubicBezTo>
                    <a:pt x="229" y="111"/>
                    <a:pt x="221" y="68"/>
                    <a:pt x="205" y="68"/>
                  </a:cubicBezTo>
                  <a:cubicBezTo>
                    <a:pt x="190" y="67"/>
                    <a:pt x="164" y="100"/>
                    <a:pt x="164" y="100"/>
                  </a:cubicBezTo>
                  <a:cubicBezTo>
                    <a:pt x="164" y="100"/>
                    <a:pt x="100" y="98"/>
                    <a:pt x="66" y="106"/>
                  </a:cubicBezTo>
                  <a:cubicBezTo>
                    <a:pt x="31" y="114"/>
                    <a:pt x="44" y="161"/>
                    <a:pt x="44" y="161"/>
                  </a:cubicBezTo>
                  <a:close/>
                </a:path>
              </a:pathLst>
            </a:custGeom>
            <a:solidFill>
              <a:srgbClr val="2E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0" name="Freeform 23"/>
            <p:cNvSpPr>
              <a:spLocks noEditPoints="1"/>
            </p:cNvSpPr>
            <p:nvPr/>
          </p:nvSpPr>
          <p:spPr bwMode="auto">
            <a:xfrm>
              <a:off x="3867151" y="850901"/>
              <a:ext cx="881063" cy="682625"/>
            </a:xfrm>
            <a:custGeom>
              <a:avLst/>
              <a:gdLst>
                <a:gd name="T0" fmla="*/ 20 w 208"/>
                <a:gd name="T1" fmla="*/ 113 h 161"/>
                <a:gd name="T2" fmla="*/ 25 w 208"/>
                <a:gd name="T3" fmla="*/ 155 h 161"/>
                <a:gd name="T4" fmla="*/ 15 w 208"/>
                <a:gd name="T5" fmla="*/ 109 h 161"/>
                <a:gd name="T6" fmla="*/ 13 w 208"/>
                <a:gd name="T7" fmla="*/ 69 h 161"/>
                <a:gd name="T8" fmla="*/ 1 w 208"/>
                <a:gd name="T9" fmla="*/ 73 h 161"/>
                <a:gd name="T10" fmla="*/ 13 w 208"/>
                <a:gd name="T11" fmla="*/ 59 h 161"/>
                <a:gd name="T12" fmla="*/ 3 w 208"/>
                <a:gd name="T13" fmla="*/ 59 h 161"/>
                <a:gd name="T14" fmla="*/ 8 w 208"/>
                <a:gd name="T15" fmla="*/ 55 h 161"/>
                <a:gd name="T16" fmla="*/ 26 w 208"/>
                <a:gd name="T17" fmla="*/ 42 h 161"/>
                <a:gd name="T18" fmla="*/ 72 w 208"/>
                <a:gd name="T19" fmla="*/ 31 h 161"/>
                <a:gd name="T20" fmla="*/ 58 w 208"/>
                <a:gd name="T21" fmla="*/ 26 h 161"/>
                <a:gd name="T22" fmla="*/ 80 w 208"/>
                <a:gd name="T23" fmla="*/ 23 h 161"/>
                <a:gd name="T24" fmla="*/ 121 w 208"/>
                <a:gd name="T25" fmla="*/ 30 h 161"/>
                <a:gd name="T26" fmla="*/ 109 w 208"/>
                <a:gd name="T27" fmla="*/ 14 h 161"/>
                <a:gd name="T28" fmla="*/ 126 w 208"/>
                <a:gd name="T29" fmla="*/ 20 h 161"/>
                <a:gd name="T30" fmla="*/ 133 w 208"/>
                <a:gd name="T31" fmla="*/ 22 h 161"/>
                <a:gd name="T32" fmla="*/ 129 w 208"/>
                <a:gd name="T33" fmla="*/ 6 h 161"/>
                <a:gd name="T34" fmla="*/ 145 w 208"/>
                <a:gd name="T35" fmla="*/ 19 h 161"/>
                <a:gd name="T36" fmla="*/ 182 w 208"/>
                <a:gd name="T37" fmla="*/ 2 h 161"/>
                <a:gd name="T38" fmla="*/ 208 w 208"/>
                <a:gd name="T39" fmla="*/ 62 h 161"/>
                <a:gd name="T40" fmla="*/ 181 w 208"/>
                <a:gd name="T41" fmla="*/ 20 h 161"/>
                <a:gd name="T42" fmla="*/ 140 w 208"/>
                <a:gd name="T43" fmla="*/ 52 h 161"/>
                <a:gd name="T44" fmla="*/ 42 w 208"/>
                <a:gd name="T45" fmla="*/ 58 h 161"/>
                <a:gd name="T46" fmla="*/ 20 w 208"/>
                <a:gd name="T47" fmla="*/ 113 h 161"/>
                <a:gd name="T48" fmla="*/ 25 w 208"/>
                <a:gd name="T49" fmla="*/ 155 h 161"/>
                <a:gd name="T50" fmla="*/ 24 w 208"/>
                <a:gd name="T51" fmla="*/ 155 h 161"/>
                <a:gd name="T52" fmla="*/ 25 w 208"/>
                <a:gd name="T53" fmla="*/ 161 h 161"/>
                <a:gd name="T54" fmla="*/ 25 w 208"/>
                <a:gd name="T55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161">
                  <a:moveTo>
                    <a:pt x="20" y="113"/>
                  </a:moveTo>
                  <a:cubicBezTo>
                    <a:pt x="23" y="119"/>
                    <a:pt x="25" y="141"/>
                    <a:pt x="25" y="155"/>
                  </a:cubicBezTo>
                  <a:cubicBezTo>
                    <a:pt x="25" y="155"/>
                    <a:pt x="20" y="121"/>
                    <a:pt x="15" y="109"/>
                  </a:cubicBezTo>
                  <a:cubicBezTo>
                    <a:pt x="10" y="98"/>
                    <a:pt x="15" y="71"/>
                    <a:pt x="13" y="69"/>
                  </a:cubicBezTo>
                  <a:cubicBezTo>
                    <a:pt x="12" y="67"/>
                    <a:pt x="0" y="74"/>
                    <a:pt x="1" y="73"/>
                  </a:cubicBezTo>
                  <a:cubicBezTo>
                    <a:pt x="1" y="72"/>
                    <a:pt x="13" y="59"/>
                    <a:pt x="1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5" y="58"/>
                    <a:pt x="8" y="55"/>
                  </a:cubicBezTo>
                  <a:cubicBezTo>
                    <a:pt x="12" y="51"/>
                    <a:pt x="19" y="46"/>
                    <a:pt x="26" y="42"/>
                  </a:cubicBezTo>
                  <a:cubicBezTo>
                    <a:pt x="40" y="35"/>
                    <a:pt x="72" y="31"/>
                    <a:pt x="72" y="31"/>
                  </a:cubicBezTo>
                  <a:cubicBezTo>
                    <a:pt x="72" y="31"/>
                    <a:pt x="57" y="26"/>
                    <a:pt x="58" y="26"/>
                  </a:cubicBezTo>
                  <a:cubicBezTo>
                    <a:pt x="59" y="26"/>
                    <a:pt x="71" y="23"/>
                    <a:pt x="80" y="23"/>
                  </a:cubicBezTo>
                  <a:cubicBezTo>
                    <a:pt x="89" y="23"/>
                    <a:pt x="122" y="31"/>
                    <a:pt x="121" y="30"/>
                  </a:cubicBezTo>
                  <a:cubicBezTo>
                    <a:pt x="121" y="29"/>
                    <a:pt x="109" y="14"/>
                    <a:pt x="109" y="1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22"/>
                    <a:pt x="128" y="5"/>
                    <a:pt x="129" y="6"/>
                  </a:cubicBezTo>
                  <a:cubicBezTo>
                    <a:pt x="129" y="8"/>
                    <a:pt x="144" y="21"/>
                    <a:pt x="145" y="19"/>
                  </a:cubicBezTo>
                  <a:cubicBezTo>
                    <a:pt x="145" y="17"/>
                    <a:pt x="174" y="0"/>
                    <a:pt x="182" y="2"/>
                  </a:cubicBezTo>
                  <a:cubicBezTo>
                    <a:pt x="189" y="4"/>
                    <a:pt x="208" y="62"/>
                    <a:pt x="208" y="62"/>
                  </a:cubicBezTo>
                  <a:cubicBezTo>
                    <a:pt x="205" y="63"/>
                    <a:pt x="197" y="20"/>
                    <a:pt x="181" y="20"/>
                  </a:cubicBezTo>
                  <a:cubicBezTo>
                    <a:pt x="166" y="19"/>
                    <a:pt x="140" y="52"/>
                    <a:pt x="140" y="52"/>
                  </a:cubicBezTo>
                  <a:cubicBezTo>
                    <a:pt x="140" y="52"/>
                    <a:pt x="76" y="50"/>
                    <a:pt x="42" y="58"/>
                  </a:cubicBezTo>
                  <a:cubicBezTo>
                    <a:pt x="7" y="66"/>
                    <a:pt x="20" y="113"/>
                    <a:pt x="20" y="113"/>
                  </a:cubicBezTo>
                  <a:close/>
                  <a:moveTo>
                    <a:pt x="25" y="155"/>
                  </a:moveTo>
                  <a:cubicBezTo>
                    <a:pt x="24" y="155"/>
                    <a:pt x="24" y="155"/>
                    <a:pt x="24" y="155"/>
                  </a:cubicBezTo>
                  <a:cubicBezTo>
                    <a:pt x="25" y="159"/>
                    <a:pt x="25" y="161"/>
                    <a:pt x="25" y="161"/>
                  </a:cubicBezTo>
                  <a:cubicBezTo>
                    <a:pt x="25" y="160"/>
                    <a:pt x="25" y="157"/>
                    <a:pt x="25" y="155"/>
                  </a:cubicBezTo>
                  <a:close/>
                </a:path>
              </a:pathLst>
            </a:custGeom>
            <a:solidFill>
              <a:srgbClr val="2B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5" name="Freeform 24"/>
            <p:cNvSpPr/>
            <p:nvPr/>
          </p:nvSpPr>
          <p:spPr bwMode="auto">
            <a:xfrm>
              <a:off x="3727451" y="1320801"/>
              <a:ext cx="304800" cy="344488"/>
            </a:xfrm>
            <a:custGeom>
              <a:avLst/>
              <a:gdLst>
                <a:gd name="T0" fmla="*/ 40 w 72"/>
                <a:gd name="T1" fmla="*/ 6 h 81"/>
                <a:gd name="T2" fmla="*/ 4 w 72"/>
                <a:gd name="T3" fmla="*/ 4 h 81"/>
                <a:gd name="T4" fmla="*/ 60 w 72"/>
                <a:gd name="T5" fmla="*/ 50 h 81"/>
                <a:gd name="T6" fmla="*/ 42 w 72"/>
                <a:gd name="T7" fmla="*/ 8 h 81"/>
                <a:gd name="T8" fmla="*/ 40 w 72"/>
                <a:gd name="T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1">
                  <a:moveTo>
                    <a:pt x="40" y="6"/>
                  </a:moveTo>
                  <a:cubicBezTo>
                    <a:pt x="35" y="1"/>
                    <a:pt x="5" y="0"/>
                    <a:pt x="4" y="4"/>
                  </a:cubicBezTo>
                  <a:cubicBezTo>
                    <a:pt x="0" y="29"/>
                    <a:pt x="72" y="81"/>
                    <a:pt x="60" y="50"/>
                  </a:cubicBezTo>
                  <a:cubicBezTo>
                    <a:pt x="55" y="36"/>
                    <a:pt x="50" y="15"/>
                    <a:pt x="42" y="8"/>
                  </a:cubicBezTo>
                  <a:lnTo>
                    <a:pt x="40" y="6"/>
                  </a:lnTo>
                  <a:close/>
                </a:path>
              </a:pathLst>
            </a:custGeom>
            <a:solidFill>
              <a:srgbClr val="F4C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6" name="Freeform 25"/>
            <p:cNvSpPr/>
            <p:nvPr/>
          </p:nvSpPr>
          <p:spPr bwMode="auto">
            <a:xfrm>
              <a:off x="4294188" y="1373189"/>
              <a:ext cx="347663" cy="173038"/>
            </a:xfrm>
            <a:custGeom>
              <a:avLst/>
              <a:gdLst>
                <a:gd name="T0" fmla="*/ 37 w 82"/>
                <a:gd name="T1" fmla="*/ 35 h 41"/>
                <a:gd name="T2" fmla="*/ 0 w 82"/>
                <a:gd name="T3" fmla="*/ 29 h 41"/>
                <a:gd name="T4" fmla="*/ 48 w 82"/>
                <a:gd name="T5" fmla="*/ 30 h 41"/>
                <a:gd name="T6" fmla="*/ 82 w 82"/>
                <a:gd name="T7" fmla="*/ 0 h 41"/>
                <a:gd name="T8" fmla="*/ 81 w 82"/>
                <a:gd name="T9" fmla="*/ 6 h 41"/>
                <a:gd name="T10" fmla="*/ 37 w 82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1">
                  <a:moveTo>
                    <a:pt x="37" y="35"/>
                  </a:moveTo>
                  <a:cubicBezTo>
                    <a:pt x="14" y="41"/>
                    <a:pt x="0" y="29"/>
                    <a:pt x="0" y="29"/>
                  </a:cubicBezTo>
                  <a:cubicBezTo>
                    <a:pt x="0" y="30"/>
                    <a:pt x="18" y="40"/>
                    <a:pt x="48" y="30"/>
                  </a:cubicBezTo>
                  <a:cubicBezTo>
                    <a:pt x="62" y="26"/>
                    <a:pt x="79" y="17"/>
                    <a:pt x="82" y="0"/>
                  </a:cubicBezTo>
                  <a:cubicBezTo>
                    <a:pt x="82" y="0"/>
                    <a:pt x="82" y="4"/>
                    <a:pt x="81" y="6"/>
                  </a:cubicBezTo>
                  <a:cubicBezTo>
                    <a:pt x="74" y="27"/>
                    <a:pt x="53" y="31"/>
                    <a:pt x="37" y="35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5" name="Freeform 26"/>
            <p:cNvSpPr/>
            <p:nvPr/>
          </p:nvSpPr>
          <p:spPr bwMode="auto">
            <a:xfrm>
              <a:off x="4608513" y="1414464"/>
              <a:ext cx="50800" cy="60325"/>
            </a:xfrm>
            <a:custGeom>
              <a:avLst/>
              <a:gdLst>
                <a:gd name="T0" fmla="*/ 4 w 12"/>
                <a:gd name="T1" fmla="*/ 0 h 14"/>
                <a:gd name="T2" fmla="*/ 11 w 12"/>
                <a:gd name="T3" fmla="*/ 13 h 14"/>
                <a:gd name="T4" fmla="*/ 0 w 12"/>
                <a:gd name="T5" fmla="*/ 5 h 14"/>
                <a:gd name="T6" fmla="*/ 4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4" y="0"/>
                  </a:moveTo>
                  <a:cubicBezTo>
                    <a:pt x="4" y="0"/>
                    <a:pt x="12" y="12"/>
                    <a:pt x="11" y="13"/>
                  </a:cubicBezTo>
                  <a:cubicBezTo>
                    <a:pt x="10" y="14"/>
                    <a:pt x="0" y="6"/>
                    <a:pt x="0" y="5"/>
                  </a:cubicBezTo>
                  <a:cubicBezTo>
                    <a:pt x="2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6" name="Freeform 27"/>
            <p:cNvSpPr/>
            <p:nvPr/>
          </p:nvSpPr>
          <p:spPr bwMode="auto">
            <a:xfrm>
              <a:off x="4354513" y="1516064"/>
              <a:ext cx="33338" cy="65088"/>
            </a:xfrm>
            <a:custGeom>
              <a:avLst/>
              <a:gdLst>
                <a:gd name="T0" fmla="*/ 8 w 8"/>
                <a:gd name="T1" fmla="*/ 0 h 15"/>
                <a:gd name="T2" fmla="*/ 4 w 8"/>
                <a:gd name="T3" fmla="*/ 14 h 15"/>
                <a:gd name="T4" fmla="*/ 0 w 8"/>
                <a:gd name="T5" fmla="*/ 0 h 15"/>
                <a:gd name="T6" fmla="*/ 8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8" y="0"/>
                    <a:pt x="6" y="14"/>
                    <a:pt x="4" y="14"/>
                  </a:cubicBezTo>
                  <a:cubicBezTo>
                    <a:pt x="2" y="15"/>
                    <a:pt x="0" y="0"/>
                    <a:pt x="0" y="0"/>
                  </a:cubicBezTo>
                  <a:cubicBezTo>
                    <a:pt x="2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7" name="Freeform 28"/>
            <p:cNvSpPr/>
            <p:nvPr/>
          </p:nvSpPr>
          <p:spPr bwMode="auto">
            <a:xfrm>
              <a:off x="4332288" y="1703389"/>
              <a:ext cx="327025" cy="204788"/>
            </a:xfrm>
            <a:custGeom>
              <a:avLst/>
              <a:gdLst>
                <a:gd name="T0" fmla="*/ 35 w 77"/>
                <a:gd name="T1" fmla="*/ 22 h 48"/>
                <a:gd name="T2" fmla="*/ 2 w 77"/>
                <a:gd name="T3" fmla="*/ 20 h 48"/>
                <a:gd name="T4" fmla="*/ 12 w 77"/>
                <a:gd name="T5" fmla="*/ 48 h 48"/>
                <a:gd name="T6" fmla="*/ 42 w 77"/>
                <a:gd name="T7" fmla="*/ 30 h 48"/>
                <a:gd name="T8" fmla="*/ 75 w 77"/>
                <a:gd name="T9" fmla="*/ 32 h 48"/>
                <a:gd name="T10" fmla="*/ 68 w 77"/>
                <a:gd name="T11" fmla="*/ 3 h 48"/>
                <a:gd name="T12" fmla="*/ 35 w 77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8">
                  <a:moveTo>
                    <a:pt x="35" y="22"/>
                  </a:moveTo>
                  <a:cubicBezTo>
                    <a:pt x="28" y="20"/>
                    <a:pt x="3" y="17"/>
                    <a:pt x="2" y="20"/>
                  </a:cubicBezTo>
                  <a:cubicBezTo>
                    <a:pt x="0" y="23"/>
                    <a:pt x="5" y="47"/>
                    <a:pt x="12" y="48"/>
                  </a:cubicBezTo>
                  <a:cubicBezTo>
                    <a:pt x="19" y="48"/>
                    <a:pt x="39" y="28"/>
                    <a:pt x="42" y="30"/>
                  </a:cubicBezTo>
                  <a:cubicBezTo>
                    <a:pt x="44" y="31"/>
                    <a:pt x="75" y="38"/>
                    <a:pt x="75" y="32"/>
                  </a:cubicBezTo>
                  <a:cubicBezTo>
                    <a:pt x="75" y="26"/>
                    <a:pt x="77" y="0"/>
                    <a:pt x="68" y="3"/>
                  </a:cubicBezTo>
                  <a:cubicBezTo>
                    <a:pt x="59" y="6"/>
                    <a:pt x="35" y="22"/>
                    <a:pt x="35" y="2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8" name="Freeform 29"/>
            <p:cNvSpPr/>
            <p:nvPr/>
          </p:nvSpPr>
          <p:spPr bwMode="auto">
            <a:xfrm>
              <a:off x="3786188" y="1346201"/>
              <a:ext cx="165100" cy="196850"/>
            </a:xfrm>
            <a:custGeom>
              <a:avLst/>
              <a:gdLst>
                <a:gd name="T0" fmla="*/ 29 w 39"/>
                <a:gd name="T1" fmla="*/ 13 h 46"/>
                <a:gd name="T2" fmla="*/ 1 w 39"/>
                <a:gd name="T3" fmla="*/ 5 h 46"/>
                <a:gd name="T4" fmla="*/ 22 w 39"/>
                <a:gd name="T5" fmla="*/ 35 h 46"/>
                <a:gd name="T6" fmla="*/ 39 w 39"/>
                <a:gd name="T7" fmla="*/ 41 h 46"/>
                <a:gd name="T8" fmla="*/ 31 w 39"/>
                <a:gd name="T9" fmla="*/ 29 h 46"/>
                <a:gd name="T10" fmla="*/ 29 w 39"/>
                <a:gd name="T11" fmla="*/ 20 h 46"/>
                <a:gd name="T12" fmla="*/ 29 w 39"/>
                <a:gd name="T1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6">
                  <a:moveTo>
                    <a:pt x="29" y="13"/>
                  </a:moveTo>
                  <a:cubicBezTo>
                    <a:pt x="27" y="11"/>
                    <a:pt x="2" y="0"/>
                    <a:pt x="1" y="5"/>
                  </a:cubicBezTo>
                  <a:cubicBezTo>
                    <a:pt x="0" y="10"/>
                    <a:pt x="13" y="28"/>
                    <a:pt x="22" y="35"/>
                  </a:cubicBezTo>
                  <a:cubicBezTo>
                    <a:pt x="32" y="42"/>
                    <a:pt x="39" y="46"/>
                    <a:pt x="39" y="41"/>
                  </a:cubicBezTo>
                  <a:cubicBezTo>
                    <a:pt x="38" y="36"/>
                    <a:pt x="35" y="33"/>
                    <a:pt x="31" y="29"/>
                  </a:cubicBezTo>
                  <a:cubicBezTo>
                    <a:pt x="27" y="25"/>
                    <a:pt x="25" y="20"/>
                    <a:pt x="29" y="20"/>
                  </a:cubicBezTo>
                  <a:cubicBezTo>
                    <a:pt x="32" y="20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EAB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9" name="Freeform 30"/>
            <p:cNvSpPr/>
            <p:nvPr/>
          </p:nvSpPr>
          <p:spPr bwMode="auto">
            <a:xfrm>
              <a:off x="4113213" y="1254126"/>
              <a:ext cx="258763" cy="139700"/>
            </a:xfrm>
            <a:custGeom>
              <a:avLst/>
              <a:gdLst>
                <a:gd name="T0" fmla="*/ 57 w 61"/>
                <a:gd name="T1" fmla="*/ 2 h 33"/>
                <a:gd name="T2" fmla="*/ 4 w 61"/>
                <a:gd name="T3" fmla="*/ 20 h 33"/>
                <a:gd name="T4" fmla="*/ 41 w 61"/>
                <a:gd name="T5" fmla="*/ 25 h 33"/>
                <a:gd name="T6" fmla="*/ 57 w 61"/>
                <a:gd name="T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3">
                  <a:moveTo>
                    <a:pt x="57" y="2"/>
                  </a:moveTo>
                  <a:cubicBezTo>
                    <a:pt x="50" y="0"/>
                    <a:pt x="0" y="20"/>
                    <a:pt x="4" y="20"/>
                  </a:cubicBezTo>
                  <a:cubicBezTo>
                    <a:pt x="6" y="19"/>
                    <a:pt x="20" y="33"/>
                    <a:pt x="41" y="25"/>
                  </a:cubicBezTo>
                  <a:cubicBezTo>
                    <a:pt x="61" y="17"/>
                    <a:pt x="57" y="2"/>
                    <a:pt x="5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0" name="Freeform 31"/>
            <p:cNvSpPr/>
            <p:nvPr/>
          </p:nvSpPr>
          <p:spPr bwMode="auto">
            <a:xfrm>
              <a:off x="4227513" y="1274764"/>
              <a:ext cx="79375" cy="7143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5 h 17"/>
                <a:gd name="T4" fmla="*/ 0 w 19"/>
                <a:gd name="T5" fmla="*/ 9 h 17"/>
                <a:gd name="T6" fmla="*/ 11 w 19"/>
                <a:gd name="T7" fmla="*/ 16 h 17"/>
                <a:gd name="T8" fmla="*/ 18 w 19"/>
                <a:gd name="T9" fmla="*/ 5 h 17"/>
                <a:gd name="T10" fmla="*/ 15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cubicBezTo>
                    <a:pt x="10" y="2"/>
                    <a:pt x="5" y="3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14"/>
                    <a:pt x="6" y="17"/>
                    <a:pt x="11" y="16"/>
                  </a:cubicBezTo>
                  <a:cubicBezTo>
                    <a:pt x="16" y="15"/>
                    <a:pt x="19" y="10"/>
                    <a:pt x="18" y="5"/>
                  </a:cubicBezTo>
                  <a:cubicBezTo>
                    <a:pt x="17" y="3"/>
                    <a:pt x="16" y="1"/>
                    <a:pt x="15" y="0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1" name="Freeform 32"/>
            <p:cNvSpPr/>
            <p:nvPr/>
          </p:nvSpPr>
          <p:spPr bwMode="auto">
            <a:xfrm>
              <a:off x="4476751" y="1147764"/>
              <a:ext cx="203200" cy="134938"/>
            </a:xfrm>
            <a:custGeom>
              <a:avLst/>
              <a:gdLst>
                <a:gd name="T0" fmla="*/ 0 w 48"/>
                <a:gd name="T1" fmla="*/ 17 h 32"/>
                <a:gd name="T2" fmla="*/ 48 w 48"/>
                <a:gd name="T3" fmla="*/ 0 h 32"/>
                <a:gd name="T4" fmla="*/ 25 w 48"/>
                <a:gd name="T5" fmla="*/ 26 h 32"/>
                <a:gd name="T6" fmla="*/ 0 w 48"/>
                <a:gd name="T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2">
                  <a:moveTo>
                    <a:pt x="0" y="17"/>
                  </a:moveTo>
                  <a:cubicBezTo>
                    <a:pt x="11" y="13"/>
                    <a:pt x="43" y="2"/>
                    <a:pt x="48" y="0"/>
                  </a:cubicBezTo>
                  <a:cubicBezTo>
                    <a:pt x="48" y="3"/>
                    <a:pt x="44" y="21"/>
                    <a:pt x="25" y="26"/>
                  </a:cubicBezTo>
                  <a:cubicBezTo>
                    <a:pt x="6" y="3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2" name="Freeform 33"/>
            <p:cNvSpPr/>
            <p:nvPr/>
          </p:nvSpPr>
          <p:spPr bwMode="auto">
            <a:xfrm>
              <a:off x="4540251" y="1173164"/>
              <a:ext cx="80963" cy="68263"/>
            </a:xfrm>
            <a:custGeom>
              <a:avLst/>
              <a:gdLst>
                <a:gd name="T0" fmla="*/ 0 w 19"/>
                <a:gd name="T1" fmla="*/ 6 h 16"/>
                <a:gd name="T2" fmla="*/ 17 w 19"/>
                <a:gd name="T3" fmla="*/ 0 h 16"/>
                <a:gd name="T4" fmla="*/ 18 w 19"/>
                <a:gd name="T5" fmla="*/ 4 h 16"/>
                <a:gd name="T6" fmla="*/ 11 w 19"/>
                <a:gd name="T7" fmla="*/ 15 h 16"/>
                <a:gd name="T8" fmla="*/ 0 w 19"/>
                <a:gd name="T9" fmla="*/ 7 h 16"/>
                <a:gd name="T10" fmla="*/ 0 w 19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0" y="6"/>
                  </a:moveTo>
                  <a:cubicBezTo>
                    <a:pt x="6" y="4"/>
                    <a:pt x="11" y="2"/>
                    <a:pt x="17" y="0"/>
                  </a:cubicBezTo>
                  <a:cubicBezTo>
                    <a:pt x="17" y="1"/>
                    <a:pt x="18" y="2"/>
                    <a:pt x="18" y="4"/>
                  </a:cubicBezTo>
                  <a:cubicBezTo>
                    <a:pt x="19" y="9"/>
                    <a:pt x="16" y="14"/>
                    <a:pt x="11" y="15"/>
                  </a:cubicBezTo>
                  <a:cubicBezTo>
                    <a:pt x="6" y="16"/>
                    <a:pt x="1" y="12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3" name="Freeform 34"/>
            <p:cNvSpPr/>
            <p:nvPr/>
          </p:nvSpPr>
          <p:spPr bwMode="auto">
            <a:xfrm>
              <a:off x="4078288" y="1155701"/>
              <a:ext cx="319088" cy="139700"/>
            </a:xfrm>
            <a:custGeom>
              <a:avLst/>
              <a:gdLst>
                <a:gd name="T0" fmla="*/ 75 w 75"/>
                <a:gd name="T1" fmla="*/ 16 h 33"/>
                <a:gd name="T2" fmla="*/ 0 w 75"/>
                <a:gd name="T3" fmla="*/ 33 h 33"/>
                <a:gd name="T4" fmla="*/ 75 w 75"/>
                <a:gd name="T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33">
                  <a:moveTo>
                    <a:pt x="75" y="16"/>
                  </a:moveTo>
                  <a:cubicBezTo>
                    <a:pt x="46" y="18"/>
                    <a:pt x="27" y="24"/>
                    <a:pt x="0" y="33"/>
                  </a:cubicBezTo>
                  <a:cubicBezTo>
                    <a:pt x="8" y="7"/>
                    <a:pt x="60" y="0"/>
                    <a:pt x="75" y="1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4" name="Freeform 35"/>
            <p:cNvSpPr/>
            <p:nvPr/>
          </p:nvSpPr>
          <p:spPr bwMode="auto">
            <a:xfrm>
              <a:off x="4460876" y="1023939"/>
              <a:ext cx="261938" cy="187325"/>
            </a:xfrm>
            <a:custGeom>
              <a:avLst/>
              <a:gdLst>
                <a:gd name="T0" fmla="*/ 0 w 62"/>
                <a:gd name="T1" fmla="*/ 44 h 44"/>
                <a:gd name="T2" fmla="*/ 62 w 62"/>
                <a:gd name="T3" fmla="*/ 19 h 44"/>
                <a:gd name="T4" fmla="*/ 0 w 62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4">
                  <a:moveTo>
                    <a:pt x="0" y="44"/>
                  </a:moveTo>
                  <a:cubicBezTo>
                    <a:pt x="22" y="30"/>
                    <a:pt x="38" y="26"/>
                    <a:pt x="62" y="19"/>
                  </a:cubicBezTo>
                  <a:cubicBezTo>
                    <a:pt x="47" y="0"/>
                    <a:pt x="6" y="21"/>
                    <a:pt x="0" y="4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5" name="Freeform 36"/>
            <p:cNvSpPr/>
            <p:nvPr/>
          </p:nvSpPr>
          <p:spPr bwMode="auto">
            <a:xfrm>
              <a:off x="4413251" y="1360489"/>
              <a:ext cx="149225" cy="58738"/>
            </a:xfrm>
            <a:custGeom>
              <a:avLst/>
              <a:gdLst>
                <a:gd name="T0" fmla="*/ 0 w 35"/>
                <a:gd name="T1" fmla="*/ 12 h 14"/>
                <a:gd name="T2" fmla="*/ 18 w 35"/>
                <a:gd name="T3" fmla="*/ 3 h 14"/>
                <a:gd name="T4" fmla="*/ 33 w 35"/>
                <a:gd name="T5" fmla="*/ 1 h 14"/>
                <a:gd name="T6" fmla="*/ 21 w 35"/>
                <a:gd name="T7" fmla="*/ 10 h 14"/>
                <a:gd name="T8" fmla="*/ 0 w 35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2"/>
                  </a:moveTo>
                  <a:cubicBezTo>
                    <a:pt x="2" y="11"/>
                    <a:pt x="10" y="5"/>
                    <a:pt x="18" y="3"/>
                  </a:cubicBezTo>
                  <a:cubicBezTo>
                    <a:pt x="27" y="0"/>
                    <a:pt x="35" y="0"/>
                    <a:pt x="33" y="1"/>
                  </a:cubicBezTo>
                  <a:cubicBezTo>
                    <a:pt x="31" y="2"/>
                    <a:pt x="31" y="5"/>
                    <a:pt x="21" y="10"/>
                  </a:cubicBezTo>
                  <a:cubicBezTo>
                    <a:pt x="10" y="14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DB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2" name="Freeform 37"/>
            <p:cNvSpPr/>
            <p:nvPr/>
          </p:nvSpPr>
          <p:spPr bwMode="auto">
            <a:xfrm>
              <a:off x="4460876" y="1766889"/>
              <a:ext cx="71438" cy="85725"/>
            </a:xfrm>
            <a:custGeom>
              <a:avLst/>
              <a:gdLst>
                <a:gd name="T0" fmla="*/ 0 w 17"/>
                <a:gd name="T1" fmla="*/ 5 h 20"/>
                <a:gd name="T2" fmla="*/ 6 w 17"/>
                <a:gd name="T3" fmla="*/ 20 h 20"/>
                <a:gd name="T4" fmla="*/ 17 w 17"/>
                <a:gd name="T5" fmla="*/ 16 h 20"/>
                <a:gd name="T6" fmla="*/ 13 w 17"/>
                <a:gd name="T7" fmla="*/ 1 h 20"/>
                <a:gd name="T8" fmla="*/ 0 w 17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5"/>
                  </a:moveTo>
                  <a:cubicBezTo>
                    <a:pt x="0" y="9"/>
                    <a:pt x="2" y="19"/>
                    <a:pt x="6" y="20"/>
                  </a:cubicBezTo>
                  <a:cubicBezTo>
                    <a:pt x="10" y="20"/>
                    <a:pt x="17" y="19"/>
                    <a:pt x="17" y="16"/>
                  </a:cubicBezTo>
                  <a:cubicBezTo>
                    <a:pt x="17" y="13"/>
                    <a:pt x="14" y="1"/>
                    <a:pt x="13" y="1"/>
                  </a:cubicBezTo>
                  <a:cubicBezTo>
                    <a:pt x="1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3" name="Freeform 38"/>
            <p:cNvSpPr/>
            <p:nvPr/>
          </p:nvSpPr>
          <p:spPr bwMode="auto">
            <a:xfrm>
              <a:off x="3857626" y="1822451"/>
              <a:ext cx="784225" cy="1647825"/>
            </a:xfrm>
            <a:custGeom>
              <a:avLst/>
              <a:gdLst>
                <a:gd name="T0" fmla="*/ 27 w 185"/>
                <a:gd name="T1" fmla="*/ 350 h 388"/>
                <a:gd name="T2" fmla="*/ 35 w 185"/>
                <a:gd name="T3" fmla="*/ 39 h 388"/>
                <a:gd name="T4" fmla="*/ 57 w 185"/>
                <a:gd name="T5" fmla="*/ 7 h 388"/>
                <a:gd name="T6" fmla="*/ 41 w 185"/>
                <a:gd name="T7" fmla="*/ 0 h 388"/>
                <a:gd name="T8" fmla="*/ 5 w 185"/>
                <a:gd name="T9" fmla="*/ 36 h 388"/>
                <a:gd name="T10" fmla="*/ 10 w 185"/>
                <a:gd name="T11" fmla="*/ 384 h 388"/>
                <a:gd name="T12" fmla="*/ 95 w 185"/>
                <a:gd name="T13" fmla="*/ 378 h 388"/>
                <a:gd name="T14" fmla="*/ 132 w 185"/>
                <a:gd name="T15" fmla="*/ 358 h 388"/>
                <a:gd name="T16" fmla="*/ 167 w 185"/>
                <a:gd name="T17" fmla="*/ 360 h 388"/>
                <a:gd name="T18" fmla="*/ 185 w 185"/>
                <a:gd name="T19" fmla="*/ 370 h 388"/>
                <a:gd name="T20" fmla="*/ 175 w 185"/>
                <a:gd name="T21" fmla="*/ 283 h 388"/>
                <a:gd name="T22" fmla="*/ 167 w 185"/>
                <a:gd name="T23" fmla="*/ 192 h 388"/>
                <a:gd name="T24" fmla="*/ 162 w 185"/>
                <a:gd name="T25" fmla="*/ 139 h 388"/>
                <a:gd name="T26" fmla="*/ 162 w 185"/>
                <a:gd name="T27" fmla="*/ 192 h 388"/>
                <a:gd name="T28" fmla="*/ 161 w 185"/>
                <a:gd name="T29" fmla="*/ 322 h 388"/>
                <a:gd name="T30" fmla="*/ 129 w 185"/>
                <a:gd name="T31" fmla="*/ 333 h 388"/>
                <a:gd name="T32" fmla="*/ 124 w 185"/>
                <a:gd name="T33" fmla="*/ 335 h 388"/>
                <a:gd name="T34" fmla="*/ 91 w 185"/>
                <a:gd name="T35" fmla="*/ 345 h 388"/>
                <a:gd name="T36" fmla="*/ 60 w 185"/>
                <a:gd name="T37" fmla="*/ 239 h 388"/>
                <a:gd name="T38" fmla="*/ 27 w 185"/>
                <a:gd name="T39" fmla="*/ 35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388">
                  <a:moveTo>
                    <a:pt x="27" y="350"/>
                  </a:moveTo>
                  <a:cubicBezTo>
                    <a:pt x="22" y="352"/>
                    <a:pt x="26" y="70"/>
                    <a:pt x="35" y="39"/>
                  </a:cubicBezTo>
                  <a:cubicBezTo>
                    <a:pt x="39" y="27"/>
                    <a:pt x="48" y="16"/>
                    <a:pt x="57" y="7"/>
                  </a:cubicBezTo>
                  <a:cubicBezTo>
                    <a:pt x="52" y="5"/>
                    <a:pt x="47" y="2"/>
                    <a:pt x="41" y="0"/>
                  </a:cubicBezTo>
                  <a:cubicBezTo>
                    <a:pt x="29" y="7"/>
                    <a:pt x="6" y="15"/>
                    <a:pt x="5" y="36"/>
                  </a:cubicBezTo>
                  <a:cubicBezTo>
                    <a:pt x="0" y="186"/>
                    <a:pt x="6" y="388"/>
                    <a:pt x="10" y="384"/>
                  </a:cubicBezTo>
                  <a:cubicBezTo>
                    <a:pt x="44" y="342"/>
                    <a:pt x="95" y="375"/>
                    <a:pt x="95" y="378"/>
                  </a:cubicBezTo>
                  <a:cubicBezTo>
                    <a:pt x="95" y="378"/>
                    <a:pt x="115" y="366"/>
                    <a:pt x="132" y="358"/>
                  </a:cubicBezTo>
                  <a:cubicBezTo>
                    <a:pt x="144" y="352"/>
                    <a:pt x="154" y="352"/>
                    <a:pt x="167" y="360"/>
                  </a:cubicBezTo>
                  <a:cubicBezTo>
                    <a:pt x="177" y="366"/>
                    <a:pt x="185" y="370"/>
                    <a:pt x="185" y="370"/>
                  </a:cubicBezTo>
                  <a:cubicBezTo>
                    <a:pt x="181" y="338"/>
                    <a:pt x="178" y="310"/>
                    <a:pt x="175" y="283"/>
                  </a:cubicBezTo>
                  <a:cubicBezTo>
                    <a:pt x="172" y="249"/>
                    <a:pt x="169" y="219"/>
                    <a:pt x="167" y="192"/>
                  </a:cubicBezTo>
                  <a:cubicBezTo>
                    <a:pt x="165" y="173"/>
                    <a:pt x="163" y="155"/>
                    <a:pt x="162" y="139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53" y="324"/>
                    <a:pt x="129" y="333"/>
                  </a:cubicBezTo>
                  <a:cubicBezTo>
                    <a:pt x="127" y="333"/>
                    <a:pt x="126" y="334"/>
                    <a:pt x="124" y="335"/>
                  </a:cubicBezTo>
                  <a:cubicBezTo>
                    <a:pt x="104" y="342"/>
                    <a:pt x="96" y="350"/>
                    <a:pt x="91" y="345"/>
                  </a:cubicBezTo>
                  <a:cubicBezTo>
                    <a:pt x="86" y="339"/>
                    <a:pt x="63" y="260"/>
                    <a:pt x="60" y="239"/>
                  </a:cubicBezTo>
                  <a:cubicBezTo>
                    <a:pt x="57" y="217"/>
                    <a:pt x="32" y="348"/>
                    <a:pt x="27" y="350"/>
                  </a:cubicBezTo>
                  <a:close/>
                </a:path>
              </a:pathLst>
            </a:custGeom>
            <a:solidFill>
              <a:srgbClr val="22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4" name="Freeform 39"/>
            <p:cNvSpPr/>
            <p:nvPr/>
          </p:nvSpPr>
          <p:spPr bwMode="auto">
            <a:xfrm>
              <a:off x="4570413" y="1665289"/>
              <a:ext cx="906463" cy="1655763"/>
            </a:xfrm>
            <a:custGeom>
              <a:avLst/>
              <a:gdLst>
                <a:gd name="T0" fmla="*/ 208 w 214"/>
                <a:gd name="T1" fmla="*/ 350 h 390"/>
                <a:gd name="T2" fmla="*/ 98 w 214"/>
                <a:gd name="T3" fmla="*/ 8 h 390"/>
                <a:gd name="T4" fmla="*/ 74 w 214"/>
                <a:gd name="T5" fmla="*/ 0 h 390"/>
                <a:gd name="T6" fmla="*/ 46 w 214"/>
                <a:gd name="T7" fmla="*/ 29 h 390"/>
                <a:gd name="T8" fmla="*/ 43 w 214"/>
                <a:gd name="T9" fmla="*/ 33 h 390"/>
                <a:gd name="T10" fmla="*/ 54 w 214"/>
                <a:gd name="T11" fmla="*/ 33 h 390"/>
                <a:gd name="T12" fmla="*/ 91 w 214"/>
                <a:gd name="T13" fmla="*/ 45 h 390"/>
                <a:gd name="T14" fmla="*/ 192 w 214"/>
                <a:gd name="T15" fmla="*/ 327 h 390"/>
                <a:gd name="T16" fmla="*/ 146 w 214"/>
                <a:gd name="T17" fmla="*/ 257 h 390"/>
                <a:gd name="T18" fmla="*/ 145 w 214"/>
                <a:gd name="T19" fmla="*/ 349 h 390"/>
                <a:gd name="T20" fmla="*/ 123 w 214"/>
                <a:gd name="T21" fmla="*/ 340 h 390"/>
                <a:gd name="T22" fmla="*/ 97 w 214"/>
                <a:gd name="T23" fmla="*/ 315 h 390"/>
                <a:gd name="T24" fmla="*/ 88 w 214"/>
                <a:gd name="T25" fmla="*/ 368 h 390"/>
                <a:gd name="T26" fmla="*/ 37 w 214"/>
                <a:gd name="T27" fmla="*/ 224 h 390"/>
                <a:gd name="T28" fmla="*/ 0 w 214"/>
                <a:gd name="T29" fmla="*/ 104 h 390"/>
                <a:gd name="T30" fmla="*/ 21 w 214"/>
                <a:gd name="T31" fmla="*/ 226 h 390"/>
                <a:gd name="T32" fmla="*/ 43 w 214"/>
                <a:gd name="T33" fmla="*/ 300 h 390"/>
                <a:gd name="T34" fmla="*/ 87 w 214"/>
                <a:gd name="T35" fmla="*/ 390 h 390"/>
                <a:gd name="T36" fmla="*/ 89 w 214"/>
                <a:gd name="T37" fmla="*/ 387 h 390"/>
                <a:gd name="T38" fmla="*/ 117 w 214"/>
                <a:gd name="T39" fmla="*/ 357 h 390"/>
                <a:gd name="T40" fmla="*/ 123 w 214"/>
                <a:gd name="T41" fmla="*/ 357 h 390"/>
                <a:gd name="T42" fmla="*/ 150 w 214"/>
                <a:gd name="T43" fmla="*/ 375 h 390"/>
                <a:gd name="T44" fmla="*/ 208 w 214"/>
                <a:gd name="T45" fmla="*/ 3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390">
                  <a:moveTo>
                    <a:pt x="208" y="350"/>
                  </a:moveTo>
                  <a:cubicBezTo>
                    <a:pt x="214" y="354"/>
                    <a:pt x="174" y="140"/>
                    <a:pt x="98" y="8"/>
                  </a:cubicBezTo>
                  <a:cubicBezTo>
                    <a:pt x="96" y="4"/>
                    <a:pt x="86" y="1"/>
                    <a:pt x="74" y="0"/>
                  </a:cubicBezTo>
                  <a:cubicBezTo>
                    <a:pt x="65" y="10"/>
                    <a:pt x="55" y="19"/>
                    <a:pt x="46" y="29"/>
                  </a:cubicBezTo>
                  <a:cubicBezTo>
                    <a:pt x="45" y="30"/>
                    <a:pt x="44" y="31"/>
                    <a:pt x="43" y="33"/>
                  </a:cubicBezTo>
                  <a:cubicBezTo>
                    <a:pt x="47" y="33"/>
                    <a:pt x="50" y="33"/>
                    <a:pt x="54" y="33"/>
                  </a:cubicBezTo>
                  <a:cubicBezTo>
                    <a:pt x="69" y="35"/>
                    <a:pt x="86" y="40"/>
                    <a:pt x="91" y="45"/>
                  </a:cubicBezTo>
                  <a:cubicBezTo>
                    <a:pt x="99" y="54"/>
                    <a:pt x="197" y="332"/>
                    <a:pt x="192" y="327"/>
                  </a:cubicBezTo>
                  <a:cubicBezTo>
                    <a:pt x="188" y="322"/>
                    <a:pt x="143" y="246"/>
                    <a:pt x="146" y="257"/>
                  </a:cubicBezTo>
                  <a:cubicBezTo>
                    <a:pt x="150" y="269"/>
                    <a:pt x="149" y="357"/>
                    <a:pt x="145" y="349"/>
                  </a:cubicBezTo>
                  <a:cubicBezTo>
                    <a:pt x="141" y="342"/>
                    <a:pt x="139" y="343"/>
                    <a:pt x="123" y="340"/>
                  </a:cubicBezTo>
                  <a:cubicBezTo>
                    <a:pt x="107" y="337"/>
                    <a:pt x="97" y="317"/>
                    <a:pt x="97" y="315"/>
                  </a:cubicBezTo>
                  <a:cubicBezTo>
                    <a:pt x="97" y="313"/>
                    <a:pt x="99" y="371"/>
                    <a:pt x="88" y="368"/>
                  </a:cubicBezTo>
                  <a:cubicBezTo>
                    <a:pt x="82" y="366"/>
                    <a:pt x="58" y="293"/>
                    <a:pt x="37" y="224"/>
                  </a:cubicBezTo>
                  <a:cubicBezTo>
                    <a:pt x="17" y="162"/>
                    <a:pt x="0" y="104"/>
                    <a:pt x="0" y="104"/>
                  </a:cubicBezTo>
                  <a:cubicBezTo>
                    <a:pt x="4" y="142"/>
                    <a:pt x="11" y="185"/>
                    <a:pt x="21" y="226"/>
                  </a:cubicBezTo>
                  <a:cubicBezTo>
                    <a:pt x="27" y="252"/>
                    <a:pt x="34" y="277"/>
                    <a:pt x="43" y="300"/>
                  </a:cubicBezTo>
                  <a:cubicBezTo>
                    <a:pt x="54" y="334"/>
                    <a:pt x="69" y="364"/>
                    <a:pt x="87" y="390"/>
                  </a:cubicBezTo>
                  <a:cubicBezTo>
                    <a:pt x="87" y="390"/>
                    <a:pt x="88" y="389"/>
                    <a:pt x="89" y="387"/>
                  </a:cubicBezTo>
                  <a:cubicBezTo>
                    <a:pt x="94" y="378"/>
                    <a:pt x="106" y="359"/>
                    <a:pt x="117" y="357"/>
                  </a:cubicBezTo>
                  <a:cubicBezTo>
                    <a:pt x="119" y="356"/>
                    <a:pt x="121" y="356"/>
                    <a:pt x="123" y="357"/>
                  </a:cubicBezTo>
                  <a:cubicBezTo>
                    <a:pt x="138" y="359"/>
                    <a:pt x="150" y="375"/>
                    <a:pt x="150" y="375"/>
                  </a:cubicBezTo>
                  <a:cubicBezTo>
                    <a:pt x="149" y="373"/>
                    <a:pt x="161" y="324"/>
                    <a:pt x="208" y="350"/>
                  </a:cubicBezTo>
                  <a:close/>
                </a:path>
              </a:pathLst>
            </a:custGeom>
            <a:solidFill>
              <a:srgbClr val="22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2" name="组合 1681"/>
          <p:cNvGrpSpPr/>
          <p:nvPr/>
        </p:nvGrpSpPr>
        <p:grpSpPr>
          <a:xfrm>
            <a:off x="7058026" y="498476"/>
            <a:ext cx="2381250" cy="3251201"/>
            <a:chOff x="7058026" y="498476"/>
            <a:chExt cx="2381250" cy="3251201"/>
          </a:xfrm>
        </p:grpSpPr>
        <p:sp>
          <p:nvSpPr>
            <p:cNvPr id="1315" name="Freeform 40"/>
            <p:cNvSpPr/>
            <p:nvPr/>
          </p:nvSpPr>
          <p:spPr bwMode="auto">
            <a:xfrm>
              <a:off x="9055101" y="3092451"/>
              <a:ext cx="185738" cy="190500"/>
            </a:xfrm>
            <a:custGeom>
              <a:avLst/>
              <a:gdLst>
                <a:gd name="T0" fmla="*/ 7 w 44"/>
                <a:gd name="T1" fmla="*/ 0 h 45"/>
                <a:gd name="T2" fmla="*/ 4 w 44"/>
                <a:gd name="T3" fmla="*/ 26 h 45"/>
                <a:gd name="T4" fmla="*/ 23 w 44"/>
                <a:gd name="T5" fmla="*/ 13 h 45"/>
                <a:gd name="T6" fmla="*/ 26 w 44"/>
                <a:gd name="T7" fmla="*/ 24 h 45"/>
                <a:gd name="T8" fmla="*/ 18 w 44"/>
                <a:gd name="T9" fmla="*/ 42 h 45"/>
                <a:gd name="T10" fmla="*/ 33 w 44"/>
                <a:gd name="T11" fmla="*/ 36 h 45"/>
                <a:gd name="T12" fmla="*/ 44 w 44"/>
                <a:gd name="T13" fmla="*/ 14 h 45"/>
                <a:gd name="T14" fmla="*/ 41 w 44"/>
                <a:gd name="T15" fmla="*/ 0 h 45"/>
                <a:gd name="T16" fmla="*/ 7 w 44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7" y="0"/>
                  </a:moveTo>
                  <a:cubicBezTo>
                    <a:pt x="4" y="4"/>
                    <a:pt x="0" y="22"/>
                    <a:pt x="4" y="26"/>
                  </a:cubicBezTo>
                  <a:cubicBezTo>
                    <a:pt x="10" y="31"/>
                    <a:pt x="17" y="11"/>
                    <a:pt x="23" y="13"/>
                  </a:cubicBezTo>
                  <a:cubicBezTo>
                    <a:pt x="25" y="14"/>
                    <a:pt x="27" y="22"/>
                    <a:pt x="26" y="24"/>
                  </a:cubicBezTo>
                  <a:cubicBezTo>
                    <a:pt x="26" y="26"/>
                    <a:pt x="16" y="39"/>
                    <a:pt x="18" y="42"/>
                  </a:cubicBezTo>
                  <a:cubicBezTo>
                    <a:pt x="21" y="45"/>
                    <a:pt x="29" y="41"/>
                    <a:pt x="33" y="36"/>
                  </a:cubicBezTo>
                  <a:cubicBezTo>
                    <a:pt x="38" y="32"/>
                    <a:pt x="44" y="27"/>
                    <a:pt x="44" y="14"/>
                  </a:cubicBezTo>
                  <a:cubicBezTo>
                    <a:pt x="44" y="2"/>
                    <a:pt x="41" y="0"/>
                    <a:pt x="41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7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6" name="Freeform 41"/>
            <p:cNvSpPr/>
            <p:nvPr/>
          </p:nvSpPr>
          <p:spPr bwMode="auto">
            <a:xfrm>
              <a:off x="7075488" y="1890714"/>
              <a:ext cx="2300288" cy="1858963"/>
            </a:xfrm>
            <a:custGeom>
              <a:avLst/>
              <a:gdLst>
                <a:gd name="T0" fmla="*/ 212 w 543"/>
                <a:gd name="T1" fmla="*/ 6 h 438"/>
                <a:gd name="T2" fmla="*/ 47 w 543"/>
                <a:gd name="T3" fmla="*/ 22 h 438"/>
                <a:gd name="T4" fmla="*/ 10 w 543"/>
                <a:gd name="T5" fmla="*/ 124 h 438"/>
                <a:gd name="T6" fmla="*/ 3 w 543"/>
                <a:gd name="T7" fmla="*/ 179 h 438"/>
                <a:gd name="T8" fmla="*/ 78 w 543"/>
                <a:gd name="T9" fmla="*/ 173 h 438"/>
                <a:gd name="T10" fmla="*/ 127 w 543"/>
                <a:gd name="T11" fmla="*/ 167 h 438"/>
                <a:gd name="T12" fmla="*/ 49 w 543"/>
                <a:gd name="T13" fmla="*/ 384 h 438"/>
                <a:gd name="T14" fmla="*/ 84 w 543"/>
                <a:gd name="T15" fmla="*/ 379 h 438"/>
                <a:gd name="T16" fmla="*/ 122 w 543"/>
                <a:gd name="T17" fmla="*/ 400 h 438"/>
                <a:gd name="T18" fmla="*/ 169 w 543"/>
                <a:gd name="T19" fmla="*/ 392 h 438"/>
                <a:gd name="T20" fmla="*/ 250 w 543"/>
                <a:gd name="T21" fmla="*/ 414 h 438"/>
                <a:gd name="T22" fmla="*/ 340 w 543"/>
                <a:gd name="T23" fmla="*/ 407 h 438"/>
                <a:gd name="T24" fmla="*/ 376 w 543"/>
                <a:gd name="T25" fmla="*/ 427 h 438"/>
                <a:gd name="T26" fmla="*/ 407 w 543"/>
                <a:gd name="T27" fmla="*/ 426 h 438"/>
                <a:gd name="T28" fmla="*/ 444 w 543"/>
                <a:gd name="T29" fmla="*/ 436 h 438"/>
                <a:gd name="T30" fmla="*/ 449 w 543"/>
                <a:gd name="T31" fmla="*/ 199 h 438"/>
                <a:gd name="T32" fmla="*/ 455 w 543"/>
                <a:gd name="T33" fmla="*/ 297 h 438"/>
                <a:gd name="T34" fmla="*/ 506 w 543"/>
                <a:gd name="T35" fmla="*/ 292 h 438"/>
                <a:gd name="T36" fmla="*/ 540 w 543"/>
                <a:gd name="T37" fmla="*/ 287 h 438"/>
                <a:gd name="T38" fmla="*/ 456 w 543"/>
                <a:gd name="T39" fmla="*/ 46 h 438"/>
                <a:gd name="T40" fmla="*/ 312 w 543"/>
                <a:gd name="T41" fmla="*/ 5 h 438"/>
                <a:gd name="T42" fmla="*/ 212 w 543"/>
                <a:gd name="T43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38">
                  <a:moveTo>
                    <a:pt x="212" y="6"/>
                  </a:moveTo>
                  <a:cubicBezTo>
                    <a:pt x="161" y="16"/>
                    <a:pt x="90" y="15"/>
                    <a:pt x="47" y="22"/>
                  </a:cubicBezTo>
                  <a:cubicBezTo>
                    <a:pt x="25" y="26"/>
                    <a:pt x="16" y="86"/>
                    <a:pt x="10" y="124"/>
                  </a:cubicBezTo>
                  <a:cubicBezTo>
                    <a:pt x="6" y="154"/>
                    <a:pt x="0" y="178"/>
                    <a:pt x="3" y="179"/>
                  </a:cubicBezTo>
                  <a:cubicBezTo>
                    <a:pt x="6" y="180"/>
                    <a:pt x="35" y="193"/>
                    <a:pt x="78" y="173"/>
                  </a:cubicBezTo>
                  <a:cubicBezTo>
                    <a:pt x="100" y="162"/>
                    <a:pt x="127" y="167"/>
                    <a:pt x="127" y="167"/>
                  </a:cubicBezTo>
                  <a:cubicBezTo>
                    <a:pt x="106" y="214"/>
                    <a:pt x="31" y="389"/>
                    <a:pt x="49" y="384"/>
                  </a:cubicBezTo>
                  <a:cubicBezTo>
                    <a:pt x="62" y="381"/>
                    <a:pt x="70" y="365"/>
                    <a:pt x="84" y="379"/>
                  </a:cubicBezTo>
                  <a:cubicBezTo>
                    <a:pt x="97" y="393"/>
                    <a:pt x="108" y="407"/>
                    <a:pt x="122" y="400"/>
                  </a:cubicBezTo>
                  <a:cubicBezTo>
                    <a:pt x="135" y="392"/>
                    <a:pt x="154" y="381"/>
                    <a:pt x="169" y="392"/>
                  </a:cubicBezTo>
                  <a:cubicBezTo>
                    <a:pt x="211" y="421"/>
                    <a:pt x="212" y="403"/>
                    <a:pt x="250" y="414"/>
                  </a:cubicBezTo>
                  <a:cubicBezTo>
                    <a:pt x="293" y="426"/>
                    <a:pt x="327" y="395"/>
                    <a:pt x="340" y="407"/>
                  </a:cubicBezTo>
                  <a:cubicBezTo>
                    <a:pt x="353" y="420"/>
                    <a:pt x="366" y="428"/>
                    <a:pt x="376" y="427"/>
                  </a:cubicBezTo>
                  <a:cubicBezTo>
                    <a:pt x="385" y="426"/>
                    <a:pt x="384" y="420"/>
                    <a:pt x="407" y="426"/>
                  </a:cubicBezTo>
                  <a:cubicBezTo>
                    <a:pt x="416" y="429"/>
                    <a:pt x="444" y="438"/>
                    <a:pt x="444" y="436"/>
                  </a:cubicBezTo>
                  <a:cubicBezTo>
                    <a:pt x="441" y="397"/>
                    <a:pt x="444" y="189"/>
                    <a:pt x="449" y="199"/>
                  </a:cubicBezTo>
                  <a:cubicBezTo>
                    <a:pt x="451" y="204"/>
                    <a:pt x="443" y="300"/>
                    <a:pt x="455" y="297"/>
                  </a:cubicBezTo>
                  <a:cubicBezTo>
                    <a:pt x="466" y="293"/>
                    <a:pt x="491" y="294"/>
                    <a:pt x="506" y="292"/>
                  </a:cubicBezTo>
                  <a:cubicBezTo>
                    <a:pt x="522" y="290"/>
                    <a:pt x="543" y="294"/>
                    <a:pt x="540" y="287"/>
                  </a:cubicBezTo>
                  <a:cubicBezTo>
                    <a:pt x="519" y="227"/>
                    <a:pt x="513" y="93"/>
                    <a:pt x="456" y="46"/>
                  </a:cubicBezTo>
                  <a:cubicBezTo>
                    <a:pt x="441" y="34"/>
                    <a:pt x="334" y="13"/>
                    <a:pt x="312" y="5"/>
                  </a:cubicBezTo>
                  <a:cubicBezTo>
                    <a:pt x="298" y="0"/>
                    <a:pt x="212" y="6"/>
                    <a:pt x="212" y="6"/>
                  </a:cubicBezTo>
                  <a:close/>
                </a:path>
              </a:pathLst>
            </a:custGeom>
            <a:solidFill>
              <a:srgbClr val="32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7" name="Freeform 42"/>
            <p:cNvSpPr/>
            <p:nvPr/>
          </p:nvSpPr>
          <p:spPr bwMode="auto">
            <a:xfrm>
              <a:off x="8859838" y="2344739"/>
              <a:ext cx="241300" cy="1036638"/>
            </a:xfrm>
            <a:custGeom>
              <a:avLst/>
              <a:gdLst>
                <a:gd name="T0" fmla="*/ 22 w 57"/>
                <a:gd name="T1" fmla="*/ 244 h 244"/>
                <a:gd name="T2" fmla="*/ 28 w 57"/>
                <a:gd name="T3" fmla="*/ 92 h 244"/>
                <a:gd name="T4" fmla="*/ 34 w 57"/>
                <a:gd name="T5" fmla="*/ 190 h 244"/>
                <a:gd name="T6" fmla="*/ 57 w 57"/>
                <a:gd name="T7" fmla="*/ 187 h 244"/>
                <a:gd name="T8" fmla="*/ 41 w 57"/>
                <a:gd name="T9" fmla="*/ 104 h 244"/>
                <a:gd name="T10" fmla="*/ 26 w 57"/>
                <a:gd name="T11" fmla="*/ 16 h 244"/>
                <a:gd name="T12" fmla="*/ 7 w 57"/>
                <a:gd name="T13" fmla="*/ 118 h 244"/>
                <a:gd name="T14" fmla="*/ 14 w 57"/>
                <a:gd name="T15" fmla="*/ 193 h 244"/>
                <a:gd name="T16" fmla="*/ 22 w 57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44">
                  <a:moveTo>
                    <a:pt x="22" y="244"/>
                  </a:moveTo>
                  <a:cubicBezTo>
                    <a:pt x="22" y="172"/>
                    <a:pt x="25" y="85"/>
                    <a:pt x="28" y="92"/>
                  </a:cubicBezTo>
                  <a:cubicBezTo>
                    <a:pt x="30" y="97"/>
                    <a:pt x="21" y="191"/>
                    <a:pt x="34" y="190"/>
                  </a:cubicBezTo>
                  <a:cubicBezTo>
                    <a:pt x="46" y="188"/>
                    <a:pt x="47" y="187"/>
                    <a:pt x="57" y="187"/>
                  </a:cubicBezTo>
                  <a:cubicBezTo>
                    <a:pt x="54" y="158"/>
                    <a:pt x="48" y="125"/>
                    <a:pt x="41" y="104"/>
                  </a:cubicBezTo>
                  <a:cubicBezTo>
                    <a:pt x="34" y="82"/>
                    <a:pt x="30" y="0"/>
                    <a:pt x="26" y="16"/>
                  </a:cubicBezTo>
                  <a:cubicBezTo>
                    <a:pt x="23" y="32"/>
                    <a:pt x="15" y="87"/>
                    <a:pt x="7" y="118"/>
                  </a:cubicBezTo>
                  <a:cubicBezTo>
                    <a:pt x="0" y="150"/>
                    <a:pt x="10" y="168"/>
                    <a:pt x="14" y="193"/>
                  </a:cubicBezTo>
                  <a:cubicBezTo>
                    <a:pt x="15" y="204"/>
                    <a:pt x="18" y="224"/>
                    <a:pt x="22" y="244"/>
                  </a:cubicBezTo>
                  <a:close/>
                </a:path>
              </a:pathLst>
            </a:custGeom>
            <a:solidFill>
              <a:srgbClr val="26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8" name="Freeform 43"/>
            <p:cNvSpPr>
              <a:spLocks noEditPoints="1"/>
            </p:cNvSpPr>
            <p:nvPr/>
          </p:nvSpPr>
          <p:spPr bwMode="auto">
            <a:xfrm>
              <a:off x="7075488" y="2055814"/>
              <a:ext cx="708025" cy="1452563"/>
            </a:xfrm>
            <a:custGeom>
              <a:avLst/>
              <a:gdLst>
                <a:gd name="T0" fmla="*/ 12 w 167"/>
                <a:gd name="T1" fmla="*/ 74 h 342"/>
                <a:gd name="T2" fmla="*/ 10 w 167"/>
                <a:gd name="T3" fmla="*/ 85 h 342"/>
                <a:gd name="T4" fmla="*/ 3 w 167"/>
                <a:gd name="T5" fmla="*/ 140 h 342"/>
                <a:gd name="T6" fmla="*/ 78 w 167"/>
                <a:gd name="T7" fmla="*/ 134 h 342"/>
                <a:gd name="T8" fmla="*/ 127 w 167"/>
                <a:gd name="T9" fmla="*/ 128 h 342"/>
                <a:gd name="T10" fmla="*/ 63 w 167"/>
                <a:gd name="T11" fmla="*/ 285 h 342"/>
                <a:gd name="T12" fmla="*/ 167 w 167"/>
                <a:gd name="T13" fmla="*/ 58 h 342"/>
                <a:gd name="T14" fmla="*/ 103 w 167"/>
                <a:gd name="T15" fmla="*/ 103 h 342"/>
                <a:gd name="T16" fmla="*/ 108 w 167"/>
                <a:gd name="T17" fmla="*/ 45 h 342"/>
                <a:gd name="T18" fmla="*/ 76 w 167"/>
                <a:gd name="T19" fmla="*/ 109 h 342"/>
                <a:gd name="T20" fmla="*/ 43 w 167"/>
                <a:gd name="T21" fmla="*/ 108 h 342"/>
                <a:gd name="T22" fmla="*/ 50 w 167"/>
                <a:gd name="T23" fmla="*/ 0 h 342"/>
                <a:gd name="T24" fmla="*/ 12 w 167"/>
                <a:gd name="T25" fmla="*/ 74 h 342"/>
                <a:gd name="T26" fmla="*/ 51 w 167"/>
                <a:gd name="T27" fmla="*/ 319 h 342"/>
                <a:gd name="T28" fmla="*/ 46 w 167"/>
                <a:gd name="T29" fmla="*/ 342 h 342"/>
                <a:gd name="T30" fmla="*/ 51 w 167"/>
                <a:gd name="T3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342">
                  <a:moveTo>
                    <a:pt x="12" y="74"/>
                  </a:moveTo>
                  <a:cubicBezTo>
                    <a:pt x="11" y="78"/>
                    <a:pt x="11" y="81"/>
                    <a:pt x="10" y="85"/>
                  </a:cubicBezTo>
                  <a:cubicBezTo>
                    <a:pt x="6" y="115"/>
                    <a:pt x="0" y="139"/>
                    <a:pt x="3" y="140"/>
                  </a:cubicBezTo>
                  <a:cubicBezTo>
                    <a:pt x="6" y="141"/>
                    <a:pt x="35" y="154"/>
                    <a:pt x="78" y="134"/>
                  </a:cubicBezTo>
                  <a:cubicBezTo>
                    <a:pt x="100" y="123"/>
                    <a:pt x="127" y="128"/>
                    <a:pt x="127" y="128"/>
                  </a:cubicBezTo>
                  <a:cubicBezTo>
                    <a:pt x="115" y="156"/>
                    <a:pt x="83" y="231"/>
                    <a:pt x="63" y="285"/>
                  </a:cubicBezTo>
                  <a:cubicBezTo>
                    <a:pt x="92" y="212"/>
                    <a:pt x="167" y="58"/>
                    <a:pt x="167" y="58"/>
                  </a:cubicBezTo>
                  <a:cubicBezTo>
                    <a:pt x="167" y="58"/>
                    <a:pt x="110" y="106"/>
                    <a:pt x="103" y="103"/>
                  </a:cubicBezTo>
                  <a:cubicBezTo>
                    <a:pt x="95" y="101"/>
                    <a:pt x="103" y="71"/>
                    <a:pt x="108" y="45"/>
                  </a:cubicBezTo>
                  <a:cubicBezTo>
                    <a:pt x="112" y="19"/>
                    <a:pt x="84" y="97"/>
                    <a:pt x="76" y="109"/>
                  </a:cubicBezTo>
                  <a:cubicBezTo>
                    <a:pt x="68" y="122"/>
                    <a:pt x="51" y="124"/>
                    <a:pt x="43" y="108"/>
                  </a:cubicBezTo>
                  <a:cubicBezTo>
                    <a:pt x="36" y="92"/>
                    <a:pt x="50" y="0"/>
                    <a:pt x="50" y="0"/>
                  </a:cubicBezTo>
                  <a:cubicBezTo>
                    <a:pt x="50" y="0"/>
                    <a:pt x="30" y="42"/>
                    <a:pt x="12" y="74"/>
                  </a:cubicBezTo>
                  <a:close/>
                  <a:moveTo>
                    <a:pt x="51" y="319"/>
                  </a:moveTo>
                  <a:cubicBezTo>
                    <a:pt x="48" y="330"/>
                    <a:pt x="46" y="338"/>
                    <a:pt x="46" y="342"/>
                  </a:cubicBezTo>
                  <a:cubicBezTo>
                    <a:pt x="48" y="336"/>
                    <a:pt x="50" y="328"/>
                    <a:pt x="51" y="319"/>
                  </a:cubicBezTo>
                  <a:close/>
                </a:path>
              </a:pathLst>
            </a:custGeom>
            <a:solidFill>
              <a:srgbClr val="26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9" name="Freeform 44"/>
            <p:cNvSpPr/>
            <p:nvPr/>
          </p:nvSpPr>
          <p:spPr bwMode="auto">
            <a:xfrm>
              <a:off x="7283451" y="2925764"/>
              <a:ext cx="1673225" cy="815975"/>
            </a:xfrm>
            <a:custGeom>
              <a:avLst/>
              <a:gdLst>
                <a:gd name="T0" fmla="*/ 0 w 395"/>
                <a:gd name="T1" fmla="*/ 140 h 192"/>
                <a:gd name="T2" fmla="*/ 35 w 395"/>
                <a:gd name="T3" fmla="*/ 135 h 192"/>
                <a:gd name="T4" fmla="*/ 73 w 395"/>
                <a:gd name="T5" fmla="*/ 156 h 192"/>
                <a:gd name="T6" fmla="*/ 120 w 395"/>
                <a:gd name="T7" fmla="*/ 148 h 192"/>
                <a:gd name="T8" fmla="*/ 201 w 395"/>
                <a:gd name="T9" fmla="*/ 170 h 192"/>
                <a:gd name="T10" fmla="*/ 291 w 395"/>
                <a:gd name="T11" fmla="*/ 163 h 192"/>
                <a:gd name="T12" fmla="*/ 327 w 395"/>
                <a:gd name="T13" fmla="*/ 183 h 192"/>
                <a:gd name="T14" fmla="*/ 358 w 395"/>
                <a:gd name="T15" fmla="*/ 182 h 192"/>
                <a:gd name="T16" fmla="*/ 393 w 395"/>
                <a:gd name="T17" fmla="*/ 192 h 192"/>
                <a:gd name="T18" fmla="*/ 395 w 395"/>
                <a:gd name="T19" fmla="*/ 192 h 192"/>
                <a:gd name="T20" fmla="*/ 384 w 395"/>
                <a:gd name="T21" fmla="*/ 111 h 192"/>
                <a:gd name="T22" fmla="*/ 369 w 395"/>
                <a:gd name="T23" fmla="*/ 164 h 192"/>
                <a:gd name="T24" fmla="*/ 336 w 395"/>
                <a:gd name="T25" fmla="*/ 165 h 192"/>
                <a:gd name="T26" fmla="*/ 332 w 395"/>
                <a:gd name="T27" fmla="*/ 101 h 192"/>
                <a:gd name="T28" fmla="*/ 307 w 395"/>
                <a:gd name="T29" fmla="*/ 157 h 192"/>
                <a:gd name="T30" fmla="*/ 282 w 395"/>
                <a:gd name="T31" fmla="*/ 140 h 192"/>
                <a:gd name="T32" fmla="*/ 280 w 395"/>
                <a:gd name="T33" fmla="*/ 58 h 192"/>
                <a:gd name="T34" fmla="*/ 218 w 395"/>
                <a:gd name="T35" fmla="*/ 160 h 192"/>
                <a:gd name="T36" fmla="*/ 152 w 395"/>
                <a:gd name="T37" fmla="*/ 147 h 192"/>
                <a:gd name="T38" fmla="*/ 148 w 395"/>
                <a:gd name="T39" fmla="*/ 43 h 192"/>
                <a:gd name="T40" fmla="*/ 86 w 395"/>
                <a:gd name="T41" fmla="*/ 139 h 192"/>
                <a:gd name="T42" fmla="*/ 54 w 395"/>
                <a:gd name="T43" fmla="*/ 134 h 192"/>
                <a:gd name="T44" fmla="*/ 69 w 395"/>
                <a:gd name="T45" fmla="*/ 12 h 192"/>
                <a:gd name="T46" fmla="*/ 0 w 395"/>
                <a:gd name="T47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5" h="192">
                  <a:moveTo>
                    <a:pt x="0" y="140"/>
                  </a:moveTo>
                  <a:cubicBezTo>
                    <a:pt x="13" y="137"/>
                    <a:pt x="21" y="121"/>
                    <a:pt x="35" y="135"/>
                  </a:cubicBezTo>
                  <a:cubicBezTo>
                    <a:pt x="48" y="149"/>
                    <a:pt x="59" y="163"/>
                    <a:pt x="73" y="156"/>
                  </a:cubicBezTo>
                  <a:cubicBezTo>
                    <a:pt x="86" y="148"/>
                    <a:pt x="105" y="137"/>
                    <a:pt x="120" y="148"/>
                  </a:cubicBezTo>
                  <a:cubicBezTo>
                    <a:pt x="162" y="177"/>
                    <a:pt x="163" y="159"/>
                    <a:pt x="201" y="170"/>
                  </a:cubicBezTo>
                  <a:cubicBezTo>
                    <a:pt x="244" y="182"/>
                    <a:pt x="278" y="151"/>
                    <a:pt x="291" y="163"/>
                  </a:cubicBezTo>
                  <a:cubicBezTo>
                    <a:pt x="304" y="176"/>
                    <a:pt x="317" y="184"/>
                    <a:pt x="327" y="183"/>
                  </a:cubicBezTo>
                  <a:cubicBezTo>
                    <a:pt x="336" y="182"/>
                    <a:pt x="335" y="176"/>
                    <a:pt x="358" y="182"/>
                  </a:cubicBezTo>
                  <a:cubicBezTo>
                    <a:pt x="365" y="185"/>
                    <a:pt x="386" y="191"/>
                    <a:pt x="393" y="192"/>
                  </a:cubicBezTo>
                  <a:cubicBezTo>
                    <a:pt x="395" y="192"/>
                    <a:pt x="395" y="192"/>
                    <a:pt x="395" y="192"/>
                  </a:cubicBezTo>
                  <a:cubicBezTo>
                    <a:pt x="384" y="111"/>
                    <a:pt x="384" y="111"/>
                    <a:pt x="384" y="111"/>
                  </a:cubicBezTo>
                  <a:cubicBezTo>
                    <a:pt x="384" y="111"/>
                    <a:pt x="377" y="142"/>
                    <a:pt x="369" y="164"/>
                  </a:cubicBezTo>
                  <a:cubicBezTo>
                    <a:pt x="360" y="187"/>
                    <a:pt x="343" y="167"/>
                    <a:pt x="336" y="165"/>
                  </a:cubicBezTo>
                  <a:cubicBezTo>
                    <a:pt x="329" y="164"/>
                    <a:pt x="331" y="113"/>
                    <a:pt x="332" y="101"/>
                  </a:cubicBezTo>
                  <a:cubicBezTo>
                    <a:pt x="333" y="89"/>
                    <a:pt x="313" y="150"/>
                    <a:pt x="307" y="157"/>
                  </a:cubicBezTo>
                  <a:cubicBezTo>
                    <a:pt x="301" y="165"/>
                    <a:pt x="291" y="150"/>
                    <a:pt x="282" y="140"/>
                  </a:cubicBezTo>
                  <a:cubicBezTo>
                    <a:pt x="274" y="130"/>
                    <a:pt x="280" y="71"/>
                    <a:pt x="280" y="58"/>
                  </a:cubicBezTo>
                  <a:cubicBezTo>
                    <a:pt x="279" y="45"/>
                    <a:pt x="243" y="159"/>
                    <a:pt x="218" y="160"/>
                  </a:cubicBezTo>
                  <a:cubicBezTo>
                    <a:pt x="194" y="162"/>
                    <a:pt x="165" y="152"/>
                    <a:pt x="152" y="147"/>
                  </a:cubicBezTo>
                  <a:cubicBezTo>
                    <a:pt x="139" y="142"/>
                    <a:pt x="142" y="65"/>
                    <a:pt x="148" y="43"/>
                  </a:cubicBezTo>
                  <a:cubicBezTo>
                    <a:pt x="153" y="22"/>
                    <a:pt x="102" y="130"/>
                    <a:pt x="86" y="139"/>
                  </a:cubicBezTo>
                  <a:cubicBezTo>
                    <a:pt x="69" y="149"/>
                    <a:pt x="63" y="146"/>
                    <a:pt x="54" y="134"/>
                  </a:cubicBezTo>
                  <a:cubicBezTo>
                    <a:pt x="45" y="122"/>
                    <a:pt x="67" y="24"/>
                    <a:pt x="69" y="12"/>
                  </a:cubicBezTo>
                  <a:cubicBezTo>
                    <a:pt x="72" y="0"/>
                    <a:pt x="7" y="137"/>
                    <a:pt x="0" y="140"/>
                  </a:cubicBezTo>
                  <a:close/>
                </a:path>
              </a:pathLst>
            </a:custGeom>
            <a:solidFill>
              <a:srgbClr val="26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0" name="Freeform 45"/>
            <p:cNvSpPr/>
            <p:nvPr/>
          </p:nvSpPr>
          <p:spPr bwMode="auto">
            <a:xfrm>
              <a:off x="7062788" y="1908176"/>
              <a:ext cx="233363" cy="763588"/>
            </a:xfrm>
            <a:custGeom>
              <a:avLst/>
              <a:gdLst>
                <a:gd name="T0" fmla="*/ 51 w 55"/>
                <a:gd name="T1" fmla="*/ 29 h 180"/>
                <a:gd name="T2" fmla="*/ 19 w 55"/>
                <a:gd name="T3" fmla="*/ 52 h 180"/>
                <a:gd name="T4" fmla="*/ 4 w 55"/>
                <a:gd name="T5" fmla="*/ 126 h 180"/>
                <a:gd name="T6" fmla="*/ 8 w 55"/>
                <a:gd name="T7" fmla="*/ 172 h 180"/>
                <a:gd name="T8" fmla="*/ 41 w 55"/>
                <a:gd name="T9" fmla="*/ 122 h 180"/>
                <a:gd name="T10" fmla="*/ 51 w 55"/>
                <a:gd name="T11" fmla="*/ 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80">
                  <a:moveTo>
                    <a:pt x="51" y="29"/>
                  </a:moveTo>
                  <a:cubicBezTo>
                    <a:pt x="48" y="27"/>
                    <a:pt x="39" y="0"/>
                    <a:pt x="19" y="52"/>
                  </a:cubicBezTo>
                  <a:cubicBezTo>
                    <a:pt x="0" y="105"/>
                    <a:pt x="3" y="88"/>
                    <a:pt x="4" y="126"/>
                  </a:cubicBezTo>
                  <a:cubicBezTo>
                    <a:pt x="6" y="165"/>
                    <a:pt x="3" y="180"/>
                    <a:pt x="8" y="172"/>
                  </a:cubicBezTo>
                  <a:cubicBezTo>
                    <a:pt x="12" y="164"/>
                    <a:pt x="34" y="142"/>
                    <a:pt x="41" y="122"/>
                  </a:cubicBezTo>
                  <a:cubicBezTo>
                    <a:pt x="48" y="103"/>
                    <a:pt x="55" y="31"/>
                    <a:pt x="51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1" name="Freeform 46"/>
            <p:cNvSpPr/>
            <p:nvPr/>
          </p:nvSpPr>
          <p:spPr bwMode="auto">
            <a:xfrm>
              <a:off x="7070726" y="1987551"/>
              <a:ext cx="220663" cy="663575"/>
            </a:xfrm>
            <a:custGeom>
              <a:avLst/>
              <a:gdLst>
                <a:gd name="T0" fmla="*/ 50 w 52"/>
                <a:gd name="T1" fmla="*/ 9 h 156"/>
                <a:gd name="T2" fmla="*/ 45 w 52"/>
                <a:gd name="T3" fmla="*/ 3 h 156"/>
                <a:gd name="T4" fmla="*/ 29 w 52"/>
                <a:gd name="T5" fmla="*/ 7 h 156"/>
                <a:gd name="T6" fmla="*/ 3 w 52"/>
                <a:gd name="T7" fmla="*/ 67 h 156"/>
                <a:gd name="T8" fmla="*/ 1 w 52"/>
                <a:gd name="T9" fmla="*/ 107 h 156"/>
                <a:gd name="T10" fmla="*/ 2 w 52"/>
                <a:gd name="T11" fmla="*/ 148 h 156"/>
                <a:gd name="T12" fmla="*/ 2 w 52"/>
                <a:gd name="T13" fmla="*/ 155 h 156"/>
                <a:gd name="T14" fmla="*/ 4 w 52"/>
                <a:gd name="T15" fmla="*/ 156 h 156"/>
                <a:gd name="T16" fmla="*/ 6 w 52"/>
                <a:gd name="T17" fmla="*/ 153 h 156"/>
                <a:gd name="T18" fmla="*/ 40 w 52"/>
                <a:gd name="T19" fmla="*/ 104 h 156"/>
                <a:gd name="T20" fmla="*/ 52 w 52"/>
                <a:gd name="T21" fmla="*/ 18 h 156"/>
                <a:gd name="T22" fmla="*/ 51 w 52"/>
                <a:gd name="T23" fmla="*/ 10 h 156"/>
                <a:gd name="T24" fmla="*/ 49 w 52"/>
                <a:gd name="T25" fmla="*/ 10 h 156"/>
                <a:gd name="T26" fmla="*/ 49 w 52"/>
                <a:gd name="T27" fmla="*/ 10 h 156"/>
                <a:gd name="T28" fmla="*/ 49 w 52"/>
                <a:gd name="T29" fmla="*/ 10 h 156"/>
                <a:gd name="T30" fmla="*/ 49 w 52"/>
                <a:gd name="T31" fmla="*/ 10 h 156"/>
                <a:gd name="T32" fmla="*/ 49 w 52"/>
                <a:gd name="T33" fmla="*/ 10 h 156"/>
                <a:gd name="T34" fmla="*/ 49 w 52"/>
                <a:gd name="T35" fmla="*/ 10 h 156"/>
                <a:gd name="T36" fmla="*/ 49 w 52"/>
                <a:gd name="T37" fmla="*/ 13 h 156"/>
                <a:gd name="T38" fmla="*/ 46 w 52"/>
                <a:gd name="T39" fmla="*/ 62 h 156"/>
                <a:gd name="T40" fmla="*/ 21 w 52"/>
                <a:gd name="T41" fmla="*/ 132 h 156"/>
                <a:gd name="T42" fmla="*/ 4 w 52"/>
                <a:gd name="T43" fmla="*/ 154 h 156"/>
                <a:gd name="T44" fmla="*/ 3 w 52"/>
                <a:gd name="T45" fmla="*/ 154 h 156"/>
                <a:gd name="T46" fmla="*/ 4 w 52"/>
                <a:gd name="T47" fmla="*/ 154 h 156"/>
                <a:gd name="T48" fmla="*/ 4 w 52"/>
                <a:gd name="T49" fmla="*/ 154 h 156"/>
                <a:gd name="T50" fmla="*/ 4 w 52"/>
                <a:gd name="T51" fmla="*/ 155 h 156"/>
                <a:gd name="T52" fmla="*/ 4 w 52"/>
                <a:gd name="T53" fmla="*/ 154 h 156"/>
                <a:gd name="T54" fmla="*/ 4 w 52"/>
                <a:gd name="T55" fmla="*/ 154 h 156"/>
                <a:gd name="T56" fmla="*/ 4 w 52"/>
                <a:gd name="T57" fmla="*/ 154 h 156"/>
                <a:gd name="T58" fmla="*/ 4 w 52"/>
                <a:gd name="T59" fmla="*/ 154 h 156"/>
                <a:gd name="T60" fmla="*/ 4 w 52"/>
                <a:gd name="T61" fmla="*/ 154 h 156"/>
                <a:gd name="T62" fmla="*/ 4 w 52"/>
                <a:gd name="T63" fmla="*/ 148 h 156"/>
                <a:gd name="T64" fmla="*/ 3 w 52"/>
                <a:gd name="T65" fmla="*/ 107 h 156"/>
                <a:gd name="T66" fmla="*/ 5 w 52"/>
                <a:gd name="T67" fmla="*/ 68 h 156"/>
                <a:gd name="T68" fmla="*/ 31 w 52"/>
                <a:gd name="T69" fmla="*/ 8 h 156"/>
                <a:gd name="T70" fmla="*/ 45 w 52"/>
                <a:gd name="T71" fmla="*/ 6 h 156"/>
                <a:gd name="T72" fmla="*/ 49 w 52"/>
                <a:gd name="T73" fmla="*/ 1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6">
                  <a:moveTo>
                    <a:pt x="49" y="1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8" y="6"/>
                    <a:pt x="46" y="4"/>
                    <a:pt x="45" y="3"/>
                  </a:cubicBezTo>
                  <a:cubicBezTo>
                    <a:pt x="43" y="1"/>
                    <a:pt x="41" y="0"/>
                    <a:pt x="39" y="0"/>
                  </a:cubicBezTo>
                  <a:cubicBezTo>
                    <a:pt x="36" y="0"/>
                    <a:pt x="33" y="2"/>
                    <a:pt x="29" y="7"/>
                  </a:cubicBezTo>
                  <a:cubicBezTo>
                    <a:pt x="25" y="12"/>
                    <a:pt x="21" y="20"/>
                    <a:pt x="16" y="33"/>
                  </a:cubicBezTo>
                  <a:cubicBezTo>
                    <a:pt x="10" y="51"/>
                    <a:pt x="6" y="61"/>
                    <a:pt x="3" y="67"/>
                  </a:cubicBezTo>
                  <a:cubicBezTo>
                    <a:pt x="1" y="74"/>
                    <a:pt x="0" y="78"/>
                    <a:pt x="0" y="83"/>
                  </a:cubicBezTo>
                  <a:cubicBezTo>
                    <a:pt x="0" y="88"/>
                    <a:pt x="1" y="95"/>
                    <a:pt x="1" y="107"/>
                  </a:cubicBezTo>
                  <a:cubicBezTo>
                    <a:pt x="2" y="116"/>
                    <a:pt x="2" y="124"/>
                    <a:pt x="2" y="130"/>
                  </a:cubicBezTo>
                  <a:cubicBezTo>
                    <a:pt x="2" y="138"/>
                    <a:pt x="2" y="144"/>
                    <a:pt x="2" y="148"/>
                  </a:cubicBezTo>
                  <a:cubicBezTo>
                    <a:pt x="2" y="150"/>
                    <a:pt x="2" y="152"/>
                    <a:pt x="2" y="153"/>
                  </a:cubicBezTo>
                  <a:cubicBezTo>
                    <a:pt x="2" y="154"/>
                    <a:pt x="2" y="154"/>
                    <a:pt x="2" y="155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6"/>
                    <a:pt x="5" y="156"/>
                    <a:pt x="5" y="155"/>
                  </a:cubicBezTo>
                  <a:cubicBezTo>
                    <a:pt x="6" y="155"/>
                    <a:pt x="6" y="154"/>
                    <a:pt x="6" y="153"/>
                  </a:cubicBezTo>
                  <a:cubicBezTo>
                    <a:pt x="9" y="150"/>
                    <a:pt x="15" y="142"/>
                    <a:pt x="22" y="133"/>
                  </a:cubicBezTo>
                  <a:cubicBezTo>
                    <a:pt x="29" y="124"/>
                    <a:pt x="36" y="114"/>
                    <a:pt x="40" y="104"/>
                  </a:cubicBezTo>
                  <a:cubicBezTo>
                    <a:pt x="43" y="96"/>
                    <a:pt x="46" y="79"/>
                    <a:pt x="48" y="63"/>
                  </a:cubicBezTo>
                  <a:cubicBezTo>
                    <a:pt x="50" y="46"/>
                    <a:pt x="52" y="28"/>
                    <a:pt x="52" y="18"/>
                  </a:cubicBezTo>
                  <a:cubicBezTo>
                    <a:pt x="52" y="16"/>
                    <a:pt x="51" y="14"/>
                    <a:pt x="51" y="12"/>
                  </a:cubicBezTo>
                  <a:cubicBezTo>
                    <a:pt x="51" y="11"/>
                    <a:pt x="51" y="11"/>
                    <a:pt x="51" y="10"/>
                  </a:cubicBezTo>
                  <a:cubicBezTo>
                    <a:pt x="51" y="10"/>
                    <a:pt x="51" y="9"/>
                    <a:pt x="50" y="9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3"/>
                  </a:cubicBezTo>
                  <a:cubicBezTo>
                    <a:pt x="49" y="14"/>
                    <a:pt x="50" y="16"/>
                    <a:pt x="50" y="18"/>
                  </a:cubicBezTo>
                  <a:cubicBezTo>
                    <a:pt x="50" y="28"/>
                    <a:pt x="48" y="46"/>
                    <a:pt x="46" y="62"/>
                  </a:cubicBezTo>
                  <a:cubicBezTo>
                    <a:pt x="44" y="79"/>
                    <a:pt x="41" y="95"/>
                    <a:pt x="38" y="103"/>
                  </a:cubicBezTo>
                  <a:cubicBezTo>
                    <a:pt x="34" y="113"/>
                    <a:pt x="27" y="123"/>
                    <a:pt x="21" y="132"/>
                  </a:cubicBezTo>
                  <a:cubicBezTo>
                    <a:pt x="14" y="141"/>
                    <a:pt x="7" y="148"/>
                    <a:pt x="5" y="152"/>
                  </a:cubicBezTo>
                  <a:cubicBezTo>
                    <a:pt x="4" y="153"/>
                    <a:pt x="4" y="154"/>
                    <a:pt x="4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154"/>
                    <a:pt x="4" y="153"/>
                    <a:pt x="4" y="152"/>
                  </a:cubicBezTo>
                  <a:cubicBezTo>
                    <a:pt x="4" y="151"/>
                    <a:pt x="4" y="149"/>
                    <a:pt x="4" y="148"/>
                  </a:cubicBezTo>
                  <a:cubicBezTo>
                    <a:pt x="4" y="144"/>
                    <a:pt x="4" y="138"/>
                    <a:pt x="4" y="130"/>
                  </a:cubicBezTo>
                  <a:cubicBezTo>
                    <a:pt x="4" y="124"/>
                    <a:pt x="4" y="116"/>
                    <a:pt x="3" y="107"/>
                  </a:cubicBezTo>
                  <a:cubicBezTo>
                    <a:pt x="3" y="95"/>
                    <a:pt x="2" y="88"/>
                    <a:pt x="2" y="83"/>
                  </a:cubicBezTo>
                  <a:cubicBezTo>
                    <a:pt x="2" y="78"/>
                    <a:pt x="3" y="75"/>
                    <a:pt x="5" y="68"/>
                  </a:cubicBezTo>
                  <a:cubicBezTo>
                    <a:pt x="8" y="61"/>
                    <a:pt x="12" y="51"/>
                    <a:pt x="18" y="34"/>
                  </a:cubicBezTo>
                  <a:cubicBezTo>
                    <a:pt x="23" y="21"/>
                    <a:pt x="27" y="13"/>
                    <a:pt x="31" y="8"/>
                  </a:cubicBezTo>
                  <a:cubicBezTo>
                    <a:pt x="34" y="3"/>
                    <a:pt x="37" y="2"/>
                    <a:pt x="39" y="2"/>
                  </a:cubicBezTo>
                  <a:cubicBezTo>
                    <a:pt x="41" y="2"/>
                    <a:pt x="43" y="4"/>
                    <a:pt x="45" y="6"/>
                  </a:cubicBezTo>
                  <a:cubicBezTo>
                    <a:pt x="45" y="7"/>
                    <a:pt x="46" y="8"/>
                    <a:pt x="47" y="8"/>
                  </a:cubicBezTo>
                  <a:cubicBezTo>
                    <a:pt x="48" y="9"/>
                    <a:pt x="48" y="10"/>
                    <a:pt x="49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2" name="Freeform 47"/>
            <p:cNvSpPr/>
            <p:nvPr/>
          </p:nvSpPr>
          <p:spPr bwMode="auto">
            <a:xfrm>
              <a:off x="7202488" y="1966914"/>
              <a:ext cx="119063" cy="161925"/>
            </a:xfrm>
            <a:custGeom>
              <a:avLst/>
              <a:gdLst>
                <a:gd name="T0" fmla="*/ 9 w 28"/>
                <a:gd name="T1" fmla="*/ 4 h 38"/>
                <a:gd name="T2" fmla="*/ 23 w 28"/>
                <a:gd name="T3" fmla="*/ 11 h 38"/>
                <a:gd name="T4" fmla="*/ 20 w 28"/>
                <a:gd name="T5" fmla="*/ 37 h 38"/>
                <a:gd name="T6" fmla="*/ 13 w 28"/>
                <a:gd name="T7" fmla="*/ 27 h 38"/>
                <a:gd name="T8" fmla="*/ 1 w 28"/>
                <a:gd name="T9" fmla="*/ 10 h 38"/>
                <a:gd name="T10" fmla="*/ 9 w 28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8">
                  <a:moveTo>
                    <a:pt x="9" y="4"/>
                  </a:moveTo>
                  <a:cubicBezTo>
                    <a:pt x="9" y="4"/>
                    <a:pt x="18" y="0"/>
                    <a:pt x="23" y="11"/>
                  </a:cubicBezTo>
                  <a:cubicBezTo>
                    <a:pt x="28" y="23"/>
                    <a:pt x="27" y="36"/>
                    <a:pt x="20" y="37"/>
                  </a:cubicBezTo>
                  <a:cubicBezTo>
                    <a:pt x="13" y="38"/>
                    <a:pt x="16" y="30"/>
                    <a:pt x="13" y="27"/>
                  </a:cubicBezTo>
                  <a:cubicBezTo>
                    <a:pt x="8" y="23"/>
                    <a:pt x="0" y="14"/>
                    <a:pt x="1" y="10"/>
                  </a:cubicBezTo>
                  <a:cubicBezTo>
                    <a:pt x="3" y="3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F7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3" name="Freeform 48"/>
            <p:cNvSpPr/>
            <p:nvPr/>
          </p:nvSpPr>
          <p:spPr bwMode="auto">
            <a:xfrm>
              <a:off x="7202488" y="1979614"/>
              <a:ext cx="106363" cy="149225"/>
            </a:xfrm>
            <a:custGeom>
              <a:avLst/>
              <a:gdLst>
                <a:gd name="T0" fmla="*/ 25 w 25"/>
                <a:gd name="T1" fmla="*/ 29 h 35"/>
                <a:gd name="T2" fmla="*/ 20 w 25"/>
                <a:gd name="T3" fmla="*/ 34 h 35"/>
                <a:gd name="T4" fmla="*/ 13 w 25"/>
                <a:gd name="T5" fmla="*/ 24 h 35"/>
                <a:gd name="T6" fmla="*/ 1 w 25"/>
                <a:gd name="T7" fmla="*/ 7 h 35"/>
                <a:gd name="T8" fmla="*/ 9 w 25"/>
                <a:gd name="T9" fmla="*/ 1 h 35"/>
                <a:gd name="T10" fmla="*/ 17 w 25"/>
                <a:gd name="T11" fmla="*/ 17 h 35"/>
                <a:gd name="T12" fmla="*/ 20 w 25"/>
                <a:gd name="T13" fmla="*/ 31 h 35"/>
                <a:gd name="T14" fmla="*/ 25 w 25"/>
                <a:gd name="T15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5">
                  <a:moveTo>
                    <a:pt x="25" y="29"/>
                  </a:moveTo>
                  <a:cubicBezTo>
                    <a:pt x="24" y="32"/>
                    <a:pt x="22" y="34"/>
                    <a:pt x="20" y="34"/>
                  </a:cubicBezTo>
                  <a:cubicBezTo>
                    <a:pt x="13" y="35"/>
                    <a:pt x="16" y="27"/>
                    <a:pt x="13" y="24"/>
                  </a:cubicBezTo>
                  <a:cubicBezTo>
                    <a:pt x="8" y="20"/>
                    <a:pt x="0" y="11"/>
                    <a:pt x="1" y="7"/>
                  </a:cubicBezTo>
                  <a:cubicBezTo>
                    <a:pt x="3" y="0"/>
                    <a:pt x="8" y="0"/>
                    <a:pt x="9" y="1"/>
                  </a:cubicBezTo>
                  <a:cubicBezTo>
                    <a:pt x="13" y="6"/>
                    <a:pt x="16" y="13"/>
                    <a:pt x="17" y="17"/>
                  </a:cubicBezTo>
                  <a:cubicBezTo>
                    <a:pt x="17" y="25"/>
                    <a:pt x="17" y="30"/>
                    <a:pt x="20" y="31"/>
                  </a:cubicBezTo>
                  <a:cubicBezTo>
                    <a:pt x="21" y="31"/>
                    <a:pt x="23" y="30"/>
                    <a:pt x="25" y="29"/>
                  </a:cubicBezTo>
                  <a:close/>
                </a:path>
              </a:pathLst>
            </a:custGeom>
            <a:solidFill>
              <a:srgbClr val="E68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4" name="Freeform 49"/>
            <p:cNvSpPr/>
            <p:nvPr/>
          </p:nvSpPr>
          <p:spPr bwMode="auto">
            <a:xfrm>
              <a:off x="7058026" y="498476"/>
              <a:ext cx="492125" cy="3055938"/>
            </a:xfrm>
            <a:custGeom>
              <a:avLst/>
              <a:gdLst>
                <a:gd name="T0" fmla="*/ 60 w 116"/>
                <a:gd name="T1" fmla="*/ 132 h 720"/>
                <a:gd name="T2" fmla="*/ 41 w 116"/>
                <a:gd name="T3" fmla="*/ 273 h 720"/>
                <a:gd name="T4" fmla="*/ 9 w 116"/>
                <a:gd name="T5" fmla="*/ 641 h 720"/>
                <a:gd name="T6" fmla="*/ 2 w 116"/>
                <a:gd name="T7" fmla="*/ 697 h 720"/>
                <a:gd name="T8" fmla="*/ 1 w 116"/>
                <a:gd name="T9" fmla="*/ 717 h 720"/>
                <a:gd name="T10" fmla="*/ 12 w 116"/>
                <a:gd name="T11" fmla="*/ 717 h 720"/>
                <a:gd name="T12" fmla="*/ 15 w 116"/>
                <a:gd name="T13" fmla="*/ 710 h 720"/>
                <a:gd name="T14" fmla="*/ 53 w 116"/>
                <a:gd name="T15" fmla="*/ 328 h 720"/>
                <a:gd name="T16" fmla="*/ 74 w 116"/>
                <a:gd name="T17" fmla="*/ 162 h 720"/>
                <a:gd name="T18" fmla="*/ 102 w 116"/>
                <a:gd name="T19" fmla="*/ 113 h 720"/>
                <a:gd name="T20" fmla="*/ 113 w 116"/>
                <a:gd name="T21" fmla="*/ 53 h 720"/>
                <a:gd name="T22" fmla="*/ 98 w 116"/>
                <a:gd name="T23" fmla="*/ 19 h 720"/>
                <a:gd name="T24" fmla="*/ 56 w 116"/>
                <a:gd name="T25" fmla="*/ 13 h 720"/>
                <a:gd name="T26" fmla="*/ 29 w 116"/>
                <a:gd name="T27" fmla="*/ 62 h 720"/>
                <a:gd name="T28" fmla="*/ 60 w 116"/>
                <a:gd name="T29" fmla="*/ 1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720">
                  <a:moveTo>
                    <a:pt x="60" y="132"/>
                  </a:moveTo>
                  <a:cubicBezTo>
                    <a:pt x="55" y="151"/>
                    <a:pt x="48" y="235"/>
                    <a:pt x="41" y="273"/>
                  </a:cubicBezTo>
                  <a:cubicBezTo>
                    <a:pt x="35" y="311"/>
                    <a:pt x="14" y="613"/>
                    <a:pt x="9" y="641"/>
                  </a:cubicBezTo>
                  <a:cubicBezTo>
                    <a:pt x="5" y="669"/>
                    <a:pt x="3" y="687"/>
                    <a:pt x="2" y="697"/>
                  </a:cubicBezTo>
                  <a:cubicBezTo>
                    <a:pt x="1" y="706"/>
                    <a:pt x="0" y="713"/>
                    <a:pt x="1" y="717"/>
                  </a:cubicBezTo>
                  <a:cubicBezTo>
                    <a:pt x="1" y="720"/>
                    <a:pt x="12" y="717"/>
                    <a:pt x="12" y="717"/>
                  </a:cubicBezTo>
                  <a:cubicBezTo>
                    <a:pt x="12" y="717"/>
                    <a:pt x="16" y="717"/>
                    <a:pt x="15" y="710"/>
                  </a:cubicBezTo>
                  <a:cubicBezTo>
                    <a:pt x="15" y="704"/>
                    <a:pt x="46" y="396"/>
                    <a:pt x="53" y="328"/>
                  </a:cubicBezTo>
                  <a:cubicBezTo>
                    <a:pt x="59" y="260"/>
                    <a:pt x="67" y="183"/>
                    <a:pt x="74" y="162"/>
                  </a:cubicBezTo>
                  <a:cubicBezTo>
                    <a:pt x="82" y="141"/>
                    <a:pt x="94" y="134"/>
                    <a:pt x="102" y="113"/>
                  </a:cubicBezTo>
                  <a:cubicBezTo>
                    <a:pt x="109" y="92"/>
                    <a:pt x="116" y="65"/>
                    <a:pt x="113" y="53"/>
                  </a:cubicBezTo>
                  <a:cubicBezTo>
                    <a:pt x="111" y="42"/>
                    <a:pt x="107" y="26"/>
                    <a:pt x="98" y="19"/>
                  </a:cubicBezTo>
                  <a:cubicBezTo>
                    <a:pt x="89" y="13"/>
                    <a:pt x="65" y="0"/>
                    <a:pt x="56" y="13"/>
                  </a:cubicBezTo>
                  <a:cubicBezTo>
                    <a:pt x="47" y="26"/>
                    <a:pt x="25" y="48"/>
                    <a:pt x="29" y="62"/>
                  </a:cubicBezTo>
                  <a:cubicBezTo>
                    <a:pt x="32" y="77"/>
                    <a:pt x="60" y="132"/>
                    <a:pt x="60" y="132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5" name="Freeform 50"/>
            <p:cNvSpPr/>
            <p:nvPr/>
          </p:nvSpPr>
          <p:spPr bwMode="auto">
            <a:xfrm>
              <a:off x="7058026" y="536576"/>
              <a:ext cx="360363" cy="3009900"/>
            </a:xfrm>
            <a:custGeom>
              <a:avLst/>
              <a:gdLst>
                <a:gd name="T0" fmla="*/ 60 w 85"/>
                <a:gd name="T1" fmla="*/ 123 h 709"/>
                <a:gd name="T2" fmla="*/ 41 w 85"/>
                <a:gd name="T3" fmla="*/ 264 h 709"/>
                <a:gd name="T4" fmla="*/ 9 w 85"/>
                <a:gd name="T5" fmla="*/ 632 h 709"/>
                <a:gd name="T6" fmla="*/ 2 w 85"/>
                <a:gd name="T7" fmla="*/ 688 h 709"/>
                <a:gd name="T8" fmla="*/ 1 w 85"/>
                <a:gd name="T9" fmla="*/ 708 h 709"/>
                <a:gd name="T10" fmla="*/ 5 w 85"/>
                <a:gd name="T11" fmla="*/ 709 h 709"/>
                <a:gd name="T12" fmla="*/ 7 w 85"/>
                <a:gd name="T13" fmla="*/ 706 h 709"/>
                <a:gd name="T14" fmla="*/ 51 w 85"/>
                <a:gd name="T15" fmla="*/ 231 h 709"/>
                <a:gd name="T16" fmla="*/ 71 w 85"/>
                <a:gd name="T17" fmla="*/ 141 h 709"/>
                <a:gd name="T18" fmla="*/ 69 w 85"/>
                <a:gd name="T19" fmla="*/ 120 h 709"/>
                <a:gd name="T20" fmla="*/ 83 w 85"/>
                <a:gd name="T21" fmla="*/ 73 h 709"/>
                <a:gd name="T22" fmla="*/ 81 w 85"/>
                <a:gd name="T23" fmla="*/ 63 h 709"/>
                <a:gd name="T24" fmla="*/ 58 w 85"/>
                <a:gd name="T25" fmla="*/ 88 h 709"/>
                <a:gd name="T26" fmla="*/ 41 w 85"/>
                <a:gd name="T27" fmla="*/ 41 h 709"/>
                <a:gd name="T28" fmla="*/ 61 w 85"/>
                <a:gd name="T29" fmla="*/ 0 h 709"/>
                <a:gd name="T30" fmla="*/ 56 w 85"/>
                <a:gd name="T31" fmla="*/ 4 h 709"/>
                <a:gd name="T32" fmla="*/ 29 w 85"/>
                <a:gd name="T33" fmla="*/ 53 h 709"/>
                <a:gd name="T34" fmla="*/ 60 w 85"/>
                <a:gd name="T35" fmla="*/ 12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709">
                  <a:moveTo>
                    <a:pt x="60" y="123"/>
                  </a:moveTo>
                  <a:cubicBezTo>
                    <a:pt x="55" y="142"/>
                    <a:pt x="48" y="226"/>
                    <a:pt x="41" y="264"/>
                  </a:cubicBezTo>
                  <a:cubicBezTo>
                    <a:pt x="35" y="302"/>
                    <a:pt x="14" y="604"/>
                    <a:pt x="9" y="632"/>
                  </a:cubicBezTo>
                  <a:cubicBezTo>
                    <a:pt x="5" y="660"/>
                    <a:pt x="3" y="678"/>
                    <a:pt x="2" y="688"/>
                  </a:cubicBezTo>
                  <a:cubicBezTo>
                    <a:pt x="1" y="697"/>
                    <a:pt x="0" y="704"/>
                    <a:pt x="1" y="708"/>
                  </a:cubicBezTo>
                  <a:cubicBezTo>
                    <a:pt x="1" y="709"/>
                    <a:pt x="3" y="709"/>
                    <a:pt x="5" y="709"/>
                  </a:cubicBezTo>
                  <a:cubicBezTo>
                    <a:pt x="6" y="708"/>
                    <a:pt x="6" y="707"/>
                    <a:pt x="7" y="706"/>
                  </a:cubicBezTo>
                  <a:cubicBezTo>
                    <a:pt x="9" y="697"/>
                    <a:pt x="49" y="258"/>
                    <a:pt x="51" y="231"/>
                  </a:cubicBezTo>
                  <a:cubicBezTo>
                    <a:pt x="54" y="205"/>
                    <a:pt x="69" y="144"/>
                    <a:pt x="71" y="141"/>
                  </a:cubicBezTo>
                  <a:cubicBezTo>
                    <a:pt x="73" y="138"/>
                    <a:pt x="70" y="127"/>
                    <a:pt x="69" y="120"/>
                  </a:cubicBezTo>
                  <a:cubicBezTo>
                    <a:pt x="67" y="113"/>
                    <a:pt x="81" y="80"/>
                    <a:pt x="83" y="73"/>
                  </a:cubicBezTo>
                  <a:cubicBezTo>
                    <a:pt x="85" y="67"/>
                    <a:pt x="84" y="59"/>
                    <a:pt x="81" y="63"/>
                  </a:cubicBezTo>
                  <a:cubicBezTo>
                    <a:pt x="77" y="66"/>
                    <a:pt x="62" y="93"/>
                    <a:pt x="58" y="88"/>
                  </a:cubicBezTo>
                  <a:cubicBezTo>
                    <a:pt x="54" y="82"/>
                    <a:pt x="42" y="56"/>
                    <a:pt x="41" y="41"/>
                  </a:cubicBezTo>
                  <a:cubicBezTo>
                    <a:pt x="40" y="25"/>
                    <a:pt x="60" y="0"/>
                    <a:pt x="61" y="0"/>
                  </a:cubicBezTo>
                  <a:cubicBezTo>
                    <a:pt x="59" y="1"/>
                    <a:pt x="57" y="2"/>
                    <a:pt x="56" y="4"/>
                  </a:cubicBezTo>
                  <a:cubicBezTo>
                    <a:pt x="47" y="17"/>
                    <a:pt x="25" y="39"/>
                    <a:pt x="29" y="53"/>
                  </a:cubicBezTo>
                  <a:cubicBezTo>
                    <a:pt x="32" y="68"/>
                    <a:pt x="60" y="123"/>
                    <a:pt x="60" y="123"/>
                  </a:cubicBezTo>
                  <a:close/>
                </a:path>
              </a:pathLst>
            </a:custGeom>
            <a:solidFill>
              <a:srgbClr val="8C5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6" name="Freeform 51"/>
            <p:cNvSpPr/>
            <p:nvPr/>
          </p:nvSpPr>
          <p:spPr bwMode="auto">
            <a:xfrm>
              <a:off x="7931151" y="1631951"/>
              <a:ext cx="941388" cy="657225"/>
            </a:xfrm>
            <a:custGeom>
              <a:avLst/>
              <a:gdLst>
                <a:gd name="T0" fmla="*/ 197 w 222"/>
                <a:gd name="T1" fmla="*/ 0 h 155"/>
                <a:gd name="T2" fmla="*/ 204 w 222"/>
                <a:gd name="T3" fmla="*/ 77 h 155"/>
                <a:gd name="T4" fmla="*/ 26 w 222"/>
                <a:gd name="T5" fmla="*/ 103 h 155"/>
                <a:gd name="T6" fmla="*/ 2 w 222"/>
                <a:gd name="T7" fmla="*/ 29 h 155"/>
                <a:gd name="T8" fmla="*/ 197 w 222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55">
                  <a:moveTo>
                    <a:pt x="197" y="0"/>
                  </a:moveTo>
                  <a:cubicBezTo>
                    <a:pt x="197" y="5"/>
                    <a:pt x="222" y="37"/>
                    <a:pt x="204" y="77"/>
                  </a:cubicBezTo>
                  <a:cubicBezTo>
                    <a:pt x="170" y="149"/>
                    <a:pt x="91" y="155"/>
                    <a:pt x="26" y="103"/>
                  </a:cubicBezTo>
                  <a:cubicBezTo>
                    <a:pt x="0" y="81"/>
                    <a:pt x="2" y="29"/>
                    <a:pt x="2" y="29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F7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7" name="Freeform 52"/>
            <p:cNvSpPr/>
            <p:nvPr/>
          </p:nvSpPr>
          <p:spPr bwMode="auto">
            <a:xfrm>
              <a:off x="8131176" y="1733551"/>
              <a:ext cx="203200" cy="84138"/>
            </a:xfrm>
            <a:custGeom>
              <a:avLst/>
              <a:gdLst>
                <a:gd name="T0" fmla="*/ 0 w 48"/>
                <a:gd name="T1" fmla="*/ 16 h 20"/>
                <a:gd name="T2" fmla="*/ 0 w 48"/>
                <a:gd name="T3" fmla="*/ 15 h 20"/>
                <a:gd name="T4" fmla="*/ 0 w 48"/>
                <a:gd name="T5" fmla="*/ 15 h 20"/>
                <a:gd name="T6" fmla="*/ 47 w 48"/>
                <a:gd name="T7" fmla="*/ 19 h 20"/>
                <a:gd name="T8" fmla="*/ 48 w 48"/>
                <a:gd name="T9" fmla="*/ 19 h 20"/>
                <a:gd name="T10" fmla="*/ 47 w 48"/>
                <a:gd name="T11" fmla="*/ 20 h 20"/>
                <a:gd name="T12" fmla="*/ 1 w 48"/>
                <a:gd name="T13" fmla="*/ 16 h 20"/>
                <a:gd name="T14" fmla="*/ 0 w 48"/>
                <a:gd name="T1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0">
                  <a:moveTo>
                    <a:pt x="0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0"/>
                    <a:pt x="47" y="18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22" y="2"/>
                    <a:pt x="1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8" name="Freeform 53"/>
            <p:cNvSpPr/>
            <p:nvPr/>
          </p:nvSpPr>
          <p:spPr bwMode="auto">
            <a:xfrm>
              <a:off x="7969251" y="1685926"/>
              <a:ext cx="763588" cy="582613"/>
            </a:xfrm>
            <a:custGeom>
              <a:avLst/>
              <a:gdLst>
                <a:gd name="T0" fmla="*/ 178 w 180"/>
                <a:gd name="T1" fmla="*/ 90 h 137"/>
                <a:gd name="T2" fmla="*/ 17 w 180"/>
                <a:gd name="T3" fmla="*/ 90 h 137"/>
                <a:gd name="T4" fmla="*/ 0 w 180"/>
                <a:gd name="T5" fmla="*/ 63 h 137"/>
                <a:gd name="T6" fmla="*/ 4 w 180"/>
                <a:gd name="T7" fmla="*/ 34 h 137"/>
                <a:gd name="T8" fmla="*/ 46 w 180"/>
                <a:gd name="T9" fmla="*/ 24 h 137"/>
                <a:gd name="T10" fmla="*/ 46 w 180"/>
                <a:gd name="T11" fmla="*/ 45 h 137"/>
                <a:gd name="T12" fmla="*/ 28 w 180"/>
                <a:gd name="T13" fmla="*/ 68 h 137"/>
                <a:gd name="T14" fmla="*/ 28 w 180"/>
                <a:gd name="T15" fmla="*/ 91 h 137"/>
                <a:gd name="T16" fmla="*/ 108 w 180"/>
                <a:gd name="T17" fmla="*/ 121 h 137"/>
                <a:gd name="T18" fmla="*/ 156 w 180"/>
                <a:gd name="T19" fmla="*/ 104 h 137"/>
                <a:gd name="T20" fmla="*/ 152 w 180"/>
                <a:gd name="T21" fmla="*/ 87 h 137"/>
                <a:gd name="T22" fmla="*/ 159 w 180"/>
                <a:gd name="T23" fmla="*/ 43 h 137"/>
                <a:gd name="T24" fmla="*/ 142 w 180"/>
                <a:gd name="T25" fmla="*/ 4 h 137"/>
                <a:gd name="T26" fmla="*/ 169 w 180"/>
                <a:gd name="T27" fmla="*/ 0 h 137"/>
                <a:gd name="T28" fmla="*/ 178 w 180"/>
                <a:gd name="T29" fmla="*/ 9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137">
                  <a:moveTo>
                    <a:pt x="178" y="90"/>
                  </a:moveTo>
                  <a:cubicBezTo>
                    <a:pt x="139" y="137"/>
                    <a:pt x="73" y="135"/>
                    <a:pt x="17" y="90"/>
                  </a:cubicBezTo>
                  <a:cubicBezTo>
                    <a:pt x="9" y="83"/>
                    <a:pt x="3" y="73"/>
                    <a:pt x="0" y="63"/>
                  </a:cubicBezTo>
                  <a:cubicBezTo>
                    <a:pt x="2" y="50"/>
                    <a:pt x="4" y="37"/>
                    <a:pt x="4" y="34"/>
                  </a:cubicBezTo>
                  <a:cubicBezTo>
                    <a:pt x="5" y="30"/>
                    <a:pt x="45" y="24"/>
                    <a:pt x="46" y="24"/>
                  </a:cubicBezTo>
                  <a:cubicBezTo>
                    <a:pt x="47" y="24"/>
                    <a:pt x="49" y="41"/>
                    <a:pt x="46" y="45"/>
                  </a:cubicBezTo>
                  <a:cubicBezTo>
                    <a:pt x="44" y="49"/>
                    <a:pt x="31" y="64"/>
                    <a:pt x="28" y="68"/>
                  </a:cubicBezTo>
                  <a:cubicBezTo>
                    <a:pt x="24" y="71"/>
                    <a:pt x="21" y="86"/>
                    <a:pt x="28" y="91"/>
                  </a:cubicBezTo>
                  <a:cubicBezTo>
                    <a:pt x="34" y="97"/>
                    <a:pt x="74" y="125"/>
                    <a:pt x="108" y="121"/>
                  </a:cubicBezTo>
                  <a:cubicBezTo>
                    <a:pt x="143" y="117"/>
                    <a:pt x="153" y="106"/>
                    <a:pt x="156" y="104"/>
                  </a:cubicBezTo>
                  <a:cubicBezTo>
                    <a:pt x="159" y="101"/>
                    <a:pt x="155" y="101"/>
                    <a:pt x="152" y="87"/>
                  </a:cubicBezTo>
                  <a:cubicBezTo>
                    <a:pt x="148" y="73"/>
                    <a:pt x="159" y="55"/>
                    <a:pt x="159" y="43"/>
                  </a:cubicBezTo>
                  <a:cubicBezTo>
                    <a:pt x="158" y="32"/>
                    <a:pt x="142" y="4"/>
                    <a:pt x="142" y="4"/>
                  </a:cubicBezTo>
                  <a:cubicBezTo>
                    <a:pt x="146" y="4"/>
                    <a:pt x="169" y="0"/>
                    <a:pt x="169" y="0"/>
                  </a:cubicBezTo>
                  <a:cubicBezTo>
                    <a:pt x="169" y="0"/>
                    <a:pt x="180" y="60"/>
                    <a:pt x="178" y="90"/>
                  </a:cubicBezTo>
                  <a:close/>
                </a:path>
              </a:pathLst>
            </a:custGeom>
            <a:solidFill>
              <a:srgbClr val="E1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9" name="Freeform 54"/>
            <p:cNvSpPr/>
            <p:nvPr/>
          </p:nvSpPr>
          <p:spPr bwMode="auto">
            <a:xfrm>
              <a:off x="8537576" y="1627189"/>
              <a:ext cx="363538" cy="1090613"/>
            </a:xfrm>
            <a:custGeom>
              <a:avLst/>
              <a:gdLst>
                <a:gd name="T0" fmla="*/ 0 w 86"/>
                <a:gd name="T1" fmla="*/ 1 h 257"/>
                <a:gd name="T2" fmla="*/ 29 w 86"/>
                <a:gd name="T3" fmla="*/ 51 h 257"/>
                <a:gd name="T4" fmla="*/ 23 w 86"/>
                <a:gd name="T5" fmla="*/ 87 h 257"/>
                <a:gd name="T6" fmla="*/ 30 w 86"/>
                <a:gd name="T7" fmla="*/ 133 h 257"/>
                <a:gd name="T8" fmla="*/ 15 w 86"/>
                <a:gd name="T9" fmla="*/ 160 h 257"/>
                <a:gd name="T10" fmla="*/ 25 w 86"/>
                <a:gd name="T11" fmla="*/ 184 h 257"/>
                <a:gd name="T12" fmla="*/ 33 w 86"/>
                <a:gd name="T13" fmla="*/ 215 h 257"/>
                <a:gd name="T14" fmla="*/ 47 w 86"/>
                <a:gd name="T15" fmla="*/ 234 h 257"/>
                <a:gd name="T16" fmla="*/ 52 w 86"/>
                <a:gd name="T17" fmla="*/ 252 h 257"/>
                <a:gd name="T18" fmla="*/ 57 w 86"/>
                <a:gd name="T19" fmla="*/ 211 h 257"/>
                <a:gd name="T20" fmla="*/ 52 w 86"/>
                <a:gd name="T21" fmla="*/ 187 h 257"/>
                <a:gd name="T22" fmla="*/ 62 w 86"/>
                <a:gd name="T23" fmla="*/ 166 h 257"/>
                <a:gd name="T24" fmla="*/ 60 w 86"/>
                <a:gd name="T25" fmla="*/ 137 h 257"/>
                <a:gd name="T26" fmla="*/ 80 w 86"/>
                <a:gd name="T27" fmla="*/ 108 h 257"/>
                <a:gd name="T28" fmla="*/ 76 w 86"/>
                <a:gd name="T29" fmla="*/ 82 h 257"/>
                <a:gd name="T30" fmla="*/ 85 w 86"/>
                <a:gd name="T31" fmla="*/ 51 h 257"/>
                <a:gd name="T32" fmla="*/ 81 w 86"/>
                <a:gd name="T33" fmla="*/ 27 h 257"/>
                <a:gd name="T34" fmla="*/ 65 w 86"/>
                <a:gd name="T35" fmla="*/ 0 h 257"/>
                <a:gd name="T36" fmla="*/ 0 w 86"/>
                <a:gd name="T37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257">
                  <a:moveTo>
                    <a:pt x="0" y="1"/>
                  </a:moveTo>
                  <a:cubicBezTo>
                    <a:pt x="1" y="8"/>
                    <a:pt x="26" y="30"/>
                    <a:pt x="29" y="51"/>
                  </a:cubicBezTo>
                  <a:cubicBezTo>
                    <a:pt x="32" y="72"/>
                    <a:pt x="24" y="55"/>
                    <a:pt x="23" y="87"/>
                  </a:cubicBezTo>
                  <a:cubicBezTo>
                    <a:pt x="22" y="119"/>
                    <a:pt x="36" y="119"/>
                    <a:pt x="30" y="133"/>
                  </a:cubicBezTo>
                  <a:cubicBezTo>
                    <a:pt x="24" y="146"/>
                    <a:pt x="12" y="146"/>
                    <a:pt x="15" y="160"/>
                  </a:cubicBezTo>
                  <a:cubicBezTo>
                    <a:pt x="18" y="174"/>
                    <a:pt x="19" y="177"/>
                    <a:pt x="25" y="184"/>
                  </a:cubicBezTo>
                  <a:cubicBezTo>
                    <a:pt x="30" y="191"/>
                    <a:pt x="31" y="205"/>
                    <a:pt x="33" y="215"/>
                  </a:cubicBezTo>
                  <a:cubicBezTo>
                    <a:pt x="35" y="226"/>
                    <a:pt x="49" y="223"/>
                    <a:pt x="47" y="234"/>
                  </a:cubicBezTo>
                  <a:cubicBezTo>
                    <a:pt x="45" y="244"/>
                    <a:pt x="50" y="257"/>
                    <a:pt x="52" y="252"/>
                  </a:cubicBezTo>
                  <a:cubicBezTo>
                    <a:pt x="55" y="247"/>
                    <a:pt x="59" y="221"/>
                    <a:pt x="57" y="211"/>
                  </a:cubicBezTo>
                  <a:cubicBezTo>
                    <a:pt x="55" y="200"/>
                    <a:pt x="47" y="199"/>
                    <a:pt x="52" y="187"/>
                  </a:cubicBezTo>
                  <a:cubicBezTo>
                    <a:pt x="57" y="175"/>
                    <a:pt x="60" y="178"/>
                    <a:pt x="62" y="166"/>
                  </a:cubicBezTo>
                  <a:cubicBezTo>
                    <a:pt x="64" y="154"/>
                    <a:pt x="55" y="145"/>
                    <a:pt x="60" y="137"/>
                  </a:cubicBezTo>
                  <a:cubicBezTo>
                    <a:pt x="66" y="129"/>
                    <a:pt x="79" y="119"/>
                    <a:pt x="80" y="108"/>
                  </a:cubicBezTo>
                  <a:cubicBezTo>
                    <a:pt x="80" y="98"/>
                    <a:pt x="73" y="98"/>
                    <a:pt x="76" y="82"/>
                  </a:cubicBezTo>
                  <a:cubicBezTo>
                    <a:pt x="79" y="67"/>
                    <a:pt x="86" y="56"/>
                    <a:pt x="85" y="51"/>
                  </a:cubicBezTo>
                  <a:cubicBezTo>
                    <a:pt x="85" y="45"/>
                    <a:pt x="83" y="44"/>
                    <a:pt x="81" y="27"/>
                  </a:cubicBezTo>
                  <a:cubicBezTo>
                    <a:pt x="79" y="10"/>
                    <a:pt x="65" y="0"/>
                    <a:pt x="6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9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0" name="Freeform 55"/>
            <p:cNvSpPr/>
            <p:nvPr/>
          </p:nvSpPr>
          <p:spPr bwMode="auto">
            <a:xfrm>
              <a:off x="8720138" y="1647826"/>
              <a:ext cx="180975" cy="977900"/>
            </a:xfrm>
            <a:custGeom>
              <a:avLst/>
              <a:gdLst>
                <a:gd name="T0" fmla="*/ 13 w 43"/>
                <a:gd name="T1" fmla="*/ 230 h 230"/>
                <a:gd name="T2" fmla="*/ 13 w 43"/>
                <a:gd name="T3" fmla="*/ 230 h 230"/>
                <a:gd name="T4" fmla="*/ 13 w 43"/>
                <a:gd name="T5" fmla="*/ 230 h 230"/>
                <a:gd name="T6" fmla="*/ 13 w 43"/>
                <a:gd name="T7" fmla="*/ 230 h 230"/>
                <a:gd name="T8" fmla="*/ 14 w 43"/>
                <a:gd name="T9" fmla="*/ 206 h 230"/>
                <a:gd name="T10" fmla="*/ 9 w 43"/>
                <a:gd name="T11" fmla="*/ 182 h 230"/>
                <a:gd name="T12" fmla="*/ 19 w 43"/>
                <a:gd name="T13" fmla="*/ 161 h 230"/>
                <a:gd name="T14" fmla="*/ 17 w 43"/>
                <a:gd name="T15" fmla="*/ 132 h 230"/>
                <a:gd name="T16" fmla="*/ 37 w 43"/>
                <a:gd name="T17" fmla="*/ 103 h 230"/>
                <a:gd name="T18" fmla="*/ 33 w 43"/>
                <a:gd name="T19" fmla="*/ 77 h 230"/>
                <a:gd name="T20" fmla="*/ 42 w 43"/>
                <a:gd name="T21" fmla="*/ 46 h 230"/>
                <a:gd name="T22" fmla="*/ 38 w 43"/>
                <a:gd name="T23" fmla="*/ 22 h 230"/>
                <a:gd name="T24" fmla="*/ 30 w 43"/>
                <a:gd name="T25" fmla="*/ 4 h 230"/>
                <a:gd name="T26" fmla="*/ 13 w 43"/>
                <a:gd name="T27" fmla="*/ 1 h 230"/>
                <a:gd name="T28" fmla="*/ 30 w 43"/>
                <a:gd name="T29" fmla="*/ 40 h 230"/>
                <a:gd name="T30" fmla="*/ 12 w 43"/>
                <a:gd name="T31" fmla="*/ 70 h 230"/>
                <a:gd name="T32" fmla="*/ 20 w 43"/>
                <a:gd name="T33" fmla="*/ 89 h 230"/>
                <a:gd name="T34" fmla="*/ 21 w 43"/>
                <a:gd name="T35" fmla="*/ 118 h 230"/>
                <a:gd name="T36" fmla="*/ 5 w 43"/>
                <a:gd name="T37" fmla="*/ 139 h 230"/>
                <a:gd name="T38" fmla="*/ 11 w 43"/>
                <a:gd name="T39" fmla="*/ 154 h 230"/>
                <a:gd name="T40" fmla="*/ 3 w 43"/>
                <a:gd name="T41" fmla="*/ 187 h 230"/>
                <a:gd name="T42" fmla="*/ 13 w 43"/>
                <a:gd name="T43" fmla="*/ 214 h 230"/>
                <a:gd name="T44" fmla="*/ 13 w 43"/>
                <a:gd name="T4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230">
                  <a:moveTo>
                    <a:pt x="13" y="230"/>
                  </a:moveTo>
                  <a:cubicBezTo>
                    <a:pt x="13" y="230"/>
                    <a:pt x="13" y="230"/>
                    <a:pt x="13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15" y="221"/>
                    <a:pt x="15" y="211"/>
                    <a:pt x="14" y="206"/>
                  </a:cubicBezTo>
                  <a:cubicBezTo>
                    <a:pt x="12" y="195"/>
                    <a:pt x="4" y="194"/>
                    <a:pt x="9" y="182"/>
                  </a:cubicBezTo>
                  <a:cubicBezTo>
                    <a:pt x="14" y="170"/>
                    <a:pt x="17" y="173"/>
                    <a:pt x="19" y="161"/>
                  </a:cubicBezTo>
                  <a:cubicBezTo>
                    <a:pt x="21" y="149"/>
                    <a:pt x="12" y="140"/>
                    <a:pt x="17" y="132"/>
                  </a:cubicBezTo>
                  <a:cubicBezTo>
                    <a:pt x="23" y="124"/>
                    <a:pt x="36" y="114"/>
                    <a:pt x="37" y="103"/>
                  </a:cubicBezTo>
                  <a:cubicBezTo>
                    <a:pt x="37" y="93"/>
                    <a:pt x="30" y="93"/>
                    <a:pt x="33" y="77"/>
                  </a:cubicBezTo>
                  <a:cubicBezTo>
                    <a:pt x="36" y="62"/>
                    <a:pt x="43" y="51"/>
                    <a:pt x="42" y="46"/>
                  </a:cubicBezTo>
                  <a:cubicBezTo>
                    <a:pt x="42" y="40"/>
                    <a:pt x="40" y="39"/>
                    <a:pt x="38" y="22"/>
                  </a:cubicBezTo>
                  <a:cubicBezTo>
                    <a:pt x="37" y="15"/>
                    <a:pt x="34" y="8"/>
                    <a:pt x="30" y="4"/>
                  </a:cubicBezTo>
                  <a:cubicBezTo>
                    <a:pt x="21" y="1"/>
                    <a:pt x="14" y="0"/>
                    <a:pt x="13" y="1"/>
                  </a:cubicBezTo>
                  <a:cubicBezTo>
                    <a:pt x="11" y="6"/>
                    <a:pt x="33" y="27"/>
                    <a:pt x="30" y="40"/>
                  </a:cubicBezTo>
                  <a:cubicBezTo>
                    <a:pt x="26" y="54"/>
                    <a:pt x="14" y="60"/>
                    <a:pt x="12" y="70"/>
                  </a:cubicBezTo>
                  <a:cubicBezTo>
                    <a:pt x="10" y="80"/>
                    <a:pt x="17" y="77"/>
                    <a:pt x="20" y="89"/>
                  </a:cubicBezTo>
                  <a:cubicBezTo>
                    <a:pt x="23" y="100"/>
                    <a:pt x="29" y="110"/>
                    <a:pt x="21" y="118"/>
                  </a:cubicBezTo>
                  <a:cubicBezTo>
                    <a:pt x="14" y="126"/>
                    <a:pt x="1" y="130"/>
                    <a:pt x="5" y="139"/>
                  </a:cubicBezTo>
                  <a:cubicBezTo>
                    <a:pt x="9" y="147"/>
                    <a:pt x="14" y="147"/>
                    <a:pt x="11" y="154"/>
                  </a:cubicBezTo>
                  <a:cubicBezTo>
                    <a:pt x="9" y="160"/>
                    <a:pt x="0" y="178"/>
                    <a:pt x="3" y="187"/>
                  </a:cubicBezTo>
                  <a:cubicBezTo>
                    <a:pt x="6" y="197"/>
                    <a:pt x="12" y="203"/>
                    <a:pt x="13" y="214"/>
                  </a:cubicBezTo>
                  <a:cubicBezTo>
                    <a:pt x="14" y="225"/>
                    <a:pt x="13" y="230"/>
                    <a:pt x="13" y="230"/>
                  </a:cubicBezTo>
                  <a:close/>
                </a:path>
              </a:pathLst>
            </a:custGeom>
            <a:solidFill>
              <a:srgbClr val="BD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1" name="Freeform 56"/>
            <p:cNvSpPr/>
            <p:nvPr/>
          </p:nvSpPr>
          <p:spPr bwMode="auto">
            <a:xfrm>
              <a:off x="8435976" y="1873251"/>
              <a:ext cx="152400" cy="60325"/>
            </a:xfrm>
            <a:custGeom>
              <a:avLst/>
              <a:gdLst>
                <a:gd name="T0" fmla="*/ 1 w 36"/>
                <a:gd name="T1" fmla="*/ 0 h 14"/>
                <a:gd name="T2" fmla="*/ 1 w 36"/>
                <a:gd name="T3" fmla="*/ 1 h 14"/>
                <a:gd name="T4" fmla="*/ 17 w 36"/>
                <a:gd name="T5" fmla="*/ 12 h 14"/>
                <a:gd name="T6" fmla="*/ 36 w 36"/>
                <a:gd name="T7" fmla="*/ 7 h 14"/>
                <a:gd name="T8" fmla="*/ 36 w 36"/>
                <a:gd name="T9" fmla="*/ 6 h 14"/>
                <a:gd name="T10" fmla="*/ 1 w 3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4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5"/>
                    <a:pt x="7" y="10"/>
                    <a:pt x="17" y="12"/>
                  </a:cubicBezTo>
                  <a:cubicBezTo>
                    <a:pt x="27" y="14"/>
                    <a:pt x="35" y="11"/>
                    <a:pt x="36" y="7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6" name="Freeform 57"/>
            <p:cNvSpPr/>
            <p:nvPr/>
          </p:nvSpPr>
          <p:spPr bwMode="auto">
            <a:xfrm>
              <a:off x="8151813" y="1827214"/>
              <a:ext cx="152400" cy="53975"/>
            </a:xfrm>
            <a:custGeom>
              <a:avLst/>
              <a:gdLst>
                <a:gd name="T0" fmla="*/ 1 w 36"/>
                <a:gd name="T1" fmla="*/ 0 h 13"/>
                <a:gd name="T2" fmla="*/ 1 w 36"/>
                <a:gd name="T3" fmla="*/ 1 h 13"/>
                <a:gd name="T4" fmla="*/ 17 w 36"/>
                <a:gd name="T5" fmla="*/ 12 h 13"/>
                <a:gd name="T6" fmla="*/ 36 w 36"/>
                <a:gd name="T7" fmla="*/ 7 h 13"/>
                <a:gd name="T8" fmla="*/ 36 w 36"/>
                <a:gd name="T9" fmla="*/ 6 h 13"/>
                <a:gd name="T10" fmla="*/ 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5"/>
                    <a:pt x="7" y="10"/>
                    <a:pt x="17" y="12"/>
                  </a:cubicBezTo>
                  <a:cubicBezTo>
                    <a:pt x="27" y="13"/>
                    <a:pt x="35" y="11"/>
                    <a:pt x="36" y="7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7" name="Freeform 58"/>
            <p:cNvSpPr/>
            <p:nvPr/>
          </p:nvSpPr>
          <p:spPr bwMode="auto">
            <a:xfrm>
              <a:off x="7812088" y="1698626"/>
              <a:ext cx="385763" cy="927100"/>
            </a:xfrm>
            <a:custGeom>
              <a:avLst/>
              <a:gdLst>
                <a:gd name="T0" fmla="*/ 82 w 91"/>
                <a:gd name="T1" fmla="*/ 0 h 218"/>
                <a:gd name="T2" fmla="*/ 76 w 91"/>
                <a:gd name="T3" fmla="*/ 49 h 218"/>
                <a:gd name="T4" fmla="*/ 59 w 91"/>
                <a:gd name="T5" fmla="*/ 80 h 218"/>
                <a:gd name="T6" fmla="*/ 59 w 91"/>
                <a:gd name="T7" fmla="*/ 104 h 218"/>
                <a:gd name="T8" fmla="*/ 50 w 91"/>
                <a:gd name="T9" fmla="*/ 132 h 218"/>
                <a:gd name="T10" fmla="*/ 50 w 91"/>
                <a:gd name="T11" fmla="*/ 161 h 218"/>
                <a:gd name="T12" fmla="*/ 33 w 91"/>
                <a:gd name="T13" fmla="*/ 200 h 218"/>
                <a:gd name="T14" fmla="*/ 20 w 91"/>
                <a:gd name="T15" fmla="*/ 215 h 218"/>
                <a:gd name="T16" fmla="*/ 22 w 91"/>
                <a:gd name="T17" fmla="*/ 183 h 218"/>
                <a:gd name="T18" fmla="*/ 11 w 91"/>
                <a:gd name="T19" fmla="*/ 152 h 218"/>
                <a:gd name="T20" fmla="*/ 6 w 91"/>
                <a:gd name="T21" fmla="*/ 115 h 218"/>
                <a:gd name="T22" fmla="*/ 13 w 91"/>
                <a:gd name="T23" fmla="*/ 78 h 218"/>
                <a:gd name="T24" fmla="*/ 14 w 91"/>
                <a:gd name="T25" fmla="*/ 46 h 218"/>
                <a:gd name="T26" fmla="*/ 23 w 91"/>
                <a:gd name="T27" fmla="*/ 13 h 218"/>
                <a:gd name="T28" fmla="*/ 82 w 91"/>
                <a:gd name="T2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218">
                  <a:moveTo>
                    <a:pt x="82" y="0"/>
                  </a:moveTo>
                  <a:cubicBezTo>
                    <a:pt x="76" y="10"/>
                    <a:pt x="91" y="34"/>
                    <a:pt x="76" y="49"/>
                  </a:cubicBezTo>
                  <a:cubicBezTo>
                    <a:pt x="60" y="64"/>
                    <a:pt x="61" y="67"/>
                    <a:pt x="59" y="80"/>
                  </a:cubicBezTo>
                  <a:cubicBezTo>
                    <a:pt x="56" y="94"/>
                    <a:pt x="61" y="91"/>
                    <a:pt x="59" y="104"/>
                  </a:cubicBezTo>
                  <a:cubicBezTo>
                    <a:pt x="57" y="118"/>
                    <a:pt x="49" y="118"/>
                    <a:pt x="50" y="132"/>
                  </a:cubicBezTo>
                  <a:cubicBezTo>
                    <a:pt x="51" y="145"/>
                    <a:pt x="56" y="145"/>
                    <a:pt x="50" y="161"/>
                  </a:cubicBezTo>
                  <a:cubicBezTo>
                    <a:pt x="49" y="164"/>
                    <a:pt x="34" y="199"/>
                    <a:pt x="33" y="200"/>
                  </a:cubicBezTo>
                  <a:cubicBezTo>
                    <a:pt x="31" y="204"/>
                    <a:pt x="30" y="211"/>
                    <a:pt x="20" y="215"/>
                  </a:cubicBezTo>
                  <a:cubicBezTo>
                    <a:pt x="11" y="218"/>
                    <a:pt x="22" y="200"/>
                    <a:pt x="22" y="183"/>
                  </a:cubicBezTo>
                  <a:cubicBezTo>
                    <a:pt x="21" y="167"/>
                    <a:pt x="15" y="163"/>
                    <a:pt x="11" y="152"/>
                  </a:cubicBezTo>
                  <a:cubicBezTo>
                    <a:pt x="7" y="140"/>
                    <a:pt x="0" y="133"/>
                    <a:pt x="6" y="115"/>
                  </a:cubicBezTo>
                  <a:cubicBezTo>
                    <a:pt x="11" y="97"/>
                    <a:pt x="18" y="88"/>
                    <a:pt x="13" y="78"/>
                  </a:cubicBezTo>
                  <a:cubicBezTo>
                    <a:pt x="9" y="68"/>
                    <a:pt x="6" y="63"/>
                    <a:pt x="14" y="46"/>
                  </a:cubicBezTo>
                  <a:cubicBezTo>
                    <a:pt x="21" y="30"/>
                    <a:pt x="23" y="13"/>
                    <a:pt x="23" y="1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C96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8" name="Freeform 59"/>
            <p:cNvSpPr/>
            <p:nvPr/>
          </p:nvSpPr>
          <p:spPr bwMode="auto">
            <a:xfrm>
              <a:off x="7888288" y="1758951"/>
              <a:ext cx="288925" cy="857250"/>
            </a:xfrm>
            <a:custGeom>
              <a:avLst/>
              <a:gdLst>
                <a:gd name="T0" fmla="*/ 63 w 68"/>
                <a:gd name="T1" fmla="*/ 0 h 202"/>
                <a:gd name="T2" fmla="*/ 58 w 68"/>
                <a:gd name="T3" fmla="*/ 35 h 202"/>
                <a:gd name="T4" fmla="*/ 41 w 68"/>
                <a:gd name="T5" fmla="*/ 66 h 202"/>
                <a:gd name="T6" fmla="*/ 41 w 68"/>
                <a:gd name="T7" fmla="*/ 90 h 202"/>
                <a:gd name="T8" fmla="*/ 32 w 68"/>
                <a:gd name="T9" fmla="*/ 118 h 202"/>
                <a:gd name="T10" fmla="*/ 32 w 68"/>
                <a:gd name="T11" fmla="*/ 147 h 202"/>
                <a:gd name="T12" fmla="*/ 2 w 68"/>
                <a:gd name="T13" fmla="*/ 201 h 202"/>
                <a:gd name="T14" fmla="*/ 20 w 68"/>
                <a:gd name="T15" fmla="*/ 139 h 202"/>
                <a:gd name="T16" fmla="*/ 29 w 68"/>
                <a:gd name="T17" fmla="*/ 90 h 202"/>
                <a:gd name="T18" fmla="*/ 37 w 68"/>
                <a:gd name="T19" fmla="*/ 46 h 202"/>
                <a:gd name="T20" fmla="*/ 44 w 68"/>
                <a:gd name="T21" fmla="*/ 8 h 202"/>
                <a:gd name="T22" fmla="*/ 63 w 68"/>
                <a:gd name="T2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202">
                  <a:moveTo>
                    <a:pt x="63" y="0"/>
                  </a:moveTo>
                  <a:cubicBezTo>
                    <a:pt x="65" y="11"/>
                    <a:pt x="68" y="25"/>
                    <a:pt x="58" y="35"/>
                  </a:cubicBezTo>
                  <a:cubicBezTo>
                    <a:pt x="42" y="50"/>
                    <a:pt x="43" y="53"/>
                    <a:pt x="41" y="66"/>
                  </a:cubicBezTo>
                  <a:cubicBezTo>
                    <a:pt x="38" y="80"/>
                    <a:pt x="43" y="77"/>
                    <a:pt x="41" y="90"/>
                  </a:cubicBezTo>
                  <a:cubicBezTo>
                    <a:pt x="39" y="104"/>
                    <a:pt x="31" y="104"/>
                    <a:pt x="32" y="118"/>
                  </a:cubicBezTo>
                  <a:cubicBezTo>
                    <a:pt x="33" y="131"/>
                    <a:pt x="38" y="131"/>
                    <a:pt x="32" y="147"/>
                  </a:cubicBezTo>
                  <a:cubicBezTo>
                    <a:pt x="25" y="164"/>
                    <a:pt x="21" y="194"/>
                    <a:pt x="2" y="201"/>
                  </a:cubicBezTo>
                  <a:cubicBezTo>
                    <a:pt x="0" y="202"/>
                    <a:pt x="25" y="176"/>
                    <a:pt x="20" y="139"/>
                  </a:cubicBezTo>
                  <a:cubicBezTo>
                    <a:pt x="19" y="126"/>
                    <a:pt x="30" y="102"/>
                    <a:pt x="29" y="90"/>
                  </a:cubicBezTo>
                  <a:cubicBezTo>
                    <a:pt x="28" y="77"/>
                    <a:pt x="24" y="65"/>
                    <a:pt x="37" y="46"/>
                  </a:cubicBezTo>
                  <a:cubicBezTo>
                    <a:pt x="49" y="27"/>
                    <a:pt x="43" y="11"/>
                    <a:pt x="44" y="8"/>
                  </a:cubicBezTo>
                  <a:cubicBezTo>
                    <a:pt x="44" y="8"/>
                    <a:pt x="54" y="3"/>
                    <a:pt x="63" y="0"/>
                  </a:cubicBezTo>
                  <a:close/>
                </a:path>
              </a:pathLst>
            </a:custGeom>
            <a:solidFill>
              <a:srgbClr val="BD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9" name="Freeform 60"/>
            <p:cNvSpPr/>
            <p:nvPr/>
          </p:nvSpPr>
          <p:spPr bwMode="auto">
            <a:xfrm>
              <a:off x="7812088" y="1792289"/>
              <a:ext cx="200025" cy="696913"/>
            </a:xfrm>
            <a:custGeom>
              <a:avLst/>
              <a:gdLst>
                <a:gd name="T0" fmla="*/ 22 w 47"/>
                <a:gd name="T1" fmla="*/ 164 h 164"/>
                <a:gd name="T2" fmla="*/ 22 w 47"/>
                <a:gd name="T3" fmla="*/ 161 h 164"/>
                <a:gd name="T4" fmla="*/ 11 w 47"/>
                <a:gd name="T5" fmla="*/ 130 h 164"/>
                <a:gd name="T6" fmla="*/ 6 w 47"/>
                <a:gd name="T7" fmla="*/ 93 h 164"/>
                <a:gd name="T8" fmla="*/ 13 w 47"/>
                <a:gd name="T9" fmla="*/ 56 h 164"/>
                <a:gd name="T10" fmla="*/ 14 w 47"/>
                <a:gd name="T11" fmla="*/ 24 h 164"/>
                <a:gd name="T12" fmla="*/ 21 w 47"/>
                <a:gd name="T13" fmla="*/ 1 h 164"/>
                <a:gd name="T14" fmla="*/ 37 w 47"/>
                <a:gd name="T15" fmla="*/ 0 h 164"/>
                <a:gd name="T16" fmla="*/ 21 w 47"/>
                <a:gd name="T17" fmla="*/ 37 h 164"/>
                <a:gd name="T18" fmla="*/ 21 w 47"/>
                <a:gd name="T19" fmla="*/ 74 h 164"/>
                <a:gd name="T20" fmla="*/ 32 w 47"/>
                <a:gd name="T21" fmla="*/ 79 h 164"/>
                <a:gd name="T22" fmla="*/ 19 w 47"/>
                <a:gd name="T23" fmla="*/ 124 h 164"/>
                <a:gd name="T24" fmla="*/ 22 w 47"/>
                <a:gd name="T2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64">
                  <a:moveTo>
                    <a:pt x="22" y="164"/>
                  </a:moveTo>
                  <a:cubicBezTo>
                    <a:pt x="22" y="163"/>
                    <a:pt x="22" y="162"/>
                    <a:pt x="22" y="161"/>
                  </a:cubicBezTo>
                  <a:cubicBezTo>
                    <a:pt x="21" y="145"/>
                    <a:pt x="15" y="141"/>
                    <a:pt x="11" y="130"/>
                  </a:cubicBezTo>
                  <a:cubicBezTo>
                    <a:pt x="7" y="118"/>
                    <a:pt x="0" y="111"/>
                    <a:pt x="6" y="93"/>
                  </a:cubicBezTo>
                  <a:cubicBezTo>
                    <a:pt x="11" y="75"/>
                    <a:pt x="18" y="66"/>
                    <a:pt x="13" y="56"/>
                  </a:cubicBezTo>
                  <a:cubicBezTo>
                    <a:pt x="9" y="46"/>
                    <a:pt x="6" y="41"/>
                    <a:pt x="14" y="24"/>
                  </a:cubicBezTo>
                  <a:cubicBezTo>
                    <a:pt x="18" y="16"/>
                    <a:pt x="20" y="7"/>
                    <a:pt x="21" y="1"/>
                  </a:cubicBezTo>
                  <a:cubicBezTo>
                    <a:pt x="29" y="0"/>
                    <a:pt x="37" y="0"/>
                    <a:pt x="37" y="0"/>
                  </a:cubicBezTo>
                  <a:cubicBezTo>
                    <a:pt x="34" y="4"/>
                    <a:pt x="19" y="22"/>
                    <a:pt x="21" y="37"/>
                  </a:cubicBezTo>
                  <a:cubicBezTo>
                    <a:pt x="24" y="52"/>
                    <a:pt x="16" y="73"/>
                    <a:pt x="21" y="74"/>
                  </a:cubicBezTo>
                  <a:cubicBezTo>
                    <a:pt x="26" y="74"/>
                    <a:pt x="47" y="67"/>
                    <a:pt x="32" y="79"/>
                  </a:cubicBezTo>
                  <a:cubicBezTo>
                    <a:pt x="17" y="92"/>
                    <a:pt x="14" y="107"/>
                    <a:pt x="19" y="124"/>
                  </a:cubicBezTo>
                  <a:cubicBezTo>
                    <a:pt x="23" y="141"/>
                    <a:pt x="29" y="152"/>
                    <a:pt x="22" y="164"/>
                  </a:cubicBezTo>
                  <a:close/>
                </a:path>
              </a:pathLst>
            </a:custGeom>
            <a:solidFill>
              <a:srgbClr val="BD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0" name="Freeform 61"/>
            <p:cNvSpPr/>
            <p:nvPr/>
          </p:nvSpPr>
          <p:spPr bwMode="auto">
            <a:xfrm>
              <a:off x="8156576" y="1966914"/>
              <a:ext cx="342900" cy="220663"/>
            </a:xfrm>
            <a:custGeom>
              <a:avLst/>
              <a:gdLst>
                <a:gd name="T0" fmla="*/ 9 w 81"/>
                <a:gd name="T1" fmla="*/ 2 h 52"/>
                <a:gd name="T2" fmla="*/ 81 w 81"/>
                <a:gd name="T3" fmla="*/ 15 h 52"/>
                <a:gd name="T4" fmla="*/ 9 w 81"/>
                <a:gd name="T5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52">
                  <a:moveTo>
                    <a:pt x="9" y="2"/>
                  </a:moveTo>
                  <a:cubicBezTo>
                    <a:pt x="0" y="38"/>
                    <a:pt x="74" y="52"/>
                    <a:pt x="81" y="15"/>
                  </a:cubicBezTo>
                  <a:cubicBezTo>
                    <a:pt x="81" y="15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1" name="Freeform 62"/>
            <p:cNvSpPr/>
            <p:nvPr/>
          </p:nvSpPr>
          <p:spPr bwMode="auto">
            <a:xfrm>
              <a:off x="8228013" y="1962151"/>
              <a:ext cx="50800" cy="60325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1 h 14"/>
                <a:gd name="T4" fmla="*/ 9 w 12"/>
                <a:gd name="T5" fmla="*/ 13 h 14"/>
                <a:gd name="T6" fmla="*/ 12 w 12"/>
                <a:gd name="T7" fmla="*/ 2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0" y="3"/>
                    <a:pt x="0" y="11"/>
                    <a:pt x="0" y="11"/>
                  </a:cubicBezTo>
                  <a:cubicBezTo>
                    <a:pt x="0" y="11"/>
                    <a:pt x="7" y="14"/>
                    <a:pt x="9" y="13"/>
                  </a:cubicBezTo>
                  <a:cubicBezTo>
                    <a:pt x="11" y="12"/>
                    <a:pt x="12" y="2"/>
                    <a:pt x="12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2" name="Freeform 63"/>
            <p:cNvSpPr/>
            <p:nvPr/>
          </p:nvSpPr>
          <p:spPr bwMode="auto">
            <a:xfrm>
              <a:off x="8355013" y="1992314"/>
              <a:ext cx="68263" cy="63500"/>
            </a:xfrm>
            <a:custGeom>
              <a:avLst/>
              <a:gdLst>
                <a:gd name="T0" fmla="*/ 4 w 16"/>
                <a:gd name="T1" fmla="*/ 0 h 15"/>
                <a:gd name="T2" fmla="*/ 2 w 16"/>
                <a:gd name="T3" fmla="*/ 11 h 15"/>
                <a:gd name="T4" fmla="*/ 11 w 16"/>
                <a:gd name="T5" fmla="*/ 13 h 15"/>
                <a:gd name="T6" fmla="*/ 14 w 16"/>
                <a:gd name="T7" fmla="*/ 1 h 15"/>
                <a:gd name="T8" fmla="*/ 4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4" y="0"/>
                  </a:moveTo>
                  <a:cubicBezTo>
                    <a:pt x="3" y="3"/>
                    <a:pt x="0" y="10"/>
                    <a:pt x="2" y="11"/>
                  </a:cubicBezTo>
                  <a:cubicBezTo>
                    <a:pt x="4" y="11"/>
                    <a:pt x="10" y="15"/>
                    <a:pt x="11" y="13"/>
                  </a:cubicBezTo>
                  <a:cubicBezTo>
                    <a:pt x="12" y="11"/>
                    <a:pt x="16" y="1"/>
                    <a:pt x="14" y="1"/>
                  </a:cubicBezTo>
                  <a:cubicBezTo>
                    <a:pt x="1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3" name="Freeform 64"/>
            <p:cNvSpPr/>
            <p:nvPr/>
          </p:nvSpPr>
          <p:spPr bwMode="auto">
            <a:xfrm>
              <a:off x="8321676" y="2081214"/>
              <a:ext cx="50800" cy="55563"/>
            </a:xfrm>
            <a:custGeom>
              <a:avLst/>
              <a:gdLst>
                <a:gd name="T0" fmla="*/ 10 w 12"/>
                <a:gd name="T1" fmla="*/ 13 h 13"/>
                <a:gd name="T2" fmla="*/ 10 w 12"/>
                <a:gd name="T3" fmla="*/ 2 h 13"/>
                <a:gd name="T4" fmla="*/ 1 w 12"/>
                <a:gd name="T5" fmla="*/ 2 h 13"/>
                <a:gd name="T6" fmla="*/ 1 w 12"/>
                <a:gd name="T7" fmla="*/ 12 h 13"/>
                <a:gd name="T8" fmla="*/ 1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13"/>
                  </a:moveTo>
                  <a:cubicBezTo>
                    <a:pt x="10" y="11"/>
                    <a:pt x="12" y="3"/>
                    <a:pt x="10" y="2"/>
                  </a:cubicBezTo>
                  <a:cubicBezTo>
                    <a:pt x="8" y="1"/>
                    <a:pt x="2" y="0"/>
                    <a:pt x="1" y="2"/>
                  </a:cubicBezTo>
                  <a:cubicBezTo>
                    <a:pt x="1" y="3"/>
                    <a:pt x="0" y="12"/>
                    <a:pt x="1" y="12"/>
                  </a:cubicBezTo>
                  <a:cubicBezTo>
                    <a:pt x="2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4" name="Freeform 65"/>
            <p:cNvSpPr/>
            <p:nvPr/>
          </p:nvSpPr>
          <p:spPr bwMode="auto">
            <a:xfrm>
              <a:off x="7070726" y="1936751"/>
              <a:ext cx="203200" cy="258763"/>
            </a:xfrm>
            <a:custGeom>
              <a:avLst/>
              <a:gdLst>
                <a:gd name="T0" fmla="*/ 36 w 48"/>
                <a:gd name="T1" fmla="*/ 9 h 61"/>
                <a:gd name="T2" fmla="*/ 47 w 48"/>
                <a:gd name="T3" fmla="*/ 19 h 61"/>
                <a:gd name="T4" fmla="*/ 30 w 48"/>
                <a:gd name="T5" fmla="*/ 61 h 61"/>
                <a:gd name="T6" fmla="*/ 3 w 48"/>
                <a:gd name="T7" fmla="*/ 40 h 61"/>
                <a:gd name="T8" fmla="*/ 3 w 48"/>
                <a:gd name="T9" fmla="*/ 31 h 61"/>
                <a:gd name="T10" fmla="*/ 7 w 48"/>
                <a:gd name="T11" fmla="*/ 23 h 61"/>
                <a:gd name="T12" fmla="*/ 8 w 48"/>
                <a:gd name="T13" fmla="*/ 16 h 61"/>
                <a:gd name="T14" fmla="*/ 12 w 48"/>
                <a:gd name="T15" fmla="*/ 10 h 61"/>
                <a:gd name="T16" fmla="*/ 36 w 48"/>
                <a:gd name="T17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1">
                  <a:moveTo>
                    <a:pt x="36" y="9"/>
                  </a:moveTo>
                  <a:cubicBezTo>
                    <a:pt x="40" y="11"/>
                    <a:pt x="48" y="13"/>
                    <a:pt x="47" y="19"/>
                  </a:cubicBezTo>
                  <a:cubicBezTo>
                    <a:pt x="44" y="32"/>
                    <a:pt x="42" y="61"/>
                    <a:pt x="30" y="61"/>
                  </a:cubicBezTo>
                  <a:cubicBezTo>
                    <a:pt x="15" y="60"/>
                    <a:pt x="0" y="48"/>
                    <a:pt x="3" y="40"/>
                  </a:cubicBezTo>
                  <a:cubicBezTo>
                    <a:pt x="3" y="37"/>
                    <a:pt x="3" y="35"/>
                    <a:pt x="3" y="31"/>
                  </a:cubicBezTo>
                  <a:cubicBezTo>
                    <a:pt x="3" y="28"/>
                    <a:pt x="6" y="25"/>
                    <a:pt x="7" y="23"/>
                  </a:cubicBezTo>
                  <a:cubicBezTo>
                    <a:pt x="8" y="21"/>
                    <a:pt x="7" y="18"/>
                    <a:pt x="8" y="16"/>
                  </a:cubicBezTo>
                  <a:cubicBezTo>
                    <a:pt x="8" y="14"/>
                    <a:pt x="12" y="12"/>
                    <a:pt x="12" y="10"/>
                  </a:cubicBezTo>
                  <a:cubicBezTo>
                    <a:pt x="12" y="0"/>
                    <a:pt x="29" y="5"/>
                    <a:pt x="36" y="9"/>
                  </a:cubicBezTo>
                  <a:close/>
                </a:path>
              </a:pathLst>
            </a:custGeom>
            <a:solidFill>
              <a:srgbClr val="F7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5" name="Freeform 66"/>
            <p:cNvSpPr/>
            <p:nvPr/>
          </p:nvSpPr>
          <p:spPr bwMode="auto">
            <a:xfrm>
              <a:off x="7070726" y="1971676"/>
              <a:ext cx="203200" cy="223838"/>
            </a:xfrm>
            <a:custGeom>
              <a:avLst/>
              <a:gdLst>
                <a:gd name="T0" fmla="*/ 36 w 48"/>
                <a:gd name="T1" fmla="*/ 1 h 53"/>
                <a:gd name="T2" fmla="*/ 47 w 48"/>
                <a:gd name="T3" fmla="*/ 11 h 53"/>
                <a:gd name="T4" fmla="*/ 30 w 48"/>
                <a:gd name="T5" fmla="*/ 53 h 53"/>
                <a:gd name="T6" fmla="*/ 3 w 48"/>
                <a:gd name="T7" fmla="*/ 32 h 53"/>
                <a:gd name="T8" fmla="*/ 3 w 48"/>
                <a:gd name="T9" fmla="*/ 23 h 53"/>
                <a:gd name="T10" fmla="*/ 7 w 48"/>
                <a:gd name="T11" fmla="*/ 15 h 53"/>
                <a:gd name="T12" fmla="*/ 8 w 48"/>
                <a:gd name="T13" fmla="*/ 8 h 53"/>
                <a:gd name="T14" fmla="*/ 12 w 48"/>
                <a:gd name="T15" fmla="*/ 2 h 53"/>
                <a:gd name="T16" fmla="*/ 12 w 48"/>
                <a:gd name="T17" fmla="*/ 1 h 53"/>
                <a:gd name="T18" fmla="*/ 13 w 48"/>
                <a:gd name="T19" fmla="*/ 3 h 53"/>
                <a:gd name="T20" fmla="*/ 10 w 48"/>
                <a:gd name="T21" fmla="*/ 7 h 53"/>
                <a:gd name="T22" fmla="*/ 9 w 48"/>
                <a:gd name="T23" fmla="*/ 16 h 53"/>
                <a:gd name="T24" fmla="*/ 5 w 48"/>
                <a:gd name="T25" fmla="*/ 26 h 53"/>
                <a:gd name="T26" fmla="*/ 5 w 48"/>
                <a:gd name="T27" fmla="*/ 36 h 53"/>
                <a:gd name="T28" fmla="*/ 33 w 48"/>
                <a:gd name="T29" fmla="*/ 49 h 53"/>
                <a:gd name="T30" fmla="*/ 43 w 48"/>
                <a:gd name="T31" fmla="*/ 10 h 53"/>
                <a:gd name="T32" fmla="*/ 35 w 48"/>
                <a:gd name="T33" fmla="*/ 0 h 53"/>
                <a:gd name="T34" fmla="*/ 36 w 48"/>
                <a:gd name="T3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3">
                  <a:moveTo>
                    <a:pt x="36" y="1"/>
                  </a:moveTo>
                  <a:cubicBezTo>
                    <a:pt x="40" y="3"/>
                    <a:pt x="48" y="5"/>
                    <a:pt x="47" y="11"/>
                  </a:cubicBezTo>
                  <a:cubicBezTo>
                    <a:pt x="44" y="24"/>
                    <a:pt x="42" y="53"/>
                    <a:pt x="30" y="53"/>
                  </a:cubicBezTo>
                  <a:cubicBezTo>
                    <a:pt x="15" y="52"/>
                    <a:pt x="0" y="40"/>
                    <a:pt x="3" y="32"/>
                  </a:cubicBezTo>
                  <a:cubicBezTo>
                    <a:pt x="3" y="29"/>
                    <a:pt x="3" y="27"/>
                    <a:pt x="3" y="23"/>
                  </a:cubicBezTo>
                  <a:cubicBezTo>
                    <a:pt x="3" y="20"/>
                    <a:pt x="6" y="17"/>
                    <a:pt x="7" y="15"/>
                  </a:cubicBezTo>
                  <a:cubicBezTo>
                    <a:pt x="8" y="13"/>
                    <a:pt x="7" y="10"/>
                    <a:pt x="8" y="8"/>
                  </a:cubicBezTo>
                  <a:cubicBezTo>
                    <a:pt x="8" y="6"/>
                    <a:pt x="12" y="4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4"/>
                    <a:pt x="12" y="5"/>
                    <a:pt x="10" y="7"/>
                  </a:cubicBezTo>
                  <a:cubicBezTo>
                    <a:pt x="9" y="9"/>
                    <a:pt x="9" y="14"/>
                    <a:pt x="9" y="16"/>
                  </a:cubicBezTo>
                  <a:cubicBezTo>
                    <a:pt x="10" y="17"/>
                    <a:pt x="5" y="24"/>
                    <a:pt x="5" y="26"/>
                  </a:cubicBezTo>
                  <a:cubicBezTo>
                    <a:pt x="6" y="28"/>
                    <a:pt x="3" y="32"/>
                    <a:pt x="5" y="36"/>
                  </a:cubicBezTo>
                  <a:cubicBezTo>
                    <a:pt x="7" y="39"/>
                    <a:pt x="25" y="50"/>
                    <a:pt x="33" y="49"/>
                  </a:cubicBezTo>
                  <a:cubicBezTo>
                    <a:pt x="40" y="48"/>
                    <a:pt x="43" y="16"/>
                    <a:pt x="43" y="10"/>
                  </a:cubicBezTo>
                  <a:cubicBezTo>
                    <a:pt x="42" y="7"/>
                    <a:pt x="39" y="3"/>
                    <a:pt x="35" y="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EA9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6" name="Freeform 67"/>
            <p:cNvSpPr/>
            <p:nvPr/>
          </p:nvSpPr>
          <p:spPr bwMode="auto">
            <a:xfrm>
              <a:off x="7291388" y="833439"/>
              <a:ext cx="2147888" cy="1077913"/>
            </a:xfrm>
            <a:custGeom>
              <a:avLst/>
              <a:gdLst>
                <a:gd name="T0" fmla="*/ 242 w 507"/>
                <a:gd name="T1" fmla="*/ 57 h 254"/>
                <a:gd name="T2" fmla="*/ 83 w 507"/>
                <a:gd name="T3" fmla="*/ 74 h 254"/>
                <a:gd name="T4" fmla="*/ 57 w 507"/>
                <a:gd name="T5" fmla="*/ 138 h 254"/>
                <a:gd name="T6" fmla="*/ 117 w 507"/>
                <a:gd name="T7" fmla="*/ 102 h 254"/>
                <a:gd name="T8" fmla="*/ 150 w 507"/>
                <a:gd name="T9" fmla="*/ 125 h 254"/>
                <a:gd name="T10" fmla="*/ 148 w 507"/>
                <a:gd name="T11" fmla="*/ 202 h 254"/>
                <a:gd name="T12" fmla="*/ 31 w 507"/>
                <a:gd name="T13" fmla="*/ 251 h 254"/>
                <a:gd name="T14" fmla="*/ 488 w 507"/>
                <a:gd name="T15" fmla="*/ 172 h 254"/>
                <a:gd name="T16" fmla="*/ 350 w 507"/>
                <a:gd name="T17" fmla="*/ 171 h 254"/>
                <a:gd name="T18" fmla="*/ 242 w 507"/>
                <a:gd name="T19" fmla="*/ 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254">
                  <a:moveTo>
                    <a:pt x="242" y="57"/>
                  </a:moveTo>
                  <a:cubicBezTo>
                    <a:pt x="199" y="55"/>
                    <a:pt x="143" y="0"/>
                    <a:pt x="83" y="74"/>
                  </a:cubicBezTo>
                  <a:cubicBezTo>
                    <a:pt x="66" y="95"/>
                    <a:pt x="57" y="138"/>
                    <a:pt x="57" y="138"/>
                  </a:cubicBezTo>
                  <a:cubicBezTo>
                    <a:pt x="57" y="138"/>
                    <a:pt x="102" y="103"/>
                    <a:pt x="117" y="102"/>
                  </a:cubicBezTo>
                  <a:cubicBezTo>
                    <a:pt x="131" y="102"/>
                    <a:pt x="143" y="113"/>
                    <a:pt x="150" y="125"/>
                  </a:cubicBezTo>
                  <a:cubicBezTo>
                    <a:pt x="157" y="136"/>
                    <a:pt x="148" y="202"/>
                    <a:pt x="148" y="202"/>
                  </a:cubicBezTo>
                  <a:cubicBezTo>
                    <a:pt x="133" y="206"/>
                    <a:pt x="0" y="254"/>
                    <a:pt x="31" y="251"/>
                  </a:cubicBezTo>
                  <a:cubicBezTo>
                    <a:pt x="437" y="206"/>
                    <a:pt x="507" y="174"/>
                    <a:pt x="488" y="172"/>
                  </a:cubicBezTo>
                  <a:cubicBezTo>
                    <a:pt x="472" y="170"/>
                    <a:pt x="350" y="171"/>
                    <a:pt x="350" y="171"/>
                  </a:cubicBezTo>
                  <a:cubicBezTo>
                    <a:pt x="330" y="156"/>
                    <a:pt x="282" y="58"/>
                    <a:pt x="242" y="57"/>
                  </a:cubicBezTo>
                  <a:close/>
                </a:path>
              </a:pathLst>
            </a:custGeom>
            <a:solidFill>
              <a:srgbClr val="32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7" name="Freeform 68"/>
            <p:cNvSpPr/>
            <p:nvPr/>
          </p:nvSpPr>
          <p:spPr bwMode="auto">
            <a:xfrm>
              <a:off x="7893051" y="1406526"/>
              <a:ext cx="881063" cy="284163"/>
            </a:xfrm>
            <a:custGeom>
              <a:avLst/>
              <a:gdLst>
                <a:gd name="T0" fmla="*/ 7 w 208"/>
                <a:gd name="T1" fmla="*/ 33 h 67"/>
                <a:gd name="T2" fmla="*/ 182 w 208"/>
                <a:gd name="T3" fmla="*/ 1 h 67"/>
                <a:gd name="T4" fmla="*/ 208 w 208"/>
                <a:gd name="T5" fmla="*/ 36 h 67"/>
                <a:gd name="T6" fmla="*/ 2 w 208"/>
                <a:gd name="T7" fmla="*/ 67 h 67"/>
                <a:gd name="T8" fmla="*/ 7 w 208"/>
                <a:gd name="T9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67">
                  <a:moveTo>
                    <a:pt x="7" y="33"/>
                  </a:moveTo>
                  <a:cubicBezTo>
                    <a:pt x="7" y="28"/>
                    <a:pt x="178" y="4"/>
                    <a:pt x="182" y="1"/>
                  </a:cubicBezTo>
                  <a:cubicBezTo>
                    <a:pt x="184" y="0"/>
                    <a:pt x="200" y="15"/>
                    <a:pt x="208" y="3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7"/>
                    <a:pt x="0" y="49"/>
                    <a:pt x="7" y="33"/>
                  </a:cubicBezTo>
                  <a:close/>
                </a:path>
              </a:pathLst>
            </a:custGeom>
            <a:solidFill>
              <a:srgbClr val="4EA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8" name="Freeform 69"/>
            <p:cNvSpPr>
              <a:spLocks noEditPoints="1"/>
            </p:cNvSpPr>
            <p:nvPr/>
          </p:nvSpPr>
          <p:spPr bwMode="auto">
            <a:xfrm>
              <a:off x="8334376" y="1401764"/>
              <a:ext cx="309563" cy="246063"/>
            </a:xfrm>
            <a:custGeom>
              <a:avLst/>
              <a:gdLst>
                <a:gd name="T0" fmla="*/ 54 w 73"/>
                <a:gd name="T1" fmla="*/ 0 h 58"/>
                <a:gd name="T2" fmla="*/ 70 w 73"/>
                <a:gd name="T3" fmla="*/ 44 h 58"/>
                <a:gd name="T4" fmla="*/ 10 w 73"/>
                <a:gd name="T5" fmla="*/ 55 h 58"/>
                <a:gd name="T6" fmla="*/ 5 w 73"/>
                <a:gd name="T7" fmla="*/ 11 h 58"/>
                <a:gd name="T8" fmla="*/ 54 w 73"/>
                <a:gd name="T9" fmla="*/ 0 h 58"/>
                <a:gd name="T10" fmla="*/ 49 w 73"/>
                <a:gd name="T11" fmla="*/ 11 h 58"/>
                <a:gd name="T12" fmla="*/ 13 w 73"/>
                <a:gd name="T13" fmla="*/ 18 h 58"/>
                <a:gd name="T14" fmla="*/ 15 w 73"/>
                <a:gd name="T15" fmla="*/ 31 h 58"/>
                <a:gd name="T16" fmla="*/ 18 w 73"/>
                <a:gd name="T17" fmla="*/ 45 h 58"/>
                <a:gd name="T18" fmla="*/ 21 w 73"/>
                <a:gd name="T19" fmla="*/ 44 h 58"/>
                <a:gd name="T20" fmla="*/ 38 w 73"/>
                <a:gd name="T21" fmla="*/ 41 h 58"/>
                <a:gd name="T22" fmla="*/ 57 w 73"/>
                <a:gd name="T23" fmla="*/ 37 h 58"/>
                <a:gd name="T24" fmla="*/ 59 w 73"/>
                <a:gd name="T25" fmla="*/ 37 h 58"/>
                <a:gd name="T26" fmla="*/ 49 w 73"/>
                <a:gd name="T27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8">
                  <a:moveTo>
                    <a:pt x="54" y="0"/>
                  </a:moveTo>
                  <a:cubicBezTo>
                    <a:pt x="59" y="5"/>
                    <a:pt x="73" y="43"/>
                    <a:pt x="70" y="44"/>
                  </a:cubicBezTo>
                  <a:cubicBezTo>
                    <a:pt x="67" y="45"/>
                    <a:pt x="10" y="58"/>
                    <a:pt x="10" y="55"/>
                  </a:cubicBezTo>
                  <a:cubicBezTo>
                    <a:pt x="9" y="51"/>
                    <a:pt x="0" y="15"/>
                    <a:pt x="5" y="11"/>
                  </a:cubicBezTo>
                  <a:cubicBezTo>
                    <a:pt x="9" y="7"/>
                    <a:pt x="50" y="0"/>
                    <a:pt x="54" y="0"/>
                  </a:cubicBezTo>
                  <a:close/>
                  <a:moveTo>
                    <a:pt x="49" y="11"/>
                  </a:moveTo>
                  <a:cubicBezTo>
                    <a:pt x="39" y="12"/>
                    <a:pt x="21" y="15"/>
                    <a:pt x="13" y="18"/>
                  </a:cubicBezTo>
                  <a:cubicBezTo>
                    <a:pt x="14" y="22"/>
                    <a:pt x="15" y="29"/>
                    <a:pt x="15" y="31"/>
                  </a:cubicBezTo>
                  <a:cubicBezTo>
                    <a:pt x="16" y="36"/>
                    <a:pt x="17" y="40"/>
                    <a:pt x="18" y="45"/>
                  </a:cubicBezTo>
                  <a:cubicBezTo>
                    <a:pt x="19" y="45"/>
                    <a:pt x="20" y="44"/>
                    <a:pt x="21" y="44"/>
                  </a:cubicBezTo>
                  <a:cubicBezTo>
                    <a:pt x="27" y="43"/>
                    <a:pt x="33" y="42"/>
                    <a:pt x="38" y="41"/>
                  </a:cubicBezTo>
                  <a:cubicBezTo>
                    <a:pt x="44" y="40"/>
                    <a:pt x="51" y="39"/>
                    <a:pt x="57" y="37"/>
                  </a:cubicBezTo>
                  <a:cubicBezTo>
                    <a:pt x="57" y="37"/>
                    <a:pt x="58" y="37"/>
                    <a:pt x="59" y="37"/>
                  </a:cubicBezTo>
                  <a:cubicBezTo>
                    <a:pt x="56" y="29"/>
                    <a:pt x="52" y="17"/>
                    <a:pt x="49" y="11"/>
                  </a:cubicBezTo>
                  <a:close/>
                </a:path>
              </a:pathLst>
            </a:custGeom>
            <a:solidFill>
              <a:srgbClr val="8C4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9" name="Freeform 70"/>
            <p:cNvSpPr>
              <a:spLocks noEditPoints="1"/>
            </p:cNvSpPr>
            <p:nvPr/>
          </p:nvSpPr>
          <p:spPr bwMode="auto">
            <a:xfrm>
              <a:off x="8347076" y="1398589"/>
              <a:ext cx="309563" cy="249238"/>
            </a:xfrm>
            <a:custGeom>
              <a:avLst/>
              <a:gdLst>
                <a:gd name="T0" fmla="*/ 54 w 73"/>
                <a:gd name="T1" fmla="*/ 1 h 59"/>
                <a:gd name="T2" fmla="*/ 70 w 73"/>
                <a:gd name="T3" fmla="*/ 45 h 59"/>
                <a:gd name="T4" fmla="*/ 10 w 73"/>
                <a:gd name="T5" fmla="*/ 55 h 59"/>
                <a:gd name="T6" fmla="*/ 4 w 73"/>
                <a:gd name="T7" fmla="*/ 11 h 59"/>
                <a:gd name="T8" fmla="*/ 54 w 73"/>
                <a:gd name="T9" fmla="*/ 1 h 59"/>
                <a:gd name="T10" fmla="*/ 48 w 73"/>
                <a:gd name="T11" fmla="*/ 11 h 59"/>
                <a:gd name="T12" fmla="*/ 13 w 73"/>
                <a:gd name="T13" fmla="*/ 18 h 59"/>
                <a:gd name="T14" fmla="*/ 15 w 73"/>
                <a:gd name="T15" fmla="*/ 32 h 59"/>
                <a:gd name="T16" fmla="*/ 18 w 73"/>
                <a:gd name="T17" fmla="*/ 45 h 59"/>
                <a:gd name="T18" fmla="*/ 21 w 73"/>
                <a:gd name="T19" fmla="*/ 45 h 59"/>
                <a:gd name="T20" fmla="*/ 38 w 73"/>
                <a:gd name="T21" fmla="*/ 42 h 59"/>
                <a:gd name="T22" fmla="*/ 57 w 73"/>
                <a:gd name="T23" fmla="*/ 38 h 59"/>
                <a:gd name="T24" fmla="*/ 59 w 73"/>
                <a:gd name="T25" fmla="*/ 37 h 59"/>
                <a:gd name="T26" fmla="*/ 48 w 73"/>
                <a:gd name="T2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9">
                  <a:moveTo>
                    <a:pt x="54" y="1"/>
                  </a:moveTo>
                  <a:cubicBezTo>
                    <a:pt x="58" y="6"/>
                    <a:pt x="73" y="44"/>
                    <a:pt x="70" y="45"/>
                  </a:cubicBezTo>
                  <a:cubicBezTo>
                    <a:pt x="67" y="46"/>
                    <a:pt x="10" y="59"/>
                    <a:pt x="10" y="55"/>
                  </a:cubicBezTo>
                  <a:cubicBezTo>
                    <a:pt x="9" y="52"/>
                    <a:pt x="0" y="15"/>
                    <a:pt x="4" y="11"/>
                  </a:cubicBezTo>
                  <a:cubicBezTo>
                    <a:pt x="9" y="7"/>
                    <a:pt x="50" y="0"/>
                    <a:pt x="54" y="1"/>
                  </a:cubicBezTo>
                  <a:close/>
                  <a:moveTo>
                    <a:pt x="48" y="11"/>
                  </a:moveTo>
                  <a:cubicBezTo>
                    <a:pt x="39" y="12"/>
                    <a:pt x="21" y="16"/>
                    <a:pt x="13" y="18"/>
                  </a:cubicBezTo>
                  <a:cubicBezTo>
                    <a:pt x="13" y="23"/>
                    <a:pt x="15" y="29"/>
                    <a:pt x="15" y="32"/>
                  </a:cubicBezTo>
                  <a:cubicBezTo>
                    <a:pt x="16" y="36"/>
                    <a:pt x="17" y="41"/>
                    <a:pt x="18" y="45"/>
                  </a:cubicBezTo>
                  <a:cubicBezTo>
                    <a:pt x="19" y="45"/>
                    <a:pt x="20" y="45"/>
                    <a:pt x="21" y="45"/>
                  </a:cubicBezTo>
                  <a:cubicBezTo>
                    <a:pt x="27" y="44"/>
                    <a:pt x="32" y="43"/>
                    <a:pt x="38" y="42"/>
                  </a:cubicBezTo>
                  <a:cubicBezTo>
                    <a:pt x="44" y="41"/>
                    <a:pt x="50" y="39"/>
                    <a:pt x="57" y="38"/>
                  </a:cubicBezTo>
                  <a:cubicBezTo>
                    <a:pt x="57" y="38"/>
                    <a:pt x="58" y="37"/>
                    <a:pt x="59" y="37"/>
                  </a:cubicBezTo>
                  <a:cubicBezTo>
                    <a:pt x="56" y="30"/>
                    <a:pt x="51" y="18"/>
                    <a:pt x="48" y="11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0" name="Freeform 71"/>
            <p:cNvSpPr/>
            <p:nvPr/>
          </p:nvSpPr>
          <p:spPr bwMode="auto">
            <a:xfrm>
              <a:off x="7532688" y="1143001"/>
              <a:ext cx="623888" cy="395288"/>
            </a:xfrm>
            <a:custGeom>
              <a:avLst/>
              <a:gdLst>
                <a:gd name="T0" fmla="*/ 60 w 147"/>
                <a:gd name="T1" fmla="*/ 29 h 93"/>
                <a:gd name="T2" fmla="*/ 93 w 147"/>
                <a:gd name="T3" fmla="*/ 52 h 93"/>
                <a:gd name="T4" fmla="*/ 95 w 147"/>
                <a:gd name="T5" fmla="*/ 93 h 93"/>
                <a:gd name="T6" fmla="*/ 127 w 147"/>
                <a:gd name="T7" fmla="*/ 87 h 93"/>
                <a:gd name="T8" fmla="*/ 147 w 147"/>
                <a:gd name="T9" fmla="*/ 65 h 93"/>
                <a:gd name="T10" fmla="*/ 118 w 147"/>
                <a:gd name="T11" fmla="*/ 58 h 93"/>
                <a:gd name="T12" fmla="*/ 109 w 147"/>
                <a:gd name="T13" fmla="*/ 34 h 93"/>
                <a:gd name="T14" fmla="*/ 136 w 147"/>
                <a:gd name="T15" fmla="*/ 0 h 93"/>
                <a:gd name="T16" fmla="*/ 89 w 147"/>
                <a:gd name="T17" fmla="*/ 14 h 93"/>
                <a:gd name="T18" fmla="*/ 65 w 147"/>
                <a:gd name="T19" fmla="*/ 4 h 93"/>
                <a:gd name="T20" fmla="*/ 1 w 147"/>
                <a:gd name="T21" fmla="*/ 61 h 93"/>
                <a:gd name="T22" fmla="*/ 0 w 147"/>
                <a:gd name="T23" fmla="*/ 65 h 93"/>
                <a:gd name="T24" fmla="*/ 60 w 147"/>
                <a:gd name="T25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93">
                  <a:moveTo>
                    <a:pt x="60" y="29"/>
                  </a:moveTo>
                  <a:cubicBezTo>
                    <a:pt x="74" y="29"/>
                    <a:pt x="86" y="40"/>
                    <a:pt x="93" y="52"/>
                  </a:cubicBezTo>
                  <a:cubicBezTo>
                    <a:pt x="96" y="57"/>
                    <a:pt x="96" y="76"/>
                    <a:pt x="95" y="93"/>
                  </a:cubicBezTo>
                  <a:cubicBezTo>
                    <a:pt x="100" y="92"/>
                    <a:pt x="111" y="89"/>
                    <a:pt x="127" y="87"/>
                  </a:cubicBezTo>
                  <a:cubicBezTo>
                    <a:pt x="133" y="77"/>
                    <a:pt x="147" y="65"/>
                    <a:pt x="147" y="65"/>
                  </a:cubicBezTo>
                  <a:cubicBezTo>
                    <a:pt x="147" y="65"/>
                    <a:pt x="126" y="59"/>
                    <a:pt x="118" y="58"/>
                  </a:cubicBezTo>
                  <a:cubicBezTo>
                    <a:pt x="110" y="58"/>
                    <a:pt x="110" y="43"/>
                    <a:pt x="109" y="34"/>
                  </a:cubicBezTo>
                  <a:cubicBezTo>
                    <a:pt x="108" y="25"/>
                    <a:pt x="136" y="0"/>
                    <a:pt x="136" y="0"/>
                  </a:cubicBezTo>
                  <a:cubicBezTo>
                    <a:pt x="136" y="0"/>
                    <a:pt x="102" y="9"/>
                    <a:pt x="89" y="14"/>
                  </a:cubicBezTo>
                  <a:cubicBezTo>
                    <a:pt x="75" y="18"/>
                    <a:pt x="65" y="4"/>
                    <a:pt x="65" y="4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3"/>
                    <a:pt x="0" y="65"/>
                    <a:pt x="0" y="65"/>
                  </a:cubicBezTo>
                  <a:cubicBezTo>
                    <a:pt x="0" y="65"/>
                    <a:pt x="45" y="30"/>
                    <a:pt x="60" y="29"/>
                  </a:cubicBezTo>
                  <a:close/>
                </a:path>
              </a:pathLst>
            </a:custGeom>
            <a:solidFill>
              <a:srgbClr val="26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1" name="Freeform 72"/>
            <p:cNvSpPr/>
            <p:nvPr/>
          </p:nvSpPr>
          <p:spPr bwMode="auto">
            <a:xfrm>
              <a:off x="7893051" y="1512889"/>
              <a:ext cx="279400" cy="177800"/>
            </a:xfrm>
            <a:custGeom>
              <a:avLst/>
              <a:gdLst>
                <a:gd name="T0" fmla="*/ 10 w 66"/>
                <a:gd name="T1" fmla="*/ 6 h 42"/>
                <a:gd name="T2" fmla="*/ 7 w 66"/>
                <a:gd name="T3" fmla="*/ 8 h 42"/>
                <a:gd name="T4" fmla="*/ 2 w 66"/>
                <a:gd name="T5" fmla="*/ 42 h 42"/>
                <a:gd name="T6" fmla="*/ 6 w 66"/>
                <a:gd name="T7" fmla="*/ 41 h 42"/>
                <a:gd name="T8" fmla="*/ 42 w 66"/>
                <a:gd name="T9" fmla="*/ 36 h 42"/>
                <a:gd name="T10" fmla="*/ 65 w 66"/>
                <a:gd name="T11" fmla="*/ 23 h 42"/>
                <a:gd name="T12" fmla="*/ 39 w 66"/>
                <a:gd name="T13" fmla="*/ 6 h 42"/>
                <a:gd name="T14" fmla="*/ 42 w 66"/>
                <a:gd name="T15" fmla="*/ 0 h 42"/>
                <a:gd name="T16" fmla="*/ 10 w 66"/>
                <a:gd name="T1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2">
                  <a:moveTo>
                    <a:pt x="10" y="6"/>
                  </a:moveTo>
                  <a:cubicBezTo>
                    <a:pt x="8" y="7"/>
                    <a:pt x="7" y="7"/>
                    <a:pt x="7" y="8"/>
                  </a:cubicBezTo>
                  <a:cubicBezTo>
                    <a:pt x="0" y="24"/>
                    <a:pt x="2" y="42"/>
                    <a:pt x="2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5" y="29"/>
                    <a:pt x="66" y="23"/>
                    <a:pt x="65" y="23"/>
                  </a:cubicBezTo>
                  <a:cubicBezTo>
                    <a:pt x="61" y="22"/>
                    <a:pt x="38" y="14"/>
                    <a:pt x="39" y="6"/>
                  </a:cubicBezTo>
                  <a:cubicBezTo>
                    <a:pt x="39" y="4"/>
                    <a:pt x="40" y="2"/>
                    <a:pt x="42" y="0"/>
                  </a:cubicBezTo>
                  <a:cubicBezTo>
                    <a:pt x="26" y="2"/>
                    <a:pt x="15" y="5"/>
                    <a:pt x="10" y="6"/>
                  </a:cubicBezTo>
                  <a:close/>
                </a:path>
              </a:pathLst>
            </a:custGeom>
            <a:solidFill>
              <a:srgbClr val="4A97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2" name="Freeform 73"/>
            <p:cNvSpPr/>
            <p:nvPr/>
          </p:nvSpPr>
          <p:spPr bwMode="auto">
            <a:xfrm>
              <a:off x="7291388" y="1563689"/>
              <a:ext cx="2068513" cy="347663"/>
            </a:xfrm>
            <a:custGeom>
              <a:avLst/>
              <a:gdLst>
                <a:gd name="T0" fmla="*/ 148 w 488"/>
                <a:gd name="T1" fmla="*/ 30 h 82"/>
                <a:gd name="T2" fmla="*/ 31 w 488"/>
                <a:gd name="T3" fmla="*/ 79 h 82"/>
                <a:gd name="T4" fmla="*/ 141 w 488"/>
                <a:gd name="T5" fmla="*/ 66 h 82"/>
                <a:gd name="T6" fmla="*/ 154 w 488"/>
                <a:gd name="T7" fmla="*/ 65 h 82"/>
                <a:gd name="T8" fmla="*/ 206 w 488"/>
                <a:gd name="T9" fmla="*/ 58 h 82"/>
                <a:gd name="T10" fmla="*/ 313 w 488"/>
                <a:gd name="T11" fmla="*/ 43 h 82"/>
                <a:gd name="T12" fmla="*/ 356 w 488"/>
                <a:gd name="T13" fmla="*/ 35 h 82"/>
                <a:gd name="T14" fmla="*/ 372 w 488"/>
                <a:gd name="T15" fmla="*/ 32 h 82"/>
                <a:gd name="T16" fmla="*/ 475 w 488"/>
                <a:gd name="T17" fmla="*/ 9 h 82"/>
                <a:gd name="T18" fmla="*/ 488 w 488"/>
                <a:gd name="T19" fmla="*/ 0 h 82"/>
                <a:gd name="T20" fmla="*/ 366 w 488"/>
                <a:gd name="T21" fmla="*/ 23 h 82"/>
                <a:gd name="T22" fmla="*/ 352 w 488"/>
                <a:gd name="T23" fmla="*/ 25 h 82"/>
                <a:gd name="T24" fmla="*/ 306 w 488"/>
                <a:gd name="T25" fmla="*/ 33 h 82"/>
                <a:gd name="T26" fmla="*/ 244 w 488"/>
                <a:gd name="T27" fmla="*/ 42 h 82"/>
                <a:gd name="T28" fmla="*/ 204 w 488"/>
                <a:gd name="T29" fmla="*/ 45 h 82"/>
                <a:gd name="T30" fmla="*/ 153 w 488"/>
                <a:gd name="T31" fmla="*/ 48 h 82"/>
                <a:gd name="T32" fmla="*/ 146 w 488"/>
                <a:gd name="T33" fmla="*/ 47 h 82"/>
                <a:gd name="T34" fmla="*/ 146 w 488"/>
                <a:gd name="T35" fmla="*/ 45 h 82"/>
                <a:gd name="T36" fmla="*/ 184 w 488"/>
                <a:gd name="T37" fmla="*/ 24 h 82"/>
                <a:gd name="T38" fmla="*/ 148 w 488"/>
                <a:gd name="T39" fmla="*/ 29 h 82"/>
                <a:gd name="T40" fmla="*/ 148 w 488"/>
                <a:gd name="T41" fmla="*/ 3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8" h="82">
                  <a:moveTo>
                    <a:pt x="148" y="30"/>
                  </a:moveTo>
                  <a:cubicBezTo>
                    <a:pt x="133" y="34"/>
                    <a:pt x="0" y="82"/>
                    <a:pt x="31" y="79"/>
                  </a:cubicBezTo>
                  <a:cubicBezTo>
                    <a:pt x="71" y="75"/>
                    <a:pt x="108" y="70"/>
                    <a:pt x="141" y="66"/>
                  </a:cubicBezTo>
                  <a:cubicBezTo>
                    <a:pt x="146" y="66"/>
                    <a:pt x="150" y="65"/>
                    <a:pt x="154" y="65"/>
                  </a:cubicBezTo>
                  <a:cubicBezTo>
                    <a:pt x="172" y="62"/>
                    <a:pt x="189" y="60"/>
                    <a:pt x="206" y="58"/>
                  </a:cubicBezTo>
                  <a:cubicBezTo>
                    <a:pt x="247" y="53"/>
                    <a:pt x="282" y="47"/>
                    <a:pt x="313" y="43"/>
                  </a:cubicBezTo>
                  <a:cubicBezTo>
                    <a:pt x="328" y="40"/>
                    <a:pt x="343" y="38"/>
                    <a:pt x="356" y="35"/>
                  </a:cubicBezTo>
                  <a:cubicBezTo>
                    <a:pt x="362" y="34"/>
                    <a:pt x="367" y="33"/>
                    <a:pt x="372" y="32"/>
                  </a:cubicBezTo>
                  <a:cubicBezTo>
                    <a:pt x="427" y="23"/>
                    <a:pt x="459" y="15"/>
                    <a:pt x="475" y="9"/>
                  </a:cubicBezTo>
                  <a:cubicBezTo>
                    <a:pt x="483" y="3"/>
                    <a:pt x="488" y="0"/>
                    <a:pt x="488" y="0"/>
                  </a:cubicBezTo>
                  <a:cubicBezTo>
                    <a:pt x="488" y="0"/>
                    <a:pt x="428" y="11"/>
                    <a:pt x="366" y="23"/>
                  </a:cubicBezTo>
                  <a:cubicBezTo>
                    <a:pt x="361" y="23"/>
                    <a:pt x="357" y="24"/>
                    <a:pt x="352" y="25"/>
                  </a:cubicBezTo>
                  <a:cubicBezTo>
                    <a:pt x="336" y="28"/>
                    <a:pt x="320" y="31"/>
                    <a:pt x="306" y="33"/>
                  </a:cubicBezTo>
                  <a:cubicBezTo>
                    <a:pt x="280" y="37"/>
                    <a:pt x="257" y="40"/>
                    <a:pt x="244" y="42"/>
                  </a:cubicBezTo>
                  <a:cubicBezTo>
                    <a:pt x="231" y="43"/>
                    <a:pt x="217" y="44"/>
                    <a:pt x="204" y="45"/>
                  </a:cubicBezTo>
                  <a:cubicBezTo>
                    <a:pt x="182" y="47"/>
                    <a:pt x="163" y="48"/>
                    <a:pt x="153" y="48"/>
                  </a:cubicBezTo>
                  <a:cubicBezTo>
                    <a:pt x="149" y="48"/>
                    <a:pt x="147" y="47"/>
                    <a:pt x="146" y="47"/>
                  </a:cubicBezTo>
                  <a:cubicBezTo>
                    <a:pt x="145" y="46"/>
                    <a:pt x="145" y="46"/>
                    <a:pt x="146" y="45"/>
                  </a:cubicBezTo>
                  <a:cubicBezTo>
                    <a:pt x="150" y="42"/>
                    <a:pt x="168" y="32"/>
                    <a:pt x="184" y="24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8" y="30"/>
                    <a:pt x="148" y="30"/>
                  </a:cubicBezTo>
                  <a:close/>
                </a:path>
              </a:pathLst>
            </a:custGeom>
            <a:solidFill>
              <a:srgbClr val="26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3" name="Freeform 74"/>
            <p:cNvSpPr/>
            <p:nvPr/>
          </p:nvSpPr>
          <p:spPr bwMode="auto">
            <a:xfrm>
              <a:off x="7669213" y="850901"/>
              <a:ext cx="990600" cy="576263"/>
            </a:xfrm>
            <a:custGeom>
              <a:avLst/>
              <a:gdLst>
                <a:gd name="T0" fmla="*/ 133 w 234"/>
                <a:gd name="T1" fmla="*/ 55 h 136"/>
                <a:gd name="T2" fmla="*/ 135 w 234"/>
                <a:gd name="T3" fmla="*/ 66 h 136"/>
                <a:gd name="T4" fmla="*/ 197 w 234"/>
                <a:gd name="T5" fmla="*/ 96 h 136"/>
                <a:gd name="T6" fmla="*/ 208 w 234"/>
                <a:gd name="T7" fmla="*/ 121 h 136"/>
                <a:gd name="T8" fmla="*/ 211 w 234"/>
                <a:gd name="T9" fmla="*/ 130 h 136"/>
                <a:gd name="T10" fmla="*/ 214 w 234"/>
                <a:gd name="T11" fmla="*/ 130 h 136"/>
                <a:gd name="T12" fmla="*/ 217 w 234"/>
                <a:gd name="T13" fmla="*/ 136 h 136"/>
                <a:gd name="T14" fmla="*/ 234 w 234"/>
                <a:gd name="T15" fmla="*/ 133 h 136"/>
                <a:gd name="T16" fmla="*/ 153 w 234"/>
                <a:gd name="T17" fmla="*/ 53 h 136"/>
                <a:gd name="T18" fmla="*/ 0 w 234"/>
                <a:gd name="T19" fmla="*/ 63 h 136"/>
                <a:gd name="T20" fmla="*/ 56 w 234"/>
                <a:gd name="T21" fmla="*/ 40 h 136"/>
                <a:gd name="T22" fmla="*/ 133 w 234"/>
                <a:gd name="T23" fmla="*/ 5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136">
                  <a:moveTo>
                    <a:pt x="133" y="55"/>
                  </a:moveTo>
                  <a:cubicBezTo>
                    <a:pt x="128" y="59"/>
                    <a:pt x="124" y="66"/>
                    <a:pt x="135" y="66"/>
                  </a:cubicBezTo>
                  <a:cubicBezTo>
                    <a:pt x="146" y="66"/>
                    <a:pt x="181" y="78"/>
                    <a:pt x="197" y="96"/>
                  </a:cubicBezTo>
                  <a:cubicBezTo>
                    <a:pt x="213" y="113"/>
                    <a:pt x="213" y="115"/>
                    <a:pt x="208" y="121"/>
                  </a:cubicBezTo>
                  <a:cubicBezTo>
                    <a:pt x="207" y="122"/>
                    <a:pt x="209" y="125"/>
                    <a:pt x="211" y="130"/>
                  </a:cubicBezTo>
                  <a:cubicBezTo>
                    <a:pt x="212" y="130"/>
                    <a:pt x="213" y="130"/>
                    <a:pt x="214" y="130"/>
                  </a:cubicBezTo>
                  <a:cubicBezTo>
                    <a:pt x="215" y="131"/>
                    <a:pt x="216" y="133"/>
                    <a:pt x="217" y="136"/>
                  </a:cubicBezTo>
                  <a:cubicBezTo>
                    <a:pt x="226" y="135"/>
                    <a:pt x="232" y="133"/>
                    <a:pt x="234" y="133"/>
                  </a:cubicBezTo>
                  <a:cubicBezTo>
                    <a:pt x="211" y="99"/>
                    <a:pt x="180" y="54"/>
                    <a:pt x="153" y="53"/>
                  </a:cubicBezTo>
                  <a:cubicBezTo>
                    <a:pt x="111" y="51"/>
                    <a:pt x="59" y="0"/>
                    <a:pt x="0" y="63"/>
                  </a:cubicBezTo>
                  <a:cubicBezTo>
                    <a:pt x="8" y="55"/>
                    <a:pt x="27" y="39"/>
                    <a:pt x="56" y="40"/>
                  </a:cubicBezTo>
                  <a:cubicBezTo>
                    <a:pt x="94" y="41"/>
                    <a:pt x="138" y="52"/>
                    <a:pt x="133" y="55"/>
                  </a:cubicBezTo>
                  <a:close/>
                </a:path>
              </a:pathLst>
            </a:custGeom>
            <a:solidFill>
              <a:srgbClr val="26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4" name="Freeform 75"/>
            <p:cNvSpPr/>
            <p:nvPr/>
          </p:nvSpPr>
          <p:spPr bwMode="auto">
            <a:xfrm>
              <a:off x="8588376" y="1733551"/>
              <a:ext cx="220663" cy="968375"/>
            </a:xfrm>
            <a:custGeom>
              <a:avLst/>
              <a:gdLst>
                <a:gd name="T0" fmla="*/ 22 w 52"/>
                <a:gd name="T1" fmla="*/ 0 h 228"/>
                <a:gd name="T2" fmla="*/ 7 w 52"/>
                <a:gd name="T3" fmla="*/ 3 h 228"/>
                <a:gd name="T4" fmla="*/ 17 w 52"/>
                <a:gd name="T5" fmla="*/ 26 h 228"/>
                <a:gd name="T6" fmla="*/ 11 w 52"/>
                <a:gd name="T7" fmla="*/ 54 h 228"/>
                <a:gd name="T8" fmla="*/ 11 w 52"/>
                <a:gd name="T9" fmla="*/ 62 h 228"/>
                <a:gd name="T10" fmla="*/ 17 w 52"/>
                <a:gd name="T11" fmla="*/ 94 h 228"/>
                <a:gd name="T12" fmla="*/ 18 w 52"/>
                <a:gd name="T13" fmla="*/ 108 h 228"/>
                <a:gd name="T14" fmla="*/ 3 w 52"/>
                <a:gd name="T15" fmla="*/ 135 h 228"/>
                <a:gd name="T16" fmla="*/ 13 w 52"/>
                <a:gd name="T17" fmla="*/ 159 h 228"/>
                <a:gd name="T18" fmla="*/ 21 w 52"/>
                <a:gd name="T19" fmla="*/ 190 h 228"/>
                <a:gd name="T20" fmla="*/ 35 w 52"/>
                <a:gd name="T21" fmla="*/ 209 h 228"/>
                <a:gd name="T22" fmla="*/ 39 w 52"/>
                <a:gd name="T23" fmla="*/ 228 h 228"/>
                <a:gd name="T24" fmla="*/ 39 w 52"/>
                <a:gd name="T25" fmla="*/ 203 h 228"/>
                <a:gd name="T26" fmla="*/ 27 w 52"/>
                <a:gd name="T27" fmla="*/ 184 h 228"/>
                <a:gd name="T28" fmla="*/ 27 w 52"/>
                <a:gd name="T29" fmla="*/ 164 h 228"/>
                <a:gd name="T30" fmla="*/ 17 w 52"/>
                <a:gd name="T31" fmla="*/ 136 h 228"/>
                <a:gd name="T32" fmla="*/ 29 w 52"/>
                <a:gd name="T33" fmla="*/ 103 h 228"/>
                <a:gd name="T34" fmla="*/ 28 w 52"/>
                <a:gd name="T35" fmla="*/ 84 h 228"/>
                <a:gd name="T36" fmla="*/ 25 w 52"/>
                <a:gd name="T37" fmla="*/ 57 h 228"/>
                <a:gd name="T38" fmla="*/ 26 w 52"/>
                <a:gd name="T39" fmla="*/ 54 h 228"/>
                <a:gd name="T40" fmla="*/ 48 w 52"/>
                <a:gd name="T41" fmla="*/ 33 h 228"/>
                <a:gd name="T42" fmla="*/ 27 w 52"/>
                <a:gd name="T43" fmla="*/ 16 h 228"/>
                <a:gd name="T44" fmla="*/ 22 w 52"/>
                <a:gd name="T4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228">
                  <a:moveTo>
                    <a:pt x="22" y="0"/>
                  </a:moveTo>
                  <a:cubicBezTo>
                    <a:pt x="17" y="1"/>
                    <a:pt x="12" y="2"/>
                    <a:pt x="7" y="3"/>
                  </a:cubicBezTo>
                  <a:cubicBezTo>
                    <a:pt x="12" y="10"/>
                    <a:pt x="16" y="18"/>
                    <a:pt x="17" y="26"/>
                  </a:cubicBezTo>
                  <a:cubicBezTo>
                    <a:pt x="20" y="45"/>
                    <a:pt x="13" y="33"/>
                    <a:pt x="11" y="54"/>
                  </a:cubicBezTo>
                  <a:cubicBezTo>
                    <a:pt x="11" y="57"/>
                    <a:pt x="11" y="59"/>
                    <a:pt x="11" y="62"/>
                  </a:cubicBezTo>
                  <a:cubicBezTo>
                    <a:pt x="11" y="80"/>
                    <a:pt x="15" y="88"/>
                    <a:pt x="17" y="94"/>
                  </a:cubicBezTo>
                  <a:cubicBezTo>
                    <a:pt x="19" y="98"/>
                    <a:pt x="20" y="102"/>
                    <a:pt x="18" y="108"/>
                  </a:cubicBezTo>
                  <a:cubicBezTo>
                    <a:pt x="12" y="121"/>
                    <a:pt x="0" y="121"/>
                    <a:pt x="3" y="135"/>
                  </a:cubicBezTo>
                  <a:cubicBezTo>
                    <a:pt x="6" y="149"/>
                    <a:pt x="7" y="152"/>
                    <a:pt x="13" y="159"/>
                  </a:cubicBezTo>
                  <a:cubicBezTo>
                    <a:pt x="18" y="166"/>
                    <a:pt x="19" y="180"/>
                    <a:pt x="21" y="190"/>
                  </a:cubicBezTo>
                  <a:cubicBezTo>
                    <a:pt x="23" y="201"/>
                    <a:pt x="37" y="198"/>
                    <a:pt x="35" y="209"/>
                  </a:cubicBezTo>
                  <a:cubicBezTo>
                    <a:pt x="33" y="218"/>
                    <a:pt x="36" y="228"/>
                    <a:pt x="39" y="228"/>
                  </a:cubicBezTo>
                  <a:cubicBezTo>
                    <a:pt x="44" y="226"/>
                    <a:pt x="39" y="216"/>
                    <a:pt x="39" y="203"/>
                  </a:cubicBezTo>
                  <a:cubicBezTo>
                    <a:pt x="39" y="191"/>
                    <a:pt x="30" y="190"/>
                    <a:pt x="27" y="184"/>
                  </a:cubicBezTo>
                  <a:cubicBezTo>
                    <a:pt x="24" y="178"/>
                    <a:pt x="28" y="174"/>
                    <a:pt x="27" y="164"/>
                  </a:cubicBezTo>
                  <a:cubicBezTo>
                    <a:pt x="26" y="154"/>
                    <a:pt x="17" y="148"/>
                    <a:pt x="17" y="136"/>
                  </a:cubicBezTo>
                  <a:cubicBezTo>
                    <a:pt x="18" y="123"/>
                    <a:pt x="26" y="112"/>
                    <a:pt x="29" y="103"/>
                  </a:cubicBezTo>
                  <a:cubicBezTo>
                    <a:pt x="31" y="99"/>
                    <a:pt x="29" y="92"/>
                    <a:pt x="28" y="84"/>
                  </a:cubicBezTo>
                  <a:cubicBezTo>
                    <a:pt x="26" y="75"/>
                    <a:pt x="24" y="65"/>
                    <a:pt x="25" y="57"/>
                  </a:cubicBezTo>
                  <a:cubicBezTo>
                    <a:pt x="25" y="56"/>
                    <a:pt x="26" y="55"/>
                    <a:pt x="26" y="54"/>
                  </a:cubicBezTo>
                  <a:cubicBezTo>
                    <a:pt x="31" y="40"/>
                    <a:pt x="44" y="41"/>
                    <a:pt x="48" y="33"/>
                  </a:cubicBezTo>
                  <a:cubicBezTo>
                    <a:pt x="52" y="24"/>
                    <a:pt x="33" y="30"/>
                    <a:pt x="27" y="16"/>
                  </a:cubicBezTo>
                  <a:cubicBezTo>
                    <a:pt x="25" y="10"/>
                    <a:pt x="23" y="5"/>
                    <a:pt x="22" y="0"/>
                  </a:cubicBezTo>
                  <a:close/>
                </a:path>
              </a:pathLst>
            </a:custGeom>
            <a:solidFill>
              <a:srgbClr val="BD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5" name="Freeform 76"/>
            <p:cNvSpPr/>
            <p:nvPr/>
          </p:nvSpPr>
          <p:spPr bwMode="auto">
            <a:xfrm>
              <a:off x="8207376" y="1835151"/>
              <a:ext cx="38100" cy="20638"/>
            </a:xfrm>
            <a:custGeom>
              <a:avLst/>
              <a:gdLst>
                <a:gd name="T0" fmla="*/ 4 w 9"/>
                <a:gd name="T1" fmla="*/ 5 h 5"/>
                <a:gd name="T2" fmla="*/ 9 w 9"/>
                <a:gd name="T3" fmla="*/ 1 h 5"/>
                <a:gd name="T4" fmla="*/ 1 w 9"/>
                <a:gd name="T5" fmla="*/ 0 h 5"/>
                <a:gd name="T6" fmla="*/ 4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7" y="5"/>
                    <a:pt x="9" y="4"/>
                    <a:pt x="9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2" y="4"/>
                    <a:pt x="4" y="5"/>
                  </a:cubicBez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6" name="Freeform 77"/>
            <p:cNvSpPr/>
            <p:nvPr/>
          </p:nvSpPr>
          <p:spPr bwMode="auto">
            <a:xfrm>
              <a:off x="8494713" y="1881189"/>
              <a:ext cx="38100" cy="22225"/>
            </a:xfrm>
            <a:custGeom>
              <a:avLst/>
              <a:gdLst>
                <a:gd name="T0" fmla="*/ 0 w 9"/>
                <a:gd name="T1" fmla="*/ 0 h 5"/>
                <a:gd name="T2" fmla="*/ 4 w 9"/>
                <a:gd name="T3" fmla="*/ 5 h 5"/>
                <a:gd name="T4" fmla="*/ 9 w 9"/>
                <a:gd name="T5" fmla="*/ 2 h 5"/>
                <a:gd name="T6" fmla="*/ 0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0" y="3"/>
                    <a:pt x="2" y="5"/>
                    <a:pt x="4" y="5"/>
                  </a:cubicBezTo>
                  <a:cubicBezTo>
                    <a:pt x="6" y="5"/>
                    <a:pt x="8" y="4"/>
                    <a:pt x="9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7" name="Freeform 78"/>
            <p:cNvSpPr/>
            <p:nvPr/>
          </p:nvSpPr>
          <p:spPr bwMode="auto">
            <a:xfrm>
              <a:off x="8299451" y="1920876"/>
              <a:ext cx="114300" cy="41275"/>
            </a:xfrm>
            <a:custGeom>
              <a:avLst/>
              <a:gdLst>
                <a:gd name="T0" fmla="*/ 27 w 27"/>
                <a:gd name="T1" fmla="*/ 7 h 10"/>
                <a:gd name="T2" fmla="*/ 13 w 27"/>
                <a:gd name="T3" fmla="*/ 10 h 10"/>
                <a:gd name="T4" fmla="*/ 0 w 27"/>
                <a:gd name="T5" fmla="*/ 3 h 10"/>
                <a:gd name="T6" fmla="*/ 27 w 27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0">
                  <a:moveTo>
                    <a:pt x="27" y="7"/>
                  </a:moveTo>
                  <a:cubicBezTo>
                    <a:pt x="24" y="9"/>
                    <a:pt x="18" y="10"/>
                    <a:pt x="13" y="10"/>
                  </a:cubicBezTo>
                  <a:cubicBezTo>
                    <a:pt x="8" y="9"/>
                    <a:pt x="0" y="5"/>
                    <a:pt x="0" y="3"/>
                  </a:cubicBezTo>
                  <a:cubicBezTo>
                    <a:pt x="0" y="0"/>
                    <a:pt x="27" y="5"/>
                    <a:pt x="27" y="7"/>
                  </a:cubicBezTo>
                  <a:close/>
                </a:path>
              </a:pathLst>
            </a:custGeom>
            <a:solidFill>
              <a:srgbClr val="E1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8" name="Freeform 79"/>
            <p:cNvSpPr/>
            <p:nvPr/>
          </p:nvSpPr>
          <p:spPr bwMode="auto">
            <a:xfrm>
              <a:off x="8418513" y="1776414"/>
              <a:ext cx="200025" cy="79375"/>
            </a:xfrm>
            <a:custGeom>
              <a:avLst/>
              <a:gdLst>
                <a:gd name="T0" fmla="*/ 0 w 47"/>
                <a:gd name="T1" fmla="*/ 15 h 19"/>
                <a:gd name="T2" fmla="*/ 0 w 47"/>
                <a:gd name="T3" fmla="*/ 15 h 19"/>
                <a:gd name="T4" fmla="*/ 0 w 47"/>
                <a:gd name="T5" fmla="*/ 14 h 19"/>
                <a:gd name="T6" fmla="*/ 47 w 47"/>
                <a:gd name="T7" fmla="*/ 18 h 19"/>
                <a:gd name="T8" fmla="*/ 47 w 47"/>
                <a:gd name="T9" fmla="*/ 19 h 19"/>
                <a:gd name="T10" fmla="*/ 46 w 47"/>
                <a:gd name="T11" fmla="*/ 19 h 19"/>
                <a:gd name="T12" fmla="*/ 0 w 47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0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22" y="1"/>
                    <a:pt x="0" y="15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2" name="组合 1671"/>
          <p:cNvGrpSpPr/>
          <p:nvPr/>
        </p:nvGrpSpPr>
        <p:grpSpPr>
          <a:xfrm>
            <a:off x="1551272" y="1308550"/>
            <a:ext cx="1903413" cy="2951162"/>
            <a:chOff x="2014538" y="1138239"/>
            <a:chExt cx="1903413" cy="2951162"/>
          </a:xfrm>
        </p:grpSpPr>
        <p:sp>
          <p:nvSpPr>
            <p:cNvPr id="1399" name="Freeform 80"/>
            <p:cNvSpPr/>
            <p:nvPr/>
          </p:nvSpPr>
          <p:spPr bwMode="auto">
            <a:xfrm>
              <a:off x="2476501" y="3082926"/>
              <a:ext cx="1101725" cy="900113"/>
            </a:xfrm>
            <a:custGeom>
              <a:avLst/>
              <a:gdLst>
                <a:gd name="T0" fmla="*/ 3 w 260"/>
                <a:gd name="T1" fmla="*/ 44 h 212"/>
                <a:gd name="T2" fmla="*/ 11 w 260"/>
                <a:gd name="T3" fmla="*/ 128 h 212"/>
                <a:gd name="T4" fmla="*/ 43 w 260"/>
                <a:gd name="T5" fmla="*/ 211 h 212"/>
                <a:gd name="T6" fmla="*/ 67 w 260"/>
                <a:gd name="T7" fmla="*/ 205 h 212"/>
                <a:gd name="T8" fmla="*/ 84 w 260"/>
                <a:gd name="T9" fmla="*/ 113 h 212"/>
                <a:gd name="T10" fmla="*/ 173 w 260"/>
                <a:gd name="T11" fmla="*/ 99 h 212"/>
                <a:gd name="T12" fmla="*/ 210 w 260"/>
                <a:gd name="T13" fmla="*/ 166 h 212"/>
                <a:gd name="T14" fmla="*/ 212 w 260"/>
                <a:gd name="T15" fmla="*/ 184 h 212"/>
                <a:gd name="T16" fmla="*/ 217 w 260"/>
                <a:gd name="T17" fmla="*/ 185 h 212"/>
                <a:gd name="T18" fmla="*/ 242 w 260"/>
                <a:gd name="T19" fmla="*/ 181 h 212"/>
                <a:gd name="T20" fmla="*/ 243 w 260"/>
                <a:gd name="T21" fmla="*/ 41 h 212"/>
                <a:gd name="T22" fmla="*/ 224 w 260"/>
                <a:gd name="T23" fmla="*/ 5 h 212"/>
                <a:gd name="T24" fmla="*/ 3 w 260"/>
                <a:gd name="T25" fmla="*/ 4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12">
                  <a:moveTo>
                    <a:pt x="3" y="44"/>
                  </a:moveTo>
                  <a:cubicBezTo>
                    <a:pt x="0" y="62"/>
                    <a:pt x="0" y="81"/>
                    <a:pt x="11" y="128"/>
                  </a:cubicBezTo>
                  <a:cubicBezTo>
                    <a:pt x="22" y="176"/>
                    <a:pt x="38" y="212"/>
                    <a:pt x="43" y="211"/>
                  </a:cubicBezTo>
                  <a:cubicBezTo>
                    <a:pt x="47" y="209"/>
                    <a:pt x="67" y="205"/>
                    <a:pt x="67" y="205"/>
                  </a:cubicBezTo>
                  <a:cubicBezTo>
                    <a:pt x="67" y="205"/>
                    <a:pt x="76" y="142"/>
                    <a:pt x="84" y="113"/>
                  </a:cubicBezTo>
                  <a:cubicBezTo>
                    <a:pt x="92" y="84"/>
                    <a:pt x="158" y="69"/>
                    <a:pt x="173" y="99"/>
                  </a:cubicBezTo>
                  <a:cubicBezTo>
                    <a:pt x="182" y="118"/>
                    <a:pt x="202" y="158"/>
                    <a:pt x="210" y="166"/>
                  </a:cubicBezTo>
                  <a:cubicBezTo>
                    <a:pt x="219" y="177"/>
                    <a:pt x="212" y="184"/>
                    <a:pt x="212" y="184"/>
                  </a:cubicBezTo>
                  <a:cubicBezTo>
                    <a:pt x="217" y="185"/>
                    <a:pt x="217" y="185"/>
                    <a:pt x="217" y="185"/>
                  </a:cubicBezTo>
                  <a:cubicBezTo>
                    <a:pt x="242" y="181"/>
                    <a:pt x="242" y="181"/>
                    <a:pt x="242" y="181"/>
                  </a:cubicBezTo>
                  <a:cubicBezTo>
                    <a:pt x="242" y="181"/>
                    <a:pt x="260" y="82"/>
                    <a:pt x="243" y="41"/>
                  </a:cubicBezTo>
                  <a:cubicBezTo>
                    <a:pt x="226" y="0"/>
                    <a:pt x="224" y="5"/>
                    <a:pt x="224" y="5"/>
                  </a:cubicBezTo>
                  <a:lnTo>
                    <a:pt x="3" y="44"/>
                  </a:lnTo>
                  <a:close/>
                </a:path>
              </a:pathLst>
            </a:custGeom>
            <a:solidFill>
              <a:srgbClr val="353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0" name="Freeform 81"/>
            <p:cNvSpPr/>
            <p:nvPr/>
          </p:nvSpPr>
          <p:spPr bwMode="auto">
            <a:xfrm>
              <a:off x="2544763" y="3873501"/>
              <a:ext cx="350838" cy="215900"/>
            </a:xfrm>
            <a:custGeom>
              <a:avLst/>
              <a:gdLst>
                <a:gd name="T0" fmla="*/ 75 w 83"/>
                <a:gd name="T1" fmla="*/ 18 h 51"/>
                <a:gd name="T2" fmla="*/ 2 w 83"/>
                <a:gd name="T3" fmla="*/ 29 h 51"/>
                <a:gd name="T4" fmla="*/ 5 w 83"/>
                <a:gd name="T5" fmla="*/ 50 h 51"/>
                <a:gd name="T6" fmla="*/ 82 w 83"/>
                <a:gd name="T7" fmla="*/ 34 h 51"/>
                <a:gd name="T8" fmla="*/ 75 w 83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75" y="18"/>
                  </a:moveTo>
                  <a:cubicBezTo>
                    <a:pt x="68" y="0"/>
                    <a:pt x="5" y="6"/>
                    <a:pt x="2" y="29"/>
                  </a:cubicBezTo>
                  <a:cubicBezTo>
                    <a:pt x="1" y="44"/>
                    <a:pt x="0" y="49"/>
                    <a:pt x="5" y="50"/>
                  </a:cubicBezTo>
                  <a:cubicBezTo>
                    <a:pt x="9" y="51"/>
                    <a:pt x="83" y="41"/>
                    <a:pt x="82" y="34"/>
                  </a:cubicBezTo>
                  <a:cubicBezTo>
                    <a:pt x="81" y="26"/>
                    <a:pt x="75" y="18"/>
                    <a:pt x="75" y="18"/>
                  </a:cubicBezTo>
                  <a:close/>
                </a:path>
              </a:pathLst>
            </a:custGeom>
            <a:solidFill>
              <a:srgbClr val="2B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1" name="Freeform 82"/>
            <p:cNvSpPr/>
            <p:nvPr/>
          </p:nvSpPr>
          <p:spPr bwMode="auto">
            <a:xfrm>
              <a:off x="3306763" y="3724276"/>
              <a:ext cx="347663" cy="217488"/>
            </a:xfrm>
            <a:custGeom>
              <a:avLst/>
              <a:gdLst>
                <a:gd name="T0" fmla="*/ 75 w 82"/>
                <a:gd name="T1" fmla="*/ 18 h 51"/>
                <a:gd name="T2" fmla="*/ 2 w 82"/>
                <a:gd name="T3" fmla="*/ 30 h 51"/>
                <a:gd name="T4" fmla="*/ 4 w 82"/>
                <a:gd name="T5" fmla="*/ 50 h 51"/>
                <a:gd name="T6" fmla="*/ 82 w 82"/>
                <a:gd name="T7" fmla="*/ 34 h 51"/>
                <a:gd name="T8" fmla="*/ 75 w 82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1">
                  <a:moveTo>
                    <a:pt x="75" y="18"/>
                  </a:moveTo>
                  <a:cubicBezTo>
                    <a:pt x="68" y="0"/>
                    <a:pt x="5" y="6"/>
                    <a:pt x="2" y="30"/>
                  </a:cubicBezTo>
                  <a:cubicBezTo>
                    <a:pt x="0" y="44"/>
                    <a:pt x="0" y="50"/>
                    <a:pt x="4" y="50"/>
                  </a:cubicBezTo>
                  <a:cubicBezTo>
                    <a:pt x="9" y="51"/>
                    <a:pt x="82" y="41"/>
                    <a:pt x="82" y="34"/>
                  </a:cubicBezTo>
                  <a:cubicBezTo>
                    <a:pt x="81" y="27"/>
                    <a:pt x="75" y="18"/>
                    <a:pt x="75" y="18"/>
                  </a:cubicBezTo>
                  <a:close/>
                </a:path>
              </a:pathLst>
            </a:custGeom>
            <a:solidFill>
              <a:srgbClr val="2B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2" name="Freeform 83"/>
            <p:cNvSpPr/>
            <p:nvPr/>
          </p:nvSpPr>
          <p:spPr bwMode="auto">
            <a:xfrm>
              <a:off x="2481263" y="2035176"/>
              <a:ext cx="876300" cy="1341438"/>
            </a:xfrm>
            <a:custGeom>
              <a:avLst/>
              <a:gdLst>
                <a:gd name="T0" fmla="*/ 0 w 207"/>
                <a:gd name="T1" fmla="*/ 24 h 316"/>
                <a:gd name="T2" fmla="*/ 32 w 207"/>
                <a:gd name="T3" fmla="*/ 313 h 316"/>
                <a:gd name="T4" fmla="*/ 207 w 207"/>
                <a:gd name="T5" fmla="*/ 283 h 316"/>
                <a:gd name="T6" fmla="*/ 141 w 207"/>
                <a:gd name="T7" fmla="*/ 0 h 316"/>
                <a:gd name="T8" fmla="*/ 71 w 207"/>
                <a:gd name="T9" fmla="*/ 13 h 316"/>
                <a:gd name="T10" fmla="*/ 0 w 207"/>
                <a:gd name="T11" fmla="*/ 2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316">
                  <a:moveTo>
                    <a:pt x="0" y="24"/>
                  </a:moveTo>
                  <a:cubicBezTo>
                    <a:pt x="7" y="91"/>
                    <a:pt x="23" y="242"/>
                    <a:pt x="32" y="313"/>
                  </a:cubicBezTo>
                  <a:cubicBezTo>
                    <a:pt x="86" y="316"/>
                    <a:pt x="157" y="303"/>
                    <a:pt x="207" y="283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27" y="2"/>
                    <a:pt x="100" y="7"/>
                    <a:pt x="71" y="13"/>
                  </a:cubicBezTo>
                  <a:cubicBezTo>
                    <a:pt x="42" y="17"/>
                    <a:pt x="14" y="22"/>
                    <a:pt x="0" y="24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3" name="Freeform 84"/>
            <p:cNvSpPr/>
            <p:nvPr/>
          </p:nvSpPr>
          <p:spPr bwMode="auto">
            <a:xfrm>
              <a:off x="2476501" y="2025651"/>
              <a:ext cx="890588" cy="1346200"/>
            </a:xfrm>
            <a:custGeom>
              <a:avLst/>
              <a:gdLst>
                <a:gd name="T0" fmla="*/ 1 w 210"/>
                <a:gd name="T1" fmla="*/ 26 h 317"/>
                <a:gd name="T2" fmla="*/ 0 w 210"/>
                <a:gd name="T3" fmla="*/ 26 h 317"/>
                <a:gd name="T4" fmla="*/ 32 w 210"/>
                <a:gd name="T5" fmla="*/ 315 h 317"/>
                <a:gd name="T6" fmla="*/ 32 w 210"/>
                <a:gd name="T7" fmla="*/ 316 h 317"/>
                <a:gd name="T8" fmla="*/ 33 w 210"/>
                <a:gd name="T9" fmla="*/ 316 h 317"/>
                <a:gd name="T10" fmla="*/ 46 w 210"/>
                <a:gd name="T11" fmla="*/ 317 h 317"/>
                <a:gd name="T12" fmla="*/ 209 w 210"/>
                <a:gd name="T13" fmla="*/ 286 h 317"/>
                <a:gd name="T14" fmla="*/ 210 w 210"/>
                <a:gd name="T15" fmla="*/ 286 h 317"/>
                <a:gd name="T16" fmla="*/ 142 w 210"/>
                <a:gd name="T17" fmla="*/ 0 h 317"/>
                <a:gd name="T18" fmla="*/ 141 w 210"/>
                <a:gd name="T19" fmla="*/ 1 h 317"/>
                <a:gd name="T20" fmla="*/ 71 w 210"/>
                <a:gd name="T21" fmla="*/ 14 h 317"/>
                <a:gd name="T22" fmla="*/ 72 w 210"/>
                <a:gd name="T23" fmla="*/ 15 h 317"/>
                <a:gd name="T24" fmla="*/ 72 w 210"/>
                <a:gd name="T25" fmla="*/ 14 h 317"/>
                <a:gd name="T26" fmla="*/ 1 w 210"/>
                <a:gd name="T27" fmla="*/ 25 h 317"/>
                <a:gd name="T28" fmla="*/ 0 w 210"/>
                <a:gd name="T29" fmla="*/ 25 h 317"/>
                <a:gd name="T30" fmla="*/ 0 w 210"/>
                <a:gd name="T31" fmla="*/ 26 h 317"/>
                <a:gd name="T32" fmla="*/ 1 w 210"/>
                <a:gd name="T33" fmla="*/ 26 h 317"/>
                <a:gd name="T34" fmla="*/ 1 w 210"/>
                <a:gd name="T35" fmla="*/ 27 h 317"/>
                <a:gd name="T36" fmla="*/ 72 w 210"/>
                <a:gd name="T37" fmla="*/ 16 h 317"/>
                <a:gd name="T38" fmla="*/ 72 w 210"/>
                <a:gd name="T39" fmla="*/ 16 h 317"/>
                <a:gd name="T40" fmla="*/ 72 w 210"/>
                <a:gd name="T41" fmla="*/ 16 h 317"/>
                <a:gd name="T42" fmla="*/ 142 w 210"/>
                <a:gd name="T43" fmla="*/ 2 h 317"/>
                <a:gd name="T44" fmla="*/ 142 w 210"/>
                <a:gd name="T45" fmla="*/ 2 h 317"/>
                <a:gd name="T46" fmla="*/ 141 w 210"/>
                <a:gd name="T47" fmla="*/ 2 h 317"/>
                <a:gd name="T48" fmla="*/ 207 w 210"/>
                <a:gd name="T49" fmla="*/ 285 h 317"/>
                <a:gd name="T50" fmla="*/ 208 w 210"/>
                <a:gd name="T51" fmla="*/ 285 h 317"/>
                <a:gd name="T52" fmla="*/ 208 w 210"/>
                <a:gd name="T53" fmla="*/ 284 h 317"/>
                <a:gd name="T54" fmla="*/ 46 w 210"/>
                <a:gd name="T55" fmla="*/ 315 h 317"/>
                <a:gd name="T56" fmla="*/ 33 w 210"/>
                <a:gd name="T57" fmla="*/ 314 h 317"/>
                <a:gd name="T58" fmla="*/ 33 w 210"/>
                <a:gd name="T59" fmla="*/ 315 h 317"/>
                <a:gd name="T60" fmla="*/ 34 w 210"/>
                <a:gd name="T61" fmla="*/ 315 h 317"/>
                <a:gd name="T62" fmla="*/ 2 w 210"/>
                <a:gd name="T63" fmla="*/ 26 h 317"/>
                <a:gd name="T64" fmla="*/ 1 w 210"/>
                <a:gd name="T65" fmla="*/ 26 h 317"/>
                <a:gd name="T66" fmla="*/ 1 w 210"/>
                <a:gd name="T67" fmla="*/ 27 h 317"/>
                <a:gd name="T68" fmla="*/ 1 w 210"/>
                <a:gd name="T69" fmla="*/ 2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317">
                  <a:moveTo>
                    <a:pt x="1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7" y="93"/>
                    <a:pt x="23" y="244"/>
                    <a:pt x="32" y="315"/>
                  </a:cubicBezTo>
                  <a:cubicBezTo>
                    <a:pt x="32" y="316"/>
                    <a:pt x="32" y="316"/>
                    <a:pt x="32" y="316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7" y="317"/>
                    <a:pt x="41" y="317"/>
                    <a:pt x="46" y="317"/>
                  </a:cubicBezTo>
                  <a:cubicBezTo>
                    <a:pt x="98" y="317"/>
                    <a:pt x="162" y="305"/>
                    <a:pt x="209" y="286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27" y="3"/>
                    <a:pt x="100" y="8"/>
                    <a:pt x="71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42" y="18"/>
                    <a:pt x="15" y="23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6" y="25"/>
                    <a:pt x="43" y="20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101" y="10"/>
                    <a:pt x="128" y="5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207" y="285"/>
                    <a:pt x="207" y="285"/>
                    <a:pt x="207" y="285"/>
                  </a:cubicBezTo>
                  <a:cubicBezTo>
                    <a:pt x="208" y="285"/>
                    <a:pt x="208" y="285"/>
                    <a:pt x="208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162" y="303"/>
                    <a:pt x="97" y="315"/>
                    <a:pt x="46" y="315"/>
                  </a:cubicBezTo>
                  <a:cubicBezTo>
                    <a:pt x="41" y="315"/>
                    <a:pt x="37" y="315"/>
                    <a:pt x="33" y="314"/>
                  </a:cubicBezTo>
                  <a:cubicBezTo>
                    <a:pt x="33" y="315"/>
                    <a:pt x="33" y="315"/>
                    <a:pt x="33" y="315"/>
                  </a:cubicBezTo>
                  <a:cubicBezTo>
                    <a:pt x="34" y="315"/>
                    <a:pt x="34" y="315"/>
                    <a:pt x="34" y="315"/>
                  </a:cubicBezTo>
                  <a:cubicBezTo>
                    <a:pt x="25" y="244"/>
                    <a:pt x="9" y="93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4" name="Freeform 85"/>
            <p:cNvSpPr/>
            <p:nvPr/>
          </p:nvSpPr>
          <p:spPr bwMode="auto">
            <a:xfrm>
              <a:off x="2052638" y="3113089"/>
              <a:ext cx="365125" cy="344488"/>
            </a:xfrm>
            <a:custGeom>
              <a:avLst/>
              <a:gdLst>
                <a:gd name="T0" fmla="*/ 3 w 86"/>
                <a:gd name="T1" fmla="*/ 15 h 81"/>
                <a:gd name="T2" fmla="*/ 4 w 86"/>
                <a:gd name="T3" fmla="*/ 60 h 81"/>
                <a:gd name="T4" fmla="*/ 12 w 86"/>
                <a:gd name="T5" fmla="*/ 75 h 81"/>
                <a:gd name="T6" fmla="*/ 23 w 86"/>
                <a:gd name="T7" fmla="*/ 80 h 81"/>
                <a:gd name="T8" fmla="*/ 29 w 86"/>
                <a:gd name="T9" fmla="*/ 79 h 81"/>
                <a:gd name="T10" fmla="*/ 36 w 86"/>
                <a:gd name="T11" fmla="*/ 81 h 81"/>
                <a:gd name="T12" fmla="*/ 48 w 86"/>
                <a:gd name="T13" fmla="*/ 77 h 81"/>
                <a:gd name="T14" fmla="*/ 60 w 86"/>
                <a:gd name="T15" fmla="*/ 77 h 81"/>
                <a:gd name="T16" fmla="*/ 74 w 86"/>
                <a:gd name="T17" fmla="*/ 64 h 81"/>
                <a:gd name="T18" fmla="*/ 86 w 86"/>
                <a:gd name="T19" fmla="*/ 57 h 81"/>
                <a:gd name="T20" fmla="*/ 67 w 86"/>
                <a:gd name="T21" fmla="*/ 19 h 81"/>
                <a:gd name="T22" fmla="*/ 52 w 86"/>
                <a:gd name="T23" fmla="*/ 1 h 81"/>
                <a:gd name="T24" fmla="*/ 3 w 86"/>
                <a:gd name="T25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1">
                  <a:moveTo>
                    <a:pt x="3" y="15"/>
                  </a:moveTo>
                  <a:cubicBezTo>
                    <a:pt x="5" y="25"/>
                    <a:pt x="0" y="47"/>
                    <a:pt x="4" y="60"/>
                  </a:cubicBezTo>
                  <a:cubicBezTo>
                    <a:pt x="7" y="73"/>
                    <a:pt x="8" y="74"/>
                    <a:pt x="12" y="75"/>
                  </a:cubicBezTo>
                  <a:cubicBezTo>
                    <a:pt x="13" y="75"/>
                    <a:pt x="18" y="81"/>
                    <a:pt x="23" y="80"/>
                  </a:cubicBezTo>
                  <a:cubicBezTo>
                    <a:pt x="23" y="80"/>
                    <a:pt x="26" y="79"/>
                    <a:pt x="29" y="79"/>
                  </a:cubicBezTo>
                  <a:cubicBezTo>
                    <a:pt x="31" y="79"/>
                    <a:pt x="34" y="81"/>
                    <a:pt x="36" y="81"/>
                  </a:cubicBezTo>
                  <a:cubicBezTo>
                    <a:pt x="44" y="81"/>
                    <a:pt x="45" y="78"/>
                    <a:pt x="48" y="77"/>
                  </a:cubicBezTo>
                  <a:cubicBezTo>
                    <a:pt x="51" y="77"/>
                    <a:pt x="55" y="80"/>
                    <a:pt x="60" y="77"/>
                  </a:cubicBezTo>
                  <a:cubicBezTo>
                    <a:pt x="66" y="73"/>
                    <a:pt x="64" y="71"/>
                    <a:pt x="74" y="64"/>
                  </a:cubicBezTo>
                  <a:cubicBezTo>
                    <a:pt x="74" y="64"/>
                    <a:pt x="86" y="65"/>
                    <a:pt x="86" y="57"/>
                  </a:cubicBezTo>
                  <a:cubicBezTo>
                    <a:pt x="86" y="48"/>
                    <a:pt x="75" y="31"/>
                    <a:pt x="67" y="19"/>
                  </a:cubicBezTo>
                  <a:cubicBezTo>
                    <a:pt x="58" y="7"/>
                    <a:pt x="61" y="3"/>
                    <a:pt x="52" y="1"/>
                  </a:cubicBezTo>
                  <a:cubicBezTo>
                    <a:pt x="43" y="0"/>
                    <a:pt x="3" y="15"/>
                    <a:pt x="3" y="15"/>
                  </a:cubicBez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5" name="Freeform 86"/>
            <p:cNvSpPr/>
            <p:nvPr/>
          </p:nvSpPr>
          <p:spPr bwMode="auto">
            <a:xfrm>
              <a:off x="2082801" y="3313114"/>
              <a:ext cx="284163" cy="144463"/>
            </a:xfrm>
            <a:custGeom>
              <a:avLst/>
              <a:gdLst>
                <a:gd name="T0" fmla="*/ 0 w 67"/>
                <a:gd name="T1" fmla="*/ 24 h 34"/>
                <a:gd name="T2" fmla="*/ 5 w 67"/>
                <a:gd name="T3" fmla="*/ 28 h 34"/>
                <a:gd name="T4" fmla="*/ 16 w 67"/>
                <a:gd name="T5" fmla="*/ 33 h 34"/>
                <a:gd name="T6" fmla="*/ 22 w 67"/>
                <a:gd name="T7" fmla="*/ 32 h 34"/>
                <a:gd name="T8" fmla="*/ 29 w 67"/>
                <a:gd name="T9" fmla="*/ 34 h 34"/>
                <a:gd name="T10" fmla="*/ 41 w 67"/>
                <a:gd name="T11" fmla="*/ 30 h 34"/>
                <a:gd name="T12" fmla="*/ 53 w 67"/>
                <a:gd name="T13" fmla="*/ 30 h 34"/>
                <a:gd name="T14" fmla="*/ 67 w 67"/>
                <a:gd name="T15" fmla="*/ 17 h 34"/>
                <a:gd name="T16" fmla="*/ 54 w 67"/>
                <a:gd name="T17" fmla="*/ 0 h 34"/>
                <a:gd name="T18" fmla="*/ 58 w 67"/>
                <a:gd name="T19" fmla="*/ 14 h 34"/>
                <a:gd name="T20" fmla="*/ 48 w 67"/>
                <a:gd name="T21" fmla="*/ 28 h 34"/>
                <a:gd name="T22" fmla="*/ 35 w 67"/>
                <a:gd name="T23" fmla="*/ 23 h 34"/>
                <a:gd name="T24" fmla="*/ 27 w 67"/>
                <a:gd name="T25" fmla="*/ 30 h 34"/>
                <a:gd name="T26" fmla="*/ 17 w 67"/>
                <a:gd name="T27" fmla="*/ 27 h 34"/>
                <a:gd name="T28" fmla="*/ 13 w 67"/>
                <a:gd name="T29" fmla="*/ 30 h 34"/>
                <a:gd name="T30" fmla="*/ 0 w 67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34">
                  <a:moveTo>
                    <a:pt x="0" y="24"/>
                  </a:moveTo>
                  <a:cubicBezTo>
                    <a:pt x="1" y="27"/>
                    <a:pt x="3" y="28"/>
                    <a:pt x="5" y="28"/>
                  </a:cubicBezTo>
                  <a:cubicBezTo>
                    <a:pt x="6" y="28"/>
                    <a:pt x="11" y="34"/>
                    <a:pt x="16" y="33"/>
                  </a:cubicBezTo>
                  <a:cubicBezTo>
                    <a:pt x="16" y="33"/>
                    <a:pt x="19" y="32"/>
                    <a:pt x="22" y="32"/>
                  </a:cubicBezTo>
                  <a:cubicBezTo>
                    <a:pt x="24" y="32"/>
                    <a:pt x="27" y="34"/>
                    <a:pt x="29" y="34"/>
                  </a:cubicBezTo>
                  <a:cubicBezTo>
                    <a:pt x="37" y="34"/>
                    <a:pt x="38" y="31"/>
                    <a:pt x="41" y="30"/>
                  </a:cubicBezTo>
                  <a:cubicBezTo>
                    <a:pt x="44" y="30"/>
                    <a:pt x="48" y="33"/>
                    <a:pt x="53" y="30"/>
                  </a:cubicBezTo>
                  <a:cubicBezTo>
                    <a:pt x="59" y="26"/>
                    <a:pt x="57" y="24"/>
                    <a:pt x="67" y="17"/>
                  </a:cubicBezTo>
                  <a:cubicBezTo>
                    <a:pt x="61" y="12"/>
                    <a:pt x="61" y="12"/>
                    <a:pt x="54" y="0"/>
                  </a:cubicBezTo>
                  <a:cubicBezTo>
                    <a:pt x="54" y="3"/>
                    <a:pt x="55" y="13"/>
                    <a:pt x="58" y="14"/>
                  </a:cubicBezTo>
                  <a:cubicBezTo>
                    <a:pt x="55" y="20"/>
                    <a:pt x="50" y="28"/>
                    <a:pt x="48" y="28"/>
                  </a:cubicBezTo>
                  <a:cubicBezTo>
                    <a:pt x="46" y="27"/>
                    <a:pt x="36" y="20"/>
                    <a:pt x="35" y="23"/>
                  </a:cubicBezTo>
                  <a:cubicBezTo>
                    <a:pt x="33" y="26"/>
                    <a:pt x="33" y="31"/>
                    <a:pt x="27" y="30"/>
                  </a:cubicBezTo>
                  <a:cubicBezTo>
                    <a:pt x="22" y="30"/>
                    <a:pt x="18" y="25"/>
                    <a:pt x="17" y="27"/>
                  </a:cubicBezTo>
                  <a:cubicBezTo>
                    <a:pt x="15" y="28"/>
                    <a:pt x="17" y="32"/>
                    <a:pt x="13" y="30"/>
                  </a:cubicBezTo>
                  <a:cubicBezTo>
                    <a:pt x="9" y="28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7B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6" name="Freeform 87"/>
            <p:cNvSpPr/>
            <p:nvPr/>
          </p:nvSpPr>
          <p:spPr bwMode="auto">
            <a:xfrm>
              <a:off x="3570288" y="2913064"/>
              <a:ext cx="347663" cy="339725"/>
            </a:xfrm>
            <a:custGeom>
              <a:avLst/>
              <a:gdLst>
                <a:gd name="T0" fmla="*/ 66 w 82"/>
                <a:gd name="T1" fmla="*/ 1 h 80"/>
                <a:gd name="T2" fmla="*/ 81 w 82"/>
                <a:gd name="T3" fmla="*/ 43 h 80"/>
                <a:gd name="T4" fmla="*/ 78 w 82"/>
                <a:gd name="T5" fmla="*/ 60 h 80"/>
                <a:gd name="T6" fmla="*/ 70 w 82"/>
                <a:gd name="T7" fmla="*/ 69 h 80"/>
                <a:gd name="T8" fmla="*/ 63 w 82"/>
                <a:gd name="T9" fmla="*/ 70 h 80"/>
                <a:gd name="T10" fmla="*/ 58 w 82"/>
                <a:gd name="T11" fmla="*/ 74 h 80"/>
                <a:gd name="T12" fmla="*/ 45 w 82"/>
                <a:gd name="T13" fmla="*/ 74 h 80"/>
                <a:gd name="T14" fmla="*/ 34 w 82"/>
                <a:gd name="T15" fmla="*/ 79 h 80"/>
                <a:gd name="T16" fmla="*/ 16 w 82"/>
                <a:gd name="T17" fmla="*/ 71 h 80"/>
                <a:gd name="T18" fmla="*/ 2 w 82"/>
                <a:gd name="T19" fmla="*/ 68 h 80"/>
                <a:gd name="T20" fmla="*/ 8 w 82"/>
                <a:gd name="T21" fmla="*/ 26 h 80"/>
                <a:gd name="T22" fmla="*/ 16 w 82"/>
                <a:gd name="T23" fmla="*/ 4 h 80"/>
                <a:gd name="T24" fmla="*/ 66 w 82"/>
                <a:gd name="T2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0">
                  <a:moveTo>
                    <a:pt x="66" y="1"/>
                  </a:moveTo>
                  <a:cubicBezTo>
                    <a:pt x="68" y="11"/>
                    <a:pt x="80" y="30"/>
                    <a:pt x="81" y="43"/>
                  </a:cubicBezTo>
                  <a:cubicBezTo>
                    <a:pt x="82" y="56"/>
                    <a:pt x="81" y="58"/>
                    <a:pt x="78" y="60"/>
                  </a:cubicBezTo>
                  <a:cubicBezTo>
                    <a:pt x="77" y="61"/>
                    <a:pt x="75" y="68"/>
                    <a:pt x="70" y="69"/>
                  </a:cubicBezTo>
                  <a:cubicBezTo>
                    <a:pt x="69" y="69"/>
                    <a:pt x="67" y="69"/>
                    <a:pt x="63" y="70"/>
                  </a:cubicBezTo>
                  <a:cubicBezTo>
                    <a:pt x="61" y="71"/>
                    <a:pt x="59" y="73"/>
                    <a:pt x="58" y="74"/>
                  </a:cubicBezTo>
                  <a:cubicBezTo>
                    <a:pt x="50" y="77"/>
                    <a:pt x="48" y="74"/>
                    <a:pt x="45" y="74"/>
                  </a:cubicBezTo>
                  <a:cubicBezTo>
                    <a:pt x="42" y="75"/>
                    <a:pt x="39" y="80"/>
                    <a:pt x="34" y="79"/>
                  </a:cubicBezTo>
                  <a:cubicBezTo>
                    <a:pt x="26" y="77"/>
                    <a:pt x="28" y="75"/>
                    <a:pt x="16" y="71"/>
                  </a:cubicBezTo>
                  <a:cubicBezTo>
                    <a:pt x="16" y="71"/>
                    <a:pt x="5" y="76"/>
                    <a:pt x="2" y="68"/>
                  </a:cubicBezTo>
                  <a:cubicBezTo>
                    <a:pt x="0" y="60"/>
                    <a:pt x="4" y="40"/>
                    <a:pt x="8" y="26"/>
                  </a:cubicBezTo>
                  <a:cubicBezTo>
                    <a:pt x="11" y="12"/>
                    <a:pt x="8" y="9"/>
                    <a:pt x="16" y="4"/>
                  </a:cubicBezTo>
                  <a:cubicBezTo>
                    <a:pt x="23" y="0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7" name="Freeform 88"/>
            <p:cNvSpPr/>
            <p:nvPr/>
          </p:nvSpPr>
          <p:spPr bwMode="auto">
            <a:xfrm>
              <a:off x="3638551" y="3125789"/>
              <a:ext cx="274638" cy="127000"/>
            </a:xfrm>
            <a:custGeom>
              <a:avLst/>
              <a:gdLst>
                <a:gd name="T0" fmla="*/ 65 w 65"/>
                <a:gd name="T1" fmla="*/ 5 h 30"/>
                <a:gd name="T2" fmla="*/ 62 w 65"/>
                <a:gd name="T3" fmla="*/ 10 h 30"/>
                <a:gd name="T4" fmla="*/ 54 w 65"/>
                <a:gd name="T5" fmla="*/ 19 h 30"/>
                <a:gd name="T6" fmla="*/ 47 w 65"/>
                <a:gd name="T7" fmla="*/ 20 h 30"/>
                <a:gd name="T8" fmla="*/ 42 w 65"/>
                <a:gd name="T9" fmla="*/ 24 h 30"/>
                <a:gd name="T10" fmla="*/ 29 w 65"/>
                <a:gd name="T11" fmla="*/ 24 h 30"/>
                <a:gd name="T12" fmla="*/ 18 w 65"/>
                <a:gd name="T13" fmla="*/ 29 h 30"/>
                <a:gd name="T14" fmla="*/ 0 w 65"/>
                <a:gd name="T15" fmla="*/ 21 h 30"/>
                <a:gd name="T16" fmla="*/ 6 w 65"/>
                <a:gd name="T17" fmla="*/ 0 h 30"/>
                <a:gd name="T18" fmla="*/ 8 w 65"/>
                <a:gd name="T19" fmla="*/ 15 h 30"/>
                <a:gd name="T20" fmla="*/ 22 w 65"/>
                <a:gd name="T21" fmla="*/ 25 h 30"/>
                <a:gd name="T22" fmla="*/ 32 w 65"/>
                <a:gd name="T23" fmla="*/ 16 h 30"/>
                <a:gd name="T24" fmla="*/ 42 w 65"/>
                <a:gd name="T25" fmla="*/ 20 h 30"/>
                <a:gd name="T26" fmla="*/ 51 w 65"/>
                <a:gd name="T27" fmla="*/ 13 h 30"/>
                <a:gd name="T28" fmla="*/ 56 w 65"/>
                <a:gd name="T29" fmla="*/ 15 h 30"/>
                <a:gd name="T30" fmla="*/ 65 w 65"/>
                <a:gd name="T3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30">
                  <a:moveTo>
                    <a:pt x="65" y="5"/>
                  </a:moveTo>
                  <a:cubicBezTo>
                    <a:pt x="65" y="8"/>
                    <a:pt x="64" y="9"/>
                    <a:pt x="62" y="10"/>
                  </a:cubicBezTo>
                  <a:cubicBezTo>
                    <a:pt x="61" y="11"/>
                    <a:pt x="59" y="18"/>
                    <a:pt x="54" y="19"/>
                  </a:cubicBezTo>
                  <a:cubicBezTo>
                    <a:pt x="53" y="19"/>
                    <a:pt x="51" y="19"/>
                    <a:pt x="47" y="20"/>
                  </a:cubicBezTo>
                  <a:cubicBezTo>
                    <a:pt x="45" y="21"/>
                    <a:pt x="43" y="23"/>
                    <a:pt x="42" y="24"/>
                  </a:cubicBezTo>
                  <a:cubicBezTo>
                    <a:pt x="34" y="27"/>
                    <a:pt x="32" y="24"/>
                    <a:pt x="29" y="24"/>
                  </a:cubicBezTo>
                  <a:cubicBezTo>
                    <a:pt x="26" y="25"/>
                    <a:pt x="23" y="30"/>
                    <a:pt x="18" y="29"/>
                  </a:cubicBezTo>
                  <a:cubicBezTo>
                    <a:pt x="10" y="27"/>
                    <a:pt x="12" y="25"/>
                    <a:pt x="0" y="21"/>
                  </a:cubicBezTo>
                  <a:cubicBezTo>
                    <a:pt x="4" y="14"/>
                    <a:pt x="4" y="14"/>
                    <a:pt x="6" y="0"/>
                  </a:cubicBezTo>
                  <a:cubicBezTo>
                    <a:pt x="8" y="3"/>
                    <a:pt x="10" y="13"/>
                    <a:pt x="8" y="15"/>
                  </a:cubicBezTo>
                  <a:cubicBezTo>
                    <a:pt x="13" y="20"/>
                    <a:pt x="20" y="26"/>
                    <a:pt x="22" y="25"/>
                  </a:cubicBezTo>
                  <a:cubicBezTo>
                    <a:pt x="23" y="24"/>
                    <a:pt x="30" y="14"/>
                    <a:pt x="32" y="16"/>
                  </a:cubicBezTo>
                  <a:cubicBezTo>
                    <a:pt x="35" y="18"/>
                    <a:pt x="37" y="22"/>
                    <a:pt x="42" y="20"/>
                  </a:cubicBezTo>
                  <a:cubicBezTo>
                    <a:pt x="47" y="18"/>
                    <a:pt x="49" y="12"/>
                    <a:pt x="51" y="13"/>
                  </a:cubicBezTo>
                  <a:cubicBezTo>
                    <a:pt x="52" y="14"/>
                    <a:pt x="53" y="18"/>
                    <a:pt x="56" y="15"/>
                  </a:cubicBezTo>
                  <a:cubicBezTo>
                    <a:pt x="59" y="11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7B9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8" name="Freeform 89"/>
            <p:cNvSpPr/>
            <p:nvPr/>
          </p:nvSpPr>
          <p:spPr bwMode="auto">
            <a:xfrm>
              <a:off x="2943226" y="2017714"/>
              <a:ext cx="936625" cy="1358900"/>
            </a:xfrm>
            <a:custGeom>
              <a:avLst/>
              <a:gdLst>
                <a:gd name="T0" fmla="*/ 44 w 221"/>
                <a:gd name="T1" fmla="*/ 1 h 320"/>
                <a:gd name="T2" fmla="*/ 129 w 221"/>
                <a:gd name="T3" fmla="*/ 19 h 320"/>
                <a:gd name="T4" fmla="*/ 192 w 221"/>
                <a:gd name="T5" fmla="*/ 119 h 320"/>
                <a:gd name="T6" fmla="*/ 216 w 221"/>
                <a:gd name="T7" fmla="*/ 217 h 320"/>
                <a:gd name="T8" fmla="*/ 143 w 221"/>
                <a:gd name="T9" fmla="*/ 226 h 320"/>
                <a:gd name="T10" fmla="*/ 123 w 221"/>
                <a:gd name="T11" fmla="*/ 150 h 320"/>
                <a:gd name="T12" fmla="*/ 101 w 221"/>
                <a:gd name="T13" fmla="*/ 103 h 320"/>
                <a:gd name="T14" fmla="*/ 135 w 221"/>
                <a:gd name="T15" fmla="*/ 229 h 320"/>
                <a:gd name="T16" fmla="*/ 149 w 221"/>
                <a:gd name="T17" fmla="*/ 285 h 320"/>
                <a:gd name="T18" fmla="*/ 67 w 221"/>
                <a:gd name="T19" fmla="*/ 320 h 320"/>
                <a:gd name="T20" fmla="*/ 0 w 221"/>
                <a:gd name="T21" fmla="*/ 43 h 320"/>
                <a:gd name="T22" fmla="*/ 5 w 221"/>
                <a:gd name="T23" fmla="*/ 8 h 320"/>
                <a:gd name="T24" fmla="*/ 44 w 221"/>
                <a:gd name="T25" fmla="*/ 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320">
                  <a:moveTo>
                    <a:pt x="44" y="1"/>
                  </a:moveTo>
                  <a:cubicBezTo>
                    <a:pt x="55" y="0"/>
                    <a:pt x="112" y="0"/>
                    <a:pt x="129" y="19"/>
                  </a:cubicBezTo>
                  <a:cubicBezTo>
                    <a:pt x="146" y="38"/>
                    <a:pt x="173" y="59"/>
                    <a:pt x="192" y="119"/>
                  </a:cubicBezTo>
                  <a:cubicBezTo>
                    <a:pt x="210" y="179"/>
                    <a:pt x="221" y="216"/>
                    <a:pt x="216" y="217"/>
                  </a:cubicBezTo>
                  <a:cubicBezTo>
                    <a:pt x="211" y="218"/>
                    <a:pt x="143" y="226"/>
                    <a:pt x="143" y="226"/>
                  </a:cubicBezTo>
                  <a:cubicBezTo>
                    <a:pt x="143" y="226"/>
                    <a:pt x="135" y="179"/>
                    <a:pt x="123" y="150"/>
                  </a:cubicBezTo>
                  <a:cubicBezTo>
                    <a:pt x="109" y="117"/>
                    <a:pt x="102" y="104"/>
                    <a:pt x="101" y="103"/>
                  </a:cubicBezTo>
                  <a:cubicBezTo>
                    <a:pt x="101" y="103"/>
                    <a:pt x="129" y="194"/>
                    <a:pt x="135" y="229"/>
                  </a:cubicBezTo>
                  <a:cubicBezTo>
                    <a:pt x="141" y="258"/>
                    <a:pt x="149" y="285"/>
                    <a:pt x="149" y="285"/>
                  </a:cubicBezTo>
                  <a:cubicBezTo>
                    <a:pt x="129" y="299"/>
                    <a:pt x="100" y="311"/>
                    <a:pt x="67" y="320"/>
                  </a:cubicBezTo>
                  <a:cubicBezTo>
                    <a:pt x="53" y="269"/>
                    <a:pt x="3" y="57"/>
                    <a:pt x="0" y="43"/>
                  </a:cubicBezTo>
                  <a:cubicBezTo>
                    <a:pt x="0" y="43"/>
                    <a:pt x="2" y="24"/>
                    <a:pt x="5" y="8"/>
                  </a:cubicBezTo>
                  <a:cubicBezTo>
                    <a:pt x="28" y="3"/>
                    <a:pt x="44" y="1"/>
                    <a:pt x="44" y="1"/>
                  </a:cubicBezTo>
                  <a:close/>
                </a:path>
              </a:pathLst>
            </a:custGeom>
            <a:solidFill>
              <a:srgbClr val="31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9" name="Freeform 90"/>
            <p:cNvSpPr/>
            <p:nvPr/>
          </p:nvSpPr>
          <p:spPr bwMode="auto">
            <a:xfrm>
              <a:off x="2014538" y="2116139"/>
              <a:ext cx="796925" cy="1349375"/>
            </a:xfrm>
            <a:custGeom>
              <a:avLst/>
              <a:gdLst>
                <a:gd name="T0" fmla="*/ 100 w 188"/>
                <a:gd name="T1" fmla="*/ 7 h 318"/>
                <a:gd name="T2" fmla="*/ 27 w 188"/>
                <a:gd name="T3" fmla="*/ 53 h 318"/>
                <a:gd name="T4" fmla="*/ 2 w 188"/>
                <a:gd name="T5" fmla="*/ 169 h 318"/>
                <a:gd name="T6" fmla="*/ 12 w 188"/>
                <a:gd name="T7" fmla="*/ 268 h 318"/>
                <a:gd name="T8" fmla="*/ 82 w 188"/>
                <a:gd name="T9" fmla="*/ 250 h 318"/>
                <a:gd name="T10" fmla="*/ 77 w 188"/>
                <a:gd name="T11" fmla="*/ 174 h 318"/>
                <a:gd name="T12" fmla="*/ 82 w 188"/>
                <a:gd name="T13" fmla="*/ 122 h 318"/>
                <a:gd name="T14" fmla="*/ 92 w 188"/>
                <a:gd name="T15" fmla="*/ 252 h 318"/>
                <a:gd name="T16" fmla="*/ 99 w 188"/>
                <a:gd name="T17" fmla="*/ 310 h 318"/>
                <a:gd name="T18" fmla="*/ 188 w 188"/>
                <a:gd name="T19" fmla="*/ 315 h 318"/>
                <a:gd name="T20" fmla="*/ 157 w 188"/>
                <a:gd name="T21" fmla="*/ 31 h 318"/>
                <a:gd name="T22" fmla="*/ 140 w 188"/>
                <a:gd name="T23" fmla="*/ 0 h 318"/>
                <a:gd name="T24" fmla="*/ 100 w 188"/>
                <a:gd name="T25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318">
                  <a:moveTo>
                    <a:pt x="100" y="7"/>
                  </a:moveTo>
                  <a:cubicBezTo>
                    <a:pt x="90" y="10"/>
                    <a:pt x="36" y="29"/>
                    <a:pt x="27" y="53"/>
                  </a:cubicBezTo>
                  <a:cubicBezTo>
                    <a:pt x="17" y="76"/>
                    <a:pt x="0" y="106"/>
                    <a:pt x="2" y="169"/>
                  </a:cubicBezTo>
                  <a:cubicBezTo>
                    <a:pt x="5" y="231"/>
                    <a:pt x="7" y="269"/>
                    <a:pt x="12" y="268"/>
                  </a:cubicBezTo>
                  <a:cubicBezTo>
                    <a:pt x="18" y="268"/>
                    <a:pt x="82" y="250"/>
                    <a:pt x="82" y="250"/>
                  </a:cubicBezTo>
                  <a:cubicBezTo>
                    <a:pt x="82" y="250"/>
                    <a:pt x="75" y="205"/>
                    <a:pt x="77" y="174"/>
                  </a:cubicBezTo>
                  <a:cubicBezTo>
                    <a:pt x="79" y="138"/>
                    <a:pt x="81" y="123"/>
                    <a:pt x="82" y="122"/>
                  </a:cubicBezTo>
                  <a:cubicBezTo>
                    <a:pt x="82" y="122"/>
                    <a:pt x="87" y="218"/>
                    <a:pt x="92" y="252"/>
                  </a:cubicBezTo>
                  <a:cubicBezTo>
                    <a:pt x="97" y="282"/>
                    <a:pt x="99" y="310"/>
                    <a:pt x="99" y="310"/>
                  </a:cubicBezTo>
                  <a:cubicBezTo>
                    <a:pt x="122" y="317"/>
                    <a:pt x="154" y="318"/>
                    <a:pt x="188" y="315"/>
                  </a:cubicBezTo>
                  <a:cubicBezTo>
                    <a:pt x="184" y="262"/>
                    <a:pt x="158" y="46"/>
                    <a:pt x="157" y="31"/>
                  </a:cubicBezTo>
                  <a:cubicBezTo>
                    <a:pt x="157" y="31"/>
                    <a:pt x="148" y="14"/>
                    <a:pt x="140" y="0"/>
                  </a:cubicBezTo>
                  <a:cubicBezTo>
                    <a:pt x="116" y="4"/>
                    <a:pt x="100" y="7"/>
                    <a:pt x="100" y="7"/>
                  </a:cubicBezTo>
                  <a:close/>
                </a:path>
              </a:pathLst>
            </a:custGeom>
            <a:solidFill>
              <a:srgbClr val="31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0" name="Freeform 91"/>
            <p:cNvSpPr/>
            <p:nvPr/>
          </p:nvSpPr>
          <p:spPr bwMode="auto">
            <a:xfrm>
              <a:off x="2052638" y="2489201"/>
              <a:ext cx="758825" cy="976313"/>
            </a:xfrm>
            <a:custGeom>
              <a:avLst/>
              <a:gdLst>
                <a:gd name="T0" fmla="*/ 0 w 179"/>
                <a:gd name="T1" fmla="*/ 175 h 230"/>
                <a:gd name="T2" fmla="*/ 3 w 179"/>
                <a:gd name="T3" fmla="*/ 180 h 230"/>
                <a:gd name="T4" fmla="*/ 73 w 179"/>
                <a:gd name="T5" fmla="*/ 162 h 230"/>
                <a:gd name="T6" fmla="*/ 68 w 179"/>
                <a:gd name="T7" fmla="*/ 86 h 230"/>
                <a:gd name="T8" fmla="*/ 73 w 179"/>
                <a:gd name="T9" fmla="*/ 34 h 230"/>
                <a:gd name="T10" fmla="*/ 83 w 179"/>
                <a:gd name="T11" fmla="*/ 164 h 230"/>
                <a:gd name="T12" fmla="*/ 90 w 179"/>
                <a:gd name="T13" fmla="*/ 222 h 230"/>
                <a:gd name="T14" fmla="*/ 179 w 179"/>
                <a:gd name="T15" fmla="*/ 227 h 230"/>
                <a:gd name="T16" fmla="*/ 101 w 179"/>
                <a:gd name="T17" fmla="*/ 204 h 230"/>
                <a:gd name="T18" fmla="*/ 80 w 179"/>
                <a:gd name="T19" fmla="*/ 0 h 230"/>
                <a:gd name="T20" fmla="*/ 62 w 179"/>
                <a:gd name="T21" fmla="*/ 51 h 230"/>
                <a:gd name="T22" fmla="*/ 56 w 179"/>
                <a:gd name="T23" fmla="*/ 154 h 230"/>
                <a:gd name="T24" fmla="*/ 0 w 179"/>
                <a:gd name="T25" fmla="*/ 17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30">
                  <a:moveTo>
                    <a:pt x="0" y="175"/>
                  </a:moveTo>
                  <a:cubicBezTo>
                    <a:pt x="1" y="179"/>
                    <a:pt x="2" y="181"/>
                    <a:pt x="3" y="180"/>
                  </a:cubicBezTo>
                  <a:cubicBezTo>
                    <a:pt x="9" y="180"/>
                    <a:pt x="73" y="162"/>
                    <a:pt x="73" y="162"/>
                  </a:cubicBezTo>
                  <a:cubicBezTo>
                    <a:pt x="73" y="162"/>
                    <a:pt x="66" y="117"/>
                    <a:pt x="68" y="86"/>
                  </a:cubicBezTo>
                  <a:cubicBezTo>
                    <a:pt x="70" y="50"/>
                    <a:pt x="72" y="35"/>
                    <a:pt x="73" y="34"/>
                  </a:cubicBezTo>
                  <a:cubicBezTo>
                    <a:pt x="73" y="34"/>
                    <a:pt x="78" y="130"/>
                    <a:pt x="83" y="164"/>
                  </a:cubicBezTo>
                  <a:cubicBezTo>
                    <a:pt x="88" y="194"/>
                    <a:pt x="90" y="222"/>
                    <a:pt x="90" y="222"/>
                  </a:cubicBezTo>
                  <a:cubicBezTo>
                    <a:pt x="113" y="229"/>
                    <a:pt x="145" y="230"/>
                    <a:pt x="179" y="227"/>
                  </a:cubicBezTo>
                  <a:cubicBezTo>
                    <a:pt x="179" y="227"/>
                    <a:pt x="103" y="215"/>
                    <a:pt x="101" y="204"/>
                  </a:cubicBezTo>
                  <a:cubicBezTo>
                    <a:pt x="100" y="194"/>
                    <a:pt x="80" y="0"/>
                    <a:pt x="80" y="0"/>
                  </a:cubicBezTo>
                  <a:cubicBezTo>
                    <a:pt x="80" y="0"/>
                    <a:pt x="71" y="18"/>
                    <a:pt x="62" y="51"/>
                  </a:cubicBezTo>
                  <a:cubicBezTo>
                    <a:pt x="53" y="83"/>
                    <a:pt x="58" y="146"/>
                    <a:pt x="56" y="154"/>
                  </a:cubicBezTo>
                  <a:cubicBezTo>
                    <a:pt x="55" y="159"/>
                    <a:pt x="19" y="170"/>
                    <a:pt x="0" y="175"/>
                  </a:cubicBezTo>
                  <a:close/>
                </a:path>
              </a:pathLst>
            </a:custGeom>
            <a:solidFill>
              <a:srgbClr val="2C2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1" name="Freeform 92"/>
            <p:cNvSpPr/>
            <p:nvPr/>
          </p:nvSpPr>
          <p:spPr bwMode="auto">
            <a:xfrm>
              <a:off x="2141538" y="1751014"/>
              <a:ext cx="220663" cy="258763"/>
            </a:xfrm>
            <a:custGeom>
              <a:avLst/>
              <a:gdLst>
                <a:gd name="T0" fmla="*/ 16 w 52"/>
                <a:gd name="T1" fmla="*/ 4 h 61"/>
                <a:gd name="T2" fmla="*/ 46 w 52"/>
                <a:gd name="T3" fmla="*/ 23 h 61"/>
                <a:gd name="T4" fmla="*/ 36 w 52"/>
                <a:gd name="T5" fmla="*/ 57 h 61"/>
                <a:gd name="T6" fmla="*/ 6 w 52"/>
                <a:gd name="T7" fmla="*/ 38 h 61"/>
                <a:gd name="T8" fmla="*/ 16 w 52"/>
                <a:gd name="T9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1">
                  <a:moveTo>
                    <a:pt x="16" y="4"/>
                  </a:moveTo>
                  <a:cubicBezTo>
                    <a:pt x="27" y="0"/>
                    <a:pt x="40" y="8"/>
                    <a:pt x="46" y="23"/>
                  </a:cubicBezTo>
                  <a:cubicBezTo>
                    <a:pt x="52" y="38"/>
                    <a:pt x="47" y="53"/>
                    <a:pt x="36" y="57"/>
                  </a:cubicBezTo>
                  <a:cubicBezTo>
                    <a:pt x="25" y="61"/>
                    <a:pt x="12" y="53"/>
                    <a:pt x="6" y="38"/>
                  </a:cubicBezTo>
                  <a:cubicBezTo>
                    <a:pt x="0" y="24"/>
                    <a:pt x="5" y="8"/>
                    <a:pt x="16" y="4"/>
                  </a:cubicBez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2" name="Freeform 93"/>
            <p:cNvSpPr/>
            <p:nvPr/>
          </p:nvSpPr>
          <p:spPr bwMode="auto">
            <a:xfrm>
              <a:off x="2184401" y="1789114"/>
              <a:ext cx="165100" cy="173038"/>
            </a:xfrm>
            <a:custGeom>
              <a:avLst/>
              <a:gdLst>
                <a:gd name="T0" fmla="*/ 12 w 39"/>
                <a:gd name="T1" fmla="*/ 3 h 41"/>
                <a:gd name="T2" fmla="*/ 35 w 39"/>
                <a:gd name="T3" fmla="*/ 15 h 41"/>
                <a:gd name="T4" fmla="*/ 27 w 39"/>
                <a:gd name="T5" fmla="*/ 38 h 41"/>
                <a:gd name="T6" fmla="*/ 4 w 39"/>
                <a:gd name="T7" fmla="*/ 26 h 41"/>
                <a:gd name="T8" fmla="*/ 12 w 39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12" y="3"/>
                  </a:moveTo>
                  <a:cubicBezTo>
                    <a:pt x="21" y="0"/>
                    <a:pt x="31" y="5"/>
                    <a:pt x="35" y="15"/>
                  </a:cubicBezTo>
                  <a:cubicBezTo>
                    <a:pt x="39" y="24"/>
                    <a:pt x="36" y="35"/>
                    <a:pt x="27" y="38"/>
                  </a:cubicBezTo>
                  <a:cubicBezTo>
                    <a:pt x="18" y="41"/>
                    <a:pt x="8" y="35"/>
                    <a:pt x="4" y="26"/>
                  </a:cubicBezTo>
                  <a:cubicBezTo>
                    <a:pt x="0" y="16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4B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3" name="Freeform 94"/>
            <p:cNvSpPr/>
            <p:nvPr/>
          </p:nvSpPr>
          <p:spPr bwMode="auto">
            <a:xfrm>
              <a:off x="3090863" y="1593851"/>
              <a:ext cx="187325" cy="246063"/>
            </a:xfrm>
            <a:custGeom>
              <a:avLst/>
              <a:gdLst>
                <a:gd name="T0" fmla="*/ 23 w 44"/>
                <a:gd name="T1" fmla="*/ 0 h 58"/>
                <a:gd name="T2" fmla="*/ 1 w 44"/>
                <a:gd name="T3" fmla="*/ 28 h 58"/>
                <a:gd name="T4" fmla="*/ 21 w 44"/>
                <a:gd name="T5" fmla="*/ 57 h 58"/>
                <a:gd name="T6" fmla="*/ 43 w 44"/>
                <a:gd name="T7" fmla="*/ 29 h 58"/>
                <a:gd name="T8" fmla="*/ 23 w 4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3" y="0"/>
                  </a:moveTo>
                  <a:cubicBezTo>
                    <a:pt x="11" y="0"/>
                    <a:pt x="1" y="13"/>
                    <a:pt x="1" y="28"/>
                  </a:cubicBezTo>
                  <a:cubicBezTo>
                    <a:pt x="0" y="44"/>
                    <a:pt x="10" y="57"/>
                    <a:pt x="21" y="57"/>
                  </a:cubicBezTo>
                  <a:cubicBezTo>
                    <a:pt x="33" y="58"/>
                    <a:pt x="43" y="45"/>
                    <a:pt x="43" y="29"/>
                  </a:cubicBezTo>
                  <a:cubicBezTo>
                    <a:pt x="44" y="14"/>
                    <a:pt x="34" y="1"/>
                    <a:pt x="23" y="0"/>
                  </a:cubicBez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4" name="Freeform 95"/>
            <p:cNvSpPr/>
            <p:nvPr/>
          </p:nvSpPr>
          <p:spPr bwMode="auto">
            <a:xfrm>
              <a:off x="3095626" y="1635126"/>
              <a:ext cx="147638" cy="161925"/>
            </a:xfrm>
            <a:custGeom>
              <a:avLst/>
              <a:gdLst>
                <a:gd name="T0" fmla="*/ 18 w 35"/>
                <a:gd name="T1" fmla="*/ 0 h 38"/>
                <a:gd name="T2" fmla="*/ 0 w 35"/>
                <a:gd name="T3" fmla="*/ 19 h 38"/>
                <a:gd name="T4" fmla="*/ 16 w 35"/>
                <a:gd name="T5" fmla="*/ 38 h 38"/>
                <a:gd name="T6" fmla="*/ 34 w 35"/>
                <a:gd name="T7" fmla="*/ 19 h 38"/>
                <a:gd name="T8" fmla="*/ 18 w 3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18" y="0"/>
                  </a:moveTo>
                  <a:cubicBezTo>
                    <a:pt x="9" y="0"/>
                    <a:pt x="1" y="8"/>
                    <a:pt x="0" y="19"/>
                  </a:cubicBezTo>
                  <a:cubicBezTo>
                    <a:pt x="0" y="29"/>
                    <a:pt x="7" y="38"/>
                    <a:pt x="16" y="38"/>
                  </a:cubicBezTo>
                  <a:cubicBezTo>
                    <a:pt x="25" y="38"/>
                    <a:pt x="33" y="29"/>
                    <a:pt x="34" y="19"/>
                  </a:cubicBezTo>
                  <a:cubicBezTo>
                    <a:pt x="35" y="8"/>
                    <a:pt x="28" y="0"/>
                    <a:pt x="18" y="0"/>
                  </a:cubicBezTo>
                  <a:close/>
                </a:path>
              </a:pathLst>
            </a:custGeom>
            <a:solidFill>
              <a:srgbClr val="4B5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5" name="Freeform 96"/>
            <p:cNvSpPr/>
            <p:nvPr/>
          </p:nvSpPr>
          <p:spPr bwMode="auto">
            <a:xfrm>
              <a:off x="2163763" y="1304926"/>
              <a:ext cx="1063625" cy="1082675"/>
            </a:xfrm>
            <a:custGeom>
              <a:avLst/>
              <a:gdLst>
                <a:gd name="T0" fmla="*/ 2 w 251"/>
                <a:gd name="T1" fmla="*/ 71 h 255"/>
                <a:gd name="T2" fmla="*/ 24 w 251"/>
                <a:gd name="T3" fmla="*/ 128 h 255"/>
                <a:gd name="T4" fmla="*/ 31 w 251"/>
                <a:gd name="T5" fmla="*/ 182 h 255"/>
                <a:gd name="T6" fmla="*/ 72 w 251"/>
                <a:gd name="T7" fmla="*/ 197 h 255"/>
                <a:gd name="T8" fmla="*/ 102 w 251"/>
                <a:gd name="T9" fmla="*/ 244 h 255"/>
                <a:gd name="T10" fmla="*/ 206 w 251"/>
                <a:gd name="T11" fmla="*/ 227 h 255"/>
                <a:gd name="T12" fmla="*/ 214 w 251"/>
                <a:gd name="T13" fmla="*/ 167 h 255"/>
                <a:gd name="T14" fmla="*/ 247 w 251"/>
                <a:gd name="T15" fmla="*/ 127 h 255"/>
                <a:gd name="T16" fmla="*/ 226 w 251"/>
                <a:gd name="T17" fmla="*/ 31 h 255"/>
                <a:gd name="T18" fmla="*/ 177 w 251"/>
                <a:gd name="T19" fmla="*/ 2 h 255"/>
                <a:gd name="T20" fmla="*/ 22 w 251"/>
                <a:gd name="T21" fmla="*/ 35 h 255"/>
                <a:gd name="T22" fmla="*/ 2 w 251"/>
                <a:gd name="T23" fmla="*/ 7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255">
                  <a:moveTo>
                    <a:pt x="2" y="71"/>
                  </a:moveTo>
                  <a:cubicBezTo>
                    <a:pt x="3" y="78"/>
                    <a:pt x="18" y="102"/>
                    <a:pt x="24" y="128"/>
                  </a:cubicBezTo>
                  <a:cubicBezTo>
                    <a:pt x="30" y="151"/>
                    <a:pt x="27" y="176"/>
                    <a:pt x="31" y="182"/>
                  </a:cubicBezTo>
                  <a:cubicBezTo>
                    <a:pt x="40" y="194"/>
                    <a:pt x="67" y="191"/>
                    <a:pt x="72" y="197"/>
                  </a:cubicBezTo>
                  <a:cubicBezTo>
                    <a:pt x="77" y="202"/>
                    <a:pt x="91" y="233"/>
                    <a:pt x="102" y="244"/>
                  </a:cubicBezTo>
                  <a:cubicBezTo>
                    <a:pt x="113" y="255"/>
                    <a:pt x="199" y="236"/>
                    <a:pt x="206" y="227"/>
                  </a:cubicBezTo>
                  <a:cubicBezTo>
                    <a:pt x="214" y="218"/>
                    <a:pt x="206" y="170"/>
                    <a:pt x="214" y="167"/>
                  </a:cubicBezTo>
                  <a:cubicBezTo>
                    <a:pt x="222" y="164"/>
                    <a:pt x="251" y="138"/>
                    <a:pt x="247" y="127"/>
                  </a:cubicBezTo>
                  <a:cubicBezTo>
                    <a:pt x="227" y="83"/>
                    <a:pt x="229" y="36"/>
                    <a:pt x="226" y="31"/>
                  </a:cubicBezTo>
                  <a:cubicBezTo>
                    <a:pt x="213" y="5"/>
                    <a:pt x="202" y="0"/>
                    <a:pt x="177" y="2"/>
                  </a:cubicBezTo>
                  <a:cubicBezTo>
                    <a:pt x="153" y="4"/>
                    <a:pt x="38" y="25"/>
                    <a:pt x="22" y="35"/>
                  </a:cubicBezTo>
                  <a:cubicBezTo>
                    <a:pt x="6" y="46"/>
                    <a:pt x="0" y="59"/>
                    <a:pt x="2" y="71"/>
                  </a:cubicBez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6" name="Freeform 97"/>
            <p:cNvSpPr/>
            <p:nvPr/>
          </p:nvSpPr>
          <p:spPr bwMode="auto">
            <a:xfrm>
              <a:off x="2811463" y="1766889"/>
              <a:ext cx="271463" cy="182563"/>
            </a:xfrm>
            <a:custGeom>
              <a:avLst/>
              <a:gdLst>
                <a:gd name="T0" fmla="*/ 0 w 64"/>
                <a:gd name="T1" fmla="*/ 10 h 43"/>
                <a:gd name="T2" fmla="*/ 11 w 64"/>
                <a:gd name="T3" fmla="*/ 34 h 43"/>
                <a:gd name="T4" fmla="*/ 61 w 64"/>
                <a:gd name="T5" fmla="*/ 27 h 43"/>
                <a:gd name="T6" fmla="*/ 53 w 64"/>
                <a:gd name="T7" fmla="*/ 0 h 43"/>
                <a:gd name="T8" fmla="*/ 0 w 64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3">
                  <a:moveTo>
                    <a:pt x="0" y="10"/>
                  </a:moveTo>
                  <a:cubicBezTo>
                    <a:pt x="0" y="10"/>
                    <a:pt x="2" y="27"/>
                    <a:pt x="11" y="34"/>
                  </a:cubicBezTo>
                  <a:cubicBezTo>
                    <a:pt x="17" y="38"/>
                    <a:pt x="57" y="43"/>
                    <a:pt x="61" y="27"/>
                  </a:cubicBezTo>
                  <a:cubicBezTo>
                    <a:pt x="64" y="11"/>
                    <a:pt x="53" y="0"/>
                    <a:pt x="53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7F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7" name="Freeform 98"/>
            <p:cNvSpPr/>
            <p:nvPr/>
          </p:nvSpPr>
          <p:spPr bwMode="auto">
            <a:xfrm>
              <a:off x="2379663" y="1847851"/>
              <a:ext cx="271463" cy="212725"/>
            </a:xfrm>
            <a:custGeom>
              <a:avLst/>
              <a:gdLst>
                <a:gd name="T0" fmla="*/ 59 w 64"/>
                <a:gd name="T1" fmla="*/ 0 h 50"/>
                <a:gd name="T2" fmla="*/ 57 w 64"/>
                <a:gd name="T3" fmla="*/ 26 h 50"/>
                <a:gd name="T4" fmla="*/ 8 w 64"/>
                <a:gd name="T5" fmla="*/ 36 h 50"/>
                <a:gd name="T6" fmla="*/ 7 w 64"/>
                <a:gd name="T7" fmla="*/ 8 h 50"/>
                <a:gd name="T8" fmla="*/ 59 w 6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0">
                  <a:moveTo>
                    <a:pt x="59" y="0"/>
                  </a:moveTo>
                  <a:cubicBezTo>
                    <a:pt x="59" y="0"/>
                    <a:pt x="64" y="16"/>
                    <a:pt x="57" y="26"/>
                  </a:cubicBezTo>
                  <a:cubicBezTo>
                    <a:pt x="53" y="32"/>
                    <a:pt x="17" y="50"/>
                    <a:pt x="8" y="36"/>
                  </a:cubicBezTo>
                  <a:cubicBezTo>
                    <a:pt x="0" y="22"/>
                    <a:pt x="7" y="8"/>
                    <a:pt x="7" y="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7F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8" name="Freeform 99"/>
            <p:cNvSpPr/>
            <p:nvPr/>
          </p:nvSpPr>
          <p:spPr bwMode="auto">
            <a:xfrm>
              <a:off x="2166938" y="1389064"/>
              <a:ext cx="1060450" cy="998538"/>
            </a:xfrm>
            <a:custGeom>
              <a:avLst/>
              <a:gdLst>
                <a:gd name="T0" fmla="*/ 1 w 250"/>
                <a:gd name="T1" fmla="*/ 51 h 235"/>
                <a:gd name="T2" fmla="*/ 23 w 250"/>
                <a:gd name="T3" fmla="*/ 108 h 235"/>
                <a:gd name="T4" fmla="*/ 30 w 250"/>
                <a:gd name="T5" fmla="*/ 162 h 235"/>
                <a:gd name="T6" fmla="*/ 71 w 250"/>
                <a:gd name="T7" fmla="*/ 177 h 235"/>
                <a:gd name="T8" fmla="*/ 101 w 250"/>
                <a:gd name="T9" fmla="*/ 224 h 235"/>
                <a:gd name="T10" fmla="*/ 205 w 250"/>
                <a:gd name="T11" fmla="*/ 207 h 235"/>
                <a:gd name="T12" fmla="*/ 213 w 250"/>
                <a:gd name="T13" fmla="*/ 147 h 235"/>
                <a:gd name="T14" fmla="*/ 246 w 250"/>
                <a:gd name="T15" fmla="*/ 107 h 235"/>
                <a:gd name="T16" fmla="*/ 225 w 250"/>
                <a:gd name="T17" fmla="*/ 11 h 235"/>
                <a:gd name="T18" fmla="*/ 219 w 250"/>
                <a:gd name="T19" fmla="*/ 0 h 235"/>
                <a:gd name="T20" fmla="*/ 220 w 250"/>
                <a:gd name="T21" fmla="*/ 32 h 235"/>
                <a:gd name="T22" fmla="*/ 236 w 250"/>
                <a:gd name="T23" fmla="*/ 109 h 235"/>
                <a:gd name="T24" fmla="*/ 213 w 250"/>
                <a:gd name="T25" fmla="*/ 132 h 235"/>
                <a:gd name="T26" fmla="*/ 194 w 250"/>
                <a:gd name="T27" fmla="*/ 132 h 235"/>
                <a:gd name="T28" fmla="*/ 202 w 250"/>
                <a:gd name="T29" fmla="*/ 148 h 235"/>
                <a:gd name="T30" fmla="*/ 197 w 250"/>
                <a:gd name="T31" fmla="*/ 202 h 235"/>
                <a:gd name="T32" fmla="*/ 117 w 250"/>
                <a:gd name="T33" fmla="*/ 220 h 235"/>
                <a:gd name="T34" fmla="*/ 91 w 250"/>
                <a:gd name="T35" fmla="*/ 196 h 235"/>
                <a:gd name="T36" fmla="*/ 81 w 250"/>
                <a:gd name="T37" fmla="*/ 154 h 235"/>
                <a:gd name="T38" fmla="*/ 68 w 250"/>
                <a:gd name="T39" fmla="*/ 162 h 235"/>
                <a:gd name="T40" fmla="*/ 39 w 250"/>
                <a:gd name="T41" fmla="*/ 157 h 235"/>
                <a:gd name="T42" fmla="*/ 23 w 250"/>
                <a:gd name="T43" fmla="*/ 90 h 235"/>
                <a:gd name="T44" fmla="*/ 2 w 250"/>
                <a:gd name="T45" fmla="*/ 37 h 235"/>
                <a:gd name="T46" fmla="*/ 1 w 250"/>
                <a:gd name="T47" fmla="*/ 5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235">
                  <a:moveTo>
                    <a:pt x="1" y="51"/>
                  </a:moveTo>
                  <a:cubicBezTo>
                    <a:pt x="2" y="58"/>
                    <a:pt x="17" y="82"/>
                    <a:pt x="23" y="108"/>
                  </a:cubicBezTo>
                  <a:cubicBezTo>
                    <a:pt x="29" y="131"/>
                    <a:pt x="26" y="156"/>
                    <a:pt x="30" y="162"/>
                  </a:cubicBezTo>
                  <a:cubicBezTo>
                    <a:pt x="39" y="174"/>
                    <a:pt x="66" y="171"/>
                    <a:pt x="71" y="177"/>
                  </a:cubicBezTo>
                  <a:cubicBezTo>
                    <a:pt x="76" y="182"/>
                    <a:pt x="90" y="213"/>
                    <a:pt x="101" y="224"/>
                  </a:cubicBezTo>
                  <a:cubicBezTo>
                    <a:pt x="112" y="235"/>
                    <a:pt x="198" y="216"/>
                    <a:pt x="205" y="207"/>
                  </a:cubicBezTo>
                  <a:cubicBezTo>
                    <a:pt x="213" y="198"/>
                    <a:pt x="205" y="150"/>
                    <a:pt x="213" y="147"/>
                  </a:cubicBezTo>
                  <a:cubicBezTo>
                    <a:pt x="221" y="144"/>
                    <a:pt x="250" y="118"/>
                    <a:pt x="246" y="107"/>
                  </a:cubicBezTo>
                  <a:cubicBezTo>
                    <a:pt x="226" y="63"/>
                    <a:pt x="228" y="16"/>
                    <a:pt x="225" y="11"/>
                  </a:cubicBezTo>
                  <a:cubicBezTo>
                    <a:pt x="223" y="6"/>
                    <a:pt x="221" y="3"/>
                    <a:pt x="219" y="0"/>
                  </a:cubicBezTo>
                  <a:cubicBezTo>
                    <a:pt x="218" y="8"/>
                    <a:pt x="217" y="20"/>
                    <a:pt x="220" y="32"/>
                  </a:cubicBezTo>
                  <a:cubicBezTo>
                    <a:pt x="225" y="56"/>
                    <a:pt x="235" y="96"/>
                    <a:pt x="236" y="109"/>
                  </a:cubicBezTo>
                  <a:cubicBezTo>
                    <a:pt x="238" y="122"/>
                    <a:pt x="225" y="127"/>
                    <a:pt x="213" y="132"/>
                  </a:cubicBezTo>
                  <a:cubicBezTo>
                    <a:pt x="202" y="137"/>
                    <a:pt x="194" y="132"/>
                    <a:pt x="194" y="132"/>
                  </a:cubicBezTo>
                  <a:cubicBezTo>
                    <a:pt x="194" y="132"/>
                    <a:pt x="200" y="138"/>
                    <a:pt x="202" y="148"/>
                  </a:cubicBezTo>
                  <a:cubicBezTo>
                    <a:pt x="204" y="159"/>
                    <a:pt x="203" y="194"/>
                    <a:pt x="197" y="202"/>
                  </a:cubicBezTo>
                  <a:cubicBezTo>
                    <a:pt x="191" y="210"/>
                    <a:pt x="125" y="220"/>
                    <a:pt x="117" y="220"/>
                  </a:cubicBezTo>
                  <a:cubicBezTo>
                    <a:pt x="109" y="220"/>
                    <a:pt x="102" y="213"/>
                    <a:pt x="91" y="196"/>
                  </a:cubicBezTo>
                  <a:cubicBezTo>
                    <a:pt x="81" y="178"/>
                    <a:pt x="79" y="157"/>
                    <a:pt x="81" y="154"/>
                  </a:cubicBezTo>
                  <a:cubicBezTo>
                    <a:pt x="83" y="151"/>
                    <a:pt x="72" y="159"/>
                    <a:pt x="68" y="162"/>
                  </a:cubicBezTo>
                  <a:cubicBezTo>
                    <a:pt x="65" y="165"/>
                    <a:pt x="48" y="164"/>
                    <a:pt x="39" y="157"/>
                  </a:cubicBezTo>
                  <a:cubicBezTo>
                    <a:pt x="30" y="149"/>
                    <a:pt x="31" y="112"/>
                    <a:pt x="23" y="90"/>
                  </a:cubicBezTo>
                  <a:cubicBezTo>
                    <a:pt x="19" y="76"/>
                    <a:pt x="9" y="53"/>
                    <a:pt x="2" y="37"/>
                  </a:cubicBezTo>
                  <a:cubicBezTo>
                    <a:pt x="0" y="42"/>
                    <a:pt x="0" y="46"/>
                    <a:pt x="1" y="51"/>
                  </a:cubicBezTo>
                  <a:close/>
                </a:path>
              </a:pathLst>
            </a:custGeom>
            <a:solidFill>
              <a:srgbClr val="7F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9" name="Freeform 100"/>
            <p:cNvSpPr/>
            <p:nvPr/>
          </p:nvSpPr>
          <p:spPr bwMode="auto">
            <a:xfrm>
              <a:off x="2420938" y="1847851"/>
              <a:ext cx="200025" cy="111125"/>
            </a:xfrm>
            <a:custGeom>
              <a:avLst/>
              <a:gdLst>
                <a:gd name="T0" fmla="*/ 43 w 47"/>
                <a:gd name="T1" fmla="*/ 0 h 26"/>
                <a:gd name="T2" fmla="*/ 46 w 47"/>
                <a:gd name="T3" fmla="*/ 5 h 26"/>
                <a:gd name="T4" fmla="*/ 26 w 47"/>
                <a:gd name="T5" fmla="*/ 24 h 26"/>
                <a:gd name="T6" fmla="*/ 0 w 47"/>
                <a:gd name="T7" fmla="*/ 13 h 26"/>
                <a:gd name="T8" fmla="*/ 1 w 47"/>
                <a:gd name="T9" fmla="*/ 8 h 26"/>
                <a:gd name="T10" fmla="*/ 43 w 4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6">
                  <a:moveTo>
                    <a:pt x="43" y="0"/>
                  </a:moveTo>
                  <a:cubicBezTo>
                    <a:pt x="44" y="2"/>
                    <a:pt x="45" y="3"/>
                    <a:pt x="46" y="5"/>
                  </a:cubicBezTo>
                  <a:cubicBezTo>
                    <a:pt x="47" y="14"/>
                    <a:pt x="38" y="22"/>
                    <a:pt x="26" y="24"/>
                  </a:cubicBezTo>
                  <a:cubicBezTo>
                    <a:pt x="13" y="26"/>
                    <a:pt x="2" y="22"/>
                    <a:pt x="0" y="13"/>
                  </a:cubicBezTo>
                  <a:cubicBezTo>
                    <a:pt x="0" y="11"/>
                    <a:pt x="0" y="9"/>
                    <a:pt x="1" y="8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0" name="Freeform 101"/>
            <p:cNvSpPr/>
            <p:nvPr/>
          </p:nvSpPr>
          <p:spPr bwMode="auto">
            <a:xfrm>
              <a:off x="2832101" y="1771651"/>
              <a:ext cx="200025" cy="114300"/>
            </a:xfrm>
            <a:custGeom>
              <a:avLst/>
              <a:gdLst>
                <a:gd name="T0" fmla="*/ 43 w 47"/>
                <a:gd name="T1" fmla="*/ 0 h 27"/>
                <a:gd name="T2" fmla="*/ 46 w 47"/>
                <a:gd name="T3" fmla="*/ 5 h 27"/>
                <a:gd name="T4" fmla="*/ 26 w 47"/>
                <a:gd name="T5" fmla="*/ 24 h 27"/>
                <a:gd name="T6" fmla="*/ 0 w 47"/>
                <a:gd name="T7" fmla="*/ 13 h 27"/>
                <a:gd name="T8" fmla="*/ 1 w 47"/>
                <a:gd name="T9" fmla="*/ 8 h 27"/>
                <a:gd name="T10" fmla="*/ 43 w 4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3" y="0"/>
                  </a:moveTo>
                  <a:cubicBezTo>
                    <a:pt x="45" y="2"/>
                    <a:pt x="46" y="4"/>
                    <a:pt x="46" y="5"/>
                  </a:cubicBezTo>
                  <a:cubicBezTo>
                    <a:pt x="47" y="14"/>
                    <a:pt x="38" y="22"/>
                    <a:pt x="26" y="24"/>
                  </a:cubicBezTo>
                  <a:cubicBezTo>
                    <a:pt x="13" y="27"/>
                    <a:pt x="2" y="22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1" name="Freeform 102"/>
            <p:cNvSpPr/>
            <p:nvPr/>
          </p:nvSpPr>
          <p:spPr bwMode="auto">
            <a:xfrm>
              <a:off x="2217738" y="1558926"/>
              <a:ext cx="923925" cy="169863"/>
            </a:xfrm>
            <a:custGeom>
              <a:avLst/>
              <a:gdLst>
                <a:gd name="T0" fmla="*/ 217 w 218"/>
                <a:gd name="T1" fmla="*/ 8 h 40"/>
                <a:gd name="T2" fmla="*/ 217 w 218"/>
                <a:gd name="T3" fmla="*/ 8 h 40"/>
                <a:gd name="T4" fmla="*/ 1 w 218"/>
                <a:gd name="T5" fmla="*/ 40 h 40"/>
                <a:gd name="T6" fmla="*/ 0 w 218"/>
                <a:gd name="T7" fmla="*/ 39 h 40"/>
                <a:gd name="T8" fmla="*/ 0 w 218"/>
                <a:gd name="T9" fmla="*/ 38 h 40"/>
                <a:gd name="T10" fmla="*/ 217 w 218"/>
                <a:gd name="T11" fmla="*/ 6 h 40"/>
                <a:gd name="T12" fmla="*/ 218 w 218"/>
                <a:gd name="T13" fmla="*/ 7 h 40"/>
                <a:gd name="T14" fmla="*/ 217 w 218"/>
                <a:gd name="T1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40">
                  <a:moveTo>
                    <a:pt x="217" y="8"/>
                  </a:moveTo>
                  <a:cubicBezTo>
                    <a:pt x="217" y="8"/>
                    <a:pt x="217" y="8"/>
                    <a:pt x="217" y="8"/>
                  </a:cubicBezTo>
                  <a:cubicBezTo>
                    <a:pt x="155" y="1"/>
                    <a:pt x="58" y="11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7" y="10"/>
                    <a:pt x="155" y="0"/>
                    <a:pt x="217" y="6"/>
                  </a:cubicBezTo>
                  <a:cubicBezTo>
                    <a:pt x="218" y="6"/>
                    <a:pt x="218" y="7"/>
                    <a:pt x="218" y="7"/>
                  </a:cubicBezTo>
                  <a:lnTo>
                    <a:pt x="217" y="8"/>
                  </a:lnTo>
                  <a:close/>
                </a:path>
              </a:pathLst>
            </a:custGeom>
            <a:solidFill>
              <a:srgbClr val="45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2" name="Freeform 103"/>
            <p:cNvSpPr/>
            <p:nvPr/>
          </p:nvSpPr>
          <p:spPr bwMode="auto">
            <a:xfrm>
              <a:off x="2128838" y="1138239"/>
              <a:ext cx="1012825" cy="534988"/>
            </a:xfrm>
            <a:custGeom>
              <a:avLst/>
              <a:gdLst>
                <a:gd name="T0" fmla="*/ 13 w 239"/>
                <a:gd name="T1" fmla="*/ 126 h 126"/>
                <a:gd name="T2" fmla="*/ 28 w 239"/>
                <a:gd name="T3" fmla="*/ 98 h 126"/>
                <a:gd name="T4" fmla="*/ 49 w 239"/>
                <a:gd name="T5" fmla="*/ 118 h 126"/>
                <a:gd name="T6" fmla="*/ 62 w 239"/>
                <a:gd name="T7" fmla="*/ 88 h 126"/>
                <a:gd name="T8" fmla="*/ 85 w 239"/>
                <a:gd name="T9" fmla="*/ 107 h 126"/>
                <a:gd name="T10" fmla="*/ 96 w 239"/>
                <a:gd name="T11" fmla="*/ 80 h 126"/>
                <a:gd name="T12" fmla="*/ 116 w 239"/>
                <a:gd name="T13" fmla="*/ 102 h 126"/>
                <a:gd name="T14" fmla="*/ 125 w 239"/>
                <a:gd name="T15" fmla="*/ 78 h 126"/>
                <a:gd name="T16" fmla="*/ 146 w 239"/>
                <a:gd name="T17" fmla="*/ 100 h 126"/>
                <a:gd name="T18" fmla="*/ 156 w 239"/>
                <a:gd name="T19" fmla="*/ 71 h 126"/>
                <a:gd name="T20" fmla="*/ 173 w 239"/>
                <a:gd name="T21" fmla="*/ 93 h 126"/>
                <a:gd name="T22" fmla="*/ 181 w 239"/>
                <a:gd name="T23" fmla="*/ 63 h 126"/>
                <a:gd name="T24" fmla="*/ 206 w 239"/>
                <a:gd name="T25" fmla="*/ 89 h 126"/>
                <a:gd name="T26" fmla="*/ 216 w 239"/>
                <a:gd name="T27" fmla="*/ 59 h 126"/>
                <a:gd name="T28" fmla="*/ 238 w 239"/>
                <a:gd name="T29" fmla="*/ 82 h 126"/>
                <a:gd name="T30" fmla="*/ 232 w 239"/>
                <a:gd name="T31" fmla="*/ 37 h 126"/>
                <a:gd name="T32" fmla="*/ 0 w 239"/>
                <a:gd name="T33" fmla="*/ 82 h 126"/>
                <a:gd name="T34" fmla="*/ 13 w 239"/>
                <a:gd name="T3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126">
                  <a:moveTo>
                    <a:pt x="13" y="126"/>
                  </a:moveTo>
                  <a:cubicBezTo>
                    <a:pt x="14" y="124"/>
                    <a:pt x="27" y="96"/>
                    <a:pt x="28" y="98"/>
                  </a:cubicBezTo>
                  <a:cubicBezTo>
                    <a:pt x="29" y="99"/>
                    <a:pt x="48" y="120"/>
                    <a:pt x="49" y="118"/>
                  </a:cubicBezTo>
                  <a:cubicBezTo>
                    <a:pt x="49" y="116"/>
                    <a:pt x="62" y="87"/>
                    <a:pt x="62" y="88"/>
                  </a:cubicBezTo>
                  <a:cubicBezTo>
                    <a:pt x="62" y="90"/>
                    <a:pt x="85" y="107"/>
                    <a:pt x="85" y="10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6" y="102"/>
                    <a:pt x="124" y="77"/>
                    <a:pt x="125" y="78"/>
                  </a:cubicBezTo>
                  <a:cubicBezTo>
                    <a:pt x="126" y="79"/>
                    <a:pt x="146" y="100"/>
                    <a:pt x="146" y="100"/>
                  </a:cubicBezTo>
                  <a:cubicBezTo>
                    <a:pt x="146" y="100"/>
                    <a:pt x="155" y="69"/>
                    <a:pt x="156" y="71"/>
                  </a:cubicBezTo>
                  <a:cubicBezTo>
                    <a:pt x="158" y="72"/>
                    <a:pt x="174" y="95"/>
                    <a:pt x="173" y="93"/>
                  </a:cubicBezTo>
                  <a:cubicBezTo>
                    <a:pt x="173" y="91"/>
                    <a:pt x="181" y="63"/>
                    <a:pt x="181" y="63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9" y="61"/>
                    <a:pt x="232" y="37"/>
                    <a:pt x="232" y="37"/>
                  </a:cubicBezTo>
                  <a:cubicBezTo>
                    <a:pt x="211" y="0"/>
                    <a:pt x="23" y="31"/>
                    <a:pt x="0" y="82"/>
                  </a:cubicBezTo>
                  <a:cubicBezTo>
                    <a:pt x="0" y="84"/>
                    <a:pt x="3" y="103"/>
                    <a:pt x="13" y="126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3" name="Freeform 104"/>
            <p:cNvSpPr/>
            <p:nvPr/>
          </p:nvSpPr>
          <p:spPr bwMode="auto">
            <a:xfrm>
              <a:off x="2146301" y="1287464"/>
              <a:ext cx="992188" cy="385763"/>
            </a:xfrm>
            <a:custGeom>
              <a:avLst/>
              <a:gdLst>
                <a:gd name="T0" fmla="*/ 9 w 234"/>
                <a:gd name="T1" fmla="*/ 91 h 91"/>
                <a:gd name="T2" fmla="*/ 24 w 234"/>
                <a:gd name="T3" fmla="*/ 63 h 91"/>
                <a:gd name="T4" fmla="*/ 45 w 234"/>
                <a:gd name="T5" fmla="*/ 83 h 91"/>
                <a:gd name="T6" fmla="*/ 58 w 234"/>
                <a:gd name="T7" fmla="*/ 53 h 91"/>
                <a:gd name="T8" fmla="*/ 81 w 234"/>
                <a:gd name="T9" fmla="*/ 72 h 91"/>
                <a:gd name="T10" fmla="*/ 92 w 234"/>
                <a:gd name="T11" fmla="*/ 45 h 91"/>
                <a:gd name="T12" fmla="*/ 112 w 234"/>
                <a:gd name="T13" fmla="*/ 67 h 91"/>
                <a:gd name="T14" fmla="*/ 121 w 234"/>
                <a:gd name="T15" fmla="*/ 43 h 91"/>
                <a:gd name="T16" fmla="*/ 142 w 234"/>
                <a:gd name="T17" fmla="*/ 65 h 91"/>
                <a:gd name="T18" fmla="*/ 152 w 234"/>
                <a:gd name="T19" fmla="*/ 36 h 91"/>
                <a:gd name="T20" fmla="*/ 169 w 234"/>
                <a:gd name="T21" fmla="*/ 58 h 91"/>
                <a:gd name="T22" fmla="*/ 177 w 234"/>
                <a:gd name="T23" fmla="*/ 28 h 91"/>
                <a:gd name="T24" fmla="*/ 202 w 234"/>
                <a:gd name="T25" fmla="*/ 54 h 91"/>
                <a:gd name="T26" fmla="*/ 212 w 234"/>
                <a:gd name="T27" fmla="*/ 24 h 91"/>
                <a:gd name="T28" fmla="*/ 234 w 234"/>
                <a:gd name="T29" fmla="*/ 47 h 91"/>
                <a:gd name="T30" fmla="*/ 234 w 234"/>
                <a:gd name="T31" fmla="*/ 40 h 91"/>
                <a:gd name="T32" fmla="*/ 209 w 234"/>
                <a:gd name="T33" fmla="*/ 0 h 91"/>
                <a:gd name="T34" fmla="*/ 198 w 234"/>
                <a:gd name="T35" fmla="*/ 40 h 91"/>
                <a:gd name="T36" fmla="*/ 179 w 234"/>
                <a:gd name="T37" fmla="*/ 8 h 91"/>
                <a:gd name="T38" fmla="*/ 167 w 234"/>
                <a:gd name="T39" fmla="*/ 46 h 91"/>
                <a:gd name="T40" fmla="*/ 149 w 234"/>
                <a:gd name="T41" fmla="*/ 8 h 91"/>
                <a:gd name="T42" fmla="*/ 142 w 234"/>
                <a:gd name="T43" fmla="*/ 54 h 91"/>
                <a:gd name="T44" fmla="*/ 123 w 234"/>
                <a:gd name="T45" fmla="*/ 24 h 91"/>
                <a:gd name="T46" fmla="*/ 112 w 234"/>
                <a:gd name="T47" fmla="*/ 57 h 91"/>
                <a:gd name="T48" fmla="*/ 92 w 234"/>
                <a:gd name="T49" fmla="*/ 21 h 91"/>
                <a:gd name="T50" fmla="*/ 80 w 234"/>
                <a:gd name="T51" fmla="*/ 63 h 91"/>
                <a:gd name="T52" fmla="*/ 57 w 234"/>
                <a:gd name="T53" fmla="*/ 32 h 91"/>
                <a:gd name="T54" fmla="*/ 42 w 234"/>
                <a:gd name="T55" fmla="*/ 77 h 91"/>
                <a:gd name="T56" fmla="*/ 23 w 234"/>
                <a:gd name="T57" fmla="*/ 38 h 91"/>
                <a:gd name="T58" fmla="*/ 9 w 234"/>
                <a:gd name="T59" fmla="*/ 79 h 91"/>
                <a:gd name="T60" fmla="*/ 0 w 234"/>
                <a:gd name="T61" fmla="*/ 68 h 91"/>
                <a:gd name="T62" fmla="*/ 9 w 234"/>
                <a:gd name="T6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91">
                  <a:moveTo>
                    <a:pt x="9" y="91"/>
                  </a:moveTo>
                  <a:cubicBezTo>
                    <a:pt x="10" y="89"/>
                    <a:pt x="23" y="61"/>
                    <a:pt x="24" y="63"/>
                  </a:cubicBezTo>
                  <a:cubicBezTo>
                    <a:pt x="25" y="64"/>
                    <a:pt x="44" y="85"/>
                    <a:pt x="45" y="83"/>
                  </a:cubicBezTo>
                  <a:cubicBezTo>
                    <a:pt x="45" y="81"/>
                    <a:pt x="58" y="52"/>
                    <a:pt x="58" y="53"/>
                  </a:cubicBezTo>
                  <a:cubicBezTo>
                    <a:pt x="58" y="55"/>
                    <a:pt x="81" y="72"/>
                    <a:pt x="81" y="72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20" y="42"/>
                    <a:pt x="121" y="43"/>
                  </a:cubicBezTo>
                  <a:cubicBezTo>
                    <a:pt x="122" y="44"/>
                    <a:pt x="142" y="65"/>
                    <a:pt x="142" y="65"/>
                  </a:cubicBezTo>
                  <a:cubicBezTo>
                    <a:pt x="142" y="65"/>
                    <a:pt x="151" y="34"/>
                    <a:pt x="152" y="36"/>
                  </a:cubicBezTo>
                  <a:cubicBezTo>
                    <a:pt x="154" y="37"/>
                    <a:pt x="170" y="60"/>
                    <a:pt x="169" y="58"/>
                  </a:cubicBezTo>
                  <a:cubicBezTo>
                    <a:pt x="169" y="56"/>
                    <a:pt x="177" y="28"/>
                    <a:pt x="177" y="28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4" y="44"/>
                    <a:pt x="234" y="42"/>
                    <a:pt x="234" y="4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198" y="39"/>
                    <a:pt x="198" y="40"/>
                  </a:cubicBezTo>
                  <a:cubicBezTo>
                    <a:pt x="199" y="41"/>
                    <a:pt x="179" y="9"/>
                    <a:pt x="179" y="8"/>
                  </a:cubicBezTo>
                  <a:cubicBezTo>
                    <a:pt x="178" y="7"/>
                    <a:pt x="167" y="45"/>
                    <a:pt x="167" y="46"/>
                  </a:cubicBezTo>
                  <a:cubicBezTo>
                    <a:pt x="167" y="47"/>
                    <a:pt x="150" y="10"/>
                    <a:pt x="149" y="8"/>
                  </a:cubicBezTo>
                  <a:cubicBezTo>
                    <a:pt x="149" y="6"/>
                    <a:pt x="142" y="52"/>
                    <a:pt x="142" y="54"/>
                  </a:cubicBezTo>
                  <a:cubicBezTo>
                    <a:pt x="142" y="55"/>
                    <a:pt x="123" y="24"/>
                    <a:pt x="123" y="24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80" y="62"/>
                    <a:pt x="80" y="63"/>
                  </a:cubicBezTo>
                  <a:cubicBezTo>
                    <a:pt x="80" y="64"/>
                    <a:pt x="58" y="34"/>
                    <a:pt x="57" y="32"/>
                  </a:cubicBezTo>
                  <a:cubicBezTo>
                    <a:pt x="57" y="31"/>
                    <a:pt x="42" y="77"/>
                    <a:pt x="42" y="77"/>
                  </a:cubicBezTo>
                  <a:cubicBezTo>
                    <a:pt x="42" y="77"/>
                    <a:pt x="25" y="40"/>
                    <a:pt x="23" y="38"/>
                  </a:cubicBezTo>
                  <a:cubicBezTo>
                    <a:pt x="21" y="35"/>
                    <a:pt x="10" y="78"/>
                    <a:pt x="9" y="79"/>
                  </a:cubicBezTo>
                  <a:cubicBezTo>
                    <a:pt x="8" y="80"/>
                    <a:pt x="5" y="74"/>
                    <a:pt x="0" y="68"/>
                  </a:cubicBezTo>
                  <a:cubicBezTo>
                    <a:pt x="2" y="75"/>
                    <a:pt x="5" y="83"/>
                    <a:pt x="9" y="91"/>
                  </a:cubicBezTo>
                  <a:close/>
                </a:path>
              </a:pathLst>
            </a:custGeom>
            <a:solidFill>
              <a:srgbClr val="39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4" name="Freeform 105"/>
            <p:cNvSpPr/>
            <p:nvPr/>
          </p:nvSpPr>
          <p:spPr bwMode="auto">
            <a:xfrm>
              <a:off x="2582863" y="2051051"/>
              <a:ext cx="385763" cy="141288"/>
            </a:xfrm>
            <a:custGeom>
              <a:avLst/>
              <a:gdLst>
                <a:gd name="T0" fmla="*/ 91 w 91"/>
                <a:gd name="T1" fmla="*/ 0 h 33"/>
                <a:gd name="T2" fmla="*/ 0 w 91"/>
                <a:gd name="T3" fmla="*/ 17 h 33"/>
                <a:gd name="T4" fmla="*/ 91 w 91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3">
                  <a:moveTo>
                    <a:pt x="91" y="0"/>
                  </a:moveTo>
                  <a:cubicBezTo>
                    <a:pt x="72" y="33"/>
                    <a:pt x="8" y="31"/>
                    <a:pt x="0" y="17"/>
                  </a:cubicBezTo>
                  <a:cubicBezTo>
                    <a:pt x="64" y="1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5" name="Freeform 106"/>
            <p:cNvSpPr/>
            <p:nvPr/>
          </p:nvSpPr>
          <p:spPr bwMode="auto">
            <a:xfrm>
              <a:off x="2273301" y="1647826"/>
              <a:ext cx="17463" cy="85725"/>
            </a:xfrm>
            <a:custGeom>
              <a:avLst/>
              <a:gdLst>
                <a:gd name="T0" fmla="*/ 1 w 4"/>
                <a:gd name="T1" fmla="*/ 20 h 20"/>
                <a:gd name="T2" fmla="*/ 1 w 4"/>
                <a:gd name="T3" fmla="*/ 20 h 20"/>
                <a:gd name="T4" fmla="*/ 0 w 4"/>
                <a:gd name="T5" fmla="*/ 20 h 20"/>
                <a:gd name="T6" fmla="*/ 3 w 4"/>
                <a:gd name="T7" fmla="*/ 1 h 20"/>
                <a:gd name="T8" fmla="*/ 3 w 4"/>
                <a:gd name="T9" fmla="*/ 0 h 20"/>
                <a:gd name="T10" fmla="*/ 4 w 4"/>
                <a:gd name="T11" fmla="*/ 1 h 20"/>
                <a:gd name="T12" fmla="*/ 2 w 4"/>
                <a:gd name="T13" fmla="*/ 20 h 20"/>
                <a:gd name="T14" fmla="*/ 1 w 4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1" y="18"/>
                    <a:pt x="2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13"/>
                    <a:pt x="2" y="20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6" name="Freeform 107"/>
            <p:cNvSpPr/>
            <p:nvPr/>
          </p:nvSpPr>
          <p:spPr bwMode="auto">
            <a:xfrm>
              <a:off x="2306638" y="1652589"/>
              <a:ext cx="55563" cy="50800"/>
            </a:xfrm>
            <a:custGeom>
              <a:avLst/>
              <a:gdLst>
                <a:gd name="T0" fmla="*/ 13 w 13"/>
                <a:gd name="T1" fmla="*/ 12 h 12"/>
                <a:gd name="T2" fmla="*/ 12 w 13"/>
                <a:gd name="T3" fmla="*/ 11 h 12"/>
                <a:gd name="T4" fmla="*/ 0 w 13"/>
                <a:gd name="T5" fmla="*/ 1 h 12"/>
                <a:gd name="T6" fmla="*/ 0 w 13"/>
                <a:gd name="T7" fmla="*/ 0 h 12"/>
                <a:gd name="T8" fmla="*/ 1 w 13"/>
                <a:gd name="T9" fmla="*/ 0 h 12"/>
                <a:gd name="T10" fmla="*/ 13 w 13"/>
                <a:gd name="T11" fmla="*/ 11 h 12"/>
                <a:gd name="T12" fmla="*/ 13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5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13" y="9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7" name="Freeform 108"/>
            <p:cNvSpPr/>
            <p:nvPr/>
          </p:nvSpPr>
          <p:spPr bwMode="auto">
            <a:xfrm>
              <a:off x="2395538" y="1622426"/>
              <a:ext cx="12700" cy="68263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6 h 16"/>
                <a:gd name="T4" fmla="*/ 0 w 3"/>
                <a:gd name="T5" fmla="*/ 15 h 16"/>
                <a:gd name="T6" fmla="*/ 2 w 3"/>
                <a:gd name="T7" fmla="*/ 0 h 16"/>
                <a:gd name="T8" fmla="*/ 2 w 3"/>
                <a:gd name="T9" fmla="*/ 0 h 16"/>
                <a:gd name="T10" fmla="*/ 3 w 3"/>
                <a:gd name="T11" fmla="*/ 1 h 16"/>
                <a:gd name="T12" fmla="*/ 1 w 3"/>
                <a:gd name="T13" fmla="*/ 15 h 16"/>
                <a:gd name="T14" fmla="*/ 1 w 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2"/>
                    <a:pt x="1" y="15"/>
                    <a:pt x="1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8" name="Freeform 109"/>
            <p:cNvSpPr/>
            <p:nvPr/>
          </p:nvSpPr>
          <p:spPr bwMode="auto">
            <a:xfrm>
              <a:off x="2438401" y="1606551"/>
              <a:ext cx="63500" cy="53975"/>
            </a:xfrm>
            <a:custGeom>
              <a:avLst/>
              <a:gdLst>
                <a:gd name="T0" fmla="*/ 15 w 15"/>
                <a:gd name="T1" fmla="*/ 13 h 13"/>
                <a:gd name="T2" fmla="*/ 14 w 15"/>
                <a:gd name="T3" fmla="*/ 13 h 13"/>
                <a:gd name="T4" fmla="*/ 0 w 15"/>
                <a:gd name="T5" fmla="*/ 2 h 13"/>
                <a:gd name="T6" fmla="*/ 0 w 15"/>
                <a:gd name="T7" fmla="*/ 1 h 13"/>
                <a:gd name="T8" fmla="*/ 1 w 15"/>
                <a:gd name="T9" fmla="*/ 0 h 13"/>
                <a:gd name="T10" fmla="*/ 15 w 15"/>
                <a:gd name="T11" fmla="*/ 12 h 13"/>
                <a:gd name="T12" fmla="*/ 1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5" y="6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3"/>
                    <a:pt x="15" y="11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9" name="Freeform 110"/>
            <p:cNvSpPr/>
            <p:nvPr/>
          </p:nvSpPr>
          <p:spPr bwMode="auto">
            <a:xfrm>
              <a:off x="2455863" y="1593851"/>
              <a:ext cx="41275" cy="88900"/>
            </a:xfrm>
            <a:custGeom>
              <a:avLst/>
              <a:gdLst>
                <a:gd name="T0" fmla="*/ 1 w 10"/>
                <a:gd name="T1" fmla="*/ 21 h 21"/>
                <a:gd name="T2" fmla="*/ 1 w 10"/>
                <a:gd name="T3" fmla="*/ 21 h 21"/>
                <a:gd name="T4" fmla="*/ 0 w 10"/>
                <a:gd name="T5" fmla="*/ 20 h 21"/>
                <a:gd name="T6" fmla="*/ 9 w 10"/>
                <a:gd name="T7" fmla="*/ 0 h 21"/>
                <a:gd name="T8" fmla="*/ 10 w 10"/>
                <a:gd name="T9" fmla="*/ 0 h 21"/>
                <a:gd name="T10" fmla="*/ 10 w 10"/>
                <a:gd name="T11" fmla="*/ 1 h 21"/>
                <a:gd name="T12" fmla="*/ 2 w 10"/>
                <a:gd name="T13" fmla="*/ 20 h 21"/>
                <a:gd name="T14" fmla="*/ 1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4"/>
                    <a:pt x="8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2" y="20"/>
                    <a:pt x="2" y="20"/>
                  </a:cubicBezTo>
                  <a:lnTo>
                    <a:pt x="1" y="2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0" name="Freeform 111"/>
            <p:cNvSpPr/>
            <p:nvPr/>
          </p:nvSpPr>
          <p:spPr bwMode="auto">
            <a:xfrm>
              <a:off x="2552701" y="1576389"/>
              <a:ext cx="55563" cy="63500"/>
            </a:xfrm>
            <a:custGeom>
              <a:avLst/>
              <a:gdLst>
                <a:gd name="T0" fmla="*/ 35 w 35"/>
                <a:gd name="T1" fmla="*/ 40 h 40"/>
                <a:gd name="T2" fmla="*/ 32 w 35"/>
                <a:gd name="T3" fmla="*/ 40 h 40"/>
                <a:gd name="T4" fmla="*/ 0 w 35"/>
                <a:gd name="T5" fmla="*/ 3 h 40"/>
                <a:gd name="T6" fmla="*/ 0 w 35"/>
                <a:gd name="T7" fmla="*/ 0 h 40"/>
                <a:gd name="T8" fmla="*/ 3 w 35"/>
                <a:gd name="T9" fmla="*/ 3 h 40"/>
                <a:gd name="T10" fmla="*/ 35 w 35"/>
                <a:gd name="T11" fmla="*/ 37 h 40"/>
                <a:gd name="T12" fmla="*/ 35 w 35"/>
                <a:gd name="T13" fmla="*/ 40 h 40"/>
                <a:gd name="T14" fmla="*/ 35 w 35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0">
                  <a:moveTo>
                    <a:pt x="35" y="40"/>
                  </a:moveTo>
                  <a:lnTo>
                    <a:pt x="32" y="4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1" name="Freeform 112"/>
            <p:cNvSpPr/>
            <p:nvPr/>
          </p:nvSpPr>
          <p:spPr bwMode="auto">
            <a:xfrm>
              <a:off x="2562226" y="1563689"/>
              <a:ext cx="50800" cy="101600"/>
            </a:xfrm>
            <a:custGeom>
              <a:avLst/>
              <a:gdLst>
                <a:gd name="T0" fmla="*/ 2 w 32"/>
                <a:gd name="T1" fmla="*/ 64 h 64"/>
                <a:gd name="T2" fmla="*/ 0 w 32"/>
                <a:gd name="T3" fmla="*/ 64 h 64"/>
                <a:gd name="T4" fmla="*/ 0 w 32"/>
                <a:gd name="T5" fmla="*/ 61 h 64"/>
                <a:gd name="T6" fmla="*/ 29 w 32"/>
                <a:gd name="T7" fmla="*/ 3 h 64"/>
                <a:gd name="T8" fmla="*/ 29 w 32"/>
                <a:gd name="T9" fmla="*/ 0 h 64"/>
                <a:gd name="T10" fmla="*/ 32 w 32"/>
                <a:gd name="T11" fmla="*/ 3 h 64"/>
                <a:gd name="T12" fmla="*/ 2 w 32"/>
                <a:gd name="T13" fmla="*/ 61 h 64"/>
                <a:gd name="T14" fmla="*/ 2 w 32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2" y="64"/>
                  </a:moveTo>
                  <a:lnTo>
                    <a:pt x="0" y="64"/>
                  </a:lnTo>
                  <a:lnTo>
                    <a:pt x="0" y="61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2" y="61"/>
                  </a:lnTo>
                  <a:lnTo>
                    <a:pt x="2" y="6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2" name="Freeform 113"/>
            <p:cNvSpPr/>
            <p:nvPr/>
          </p:nvSpPr>
          <p:spPr bwMode="auto">
            <a:xfrm>
              <a:off x="2679701" y="1546226"/>
              <a:ext cx="22225" cy="98425"/>
            </a:xfrm>
            <a:custGeom>
              <a:avLst/>
              <a:gdLst>
                <a:gd name="T0" fmla="*/ 1 w 5"/>
                <a:gd name="T1" fmla="*/ 23 h 23"/>
                <a:gd name="T2" fmla="*/ 0 w 5"/>
                <a:gd name="T3" fmla="*/ 23 h 23"/>
                <a:gd name="T4" fmla="*/ 0 w 5"/>
                <a:gd name="T5" fmla="*/ 14 h 23"/>
                <a:gd name="T6" fmla="*/ 4 w 5"/>
                <a:gd name="T7" fmla="*/ 0 h 23"/>
                <a:gd name="T8" fmla="*/ 5 w 5"/>
                <a:gd name="T9" fmla="*/ 0 h 23"/>
                <a:gd name="T10" fmla="*/ 5 w 5"/>
                <a:gd name="T11" fmla="*/ 1 h 23"/>
                <a:gd name="T12" fmla="*/ 2 w 5"/>
                <a:gd name="T13" fmla="*/ 14 h 23"/>
                <a:gd name="T14" fmla="*/ 1 w 5"/>
                <a:gd name="T15" fmla="*/ 23 h 23"/>
                <a:gd name="T16" fmla="*/ 1 w 5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3">
                  <a:moveTo>
                    <a:pt x="1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1"/>
                    <a:pt x="0" y="14"/>
                  </a:cubicBezTo>
                  <a:cubicBezTo>
                    <a:pt x="1" y="7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2" y="8"/>
                    <a:pt x="2" y="14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3" name="Freeform 114"/>
            <p:cNvSpPr/>
            <p:nvPr/>
          </p:nvSpPr>
          <p:spPr bwMode="auto">
            <a:xfrm>
              <a:off x="2778126" y="1550989"/>
              <a:ext cx="58738" cy="76200"/>
            </a:xfrm>
            <a:custGeom>
              <a:avLst/>
              <a:gdLst>
                <a:gd name="T0" fmla="*/ 13 w 14"/>
                <a:gd name="T1" fmla="*/ 18 h 18"/>
                <a:gd name="T2" fmla="*/ 0 w 14"/>
                <a:gd name="T3" fmla="*/ 1 h 18"/>
                <a:gd name="T4" fmla="*/ 0 w 14"/>
                <a:gd name="T5" fmla="*/ 0 h 18"/>
                <a:gd name="T6" fmla="*/ 1 w 14"/>
                <a:gd name="T7" fmla="*/ 0 h 18"/>
                <a:gd name="T8" fmla="*/ 14 w 14"/>
                <a:gd name="T9" fmla="*/ 17 h 18"/>
                <a:gd name="T10" fmla="*/ 13 w 1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13" y="18"/>
                  </a:moveTo>
                  <a:cubicBezTo>
                    <a:pt x="13" y="18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4" y="17"/>
                    <a:pt x="14" y="17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4" name="Freeform 115"/>
            <p:cNvSpPr/>
            <p:nvPr/>
          </p:nvSpPr>
          <p:spPr bwMode="auto">
            <a:xfrm>
              <a:off x="2768601" y="1543051"/>
              <a:ext cx="63500" cy="92075"/>
            </a:xfrm>
            <a:custGeom>
              <a:avLst/>
              <a:gdLst>
                <a:gd name="T0" fmla="*/ 1 w 15"/>
                <a:gd name="T1" fmla="*/ 22 h 22"/>
                <a:gd name="T2" fmla="*/ 1 w 15"/>
                <a:gd name="T3" fmla="*/ 22 h 22"/>
                <a:gd name="T4" fmla="*/ 0 w 15"/>
                <a:gd name="T5" fmla="*/ 21 h 22"/>
                <a:gd name="T6" fmla="*/ 14 w 15"/>
                <a:gd name="T7" fmla="*/ 0 h 22"/>
                <a:gd name="T8" fmla="*/ 15 w 15"/>
                <a:gd name="T9" fmla="*/ 0 h 22"/>
                <a:gd name="T10" fmla="*/ 15 w 15"/>
                <a:gd name="T11" fmla="*/ 1 h 22"/>
                <a:gd name="T12" fmla="*/ 2 w 15"/>
                <a:gd name="T13" fmla="*/ 22 h 22"/>
                <a:gd name="T14" fmla="*/ 1 w 15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14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2" y="21"/>
                    <a:pt x="2" y="22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5" name="Freeform 116"/>
            <p:cNvSpPr/>
            <p:nvPr/>
          </p:nvSpPr>
          <p:spPr bwMode="auto">
            <a:xfrm>
              <a:off x="2895601" y="1543051"/>
              <a:ext cx="47625" cy="76200"/>
            </a:xfrm>
            <a:custGeom>
              <a:avLst/>
              <a:gdLst>
                <a:gd name="T0" fmla="*/ 11 w 11"/>
                <a:gd name="T1" fmla="*/ 18 h 18"/>
                <a:gd name="T2" fmla="*/ 10 w 11"/>
                <a:gd name="T3" fmla="*/ 18 h 18"/>
                <a:gd name="T4" fmla="*/ 6 w 11"/>
                <a:gd name="T5" fmla="*/ 10 h 18"/>
                <a:gd name="T6" fmla="*/ 0 w 11"/>
                <a:gd name="T7" fmla="*/ 1 h 18"/>
                <a:gd name="T8" fmla="*/ 0 w 11"/>
                <a:gd name="T9" fmla="*/ 0 h 18"/>
                <a:gd name="T10" fmla="*/ 1 w 11"/>
                <a:gd name="T11" fmla="*/ 0 h 18"/>
                <a:gd name="T12" fmla="*/ 7 w 11"/>
                <a:gd name="T13" fmla="*/ 9 h 18"/>
                <a:gd name="T14" fmla="*/ 11 w 11"/>
                <a:gd name="T15" fmla="*/ 17 h 18"/>
                <a:gd name="T16" fmla="*/ 11 w 1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11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9" y="16"/>
                    <a:pt x="6" y="10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" y="2"/>
                    <a:pt x="7" y="9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6" name="Freeform 117"/>
            <p:cNvSpPr/>
            <p:nvPr/>
          </p:nvSpPr>
          <p:spPr bwMode="auto">
            <a:xfrm>
              <a:off x="3001963" y="1538289"/>
              <a:ext cx="50800" cy="84138"/>
            </a:xfrm>
            <a:custGeom>
              <a:avLst/>
              <a:gdLst>
                <a:gd name="T0" fmla="*/ 0 w 12"/>
                <a:gd name="T1" fmla="*/ 20 h 20"/>
                <a:gd name="T2" fmla="*/ 0 w 12"/>
                <a:gd name="T3" fmla="*/ 20 h 20"/>
                <a:gd name="T4" fmla="*/ 0 w 12"/>
                <a:gd name="T5" fmla="*/ 19 h 20"/>
                <a:gd name="T6" fmla="*/ 11 w 12"/>
                <a:gd name="T7" fmla="*/ 0 h 20"/>
                <a:gd name="T8" fmla="*/ 12 w 12"/>
                <a:gd name="T9" fmla="*/ 0 h 20"/>
                <a:gd name="T10" fmla="*/ 12 w 12"/>
                <a:gd name="T11" fmla="*/ 1 h 20"/>
                <a:gd name="T12" fmla="*/ 1 w 12"/>
                <a:gd name="T13" fmla="*/ 20 h 20"/>
                <a:gd name="T14" fmla="*/ 0 w 1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0" y="2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3"/>
                    <a:pt x="1" y="20"/>
                    <a:pt x="1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7" name="Freeform 118"/>
            <p:cNvSpPr/>
            <p:nvPr/>
          </p:nvSpPr>
          <p:spPr bwMode="auto">
            <a:xfrm>
              <a:off x="3006726" y="1533526"/>
              <a:ext cx="55563" cy="85725"/>
            </a:xfrm>
            <a:custGeom>
              <a:avLst/>
              <a:gdLst>
                <a:gd name="T0" fmla="*/ 12 w 13"/>
                <a:gd name="T1" fmla="*/ 20 h 20"/>
                <a:gd name="T2" fmla="*/ 11 w 13"/>
                <a:gd name="T3" fmla="*/ 19 h 20"/>
                <a:gd name="T4" fmla="*/ 0 w 13"/>
                <a:gd name="T5" fmla="*/ 1 h 20"/>
                <a:gd name="T6" fmla="*/ 0 w 13"/>
                <a:gd name="T7" fmla="*/ 0 h 20"/>
                <a:gd name="T8" fmla="*/ 1 w 13"/>
                <a:gd name="T9" fmla="*/ 0 h 20"/>
                <a:gd name="T10" fmla="*/ 13 w 13"/>
                <a:gd name="T11" fmla="*/ 19 h 20"/>
                <a:gd name="T12" fmla="*/ 12 w 1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12" y="20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2" y="18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8" name="Freeform 119"/>
            <p:cNvSpPr/>
            <p:nvPr/>
          </p:nvSpPr>
          <p:spPr bwMode="auto">
            <a:xfrm>
              <a:off x="2701926" y="1958976"/>
              <a:ext cx="130175" cy="50800"/>
            </a:xfrm>
            <a:custGeom>
              <a:avLst/>
              <a:gdLst>
                <a:gd name="T0" fmla="*/ 31 w 31"/>
                <a:gd name="T1" fmla="*/ 2 h 12"/>
                <a:gd name="T2" fmla="*/ 17 w 31"/>
                <a:gd name="T3" fmla="*/ 10 h 12"/>
                <a:gd name="T4" fmla="*/ 0 w 31"/>
                <a:gd name="T5" fmla="*/ 8 h 12"/>
                <a:gd name="T6" fmla="*/ 31 w 3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31" y="2"/>
                  </a:moveTo>
                  <a:cubicBezTo>
                    <a:pt x="29" y="6"/>
                    <a:pt x="23" y="9"/>
                    <a:pt x="17" y="10"/>
                  </a:cubicBezTo>
                  <a:cubicBezTo>
                    <a:pt x="12" y="12"/>
                    <a:pt x="1" y="10"/>
                    <a:pt x="0" y="8"/>
                  </a:cubicBezTo>
                  <a:cubicBezTo>
                    <a:pt x="0" y="5"/>
                    <a:pt x="31" y="0"/>
                    <a:pt x="31" y="2"/>
                  </a:cubicBezTo>
                  <a:close/>
                </a:path>
              </a:pathLst>
            </a:custGeom>
            <a:solidFill>
              <a:srgbClr val="7F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9" name="Freeform 120"/>
            <p:cNvSpPr/>
            <p:nvPr/>
          </p:nvSpPr>
          <p:spPr bwMode="auto">
            <a:xfrm>
              <a:off x="2701926" y="1962151"/>
              <a:ext cx="134938" cy="42863"/>
            </a:xfrm>
            <a:custGeom>
              <a:avLst/>
              <a:gdLst>
                <a:gd name="T0" fmla="*/ 31 w 32"/>
                <a:gd name="T1" fmla="*/ 1 h 10"/>
                <a:gd name="T2" fmla="*/ 31 w 32"/>
                <a:gd name="T3" fmla="*/ 1 h 10"/>
                <a:gd name="T4" fmla="*/ 17 w 32"/>
                <a:gd name="T5" fmla="*/ 9 h 10"/>
                <a:gd name="T6" fmla="*/ 12 w 32"/>
                <a:gd name="T7" fmla="*/ 9 h 10"/>
                <a:gd name="T8" fmla="*/ 5 w 32"/>
                <a:gd name="T9" fmla="*/ 9 h 10"/>
                <a:gd name="T10" fmla="*/ 2 w 32"/>
                <a:gd name="T11" fmla="*/ 8 h 10"/>
                <a:gd name="T12" fmla="*/ 1 w 32"/>
                <a:gd name="T13" fmla="*/ 7 h 10"/>
                <a:gd name="T14" fmla="*/ 1 w 32"/>
                <a:gd name="T15" fmla="*/ 7 h 10"/>
                <a:gd name="T16" fmla="*/ 1 w 32"/>
                <a:gd name="T17" fmla="*/ 7 h 10"/>
                <a:gd name="T18" fmla="*/ 1 w 32"/>
                <a:gd name="T19" fmla="*/ 7 h 10"/>
                <a:gd name="T20" fmla="*/ 1 w 32"/>
                <a:gd name="T21" fmla="*/ 7 h 10"/>
                <a:gd name="T22" fmla="*/ 1 w 32"/>
                <a:gd name="T23" fmla="*/ 7 h 10"/>
                <a:gd name="T24" fmla="*/ 1 w 32"/>
                <a:gd name="T25" fmla="*/ 7 h 10"/>
                <a:gd name="T26" fmla="*/ 2 w 32"/>
                <a:gd name="T27" fmla="*/ 6 h 10"/>
                <a:gd name="T28" fmla="*/ 28 w 32"/>
                <a:gd name="T29" fmla="*/ 1 h 10"/>
                <a:gd name="T30" fmla="*/ 30 w 32"/>
                <a:gd name="T31" fmla="*/ 1 h 10"/>
                <a:gd name="T32" fmla="*/ 31 w 32"/>
                <a:gd name="T33" fmla="*/ 2 h 10"/>
                <a:gd name="T34" fmla="*/ 31 w 32"/>
                <a:gd name="T35" fmla="*/ 2 h 10"/>
                <a:gd name="T36" fmla="*/ 31 w 32"/>
                <a:gd name="T37" fmla="*/ 2 h 10"/>
                <a:gd name="T38" fmla="*/ 31 w 32"/>
                <a:gd name="T39" fmla="*/ 2 h 10"/>
                <a:gd name="T40" fmla="*/ 31 w 32"/>
                <a:gd name="T41" fmla="*/ 2 h 10"/>
                <a:gd name="T42" fmla="*/ 31 w 32"/>
                <a:gd name="T43" fmla="*/ 2 h 10"/>
                <a:gd name="T44" fmla="*/ 31 w 32"/>
                <a:gd name="T45" fmla="*/ 2 h 10"/>
                <a:gd name="T46" fmla="*/ 31 w 32"/>
                <a:gd name="T47" fmla="*/ 1 h 10"/>
                <a:gd name="T48" fmla="*/ 31 w 32"/>
                <a:gd name="T49" fmla="*/ 1 h 10"/>
                <a:gd name="T50" fmla="*/ 31 w 32"/>
                <a:gd name="T51" fmla="*/ 1 h 10"/>
                <a:gd name="T52" fmla="*/ 32 w 32"/>
                <a:gd name="T53" fmla="*/ 1 h 10"/>
                <a:gd name="T54" fmla="*/ 31 w 32"/>
                <a:gd name="T55" fmla="*/ 1 h 10"/>
                <a:gd name="T56" fmla="*/ 28 w 32"/>
                <a:gd name="T57" fmla="*/ 0 h 10"/>
                <a:gd name="T58" fmla="*/ 11 w 32"/>
                <a:gd name="T59" fmla="*/ 3 h 10"/>
                <a:gd name="T60" fmla="*/ 3 w 32"/>
                <a:gd name="T61" fmla="*/ 5 h 10"/>
                <a:gd name="T62" fmla="*/ 1 w 32"/>
                <a:gd name="T63" fmla="*/ 6 h 10"/>
                <a:gd name="T64" fmla="*/ 0 w 32"/>
                <a:gd name="T65" fmla="*/ 7 h 10"/>
                <a:gd name="T66" fmla="*/ 0 w 32"/>
                <a:gd name="T67" fmla="*/ 7 h 10"/>
                <a:gd name="T68" fmla="*/ 1 w 32"/>
                <a:gd name="T69" fmla="*/ 9 h 10"/>
                <a:gd name="T70" fmla="*/ 12 w 32"/>
                <a:gd name="T71" fmla="*/ 10 h 10"/>
                <a:gd name="T72" fmla="*/ 18 w 32"/>
                <a:gd name="T73" fmla="*/ 10 h 10"/>
                <a:gd name="T74" fmla="*/ 32 w 32"/>
                <a:gd name="T75" fmla="*/ 2 h 10"/>
                <a:gd name="T76" fmla="*/ 32 w 32"/>
                <a:gd name="T77" fmla="*/ 2 h 10"/>
                <a:gd name="T78" fmla="*/ 32 w 32"/>
                <a:gd name="T79" fmla="*/ 1 h 10"/>
                <a:gd name="T80" fmla="*/ 31 w 32"/>
                <a:gd name="T8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10"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29" y="4"/>
                    <a:pt x="23" y="8"/>
                    <a:pt x="17" y="9"/>
                  </a:cubicBezTo>
                  <a:cubicBezTo>
                    <a:pt x="16" y="9"/>
                    <a:pt x="14" y="9"/>
                    <a:pt x="12" y="9"/>
                  </a:cubicBezTo>
                  <a:cubicBezTo>
                    <a:pt x="9" y="9"/>
                    <a:pt x="7" y="9"/>
                    <a:pt x="5" y="9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6" y="4"/>
                    <a:pt x="22" y="1"/>
                    <a:pt x="28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4" y="0"/>
                    <a:pt x="17" y="1"/>
                    <a:pt x="11" y="3"/>
                  </a:cubicBezTo>
                  <a:cubicBezTo>
                    <a:pt x="8" y="3"/>
                    <a:pt x="5" y="4"/>
                    <a:pt x="3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4" y="10"/>
                    <a:pt x="16" y="10"/>
                    <a:pt x="18" y="10"/>
                  </a:cubicBezTo>
                  <a:cubicBezTo>
                    <a:pt x="23" y="9"/>
                    <a:pt x="29" y="5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0" name="Freeform 121"/>
            <p:cNvSpPr/>
            <p:nvPr/>
          </p:nvSpPr>
          <p:spPr bwMode="auto">
            <a:xfrm>
              <a:off x="2705101" y="2170114"/>
              <a:ext cx="190500" cy="47625"/>
            </a:xfrm>
            <a:custGeom>
              <a:avLst/>
              <a:gdLst>
                <a:gd name="T0" fmla="*/ 45 w 45"/>
                <a:gd name="T1" fmla="*/ 2 h 11"/>
                <a:gd name="T2" fmla="*/ 24 w 45"/>
                <a:gd name="T3" fmla="*/ 8 h 11"/>
                <a:gd name="T4" fmla="*/ 0 w 45"/>
                <a:gd name="T5" fmla="*/ 9 h 11"/>
                <a:gd name="T6" fmla="*/ 45 w 45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">
                  <a:moveTo>
                    <a:pt x="45" y="2"/>
                  </a:moveTo>
                  <a:cubicBezTo>
                    <a:pt x="40" y="4"/>
                    <a:pt x="32" y="7"/>
                    <a:pt x="24" y="8"/>
                  </a:cubicBezTo>
                  <a:cubicBezTo>
                    <a:pt x="16" y="10"/>
                    <a:pt x="1" y="11"/>
                    <a:pt x="0" y="9"/>
                  </a:cubicBezTo>
                  <a:cubicBezTo>
                    <a:pt x="0" y="8"/>
                    <a:pt x="44" y="0"/>
                    <a:pt x="45" y="2"/>
                  </a:cubicBezTo>
                  <a:close/>
                </a:path>
              </a:pathLst>
            </a:custGeom>
            <a:solidFill>
              <a:srgbClr val="7F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1" name="Freeform 122"/>
            <p:cNvSpPr/>
            <p:nvPr/>
          </p:nvSpPr>
          <p:spPr bwMode="auto">
            <a:xfrm>
              <a:off x="2705101" y="2174876"/>
              <a:ext cx="190500" cy="38100"/>
            </a:xfrm>
            <a:custGeom>
              <a:avLst/>
              <a:gdLst>
                <a:gd name="T0" fmla="*/ 45 w 45"/>
                <a:gd name="T1" fmla="*/ 1 h 9"/>
                <a:gd name="T2" fmla="*/ 44 w 45"/>
                <a:gd name="T3" fmla="*/ 0 h 9"/>
                <a:gd name="T4" fmla="*/ 24 w 45"/>
                <a:gd name="T5" fmla="*/ 7 h 9"/>
                <a:gd name="T6" fmla="*/ 4 w 45"/>
                <a:gd name="T7" fmla="*/ 9 h 9"/>
                <a:gd name="T8" fmla="*/ 1 w 45"/>
                <a:gd name="T9" fmla="*/ 8 h 9"/>
                <a:gd name="T10" fmla="*/ 1 w 45"/>
                <a:gd name="T11" fmla="*/ 8 h 9"/>
                <a:gd name="T12" fmla="*/ 1 w 45"/>
                <a:gd name="T13" fmla="*/ 8 h 9"/>
                <a:gd name="T14" fmla="*/ 1 w 45"/>
                <a:gd name="T15" fmla="*/ 8 h 9"/>
                <a:gd name="T16" fmla="*/ 0 w 45"/>
                <a:gd name="T17" fmla="*/ 8 h 9"/>
                <a:gd name="T18" fmla="*/ 1 w 45"/>
                <a:gd name="T19" fmla="*/ 8 h 9"/>
                <a:gd name="T20" fmla="*/ 1 w 45"/>
                <a:gd name="T21" fmla="*/ 8 h 9"/>
                <a:gd name="T22" fmla="*/ 0 w 45"/>
                <a:gd name="T23" fmla="*/ 8 h 9"/>
                <a:gd name="T24" fmla="*/ 1 w 45"/>
                <a:gd name="T25" fmla="*/ 8 h 9"/>
                <a:gd name="T26" fmla="*/ 0 w 45"/>
                <a:gd name="T27" fmla="*/ 8 h 9"/>
                <a:gd name="T28" fmla="*/ 1 w 45"/>
                <a:gd name="T29" fmla="*/ 8 h 9"/>
                <a:gd name="T30" fmla="*/ 1 w 45"/>
                <a:gd name="T31" fmla="*/ 8 h 9"/>
                <a:gd name="T32" fmla="*/ 0 w 45"/>
                <a:gd name="T33" fmla="*/ 8 h 9"/>
                <a:gd name="T34" fmla="*/ 1 w 45"/>
                <a:gd name="T35" fmla="*/ 8 h 9"/>
                <a:gd name="T36" fmla="*/ 0 w 45"/>
                <a:gd name="T37" fmla="*/ 8 h 9"/>
                <a:gd name="T38" fmla="*/ 1 w 45"/>
                <a:gd name="T39" fmla="*/ 9 h 9"/>
                <a:gd name="T40" fmla="*/ 1 w 45"/>
                <a:gd name="T41" fmla="*/ 8 h 9"/>
                <a:gd name="T42" fmla="*/ 0 w 45"/>
                <a:gd name="T43" fmla="*/ 8 h 9"/>
                <a:gd name="T44" fmla="*/ 1 w 45"/>
                <a:gd name="T45" fmla="*/ 9 h 9"/>
                <a:gd name="T46" fmla="*/ 0 w 45"/>
                <a:gd name="T47" fmla="*/ 8 h 9"/>
                <a:gd name="T48" fmla="*/ 1 w 45"/>
                <a:gd name="T49" fmla="*/ 9 h 9"/>
                <a:gd name="T50" fmla="*/ 1 w 45"/>
                <a:gd name="T51" fmla="*/ 9 h 9"/>
                <a:gd name="T52" fmla="*/ 0 w 45"/>
                <a:gd name="T53" fmla="*/ 8 h 9"/>
                <a:gd name="T54" fmla="*/ 1 w 45"/>
                <a:gd name="T55" fmla="*/ 9 h 9"/>
                <a:gd name="T56" fmla="*/ 1 w 45"/>
                <a:gd name="T57" fmla="*/ 8 h 9"/>
                <a:gd name="T58" fmla="*/ 44 w 45"/>
                <a:gd name="T59" fmla="*/ 1 h 9"/>
                <a:gd name="T60" fmla="*/ 44 w 45"/>
                <a:gd name="T61" fmla="*/ 1 h 9"/>
                <a:gd name="T62" fmla="*/ 44 w 45"/>
                <a:gd name="T63" fmla="*/ 1 h 9"/>
                <a:gd name="T64" fmla="*/ 44 w 45"/>
                <a:gd name="T65" fmla="*/ 1 h 9"/>
                <a:gd name="T66" fmla="*/ 44 w 45"/>
                <a:gd name="T67" fmla="*/ 1 h 9"/>
                <a:gd name="T68" fmla="*/ 44 w 45"/>
                <a:gd name="T69" fmla="*/ 1 h 9"/>
                <a:gd name="T70" fmla="*/ 44 w 45"/>
                <a:gd name="T71" fmla="*/ 1 h 9"/>
                <a:gd name="T72" fmla="*/ 44 w 45"/>
                <a:gd name="T73" fmla="*/ 1 h 9"/>
                <a:gd name="T74" fmla="*/ 45 w 45"/>
                <a:gd name="T75" fmla="*/ 1 h 9"/>
                <a:gd name="T76" fmla="*/ 44 w 45"/>
                <a:gd name="T77" fmla="*/ 0 h 9"/>
                <a:gd name="T78" fmla="*/ 45 w 45"/>
                <a:gd name="T79" fmla="*/ 1 h 9"/>
                <a:gd name="T80" fmla="*/ 45 w 45"/>
                <a:gd name="T81" fmla="*/ 1 h 9"/>
                <a:gd name="T82" fmla="*/ 44 w 45"/>
                <a:gd name="T83" fmla="*/ 0 h 9"/>
                <a:gd name="T84" fmla="*/ 44 w 45"/>
                <a:gd name="T85" fmla="*/ 0 h 9"/>
                <a:gd name="T86" fmla="*/ 20 w 45"/>
                <a:gd name="T87" fmla="*/ 4 h 9"/>
                <a:gd name="T88" fmla="*/ 6 w 45"/>
                <a:gd name="T89" fmla="*/ 6 h 9"/>
                <a:gd name="T90" fmla="*/ 2 w 45"/>
                <a:gd name="T91" fmla="*/ 7 h 9"/>
                <a:gd name="T92" fmla="*/ 0 w 45"/>
                <a:gd name="T93" fmla="*/ 8 h 9"/>
                <a:gd name="T94" fmla="*/ 0 w 45"/>
                <a:gd name="T95" fmla="*/ 8 h 9"/>
                <a:gd name="T96" fmla="*/ 0 w 45"/>
                <a:gd name="T97" fmla="*/ 8 h 9"/>
                <a:gd name="T98" fmla="*/ 0 w 45"/>
                <a:gd name="T99" fmla="*/ 9 h 9"/>
                <a:gd name="T100" fmla="*/ 0 w 45"/>
                <a:gd name="T101" fmla="*/ 9 h 9"/>
                <a:gd name="T102" fmla="*/ 4 w 45"/>
                <a:gd name="T103" fmla="*/ 9 h 9"/>
                <a:gd name="T104" fmla="*/ 24 w 45"/>
                <a:gd name="T105" fmla="*/ 7 h 9"/>
                <a:gd name="T106" fmla="*/ 45 w 45"/>
                <a:gd name="T107" fmla="*/ 1 h 9"/>
                <a:gd name="T108" fmla="*/ 45 w 45"/>
                <a:gd name="T109" fmla="*/ 1 h 9"/>
                <a:gd name="T110" fmla="*/ 45 w 45"/>
                <a:gd name="T1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" h="9">
                  <a:moveTo>
                    <a:pt x="45" y="1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0" y="2"/>
                    <a:pt x="32" y="5"/>
                    <a:pt x="24" y="7"/>
                  </a:cubicBezTo>
                  <a:cubicBezTo>
                    <a:pt x="18" y="8"/>
                    <a:pt x="9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7"/>
                    <a:pt x="38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0" y="2"/>
                    <a:pt x="20" y="4"/>
                  </a:cubicBezTo>
                  <a:cubicBezTo>
                    <a:pt x="15" y="4"/>
                    <a:pt x="10" y="5"/>
                    <a:pt x="6" y="6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9" y="9"/>
                    <a:pt x="18" y="9"/>
                    <a:pt x="24" y="7"/>
                  </a:cubicBezTo>
                  <a:cubicBezTo>
                    <a:pt x="32" y="6"/>
                    <a:pt x="40" y="3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lose/>
                </a:path>
              </a:pathLst>
            </a:custGeom>
            <a:solidFill>
              <a:srgbClr val="869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2" name="Freeform 123"/>
            <p:cNvSpPr/>
            <p:nvPr/>
          </p:nvSpPr>
          <p:spPr bwMode="auto">
            <a:xfrm>
              <a:off x="2476501" y="1855789"/>
              <a:ext cx="85725" cy="60325"/>
            </a:xfrm>
            <a:custGeom>
              <a:avLst/>
              <a:gdLst>
                <a:gd name="T0" fmla="*/ 18 w 20"/>
                <a:gd name="T1" fmla="*/ 0 h 14"/>
                <a:gd name="T2" fmla="*/ 0 w 20"/>
                <a:gd name="T3" fmla="*/ 4 h 14"/>
                <a:gd name="T4" fmla="*/ 0 w 20"/>
                <a:gd name="T5" fmla="*/ 5 h 14"/>
                <a:gd name="T6" fmla="*/ 11 w 20"/>
                <a:gd name="T7" fmla="*/ 13 h 14"/>
                <a:gd name="T8" fmla="*/ 19 w 20"/>
                <a:gd name="T9" fmla="*/ 2 h 14"/>
                <a:gd name="T10" fmla="*/ 18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11"/>
                    <a:pt x="6" y="14"/>
                    <a:pt x="11" y="13"/>
                  </a:cubicBezTo>
                  <a:cubicBezTo>
                    <a:pt x="16" y="12"/>
                    <a:pt x="20" y="7"/>
                    <a:pt x="19" y="2"/>
                  </a:cubicBezTo>
                  <a:cubicBezTo>
                    <a:pt x="19" y="1"/>
                    <a:pt x="19" y="1"/>
                    <a:pt x="18" y="0"/>
                  </a:cubicBez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3" name="Freeform 124"/>
            <p:cNvSpPr/>
            <p:nvPr/>
          </p:nvSpPr>
          <p:spPr bwMode="auto">
            <a:xfrm>
              <a:off x="2887663" y="1779589"/>
              <a:ext cx="84138" cy="60325"/>
            </a:xfrm>
            <a:custGeom>
              <a:avLst/>
              <a:gdLst>
                <a:gd name="T0" fmla="*/ 19 w 20"/>
                <a:gd name="T1" fmla="*/ 0 h 14"/>
                <a:gd name="T2" fmla="*/ 0 w 20"/>
                <a:gd name="T3" fmla="*/ 4 h 14"/>
                <a:gd name="T4" fmla="*/ 0 w 20"/>
                <a:gd name="T5" fmla="*/ 5 h 14"/>
                <a:gd name="T6" fmla="*/ 11 w 20"/>
                <a:gd name="T7" fmla="*/ 13 h 14"/>
                <a:gd name="T8" fmla="*/ 19 w 20"/>
                <a:gd name="T9" fmla="*/ 2 h 14"/>
                <a:gd name="T10" fmla="*/ 19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11"/>
                    <a:pt x="6" y="14"/>
                    <a:pt x="11" y="13"/>
                  </a:cubicBezTo>
                  <a:cubicBezTo>
                    <a:pt x="16" y="13"/>
                    <a:pt x="20" y="7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4" name="Freeform 125"/>
            <p:cNvSpPr/>
            <p:nvPr/>
          </p:nvSpPr>
          <p:spPr bwMode="auto">
            <a:xfrm>
              <a:off x="2667001" y="1822451"/>
              <a:ext cx="55563" cy="157163"/>
            </a:xfrm>
            <a:custGeom>
              <a:avLst/>
              <a:gdLst>
                <a:gd name="T0" fmla="*/ 7 w 13"/>
                <a:gd name="T1" fmla="*/ 0 h 37"/>
                <a:gd name="T2" fmla="*/ 4 w 13"/>
                <a:gd name="T3" fmla="*/ 27 h 37"/>
                <a:gd name="T4" fmla="*/ 0 w 13"/>
                <a:gd name="T5" fmla="*/ 37 h 37"/>
                <a:gd name="T6" fmla="*/ 13 w 13"/>
                <a:gd name="T7" fmla="*/ 28 h 37"/>
                <a:gd name="T8" fmla="*/ 7 w 1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cubicBezTo>
                    <a:pt x="7" y="3"/>
                    <a:pt x="7" y="21"/>
                    <a:pt x="4" y="27"/>
                  </a:cubicBezTo>
                  <a:cubicBezTo>
                    <a:pt x="0" y="33"/>
                    <a:pt x="0" y="37"/>
                    <a:pt x="0" y="37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F9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5" name="Freeform 126"/>
            <p:cNvSpPr/>
            <p:nvPr/>
          </p:nvSpPr>
          <p:spPr bwMode="auto">
            <a:xfrm>
              <a:off x="2362201" y="1766889"/>
              <a:ext cx="276225" cy="88900"/>
            </a:xfrm>
            <a:custGeom>
              <a:avLst/>
              <a:gdLst>
                <a:gd name="T0" fmla="*/ 65 w 65"/>
                <a:gd name="T1" fmla="*/ 12 h 21"/>
                <a:gd name="T2" fmla="*/ 0 w 65"/>
                <a:gd name="T3" fmla="*/ 21 h 21"/>
                <a:gd name="T4" fmla="*/ 5 w 65"/>
                <a:gd name="T5" fmla="*/ 7 h 21"/>
                <a:gd name="T6" fmla="*/ 64 w 65"/>
                <a:gd name="T7" fmla="*/ 0 h 21"/>
                <a:gd name="T8" fmla="*/ 65 w 65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1">
                  <a:moveTo>
                    <a:pt x="65" y="12"/>
                  </a:moveTo>
                  <a:cubicBezTo>
                    <a:pt x="60" y="12"/>
                    <a:pt x="0" y="21"/>
                    <a:pt x="0" y="2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5" y="1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6" name="Freeform 127"/>
            <p:cNvSpPr/>
            <p:nvPr/>
          </p:nvSpPr>
          <p:spPr bwMode="auto">
            <a:xfrm>
              <a:off x="2778126" y="1685926"/>
              <a:ext cx="284163" cy="106363"/>
            </a:xfrm>
            <a:custGeom>
              <a:avLst/>
              <a:gdLst>
                <a:gd name="T0" fmla="*/ 3 w 67"/>
                <a:gd name="T1" fmla="*/ 25 h 25"/>
                <a:gd name="T2" fmla="*/ 67 w 67"/>
                <a:gd name="T3" fmla="*/ 11 h 25"/>
                <a:gd name="T4" fmla="*/ 58 w 67"/>
                <a:gd name="T5" fmla="*/ 0 h 25"/>
                <a:gd name="T6" fmla="*/ 0 w 67"/>
                <a:gd name="T7" fmla="*/ 13 h 25"/>
                <a:gd name="T8" fmla="*/ 3 w 67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">
                  <a:moveTo>
                    <a:pt x="3" y="25"/>
                  </a:moveTo>
                  <a:cubicBezTo>
                    <a:pt x="8" y="23"/>
                    <a:pt x="67" y="11"/>
                    <a:pt x="67" y="1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7" name="Freeform 128"/>
            <p:cNvSpPr/>
            <p:nvPr/>
          </p:nvSpPr>
          <p:spPr bwMode="auto">
            <a:xfrm>
              <a:off x="2628901" y="2068514"/>
              <a:ext cx="276225" cy="76200"/>
            </a:xfrm>
            <a:custGeom>
              <a:avLst/>
              <a:gdLst>
                <a:gd name="T0" fmla="*/ 65 w 65"/>
                <a:gd name="T1" fmla="*/ 0 h 18"/>
                <a:gd name="T2" fmla="*/ 0 w 65"/>
                <a:gd name="T3" fmla="*/ 12 h 18"/>
                <a:gd name="T4" fmla="*/ 5 w 65"/>
                <a:gd name="T5" fmla="*/ 16 h 18"/>
                <a:gd name="T6" fmla="*/ 63 w 65"/>
                <a:gd name="T7" fmla="*/ 6 h 18"/>
                <a:gd name="T8" fmla="*/ 65 w 6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">
                  <a:moveTo>
                    <a:pt x="65" y="0"/>
                  </a:moveTo>
                  <a:cubicBezTo>
                    <a:pt x="53" y="3"/>
                    <a:pt x="32" y="8"/>
                    <a:pt x="0" y="12"/>
                  </a:cubicBezTo>
                  <a:cubicBezTo>
                    <a:pt x="2" y="14"/>
                    <a:pt x="3" y="15"/>
                    <a:pt x="5" y="16"/>
                  </a:cubicBezTo>
                  <a:cubicBezTo>
                    <a:pt x="9" y="18"/>
                    <a:pt x="60" y="9"/>
                    <a:pt x="63" y="6"/>
                  </a:cubicBezTo>
                  <a:cubicBezTo>
                    <a:pt x="65" y="5"/>
                    <a:pt x="65" y="2"/>
                    <a:pt x="65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8" name="Freeform 129"/>
            <p:cNvSpPr/>
            <p:nvPr/>
          </p:nvSpPr>
          <p:spPr bwMode="auto">
            <a:xfrm>
              <a:off x="2197101" y="1746251"/>
              <a:ext cx="63500" cy="46038"/>
            </a:xfrm>
            <a:custGeom>
              <a:avLst/>
              <a:gdLst>
                <a:gd name="T0" fmla="*/ 3 w 40"/>
                <a:gd name="T1" fmla="*/ 29 h 29"/>
                <a:gd name="T2" fmla="*/ 40 w 40"/>
                <a:gd name="T3" fmla="*/ 21 h 29"/>
                <a:gd name="T4" fmla="*/ 35 w 40"/>
                <a:gd name="T5" fmla="*/ 0 h 29"/>
                <a:gd name="T6" fmla="*/ 0 w 40"/>
                <a:gd name="T7" fmla="*/ 5 h 29"/>
                <a:gd name="T8" fmla="*/ 3 w 4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" y="29"/>
                  </a:moveTo>
                  <a:lnTo>
                    <a:pt x="40" y="21"/>
                  </a:lnTo>
                  <a:lnTo>
                    <a:pt x="35" y="0"/>
                  </a:lnTo>
                  <a:lnTo>
                    <a:pt x="0" y="5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9" name="Freeform 130"/>
            <p:cNvSpPr/>
            <p:nvPr/>
          </p:nvSpPr>
          <p:spPr bwMode="auto">
            <a:xfrm>
              <a:off x="2166938" y="1725614"/>
              <a:ext cx="55563" cy="101600"/>
            </a:xfrm>
            <a:custGeom>
              <a:avLst/>
              <a:gdLst>
                <a:gd name="T0" fmla="*/ 1 w 13"/>
                <a:gd name="T1" fmla="*/ 1 h 24"/>
                <a:gd name="T2" fmla="*/ 8 w 13"/>
                <a:gd name="T3" fmla="*/ 0 h 24"/>
                <a:gd name="T4" fmla="*/ 9 w 13"/>
                <a:gd name="T5" fmla="*/ 1 h 24"/>
                <a:gd name="T6" fmla="*/ 13 w 13"/>
                <a:gd name="T7" fmla="*/ 21 h 24"/>
                <a:gd name="T8" fmla="*/ 12 w 13"/>
                <a:gd name="T9" fmla="*/ 23 h 24"/>
                <a:gd name="T10" fmla="*/ 5 w 13"/>
                <a:gd name="T11" fmla="*/ 24 h 24"/>
                <a:gd name="T12" fmla="*/ 4 w 13"/>
                <a:gd name="T13" fmla="*/ 23 h 24"/>
                <a:gd name="T14" fmla="*/ 0 w 13"/>
                <a:gd name="T15" fmla="*/ 2 h 24"/>
                <a:gd name="T16" fmla="*/ 1 w 13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1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0" name="Freeform 131"/>
            <p:cNvSpPr/>
            <p:nvPr/>
          </p:nvSpPr>
          <p:spPr bwMode="auto">
            <a:xfrm>
              <a:off x="3121026" y="1550989"/>
              <a:ext cx="63500" cy="46038"/>
            </a:xfrm>
            <a:custGeom>
              <a:avLst/>
              <a:gdLst>
                <a:gd name="T0" fmla="*/ 5 w 40"/>
                <a:gd name="T1" fmla="*/ 29 h 29"/>
                <a:gd name="T2" fmla="*/ 40 w 40"/>
                <a:gd name="T3" fmla="*/ 24 h 29"/>
                <a:gd name="T4" fmla="*/ 37 w 40"/>
                <a:gd name="T5" fmla="*/ 0 h 29"/>
                <a:gd name="T6" fmla="*/ 0 w 40"/>
                <a:gd name="T7" fmla="*/ 8 h 29"/>
                <a:gd name="T8" fmla="*/ 5 w 40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5" y="29"/>
                  </a:moveTo>
                  <a:lnTo>
                    <a:pt x="40" y="24"/>
                  </a:lnTo>
                  <a:lnTo>
                    <a:pt x="37" y="0"/>
                  </a:lnTo>
                  <a:lnTo>
                    <a:pt x="0" y="8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1" name="Freeform 132"/>
            <p:cNvSpPr/>
            <p:nvPr/>
          </p:nvSpPr>
          <p:spPr bwMode="auto">
            <a:xfrm>
              <a:off x="3159126" y="1520826"/>
              <a:ext cx="55563" cy="101600"/>
            </a:xfrm>
            <a:custGeom>
              <a:avLst/>
              <a:gdLst>
                <a:gd name="T0" fmla="*/ 8 w 13"/>
                <a:gd name="T1" fmla="*/ 0 h 24"/>
                <a:gd name="T2" fmla="*/ 1 w 13"/>
                <a:gd name="T3" fmla="*/ 1 h 24"/>
                <a:gd name="T4" fmla="*/ 0 w 13"/>
                <a:gd name="T5" fmla="*/ 2 h 24"/>
                <a:gd name="T6" fmla="*/ 4 w 13"/>
                <a:gd name="T7" fmla="*/ 23 h 24"/>
                <a:gd name="T8" fmla="*/ 5 w 13"/>
                <a:gd name="T9" fmla="*/ 24 h 24"/>
                <a:gd name="T10" fmla="*/ 12 w 13"/>
                <a:gd name="T11" fmla="*/ 23 h 24"/>
                <a:gd name="T12" fmla="*/ 13 w 13"/>
                <a:gd name="T13" fmla="*/ 21 h 24"/>
                <a:gd name="T14" fmla="*/ 9 w 13"/>
                <a:gd name="T15" fmla="*/ 1 h 24"/>
                <a:gd name="T16" fmla="*/ 8 w 1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4">
                  <a:moveTo>
                    <a:pt x="8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3" y="22"/>
                    <a:pt x="13" y="2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2" name="Freeform 133"/>
            <p:cNvSpPr/>
            <p:nvPr/>
          </p:nvSpPr>
          <p:spPr bwMode="auto">
            <a:xfrm>
              <a:off x="3227388" y="2327276"/>
              <a:ext cx="639763" cy="1049338"/>
            </a:xfrm>
            <a:custGeom>
              <a:avLst/>
              <a:gdLst>
                <a:gd name="T0" fmla="*/ 150 w 151"/>
                <a:gd name="T1" fmla="*/ 137 h 247"/>
                <a:gd name="T2" fmla="*/ 149 w 151"/>
                <a:gd name="T3" fmla="*/ 144 h 247"/>
                <a:gd name="T4" fmla="*/ 77 w 151"/>
                <a:gd name="T5" fmla="*/ 150 h 247"/>
                <a:gd name="T6" fmla="*/ 56 w 151"/>
                <a:gd name="T7" fmla="*/ 77 h 247"/>
                <a:gd name="T8" fmla="*/ 34 w 151"/>
                <a:gd name="T9" fmla="*/ 30 h 247"/>
                <a:gd name="T10" fmla="*/ 68 w 151"/>
                <a:gd name="T11" fmla="*/ 156 h 247"/>
                <a:gd name="T12" fmla="*/ 82 w 151"/>
                <a:gd name="T13" fmla="*/ 212 h 247"/>
                <a:gd name="T14" fmla="*/ 0 w 151"/>
                <a:gd name="T15" fmla="*/ 247 h 247"/>
                <a:gd name="T16" fmla="*/ 65 w 151"/>
                <a:gd name="T17" fmla="*/ 200 h 247"/>
                <a:gd name="T18" fmla="*/ 16 w 151"/>
                <a:gd name="T19" fmla="*/ 0 h 247"/>
                <a:gd name="T20" fmla="*/ 50 w 151"/>
                <a:gd name="T21" fmla="*/ 42 h 247"/>
                <a:gd name="T22" fmla="*/ 90 w 151"/>
                <a:gd name="T23" fmla="*/ 137 h 247"/>
                <a:gd name="T24" fmla="*/ 150 w 151"/>
                <a:gd name="T25" fmla="*/ 1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247">
                  <a:moveTo>
                    <a:pt x="150" y="137"/>
                  </a:moveTo>
                  <a:cubicBezTo>
                    <a:pt x="151" y="141"/>
                    <a:pt x="150" y="143"/>
                    <a:pt x="149" y="144"/>
                  </a:cubicBezTo>
                  <a:cubicBezTo>
                    <a:pt x="144" y="145"/>
                    <a:pt x="77" y="150"/>
                    <a:pt x="77" y="150"/>
                  </a:cubicBezTo>
                  <a:cubicBezTo>
                    <a:pt x="77" y="150"/>
                    <a:pt x="68" y="106"/>
                    <a:pt x="56" y="77"/>
                  </a:cubicBezTo>
                  <a:cubicBezTo>
                    <a:pt x="42" y="44"/>
                    <a:pt x="35" y="31"/>
                    <a:pt x="34" y="30"/>
                  </a:cubicBezTo>
                  <a:cubicBezTo>
                    <a:pt x="34" y="30"/>
                    <a:pt x="62" y="121"/>
                    <a:pt x="68" y="156"/>
                  </a:cubicBezTo>
                  <a:cubicBezTo>
                    <a:pt x="74" y="185"/>
                    <a:pt x="82" y="212"/>
                    <a:pt x="82" y="212"/>
                  </a:cubicBezTo>
                  <a:cubicBezTo>
                    <a:pt x="62" y="226"/>
                    <a:pt x="33" y="238"/>
                    <a:pt x="0" y="247"/>
                  </a:cubicBezTo>
                  <a:cubicBezTo>
                    <a:pt x="0" y="247"/>
                    <a:pt x="67" y="210"/>
                    <a:pt x="65" y="200"/>
                  </a:cubicBezTo>
                  <a:cubicBezTo>
                    <a:pt x="63" y="189"/>
                    <a:pt x="16" y="0"/>
                    <a:pt x="16" y="0"/>
                  </a:cubicBezTo>
                  <a:cubicBezTo>
                    <a:pt x="16" y="0"/>
                    <a:pt x="31" y="14"/>
                    <a:pt x="50" y="42"/>
                  </a:cubicBezTo>
                  <a:cubicBezTo>
                    <a:pt x="69" y="69"/>
                    <a:pt x="86" y="130"/>
                    <a:pt x="90" y="137"/>
                  </a:cubicBezTo>
                  <a:cubicBezTo>
                    <a:pt x="93" y="142"/>
                    <a:pt x="130" y="139"/>
                    <a:pt x="150" y="137"/>
                  </a:cubicBezTo>
                  <a:close/>
                </a:path>
              </a:pathLst>
            </a:custGeom>
            <a:solidFill>
              <a:srgbClr val="2C2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1" name="组合 1680"/>
          <p:cNvGrpSpPr/>
          <p:nvPr/>
        </p:nvGrpSpPr>
        <p:grpSpPr>
          <a:xfrm>
            <a:off x="9090083" y="1264554"/>
            <a:ext cx="1919288" cy="3001963"/>
            <a:chOff x="8893176" y="1020764"/>
            <a:chExt cx="1919288" cy="3001963"/>
          </a:xfrm>
        </p:grpSpPr>
        <p:sp>
          <p:nvSpPr>
            <p:cNvPr id="1464" name="Freeform 145"/>
            <p:cNvSpPr/>
            <p:nvPr/>
          </p:nvSpPr>
          <p:spPr bwMode="auto">
            <a:xfrm>
              <a:off x="9088438" y="2909889"/>
              <a:ext cx="347663" cy="368300"/>
            </a:xfrm>
            <a:custGeom>
              <a:avLst/>
              <a:gdLst>
                <a:gd name="T0" fmla="*/ 47 w 82"/>
                <a:gd name="T1" fmla="*/ 0 h 87"/>
                <a:gd name="T2" fmla="*/ 54 w 82"/>
                <a:gd name="T3" fmla="*/ 12 h 87"/>
                <a:gd name="T4" fmla="*/ 74 w 82"/>
                <a:gd name="T5" fmla="*/ 24 h 87"/>
                <a:gd name="T6" fmla="*/ 78 w 82"/>
                <a:gd name="T7" fmla="*/ 42 h 87"/>
                <a:gd name="T8" fmla="*/ 67 w 82"/>
                <a:gd name="T9" fmla="*/ 34 h 87"/>
                <a:gd name="T10" fmla="*/ 56 w 82"/>
                <a:gd name="T11" fmla="*/ 33 h 87"/>
                <a:gd name="T12" fmla="*/ 61 w 82"/>
                <a:gd name="T13" fmla="*/ 49 h 87"/>
                <a:gd name="T14" fmla="*/ 70 w 82"/>
                <a:gd name="T15" fmla="*/ 58 h 87"/>
                <a:gd name="T16" fmla="*/ 72 w 82"/>
                <a:gd name="T17" fmla="*/ 68 h 87"/>
                <a:gd name="T18" fmla="*/ 63 w 82"/>
                <a:gd name="T19" fmla="*/ 67 h 87"/>
                <a:gd name="T20" fmla="*/ 54 w 82"/>
                <a:gd name="T21" fmla="*/ 57 h 87"/>
                <a:gd name="T22" fmla="*/ 47 w 82"/>
                <a:gd name="T23" fmla="*/ 45 h 87"/>
                <a:gd name="T24" fmla="*/ 47 w 82"/>
                <a:gd name="T25" fmla="*/ 61 h 87"/>
                <a:gd name="T26" fmla="*/ 58 w 82"/>
                <a:gd name="T27" fmla="*/ 80 h 87"/>
                <a:gd name="T28" fmla="*/ 50 w 82"/>
                <a:gd name="T29" fmla="*/ 84 h 87"/>
                <a:gd name="T30" fmla="*/ 37 w 82"/>
                <a:gd name="T31" fmla="*/ 67 h 87"/>
                <a:gd name="T32" fmla="*/ 35 w 82"/>
                <a:gd name="T33" fmla="*/ 49 h 87"/>
                <a:gd name="T34" fmla="*/ 28 w 82"/>
                <a:gd name="T35" fmla="*/ 64 h 87"/>
                <a:gd name="T36" fmla="*/ 29 w 82"/>
                <a:gd name="T37" fmla="*/ 83 h 87"/>
                <a:gd name="T38" fmla="*/ 22 w 82"/>
                <a:gd name="T39" fmla="*/ 81 h 87"/>
                <a:gd name="T40" fmla="*/ 17 w 82"/>
                <a:gd name="T41" fmla="*/ 61 h 87"/>
                <a:gd name="T42" fmla="*/ 26 w 82"/>
                <a:gd name="T43" fmla="*/ 40 h 87"/>
                <a:gd name="T44" fmla="*/ 15 w 82"/>
                <a:gd name="T45" fmla="*/ 48 h 87"/>
                <a:gd name="T46" fmla="*/ 9 w 82"/>
                <a:gd name="T47" fmla="*/ 59 h 87"/>
                <a:gd name="T48" fmla="*/ 1 w 82"/>
                <a:gd name="T49" fmla="*/ 59 h 87"/>
                <a:gd name="T50" fmla="*/ 3 w 82"/>
                <a:gd name="T51" fmla="*/ 48 h 87"/>
                <a:gd name="T52" fmla="*/ 17 w 82"/>
                <a:gd name="T53" fmla="*/ 33 h 87"/>
                <a:gd name="T54" fmla="*/ 19 w 82"/>
                <a:gd name="T55" fmla="*/ 27 h 87"/>
                <a:gd name="T56" fmla="*/ 21 w 82"/>
                <a:gd name="T57" fmla="*/ 15 h 87"/>
                <a:gd name="T58" fmla="*/ 47 w 82"/>
                <a:gd name="T5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87">
                  <a:moveTo>
                    <a:pt x="47" y="0"/>
                  </a:moveTo>
                  <a:cubicBezTo>
                    <a:pt x="51" y="2"/>
                    <a:pt x="54" y="12"/>
                    <a:pt x="54" y="12"/>
                  </a:cubicBezTo>
                  <a:cubicBezTo>
                    <a:pt x="54" y="12"/>
                    <a:pt x="70" y="21"/>
                    <a:pt x="74" y="24"/>
                  </a:cubicBezTo>
                  <a:cubicBezTo>
                    <a:pt x="77" y="28"/>
                    <a:pt x="82" y="36"/>
                    <a:pt x="78" y="42"/>
                  </a:cubicBezTo>
                  <a:cubicBezTo>
                    <a:pt x="76" y="44"/>
                    <a:pt x="70" y="39"/>
                    <a:pt x="67" y="34"/>
                  </a:cubicBezTo>
                  <a:cubicBezTo>
                    <a:pt x="65" y="29"/>
                    <a:pt x="56" y="31"/>
                    <a:pt x="56" y="33"/>
                  </a:cubicBezTo>
                  <a:cubicBezTo>
                    <a:pt x="54" y="38"/>
                    <a:pt x="60" y="47"/>
                    <a:pt x="61" y="49"/>
                  </a:cubicBezTo>
                  <a:cubicBezTo>
                    <a:pt x="62" y="51"/>
                    <a:pt x="68" y="56"/>
                    <a:pt x="70" y="58"/>
                  </a:cubicBezTo>
                  <a:cubicBezTo>
                    <a:pt x="73" y="60"/>
                    <a:pt x="74" y="66"/>
                    <a:pt x="72" y="68"/>
                  </a:cubicBezTo>
                  <a:cubicBezTo>
                    <a:pt x="69" y="70"/>
                    <a:pt x="65" y="68"/>
                    <a:pt x="63" y="67"/>
                  </a:cubicBezTo>
                  <a:cubicBezTo>
                    <a:pt x="62" y="66"/>
                    <a:pt x="54" y="57"/>
                    <a:pt x="54" y="57"/>
                  </a:cubicBezTo>
                  <a:cubicBezTo>
                    <a:pt x="54" y="57"/>
                    <a:pt x="49" y="45"/>
                    <a:pt x="47" y="45"/>
                  </a:cubicBezTo>
                  <a:cubicBezTo>
                    <a:pt x="45" y="44"/>
                    <a:pt x="45" y="58"/>
                    <a:pt x="47" y="61"/>
                  </a:cubicBezTo>
                  <a:cubicBezTo>
                    <a:pt x="48" y="64"/>
                    <a:pt x="58" y="75"/>
                    <a:pt x="58" y="80"/>
                  </a:cubicBezTo>
                  <a:cubicBezTo>
                    <a:pt x="58" y="85"/>
                    <a:pt x="52" y="87"/>
                    <a:pt x="50" y="84"/>
                  </a:cubicBezTo>
                  <a:cubicBezTo>
                    <a:pt x="48" y="81"/>
                    <a:pt x="39" y="70"/>
                    <a:pt x="37" y="67"/>
                  </a:cubicBezTo>
                  <a:cubicBezTo>
                    <a:pt x="35" y="64"/>
                    <a:pt x="35" y="49"/>
                    <a:pt x="35" y="49"/>
                  </a:cubicBezTo>
                  <a:cubicBezTo>
                    <a:pt x="35" y="49"/>
                    <a:pt x="29" y="62"/>
                    <a:pt x="28" y="64"/>
                  </a:cubicBezTo>
                  <a:cubicBezTo>
                    <a:pt x="27" y="65"/>
                    <a:pt x="33" y="81"/>
                    <a:pt x="29" y="83"/>
                  </a:cubicBezTo>
                  <a:cubicBezTo>
                    <a:pt x="25" y="84"/>
                    <a:pt x="24" y="84"/>
                    <a:pt x="22" y="81"/>
                  </a:cubicBezTo>
                  <a:cubicBezTo>
                    <a:pt x="20" y="78"/>
                    <a:pt x="16" y="63"/>
                    <a:pt x="17" y="61"/>
                  </a:cubicBezTo>
                  <a:cubicBezTo>
                    <a:pt x="18" y="60"/>
                    <a:pt x="26" y="40"/>
                    <a:pt x="26" y="40"/>
                  </a:cubicBezTo>
                  <a:cubicBezTo>
                    <a:pt x="26" y="40"/>
                    <a:pt x="17" y="46"/>
                    <a:pt x="15" y="48"/>
                  </a:cubicBezTo>
                  <a:cubicBezTo>
                    <a:pt x="12" y="50"/>
                    <a:pt x="10" y="58"/>
                    <a:pt x="9" y="59"/>
                  </a:cubicBezTo>
                  <a:cubicBezTo>
                    <a:pt x="8" y="61"/>
                    <a:pt x="3" y="61"/>
                    <a:pt x="1" y="59"/>
                  </a:cubicBezTo>
                  <a:cubicBezTo>
                    <a:pt x="0" y="57"/>
                    <a:pt x="2" y="51"/>
                    <a:pt x="3" y="48"/>
                  </a:cubicBezTo>
                  <a:cubicBezTo>
                    <a:pt x="5" y="45"/>
                    <a:pt x="15" y="34"/>
                    <a:pt x="17" y="33"/>
                  </a:cubicBezTo>
                  <a:cubicBezTo>
                    <a:pt x="19" y="31"/>
                    <a:pt x="19" y="27"/>
                    <a:pt x="19" y="27"/>
                  </a:cubicBezTo>
                  <a:cubicBezTo>
                    <a:pt x="21" y="15"/>
                    <a:pt x="21" y="15"/>
                    <a:pt x="21" y="1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4A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80" name="组合 1679"/>
            <p:cNvGrpSpPr/>
            <p:nvPr/>
          </p:nvGrpSpPr>
          <p:grpSpPr>
            <a:xfrm>
              <a:off x="8893176" y="1020764"/>
              <a:ext cx="1919288" cy="3001963"/>
              <a:chOff x="8893176" y="1020764"/>
              <a:chExt cx="1919288" cy="3001963"/>
            </a:xfrm>
          </p:grpSpPr>
          <p:sp>
            <p:nvSpPr>
              <p:cNvPr id="1465" name="Freeform 146"/>
              <p:cNvSpPr>
                <a:spLocks noEditPoints="1"/>
              </p:cNvSpPr>
              <p:nvPr/>
            </p:nvSpPr>
            <p:spPr bwMode="auto">
              <a:xfrm>
                <a:off x="9096376" y="2925764"/>
                <a:ext cx="339725" cy="349250"/>
              </a:xfrm>
              <a:custGeom>
                <a:avLst/>
                <a:gdLst>
                  <a:gd name="T0" fmla="*/ 49 w 80"/>
                  <a:gd name="T1" fmla="*/ 0 h 82"/>
                  <a:gd name="T2" fmla="*/ 52 w 80"/>
                  <a:gd name="T3" fmla="*/ 8 h 82"/>
                  <a:gd name="T4" fmla="*/ 72 w 80"/>
                  <a:gd name="T5" fmla="*/ 20 h 82"/>
                  <a:gd name="T6" fmla="*/ 76 w 80"/>
                  <a:gd name="T7" fmla="*/ 38 h 82"/>
                  <a:gd name="T8" fmla="*/ 65 w 80"/>
                  <a:gd name="T9" fmla="*/ 30 h 82"/>
                  <a:gd name="T10" fmla="*/ 54 w 80"/>
                  <a:gd name="T11" fmla="*/ 29 h 82"/>
                  <a:gd name="T12" fmla="*/ 59 w 80"/>
                  <a:gd name="T13" fmla="*/ 45 h 82"/>
                  <a:gd name="T14" fmla="*/ 68 w 80"/>
                  <a:gd name="T15" fmla="*/ 54 h 82"/>
                  <a:gd name="T16" fmla="*/ 70 w 80"/>
                  <a:gd name="T17" fmla="*/ 64 h 82"/>
                  <a:gd name="T18" fmla="*/ 61 w 80"/>
                  <a:gd name="T19" fmla="*/ 63 h 82"/>
                  <a:gd name="T20" fmla="*/ 61 w 80"/>
                  <a:gd name="T21" fmla="*/ 62 h 82"/>
                  <a:gd name="T22" fmla="*/ 67 w 80"/>
                  <a:gd name="T23" fmla="*/ 64 h 82"/>
                  <a:gd name="T24" fmla="*/ 70 w 80"/>
                  <a:gd name="T25" fmla="*/ 59 h 82"/>
                  <a:gd name="T26" fmla="*/ 57 w 80"/>
                  <a:gd name="T27" fmla="*/ 47 h 82"/>
                  <a:gd name="T28" fmla="*/ 51 w 80"/>
                  <a:gd name="T29" fmla="*/ 29 h 82"/>
                  <a:gd name="T30" fmla="*/ 61 w 80"/>
                  <a:gd name="T31" fmla="*/ 25 h 82"/>
                  <a:gd name="T32" fmla="*/ 73 w 80"/>
                  <a:gd name="T33" fmla="*/ 36 h 82"/>
                  <a:gd name="T34" fmla="*/ 76 w 80"/>
                  <a:gd name="T35" fmla="*/ 33 h 82"/>
                  <a:gd name="T36" fmla="*/ 70 w 80"/>
                  <a:gd name="T37" fmla="*/ 21 h 82"/>
                  <a:gd name="T38" fmla="*/ 40 w 80"/>
                  <a:gd name="T39" fmla="*/ 2 h 82"/>
                  <a:gd name="T40" fmla="*/ 49 w 80"/>
                  <a:gd name="T41" fmla="*/ 0 h 82"/>
                  <a:gd name="T42" fmla="*/ 45 w 80"/>
                  <a:gd name="T43" fmla="*/ 41 h 82"/>
                  <a:gd name="T44" fmla="*/ 45 w 80"/>
                  <a:gd name="T45" fmla="*/ 41 h 82"/>
                  <a:gd name="T46" fmla="*/ 42 w 80"/>
                  <a:gd name="T47" fmla="*/ 38 h 82"/>
                  <a:gd name="T48" fmla="*/ 42 w 80"/>
                  <a:gd name="T49" fmla="*/ 58 h 82"/>
                  <a:gd name="T50" fmla="*/ 53 w 80"/>
                  <a:gd name="T51" fmla="*/ 76 h 82"/>
                  <a:gd name="T52" fmla="*/ 48 w 80"/>
                  <a:gd name="T53" fmla="*/ 80 h 82"/>
                  <a:gd name="T54" fmla="*/ 56 w 80"/>
                  <a:gd name="T55" fmla="*/ 76 h 82"/>
                  <a:gd name="T56" fmla="*/ 45 w 80"/>
                  <a:gd name="T57" fmla="*/ 57 h 82"/>
                  <a:gd name="T58" fmla="*/ 45 w 80"/>
                  <a:gd name="T59" fmla="*/ 41 h 82"/>
                  <a:gd name="T60" fmla="*/ 33 w 80"/>
                  <a:gd name="T61" fmla="*/ 45 h 82"/>
                  <a:gd name="T62" fmla="*/ 32 w 80"/>
                  <a:gd name="T63" fmla="*/ 39 h 82"/>
                  <a:gd name="T64" fmla="*/ 23 w 80"/>
                  <a:gd name="T65" fmla="*/ 58 h 82"/>
                  <a:gd name="T66" fmla="*/ 25 w 80"/>
                  <a:gd name="T67" fmla="*/ 74 h 82"/>
                  <a:gd name="T68" fmla="*/ 21 w 80"/>
                  <a:gd name="T69" fmla="*/ 78 h 82"/>
                  <a:gd name="T70" fmla="*/ 27 w 80"/>
                  <a:gd name="T71" fmla="*/ 79 h 82"/>
                  <a:gd name="T72" fmla="*/ 26 w 80"/>
                  <a:gd name="T73" fmla="*/ 60 h 82"/>
                  <a:gd name="T74" fmla="*/ 33 w 80"/>
                  <a:gd name="T75" fmla="*/ 45 h 82"/>
                  <a:gd name="T76" fmla="*/ 24 w 80"/>
                  <a:gd name="T77" fmla="*/ 36 h 82"/>
                  <a:gd name="T78" fmla="*/ 13 w 80"/>
                  <a:gd name="T79" fmla="*/ 44 h 82"/>
                  <a:gd name="T80" fmla="*/ 7 w 80"/>
                  <a:gd name="T81" fmla="*/ 55 h 82"/>
                  <a:gd name="T82" fmla="*/ 0 w 80"/>
                  <a:gd name="T83" fmla="*/ 55 h 82"/>
                  <a:gd name="T84" fmla="*/ 5 w 80"/>
                  <a:gd name="T85" fmla="*/ 52 h 82"/>
                  <a:gd name="T86" fmla="*/ 9 w 80"/>
                  <a:gd name="T87" fmla="*/ 43 h 82"/>
                  <a:gd name="T88" fmla="*/ 23 w 80"/>
                  <a:gd name="T89" fmla="*/ 32 h 82"/>
                  <a:gd name="T90" fmla="*/ 24 w 80"/>
                  <a:gd name="T91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" h="82">
                    <a:moveTo>
                      <a:pt x="49" y="0"/>
                    </a:moveTo>
                    <a:cubicBezTo>
                      <a:pt x="51" y="4"/>
                      <a:pt x="52" y="8"/>
                      <a:pt x="52" y="8"/>
                    </a:cubicBezTo>
                    <a:cubicBezTo>
                      <a:pt x="52" y="8"/>
                      <a:pt x="68" y="17"/>
                      <a:pt x="72" y="20"/>
                    </a:cubicBezTo>
                    <a:cubicBezTo>
                      <a:pt x="75" y="24"/>
                      <a:pt x="80" y="32"/>
                      <a:pt x="76" y="38"/>
                    </a:cubicBezTo>
                    <a:cubicBezTo>
                      <a:pt x="74" y="40"/>
                      <a:pt x="68" y="35"/>
                      <a:pt x="65" y="30"/>
                    </a:cubicBezTo>
                    <a:cubicBezTo>
                      <a:pt x="63" y="25"/>
                      <a:pt x="54" y="27"/>
                      <a:pt x="54" y="29"/>
                    </a:cubicBezTo>
                    <a:cubicBezTo>
                      <a:pt x="52" y="34"/>
                      <a:pt x="58" y="43"/>
                      <a:pt x="59" y="45"/>
                    </a:cubicBezTo>
                    <a:cubicBezTo>
                      <a:pt x="60" y="47"/>
                      <a:pt x="66" y="52"/>
                      <a:pt x="68" y="54"/>
                    </a:cubicBezTo>
                    <a:cubicBezTo>
                      <a:pt x="71" y="56"/>
                      <a:pt x="72" y="62"/>
                      <a:pt x="70" y="64"/>
                    </a:cubicBezTo>
                    <a:cubicBezTo>
                      <a:pt x="67" y="66"/>
                      <a:pt x="63" y="64"/>
                      <a:pt x="61" y="63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4" y="64"/>
                      <a:pt x="66" y="64"/>
                      <a:pt x="67" y="64"/>
                    </a:cubicBezTo>
                    <a:cubicBezTo>
                      <a:pt x="68" y="64"/>
                      <a:pt x="70" y="62"/>
                      <a:pt x="70" y="59"/>
                    </a:cubicBezTo>
                    <a:cubicBezTo>
                      <a:pt x="69" y="56"/>
                      <a:pt x="58" y="48"/>
                      <a:pt x="57" y="47"/>
                    </a:cubicBezTo>
                    <a:cubicBezTo>
                      <a:pt x="57" y="47"/>
                      <a:pt x="50" y="32"/>
                      <a:pt x="51" y="29"/>
                    </a:cubicBezTo>
                    <a:cubicBezTo>
                      <a:pt x="51" y="26"/>
                      <a:pt x="55" y="24"/>
                      <a:pt x="61" y="25"/>
                    </a:cubicBezTo>
                    <a:cubicBezTo>
                      <a:pt x="68" y="26"/>
                      <a:pt x="73" y="35"/>
                      <a:pt x="73" y="36"/>
                    </a:cubicBezTo>
                    <a:cubicBezTo>
                      <a:pt x="74" y="37"/>
                      <a:pt x="76" y="36"/>
                      <a:pt x="76" y="33"/>
                    </a:cubicBezTo>
                    <a:cubicBezTo>
                      <a:pt x="77" y="31"/>
                      <a:pt x="73" y="25"/>
                      <a:pt x="70" y="21"/>
                    </a:cubicBezTo>
                    <a:cubicBezTo>
                      <a:pt x="66" y="17"/>
                      <a:pt x="41" y="4"/>
                      <a:pt x="40" y="2"/>
                    </a:cubicBezTo>
                    <a:cubicBezTo>
                      <a:pt x="40" y="2"/>
                      <a:pt x="44" y="1"/>
                      <a:pt x="49" y="0"/>
                    </a:cubicBezTo>
                    <a:close/>
                    <a:moveTo>
                      <a:pt x="45" y="41"/>
                    </a:moveTo>
                    <a:cubicBezTo>
                      <a:pt x="45" y="41"/>
                      <a:pt x="45" y="41"/>
                      <a:pt x="45" y="41"/>
                    </a:cubicBezTo>
                    <a:cubicBezTo>
                      <a:pt x="43" y="39"/>
                      <a:pt x="43" y="36"/>
                      <a:pt x="42" y="38"/>
                    </a:cubicBezTo>
                    <a:cubicBezTo>
                      <a:pt x="40" y="41"/>
                      <a:pt x="41" y="55"/>
                      <a:pt x="42" y="58"/>
                    </a:cubicBezTo>
                    <a:cubicBezTo>
                      <a:pt x="43" y="61"/>
                      <a:pt x="54" y="72"/>
                      <a:pt x="53" y="76"/>
                    </a:cubicBezTo>
                    <a:cubicBezTo>
                      <a:pt x="52" y="78"/>
                      <a:pt x="50" y="80"/>
                      <a:pt x="48" y="80"/>
                    </a:cubicBezTo>
                    <a:cubicBezTo>
                      <a:pt x="51" y="82"/>
                      <a:pt x="56" y="81"/>
                      <a:pt x="56" y="76"/>
                    </a:cubicBezTo>
                    <a:cubicBezTo>
                      <a:pt x="56" y="71"/>
                      <a:pt x="46" y="60"/>
                      <a:pt x="45" y="57"/>
                    </a:cubicBezTo>
                    <a:cubicBezTo>
                      <a:pt x="43" y="55"/>
                      <a:pt x="43" y="41"/>
                      <a:pt x="45" y="41"/>
                    </a:cubicBezTo>
                    <a:close/>
                    <a:moveTo>
                      <a:pt x="33" y="45"/>
                    </a:moveTo>
                    <a:cubicBezTo>
                      <a:pt x="33" y="45"/>
                      <a:pt x="33" y="38"/>
                      <a:pt x="32" y="39"/>
                    </a:cubicBezTo>
                    <a:cubicBezTo>
                      <a:pt x="31" y="40"/>
                      <a:pt x="23" y="57"/>
                      <a:pt x="23" y="58"/>
                    </a:cubicBezTo>
                    <a:cubicBezTo>
                      <a:pt x="23" y="60"/>
                      <a:pt x="26" y="69"/>
                      <a:pt x="25" y="74"/>
                    </a:cubicBezTo>
                    <a:cubicBezTo>
                      <a:pt x="24" y="76"/>
                      <a:pt x="23" y="78"/>
                      <a:pt x="21" y="78"/>
                    </a:cubicBezTo>
                    <a:cubicBezTo>
                      <a:pt x="22" y="80"/>
                      <a:pt x="24" y="80"/>
                      <a:pt x="27" y="79"/>
                    </a:cubicBezTo>
                    <a:cubicBezTo>
                      <a:pt x="31" y="77"/>
                      <a:pt x="25" y="61"/>
                      <a:pt x="26" y="60"/>
                    </a:cubicBezTo>
                    <a:cubicBezTo>
                      <a:pt x="27" y="58"/>
                      <a:pt x="33" y="45"/>
                      <a:pt x="33" y="45"/>
                    </a:cubicBezTo>
                    <a:close/>
                    <a:moveTo>
                      <a:pt x="24" y="36"/>
                    </a:moveTo>
                    <a:cubicBezTo>
                      <a:pt x="24" y="36"/>
                      <a:pt x="15" y="42"/>
                      <a:pt x="13" y="44"/>
                    </a:cubicBezTo>
                    <a:cubicBezTo>
                      <a:pt x="10" y="46"/>
                      <a:pt x="8" y="54"/>
                      <a:pt x="7" y="55"/>
                    </a:cubicBezTo>
                    <a:cubicBezTo>
                      <a:pt x="6" y="57"/>
                      <a:pt x="1" y="57"/>
                      <a:pt x="0" y="55"/>
                    </a:cubicBezTo>
                    <a:cubicBezTo>
                      <a:pt x="1" y="55"/>
                      <a:pt x="3" y="54"/>
                      <a:pt x="5" y="52"/>
                    </a:cubicBezTo>
                    <a:cubicBezTo>
                      <a:pt x="9" y="49"/>
                      <a:pt x="8" y="46"/>
                      <a:pt x="9" y="43"/>
                    </a:cubicBezTo>
                    <a:cubicBezTo>
                      <a:pt x="11" y="40"/>
                      <a:pt x="23" y="32"/>
                      <a:pt x="23" y="32"/>
                    </a:cubicBez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97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679" name="组合 1678"/>
              <p:cNvGrpSpPr/>
              <p:nvPr/>
            </p:nvGrpSpPr>
            <p:grpSpPr>
              <a:xfrm>
                <a:off x="8893176" y="1020764"/>
                <a:ext cx="1919288" cy="3001963"/>
                <a:chOff x="8893176" y="1020764"/>
                <a:chExt cx="1919288" cy="3001963"/>
              </a:xfrm>
            </p:grpSpPr>
            <p:sp>
              <p:nvSpPr>
                <p:cNvPr id="1457" name="Freeform 138"/>
                <p:cNvSpPr/>
                <p:nvPr/>
              </p:nvSpPr>
              <p:spPr bwMode="auto">
                <a:xfrm>
                  <a:off x="8974138" y="2960689"/>
                  <a:ext cx="1300163" cy="912813"/>
                </a:xfrm>
                <a:custGeom>
                  <a:avLst/>
                  <a:gdLst>
                    <a:gd name="T0" fmla="*/ 137 w 307"/>
                    <a:gd name="T1" fmla="*/ 0 h 215"/>
                    <a:gd name="T2" fmla="*/ 113 w 307"/>
                    <a:gd name="T3" fmla="*/ 84 h 215"/>
                    <a:gd name="T4" fmla="*/ 28 w 307"/>
                    <a:gd name="T5" fmla="*/ 126 h 215"/>
                    <a:gd name="T6" fmla="*/ 3 w 307"/>
                    <a:gd name="T7" fmla="*/ 149 h 215"/>
                    <a:gd name="T8" fmla="*/ 20 w 307"/>
                    <a:gd name="T9" fmla="*/ 164 h 215"/>
                    <a:gd name="T10" fmla="*/ 58 w 307"/>
                    <a:gd name="T11" fmla="*/ 171 h 215"/>
                    <a:gd name="T12" fmla="*/ 143 w 307"/>
                    <a:gd name="T13" fmla="*/ 116 h 215"/>
                    <a:gd name="T14" fmla="*/ 189 w 307"/>
                    <a:gd name="T15" fmla="*/ 51 h 215"/>
                    <a:gd name="T16" fmla="*/ 190 w 307"/>
                    <a:gd name="T17" fmla="*/ 118 h 215"/>
                    <a:gd name="T18" fmla="*/ 242 w 307"/>
                    <a:gd name="T19" fmla="*/ 199 h 215"/>
                    <a:gd name="T20" fmla="*/ 255 w 307"/>
                    <a:gd name="T21" fmla="*/ 195 h 215"/>
                    <a:gd name="T22" fmla="*/ 305 w 307"/>
                    <a:gd name="T23" fmla="*/ 210 h 215"/>
                    <a:gd name="T24" fmla="*/ 242 w 307"/>
                    <a:gd name="T25" fmla="*/ 114 h 215"/>
                    <a:gd name="T26" fmla="*/ 254 w 307"/>
                    <a:gd name="T27" fmla="*/ 16 h 215"/>
                    <a:gd name="T28" fmla="*/ 137 w 307"/>
                    <a:gd name="T2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07" h="215">
                      <a:moveTo>
                        <a:pt x="137" y="0"/>
                      </a:moveTo>
                      <a:cubicBezTo>
                        <a:pt x="127" y="14"/>
                        <a:pt x="125" y="76"/>
                        <a:pt x="113" y="84"/>
                      </a:cubicBezTo>
                      <a:cubicBezTo>
                        <a:pt x="106" y="89"/>
                        <a:pt x="59" y="108"/>
                        <a:pt x="28" y="126"/>
                      </a:cubicBezTo>
                      <a:cubicBezTo>
                        <a:pt x="14" y="135"/>
                        <a:pt x="3" y="148"/>
                        <a:pt x="3" y="149"/>
                      </a:cubicBezTo>
                      <a:cubicBezTo>
                        <a:pt x="0" y="151"/>
                        <a:pt x="16" y="160"/>
                        <a:pt x="20" y="164"/>
                      </a:cubicBezTo>
                      <a:cubicBezTo>
                        <a:pt x="24" y="168"/>
                        <a:pt x="55" y="175"/>
                        <a:pt x="58" y="171"/>
                      </a:cubicBezTo>
                      <a:cubicBezTo>
                        <a:pt x="62" y="168"/>
                        <a:pt x="128" y="126"/>
                        <a:pt x="143" y="116"/>
                      </a:cubicBezTo>
                      <a:cubicBezTo>
                        <a:pt x="157" y="106"/>
                        <a:pt x="186" y="49"/>
                        <a:pt x="189" y="51"/>
                      </a:cubicBezTo>
                      <a:cubicBezTo>
                        <a:pt x="192" y="53"/>
                        <a:pt x="189" y="115"/>
                        <a:pt x="190" y="118"/>
                      </a:cubicBezTo>
                      <a:cubicBezTo>
                        <a:pt x="191" y="121"/>
                        <a:pt x="226" y="176"/>
                        <a:pt x="242" y="199"/>
                      </a:cubicBezTo>
                      <a:cubicBezTo>
                        <a:pt x="246" y="204"/>
                        <a:pt x="253" y="195"/>
                        <a:pt x="255" y="195"/>
                      </a:cubicBezTo>
                      <a:cubicBezTo>
                        <a:pt x="260" y="197"/>
                        <a:pt x="304" y="215"/>
                        <a:pt x="305" y="210"/>
                      </a:cubicBezTo>
                      <a:cubicBezTo>
                        <a:pt x="307" y="201"/>
                        <a:pt x="242" y="114"/>
                        <a:pt x="242" y="114"/>
                      </a:cubicBezTo>
                      <a:cubicBezTo>
                        <a:pt x="252" y="76"/>
                        <a:pt x="262" y="17"/>
                        <a:pt x="254" y="16"/>
                      </a:cubicBez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313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9" name="Freeform 180"/>
                <p:cNvSpPr/>
                <p:nvPr/>
              </p:nvSpPr>
              <p:spPr bwMode="auto">
                <a:xfrm>
                  <a:off x="9017001" y="3044826"/>
                  <a:ext cx="982663" cy="522288"/>
                </a:xfrm>
                <a:custGeom>
                  <a:avLst/>
                  <a:gdLst>
                    <a:gd name="T0" fmla="*/ 103 w 232"/>
                    <a:gd name="T1" fmla="*/ 64 h 123"/>
                    <a:gd name="T2" fmla="*/ 18 w 232"/>
                    <a:gd name="T3" fmla="*/ 106 h 123"/>
                    <a:gd name="T4" fmla="*/ 0 w 232"/>
                    <a:gd name="T5" fmla="*/ 121 h 123"/>
                    <a:gd name="T6" fmla="*/ 17 w 232"/>
                    <a:gd name="T7" fmla="*/ 123 h 123"/>
                    <a:gd name="T8" fmla="*/ 29 w 232"/>
                    <a:gd name="T9" fmla="*/ 114 h 123"/>
                    <a:gd name="T10" fmla="*/ 101 w 232"/>
                    <a:gd name="T11" fmla="*/ 71 h 123"/>
                    <a:gd name="T12" fmla="*/ 114 w 232"/>
                    <a:gd name="T13" fmla="*/ 74 h 123"/>
                    <a:gd name="T14" fmla="*/ 115 w 232"/>
                    <a:gd name="T15" fmla="*/ 58 h 123"/>
                    <a:gd name="T16" fmla="*/ 130 w 232"/>
                    <a:gd name="T17" fmla="*/ 8 h 123"/>
                    <a:gd name="T18" fmla="*/ 145 w 232"/>
                    <a:gd name="T19" fmla="*/ 10 h 123"/>
                    <a:gd name="T20" fmla="*/ 232 w 232"/>
                    <a:gd name="T21" fmla="*/ 14 h 123"/>
                    <a:gd name="T22" fmla="*/ 232 w 232"/>
                    <a:gd name="T23" fmla="*/ 10 h 123"/>
                    <a:gd name="T24" fmla="*/ 120 w 232"/>
                    <a:gd name="T25" fmla="*/ 0 h 123"/>
                    <a:gd name="T26" fmla="*/ 103 w 232"/>
                    <a:gd name="T27" fmla="*/ 6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2" h="123">
                      <a:moveTo>
                        <a:pt x="103" y="64"/>
                      </a:moveTo>
                      <a:cubicBezTo>
                        <a:pt x="96" y="69"/>
                        <a:pt x="49" y="88"/>
                        <a:pt x="18" y="106"/>
                      </a:cubicBezTo>
                      <a:cubicBezTo>
                        <a:pt x="11" y="110"/>
                        <a:pt x="5" y="116"/>
                        <a:pt x="0" y="121"/>
                      </a:cubicBezTo>
                      <a:cubicBezTo>
                        <a:pt x="4" y="120"/>
                        <a:pt x="10" y="121"/>
                        <a:pt x="17" y="123"/>
                      </a:cubicBezTo>
                      <a:cubicBezTo>
                        <a:pt x="20" y="120"/>
                        <a:pt x="24" y="117"/>
                        <a:pt x="29" y="114"/>
                      </a:cubicBezTo>
                      <a:cubicBezTo>
                        <a:pt x="42" y="106"/>
                        <a:pt x="93" y="74"/>
                        <a:pt x="101" y="71"/>
                      </a:cubicBezTo>
                      <a:cubicBezTo>
                        <a:pt x="108" y="68"/>
                        <a:pt x="111" y="72"/>
                        <a:pt x="114" y="74"/>
                      </a:cubicBezTo>
                      <a:cubicBezTo>
                        <a:pt x="116" y="75"/>
                        <a:pt x="113" y="67"/>
                        <a:pt x="115" y="58"/>
                      </a:cubicBezTo>
                      <a:cubicBezTo>
                        <a:pt x="116" y="49"/>
                        <a:pt x="130" y="8"/>
                        <a:pt x="130" y="8"/>
                      </a:cubicBezTo>
                      <a:cubicBezTo>
                        <a:pt x="130" y="8"/>
                        <a:pt x="132" y="8"/>
                        <a:pt x="145" y="10"/>
                      </a:cubicBezTo>
                      <a:cubicBezTo>
                        <a:pt x="155" y="12"/>
                        <a:pt x="208" y="13"/>
                        <a:pt x="232" y="14"/>
                      </a:cubicBezTo>
                      <a:cubicBezTo>
                        <a:pt x="232" y="13"/>
                        <a:pt x="232" y="11"/>
                        <a:pt x="232" y="10"/>
                      </a:cubicBezTo>
                      <a:cubicBezTo>
                        <a:pt x="198" y="11"/>
                        <a:pt x="141" y="5"/>
                        <a:pt x="120" y="0"/>
                      </a:cubicBezTo>
                      <a:cubicBezTo>
                        <a:pt x="115" y="24"/>
                        <a:pt x="112" y="58"/>
                        <a:pt x="103" y="64"/>
                      </a:cubicBezTo>
                      <a:close/>
                    </a:path>
                  </a:pathLst>
                </a:custGeom>
                <a:solidFill>
                  <a:srgbClr val="2D3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1677" name="组合 1676"/>
                <p:cNvGrpSpPr/>
                <p:nvPr/>
              </p:nvGrpSpPr>
              <p:grpSpPr>
                <a:xfrm>
                  <a:off x="8893176" y="1020764"/>
                  <a:ext cx="1919288" cy="3001963"/>
                  <a:chOff x="8893176" y="1020764"/>
                  <a:chExt cx="1919288" cy="3001963"/>
                </a:xfrm>
              </p:grpSpPr>
              <p:sp>
                <p:nvSpPr>
                  <p:cNvPr id="1453" name="Freeform 134"/>
                  <p:cNvSpPr/>
                  <p:nvPr/>
                </p:nvSpPr>
                <p:spPr bwMode="auto">
                  <a:xfrm>
                    <a:off x="10453688" y="2301876"/>
                    <a:ext cx="358775" cy="306388"/>
                  </a:xfrm>
                  <a:custGeom>
                    <a:avLst/>
                    <a:gdLst>
                      <a:gd name="T0" fmla="*/ 0 w 85"/>
                      <a:gd name="T1" fmla="*/ 55 h 72"/>
                      <a:gd name="T2" fmla="*/ 8 w 85"/>
                      <a:gd name="T3" fmla="*/ 43 h 72"/>
                      <a:gd name="T4" fmla="*/ 10 w 85"/>
                      <a:gd name="T5" fmla="*/ 20 h 72"/>
                      <a:gd name="T6" fmla="*/ 24 w 85"/>
                      <a:gd name="T7" fmla="*/ 8 h 72"/>
                      <a:gd name="T8" fmla="*/ 21 w 85"/>
                      <a:gd name="T9" fmla="*/ 21 h 72"/>
                      <a:gd name="T10" fmla="*/ 26 w 85"/>
                      <a:gd name="T11" fmla="*/ 32 h 72"/>
                      <a:gd name="T12" fmla="*/ 38 w 85"/>
                      <a:gd name="T13" fmla="*/ 20 h 72"/>
                      <a:gd name="T14" fmla="*/ 41 w 85"/>
                      <a:gd name="T15" fmla="*/ 8 h 72"/>
                      <a:gd name="T16" fmla="*/ 50 w 85"/>
                      <a:gd name="T17" fmla="*/ 2 h 72"/>
                      <a:gd name="T18" fmla="*/ 53 w 85"/>
                      <a:gd name="T19" fmla="*/ 10 h 72"/>
                      <a:gd name="T20" fmla="*/ 48 w 85"/>
                      <a:gd name="T21" fmla="*/ 22 h 72"/>
                      <a:gd name="T22" fmla="*/ 40 w 85"/>
                      <a:gd name="T23" fmla="*/ 34 h 72"/>
                      <a:gd name="T24" fmla="*/ 55 w 85"/>
                      <a:gd name="T25" fmla="*/ 27 h 72"/>
                      <a:gd name="T26" fmla="*/ 66 w 85"/>
                      <a:gd name="T27" fmla="*/ 8 h 72"/>
                      <a:gd name="T28" fmla="*/ 74 w 85"/>
                      <a:gd name="T29" fmla="*/ 14 h 72"/>
                      <a:gd name="T30" fmla="*/ 64 w 85"/>
                      <a:gd name="T31" fmla="*/ 33 h 72"/>
                      <a:gd name="T32" fmla="*/ 49 w 85"/>
                      <a:gd name="T33" fmla="*/ 43 h 72"/>
                      <a:gd name="T34" fmla="*/ 66 w 85"/>
                      <a:gd name="T35" fmla="*/ 43 h 72"/>
                      <a:gd name="T36" fmla="*/ 82 w 85"/>
                      <a:gd name="T37" fmla="*/ 34 h 72"/>
                      <a:gd name="T38" fmla="*/ 84 w 85"/>
                      <a:gd name="T39" fmla="*/ 41 h 72"/>
                      <a:gd name="T40" fmla="*/ 69 w 85"/>
                      <a:gd name="T41" fmla="*/ 54 h 72"/>
                      <a:gd name="T42" fmla="*/ 45 w 85"/>
                      <a:gd name="T43" fmla="*/ 56 h 72"/>
                      <a:gd name="T44" fmla="*/ 58 w 85"/>
                      <a:gd name="T45" fmla="*/ 62 h 72"/>
                      <a:gd name="T46" fmla="*/ 70 w 85"/>
                      <a:gd name="T47" fmla="*/ 62 h 72"/>
                      <a:gd name="T48" fmla="*/ 73 w 85"/>
                      <a:gd name="T49" fmla="*/ 69 h 72"/>
                      <a:gd name="T50" fmla="*/ 63 w 85"/>
                      <a:gd name="T51" fmla="*/ 72 h 72"/>
                      <a:gd name="T52" fmla="*/ 43 w 85"/>
                      <a:gd name="T53" fmla="*/ 66 h 72"/>
                      <a:gd name="T54" fmla="*/ 37 w 85"/>
                      <a:gd name="T55" fmla="*/ 67 h 72"/>
                      <a:gd name="T56" fmla="*/ 25 w 85"/>
                      <a:gd name="T57" fmla="*/ 71 h 72"/>
                      <a:gd name="T58" fmla="*/ 0 w 85"/>
                      <a:gd name="T59" fmla="*/ 55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85" h="72">
                        <a:moveTo>
                          <a:pt x="0" y="55"/>
                        </a:moveTo>
                        <a:cubicBezTo>
                          <a:pt x="0" y="50"/>
                          <a:pt x="8" y="43"/>
                          <a:pt x="8" y="43"/>
                        </a:cubicBezTo>
                        <a:cubicBezTo>
                          <a:pt x="8" y="43"/>
                          <a:pt x="8" y="24"/>
                          <a:pt x="10" y="20"/>
                        </a:cubicBezTo>
                        <a:cubicBezTo>
                          <a:pt x="12" y="16"/>
                          <a:pt x="17" y="7"/>
                          <a:pt x="24" y="8"/>
                        </a:cubicBezTo>
                        <a:cubicBezTo>
                          <a:pt x="27" y="9"/>
                          <a:pt x="25" y="16"/>
                          <a:pt x="21" y="21"/>
                        </a:cubicBezTo>
                        <a:cubicBezTo>
                          <a:pt x="18" y="25"/>
                          <a:pt x="23" y="32"/>
                          <a:pt x="26" y="32"/>
                        </a:cubicBezTo>
                        <a:cubicBezTo>
                          <a:pt x="31" y="31"/>
                          <a:pt x="37" y="22"/>
                          <a:pt x="38" y="20"/>
                        </a:cubicBezTo>
                        <a:cubicBezTo>
                          <a:pt x="39" y="18"/>
                          <a:pt x="41" y="11"/>
                          <a:pt x="41" y="8"/>
                        </a:cubicBezTo>
                        <a:cubicBezTo>
                          <a:pt x="42" y="5"/>
                          <a:pt x="47" y="0"/>
                          <a:pt x="50" y="2"/>
                        </a:cubicBezTo>
                        <a:cubicBezTo>
                          <a:pt x="52" y="3"/>
                          <a:pt x="53" y="8"/>
                          <a:pt x="53" y="10"/>
                        </a:cubicBezTo>
                        <a:cubicBezTo>
                          <a:pt x="52" y="12"/>
                          <a:pt x="48" y="22"/>
                          <a:pt x="48" y="22"/>
                        </a:cubicBezTo>
                        <a:cubicBezTo>
                          <a:pt x="48" y="22"/>
                          <a:pt x="40" y="33"/>
                          <a:pt x="40" y="34"/>
                        </a:cubicBezTo>
                        <a:cubicBezTo>
                          <a:pt x="40" y="36"/>
                          <a:pt x="53" y="30"/>
                          <a:pt x="55" y="27"/>
                        </a:cubicBezTo>
                        <a:cubicBezTo>
                          <a:pt x="57" y="25"/>
                          <a:pt x="62" y="11"/>
                          <a:pt x="66" y="8"/>
                        </a:cubicBezTo>
                        <a:cubicBezTo>
                          <a:pt x="71" y="6"/>
                          <a:pt x="75" y="11"/>
                          <a:pt x="74" y="14"/>
                        </a:cubicBezTo>
                        <a:cubicBezTo>
                          <a:pt x="72" y="18"/>
                          <a:pt x="66" y="30"/>
                          <a:pt x="64" y="33"/>
                        </a:cubicBezTo>
                        <a:cubicBezTo>
                          <a:pt x="63" y="36"/>
                          <a:pt x="49" y="43"/>
                          <a:pt x="49" y="43"/>
                        </a:cubicBezTo>
                        <a:cubicBezTo>
                          <a:pt x="49" y="43"/>
                          <a:pt x="64" y="43"/>
                          <a:pt x="66" y="43"/>
                        </a:cubicBezTo>
                        <a:cubicBezTo>
                          <a:pt x="67" y="43"/>
                          <a:pt x="79" y="31"/>
                          <a:pt x="82" y="34"/>
                        </a:cubicBezTo>
                        <a:cubicBezTo>
                          <a:pt x="85" y="37"/>
                          <a:pt x="85" y="38"/>
                          <a:pt x="84" y="41"/>
                        </a:cubicBezTo>
                        <a:cubicBezTo>
                          <a:pt x="82" y="43"/>
                          <a:pt x="70" y="54"/>
                          <a:pt x="69" y="54"/>
                        </a:cubicBezTo>
                        <a:cubicBezTo>
                          <a:pt x="67" y="54"/>
                          <a:pt x="45" y="56"/>
                          <a:pt x="45" y="56"/>
                        </a:cubicBezTo>
                        <a:cubicBezTo>
                          <a:pt x="45" y="56"/>
                          <a:pt x="55" y="60"/>
                          <a:pt x="58" y="62"/>
                        </a:cubicBezTo>
                        <a:cubicBezTo>
                          <a:pt x="61" y="63"/>
                          <a:pt x="68" y="62"/>
                          <a:pt x="70" y="62"/>
                        </a:cubicBezTo>
                        <a:cubicBezTo>
                          <a:pt x="72" y="62"/>
                          <a:pt x="74" y="67"/>
                          <a:pt x="73" y="69"/>
                        </a:cubicBezTo>
                        <a:cubicBezTo>
                          <a:pt x="72" y="71"/>
                          <a:pt x="66" y="72"/>
                          <a:pt x="63" y="72"/>
                        </a:cubicBezTo>
                        <a:cubicBezTo>
                          <a:pt x="59" y="72"/>
                          <a:pt x="45" y="68"/>
                          <a:pt x="43" y="66"/>
                        </a:cubicBezTo>
                        <a:cubicBezTo>
                          <a:pt x="41" y="65"/>
                          <a:pt x="37" y="67"/>
                          <a:pt x="37" y="67"/>
                        </a:cubicBezTo>
                        <a:cubicBezTo>
                          <a:pt x="25" y="71"/>
                          <a:pt x="25" y="71"/>
                          <a:pt x="25" y="71"/>
                        </a:cubicBez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A4A5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4" name="Freeform 135"/>
                  <p:cNvSpPr>
                    <a:spLocks noEditPoints="1"/>
                  </p:cNvSpPr>
                  <p:nvPr/>
                </p:nvSpPr>
                <p:spPr bwMode="auto">
                  <a:xfrm>
                    <a:off x="10461626" y="2298701"/>
                    <a:ext cx="350838" cy="296863"/>
                  </a:xfrm>
                  <a:custGeom>
                    <a:avLst/>
                    <a:gdLst>
                      <a:gd name="T0" fmla="*/ 0 w 83"/>
                      <a:gd name="T1" fmla="*/ 50 h 70"/>
                      <a:gd name="T2" fmla="*/ 6 w 83"/>
                      <a:gd name="T3" fmla="*/ 44 h 70"/>
                      <a:gd name="T4" fmla="*/ 8 w 83"/>
                      <a:gd name="T5" fmla="*/ 21 h 70"/>
                      <a:gd name="T6" fmla="*/ 21 w 83"/>
                      <a:gd name="T7" fmla="*/ 9 h 70"/>
                      <a:gd name="T8" fmla="*/ 19 w 83"/>
                      <a:gd name="T9" fmla="*/ 22 h 70"/>
                      <a:gd name="T10" fmla="*/ 24 w 83"/>
                      <a:gd name="T11" fmla="*/ 33 h 70"/>
                      <a:gd name="T12" fmla="*/ 36 w 83"/>
                      <a:gd name="T13" fmla="*/ 21 h 70"/>
                      <a:gd name="T14" fmla="*/ 39 w 83"/>
                      <a:gd name="T15" fmla="*/ 8 h 70"/>
                      <a:gd name="T16" fmla="*/ 47 w 83"/>
                      <a:gd name="T17" fmla="*/ 3 h 70"/>
                      <a:gd name="T18" fmla="*/ 51 w 83"/>
                      <a:gd name="T19" fmla="*/ 10 h 70"/>
                      <a:gd name="T20" fmla="*/ 50 w 83"/>
                      <a:gd name="T21" fmla="*/ 12 h 70"/>
                      <a:gd name="T22" fmla="*/ 42 w 83"/>
                      <a:gd name="T23" fmla="*/ 5 h 70"/>
                      <a:gd name="T24" fmla="*/ 37 w 83"/>
                      <a:gd name="T25" fmla="*/ 21 h 70"/>
                      <a:gd name="T26" fmla="*/ 26 w 83"/>
                      <a:gd name="T27" fmla="*/ 34 h 70"/>
                      <a:gd name="T28" fmla="*/ 25 w 83"/>
                      <a:gd name="T29" fmla="*/ 52 h 70"/>
                      <a:gd name="T30" fmla="*/ 16 w 83"/>
                      <a:gd name="T31" fmla="*/ 28 h 70"/>
                      <a:gd name="T32" fmla="*/ 21 w 83"/>
                      <a:gd name="T33" fmla="*/ 12 h 70"/>
                      <a:gd name="T34" fmla="*/ 17 w 83"/>
                      <a:gd name="T35" fmla="*/ 11 h 70"/>
                      <a:gd name="T36" fmla="*/ 9 w 83"/>
                      <a:gd name="T37" fmla="*/ 22 h 70"/>
                      <a:gd name="T38" fmla="*/ 5 w 83"/>
                      <a:gd name="T39" fmla="*/ 58 h 70"/>
                      <a:gd name="T40" fmla="*/ 0 w 83"/>
                      <a:gd name="T41" fmla="*/ 50 h 70"/>
                      <a:gd name="T42" fmla="*/ 38 w 83"/>
                      <a:gd name="T43" fmla="*/ 35 h 70"/>
                      <a:gd name="T44" fmla="*/ 38 w 83"/>
                      <a:gd name="T45" fmla="*/ 35 h 70"/>
                      <a:gd name="T46" fmla="*/ 54 w 83"/>
                      <a:gd name="T47" fmla="*/ 28 h 70"/>
                      <a:gd name="T48" fmla="*/ 66 w 83"/>
                      <a:gd name="T49" fmla="*/ 10 h 70"/>
                      <a:gd name="T50" fmla="*/ 72 w 83"/>
                      <a:gd name="T51" fmla="*/ 15 h 70"/>
                      <a:gd name="T52" fmla="*/ 64 w 83"/>
                      <a:gd name="T53" fmla="*/ 9 h 70"/>
                      <a:gd name="T54" fmla="*/ 53 w 83"/>
                      <a:gd name="T55" fmla="*/ 28 h 70"/>
                      <a:gd name="T56" fmla="*/ 38 w 83"/>
                      <a:gd name="T57" fmla="*/ 35 h 70"/>
                      <a:gd name="T58" fmla="*/ 47 w 83"/>
                      <a:gd name="T59" fmla="*/ 44 h 70"/>
                      <a:gd name="T60" fmla="*/ 42 w 83"/>
                      <a:gd name="T61" fmla="*/ 48 h 70"/>
                      <a:gd name="T62" fmla="*/ 63 w 83"/>
                      <a:gd name="T63" fmla="*/ 47 h 70"/>
                      <a:gd name="T64" fmla="*/ 76 w 83"/>
                      <a:gd name="T65" fmla="*/ 38 h 70"/>
                      <a:gd name="T66" fmla="*/ 82 w 83"/>
                      <a:gd name="T67" fmla="*/ 40 h 70"/>
                      <a:gd name="T68" fmla="*/ 80 w 83"/>
                      <a:gd name="T69" fmla="*/ 34 h 70"/>
                      <a:gd name="T70" fmla="*/ 63 w 83"/>
                      <a:gd name="T71" fmla="*/ 44 h 70"/>
                      <a:gd name="T72" fmla="*/ 47 w 83"/>
                      <a:gd name="T73" fmla="*/ 44 h 70"/>
                      <a:gd name="T74" fmla="*/ 43 w 83"/>
                      <a:gd name="T75" fmla="*/ 57 h 70"/>
                      <a:gd name="T76" fmla="*/ 58 w 83"/>
                      <a:gd name="T77" fmla="*/ 64 h 70"/>
                      <a:gd name="T78" fmla="*/ 68 w 83"/>
                      <a:gd name="T79" fmla="*/ 65 h 70"/>
                      <a:gd name="T80" fmla="*/ 71 w 83"/>
                      <a:gd name="T81" fmla="*/ 70 h 70"/>
                      <a:gd name="T82" fmla="*/ 68 w 83"/>
                      <a:gd name="T83" fmla="*/ 63 h 70"/>
                      <a:gd name="T84" fmla="*/ 56 w 83"/>
                      <a:gd name="T85" fmla="*/ 62 h 70"/>
                      <a:gd name="T86" fmla="*/ 43 w 83"/>
                      <a:gd name="T87" fmla="*/ 57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3" h="70">
                        <a:moveTo>
                          <a:pt x="0" y="50"/>
                        </a:moveTo>
                        <a:cubicBezTo>
                          <a:pt x="2" y="47"/>
                          <a:pt x="6" y="44"/>
                          <a:pt x="6" y="44"/>
                        </a:cubicBezTo>
                        <a:cubicBezTo>
                          <a:pt x="6" y="44"/>
                          <a:pt x="6" y="25"/>
                          <a:pt x="8" y="21"/>
                        </a:cubicBezTo>
                        <a:cubicBezTo>
                          <a:pt x="9" y="16"/>
                          <a:pt x="14" y="7"/>
                          <a:pt x="21" y="9"/>
                        </a:cubicBezTo>
                        <a:cubicBezTo>
                          <a:pt x="25" y="10"/>
                          <a:pt x="23" y="17"/>
                          <a:pt x="19" y="22"/>
                        </a:cubicBezTo>
                        <a:cubicBezTo>
                          <a:pt x="16" y="26"/>
                          <a:pt x="21" y="33"/>
                          <a:pt x="24" y="33"/>
                        </a:cubicBezTo>
                        <a:cubicBezTo>
                          <a:pt x="28" y="32"/>
                          <a:pt x="34" y="23"/>
                          <a:pt x="36" y="21"/>
                        </a:cubicBezTo>
                        <a:cubicBezTo>
                          <a:pt x="37" y="19"/>
                          <a:pt x="38" y="12"/>
                          <a:pt x="39" y="8"/>
                        </a:cubicBezTo>
                        <a:cubicBezTo>
                          <a:pt x="39" y="5"/>
                          <a:pt x="44" y="1"/>
                          <a:pt x="47" y="3"/>
                        </a:cubicBezTo>
                        <a:cubicBezTo>
                          <a:pt x="50" y="4"/>
                          <a:pt x="51" y="8"/>
                          <a:pt x="51" y="10"/>
                        </a:cubicBezTo>
                        <a:cubicBezTo>
                          <a:pt x="50" y="13"/>
                          <a:pt x="50" y="12"/>
                          <a:pt x="50" y="12"/>
                        </a:cubicBezTo>
                        <a:cubicBezTo>
                          <a:pt x="50" y="9"/>
                          <a:pt x="49" y="0"/>
                          <a:pt x="42" y="5"/>
                        </a:cubicBezTo>
                        <a:cubicBezTo>
                          <a:pt x="40" y="7"/>
                          <a:pt x="37" y="20"/>
                          <a:pt x="37" y="21"/>
                        </a:cubicBezTo>
                        <a:cubicBezTo>
                          <a:pt x="37" y="22"/>
                          <a:pt x="29" y="33"/>
                          <a:pt x="26" y="34"/>
                        </a:cubicBezTo>
                        <a:cubicBezTo>
                          <a:pt x="25" y="34"/>
                          <a:pt x="30" y="38"/>
                          <a:pt x="25" y="52"/>
                        </a:cubicBezTo>
                        <a:cubicBezTo>
                          <a:pt x="27" y="38"/>
                          <a:pt x="17" y="32"/>
                          <a:pt x="16" y="28"/>
                        </a:cubicBezTo>
                        <a:cubicBezTo>
                          <a:pt x="14" y="22"/>
                          <a:pt x="20" y="13"/>
                          <a:pt x="21" y="12"/>
                        </a:cubicBezTo>
                        <a:cubicBezTo>
                          <a:pt x="21" y="11"/>
                          <a:pt x="20" y="10"/>
                          <a:pt x="17" y="11"/>
                        </a:cubicBezTo>
                        <a:cubicBezTo>
                          <a:pt x="14" y="11"/>
                          <a:pt x="11" y="17"/>
                          <a:pt x="9" y="22"/>
                        </a:cubicBezTo>
                        <a:cubicBezTo>
                          <a:pt x="7" y="27"/>
                          <a:pt x="7" y="55"/>
                          <a:pt x="5" y="58"/>
                        </a:cubicBezTo>
                        <a:cubicBezTo>
                          <a:pt x="5" y="58"/>
                          <a:pt x="3" y="54"/>
                          <a:pt x="0" y="50"/>
                        </a:cubicBezTo>
                        <a:close/>
                        <a:moveTo>
                          <a:pt x="38" y="35"/>
                        </a:moveTo>
                        <a:cubicBezTo>
                          <a:pt x="38" y="35"/>
                          <a:pt x="38" y="35"/>
                          <a:pt x="38" y="35"/>
                        </a:cubicBezTo>
                        <a:cubicBezTo>
                          <a:pt x="35" y="39"/>
                          <a:pt x="49" y="34"/>
                          <a:pt x="54" y="28"/>
                        </a:cubicBezTo>
                        <a:cubicBezTo>
                          <a:pt x="56" y="26"/>
                          <a:pt x="62" y="11"/>
                          <a:pt x="66" y="10"/>
                        </a:cubicBezTo>
                        <a:cubicBezTo>
                          <a:pt x="69" y="10"/>
                          <a:pt x="71" y="11"/>
                          <a:pt x="72" y="15"/>
                        </a:cubicBezTo>
                        <a:cubicBezTo>
                          <a:pt x="73" y="11"/>
                          <a:pt x="69" y="7"/>
                          <a:pt x="64" y="9"/>
                        </a:cubicBezTo>
                        <a:cubicBezTo>
                          <a:pt x="60" y="11"/>
                          <a:pt x="54" y="25"/>
                          <a:pt x="53" y="28"/>
                        </a:cubicBezTo>
                        <a:cubicBezTo>
                          <a:pt x="51" y="31"/>
                          <a:pt x="39" y="36"/>
                          <a:pt x="38" y="35"/>
                        </a:cubicBezTo>
                        <a:close/>
                        <a:moveTo>
                          <a:pt x="47" y="44"/>
                        </a:moveTo>
                        <a:cubicBezTo>
                          <a:pt x="47" y="44"/>
                          <a:pt x="41" y="47"/>
                          <a:pt x="42" y="48"/>
                        </a:cubicBezTo>
                        <a:cubicBezTo>
                          <a:pt x="43" y="48"/>
                          <a:pt x="62" y="47"/>
                          <a:pt x="63" y="47"/>
                        </a:cubicBezTo>
                        <a:cubicBezTo>
                          <a:pt x="65" y="46"/>
                          <a:pt x="72" y="39"/>
                          <a:pt x="76" y="38"/>
                        </a:cubicBezTo>
                        <a:cubicBezTo>
                          <a:pt x="79" y="38"/>
                          <a:pt x="81" y="39"/>
                          <a:pt x="82" y="40"/>
                        </a:cubicBezTo>
                        <a:cubicBezTo>
                          <a:pt x="83" y="38"/>
                          <a:pt x="82" y="37"/>
                          <a:pt x="80" y="34"/>
                        </a:cubicBezTo>
                        <a:cubicBezTo>
                          <a:pt x="77" y="31"/>
                          <a:pt x="65" y="44"/>
                          <a:pt x="63" y="44"/>
                        </a:cubicBezTo>
                        <a:cubicBezTo>
                          <a:pt x="62" y="43"/>
                          <a:pt x="47" y="44"/>
                          <a:pt x="47" y="44"/>
                        </a:cubicBezTo>
                        <a:close/>
                        <a:moveTo>
                          <a:pt x="43" y="57"/>
                        </a:moveTo>
                        <a:cubicBezTo>
                          <a:pt x="47" y="60"/>
                          <a:pt x="54" y="64"/>
                          <a:pt x="58" y="64"/>
                        </a:cubicBezTo>
                        <a:cubicBezTo>
                          <a:pt x="61" y="64"/>
                          <a:pt x="65" y="63"/>
                          <a:pt x="68" y="65"/>
                        </a:cubicBezTo>
                        <a:cubicBezTo>
                          <a:pt x="72" y="66"/>
                          <a:pt x="71" y="68"/>
                          <a:pt x="71" y="70"/>
                        </a:cubicBezTo>
                        <a:cubicBezTo>
                          <a:pt x="73" y="67"/>
                          <a:pt x="71" y="63"/>
                          <a:pt x="68" y="63"/>
                        </a:cubicBezTo>
                        <a:cubicBezTo>
                          <a:pt x="65" y="63"/>
                          <a:pt x="58" y="64"/>
                          <a:pt x="56" y="62"/>
                        </a:cubicBezTo>
                        <a:cubicBezTo>
                          <a:pt x="53" y="61"/>
                          <a:pt x="43" y="57"/>
                          <a:pt x="43" y="57"/>
                        </a:cubicBezTo>
                        <a:close/>
                      </a:path>
                    </a:pathLst>
                  </a:custGeom>
                  <a:solidFill>
                    <a:srgbClr val="9798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5" name="Freeform 136"/>
                  <p:cNvSpPr/>
                  <p:nvPr/>
                </p:nvSpPr>
                <p:spPr bwMode="auto">
                  <a:xfrm>
                    <a:off x="9893301" y="3643314"/>
                    <a:ext cx="390525" cy="379413"/>
                  </a:xfrm>
                  <a:custGeom>
                    <a:avLst/>
                    <a:gdLst>
                      <a:gd name="T0" fmla="*/ 84 w 92"/>
                      <a:gd name="T1" fmla="*/ 56 h 89"/>
                      <a:gd name="T2" fmla="*/ 87 w 92"/>
                      <a:gd name="T3" fmla="*/ 89 h 89"/>
                      <a:gd name="T4" fmla="*/ 2 w 92"/>
                      <a:gd name="T5" fmla="*/ 73 h 89"/>
                      <a:gd name="T6" fmla="*/ 17 w 92"/>
                      <a:gd name="T7" fmla="*/ 40 h 89"/>
                      <a:gd name="T8" fmla="*/ 84 w 92"/>
                      <a:gd name="T9" fmla="*/ 56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89">
                        <a:moveTo>
                          <a:pt x="84" y="56"/>
                        </a:moveTo>
                        <a:cubicBezTo>
                          <a:pt x="90" y="69"/>
                          <a:pt x="92" y="89"/>
                          <a:pt x="87" y="89"/>
                        </a:cubicBezTo>
                        <a:cubicBezTo>
                          <a:pt x="67" y="88"/>
                          <a:pt x="30" y="83"/>
                          <a:pt x="2" y="73"/>
                        </a:cubicBezTo>
                        <a:cubicBezTo>
                          <a:pt x="0" y="63"/>
                          <a:pt x="10" y="46"/>
                          <a:pt x="17" y="40"/>
                        </a:cubicBezTo>
                        <a:cubicBezTo>
                          <a:pt x="61" y="0"/>
                          <a:pt x="81" y="50"/>
                          <a:pt x="84" y="56"/>
                        </a:cubicBezTo>
                        <a:close/>
                      </a:path>
                    </a:pathLst>
                  </a:custGeom>
                  <a:solidFill>
                    <a:srgbClr val="40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6" name="Freeform 137"/>
                  <p:cNvSpPr/>
                  <p:nvPr/>
                </p:nvSpPr>
                <p:spPr bwMode="auto">
                  <a:xfrm>
                    <a:off x="9901238" y="3911601"/>
                    <a:ext cx="373063" cy="111125"/>
                  </a:xfrm>
                  <a:custGeom>
                    <a:avLst/>
                    <a:gdLst>
                      <a:gd name="T0" fmla="*/ 88 w 88"/>
                      <a:gd name="T1" fmla="*/ 15 h 26"/>
                      <a:gd name="T2" fmla="*/ 85 w 88"/>
                      <a:gd name="T3" fmla="*/ 26 h 26"/>
                      <a:gd name="T4" fmla="*/ 0 w 88"/>
                      <a:gd name="T5" fmla="*/ 10 h 26"/>
                      <a:gd name="T6" fmla="*/ 1 w 88"/>
                      <a:gd name="T7" fmla="*/ 0 h 26"/>
                      <a:gd name="T8" fmla="*/ 52 w 88"/>
                      <a:gd name="T9" fmla="*/ 12 h 26"/>
                      <a:gd name="T10" fmla="*/ 88 w 88"/>
                      <a:gd name="T11" fmla="*/ 1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26">
                        <a:moveTo>
                          <a:pt x="88" y="15"/>
                        </a:moveTo>
                        <a:cubicBezTo>
                          <a:pt x="88" y="21"/>
                          <a:pt x="88" y="26"/>
                          <a:pt x="85" y="26"/>
                        </a:cubicBezTo>
                        <a:cubicBezTo>
                          <a:pt x="65" y="25"/>
                          <a:pt x="28" y="20"/>
                          <a:pt x="0" y="10"/>
                        </a:cubicBezTo>
                        <a:cubicBezTo>
                          <a:pt x="0" y="7"/>
                          <a:pt x="0" y="4"/>
                          <a:pt x="1" y="0"/>
                        </a:cubicBezTo>
                        <a:cubicBezTo>
                          <a:pt x="13" y="4"/>
                          <a:pt x="31" y="9"/>
                          <a:pt x="52" y="12"/>
                        </a:cubicBezTo>
                        <a:cubicBezTo>
                          <a:pt x="67" y="14"/>
                          <a:pt x="80" y="15"/>
                          <a:pt x="88" y="15"/>
                        </a:cubicBezTo>
                        <a:close/>
                      </a:path>
                    </a:pathLst>
                  </a:custGeom>
                  <a:solidFill>
                    <a:srgbClr val="C1B2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8" name="Freeform 139"/>
                  <p:cNvSpPr/>
                  <p:nvPr/>
                </p:nvSpPr>
                <p:spPr bwMode="auto">
                  <a:xfrm>
                    <a:off x="9134476" y="3117851"/>
                    <a:ext cx="936625" cy="692150"/>
                  </a:xfrm>
                  <a:custGeom>
                    <a:avLst/>
                    <a:gdLst>
                      <a:gd name="T0" fmla="*/ 21 w 221"/>
                      <a:gd name="T1" fmla="*/ 134 h 163"/>
                      <a:gd name="T2" fmla="*/ 105 w 221"/>
                      <a:gd name="T3" fmla="*/ 79 h 163"/>
                      <a:gd name="T4" fmla="*/ 151 w 221"/>
                      <a:gd name="T5" fmla="*/ 14 h 163"/>
                      <a:gd name="T6" fmla="*/ 152 w 221"/>
                      <a:gd name="T7" fmla="*/ 81 h 163"/>
                      <a:gd name="T8" fmla="*/ 204 w 221"/>
                      <a:gd name="T9" fmla="*/ 162 h 163"/>
                      <a:gd name="T10" fmla="*/ 205 w 221"/>
                      <a:gd name="T11" fmla="*/ 163 h 163"/>
                      <a:gd name="T12" fmla="*/ 212 w 221"/>
                      <a:gd name="T13" fmla="*/ 161 h 163"/>
                      <a:gd name="T14" fmla="*/ 217 w 221"/>
                      <a:gd name="T15" fmla="*/ 158 h 163"/>
                      <a:gd name="T16" fmla="*/ 221 w 221"/>
                      <a:gd name="T17" fmla="*/ 160 h 163"/>
                      <a:gd name="T18" fmla="*/ 221 w 221"/>
                      <a:gd name="T19" fmla="*/ 160 h 163"/>
                      <a:gd name="T20" fmla="*/ 165 w 221"/>
                      <a:gd name="T21" fmla="*/ 80 h 163"/>
                      <a:gd name="T22" fmla="*/ 160 w 221"/>
                      <a:gd name="T23" fmla="*/ 11 h 163"/>
                      <a:gd name="T24" fmla="*/ 142 w 221"/>
                      <a:gd name="T25" fmla="*/ 7 h 163"/>
                      <a:gd name="T26" fmla="*/ 90 w 221"/>
                      <a:gd name="T27" fmla="*/ 75 h 163"/>
                      <a:gd name="T28" fmla="*/ 0 w 221"/>
                      <a:gd name="T29" fmla="*/ 123 h 163"/>
                      <a:gd name="T30" fmla="*/ 21 w 221"/>
                      <a:gd name="T31" fmla="*/ 134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1" h="163">
                        <a:moveTo>
                          <a:pt x="21" y="134"/>
                        </a:moveTo>
                        <a:cubicBezTo>
                          <a:pt x="25" y="130"/>
                          <a:pt x="91" y="89"/>
                          <a:pt x="105" y="79"/>
                        </a:cubicBezTo>
                        <a:cubicBezTo>
                          <a:pt x="119" y="69"/>
                          <a:pt x="148" y="12"/>
                          <a:pt x="151" y="14"/>
                        </a:cubicBezTo>
                        <a:cubicBezTo>
                          <a:pt x="154" y="16"/>
                          <a:pt x="151" y="78"/>
                          <a:pt x="152" y="81"/>
                        </a:cubicBezTo>
                        <a:cubicBezTo>
                          <a:pt x="153" y="84"/>
                          <a:pt x="188" y="139"/>
                          <a:pt x="204" y="162"/>
                        </a:cubicBezTo>
                        <a:cubicBezTo>
                          <a:pt x="205" y="163"/>
                          <a:pt x="205" y="163"/>
                          <a:pt x="205" y="163"/>
                        </a:cubicBezTo>
                        <a:cubicBezTo>
                          <a:pt x="208" y="162"/>
                          <a:pt x="210" y="162"/>
                          <a:pt x="212" y="161"/>
                        </a:cubicBezTo>
                        <a:cubicBezTo>
                          <a:pt x="214" y="160"/>
                          <a:pt x="216" y="158"/>
                          <a:pt x="217" y="158"/>
                        </a:cubicBezTo>
                        <a:cubicBezTo>
                          <a:pt x="217" y="159"/>
                          <a:pt x="219" y="159"/>
                          <a:pt x="221" y="160"/>
                        </a:cubicBezTo>
                        <a:cubicBezTo>
                          <a:pt x="221" y="160"/>
                          <a:pt x="221" y="160"/>
                          <a:pt x="221" y="160"/>
                        </a:cubicBezTo>
                        <a:cubicBezTo>
                          <a:pt x="221" y="160"/>
                          <a:pt x="170" y="92"/>
                          <a:pt x="165" y="80"/>
                        </a:cubicBezTo>
                        <a:cubicBezTo>
                          <a:pt x="160" y="68"/>
                          <a:pt x="160" y="19"/>
                          <a:pt x="160" y="11"/>
                        </a:cubicBezTo>
                        <a:cubicBezTo>
                          <a:pt x="160" y="3"/>
                          <a:pt x="150" y="0"/>
                          <a:pt x="142" y="7"/>
                        </a:cubicBezTo>
                        <a:cubicBezTo>
                          <a:pt x="134" y="14"/>
                          <a:pt x="109" y="61"/>
                          <a:pt x="90" y="75"/>
                        </a:cubicBezTo>
                        <a:cubicBezTo>
                          <a:pt x="70" y="89"/>
                          <a:pt x="0" y="123"/>
                          <a:pt x="0" y="123"/>
                        </a:cubicBezTo>
                        <a:cubicBezTo>
                          <a:pt x="0" y="123"/>
                          <a:pt x="8" y="128"/>
                          <a:pt x="21" y="134"/>
                        </a:cubicBezTo>
                        <a:close/>
                      </a:path>
                    </a:pathLst>
                  </a:custGeom>
                  <a:solidFill>
                    <a:srgbClr val="2D3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9" name="Freeform 140"/>
                  <p:cNvSpPr/>
                  <p:nvPr/>
                </p:nvSpPr>
                <p:spPr bwMode="auto">
                  <a:xfrm>
                    <a:off x="8893176" y="3475039"/>
                    <a:ext cx="390525" cy="377825"/>
                  </a:xfrm>
                  <a:custGeom>
                    <a:avLst/>
                    <a:gdLst>
                      <a:gd name="T0" fmla="*/ 84 w 92"/>
                      <a:gd name="T1" fmla="*/ 56 h 89"/>
                      <a:gd name="T2" fmla="*/ 87 w 92"/>
                      <a:gd name="T3" fmla="*/ 89 h 89"/>
                      <a:gd name="T4" fmla="*/ 2 w 92"/>
                      <a:gd name="T5" fmla="*/ 73 h 89"/>
                      <a:gd name="T6" fmla="*/ 17 w 92"/>
                      <a:gd name="T7" fmla="*/ 40 h 89"/>
                      <a:gd name="T8" fmla="*/ 84 w 92"/>
                      <a:gd name="T9" fmla="*/ 56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89">
                        <a:moveTo>
                          <a:pt x="84" y="56"/>
                        </a:moveTo>
                        <a:cubicBezTo>
                          <a:pt x="90" y="68"/>
                          <a:pt x="92" y="89"/>
                          <a:pt x="87" y="89"/>
                        </a:cubicBezTo>
                        <a:cubicBezTo>
                          <a:pt x="67" y="88"/>
                          <a:pt x="30" y="83"/>
                          <a:pt x="2" y="73"/>
                        </a:cubicBezTo>
                        <a:cubicBezTo>
                          <a:pt x="0" y="63"/>
                          <a:pt x="10" y="46"/>
                          <a:pt x="17" y="40"/>
                        </a:cubicBezTo>
                        <a:cubicBezTo>
                          <a:pt x="61" y="0"/>
                          <a:pt x="81" y="50"/>
                          <a:pt x="84" y="56"/>
                        </a:cubicBezTo>
                        <a:close/>
                      </a:path>
                    </a:pathLst>
                  </a:custGeom>
                  <a:solidFill>
                    <a:srgbClr val="40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0" name="Freeform 141"/>
                  <p:cNvSpPr/>
                  <p:nvPr/>
                </p:nvSpPr>
                <p:spPr bwMode="auto">
                  <a:xfrm>
                    <a:off x="8897938" y="3741739"/>
                    <a:ext cx="376238" cy="111125"/>
                  </a:xfrm>
                  <a:custGeom>
                    <a:avLst/>
                    <a:gdLst>
                      <a:gd name="T0" fmla="*/ 89 w 89"/>
                      <a:gd name="T1" fmla="*/ 15 h 26"/>
                      <a:gd name="T2" fmla="*/ 86 w 89"/>
                      <a:gd name="T3" fmla="*/ 26 h 26"/>
                      <a:gd name="T4" fmla="*/ 1 w 89"/>
                      <a:gd name="T5" fmla="*/ 10 h 26"/>
                      <a:gd name="T6" fmla="*/ 2 w 89"/>
                      <a:gd name="T7" fmla="*/ 0 h 26"/>
                      <a:gd name="T8" fmla="*/ 52 w 89"/>
                      <a:gd name="T9" fmla="*/ 12 h 26"/>
                      <a:gd name="T10" fmla="*/ 89 w 89"/>
                      <a:gd name="T11" fmla="*/ 1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9" h="26">
                        <a:moveTo>
                          <a:pt x="89" y="15"/>
                        </a:moveTo>
                        <a:cubicBezTo>
                          <a:pt x="89" y="21"/>
                          <a:pt x="88" y="26"/>
                          <a:pt x="86" y="26"/>
                        </a:cubicBezTo>
                        <a:cubicBezTo>
                          <a:pt x="66" y="25"/>
                          <a:pt x="29" y="20"/>
                          <a:pt x="1" y="10"/>
                        </a:cubicBezTo>
                        <a:cubicBezTo>
                          <a:pt x="0" y="7"/>
                          <a:pt x="1" y="4"/>
                          <a:pt x="2" y="0"/>
                        </a:cubicBezTo>
                        <a:cubicBezTo>
                          <a:pt x="13" y="4"/>
                          <a:pt x="32" y="9"/>
                          <a:pt x="52" y="12"/>
                        </a:cubicBezTo>
                        <a:cubicBezTo>
                          <a:pt x="68" y="14"/>
                          <a:pt x="81" y="14"/>
                          <a:pt x="89" y="15"/>
                        </a:cubicBezTo>
                        <a:close/>
                      </a:path>
                    </a:pathLst>
                  </a:custGeom>
                  <a:solidFill>
                    <a:srgbClr val="C1B2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1" name="Freeform 142"/>
                  <p:cNvSpPr/>
                  <p:nvPr/>
                </p:nvSpPr>
                <p:spPr bwMode="auto">
                  <a:xfrm>
                    <a:off x="8948738" y="3546476"/>
                    <a:ext cx="325438" cy="174625"/>
                  </a:xfrm>
                  <a:custGeom>
                    <a:avLst/>
                    <a:gdLst>
                      <a:gd name="T0" fmla="*/ 76 w 77"/>
                      <a:gd name="T1" fmla="*/ 25 h 41"/>
                      <a:gd name="T2" fmla="*/ 52 w 77"/>
                      <a:gd name="T3" fmla="*/ 11 h 41"/>
                      <a:gd name="T4" fmla="*/ 10 w 77"/>
                      <a:gd name="T5" fmla="*/ 5 h 41"/>
                      <a:gd name="T6" fmla="*/ 2 w 77"/>
                      <a:gd name="T7" fmla="*/ 20 h 41"/>
                      <a:gd name="T8" fmla="*/ 42 w 77"/>
                      <a:gd name="T9" fmla="*/ 26 h 41"/>
                      <a:gd name="T10" fmla="*/ 71 w 77"/>
                      <a:gd name="T11" fmla="*/ 39 h 41"/>
                      <a:gd name="T12" fmla="*/ 76 w 77"/>
                      <a:gd name="T13" fmla="*/ 2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7" h="41">
                        <a:moveTo>
                          <a:pt x="76" y="25"/>
                        </a:moveTo>
                        <a:cubicBezTo>
                          <a:pt x="68" y="19"/>
                          <a:pt x="69" y="17"/>
                          <a:pt x="52" y="11"/>
                        </a:cubicBezTo>
                        <a:cubicBezTo>
                          <a:pt x="36" y="4"/>
                          <a:pt x="14" y="0"/>
                          <a:pt x="10" y="5"/>
                        </a:cubicBezTo>
                        <a:cubicBezTo>
                          <a:pt x="6" y="9"/>
                          <a:pt x="0" y="17"/>
                          <a:pt x="2" y="20"/>
                        </a:cubicBezTo>
                        <a:cubicBezTo>
                          <a:pt x="4" y="23"/>
                          <a:pt x="30" y="19"/>
                          <a:pt x="42" y="26"/>
                        </a:cubicBezTo>
                        <a:cubicBezTo>
                          <a:pt x="54" y="33"/>
                          <a:pt x="66" y="38"/>
                          <a:pt x="71" y="39"/>
                        </a:cubicBezTo>
                        <a:cubicBezTo>
                          <a:pt x="76" y="41"/>
                          <a:pt x="77" y="29"/>
                          <a:pt x="76" y="25"/>
                        </a:cubicBezTo>
                        <a:close/>
                      </a:path>
                    </a:pathLst>
                  </a:custGeom>
                  <a:solidFill>
                    <a:srgbClr val="444F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2" name="Freeform 143"/>
                  <p:cNvSpPr/>
                  <p:nvPr/>
                </p:nvSpPr>
                <p:spPr bwMode="auto">
                  <a:xfrm>
                    <a:off x="9626601" y="2098676"/>
                    <a:ext cx="334963" cy="385763"/>
                  </a:xfrm>
                  <a:custGeom>
                    <a:avLst/>
                    <a:gdLst>
                      <a:gd name="T0" fmla="*/ 21 w 79"/>
                      <a:gd name="T1" fmla="*/ 3 h 91"/>
                      <a:gd name="T2" fmla="*/ 1 w 79"/>
                      <a:gd name="T3" fmla="*/ 41 h 91"/>
                      <a:gd name="T4" fmla="*/ 1 w 79"/>
                      <a:gd name="T5" fmla="*/ 46 h 91"/>
                      <a:gd name="T6" fmla="*/ 13 w 79"/>
                      <a:gd name="T7" fmla="*/ 57 h 91"/>
                      <a:gd name="T8" fmla="*/ 20 w 79"/>
                      <a:gd name="T9" fmla="*/ 68 h 91"/>
                      <a:gd name="T10" fmla="*/ 20 w 79"/>
                      <a:gd name="T11" fmla="*/ 84 h 91"/>
                      <a:gd name="T12" fmla="*/ 30 w 79"/>
                      <a:gd name="T13" fmla="*/ 75 h 91"/>
                      <a:gd name="T14" fmla="*/ 41 w 79"/>
                      <a:gd name="T15" fmla="*/ 91 h 91"/>
                      <a:gd name="T16" fmla="*/ 72 w 79"/>
                      <a:gd name="T17" fmla="*/ 64 h 91"/>
                      <a:gd name="T18" fmla="*/ 77 w 79"/>
                      <a:gd name="T19" fmla="*/ 39 h 91"/>
                      <a:gd name="T20" fmla="*/ 56 w 79"/>
                      <a:gd name="T21" fmla="*/ 0 h 91"/>
                      <a:gd name="T22" fmla="*/ 21 w 79"/>
                      <a:gd name="T23" fmla="*/ 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9" h="91">
                        <a:moveTo>
                          <a:pt x="21" y="3"/>
                        </a:moveTo>
                        <a:cubicBezTo>
                          <a:pt x="21" y="34"/>
                          <a:pt x="23" y="34"/>
                          <a:pt x="1" y="41"/>
                        </a:cubicBezTo>
                        <a:cubicBezTo>
                          <a:pt x="1" y="43"/>
                          <a:pt x="0" y="43"/>
                          <a:pt x="1" y="46"/>
                        </a:cubicBezTo>
                        <a:cubicBezTo>
                          <a:pt x="2" y="50"/>
                          <a:pt x="13" y="57"/>
                          <a:pt x="13" y="57"/>
                        </a:cubicBezTo>
                        <a:cubicBezTo>
                          <a:pt x="13" y="57"/>
                          <a:pt x="18" y="63"/>
                          <a:pt x="20" y="68"/>
                        </a:cubicBezTo>
                        <a:cubicBezTo>
                          <a:pt x="21" y="72"/>
                          <a:pt x="20" y="84"/>
                          <a:pt x="20" y="84"/>
                        </a:cubicBezTo>
                        <a:cubicBezTo>
                          <a:pt x="30" y="75"/>
                          <a:pt x="30" y="75"/>
                          <a:pt x="30" y="75"/>
                        </a:cubicBezTo>
                        <a:cubicBezTo>
                          <a:pt x="41" y="91"/>
                          <a:pt x="41" y="91"/>
                          <a:pt x="41" y="91"/>
                        </a:cubicBezTo>
                        <a:cubicBezTo>
                          <a:pt x="41" y="91"/>
                          <a:pt x="64" y="73"/>
                          <a:pt x="72" y="64"/>
                        </a:cubicBezTo>
                        <a:cubicBezTo>
                          <a:pt x="79" y="55"/>
                          <a:pt x="78" y="44"/>
                          <a:pt x="77" y="39"/>
                        </a:cubicBezTo>
                        <a:cubicBezTo>
                          <a:pt x="52" y="35"/>
                          <a:pt x="58" y="21"/>
                          <a:pt x="56" y="0"/>
                        </a:cubicBezTo>
                        <a:lnTo>
                          <a:pt x="21" y="3"/>
                        </a:lnTo>
                        <a:close/>
                      </a:path>
                    </a:pathLst>
                  </a:custGeom>
                  <a:solidFill>
                    <a:srgbClr val="A4A5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3" name="Freeform 144"/>
                  <p:cNvSpPr/>
                  <p:nvPr/>
                </p:nvSpPr>
                <p:spPr bwMode="auto">
                  <a:xfrm>
                    <a:off x="9626601" y="2098676"/>
                    <a:ext cx="334963" cy="385763"/>
                  </a:xfrm>
                  <a:custGeom>
                    <a:avLst/>
                    <a:gdLst>
                      <a:gd name="T0" fmla="*/ 21 w 79"/>
                      <a:gd name="T1" fmla="*/ 3 h 91"/>
                      <a:gd name="T2" fmla="*/ 1 w 79"/>
                      <a:gd name="T3" fmla="*/ 41 h 91"/>
                      <a:gd name="T4" fmla="*/ 1 w 79"/>
                      <a:gd name="T5" fmla="*/ 46 h 91"/>
                      <a:gd name="T6" fmla="*/ 13 w 79"/>
                      <a:gd name="T7" fmla="*/ 57 h 91"/>
                      <a:gd name="T8" fmla="*/ 20 w 79"/>
                      <a:gd name="T9" fmla="*/ 68 h 91"/>
                      <a:gd name="T10" fmla="*/ 20 w 79"/>
                      <a:gd name="T11" fmla="*/ 84 h 91"/>
                      <a:gd name="T12" fmla="*/ 30 w 79"/>
                      <a:gd name="T13" fmla="*/ 75 h 91"/>
                      <a:gd name="T14" fmla="*/ 41 w 79"/>
                      <a:gd name="T15" fmla="*/ 91 h 91"/>
                      <a:gd name="T16" fmla="*/ 72 w 79"/>
                      <a:gd name="T17" fmla="*/ 64 h 91"/>
                      <a:gd name="T18" fmla="*/ 77 w 79"/>
                      <a:gd name="T19" fmla="*/ 39 h 91"/>
                      <a:gd name="T20" fmla="*/ 56 w 79"/>
                      <a:gd name="T21" fmla="*/ 0 h 91"/>
                      <a:gd name="T22" fmla="*/ 50 w 79"/>
                      <a:gd name="T23" fmla="*/ 0 h 91"/>
                      <a:gd name="T24" fmla="*/ 56 w 79"/>
                      <a:gd name="T25" fmla="*/ 33 h 91"/>
                      <a:gd name="T26" fmla="*/ 64 w 79"/>
                      <a:gd name="T27" fmla="*/ 58 h 91"/>
                      <a:gd name="T28" fmla="*/ 41 w 79"/>
                      <a:gd name="T29" fmla="*/ 81 h 91"/>
                      <a:gd name="T30" fmla="*/ 28 w 79"/>
                      <a:gd name="T31" fmla="*/ 73 h 91"/>
                      <a:gd name="T32" fmla="*/ 15 w 79"/>
                      <a:gd name="T33" fmla="*/ 47 h 91"/>
                      <a:gd name="T34" fmla="*/ 25 w 79"/>
                      <a:gd name="T35" fmla="*/ 25 h 91"/>
                      <a:gd name="T36" fmla="*/ 27 w 79"/>
                      <a:gd name="T37" fmla="*/ 2 h 91"/>
                      <a:gd name="T38" fmla="*/ 21 w 79"/>
                      <a:gd name="T39" fmla="*/ 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9" h="91">
                        <a:moveTo>
                          <a:pt x="21" y="3"/>
                        </a:moveTo>
                        <a:cubicBezTo>
                          <a:pt x="21" y="34"/>
                          <a:pt x="23" y="34"/>
                          <a:pt x="1" y="41"/>
                        </a:cubicBezTo>
                        <a:cubicBezTo>
                          <a:pt x="1" y="43"/>
                          <a:pt x="0" y="43"/>
                          <a:pt x="1" y="46"/>
                        </a:cubicBezTo>
                        <a:cubicBezTo>
                          <a:pt x="2" y="50"/>
                          <a:pt x="13" y="57"/>
                          <a:pt x="13" y="57"/>
                        </a:cubicBezTo>
                        <a:cubicBezTo>
                          <a:pt x="13" y="57"/>
                          <a:pt x="18" y="63"/>
                          <a:pt x="20" y="68"/>
                        </a:cubicBezTo>
                        <a:cubicBezTo>
                          <a:pt x="21" y="72"/>
                          <a:pt x="20" y="84"/>
                          <a:pt x="20" y="84"/>
                        </a:cubicBezTo>
                        <a:cubicBezTo>
                          <a:pt x="30" y="75"/>
                          <a:pt x="30" y="75"/>
                          <a:pt x="30" y="75"/>
                        </a:cubicBezTo>
                        <a:cubicBezTo>
                          <a:pt x="41" y="91"/>
                          <a:pt x="41" y="91"/>
                          <a:pt x="41" y="91"/>
                        </a:cubicBezTo>
                        <a:cubicBezTo>
                          <a:pt x="41" y="91"/>
                          <a:pt x="64" y="73"/>
                          <a:pt x="72" y="64"/>
                        </a:cubicBezTo>
                        <a:cubicBezTo>
                          <a:pt x="79" y="55"/>
                          <a:pt x="78" y="44"/>
                          <a:pt x="77" y="39"/>
                        </a:cubicBezTo>
                        <a:cubicBezTo>
                          <a:pt x="52" y="35"/>
                          <a:pt x="58" y="21"/>
                          <a:pt x="56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0"/>
                          <a:pt x="51" y="26"/>
                          <a:pt x="56" y="33"/>
                        </a:cubicBezTo>
                        <a:cubicBezTo>
                          <a:pt x="62" y="41"/>
                          <a:pt x="67" y="52"/>
                          <a:pt x="64" y="58"/>
                        </a:cubicBezTo>
                        <a:cubicBezTo>
                          <a:pt x="60" y="64"/>
                          <a:pt x="43" y="82"/>
                          <a:pt x="41" y="81"/>
                        </a:cubicBezTo>
                        <a:cubicBezTo>
                          <a:pt x="38" y="80"/>
                          <a:pt x="30" y="73"/>
                          <a:pt x="28" y="73"/>
                        </a:cubicBezTo>
                        <a:cubicBezTo>
                          <a:pt x="25" y="72"/>
                          <a:pt x="16" y="52"/>
                          <a:pt x="15" y="47"/>
                        </a:cubicBezTo>
                        <a:cubicBezTo>
                          <a:pt x="15" y="43"/>
                          <a:pt x="24" y="39"/>
                          <a:pt x="25" y="25"/>
                        </a:cubicBezTo>
                        <a:cubicBezTo>
                          <a:pt x="25" y="15"/>
                          <a:pt x="28" y="6"/>
                          <a:pt x="27" y="2"/>
                        </a:cubicBezTo>
                        <a:lnTo>
                          <a:pt x="21" y="3"/>
                        </a:ln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6" name="Freeform 147"/>
                  <p:cNvSpPr/>
                  <p:nvPr/>
                </p:nvSpPr>
                <p:spPr bwMode="auto">
                  <a:xfrm>
                    <a:off x="9121776" y="2247901"/>
                    <a:ext cx="1487488" cy="882650"/>
                  </a:xfrm>
                  <a:custGeom>
                    <a:avLst/>
                    <a:gdLst>
                      <a:gd name="T0" fmla="*/ 121 w 351"/>
                      <a:gd name="T1" fmla="*/ 2 h 208"/>
                      <a:gd name="T2" fmla="*/ 84 w 351"/>
                      <a:gd name="T3" fmla="*/ 20 h 208"/>
                      <a:gd name="T4" fmla="*/ 33 w 351"/>
                      <a:gd name="T5" fmla="*/ 69 h 208"/>
                      <a:gd name="T6" fmla="*/ 7 w 351"/>
                      <a:gd name="T7" fmla="*/ 171 h 208"/>
                      <a:gd name="T8" fmla="*/ 53 w 351"/>
                      <a:gd name="T9" fmla="*/ 166 h 208"/>
                      <a:gd name="T10" fmla="*/ 60 w 351"/>
                      <a:gd name="T11" fmla="*/ 85 h 208"/>
                      <a:gd name="T12" fmla="*/ 101 w 351"/>
                      <a:gd name="T13" fmla="*/ 54 h 208"/>
                      <a:gd name="T14" fmla="*/ 88 w 351"/>
                      <a:gd name="T15" fmla="*/ 185 h 208"/>
                      <a:gd name="T16" fmla="*/ 232 w 351"/>
                      <a:gd name="T17" fmla="*/ 190 h 208"/>
                      <a:gd name="T18" fmla="*/ 222 w 351"/>
                      <a:gd name="T19" fmla="*/ 61 h 208"/>
                      <a:gd name="T20" fmla="*/ 260 w 351"/>
                      <a:gd name="T21" fmla="*/ 125 h 208"/>
                      <a:gd name="T22" fmla="*/ 349 w 351"/>
                      <a:gd name="T23" fmla="*/ 90 h 208"/>
                      <a:gd name="T24" fmla="*/ 321 w 351"/>
                      <a:gd name="T25" fmla="*/ 48 h 208"/>
                      <a:gd name="T26" fmla="*/ 270 w 351"/>
                      <a:gd name="T27" fmla="*/ 84 h 208"/>
                      <a:gd name="T28" fmla="*/ 230 w 351"/>
                      <a:gd name="T29" fmla="*/ 10 h 208"/>
                      <a:gd name="T30" fmla="*/ 190 w 351"/>
                      <a:gd name="T31" fmla="*/ 0 h 208"/>
                      <a:gd name="T32" fmla="*/ 185 w 351"/>
                      <a:gd name="T33" fmla="*/ 25 h 208"/>
                      <a:gd name="T34" fmla="*/ 160 w 351"/>
                      <a:gd name="T35" fmla="*/ 56 h 208"/>
                      <a:gd name="T36" fmla="*/ 149 w 351"/>
                      <a:gd name="T37" fmla="*/ 40 h 208"/>
                      <a:gd name="T38" fmla="*/ 139 w 351"/>
                      <a:gd name="T39" fmla="*/ 49 h 208"/>
                      <a:gd name="T40" fmla="*/ 139 w 351"/>
                      <a:gd name="T41" fmla="*/ 33 h 208"/>
                      <a:gd name="T42" fmla="*/ 133 w 351"/>
                      <a:gd name="T43" fmla="*/ 18 h 208"/>
                      <a:gd name="T44" fmla="*/ 124 w 351"/>
                      <a:gd name="T45" fmla="*/ 10 h 208"/>
                      <a:gd name="T46" fmla="*/ 121 w 351"/>
                      <a:gd name="T47" fmla="*/ 2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51" h="208">
                        <a:moveTo>
                          <a:pt x="121" y="2"/>
                        </a:moveTo>
                        <a:cubicBezTo>
                          <a:pt x="106" y="7"/>
                          <a:pt x="88" y="15"/>
                          <a:pt x="84" y="20"/>
                        </a:cubicBezTo>
                        <a:cubicBezTo>
                          <a:pt x="81" y="24"/>
                          <a:pt x="39" y="57"/>
                          <a:pt x="33" y="69"/>
                        </a:cubicBezTo>
                        <a:cubicBezTo>
                          <a:pt x="28" y="80"/>
                          <a:pt x="0" y="170"/>
                          <a:pt x="7" y="171"/>
                        </a:cubicBezTo>
                        <a:cubicBezTo>
                          <a:pt x="14" y="172"/>
                          <a:pt x="53" y="172"/>
                          <a:pt x="53" y="166"/>
                        </a:cubicBezTo>
                        <a:cubicBezTo>
                          <a:pt x="53" y="161"/>
                          <a:pt x="57" y="97"/>
                          <a:pt x="60" y="85"/>
                        </a:cubicBezTo>
                        <a:cubicBezTo>
                          <a:pt x="64" y="74"/>
                          <a:pt x="101" y="51"/>
                          <a:pt x="101" y="54"/>
                        </a:cubicBezTo>
                        <a:cubicBezTo>
                          <a:pt x="101" y="57"/>
                          <a:pt x="89" y="180"/>
                          <a:pt x="88" y="185"/>
                        </a:cubicBezTo>
                        <a:cubicBezTo>
                          <a:pt x="86" y="191"/>
                          <a:pt x="236" y="208"/>
                          <a:pt x="232" y="190"/>
                        </a:cubicBezTo>
                        <a:cubicBezTo>
                          <a:pt x="229" y="171"/>
                          <a:pt x="222" y="61"/>
                          <a:pt x="222" y="61"/>
                        </a:cubicBezTo>
                        <a:cubicBezTo>
                          <a:pt x="222" y="61"/>
                          <a:pt x="254" y="119"/>
                          <a:pt x="260" y="125"/>
                        </a:cubicBezTo>
                        <a:cubicBezTo>
                          <a:pt x="266" y="131"/>
                          <a:pt x="351" y="98"/>
                          <a:pt x="349" y="90"/>
                        </a:cubicBezTo>
                        <a:cubicBezTo>
                          <a:pt x="347" y="81"/>
                          <a:pt x="321" y="48"/>
                          <a:pt x="321" y="48"/>
                        </a:cubicBezTo>
                        <a:cubicBezTo>
                          <a:pt x="321" y="48"/>
                          <a:pt x="272" y="85"/>
                          <a:pt x="270" y="84"/>
                        </a:cubicBezTo>
                        <a:cubicBezTo>
                          <a:pt x="267" y="82"/>
                          <a:pt x="234" y="13"/>
                          <a:pt x="230" y="10"/>
                        </a:cubicBezTo>
                        <a:cubicBezTo>
                          <a:pt x="225" y="8"/>
                          <a:pt x="205" y="2"/>
                          <a:pt x="190" y="0"/>
                        </a:cubicBezTo>
                        <a:cubicBezTo>
                          <a:pt x="191" y="6"/>
                          <a:pt x="193" y="16"/>
                          <a:pt x="185" y="25"/>
                        </a:cubicBezTo>
                        <a:cubicBezTo>
                          <a:pt x="177" y="34"/>
                          <a:pt x="160" y="56"/>
                          <a:pt x="160" y="56"/>
                        </a:cubicBezTo>
                        <a:cubicBezTo>
                          <a:pt x="149" y="40"/>
                          <a:pt x="149" y="40"/>
                          <a:pt x="149" y="40"/>
                        </a:cubicBezTo>
                        <a:cubicBezTo>
                          <a:pt x="139" y="49"/>
                          <a:pt x="139" y="49"/>
                          <a:pt x="139" y="49"/>
                        </a:cubicBezTo>
                        <a:cubicBezTo>
                          <a:pt x="139" y="49"/>
                          <a:pt x="140" y="37"/>
                          <a:pt x="139" y="33"/>
                        </a:cubicBezTo>
                        <a:cubicBezTo>
                          <a:pt x="137" y="28"/>
                          <a:pt x="133" y="18"/>
                          <a:pt x="133" y="18"/>
                        </a:cubicBezTo>
                        <a:cubicBezTo>
                          <a:pt x="133" y="18"/>
                          <a:pt x="125" y="13"/>
                          <a:pt x="124" y="10"/>
                        </a:cubicBezTo>
                        <a:cubicBezTo>
                          <a:pt x="123" y="6"/>
                          <a:pt x="121" y="4"/>
                          <a:pt x="121" y="2"/>
                        </a:cubicBezTo>
                        <a:close/>
                      </a:path>
                    </a:pathLst>
                  </a:custGeom>
                  <a:solidFill>
                    <a:srgbClr val="58574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7" name="Freeform 148"/>
                  <p:cNvSpPr/>
                  <p:nvPr/>
                </p:nvSpPr>
                <p:spPr bwMode="auto">
                  <a:xfrm>
                    <a:off x="9151938" y="2387601"/>
                    <a:ext cx="1457325" cy="742950"/>
                  </a:xfrm>
                  <a:custGeom>
                    <a:avLst/>
                    <a:gdLst>
                      <a:gd name="T0" fmla="*/ 0 w 344"/>
                      <a:gd name="T1" fmla="*/ 138 h 175"/>
                      <a:gd name="T2" fmla="*/ 46 w 344"/>
                      <a:gd name="T3" fmla="*/ 133 h 175"/>
                      <a:gd name="T4" fmla="*/ 53 w 344"/>
                      <a:gd name="T5" fmla="*/ 52 h 175"/>
                      <a:gd name="T6" fmla="*/ 94 w 344"/>
                      <a:gd name="T7" fmla="*/ 21 h 175"/>
                      <a:gd name="T8" fmla="*/ 81 w 344"/>
                      <a:gd name="T9" fmla="*/ 152 h 175"/>
                      <a:gd name="T10" fmla="*/ 225 w 344"/>
                      <a:gd name="T11" fmla="*/ 157 h 175"/>
                      <a:gd name="T12" fmla="*/ 215 w 344"/>
                      <a:gd name="T13" fmla="*/ 28 h 175"/>
                      <a:gd name="T14" fmla="*/ 253 w 344"/>
                      <a:gd name="T15" fmla="*/ 92 h 175"/>
                      <a:gd name="T16" fmla="*/ 342 w 344"/>
                      <a:gd name="T17" fmla="*/ 57 h 175"/>
                      <a:gd name="T18" fmla="*/ 341 w 344"/>
                      <a:gd name="T19" fmla="*/ 55 h 175"/>
                      <a:gd name="T20" fmla="*/ 295 w 344"/>
                      <a:gd name="T21" fmla="*/ 75 h 175"/>
                      <a:gd name="T22" fmla="*/ 263 w 344"/>
                      <a:gd name="T23" fmla="*/ 80 h 175"/>
                      <a:gd name="T24" fmla="*/ 255 w 344"/>
                      <a:gd name="T25" fmla="*/ 85 h 175"/>
                      <a:gd name="T26" fmla="*/ 234 w 344"/>
                      <a:gd name="T27" fmla="*/ 51 h 175"/>
                      <a:gd name="T28" fmla="*/ 213 w 344"/>
                      <a:gd name="T29" fmla="*/ 10 h 175"/>
                      <a:gd name="T30" fmla="*/ 211 w 344"/>
                      <a:gd name="T31" fmla="*/ 41 h 175"/>
                      <a:gd name="T32" fmla="*/ 219 w 344"/>
                      <a:gd name="T33" fmla="*/ 156 h 175"/>
                      <a:gd name="T34" fmla="*/ 200 w 344"/>
                      <a:gd name="T35" fmla="*/ 159 h 175"/>
                      <a:gd name="T36" fmla="*/ 125 w 344"/>
                      <a:gd name="T37" fmla="*/ 152 h 175"/>
                      <a:gd name="T38" fmla="*/ 122 w 344"/>
                      <a:gd name="T39" fmla="*/ 109 h 175"/>
                      <a:gd name="T40" fmla="*/ 103 w 344"/>
                      <a:gd name="T41" fmla="*/ 135 h 175"/>
                      <a:gd name="T42" fmla="*/ 105 w 344"/>
                      <a:gd name="T43" fmla="*/ 41 h 175"/>
                      <a:gd name="T44" fmla="*/ 93 w 344"/>
                      <a:gd name="T45" fmla="*/ 103 h 175"/>
                      <a:gd name="T46" fmla="*/ 95 w 344"/>
                      <a:gd name="T47" fmla="*/ 66 h 175"/>
                      <a:gd name="T48" fmla="*/ 105 w 344"/>
                      <a:gd name="T49" fmla="*/ 1 h 175"/>
                      <a:gd name="T50" fmla="*/ 86 w 344"/>
                      <a:gd name="T51" fmla="*/ 18 h 175"/>
                      <a:gd name="T52" fmla="*/ 49 w 344"/>
                      <a:gd name="T53" fmla="*/ 48 h 175"/>
                      <a:gd name="T54" fmla="*/ 43 w 344"/>
                      <a:gd name="T55" fmla="*/ 72 h 175"/>
                      <a:gd name="T56" fmla="*/ 36 w 344"/>
                      <a:gd name="T57" fmla="*/ 128 h 175"/>
                      <a:gd name="T58" fmla="*/ 0 w 344"/>
                      <a:gd name="T59" fmla="*/ 138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44" h="175">
                        <a:moveTo>
                          <a:pt x="0" y="138"/>
                        </a:moveTo>
                        <a:cubicBezTo>
                          <a:pt x="7" y="139"/>
                          <a:pt x="46" y="139"/>
                          <a:pt x="46" y="133"/>
                        </a:cubicBezTo>
                        <a:cubicBezTo>
                          <a:pt x="46" y="128"/>
                          <a:pt x="50" y="64"/>
                          <a:pt x="53" y="52"/>
                        </a:cubicBezTo>
                        <a:cubicBezTo>
                          <a:pt x="57" y="41"/>
                          <a:pt x="94" y="18"/>
                          <a:pt x="94" y="21"/>
                        </a:cubicBezTo>
                        <a:cubicBezTo>
                          <a:pt x="94" y="24"/>
                          <a:pt x="82" y="147"/>
                          <a:pt x="81" y="152"/>
                        </a:cubicBezTo>
                        <a:cubicBezTo>
                          <a:pt x="79" y="158"/>
                          <a:pt x="229" y="175"/>
                          <a:pt x="225" y="157"/>
                        </a:cubicBezTo>
                        <a:cubicBezTo>
                          <a:pt x="222" y="138"/>
                          <a:pt x="215" y="28"/>
                          <a:pt x="215" y="28"/>
                        </a:cubicBezTo>
                        <a:cubicBezTo>
                          <a:pt x="215" y="28"/>
                          <a:pt x="247" y="86"/>
                          <a:pt x="253" y="92"/>
                        </a:cubicBezTo>
                        <a:cubicBezTo>
                          <a:pt x="259" y="98"/>
                          <a:pt x="344" y="65"/>
                          <a:pt x="342" y="57"/>
                        </a:cubicBezTo>
                        <a:cubicBezTo>
                          <a:pt x="342" y="56"/>
                          <a:pt x="342" y="56"/>
                          <a:pt x="341" y="55"/>
                        </a:cubicBezTo>
                        <a:cubicBezTo>
                          <a:pt x="329" y="61"/>
                          <a:pt x="307" y="72"/>
                          <a:pt x="295" y="75"/>
                        </a:cubicBezTo>
                        <a:cubicBezTo>
                          <a:pt x="278" y="79"/>
                          <a:pt x="263" y="80"/>
                          <a:pt x="263" y="80"/>
                        </a:cubicBezTo>
                        <a:cubicBezTo>
                          <a:pt x="263" y="80"/>
                          <a:pt x="258" y="85"/>
                          <a:pt x="255" y="85"/>
                        </a:cubicBezTo>
                        <a:cubicBezTo>
                          <a:pt x="253" y="84"/>
                          <a:pt x="246" y="72"/>
                          <a:pt x="234" y="51"/>
                        </a:cubicBezTo>
                        <a:cubicBezTo>
                          <a:pt x="222" y="30"/>
                          <a:pt x="213" y="11"/>
                          <a:pt x="213" y="10"/>
                        </a:cubicBezTo>
                        <a:cubicBezTo>
                          <a:pt x="213" y="8"/>
                          <a:pt x="211" y="30"/>
                          <a:pt x="211" y="41"/>
                        </a:cubicBezTo>
                        <a:cubicBezTo>
                          <a:pt x="212" y="52"/>
                          <a:pt x="219" y="156"/>
                          <a:pt x="219" y="156"/>
                        </a:cubicBezTo>
                        <a:cubicBezTo>
                          <a:pt x="219" y="156"/>
                          <a:pt x="219" y="157"/>
                          <a:pt x="200" y="159"/>
                        </a:cubicBezTo>
                        <a:cubicBezTo>
                          <a:pt x="186" y="160"/>
                          <a:pt x="150" y="156"/>
                          <a:pt x="125" y="152"/>
                        </a:cubicBezTo>
                        <a:cubicBezTo>
                          <a:pt x="121" y="143"/>
                          <a:pt x="121" y="112"/>
                          <a:pt x="122" y="109"/>
                        </a:cubicBezTo>
                        <a:cubicBezTo>
                          <a:pt x="122" y="105"/>
                          <a:pt x="107" y="144"/>
                          <a:pt x="103" y="135"/>
                        </a:cubicBezTo>
                        <a:cubicBezTo>
                          <a:pt x="99" y="125"/>
                          <a:pt x="104" y="52"/>
                          <a:pt x="105" y="41"/>
                        </a:cubicBezTo>
                        <a:cubicBezTo>
                          <a:pt x="107" y="34"/>
                          <a:pt x="99" y="73"/>
                          <a:pt x="93" y="103"/>
                        </a:cubicBezTo>
                        <a:cubicBezTo>
                          <a:pt x="93" y="90"/>
                          <a:pt x="94" y="76"/>
                          <a:pt x="95" y="66"/>
                        </a:cubicBezTo>
                        <a:cubicBezTo>
                          <a:pt x="98" y="42"/>
                          <a:pt x="104" y="3"/>
                          <a:pt x="105" y="1"/>
                        </a:cubicBezTo>
                        <a:cubicBezTo>
                          <a:pt x="107" y="0"/>
                          <a:pt x="94" y="13"/>
                          <a:pt x="86" y="18"/>
                        </a:cubicBezTo>
                        <a:cubicBezTo>
                          <a:pt x="79" y="22"/>
                          <a:pt x="51" y="46"/>
                          <a:pt x="49" y="48"/>
                        </a:cubicBezTo>
                        <a:cubicBezTo>
                          <a:pt x="47" y="49"/>
                          <a:pt x="46" y="55"/>
                          <a:pt x="43" y="72"/>
                        </a:cubicBezTo>
                        <a:cubicBezTo>
                          <a:pt x="41" y="88"/>
                          <a:pt x="40" y="122"/>
                          <a:pt x="36" y="128"/>
                        </a:cubicBezTo>
                        <a:cubicBezTo>
                          <a:pt x="33" y="135"/>
                          <a:pt x="0" y="138"/>
                          <a:pt x="0" y="138"/>
                        </a:cubicBezTo>
                        <a:close/>
                      </a:path>
                    </a:pathLst>
                  </a:custGeom>
                  <a:solidFill>
                    <a:srgbClr val="50504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8" name="Freeform 149"/>
                  <p:cNvSpPr/>
                  <p:nvPr/>
                </p:nvSpPr>
                <p:spPr bwMode="auto">
                  <a:xfrm>
                    <a:off x="10194926" y="1423989"/>
                    <a:ext cx="177800" cy="296863"/>
                  </a:xfrm>
                  <a:custGeom>
                    <a:avLst/>
                    <a:gdLst>
                      <a:gd name="T0" fmla="*/ 7 w 42"/>
                      <a:gd name="T1" fmla="*/ 9 h 70"/>
                      <a:gd name="T2" fmla="*/ 40 w 42"/>
                      <a:gd name="T3" fmla="*/ 10 h 70"/>
                      <a:gd name="T4" fmla="*/ 31 w 42"/>
                      <a:gd name="T5" fmla="*/ 59 h 70"/>
                      <a:gd name="T6" fmla="*/ 1 w 42"/>
                      <a:gd name="T7" fmla="*/ 62 h 70"/>
                      <a:gd name="T8" fmla="*/ 7 w 42"/>
                      <a:gd name="T9" fmla="*/ 9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70">
                        <a:moveTo>
                          <a:pt x="7" y="9"/>
                        </a:moveTo>
                        <a:cubicBezTo>
                          <a:pt x="16" y="3"/>
                          <a:pt x="38" y="0"/>
                          <a:pt x="40" y="10"/>
                        </a:cubicBezTo>
                        <a:cubicBezTo>
                          <a:pt x="42" y="20"/>
                          <a:pt x="41" y="52"/>
                          <a:pt x="31" y="59"/>
                        </a:cubicBezTo>
                        <a:cubicBezTo>
                          <a:pt x="20" y="66"/>
                          <a:pt x="3" y="70"/>
                          <a:pt x="1" y="62"/>
                        </a:cubicBezTo>
                        <a:cubicBezTo>
                          <a:pt x="0" y="55"/>
                          <a:pt x="7" y="9"/>
                          <a:pt x="7" y="9"/>
                        </a:cubicBezTo>
                        <a:close/>
                      </a:path>
                    </a:pathLst>
                  </a:custGeom>
                  <a:solidFill>
                    <a:srgbClr val="98986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9" name="Freeform 150"/>
                  <p:cNvSpPr/>
                  <p:nvPr/>
                </p:nvSpPr>
                <p:spPr bwMode="auto">
                  <a:xfrm>
                    <a:off x="10207626" y="1474789"/>
                    <a:ext cx="127000" cy="207963"/>
                  </a:xfrm>
                  <a:custGeom>
                    <a:avLst/>
                    <a:gdLst>
                      <a:gd name="T0" fmla="*/ 3 w 30"/>
                      <a:gd name="T1" fmla="*/ 7 h 49"/>
                      <a:gd name="T2" fmla="*/ 23 w 30"/>
                      <a:gd name="T3" fmla="*/ 3 h 49"/>
                      <a:gd name="T4" fmla="*/ 26 w 30"/>
                      <a:gd name="T5" fmla="*/ 29 h 49"/>
                      <a:gd name="T6" fmla="*/ 2 w 30"/>
                      <a:gd name="T7" fmla="*/ 47 h 49"/>
                      <a:gd name="T8" fmla="*/ 3 w 30"/>
                      <a:gd name="T9" fmla="*/ 7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" h="49">
                        <a:moveTo>
                          <a:pt x="3" y="7"/>
                        </a:moveTo>
                        <a:cubicBezTo>
                          <a:pt x="5" y="4"/>
                          <a:pt x="19" y="0"/>
                          <a:pt x="23" y="3"/>
                        </a:cubicBezTo>
                        <a:cubicBezTo>
                          <a:pt x="28" y="7"/>
                          <a:pt x="30" y="19"/>
                          <a:pt x="26" y="29"/>
                        </a:cubicBezTo>
                        <a:cubicBezTo>
                          <a:pt x="22" y="39"/>
                          <a:pt x="5" y="49"/>
                          <a:pt x="2" y="47"/>
                        </a:cubicBezTo>
                        <a:cubicBezTo>
                          <a:pt x="0" y="44"/>
                          <a:pt x="3" y="7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767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0" name="Freeform 151"/>
                  <p:cNvSpPr/>
                  <p:nvPr/>
                </p:nvSpPr>
                <p:spPr bwMode="auto">
                  <a:xfrm>
                    <a:off x="9215438" y="1431926"/>
                    <a:ext cx="182563" cy="293688"/>
                  </a:xfrm>
                  <a:custGeom>
                    <a:avLst/>
                    <a:gdLst>
                      <a:gd name="T0" fmla="*/ 35 w 43"/>
                      <a:gd name="T1" fmla="*/ 8 h 69"/>
                      <a:gd name="T2" fmla="*/ 2 w 43"/>
                      <a:gd name="T3" fmla="*/ 10 h 69"/>
                      <a:gd name="T4" fmla="*/ 12 w 43"/>
                      <a:gd name="T5" fmla="*/ 59 h 69"/>
                      <a:gd name="T6" fmla="*/ 41 w 43"/>
                      <a:gd name="T7" fmla="*/ 62 h 69"/>
                      <a:gd name="T8" fmla="*/ 35 w 43"/>
                      <a:gd name="T9" fmla="*/ 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69">
                        <a:moveTo>
                          <a:pt x="35" y="8"/>
                        </a:moveTo>
                        <a:cubicBezTo>
                          <a:pt x="27" y="3"/>
                          <a:pt x="4" y="0"/>
                          <a:pt x="2" y="10"/>
                        </a:cubicBezTo>
                        <a:cubicBezTo>
                          <a:pt x="0" y="20"/>
                          <a:pt x="1" y="52"/>
                          <a:pt x="12" y="59"/>
                        </a:cubicBezTo>
                        <a:cubicBezTo>
                          <a:pt x="22" y="66"/>
                          <a:pt x="40" y="69"/>
                          <a:pt x="41" y="62"/>
                        </a:cubicBezTo>
                        <a:cubicBezTo>
                          <a:pt x="43" y="55"/>
                          <a:pt x="35" y="8"/>
                          <a:pt x="35" y="8"/>
                        </a:cubicBezTo>
                        <a:close/>
                      </a:path>
                    </a:pathLst>
                  </a:custGeom>
                  <a:solidFill>
                    <a:srgbClr val="98986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1" name="Freeform 152"/>
                  <p:cNvSpPr/>
                  <p:nvPr/>
                </p:nvSpPr>
                <p:spPr bwMode="auto">
                  <a:xfrm>
                    <a:off x="9248776" y="1470026"/>
                    <a:ext cx="111125" cy="228600"/>
                  </a:xfrm>
                  <a:custGeom>
                    <a:avLst/>
                    <a:gdLst>
                      <a:gd name="T0" fmla="*/ 24 w 26"/>
                      <a:gd name="T1" fmla="*/ 9 h 54"/>
                      <a:gd name="T2" fmla="*/ 3 w 26"/>
                      <a:gd name="T3" fmla="*/ 10 h 54"/>
                      <a:gd name="T4" fmla="*/ 9 w 26"/>
                      <a:gd name="T5" fmla="*/ 44 h 54"/>
                      <a:gd name="T6" fmla="*/ 24 w 26"/>
                      <a:gd name="T7" fmla="*/ 48 h 54"/>
                      <a:gd name="T8" fmla="*/ 24 w 26"/>
                      <a:gd name="T9" fmla="*/ 9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54">
                        <a:moveTo>
                          <a:pt x="24" y="9"/>
                        </a:moveTo>
                        <a:cubicBezTo>
                          <a:pt x="18" y="7"/>
                          <a:pt x="7" y="0"/>
                          <a:pt x="3" y="10"/>
                        </a:cubicBezTo>
                        <a:cubicBezTo>
                          <a:pt x="0" y="20"/>
                          <a:pt x="5" y="39"/>
                          <a:pt x="9" y="44"/>
                        </a:cubicBezTo>
                        <a:cubicBezTo>
                          <a:pt x="12" y="49"/>
                          <a:pt x="23" y="54"/>
                          <a:pt x="24" y="48"/>
                        </a:cubicBezTo>
                        <a:cubicBezTo>
                          <a:pt x="26" y="42"/>
                          <a:pt x="24" y="9"/>
                          <a:pt x="24" y="9"/>
                        </a:cubicBezTo>
                        <a:close/>
                      </a:path>
                    </a:pathLst>
                  </a:custGeom>
                  <a:solidFill>
                    <a:srgbClr val="7679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2" name="Freeform 153"/>
                  <p:cNvSpPr/>
                  <p:nvPr/>
                </p:nvSpPr>
                <p:spPr bwMode="auto">
                  <a:xfrm>
                    <a:off x="9398001" y="1020764"/>
                    <a:ext cx="477838" cy="261938"/>
                  </a:xfrm>
                  <a:custGeom>
                    <a:avLst/>
                    <a:gdLst>
                      <a:gd name="T0" fmla="*/ 110 w 113"/>
                      <a:gd name="T1" fmla="*/ 27 h 62"/>
                      <a:gd name="T2" fmla="*/ 91 w 113"/>
                      <a:gd name="T3" fmla="*/ 14 h 62"/>
                      <a:gd name="T4" fmla="*/ 69 w 113"/>
                      <a:gd name="T5" fmla="*/ 12 h 62"/>
                      <a:gd name="T6" fmla="*/ 57 w 113"/>
                      <a:gd name="T7" fmla="*/ 15 h 62"/>
                      <a:gd name="T8" fmla="*/ 42 w 113"/>
                      <a:gd name="T9" fmla="*/ 14 h 62"/>
                      <a:gd name="T10" fmla="*/ 30 w 113"/>
                      <a:gd name="T11" fmla="*/ 14 h 62"/>
                      <a:gd name="T12" fmla="*/ 23 w 113"/>
                      <a:gd name="T13" fmla="*/ 24 h 62"/>
                      <a:gd name="T14" fmla="*/ 46 w 113"/>
                      <a:gd name="T15" fmla="*/ 52 h 62"/>
                      <a:gd name="T16" fmla="*/ 89 w 113"/>
                      <a:gd name="T17" fmla="*/ 50 h 62"/>
                      <a:gd name="T18" fmla="*/ 112 w 113"/>
                      <a:gd name="T19" fmla="*/ 38 h 62"/>
                      <a:gd name="T20" fmla="*/ 110 w 113"/>
                      <a:gd name="T21" fmla="*/ 27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3" h="62">
                        <a:moveTo>
                          <a:pt x="110" y="27"/>
                        </a:moveTo>
                        <a:cubicBezTo>
                          <a:pt x="107" y="19"/>
                          <a:pt x="100" y="14"/>
                          <a:pt x="91" y="14"/>
                        </a:cubicBezTo>
                        <a:cubicBezTo>
                          <a:pt x="91" y="7"/>
                          <a:pt x="73" y="0"/>
                          <a:pt x="69" y="12"/>
                        </a:cubicBezTo>
                        <a:cubicBezTo>
                          <a:pt x="67" y="12"/>
                          <a:pt x="61" y="7"/>
                          <a:pt x="57" y="15"/>
                        </a:cubicBezTo>
                        <a:cubicBezTo>
                          <a:pt x="58" y="11"/>
                          <a:pt x="44" y="5"/>
                          <a:pt x="42" y="14"/>
                        </a:cubicBezTo>
                        <a:cubicBezTo>
                          <a:pt x="41" y="15"/>
                          <a:pt x="35" y="10"/>
                          <a:pt x="30" y="14"/>
                        </a:cubicBezTo>
                        <a:cubicBezTo>
                          <a:pt x="23" y="20"/>
                          <a:pt x="23" y="24"/>
                          <a:pt x="23" y="24"/>
                        </a:cubicBezTo>
                        <a:cubicBezTo>
                          <a:pt x="3" y="18"/>
                          <a:pt x="0" y="59"/>
                          <a:pt x="46" y="52"/>
                        </a:cubicBezTo>
                        <a:cubicBezTo>
                          <a:pt x="61" y="50"/>
                          <a:pt x="62" y="62"/>
                          <a:pt x="89" y="50"/>
                        </a:cubicBezTo>
                        <a:cubicBezTo>
                          <a:pt x="99" y="45"/>
                          <a:pt x="106" y="56"/>
                          <a:pt x="112" y="38"/>
                        </a:cubicBezTo>
                        <a:cubicBezTo>
                          <a:pt x="113" y="36"/>
                          <a:pt x="111" y="29"/>
                          <a:pt x="110" y="27"/>
                        </a:cubicBezTo>
                        <a:close/>
                      </a:path>
                    </a:pathLst>
                  </a:custGeom>
                  <a:solidFill>
                    <a:srgbClr val="FBD2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3" name="Freeform 154"/>
                  <p:cNvSpPr/>
                  <p:nvPr/>
                </p:nvSpPr>
                <p:spPr bwMode="auto">
                  <a:xfrm>
                    <a:off x="9405938" y="1058864"/>
                    <a:ext cx="512763" cy="203200"/>
                  </a:xfrm>
                  <a:custGeom>
                    <a:avLst/>
                    <a:gdLst>
                      <a:gd name="T0" fmla="*/ 121 w 121"/>
                      <a:gd name="T1" fmla="*/ 14 h 48"/>
                      <a:gd name="T2" fmla="*/ 102 w 121"/>
                      <a:gd name="T3" fmla="*/ 1 h 48"/>
                      <a:gd name="T4" fmla="*/ 95 w 121"/>
                      <a:gd name="T5" fmla="*/ 4 h 48"/>
                      <a:gd name="T6" fmla="*/ 68 w 121"/>
                      <a:gd name="T7" fmla="*/ 29 h 48"/>
                      <a:gd name="T8" fmla="*/ 30 w 121"/>
                      <a:gd name="T9" fmla="*/ 21 h 48"/>
                      <a:gd name="T10" fmla="*/ 11 w 121"/>
                      <a:gd name="T11" fmla="*/ 27 h 48"/>
                      <a:gd name="T12" fmla="*/ 3 w 121"/>
                      <a:gd name="T13" fmla="*/ 28 h 48"/>
                      <a:gd name="T14" fmla="*/ 0 w 121"/>
                      <a:gd name="T15" fmla="*/ 31 h 48"/>
                      <a:gd name="T16" fmla="*/ 30 w 121"/>
                      <a:gd name="T17" fmla="*/ 41 h 48"/>
                      <a:gd name="T18" fmla="*/ 86 w 121"/>
                      <a:gd name="T19" fmla="*/ 41 h 48"/>
                      <a:gd name="T20" fmla="*/ 121 w 121"/>
                      <a:gd name="T21" fmla="*/ 1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1" h="48">
                        <a:moveTo>
                          <a:pt x="121" y="14"/>
                        </a:moveTo>
                        <a:cubicBezTo>
                          <a:pt x="120" y="13"/>
                          <a:pt x="102" y="1"/>
                          <a:pt x="102" y="1"/>
                        </a:cubicBezTo>
                        <a:cubicBezTo>
                          <a:pt x="102" y="1"/>
                          <a:pt x="97" y="0"/>
                          <a:pt x="95" y="4"/>
                        </a:cubicBezTo>
                        <a:cubicBezTo>
                          <a:pt x="92" y="8"/>
                          <a:pt x="78" y="26"/>
                          <a:pt x="68" y="29"/>
                        </a:cubicBezTo>
                        <a:cubicBezTo>
                          <a:pt x="59" y="32"/>
                          <a:pt x="38" y="21"/>
                          <a:pt x="30" y="21"/>
                        </a:cubicBezTo>
                        <a:cubicBezTo>
                          <a:pt x="22" y="20"/>
                          <a:pt x="16" y="26"/>
                          <a:pt x="11" y="27"/>
                        </a:cubicBezTo>
                        <a:cubicBezTo>
                          <a:pt x="7" y="28"/>
                          <a:pt x="4" y="27"/>
                          <a:pt x="3" y="28"/>
                        </a:cubicBezTo>
                        <a:cubicBezTo>
                          <a:pt x="2" y="28"/>
                          <a:pt x="0" y="31"/>
                          <a:pt x="0" y="31"/>
                        </a:cubicBezTo>
                        <a:cubicBezTo>
                          <a:pt x="0" y="31"/>
                          <a:pt x="8" y="39"/>
                          <a:pt x="30" y="41"/>
                        </a:cubicBezTo>
                        <a:cubicBezTo>
                          <a:pt x="52" y="43"/>
                          <a:pt x="73" y="48"/>
                          <a:pt x="86" y="41"/>
                        </a:cubicBezTo>
                        <a:cubicBezTo>
                          <a:pt x="100" y="35"/>
                          <a:pt x="121" y="14"/>
                          <a:pt x="121" y="14"/>
                        </a:cubicBezTo>
                        <a:close/>
                      </a:path>
                    </a:pathLst>
                  </a:custGeom>
                  <a:solidFill>
                    <a:srgbClr val="A156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4" name="Freeform 155"/>
                  <p:cNvSpPr>
                    <a:spLocks noEditPoints="1"/>
                  </p:cNvSpPr>
                  <p:nvPr/>
                </p:nvSpPr>
                <p:spPr bwMode="auto">
                  <a:xfrm>
                    <a:off x="9274176" y="1062039"/>
                    <a:ext cx="1000125" cy="1108075"/>
                  </a:xfrm>
                  <a:custGeom>
                    <a:avLst/>
                    <a:gdLst>
                      <a:gd name="T0" fmla="*/ 227 w 236"/>
                      <a:gd name="T1" fmla="*/ 122 h 261"/>
                      <a:gd name="T2" fmla="*/ 206 w 236"/>
                      <a:gd name="T3" fmla="*/ 23 h 261"/>
                      <a:gd name="T4" fmla="*/ 128 w 236"/>
                      <a:gd name="T5" fmla="*/ 0 h 261"/>
                      <a:gd name="T6" fmla="*/ 133 w 236"/>
                      <a:gd name="T7" fmla="*/ 0 h 261"/>
                      <a:gd name="T8" fmla="*/ 131 w 236"/>
                      <a:gd name="T9" fmla="*/ 11 h 261"/>
                      <a:gd name="T10" fmla="*/ 87 w 236"/>
                      <a:gd name="T11" fmla="*/ 35 h 261"/>
                      <a:gd name="T12" fmla="*/ 48 w 236"/>
                      <a:gd name="T13" fmla="*/ 26 h 261"/>
                      <a:gd name="T14" fmla="*/ 31 w 236"/>
                      <a:gd name="T15" fmla="*/ 30 h 261"/>
                      <a:gd name="T16" fmla="*/ 7 w 236"/>
                      <a:gd name="T17" fmla="*/ 127 h 261"/>
                      <a:gd name="T18" fmla="*/ 2 w 236"/>
                      <a:gd name="T19" fmla="*/ 153 h 261"/>
                      <a:gd name="T20" fmla="*/ 24 w 236"/>
                      <a:gd name="T21" fmla="*/ 178 h 261"/>
                      <a:gd name="T22" fmla="*/ 35 w 236"/>
                      <a:gd name="T23" fmla="*/ 244 h 261"/>
                      <a:gd name="T24" fmla="*/ 199 w 236"/>
                      <a:gd name="T25" fmla="*/ 242 h 261"/>
                      <a:gd name="T26" fmla="*/ 216 w 236"/>
                      <a:gd name="T27" fmla="*/ 163 h 261"/>
                      <a:gd name="T28" fmla="*/ 231 w 236"/>
                      <a:gd name="T29" fmla="*/ 144 h 261"/>
                      <a:gd name="T30" fmla="*/ 227 w 236"/>
                      <a:gd name="T31" fmla="*/ 122 h 261"/>
                      <a:gd name="T32" fmla="*/ 127 w 236"/>
                      <a:gd name="T33" fmla="*/ 0 h 261"/>
                      <a:gd name="T34" fmla="*/ 124 w 236"/>
                      <a:gd name="T35" fmla="*/ 0 h 261"/>
                      <a:gd name="T36" fmla="*/ 127 w 236"/>
                      <a:gd name="T37" fmla="*/ 0 h 261"/>
                      <a:gd name="T38" fmla="*/ 124 w 236"/>
                      <a:gd name="T39" fmla="*/ 0 h 261"/>
                      <a:gd name="T40" fmla="*/ 121 w 236"/>
                      <a:gd name="T41" fmla="*/ 0 h 261"/>
                      <a:gd name="T42" fmla="*/ 124 w 236"/>
                      <a:gd name="T43" fmla="*/ 0 h 261"/>
                      <a:gd name="T44" fmla="*/ 121 w 236"/>
                      <a:gd name="T45" fmla="*/ 0 h 261"/>
                      <a:gd name="T46" fmla="*/ 118 w 236"/>
                      <a:gd name="T47" fmla="*/ 0 h 261"/>
                      <a:gd name="T48" fmla="*/ 121 w 236"/>
                      <a:gd name="T49" fmla="*/ 0 h 261"/>
                      <a:gd name="T50" fmla="*/ 117 w 236"/>
                      <a:gd name="T51" fmla="*/ 0 h 261"/>
                      <a:gd name="T52" fmla="*/ 114 w 236"/>
                      <a:gd name="T53" fmla="*/ 0 h 261"/>
                      <a:gd name="T54" fmla="*/ 117 w 236"/>
                      <a:gd name="T55" fmla="*/ 0 h 261"/>
                      <a:gd name="T56" fmla="*/ 114 w 236"/>
                      <a:gd name="T57" fmla="*/ 0 h 261"/>
                      <a:gd name="T58" fmla="*/ 111 w 236"/>
                      <a:gd name="T59" fmla="*/ 0 h 261"/>
                      <a:gd name="T60" fmla="*/ 114 w 236"/>
                      <a:gd name="T61" fmla="*/ 0 h 261"/>
                      <a:gd name="T62" fmla="*/ 111 w 236"/>
                      <a:gd name="T63" fmla="*/ 0 h 261"/>
                      <a:gd name="T64" fmla="*/ 103 w 236"/>
                      <a:gd name="T65" fmla="*/ 0 h 261"/>
                      <a:gd name="T66" fmla="*/ 111 w 236"/>
                      <a:gd name="T67" fmla="*/ 0 h 261"/>
                      <a:gd name="T68" fmla="*/ 102 w 236"/>
                      <a:gd name="T69" fmla="*/ 1 h 261"/>
                      <a:gd name="T70" fmla="*/ 100 w 236"/>
                      <a:gd name="T71" fmla="*/ 1 h 261"/>
                      <a:gd name="T72" fmla="*/ 102 w 236"/>
                      <a:gd name="T73" fmla="*/ 1 h 261"/>
                      <a:gd name="T74" fmla="*/ 33 w 236"/>
                      <a:gd name="T75" fmla="*/ 27 h 261"/>
                      <a:gd name="T76" fmla="*/ 32 w 236"/>
                      <a:gd name="T77" fmla="*/ 28 h 261"/>
                      <a:gd name="T78" fmla="*/ 33 w 236"/>
                      <a:gd name="T79" fmla="*/ 27 h 261"/>
                      <a:gd name="T80" fmla="*/ 32 w 236"/>
                      <a:gd name="T81" fmla="*/ 29 h 261"/>
                      <a:gd name="T82" fmla="*/ 31 w 236"/>
                      <a:gd name="T83" fmla="*/ 30 h 261"/>
                      <a:gd name="T84" fmla="*/ 32 w 236"/>
                      <a:gd name="T85" fmla="*/ 29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36" h="261">
                        <a:moveTo>
                          <a:pt x="227" y="122"/>
                        </a:moveTo>
                        <a:cubicBezTo>
                          <a:pt x="228" y="114"/>
                          <a:pt x="236" y="54"/>
                          <a:pt x="206" y="23"/>
                        </a:cubicBezTo>
                        <a:cubicBezTo>
                          <a:pt x="191" y="8"/>
                          <a:pt x="160" y="1"/>
                          <a:pt x="128" y="0"/>
                        </a:cubicBezTo>
                        <a:cubicBezTo>
                          <a:pt x="129" y="0"/>
                          <a:pt x="131" y="0"/>
                          <a:pt x="133" y="0"/>
                        </a:cubicBezTo>
                        <a:cubicBezTo>
                          <a:pt x="133" y="4"/>
                          <a:pt x="133" y="7"/>
                          <a:pt x="131" y="11"/>
                        </a:cubicBezTo>
                        <a:cubicBezTo>
                          <a:pt x="123" y="25"/>
                          <a:pt x="95" y="38"/>
                          <a:pt x="87" y="35"/>
                        </a:cubicBezTo>
                        <a:cubicBezTo>
                          <a:pt x="80" y="32"/>
                          <a:pt x="56" y="20"/>
                          <a:pt x="48" y="26"/>
                        </a:cubicBezTo>
                        <a:cubicBezTo>
                          <a:pt x="44" y="29"/>
                          <a:pt x="37" y="31"/>
                          <a:pt x="31" y="30"/>
                        </a:cubicBezTo>
                        <a:cubicBezTo>
                          <a:pt x="10" y="62"/>
                          <a:pt x="9" y="123"/>
                          <a:pt x="7" y="127"/>
                        </a:cubicBezTo>
                        <a:cubicBezTo>
                          <a:pt x="4" y="132"/>
                          <a:pt x="0" y="145"/>
                          <a:pt x="2" y="153"/>
                        </a:cubicBezTo>
                        <a:cubicBezTo>
                          <a:pt x="3" y="160"/>
                          <a:pt x="23" y="171"/>
                          <a:pt x="24" y="178"/>
                        </a:cubicBezTo>
                        <a:cubicBezTo>
                          <a:pt x="25" y="185"/>
                          <a:pt x="26" y="231"/>
                          <a:pt x="35" y="244"/>
                        </a:cubicBezTo>
                        <a:cubicBezTo>
                          <a:pt x="43" y="257"/>
                          <a:pt x="193" y="261"/>
                          <a:pt x="199" y="242"/>
                        </a:cubicBezTo>
                        <a:cubicBezTo>
                          <a:pt x="205" y="223"/>
                          <a:pt x="207" y="170"/>
                          <a:pt x="216" y="163"/>
                        </a:cubicBezTo>
                        <a:cubicBezTo>
                          <a:pt x="225" y="157"/>
                          <a:pt x="230" y="152"/>
                          <a:pt x="231" y="144"/>
                        </a:cubicBezTo>
                        <a:cubicBezTo>
                          <a:pt x="233" y="137"/>
                          <a:pt x="227" y="122"/>
                          <a:pt x="227" y="122"/>
                        </a:cubicBezTo>
                        <a:close/>
                        <a:moveTo>
                          <a:pt x="127" y="0"/>
                        </a:moveTo>
                        <a:cubicBezTo>
                          <a:pt x="126" y="0"/>
                          <a:pt x="125" y="0"/>
                          <a:pt x="124" y="0"/>
                        </a:cubicBezTo>
                        <a:cubicBezTo>
                          <a:pt x="125" y="0"/>
                          <a:pt x="126" y="0"/>
                          <a:pt x="127" y="0"/>
                        </a:cubicBezTo>
                        <a:close/>
                        <a:moveTo>
                          <a:pt x="124" y="0"/>
                        </a:moveTo>
                        <a:cubicBezTo>
                          <a:pt x="123" y="0"/>
                          <a:pt x="122" y="0"/>
                          <a:pt x="121" y="0"/>
                        </a:cubicBezTo>
                        <a:cubicBezTo>
                          <a:pt x="122" y="0"/>
                          <a:pt x="123" y="0"/>
                          <a:pt x="124" y="0"/>
                        </a:cubicBezTo>
                        <a:close/>
                        <a:moveTo>
                          <a:pt x="121" y="0"/>
                        </a:moveTo>
                        <a:cubicBezTo>
                          <a:pt x="120" y="0"/>
                          <a:pt x="119" y="0"/>
                          <a:pt x="118" y="0"/>
                        </a:cubicBezTo>
                        <a:cubicBezTo>
                          <a:pt x="119" y="0"/>
                          <a:pt x="120" y="0"/>
                          <a:pt x="121" y="0"/>
                        </a:cubicBezTo>
                        <a:close/>
                        <a:moveTo>
                          <a:pt x="117" y="0"/>
                        </a:moveTo>
                        <a:cubicBezTo>
                          <a:pt x="116" y="0"/>
                          <a:pt x="115" y="0"/>
                          <a:pt x="114" y="0"/>
                        </a:cubicBezTo>
                        <a:cubicBezTo>
                          <a:pt x="115" y="0"/>
                          <a:pt x="116" y="0"/>
                          <a:pt x="117" y="0"/>
                        </a:cubicBezTo>
                        <a:close/>
                        <a:moveTo>
                          <a:pt x="114" y="0"/>
                        </a:moveTo>
                        <a:cubicBezTo>
                          <a:pt x="113" y="0"/>
                          <a:pt x="112" y="0"/>
                          <a:pt x="111" y="0"/>
                        </a:cubicBezTo>
                        <a:cubicBezTo>
                          <a:pt x="112" y="0"/>
                          <a:pt x="113" y="0"/>
                          <a:pt x="114" y="0"/>
                        </a:cubicBezTo>
                        <a:close/>
                        <a:moveTo>
                          <a:pt x="111" y="0"/>
                        </a:moveTo>
                        <a:cubicBezTo>
                          <a:pt x="108" y="0"/>
                          <a:pt x="106" y="0"/>
                          <a:pt x="103" y="0"/>
                        </a:cubicBezTo>
                        <a:cubicBezTo>
                          <a:pt x="106" y="0"/>
                          <a:pt x="108" y="0"/>
                          <a:pt x="111" y="0"/>
                        </a:cubicBezTo>
                        <a:close/>
                        <a:moveTo>
                          <a:pt x="102" y="1"/>
                        </a:moveTo>
                        <a:cubicBezTo>
                          <a:pt x="102" y="1"/>
                          <a:pt x="101" y="1"/>
                          <a:pt x="100" y="1"/>
                        </a:cubicBezTo>
                        <a:cubicBezTo>
                          <a:pt x="101" y="1"/>
                          <a:pt x="102" y="1"/>
                          <a:pt x="102" y="1"/>
                        </a:cubicBezTo>
                        <a:close/>
                        <a:moveTo>
                          <a:pt x="33" y="27"/>
                        </a:moveTo>
                        <a:cubicBezTo>
                          <a:pt x="32" y="28"/>
                          <a:pt x="32" y="28"/>
                          <a:pt x="32" y="28"/>
                        </a:cubicBezTo>
                        <a:lnTo>
                          <a:pt x="33" y="27"/>
                        </a:lnTo>
                        <a:close/>
                        <a:moveTo>
                          <a:pt x="32" y="29"/>
                        </a:moveTo>
                        <a:cubicBezTo>
                          <a:pt x="31" y="29"/>
                          <a:pt x="31" y="30"/>
                          <a:pt x="31" y="30"/>
                        </a:cubicBezTo>
                        <a:cubicBezTo>
                          <a:pt x="31" y="30"/>
                          <a:pt x="31" y="29"/>
                          <a:pt x="32" y="29"/>
                        </a:cubicBezTo>
                        <a:close/>
                      </a:path>
                    </a:pathLst>
                  </a:custGeom>
                  <a:solidFill>
                    <a:srgbClr val="A4A5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5" name="Freeform 156"/>
                  <p:cNvSpPr/>
                  <p:nvPr/>
                </p:nvSpPr>
                <p:spPr bwMode="auto">
                  <a:xfrm>
                    <a:off x="9464676" y="1738314"/>
                    <a:ext cx="611188" cy="355600"/>
                  </a:xfrm>
                  <a:custGeom>
                    <a:avLst/>
                    <a:gdLst>
                      <a:gd name="T0" fmla="*/ 132 w 144"/>
                      <a:gd name="T1" fmla="*/ 4 h 84"/>
                      <a:gd name="T2" fmla="*/ 3 w 144"/>
                      <a:gd name="T3" fmla="*/ 11 h 84"/>
                      <a:gd name="T4" fmla="*/ 2 w 144"/>
                      <a:gd name="T5" fmla="*/ 68 h 84"/>
                      <a:gd name="T6" fmla="*/ 120 w 144"/>
                      <a:gd name="T7" fmla="*/ 77 h 84"/>
                      <a:gd name="T8" fmla="*/ 132 w 144"/>
                      <a:gd name="T9" fmla="*/ 4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" h="84">
                        <a:moveTo>
                          <a:pt x="132" y="4"/>
                        </a:moveTo>
                        <a:cubicBezTo>
                          <a:pt x="51" y="0"/>
                          <a:pt x="1" y="2"/>
                          <a:pt x="3" y="11"/>
                        </a:cubicBezTo>
                        <a:cubicBezTo>
                          <a:pt x="6" y="24"/>
                          <a:pt x="0" y="59"/>
                          <a:pt x="2" y="68"/>
                        </a:cubicBezTo>
                        <a:cubicBezTo>
                          <a:pt x="5" y="84"/>
                          <a:pt x="108" y="80"/>
                          <a:pt x="120" y="77"/>
                        </a:cubicBezTo>
                        <a:cubicBezTo>
                          <a:pt x="144" y="70"/>
                          <a:pt x="142" y="26"/>
                          <a:pt x="132" y="4"/>
                        </a:cubicBezTo>
                        <a:close/>
                      </a:path>
                    </a:pathLst>
                  </a:custGeom>
                  <a:solidFill>
                    <a:srgbClr val="999B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6" name="Freeform 157"/>
                  <p:cNvSpPr/>
                  <p:nvPr/>
                </p:nvSpPr>
                <p:spPr bwMode="auto">
                  <a:xfrm>
                    <a:off x="9350376" y="1346201"/>
                    <a:ext cx="319088" cy="374650"/>
                  </a:xfrm>
                  <a:custGeom>
                    <a:avLst/>
                    <a:gdLst>
                      <a:gd name="T0" fmla="*/ 44 w 75"/>
                      <a:gd name="T1" fmla="*/ 3 h 88"/>
                      <a:gd name="T2" fmla="*/ 71 w 75"/>
                      <a:gd name="T3" fmla="*/ 49 h 88"/>
                      <a:gd name="T4" fmla="*/ 30 w 75"/>
                      <a:gd name="T5" fmla="*/ 85 h 88"/>
                      <a:gd name="T6" fmla="*/ 4 w 75"/>
                      <a:gd name="T7" fmla="*/ 38 h 88"/>
                      <a:gd name="T8" fmla="*/ 44 w 75"/>
                      <a:gd name="T9" fmla="*/ 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88">
                        <a:moveTo>
                          <a:pt x="44" y="3"/>
                        </a:moveTo>
                        <a:cubicBezTo>
                          <a:pt x="63" y="6"/>
                          <a:pt x="75" y="27"/>
                          <a:pt x="71" y="49"/>
                        </a:cubicBezTo>
                        <a:cubicBezTo>
                          <a:pt x="67" y="72"/>
                          <a:pt x="49" y="88"/>
                          <a:pt x="30" y="85"/>
                        </a:cubicBezTo>
                        <a:cubicBezTo>
                          <a:pt x="12" y="82"/>
                          <a:pt x="0" y="61"/>
                          <a:pt x="4" y="38"/>
                        </a:cubicBezTo>
                        <a:cubicBezTo>
                          <a:pt x="8" y="16"/>
                          <a:pt x="26" y="0"/>
                          <a:pt x="44" y="3"/>
                        </a:cubicBez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7" name="Freeform 158"/>
                  <p:cNvSpPr/>
                  <p:nvPr/>
                </p:nvSpPr>
                <p:spPr bwMode="auto">
                  <a:xfrm>
                    <a:off x="9786938" y="1325564"/>
                    <a:ext cx="322263" cy="390525"/>
                  </a:xfrm>
                  <a:custGeom>
                    <a:avLst/>
                    <a:gdLst>
                      <a:gd name="T0" fmla="*/ 41 w 76"/>
                      <a:gd name="T1" fmla="*/ 4 h 92"/>
                      <a:gd name="T2" fmla="*/ 75 w 76"/>
                      <a:gd name="T3" fmla="*/ 52 h 92"/>
                      <a:gd name="T4" fmla="*/ 36 w 76"/>
                      <a:gd name="T5" fmla="*/ 88 h 92"/>
                      <a:gd name="T6" fmla="*/ 2 w 76"/>
                      <a:gd name="T7" fmla="*/ 40 h 92"/>
                      <a:gd name="T8" fmla="*/ 41 w 76"/>
                      <a:gd name="T9" fmla="*/ 4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92">
                        <a:moveTo>
                          <a:pt x="41" y="4"/>
                        </a:moveTo>
                        <a:cubicBezTo>
                          <a:pt x="61" y="7"/>
                          <a:pt x="76" y="29"/>
                          <a:pt x="75" y="52"/>
                        </a:cubicBezTo>
                        <a:cubicBezTo>
                          <a:pt x="73" y="75"/>
                          <a:pt x="56" y="92"/>
                          <a:pt x="36" y="88"/>
                        </a:cubicBezTo>
                        <a:cubicBezTo>
                          <a:pt x="15" y="85"/>
                          <a:pt x="0" y="63"/>
                          <a:pt x="2" y="40"/>
                        </a:cubicBezTo>
                        <a:cubicBezTo>
                          <a:pt x="3" y="17"/>
                          <a:pt x="20" y="0"/>
                          <a:pt x="41" y="4"/>
                        </a:cubicBez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8" name="Freeform 159"/>
                  <p:cNvSpPr/>
                  <p:nvPr/>
                </p:nvSpPr>
                <p:spPr bwMode="auto">
                  <a:xfrm>
                    <a:off x="9274176" y="1087439"/>
                    <a:ext cx="1000125" cy="1082675"/>
                  </a:xfrm>
                  <a:custGeom>
                    <a:avLst/>
                    <a:gdLst>
                      <a:gd name="T0" fmla="*/ 227 w 236"/>
                      <a:gd name="T1" fmla="*/ 116 h 255"/>
                      <a:gd name="T2" fmla="*/ 206 w 236"/>
                      <a:gd name="T3" fmla="*/ 17 h 255"/>
                      <a:gd name="T4" fmla="*/ 172 w 236"/>
                      <a:gd name="T5" fmla="*/ 0 h 255"/>
                      <a:gd name="T6" fmla="*/ 214 w 236"/>
                      <a:gd name="T7" fmla="*/ 63 h 255"/>
                      <a:gd name="T8" fmla="*/ 207 w 236"/>
                      <a:gd name="T9" fmla="*/ 109 h 255"/>
                      <a:gd name="T10" fmla="*/ 214 w 236"/>
                      <a:gd name="T11" fmla="*/ 132 h 255"/>
                      <a:gd name="T12" fmla="*/ 205 w 236"/>
                      <a:gd name="T13" fmla="*/ 165 h 255"/>
                      <a:gd name="T14" fmla="*/ 188 w 236"/>
                      <a:gd name="T15" fmla="*/ 231 h 255"/>
                      <a:gd name="T16" fmla="*/ 51 w 236"/>
                      <a:gd name="T17" fmla="*/ 237 h 255"/>
                      <a:gd name="T18" fmla="*/ 28 w 236"/>
                      <a:gd name="T19" fmla="*/ 169 h 255"/>
                      <a:gd name="T20" fmla="*/ 27 w 236"/>
                      <a:gd name="T21" fmla="*/ 143 h 255"/>
                      <a:gd name="T22" fmla="*/ 10 w 236"/>
                      <a:gd name="T23" fmla="*/ 129 h 255"/>
                      <a:gd name="T24" fmla="*/ 17 w 236"/>
                      <a:gd name="T25" fmla="*/ 59 h 255"/>
                      <a:gd name="T26" fmla="*/ 7 w 236"/>
                      <a:gd name="T27" fmla="*/ 121 h 255"/>
                      <a:gd name="T28" fmla="*/ 2 w 236"/>
                      <a:gd name="T29" fmla="*/ 147 h 255"/>
                      <a:gd name="T30" fmla="*/ 24 w 236"/>
                      <a:gd name="T31" fmla="*/ 172 h 255"/>
                      <a:gd name="T32" fmla="*/ 35 w 236"/>
                      <a:gd name="T33" fmla="*/ 238 h 255"/>
                      <a:gd name="T34" fmla="*/ 199 w 236"/>
                      <a:gd name="T35" fmla="*/ 236 h 255"/>
                      <a:gd name="T36" fmla="*/ 216 w 236"/>
                      <a:gd name="T37" fmla="*/ 157 h 255"/>
                      <a:gd name="T38" fmla="*/ 231 w 236"/>
                      <a:gd name="T39" fmla="*/ 138 h 255"/>
                      <a:gd name="T40" fmla="*/ 227 w 236"/>
                      <a:gd name="T41" fmla="*/ 116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36" h="255">
                        <a:moveTo>
                          <a:pt x="227" y="116"/>
                        </a:moveTo>
                        <a:cubicBezTo>
                          <a:pt x="228" y="108"/>
                          <a:pt x="236" y="48"/>
                          <a:pt x="206" y="17"/>
                        </a:cubicBezTo>
                        <a:cubicBezTo>
                          <a:pt x="199" y="9"/>
                          <a:pt x="186" y="4"/>
                          <a:pt x="172" y="0"/>
                        </a:cubicBezTo>
                        <a:cubicBezTo>
                          <a:pt x="188" y="19"/>
                          <a:pt x="208" y="44"/>
                          <a:pt x="214" y="63"/>
                        </a:cubicBezTo>
                        <a:cubicBezTo>
                          <a:pt x="223" y="96"/>
                          <a:pt x="210" y="101"/>
                          <a:pt x="207" y="109"/>
                        </a:cubicBezTo>
                        <a:cubicBezTo>
                          <a:pt x="204" y="116"/>
                          <a:pt x="217" y="119"/>
                          <a:pt x="214" y="132"/>
                        </a:cubicBezTo>
                        <a:cubicBezTo>
                          <a:pt x="211" y="144"/>
                          <a:pt x="210" y="147"/>
                          <a:pt x="205" y="165"/>
                        </a:cubicBezTo>
                        <a:cubicBezTo>
                          <a:pt x="200" y="184"/>
                          <a:pt x="200" y="222"/>
                          <a:pt x="188" y="231"/>
                        </a:cubicBezTo>
                        <a:cubicBezTo>
                          <a:pt x="176" y="240"/>
                          <a:pt x="63" y="238"/>
                          <a:pt x="51" y="237"/>
                        </a:cubicBezTo>
                        <a:cubicBezTo>
                          <a:pt x="40" y="236"/>
                          <a:pt x="29" y="171"/>
                          <a:pt x="28" y="169"/>
                        </a:cubicBezTo>
                        <a:cubicBezTo>
                          <a:pt x="28" y="166"/>
                          <a:pt x="31" y="139"/>
                          <a:pt x="27" y="143"/>
                        </a:cubicBezTo>
                        <a:cubicBezTo>
                          <a:pt x="24" y="146"/>
                          <a:pt x="9" y="136"/>
                          <a:pt x="10" y="129"/>
                        </a:cubicBezTo>
                        <a:cubicBezTo>
                          <a:pt x="10" y="124"/>
                          <a:pt x="14" y="87"/>
                          <a:pt x="17" y="59"/>
                        </a:cubicBezTo>
                        <a:cubicBezTo>
                          <a:pt x="9" y="88"/>
                          <a:pt x="8" y="118"/>
                          <a:pt x="7" y="121"/>
                        </a:cubicBezTo>
                        <a:cubicBezTo>
                          <a:pt x="4" y="126"/>
                          <a:pt x="0" y="139"/>
                          <a:pt x="2" y="147"/>
                        </a:cubicBezTo>
                        <a:cubicBezTo>
                          <a:pt x="3" y="154"/>
                          <a:pt x="23" y="165"/>
                          <a:pt x="24" y="172"/>
                        </a:cubicBezTo>
                        <a:cubicBezTo>
                          <a:pt x="25" y="179"/>
                          <a:pt x="26" y="225"/>
                          <a:pt x="35" y="238"/>
                        </a:cubicBezTo>
                        <a:cubicBezTo>
                          <a:pt x="43" y="251"/>
                          <a:pt x="193" y="255"/>
                          <a:pt x="199" y="236"/>
                        </a:cubicBezTo>
                        <a:cubicBezTo>
                          <a:pt x="205" y="217"/>
                          <a:pt x="207" y="164"/>
                          <a:pt x="216" y="157"/>
                        </a:cubicBezTo>
                        <a:cubicBezTo>
                          <a:pt x="225" y="151"/>
                          <a:pt x="230" y="146"/>
                          <a:pt x="231" y="138"/>
                        </a:cubicBezTo>
                        <a:cubicBezTo>
                          <a:pt x="233" y="131"/>
                          <a:pt x="227" y="116"/>
                          <a:pt x="227" y="116"/>
                        </a:cubicBez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9" name="Freeform 160"/>
                  <p:cNvSpPr/>
                  <p:nvPr/>
                </p:nvSpPr>
                <p:spPr bwMode="auto">
                  <a:xfrm>
                    <a:off x="9456738" y="1738314"/>
                    <a:ext cx="619125" cy="347663"/>
                  </a:xfrm>
                  <a:custGeom>
                    <a:avLst/>
                    <a:gdLst>
                      <a:gd name="T0" fmla="*/ 134 w 146"/>
                      <a:gd name="T1" fmla="*/ 4 h 82"/>
                      <a:gd name="T2" fmla="*/ 5 w 146"/>
                      <a:gd name="T3" fmla="*/ 11 h 82"/>
                      <a:gd name="T4" fmla="*/ 6 w 146"/>
                      <a:gd name="T5" fmla="*/ 65 h 82"/>
                      <a:gd name="T6" fmla="*/ 123 w 146"/>
                      <a:gd name="T7" fmla="*/ 69 h 82"/>
                      <a:gd name="T8" fmla="*/ 134 w 146"/>
                      <a:gd name="T9" fmla="*/ 4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6" h="82">
                        <a:moveTo>
                          <a:pt x="134" y="4"/>
                        </a:moveTo>
                        <a:cubicBezTo>
                          <a:pt x="53" y="0"/>
                          <a:pt x="0" y="3"/>
                          <a:pt x="5" y="11"/>
                        </a:cubicBezTo>
                        <a:cubicBezTo>
                          <a:pt x="12" y="23"/>
                          <a:pt x="4" y="57"/>
                          <a:pt x="6" y="65"/>
                        </a:cubicBezTo>
                        <a:cubicBezTo>
                          <a:pt x="9" y="82"/>
                          <a:pt x="110" y="73"/>
                          <a:pt x="123" y="69"/>
                        </a:cubicBezTo>
                        <a:cubicBezTo>
                          <a:pt x="146" y="63"/>
                          <a:pt x="139" y="21"/>
                          <a:pt x="134" y="4"/>
                        </a:cubicBezTo>
                        <a:close/>
                      </a:path>
                    </a:pathLst>
                  </a:custGeom>
                  <a:solidFill>
                    <a:srgbClr val="773B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0" name="Freeform 161"/>
                  <p:cNvSpPr/>
                  <p:nvPr/>
                </p:nvSpPr>
                <p:spPr bwMode="auto">
                  <a:xfrm>
                    <a:off x="9456738" y="1741489"/>
                    <a:ext cx="538163" cy="220663"/>
                  </a:xfrm>
                  <a:custGeom>
                    <a:avLst/>
                    <a:gdLst>
                      <a:gd name="T0" fmla="*/ 125 w 127"/>
                      <a:gd name="T1" fmla="*/ 3 h 52"/>
                      <a:gd name="T2" fmla="*/ 5 w 127"/>
                      <a:gd name="T3" fmla="*/ 10 h 52"/>
                      <a:gd name="T4" fmla="*/ 7 w 127"/>
                      <a:gd name="T5" fmla="*/ 47 h 52"/>
                      <a:gd name="T6" fmla="*/ 109 w 127"/>
                      <a:gd name="T7" fmla="*/ 43 h 52"/>
                      <a:gd name="T8" fmla="*/ 125 w 127"/>
                      <a:gd name="T9" fmla="*/ 3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52">
                        <a:moveTo>
                          <a:pt x="125" y="3"/>
                        </a:moveTo>
                        <a:cubicBezTo>
                          <a:pt x="49" y="0"/>
                          <a:pt x="0" y="2"/>
                          <a:pt x="5" y="10"/>
                        </a:cubicBezTo>
                        <a:cubicBezTo>
                          <a:pt x="9" y="18"/>
                          <a:pt x="8" y="34"/>
                          <a:pt x="7" y="47"/>
                        </a:cubicBezTo>
                        <a:cubicBezTo>
                          <a:pt x="36" y="52"/>
                          <a:pt x="99" y="46"/>
                          <a:pt x="109" y="43"/>
                        </a:cubicBezTo>
                        <a:cubicBezTo>
                          <a:pt x="124" y="39"/>
                          <a:pt x="127" y="20"/>
                          <a:pt x="125" y="3"/>
                        </a:cubicBezTo>
                        <a:close/>
                      </a:path>
                    </a:pathLst>
                  </a:custGeom>
                  <a:solidFill>
                    <a:srgbClr val="7B3F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1" name="Freeform 162"/>
                  <p:cNvSpPr/>
                  <p:nvPr/>
                </p:nvSpPr>
                <p:spPr bwMode="auto">
                  <a:xfrm>
                    <a:off x="9393238" y="1355726"/>
                    <a:ext cx="241300" cy="284163"/>
                  </a:xfrm>
                  <a:custGeom>
                    <a:avLst/>
                    <a:gdLst>
                      <a:gd name="T0" fmla="*/ 23 w 57"/>
                      <a:gd name="T1" fmla="*/ 64 h 67"/>
                      <a:gd name="T2" fmla="*/ 54 w 57"/>
                      <a:gd name="T3" fmla="*/ 38 h 67"/>
                      <a:gd name="T4" fmla="*/ 34 w 57"/>
                      <a:gd name="T5" fmla="*/ 2 h 67"/>
                      <a:gd name="T6" fmla="*/ 3 w 57"/>
                      <a:gd name="T7" fmla="*/ 29 h 67"/>
                      <a:gd name="T8" fmla="*/ 23 w 57"/>
                      <a:gd name="T9" fmla="*/ 64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67">
                        <a:moveTo>
                          <a:pt x="23" y="64"/>
                        </a:moveTo>
                        <a:cubicBezTo>
                          <a:pt x="38" y="67"/>
                          <a:pt x="52" y="55"/>
                          <a:pt x="54" y="38"/>
                        </a:cubicBezTo>
                        <a:cubicBezTo>
                          <a:pt x="57" y="21"/>
                          <a:pt x="48" y="5"/>
                          <a:pt x="34" y="2"/>
                        </a:cubicBezTo>
                        <a:cubicBezTo>
                          <a:pt x="19" y="0"/>
                          <a:pt x="5" y="12"/>
                          <a:pt x="3" y="29"/>
                        </a:cubicBezTo>
                        <a:cubicBezTo>
                          <a:pt x="0" y="46"/>
                          <a:pt x="9" y="62"/>
                          <a:pt x="23" y="64"/>
                        </a:cubicBezTo>
                        <a:close/>
                      </a:path>
                    </a:pathLst>
                  </a:custGeom>
                  <a:solidFill>
                    <a:srgbClr val="888A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2" name="Freeform 163"/>
                  <p:cNvSpPr/>
                  <p:nvPr/>
                </p:nvSpPr>
                <p:spPr bwMode="auto">
                  <a:xfrm>
                    <a:off x="9401176" y="1355726"/>
                    <a:ext cx="220663" cy="258763"/>
                  </a:xfrm>
                  <a:custGeom>
                    <a:avLst/>
                    <a:gdLst>
                      <a:gd name="T0" fmla="*/ 32 w 52"/>
                      <a:gd name="T1" fmla="*/ 2 h 61"/>
                      <a:gd name="T2" fmla="*/ 52 w 52"/>
                      <a:gd name="T3" fmla="*/ 22 h 61"/>
                      <a:gd name="T4" fmla="*/ 51 w 52"/>
                      <a:gd name="T5" fmla="*/ 32 h 61"/>
                      <a:gd name="T6" fmla="*/ 20 w 52"/>
                      <a:gd name="T7" fmla="*/ 58 h 61"/>
                      <a:gd name="T8" fmla="*/ 0 w 52"/>
                      <a:gd name="T9" fmla="*/ 39 h 61"/>
                      <a:gd name="T10" fmla="*/ 1 w 52"/>
                      <a:gd name="T11" fmla="*/ 29 h 61"/>
                      <a:gd name="T12" fmla="*/ 32 w 52"/>
                      <a:gd name="T13" fmla="*/ 2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61">
                        <a:moveTo>
                          <a:pt x="32" y="2"/>
                        </a:moveTo>
                        <a:cubicBezTo>
                          <a:pt x="41" y="4"/>
                          <a:pt x="49" y="12"/>
                          <a:pt x="52" y="22"/>
                        </a:cubicBezTo>
                        <a:cubicBezTo>
                          <a:pt x="52" y="25"/>
                          <a:pt x="52" y="28"/>
                          <a:pt x="51" y="32"/>
                        </a:cubicBezTo>
                        <a:cubicBezTo>
                          <a:pt x="48" y="49"/>
                          <a:pt x="34" y="61"/>
                          <a:pt x="20" y="58"/>
                        </a:cubicBezTo>
                        <a:cubicBezTo>
                          <a:pt x="11" y="57"/>
                          <a:pt x="3" y="49"/>
                          <a:pt x="0" y="39"/>
                        </a:cubicBezTo>
                        <a:cubicBezTo>
                          <a:pt x="0" y="36"/>
                          <a:pt x="0" y="32"/>
                          <a:pt x="1" y="29"/>
                        </a:cubicBezTo>
                        <a:cubicBezTo>
                          <a:pt x="3" y="12"/>
                          <a:pt x="17" y="0"/>
                          <a:pt x="32" y="2"/>
                        </a:cubicBezTo>
                        <a:close/>
                      </a:path>
                    </a:pathLst>
                  </a:custGeom>
                  <a:solidFill>
                    <a:srgbClr val="E7E7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3" name="Freeform 164"/>
                  <p:cNvSpPr/>
                  <p:nvPr/>
                </p:nvSpPr>
                <p:spPr bwMode="auto">
                  <a:xfrm>
                    <a:off x="9405938" y="1355726"/>
                    <a:ext cx="212725" cy="212725"/>
                  </a:xfrm>
                  <a:custGeom>
                    <a:avLst/>
                    <a:gdLst>
                      <a:gd name="T0" fmla="*/ 31 w 50"/>
                      <a:gd name="T1" fmla="*/ 2 h 50"/>
                      <a:gd name="T2" fmla="*/ 50 w 50"/>
                      <a:gd name="T3" fmla="*/ 20 h 50"/>
                      <a:gd name="T4" fmla="*/ 50 w 50"/>
                      <a:gd name="T5" fmla="*/ 21 h 50"/>
                      <a:gd name="T6" fmla="*/ 19 w 50"/>
                      <a:gd name="T7" fmla="*/ 47 h 50"/>
                      <a:gd name="T8" fmla="*/ 0 w 50"/>
                      <a:gd name="T9" fmla="*/ 30 h 50"/>
                      <a:gd name="T10" fmla="*/ 0 w 50"/>
                      <a:gd name="T11" fmla="*/ 29 h 50"/>
                      <a:gd name="T12" fmla="*/ 31 w 50"/>
                      <a:gd name="T1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50">
                        <a:moveTo>
                          <a:pt x="31" y="2"/>
                        </a:moveTo>
                        <a:cubicBezTo>
                          <a:pt x="40" y="4"/>
                          <a:pt x="47" y="11"/>
                          <a:pt x="50" y="20"/>
                        </a:cubicBezTo>
                        <a:cubicBezTo>
                          <a:pt x="50" y="21"/>
                          <a:pt x="50" y="21"/>
                          <a:pt x="50" y="21"/>
                        </a:cubicBezTo>
                        <a:cubicBezTo>
                          <a:pt x="47" y="38"/>
                          <a:pt x="33" y="50"/>
                          <a:pt x="19" y="47"/>
                        </a:cubicBezTo>
                        <a:cubicBezTo>
                          <a:pt x="10" y="46"/>
                          <a:pt x="3" y="39"/>
                          <a:pt x="0" y="30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2" y="12"/>
                          <a:pt x="16" y="0"/>
                          <a:pt x="31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4" name="Freeform 165"/>
                  <p:cNvSpPr/>
                  <p:nvPr/>
                </p:nvSpPr>
                <p:spPr bwMode="auto">
                  <a:xfrm>
                    <a:off x="9804401" y="1343026"/>
                    <a:ext cx="246063" cy="279400"/>
                  </a:xfrm>
                  <a:custGeom>
                    <a:avLst/>
                    <a:gdLst>
                      <a:gd name="T0" fmla="*/ 24 w 58"/>
                      <a:gd name="T1" fmla="*/ 64 h 66"/>
                      <a:gd name="T2" fmla="*/ 55 w 58"/>
                      <a:gd name="T3" fmla="*/ 37 h 66"/>
                      <a:gd name="T4" fmla="*/ 34 w 58"/>
                      <a:gd name="T5" fmla="*/ 2 h 66"/>
                      <a:gd name="T6" fmla="*/ 3 w 58"/>
                      <a:gd name="T7" fmla="*/ 29 h 66"/>
                      <a:gd name="T8" fmla="*/ 24 w 58"/>
                      <a:gd name="T9" fmla="*/ 64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66">
                        <a:moveTo>
                          <a:pt x="24" y="64"/>
                        </a:moveTo>
                        <a:cubicBezTo>
                          <a:pt x="38" y="66"/>
                          <a:pt x="52" y="54"/>
                          <a:pt x="55" y="37"/>
                        </a:cubicBezTo>
                        <a:cubicBezTo>
                          <a:pt x="58" y="20"/>
                          <a:pt x="49" y="4"/>
                          <a:pt x="34" y="2"/>
                        </a:cubicBezTo>
                        <a:cubicBezTo>
                          <a:pt x="20" y="0"/>
                          <a:pt x="6" y="12"/>
                          <a:pt x="3" y="29"/>
                        </a:cubicBezTo>
                        <a:cubicBezTo>
                          <a:pt x="0" y="46"/>
                          <a:pt x="10" y="62"/>
                          <a:pt x="24" y="64"/>
                        </a:cubicBezTo>
                        <a:close/>
                      </a:path>
                    </a:pathLst>
                  </a:custGeom>
                  <a:solidFill>
                    <a:srgbClr val="888A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5" name="Freeform 166"/>
                  <p:cNvSpPr/>
                  <p:nvPr/>
                </p:nvSpPr>
                <p:spPr bwMode="auto">
                  <a:xfrm>
                    <a:off x="9817101" y="1343026"/>
                    <a:ext cx="220663" cy="258763"/>
                  </a:xfrm>
                  <a:custGeom>
                    <a:avLst/>
                    <a:gdLst>
                      <a:gd name="T0" fmla="*/ 31 w 52"/>
                      <a:gd name="T1" fmla="*/ 2 h 61"/>
                      <a:gd name="T2" fmla="*/ 52 w 52"/>
                      <a:gd name="T3" fmla="*/ 25 h 61"/>
                      <a:gd name="T4" fmla="*/ 52 w 52"/>
                      <a:gd name="T5" fmla="*/ 32 h 61"/>
                      <a:gd name="T6" fmla="*/ 21 w 52"/>
                      <a:gd name="T7" fmla="*/ 59 h 61"/>
                      <a:gd name="T8" fmla="*/ 0 w 52"/>
                      <a:gd name="T9" fmla="*/ 35 h 61"/>
                      <a:gd name="T10" fmla="*/ 0 w 52"/>
                      <a:gd name="T11" fmla="*/ 29 h 61"/>
                      <a:gd name="T12" fmla="*/ 31 w 52"/>
                      <a:gd name="T13" fmla="*/ 2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61">
                        <a:moveTo>
                          <a:pt x="31" y="2"/>
                        </a:moveTo>
                        <a:cubicBezTo>
                          <a:pt x="42" y="4"/>
                          <a:pt x="50" y="13"/>
                          <a:pt x="52" y="25"/>
                        </a:cubicBezTo>
                        <a:cubicBezTo>
                          <a:pt x="52" y="28"/>
                          <a:pt x="52" y="30"/>
                          <a:pt x="52" y="32"/>
                        </a:cubicBezTo>
                        <a:cubicBezTo>
                          <a:pt x="49" y="49"/>
                          <a:pt x="35" y="61"/>
                          <a:pt x="21" y="59"/>
                        </a:cubicBezTo>
                        <a:cubicBezTo>
                          <a:pt x="10" y="57"/>
                          <a:pt x="2" y="47"/>
                          <a:pt x="0" y="35"/>
                        </a:cubicBezTo>
                        <a:cubicBezTo>
                          <a:pt x="0" y="33"/>
                          <a:pt x="0" y="31"/>
                          <a:pt x="0" y="29"/>
                        </a:cubicBezTo>
                        <a:cubicBezTo>
                          <a:pt x="3" y="12"/>
                          <a:pt x="17" y="0"/>
                          <a:pt x="31" y="2"/>
                        </a:cubicBezTo>
                        <a:close/>
                      </a:path>
                    </a:pathLst>
                  </a:custGeom>
                  <a:solidFill>
                    <a:srgbClr val="E7E7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6" name="Freeform 167"/>
                  <p:cNvSpPr/>
                  <p:nvPr/>
                </p:nvSpPr>
                <p:spPr bwMode="auto">
                  <a:xfrm>
                    <a:off x="9817101" y="1343026"/>
                    <a:ext cx="215900" cy="212725"/>
                  </a:xfrm>
                  <a:custGeom>
                    <a:avLst/>
                    <a:gdLst>
                      <a:gd name="T0" fmla="*/ 31 w 51"/>
                      <a:gd name="T1" fmla="*/ 2 h 50"/>
                      <a:gd name="T2" fmla="*/ 51 w 51"/>
                      <a:gd name="T3" fmla="*/ 22 h 50"/>
                      <a:gd name="T4" fmla="*/ 20 w 51"/>
                      <a:gd name="T5" fmla="*/ 48 h 50"/>
                      <a:gd name="T6" fmla="*/ 0 w 51"/>
                      <a:gd name="T7" fmla="*/ 28 h 50"/>
                      <a:gd name="T8" fmla="*/ 31 w 51"/>
                      <a:gd name="T9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50">
                        <a:moveTo>
                          <a:pt x="31" y="2"/>
                        </a:moveTo>
                        <a:cubicBezTo>
                          <a:pt x="41" y="4"/>
                          <a:pt x="48" y="12"/>
                          <a:pt x="51" y="22"/>
                        </a:cubicBezTo>
                        <a:cubicBezTo>
                          <a:pt x="48" y="39"/>
                          <a:pt x="35" y="50"/>
                          <a:pt x="20" y="48"/>
                        </a:cubicBezTo>
                        <a:cubicBezTo>
                          <a:pt x="11" y="46"/>
                          <a:pt x="3" y="38"/>
                          <a:pt x="0" y="28"/>
                        </a:cubicBezTo>
                        <a:cubicBezTo>
                          <a:pt x="3" y="11"/>
                          <a:pt x="17" y="0"/>
                          <a:pt x="31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7" name="Freeform 168"/>
                  <p:cNvSpPr/>
                  <p:nvPr/>
                </p:nvSpPr>
                <p:spPr bwMode="auto">
                  <a:xfrm>
                    <a:off x="9464676" y="1385889"/>
                    <a:ext cx="68263" cy="71438"/>
                  </a:xfrm>
                  <a:custGeom>
                    <a:avLst/>
                    <a:gdLst>
                      <a:gd name="T0" fmla="*/ 7 w 16"/>
                      <a:gd name="T1" fmla="*/ 16 h 17"/>
                      <a:gd name="T2" fmla="*/ 15 w 16"/>
                      <a:gd name="T3" fmla="*/ 10 h 17"/>
                      <a:gd name="T4" fmla="*/ 9 w 16"/>
                      <a:gd name="T5" fmla="*/ 1 h 17"/>
                      <a:gd name="T6" fmla="*/ 0 w 16"/>
                      <a:gd name="T7" fmla="*/ 7 h 17"/>
                      <a:gd name="T8" fmla="*/ 7 w 16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7">
                        <a:moveTo>
                          <a:pt x="7" y="16"/>
                        </a:moveTo>
                        <a:cubicBezTo>
                          <a:pt x="11" y="17"/>
                          <a:pt x="15" y="14"/>
                          <a:pt x="15" y="10"/>
                        </a:cubicBezTo>
                        <a:cubicBezTo>
                          <a:pt x="16" y="6"/>
                          <a:pt x="13" y="2"/>
                          <a:pt x="9" y="1"/>
                        </a:cubicBezTo>
                        <a:cubicBezTo>
                          <a:pt x="5" y="0"/>
                          <a:pt x="1" y="3"/>
                          <a:pt x="0" y="7"/>
                        </a:cubicBezTo>
                        <a:cubicBezTo>
                          <a:pt x="0" y="11"/>
                          <a:pt x="2" y="15"/>
                          <a:pt x="7" y="16"/>
                        </a:cubicBezTo>
                        <a:close/>
                      </a:path>
                    </a:pathLst>
                  </a:custGeom>
                  <a:solidFill>
                    <a:srgbClr val="40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8" name="Freeform 169"/>
                  <p:cNvSpPr/>
                  <p:nvPr/>
                </p:nvSpPr>
                <p:spPr bwMode="auto">
                  <a:xfrm>
                    <a:off x="9880601" y="1376364"/>
                    <a:ext cx="73025" cy="68263"/>
                  </a:xfrm>
                  <a:custGeom>
                    <a:avLst/>
                    <a:gdLst>
                      <a:gd name="T0" fmla="*/ 7 w 17"/>
                      <a:gd name="T1" fmla="*/ 16 h 16"/>
                      <a:gd name="T2" fmla="*/ 16 w 17"/>
                      <a:gd name="T3" fmla="*/ 9 h 16"/>
                      <a:gd name="T4" fmla="*/ 10 w 17"/>
                      <a:gd name="T5" fmla="*/ 1 h 16"/>
                      <a:gd name="T6" fmla="*/ 1 w 17"/>
                      <a:gd name="T7" fmla="*/ 7 h 16"/>
                      <a:gd name="T8" fmla="*/ 7 w 17"/>
                      <a:gd name="T9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6">
                        <a:moveTo>
                          <a:pt x="7" y="16"/>
                        </a:moveTo>
                        <a:cubicBezTo>
                          <a:pt x="11" y="16"/>
                          <a:pt x="15" y="14"/>
                          <a:pt x="16" y="9"/>
                        </a:cubicBezTo>
                        <a:cubicBezTo>
                          <a:pt x="17" y="5"/>
                          <a:pt x="14" y="1"/>
                          <a:pt x="10" y="1"/>
                        </a:cubicBezTo>
                        <a:cubicBezTo>
                          <a:pt x="5" y="0"/>
                          <a:pt x="1" y="3"/>
                          <a:pt x="1" y="7"/>
                        </a:cubicBezTo>
                        <a:cubicBezTo>
                          <a:pt x="0" y="11"/>
                          <a:pt x="3" y="15"/>
                          <a:pt x="7" y="16"/>
                        </a:cubicBezTo>
                        <a:close/>
                      </a:path>
                    </a:pathLst>
                  </a:custGeom>
                  <a:solidFill>
                    <a:srgbClr val="40404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9" name="Freeform 170"/>
                  <p:cNvSpPr/>
                  <p:nvPr/>
                </p:nvSpPr>
                <p:spPr bwMode="auto">
                  <a:xfrm>
                    <a:off x="9626601" y="1631951"/>
                    <a:ext cx="84138" cy="71438"/>
                  </a:xfrm>
                  <a:custGeom>
                    <a:avLst/>
                    <a:gdLst>
                      <a:gd name="T0" fmla="*/ 16 w 20"/>
                      <a:gd name="T1" fmla="*/ 0 h 17"/>
                      <a:gd name="T2" fmla="*/ 2 w 20"/>
                      <a:gd name="T3" fmla="*/ 16 h 17"/>
                      <a:gd name="T4" fmla="*/ 13 w 20"/>
                      <a:gd name="T5" fmla="*/ 12 h 17"/>
                      <a:gd name="T6" fmla="*/ 16 w 20"/>
                      <a:gd name="T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7">
                        <a:moveTo>
                          <a:pt x="16" y="0"/>
                        </a:moveTo>
                        <a:cubicBezTo>
                          <a:pt x="2" y="5"/>
                          <a:pt x="0" y="16"/>
                          <a:pt x="2" y="16"/>
                        </a:cubicBezTo>
                        <a:cubicBezTo>
                          <a:pt x="4" y="17"/>
                          <a:pt x="11" y="17"/>
                          <a:pt x="13" y="12"/>
                        </a:cubicBezTo>
                        <a:cubicBezTo>
                          <a:pt x="15" y="8"/>
                          <a:pt x="20" y="3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5859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0" name="Freeform 171"/>
                  <p:cNvSpPr/>
                  <p:nvPr/>
                </p:nvSpPr>
                <p:spPr bwMode="auto">
                  <a:xfrm>
                    <a:off x="9720263" y="1627189"/>
                    <a:ext cx="79375" cy="76200"/>
                  </a:xfrm>
                  <a:custGeom>
                    <a:avLst/>
                    <a:gdLst>
                      <a:gd name="T0" fmla="*/ 4 w 19"/>
                      <a:gd name="T1" fmla="*/ 0 h 18"/>
                      <a:gd name="T2" fmla="*/ 17 w 19"/>
                      <a:gd name="T3" fmla="*/ 17 h 18"/>
                      <a:gd name="T4" fmla="*/ 6 w 19"/>
                      <a:gd name="T5" fmla="*/ 12 h 18"/>
                      <a:gd name="T6" fmla="*/ 4 w 19"/>
                      <a:gd name="T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18">
                        <a:moveTo>
                          <a:pt x="4" y="0"/>
                        </a:moveTo>
                        <a:cubicBezTo>
                          <a:pt x="18" y="6"/>
                          <a:pt x="19" y="17"/>
                          <a:pt x="17" y="17"/>
                        </a:cubicBezTo>
                        <a:cubicBezTo>
                          <a:pt x="15" y="18"/>
                          <a:pt x="8" y="17"/>
                          <a:pt x="6" y="12"/>
                        </a:cubicBezTo>
                        <a:cubicBezTo>
                          <a:pt x="4" y="7"/>
                          <a:pt x="0" y="2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5859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1" name="Freeform 172"/>
                  <p:cNvSpPr/>
                  <p:nvPr/>
                </p:nvSpPr>
                <p:spPr bwMode="auto">
                  <a:xfrm>
                    <a:off x="9542463" y="1949451"/>
                    <a:ext cx="423863" cy="115888"/>
                  </a:xfrm>
                  <a:custGeom>
                    <a:avLst/>
                    <a:gdLst>
                      <a:gd name="T0" fmla="*/ 100 w 100"/>
                      <a:gd name="T1" fmla="*/ 20 h 27"/>
                      <a:gd name="T2" fmla="*/ 93 w 100"/>
                      <a:gd name="T3" fmla="*/ 2 h 27"/>
                      <a:gd name="T4" fmla="*/ 88 w 100"/>
                      <a:gd name="T5" fmla="*/ 4 h 27"/>
                      <a:gd name="T6" fmla="*/ 79 w 100"/>
                      <a:gd name="T7" fmla="*/ 0 h 27"/>
                      <a:gd name="T8" fmla="*/ 74 w 100"/>
                      <a:gd name="T9" fmla="*/ 0 h 27"/>
                      <a:gd name="T10" fmla="*/ 65 w 100"/>
                      <a:gd name="T11" fmla="*/ 4 h 27"/>
                      <a:gd name="T12" fmla="*/ 56 w 100"/>
                      <a:gd name="T13" fmla="*/ 0 h 27"/>
                      <a:gd name="T14" fmla="*/ 37 w 100"/>
                      <a:gd name="T15" fmla="*/ 1 h 27"/>
                      <a:gd name="T16" fmla="*/ 34 w 100"/>
                      <a:gd name="T17" fmla="*/ 5 h 27"/>
                      <a:gd name="T18" fmla="*/ 27 w 100"/>
                      <a:gd name="T19" fmla="*/ 2 h 27"/>
                      <a:gd name="T20" fmla="*/ 12 w 100"/>
                      <a:gd name="T21" fmla="*/ 3 h 27"/>
                      <a:gd name="T22" fmla="*/ 7 w 100"/>
                      <a:gd name="T23" fmla="*/ 6 h 27"/>
                      <a:gd name="T24" fmla="*/ 6 w 100"/>
                      <a:gd name="T25" fmla="*/ 5 h 27"/>
                      <a:gd name="T26" fmla="*/ 3 w 100"/>
                      <a:gd name="T27" fmla="*/ 7 h 27"/>
                      <a:gd name="T28" fmla="*/ 1 w 100"/>
                      <a:gd name="T29" fmla="*/ 23 h 27"/>
                      <a:gd name="T30" fmla="*/ 100 w 100"/>
                      <a:gd name="T31" fmla="*/ 2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0" h="27">
                        <a:moveTo>
                          <a:pt x="100" y="20"/>
                        </a:moveTo>
                        <a:cubicBezTo>
                          <a:pt x="100" y="15"/>
                          <a:pt x="98" y="5"/>
                          <a:pt x="93" y="2"/>
                        </a:cubicBezTo>
                        <a:cubicBezTo>
                          <a:pt x="92" y="3"/>
                          <a:pt x="90" y="4"/>
                          <a:pt x="88" y="4"/>
                        </a:cubicBezTo>
                        <a:cubicBezTo>
                          <a:pt x="86" y="3"/>
                          <a:pt x="82" y="1"/>
                          <a:pt x="79" y="0"/>
                        </a:cubicBezTo>
                        <a:cubicBezTo>
                          <a:pt x="77" y="0"/>
                          <a:pt x="76" y="0"/>
                          <a:pt x="74" y="0"/>
                        </a:cubicBezTo>
                        <a:cubicBezTo>
                          <a:pt x="71" y="2"/>
                          <a:pt x="68" y="4"/>
                          <a:pt x="65" y="4"/>
                        </a:cubicBezTo>
                        <a:cubicBezTo>
                          <a:pt x="63" y="4"/>
                          <a:pt x="59" y="2"/>
                          <a:pt x="56" y="0"/>
                        </a:cubicBezTo>
                        <a:cubicBezTo>
                          <a:pt x="50" y="1"/>
                          <a:pt x="43" y="1"/>
                          <a:pt x="37" y="1"/>
                        </a:cubicBezTo>
                        <a:cubicBezTo>
                          <a:pt x="36" y="2"/>
                          <a:pt x="35" y="5"/>
                          <a:pt x="34" y="5"/>
                        </a:cubicBezTo>
                        <a:cubicBezTo>
                          <a:pt x="33" y="5"/>
                          <a:pt x="30" y="3"/>
                          <a:pt x="27" y="2"/>
                        </a:cubicBezTo>
                        <a:cubicBezTo>
                          <a:pt x="21" y="2"/>
                          <a:pt x="16" y="3"/>
                          <a:pt x="12" y="3"/>
                        </a:cubicBezTo>
                        <a:cubicBezTo>
                          <a:pt x="11" y="5"/>
                          <a:pt x="8" y="7"/>
                          <a:pt x="7" y="6"/>
                        </a:cubicBezTo>
                        <a:cubicBezTo>
                          <a:pt x="7" y="6"/>
                          <a:pt x="7" y="5"/>
                          <a:pt x="6" y="5"/>
                        </a:cubicBezTo>
                        <a:cubicBezTo>
                          <a:pt x="4" y="5"/>
                          <a:pt x="3" y="6"/>
                          <a:pt x="3" y="7"/>
                        </a:cubicBezTo>
                        <a:cubicBezTo>
                          <a:pt x="0" y="11"/>
                          <a:pt x="0" y="17"/>
                          <a:pt x="1" y="23"/>
                        </a:cubicBezTo>
                        <a:cubicBezTo>
                          <a:pt x="28" y="27"/>
                          <a:pt x="86" y="22"/>
                          <a:pt x="100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2" name="Freeform 173"/>
                  <p:cNvSpPr/>
                  <p:nvPr/>
                </p:nvSpPr>
                <p:spPr bwMode="auto">
                  <a:xfrm>
                    <a:off x="9542463" y="1949451"/>
                    <a:ext cx="414338" cy="73025"/>
                  </a:xfrm>
                  <a:custGeom>
                    <a:avLst/>
                    <a:gdLst>
                      <a:gd name="T0" fmla="*/ 98 w 98"/>
                      <a:gd name="T1" fmla="*/ 10 h 17"/>
                      <a:gd name="T2" fmla="*/ 93 w 98"/>
                      <a:gd name="T3" fmla="*/ 2 h 17"/>
                      <a:gd name="T4" fmla="*/ 88 w 98"/>
                      <a:gd name="T5" fmla="*/ 4 h 17"/>
                      <a:gd name="T6" fmla="*/ 79 w 98"/>
                      <a:gd name="T7" fmla="*/ 0 h 17"/>
                      <a:gd name="T8" fmla="*/ 74 w 98"/>
                      <a:gd name="T9" fmla="*/ 0 h 17"/>
                      <a:gd name="T10" fmla="*/ 65 w 98"/>
                      <a:gd name="T11" fmla="*/ 4 h 17"/>
                      <a:gd name="T12" fmla="*/ 56 w 98"/>
                      <a:gd name="T13" fmla="*/ 0 h 17"/>
                      <a:gd name="T14" fmla="*/ 37 w 98"/>
                      <a:gd name="T15" fmla="*/ 1 h 17"/>
                      <a:gd name="T16" fmla="*/ 34 w 98"/>
                      <a:gd name="T17" fmla="*/ 5 h 17"/>
                      <a:gd name="T18" fmla="*/ 27 w 98"/>
                      <a:gd name="T19" fmla="*/ 2 h 17"/>
                      <a:gd name="T20" fmla="*/ 12 w 98"/>
                      <a:gd name="T21" fmla="*/ 3 h 17"/>
                      <a:gd name="T22" fmla="*/ 7 w 98"/>
                      <a:gd name="T23" fmla="*/ 6 h 17"/>
                      <a:gd name="T24" fmla="*/ 6 w 98"/>
                      <a:gd name="T25" fmla="*/ 5 h 17"/>
                      <a:gd name="T26" fmla="*/ 3 w 98"/>
                      <a:gd name="T27" fmla="*/ 7 h 17"/>
                      <a:gd name="T28" fmla="*/ 0 w 98"/>
                      <a:gd name="T29" fmla="*/ 17 h 17"/>
                      <a:gd name="T30" fmla="*/ 3 w 98"/>
                      <a:gd name="T31" fmla="*/ 12 h 17"/>
                      <a:gd name="T32" fmla="*/ 8 w 98"/>
                      <a:gd name="T33" fmla="*/ 10 h 17"/>
                      <a:gd name="T34" fmla="*/ 19 w 98"/>
                      <a:gd name="T35" fmla="*/ 6 h 17"/>
                      <a:gd name="T36" fmla="*/ 31 w 98"/>
                      <a:gd name="T37" fmla="*/ 9 h 17"/>
                      <a:gd name="T38" fmla="*/ 41 w 98"/>
                      <a:gd name="T39" fmla="*/ 5 h 17"/>
                      <a:gd name="T40" fmla="*/ 50 w 98"/>
                      <a:gd name="T41" fmla="*/ 3 h 17"/>
                      <a:gd name="T42" fmla="*/ 65 w 98"/>
                      <a:gd name="T43" fmla="*/ 7 h 17"/>
                      <a:gd name="T44" fmla="*/ 74 w 98"/>
                      <a:gd name="T45" fmla="*/ 4 h 17"/>
                      <a:gd name="T46" fmla="*/ 82 w 98"/>
                      <a:gd name="T47" fmla="*/ 5 h 17"/>
                      <a:gd name="T48" fmla="*/ 92 w 98"/>
                      <a:gd name="T49" fmla="*/ 6 h 17"/>
                      <a:gd name="T50" fmla="*/ 98 w 98"/>
                      <a:gd name="T51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98" h="17">
                        <a:moveTo>
                          <a:pt x="98" y="10"/>
                        </a:moveTo>
                        <a:cubicBezTo>
                          <a:pt x="97" y="7"/>
                          <a:pt x="95" y="4"/>
                          <a:pt x="93" y="2"/>
                        </a:cubicBezTo>
                        <a:cubicBezTo>
                          <a:pt x="92" y="3"/>
                          <a:pt x="90" y="4"/>
                          <a:pt x="88" y="4"/>
                        </a:cubicBezTo>
                        <a:cubicBezTo>
                          <a:pt x="86" y="3"/>
                          <a:pt x="82" y="1"/>
                          <a:pt x="79" y="0"/>
                        </a:cubicBezTo>
                        <a:cubicBezTo>
                          <a:pt x="77" y="0"/>
                          <a:pt x="76" y="0"/>
                          <a:pt x="74" y="0"/>
                        </a:cubicBezTo>
                        <a:cubicBezTo>
                          <a:pt x="71" y="2"/>
                          <a:pt x="68" y="4"/>
                          <a:pt x="65" y="4"/>
                        </a:cubicBezTo>
                        <a:cubicBezTo>
                          <a:pt x="63" y="4"/>
                          <a:pt x="59" y="2"/>
                          <a:pt x="56" y="0"/>
                        </a:cubicBezTo>
                        <a:cubicBezTo>
                          <a:pt x="50" y="1"/>
                          <a:pt x="43" y="1"/>
                          <a:pt x="37" y="1"/>
                        </a:cubicBezTo>
                        <a:cubicBezTo>
                          <a:pt x="36" y="2"/>
                          <a:pt x="35" y="5"/>
                          <a:pt x="34" y="5"/>
                        </a:cubicBezTo>
                        <a:cubicBezTo>
                          <a:pt x="33" y="5"/>
                          <a:pt x="30" y="3"/>
                          <a:pt x="27" y="2"/>
                        </a:cubicBezTo>
                        <a:cubicBezTo>
                          <a:pt x="21" y="2"/>
                          <a:pt x="16" y="3"/>
                          <a:pt x="12" y="3"/>
                        </a:cubicBezTo>
                        <a:cubicBezTo>
                          <a:pt x="11" y="5"/>
                          <a:pt x="8" y="7"/>
                          <a:pt x="7" y="6"/>
                        </a:cubicBezTo>
                        <a:cubicBezTo>
                          <a:pt x="7" y="6"/>
                          <a:pt x="7" y="5"/>
                          <a:pt x="6" y="5"/>
                        </a:cubicBezTo>
                        <a:cubicBezTo>
                          <a:pt x="4" y="5"/>
                          <a:pt x="3" y="6"/>
                          <a:pt x="3" y="7"/>
                        </a:cubicBezTo>
                        <a:cubicBezTo>
                          <a:pt x="1" y="9"/>
                          <a:pt x="0" y="13"/>
                          <a:pt x="0" y="17"/>
                        </a:cubicBezTo>
                        <a:cubicBezTo>
                          <a:pt x="2" y="15"/>
                          <a:pt x="3" y="12"/>
                          <a:pt x="3" y="12"/>
                        </a:cubicBezTo>
                        <a:cubicBezTo>
                          <a:pt x="3" y="12"/>
                          <a:pt x="4" y="9"/>
                          <a:pt x="8" y="10"/>
                        </a:cubicBezTo>
                        <a:cubicBezTo>
                          <a:pt x="13" y="12"/>
                          <a:pt x="15" y="7"/>
                          <a:pt x="19" y="6"/>
                        </a:cubicBezTo>
                        <a:cubicBezTo>
                          <a:pt x="23" y="5"/>
                          <a:pt x="28" y="8"/>
                          <a:pt x="31" y="9"/>
                        </a:cubicBezTo>
                        <a:cubicBezTo>
                          <a:pt x="33" y="10"/>
                          <a:pt x="39" y="6"/>
                          <a:pt x="41" y="5"/>
                        </a:cubicBezTo>
                        <a:cubicBezTo>
                          <a:pt x="42" y="3"/>
                          <a:pt x="47" y="4"/>
                          <a:pt x="50" y="3"/>
                        </a:cubicBezTo>
                        <a:cubicBezTo>
                          <a:pt x="53" y="3"/>
                          <a:pt x="61" y="7"/>
                          <a:pt x="65" y="7"/>
                        </a:cubicBezTo>
                        <a:cubicBezTo>
                          <a:pt x="69" y="8"/>
                          <a:pt x="72" y="5"/>
                          <a:pt x="74" y="4"/>
                        </a:cubicBezTo>
                        <a:cubicBezTo>
                          <a:pt x="76" y="3"/>
                          <a:pt x="78" y="3"/>
                          <a:pt x="82" y="5"/>
                        </a:cubicBezTo>
                        <a:cubicBezTo>
                          <a:pt x="86" y="7"/>
                          <a:pt x="89" y="7"/>
                          <a:pt x="92" y="6"/>
                        </a:cubicBezTo>
                        <a:cubicBezTo>
                          <a:pt x="93" y="5"/>
                          <a:pt x="96" y="8"/>
                          <a:pt x="98" y="10"/>
                        </a:cubicBezTo>
                        <a:close/>
                      </a:path>
                    </a:pathLst>
                  </a:custGeom>
                  <a:solidFill>
                    <a:srgbClr val="D0D2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3" name="Freeform 174"/>
                  <p:cNvSpPr/>
                  <p:nvPr/>
                </p:nvSpPr>
                <p:spPr bwMode="auto">
                  <a:xfrm>
                    <a:off x="9517063" y="1746251"/>
                    <a:ext cx="449263" cy="106363"/>
                  </a:xfrm>
                  <a:custGeom>
                    <a:avLst/>
                    <a:gdLst>
                      <a:gd name="T0" fmla="*/ 11 w 106"/>
                      <a:gd name="T1" fmla="*/ 24 h 25"/>
                      <a:gd name="T2" fmla="*/ 19 w 106"/>
                      <a:gd name="T3" fmla="*/ 25 h 25"/>
                      <a:gd name="T4" fmla="*/ 24 w 106"/>
                      <a:gd name="T5" fmla="*/ 23 h 25"/>
                      <a:gd name="T6" fmla="*/ 29 w 106"/>
                      <a:gd name="T7" fmla="*/ 25 h 25"/>
                      <a:gd name="T8" fmla="*/ 40 w 106"/>
                      <a:gd name="T9" fmla="*/ 25 h 25"/>
                      <a:gd name="T10" fmla="*/ 48 w 106"/>
                      <a:gd name="T11" fmla="*/ 22 h 25"/>
                      <a:gd name="T12" fmla="*/ 55 w 106"/>
                      <a:gd name="T13" fmla="*/ 25 h 25"/>
                      <a:gd name="T14" fmla="*/ 66 w 106"/>
                      <a:gd name="T15" fmla="*/ 25 h 25"/>
                      <a:gd name="T16" fmla="*/ 70 w 106"/>
                      <a:gd name="T17" fmla="*/ 22 h 25"/>
                      <a:gd name="T18" fmla="*/ 75 w 106"/>
                      <a:gd name="T19" fmla="*/ 25 h 25"/>
                      <a:gd name="T20" fmla="*/ 86 w 106"/>
                      <a:gd name="T21" fmla="*/ 24 h 25"/>
                      <a:gd name="T22" fmla="*/ 92 w 106"/>
                      <a:gd name="T23" fmla="*/ 19 h 25"/>
                      <a:gd name="T24" fmla="*/ 98 w 106"/>
                      <a:gd name="T25" fmla="*/ 23 h 25"/>
                      <a:gd name="T26" fmla="*/ 103 w 106"/>
                      <a:gd name="T27" fmla="*/ 22 h 25"/>
                      <a:gd name="T28" fmla="*/ 105 w 106"/>
                      <a:gd name="T29" fmla="*/ 1 h 25"/>
                      <a:gd name="T30" fmla="*/ 0 w 106"/>
                      <a:gd name="T31" fmla="*/ 3 h 25"/>
                      <a:gd name="T32" fmla="*/ 4 w 106"/>
                      <a:gd name="T33" fmla="*/ 19 h 25"/>
                      <a:gd name="T34" fmla="*/ 11 w 106"/>
                      <a:gd name="T35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6" h="25">
                        <a:moveTo>
                          <a:pt x="11" y="24"/>
                        </a:moveTo>
                        <a:cubicBezTo>
                          <a:pt x="13" y="25"/>
                          <a:pt x="16" y="25"/>
                          <a:pt x="19" y="25"/>
                        </a:cubicBezTo>
                        <a:cubicBezTo>
                          <a:pt x="21" y="24"/>
                          <a:pt x="22" y="23"/>
                          <a:pt x="24" y="23"/>
                        </a:cubicBezTo>
                        <a:cubicBezTo>
                          <a:pt x="26" y="24"/>
                          <a:pt x="28" y="25"/>
                          <a:pt x="29" y="25"/>
                        </a:cubicBezTo>
                        <a:cubicBezTo>
                          <a:pt x="33" y="25"/>
                          <a:pt x="36" y="25"/>
                          <a:pt x="40" y="25"/>
                        </a:cubicBezTo>
                        <a:cubicBezTo>
                          <a:pt x="43" y="24"/>
                          <a:pt x="46" y="22"/>
                          <a:pt x="48" y="22"/>
                        </a:cubicBezTo>
                        <a:cubicBezTo>
                          <a:pt x="50" y="21"/>
                          <a:pt x="52" y="23"/>
                          <a:pt x="55" y="25"/>
                        </a:cubicBezTo>
                        <a:cubicBezTo>
                          <a:pt x="58" y="25"/>
                          <a:pt x="62" y="25"/>
                          <a:pt x="66" y="25"/>
                        </a:cubicBezTo>
                        <a:cubicBezTo>
                          <a:pt x="67" y="24"/>
                          <a:pt x="68" y="22"/>
                          <a:pt x="70" y="22"/>
                        </a:cubicBezTo>
                        <a:cubicBezTo>
                          <a:pt x="71" y="22"/>
                          <a:pt x="73" y="23"/>
                          <a:pt x="75" y="25"/>
                        </a:cubicBezTo>
                        <a:cubicBezTo>
                          <a:pt x="79" y="25"/>
                          <a:pt x="83" y="24"/>
                          <a:pt x="86" y="24"/>
                        </a:cubicBezTo>
                        <a:cubicBezTo>
                          <a:pt x="88" y="22"/>
                          <a:pt x="91" y="19"/>
                          <a:pt x="92" y="19"/>
                        </a:cubicBezTo>
                        <a:cubicBezTo>
                          <a:pt x="94" y="18"/>
                          <a:pt x="96" y="21"/>
                          <a:pt x="98" y="23"/>
                        </a:cubicBezTo>
                        <a:cubicBezTo>
                          <a:pt x="101" y="23"/>
                          <a:pt x="103" y="23"/>
                          <a:pt x="103" y="22"/>
                        </a:cubicBezTo>
                        <a:cubicBezTo>
                          <a:pt x="106" y="20"/>
                          <a:pt x="105" y="9"/>
                          <a:pt x="105" y="1"/>
                        </a:cubicBezTo>
                        <a:cubicBezTo>
                          <a:pt x="55" y="0"/>
                          <a:pt x="17" y="0"/>
                          <a:pt x="0" y="3"/>
                        </a:cubicBezTo>
                        <a:cubicBezTo>
                          <a:pt x="1" y="8"/>
                          <a:pt x="2" y="15"/>
                          <a:pt x="4" y="19"/>
                        </a:cubicBezTo>
                        <a:cubicBezTo>
                          <a:pt x="5" y="18"/>
                          <a:pt x="8" y="22"/>
                          <a:pt x="11" y="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4" name="Freeform 175"/>
                  <p:cNvSpPr/>
                  <p:nvPr/>
                </p:nvSpPr>
                <p:spPr bwMode="auto">
                  <a:xfrm>
                    <a:off x="9682163" y="1228726"/>
                    <a:ext cx="449263" cy="165100"/>
                  </a:xfrm>
                  <a:custGeom>
                    <a:avLst/>
                    <a:gdLst>
                      <a:gd name="T0" fmla="*/ 24 w 106"/>
                      <a:gd name="T1" fmla="*/ 34 h 39"/>
                      <a:gd name="T2" fmla="*/ 104 w 106"/>
                      <a:gd name="T3" fmla="*/ 19 h 39"/>
                      <a:gd name="T4" fmla="*/ 35 w 106"/>
                      <a:gd name="T5" fmla="*/ 10 h 39"/>
                      <a:gd name="T6" fmla="*/ 14 w 106"/>
                      <a:gd name="T7" fmla="*/ 36 h 39"/>
                      <a:gd name="T8" fmla="*/ 24 w 106"/>
                      <a:gd name="T9" fmla="*/ 34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39">
                        <a:moveTo>
                          <a:pt x="24" y="34"/>
                        </a:moveTo>
                        <a:cubicBezTo>
                          <a:pt x="41" y="0"/>
                          <a:pt x="103" y="21"/>
                          <a:pt x="104" y="19"/>
                        </a:cubicBezTo>
                        <a:cubicBezTo>
                          <a:pt x="106" y="12"/>
                          <a:pt x="50" y="7"/>
                          <a:pt x="35" y="10"/>
                        </a:cubicBezTo>
                        <a:cubicBezTo>
                          <a:pt x="29" y="11"/>
                          <a:pt x="0" y="28"/>
                          <a:pt x="14" y="36"/>
                        </a:cubicBezTo>
                        <a:cubicBezTo>
                          <a:pt x="18" y="39"/>
                          <a:pt x="24" y="34"/>
                          <a:pt x="24" y="34"/>
                        </a:cubicBez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5" name="Freeform 176"/>
                  <p:cNvSpPr/>
                  <p:nvPr/>
                </p:nvSpPr>
                <p:spPr bwMode="auto">
                  <a:xfrm>
                    <a:off x="9385301" y="1236664"/>
                    <a:ext cx="350838" cy="165100"/>
                  </a:xfrm>
                  <a:custGeom>
                    <a:avLst/>
                    <a:gdLst>
                      <a:gd name="T0" fmla="*/ 61 w 83"/>
                      <a:gd name="T1" fmla="*/ 34 h 39"/>
                      <a:gd name="T2" fmla="*/ 0 w 83"/>
                      <a:gd name="T3" fmla="*/ 16 h 39"/>
                      <a:gd name="T4" fmla="*/ 59 w 83"/>
                      <a:gd name="T5" fmla="*/ 9 h 39"/>
                      <a:gd name="T6" fmla="*/ 68 w 83"/>
                      <a:gd name="T7" fmla="*/ 36 h 39"/>
                      <a:gd name="T8" fmla="*/ 61 w 83"/>
                      <a:gd name="T9" fmla="*/ 34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39">
                        <a:moveTo>
                          <a:pt x="61" y="34"/>
                        </a:moveTo>
                        <a:cubicBezTo>
                          <a:pt x="57" y="0"/>
                          <a:pt x="0" y="19"/>
                          <a:pt x="0" y="16"/>
                        </a:cubicBezTo>
                        <a:cubicBezTo>
                          <a:pt x="0" y="10"/>
                          <a:pt x="48" y="7"/>
                          <a:pt x="59" y="9"/>
                        </a:cubicBezTo>
                        <a:cubicBezTo>
                          <a:pt x="64" y="11"/>
                          <a:pt x="83" y="28"/>
                          <a:pt x="68" y="36"/>
                        </a:cubicBezTo>
                        <a:cubicBezTo>
                          <a:pt x="64" y="39"/>
                          <a:pt x="61" y="34"/>
                          <a:pt x="61" y="34"/>
                        </a:cubicBez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6" name="Freeform 177"/>
                  <p:cNvSpPr/>
                  <p:nvPr/>
                </p:nvSpPr>
                <p:spPr bwMode="auto">
                  <a:xfrm>
                    <a:off x="9517063" y="1751014"/>
                    <a:ext cx="449263" cy="101600"/>
                  </a:xfrm>
                  <a:custGeom>
                    <a:avLst/>
                    <a:gdLst>
                      <a:gd name="T0" fmla="*/ 32 w 106"/>
                      <a:gd name="T1" fmla="*/ 21 h 24"/>
                      <a:gd name="T2" fmla="*/ 20 w 106"/>
                      <a:gd name="T3" fmla="*/ 18 h 24"/>
                      <a:gd name="T4" fmla="*/ 11 w 106"/>
                      <a:gd name="T5" fmla="*/ 19 h 24"/>
                      <a:gd name="T6" fmla="*/ 4 w 106"/>
                      <a:gd name="T7" fmla="*/ 2 h 24"/>
                      <a:gd name="T8" fmla="*/ 4 w 106"/>
                      <a:gd name="T9" fmla="*/ 2 h 24"/>
                      <a:gd name="T10" fmla="*/ 0 w 106"/>
                      <a:gd name="T11" fmla="*/ 2 h 24"/>
                      <a:gd name="T12" fmla="*/ 0 w 106"/>
                      <a:gd name="T13" fmla="*/ 2 h 24"/>
                      <a:gd name="T14" fmla="*/ 0 w 106"/>
                      <a:gd name="T15" fmla="*/ 2 h 24"/>
                      <a:gd name="T16" fmla="*/ 0 w 106"/>
                      <a:gd name="T17" fmla="*/ 3 h 24"/>
                      <a:gd name="T18" fmla="*/ 4 w 106"/>
                      <a:gd name="T19" fmla="*/ 18 h 24"/>
                      <a:gd name="T20" fmla="*/ 11 w 106"/>
                      <a:gd name="T21" fmla="*/ 23 h 24"/>
                      <a:gd name="T22" fmla="*/ 19 w 106"/>
                      <a:gd name="T23" fmla="*/ 24 h 24"/>
                      <a:gd name="T24" fmla="*/ 24 w 106"/>
                      <a:gd name="T25" fmla="*/ 22 h 24"/>
                      <a:gd name="T26" fmla="*/ 29 w 106"/>
                      <a:gd name="T27" fmla="*/ 24 h 24"/>
                      <a:gd name="T28" fmla="*/ 40 w 106"/>
                      <a:gd name="T29" fmla="*/ 24 h 24"/>
                      <a:gd name="T30" fmla="*/ 48 w 106"/>
                      <a:gd name="T31" fmla="*/ 21 h 24"/>
                      <a:gd name="T32" fmla="*/ 55 w 106"/>
                      <a:gd name="T33" fmla="*/ 24 h 24"/>
                      <a:gd name="T34" fmla="*/ 66 w 106"/>
                      <a:gd name="T35" fmla="*/ 24 h 24"/>
                      <a:gd name="T36" fmla="*/ 70 w 106"/>
                      <a:gd name="T37" fmla="*/ 21 h 24"/>
                      <a:gd name="T38" fmla="*/ 75 w 106"/>
                      <a:gd name="T39" fmla="*/ 24 h 24"/>
                      <a:gd name="T40" fmla="*/ 86 w 106"/>
                      <a:gd name="T41" fmla="*/ 23 h 24"/>
                      <a:gd name="T42" fmla="*/ 92 w 106"/>
                      <a:gd name="T43" fmla="*/ 18 h 24"/>
                      <a:gd name="T44" fmla="*/ 98 w 106"/>
                      <a:gd name="T45" fmla="*/ 22 h 24"/>
                      <a:gd name="T46" fmla="*/ 103 w 106"/>
                      <a:gd name="T47" fmla="*/ 21 h 24"/>
                      <a:gd name="T48" fmla="*/ 105 w 106"/>
                      <a:gd name="T49" fmla="*/ 0 h 24"/>
                      <a:gd name="T50" fmla="*/ 101 w 106"/>
                      <a:gd name="T51" fmla="*/ 0 h 24"/>
                      <a:gd name="T52" fmla="*/ 101 w 106"/>
                      <a:gd name="T53" fmla="*/ 17 h 24"/>
                      <a:gd name="T54" fmla="*/ 91 w 106"/>
                      <a:gd name="T55" fmla="*/ 14 h 24"/>
                      <a:gd name="T56" fmla="*/ 82 w 106"/>
                      <a:gd name="T57" fmla="*/ 21 h 24"/>
                      <a:gd name="T58" fmla="*/ 72 w 106"/>
                      <a:gd name="T59" fmla="*/ 18 h 24"/>
                      <a:gd name="T60" fmla="*/ 63 w 106"/>
                      <a:gd name="T61" fmla="*/ 22 h 24"/>
                      <a:gd name="T62" fmla="*/ 54 w 106"/>
                      <a:gd name="T63" fmla="*/ 19 h 24"/>
                      <a:gd name="T64" fmla="*/ 45 w 106"/>
                      <a:gd name="T65" fmla="*/ 18 h 24"/>
                      <a:gd name="T66" fmla="*/ 32 w 106"/>
                      <a:gd name="T67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06" h="24">
                        <a:moveTo>
                          <a:pt x="32" y="21"/>
                        </a:moveTo>
                        <a:cubicBezTo>
                          <a:pt x="28" y="20"/>
                          <a:pt x="22" y="18"/>
                          <a:pt x="20" y="18"/>
                        </a:cubicBezTo>
                        <a:cubicBezTo>
                          <a:pt x="19" y="19"/>
                          <a:pt x="13" y="21"/>
                          <a:pt x="11" y="19"/>
                        </a:cubicBezTo>
                        <a:cubicBezTo>
                          <a:pt x="9" y="18"/>
                          <a:pt x="6" y="8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7"/>
                          <a:pt x="2" y="14"/>
                          <a:pt x="4" y="18"/>
                        </a:cubicBezTo>
                        <a:cubicBezTo>
                          <a:pt x="5" y="17"/>
                          <a:pt x="8" y="21"/>
                          <a:pt x="11" y="23"/>
                        </a:cubicBezTo>
                        <a:cubicBezTo>
                          <a:pt x="13" y="24"/>
                          <a:pt x="16" y="24"/>
                          <a:pt x="19" y="24"/>
                        </a:cubicBezTo>
                        <a:cubicBezTo>
                          <a:pt x="21" y="23"/>
                          <a:pt x="22" y="22"/>
                          <a:pt x="24" y="22"/>
                        </a:cubicBezTo>
                        <a:cubicBezTo>
                          <a:pt x="26" y="23"/>
                          <a:pt x="28" y="24"/>
                          <a:pt x="29" y="24"/>
                        </a:cubicBezTo>
                        <a:cubicBezTo>
                          <a:pt x="33" y="24"/>
                          <a:pt x="36" y="24"/>
                          <a:pt x="40" y="24"/>
                        </a:cubicBezTo>
                        <a:cubicBezTo>
                          <a:pt x="43" y="23"/>
                          <a:pt x="46" y="21"/>
                          <a:pt x="48" y="21"/>
                        </a:cubicBezTo>
                        <a:cubicBezTo>
                          <a:pt x="50" y="20"/>
                          <a:pt x="52" y="22"/>
                          <a:pt x="55" y="24"/>
                        </a:cubicBezTo>
                        <a:cubicBezTo>
                          <a:pt x="58" y="24"/>
                          <a:pt x="62" y="24"/>
                          <a:pt x="66" y="24"/>
                        </a:cubicBezTo>
                        <a:cubicBezTo>
                          <a:pt x="67" y="23"/>
                          <a:pt x="68" y="21"/>
                          <a:pt x="70" y="21"/>
                        </a:cubicBezTo>
                        <a:cubicBezTo>
                          <a:pt x="71" y="21"/>
                          <a:pt x="73" y="22"/>
                          <a:pt x="75" y="24"/>
                        </a:cubicBezTo>
                        <a:cubicBezTo>
                          <a:pt x="79" y="24"/>
                          <a:pt x="83" y="23"/>
                          <a:pt x="86" y="23"/>
                        </a:cubicBezTo>
                        <a:cubicBezTo>
                          <a:pt x="88" y="21"/>
                          <a:pt x="91" y="18"/>
                          <a:pt x="92" y="18"/>
                        </a:cubicBezTo>
                        <a:cubicBezTo>
                          <a:pt x="94" y="17"/>
                          <a:pt x="96" y="20"/>
                          <a:pt x="98" y="22"/>
                        </a:cubicBezTo>
                        <a:cubicBezTo>
                          <a:pt x="101" y="22"/>
                          <a:pt x="103" y="22"/>
                          <a:pt x="103" y="21"/>
                        </a:cubicBezTo>
                        <a:cubicBezTo>
                          <a:pt x="106" y="19"/>
                          <a:pt x="105" y="8"/>
                          <a:pt x="105" y="0"/>
                        </a:cubicBezTo>
                        <a:cubicBezTo>
                          <a:pt x="104" y="0"/>
                          <a:pt x="103" y="0"/>
                          <a:pt x="101" y="0"/>
                        </a:cubicBezTo>
                        <a:cubicBezTo>
                          <a:pt x="102" y="7"/>
                          <a:pt x="103" y="16"/>
                          <a:pt x="101" y="17"/>
                        </a:cubicBezTo>
                        <a:cubicBezTo>
                          <a:pt x="99" y="18"/>
                          <a:pt x="94" y="12"/>
                          <a:pt x="91" y="14"/>
                        </a:cubicBezTo>
                        <a:cubicBezTo>
                          <a:pt x="88" y="15"/>
                          <a:pt x="85" y="20"/>
                          <a:pt x="82" y="21"/>
                        </a:cubicBezTo>
                        <a:cubicBezTo>
                          <a:pt x="80" y="21"/>
                          <a:pt x="77" y="17"/>
                          <a:pt x="72" y="18"/>
                        </a:cubicBezTo>
                        <a:cubicBezTo>
                          <a:pt x="66" y="19"/>
                          <a:pt x="65" y="20"/>
                          <a:pt x="63" y="22"/>
                        </a:cubicBezTo>
                        <a:cubicBezTo>
                          <a:pt x="60" y="24"/>
                          <a:pt x="55" y="22"/>
                          <a:pt x="54" y="19"/>
                        </a:cubicBezTo>
                        <a:cubicBezTo>
                          <a:pt x="53" y="17"/>
                          <a:pt x="49" y="16"/>
                          <a:pt x="45" y="18"/>
                        </a:cubicBezTo>
                        <a:cubicBezTo>
                          <a:pt x="40" y="21"/>
                          <a:pt x="37" y="23"/>
                          <a:pt x="32" y="21"/>
                        </a:cubicBezTo>
                        <a:close/>
                      </a:path>
                    </a:pathLst>
                  </a:custGeom>
                  <a:solidFill>
                    <a:srgbClr val="D0D2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7" name="Freeform 178"/>
                  <p:cNvSpPr/>
                  <p:nvPr/>
                </p:nvSpPr>
                <p:spPr bwMode="auto">
                  <a:xfrm>
                    <a:off x="9944101" y="3729039"/>
                    <a:ext cx="342900" cy="177800"/>
                  </a:xfrm>
                  <a:custGeom>
                    <a:avLst/>
                    <a:gdLst>
                      <a:gd name="T0" fmla="*/ 79 w 81"/>
                      <a:gd name="T1" fmla="*/ 27 h 42"/>
                      <a:gd name="T2" fmla="*/ 56 w 81"/>
                      <a:gd name="T3" fmla="*/ 12 h 42"/>
                      <a:gd name="T4" fmla="*/ 4 w 81"/>
                      <a:gd name="T5" fmla="*/ 4 h 42"/>
                      <a:gd name="T6" fmla="*/ 5 w 81"/>
                      <a:gd name="T7" fmla="*/ 21 h 42"/>
                      <a:gd name="T8" fmla="*/ 46 w 81"/>
                      <a:gd name="T9" fmla="*/ 27 h 42"/>
                      <a:gd name="T10" fmla="*/ 75 w 81"/>
                      <a:gd name="T11" fmla="*/ 41 h 42"/>
                      <a:gd name="T12" fmla="*/ 79 w 81"/>
                      <a:gd name="T13" fmla="*/ 2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42">
                        <a:moveTo>
                          <a:pt x="79" y="27"/>
                        </a:moveTo>
                        <a:cubicBezTo>
                          <a:pt x="72" y="21"/>
                          <a:pt x="72" y="19"/>
                          <a:pt x="56" y="12"/>
                        </a:cubicBezTo>
                        <a:cubicBezTo>
                          <a:pt x="40" y="5"/>
                          <a:pt x="8" y="0"/>
                          <a:pt x="4" y="4"/>
                        </a:cubicBezTo>
                        <a:cubicBezTo>
                          <a:pt x="0" y="9"/>
                          <a:pt x="4" y="18"/>
                          <a:pt x="5" y="21"/>
                        </a:cubicBezTo>
                        <a:cubicBezTo>
                          <a:pt x="7" y="24"/>
                          <a:pt x="33" y="20"/>
                          <a:pt x="46" y="27"/>
                        </a:cubicBezTo>
                        <a:cubicBezTo>
                          <a:pt x="58" y="34"/>
                          <a:pt x="70" y="39"/>
                          <a:pt x="75" y="41"/>
                        </a:cubicBezTo>
                        <a:cubicBezTo>
                          <a:pt x="79" y="42"/>
                          <a:pt x="81" y="31"/>
                          <a:pt x="79" y="27"/>
                        </a:cubicBezTo>
                        <a:close/>
                      </a:path>
                    </a:pathLst>
                  </a:custGeom>
                  <a:solidFill>
                    <a:srgbClr val="444F5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8" name="Freeform 179"/>
                  <p:cNvSpPr/>
                  <p:nvPr/>
                </p:nvSpPr>
                <p:spPr bwMode="auto">
                  <a:xfrm>
                    <a:off x="9923463" y="3082926"/>
                    <a:ext cx="330200" cy="739775"/>
                  </a:xfrm>
                  <a:custGeom>
                    <a:avLst/>
                    <a:gdLst>
                      <a:gd name="T0" fmla="*/ 18 w 78"/>
                      <a:gd name="T1" fmla="*/ 1 h 174"/>
                      <a:gd name="T2" fmla="*/ 12 w 78"/>
                      <a:gd name="T3" fmla="*/ 60 h 174"/>
                      <a:gd name="T4" fmla="*/ 3 w 78"/>
                      <a:gd name="T5" fmla="*/ 82 h 174"/>
                      <a:gd name="T6" fmla="*/ 41 w 78"/>
                      <a:gd name="T7" fmla="*/ 129 h 174"/>
                      <a:gd name="T8" fmla="*/ 62 w 78"/>
                      <a:gd name="T9" fmla="*/ 162 h 174"/>
                      <a:gd name="T10" fmla="*/ 28 w 78"/>
                      <a:gd name="T11" fmla="*/ 155 h 174"/>
                      <a:gd name="T12" fmla="*/ 25 w 78"/>
                      <a:gd name="T13" fmla="*/ 155 h 174"/>
                      <a:gd name="T14" fmla="*/ 55 w 78"/>
                      <a:gd name="T15" fmla="*/ 162 h 174"/>
                      <a:gd name="T16" fmla="*/ 61 w 78"/>
                      <a:gd name="T17" fmla="*/ 164 h 174"/>
                      <a:gd name="T18" fmla="*/ 75 w 78"/>
                      <a:gd name="T19" fmla="*/ 171 h 174"/>
                      <a:gd name="T20" fmla="*/ 78 w 78"/>
                      <a:gd name="T21" fmla="*/ 174 h 174"/>
                      <a:gd name="T22" fmla="*/ 18 w 78"/>
                      <a:gd name="T23" fmla="*/ 85 h 174"/>
                      <a:gd name="T24" fmla="*/ 33 w 78"/>
                      <a:gd name="T25" fmla="*/ 0 h 174"/>
                      <a:gd name="T26" fmla="*/ 18 w 78"/>
                      <a:gd name="T27" fmla="*/ 1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8" h="174">
                        <a:moveTo>
                          <a:pt x="18" y="1"/>
                        </a:moveTo>
                        <a:cubicBezTo>
                          <a:pt x="18" y="21"/>
                          <a:pt x="17" y="49"/>
                          <a:pt x="12" y="60"/>
                        </a:cubicBezTo>
                        <a:cubicBezTo>
                          <a:pt x="5" y="74"/>
                          <a:pt x="0" y="79"/>
                          <a:pt x="3" y="82"/>
                        </a:cubicBezTo>
                        <a:cubicBezTo>
                          <a:pt x="6" y="85"/>
                          <a:pt x="19" y="99"/>
                          <a:pt x="41" y="129"/>
                        </a:cubicBezTo>
                        <a:cubicBezTo>
                          <a:pt x="64" y="159"/>
                          <a:pt x="62" y="162"/>
                          <a:pt x="62" y="162"/>
                        </a:cubicBezTo>
                        <a:cubicBezTo>
                          <a:pt x="62" y="162"/>
                          <a:pt x="40" y="151"/>
                          <a:pt x="28" y="155"/>
                        </a:cubicBezTo>
                        <a:cubicBezTo>
                          <a:pt x="27" y="155"/>
                          <a:pt x="26" y="155"/>
                          <a:pt x="25" y="155"/>
                        </a:cubicBezTo>
                        <a:cubicBezTo>
                          <a:pt x="34" y="156"/>
                          <a:pt x="45" y="159"/>
                          <a:pt x="55" y="162"/>
                        </a:cubicBezTo>
                        <a:cubicBezTo>
                          <a:pt x="57" y="162"/>
                          <a:pt x="59" y="163"/>
                          <a:pt x="61" y="164"/>
                        </a:cubicBezTo>
                        <a:cubicBezTo>
                          <a:pt x="69" y="167"/>
                          <a:pt x="73" y="169"/>
                          <a:pt x="75" y="171"/>
                        </a:cubicBezTo>
                        <a:cubicBezTo>
                          <a:pt x="77" y="172"/>
                          <a:pt x="78" y="173"/>
                          <a:pt x="78" y="174"/>
                        </a:cubicBezTo>
                        <a:cubicBezTo>
                          <a:pt x="67" y="150"/>
                          <a:pt x="18" y="85"/>
                          <a:pt x="18" y="85"/>
                        </a:cubicBezTo>
                        <a:cubicBezTo>
                          <a:pt x="25" y="57"/>
                          <a:pt x="32" y="19"/>
                          <a:pt x="33" y="0"/>
                        </a:cubicBezTo>
                        <a:cubicBezTo>
                          <a:pt x="29" y="0"/>
                          <a:pt x="24" y="1"/>
                          <a:pt x="18" y="1"/>
                        </a:cubicBezTo>
                        <a:close/>
                      </a:path>
                    </a:pathLst>
                  </a:custGeom>
                  <a:solidFill>
                    <a:srgbClr val="2D3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0" name="Freeform 181"/>
                  <p:cNvSpPr/>
                  <p:nvPr/>
                </p:nvSpPr>
                <p:spPr bwMode="auto">
                  <a:xfrm>
                    <a:off x="9736138" y="1427164"/>
                    <a:ext cx="85725" cy="258763"/>
                  </a:xfrm>
                  <a:custGeom>
                    <a:avLst/>
                    <a:gdLst>
                      <a:gd name="T0" fmla="*/ 0 w 20"/>
                      <a:gd name="T1" fmla="*/ 43 h 61"/>
                      <a:gd name="T2" fmla="*/ 19 w 20"/>
                      <a:gd name="T3" fmla="*/ 61 h 61"/>
                      <a:gd name="T4" fmla="*/ 8 w 20"/>
                      <a:gd name="T5" fmla="*/ 35 h 61"/>
                      <a:gd name="T6" fmla="*/ 3 w 20"/>
                      <a:gd name="T7" fmla="*/ 0 h 61"/>
                      <a:gd name="T8" fmla="*/ 0 w 20"/>
                      <a:gd name="T9" fmla="*/ 4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61">
                        <a:moveTo>
                          <a:pt x="0" y="43"/>
                        </a:moveTo>
                        <a:cubicBezTo>
                          <a:pt x="10" y="46"/>
                          <a:pt x="19" y="61"/>
                          <a:pt x="19" y="61"/>
                        </a:cubicBezTo>
                        <a:cubicBezTo>
                          <a:pt x="20" y="48"/>
                          <a:pt x="9" y="36"/>
                          <a:pt x="8" y="35"/>
                        </a:cubicBezTo>
                        <a:cubicBezTo>
                          <a:pt x="4" y="24"/>
                          <a:pt x="8" y="19"/>
                          <a:pt x="3" y="0"/>
                        </a:cubicBezTo>
                        <a:cubicBezTo>
                          <a:pt x="1" y="20"/>
                          <a:pt x="2" y="36"/>
                          <a:pt x="0" y="43"/>
                        </a:cubicBezTo>
                        <a:close/>
                      </a:path>
                    </a:pathLst>
                  </a:custGeom>
                  <a:solidFill>
                    <a:srgbClr val="9B9D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7" name="Freeform 5"/>
          <p:cNvSpPr/>
          <p:nvPr/>
        </p:nvSpPr>
        <p:spPr bwMode="auto">
          <a:xfrm>
            <a:off x="-3712" y="3369421"/>
            <a:ext cx="12192000" cy="2160565"/>
          </a:xfrm>
          <a:custGeom>
            <a:avLst/>
            <a:gdLst>
              <a:gd name="T0" fmla="*/ 2706 w 2706"/>
              <a:gd name="T1" fmla="*/ 193 h 477"/>
              <a:gd name="T2" fmla="*/ 1353 w 2706"/>
              <a:gd name="T3" fmla="*/ 0 h 477"/>
              <a:gd name="T4" fmla="*/ 0 w 2706"/>
              <a:gd name="T5" fmla="*/ 193 h 477"/>
              <a:gd name="T6" fmla="*/ 0 w 2706"/>
              <a:gd name="T7" fmla="*/ 477 h 477"/>
              <a:gd name="T8" fmla="*/ 2706 w 2706"/>
              <a:gd name="T9" fmla="*/ 477 h 477"/>
              <a:gd name="T10" fmla="*/ 2706 w 2706"/>
              <a:gd name="T11" fmla="*/ 193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6" h="477">
                <a:moveTo>
                  <a:pt x="2706" y="193"/>
                </a:moveTo>
                <a:cubicBezTo>
                  <a:pt x="2390" y="75"/>
                  <a:pt x="1901" y="0"/>
                  <a:pt x="1353" y="0"/>
                </a:cubicBezTo>
                <a:cubicBezTo>
                  <a:pt x="805" y="0"/>
                  <a:pt x="317" y="75"/>
                  <a:pt x="0" y="193"/>
                </a:cubicBezTo>
                <a:cubicBezTo>
                  <a:pt x="0" y="477"/>
                  <a:pt x="0" y="477"/>
                  <a:pt x="0" y="477"/>
                </a:cubicBezTo>
                <a:cubicBezTo>
                  <a:pt x="2706" y="477"/>
                  <a:pt x="2706" y="477"/>
                  <a:pt x="2706" y="477"/>
                </a:cubicBezTo>
                <a:lnTo>
                  <a:pt x="2706" y="193"/>
                </a:ln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670" name="组合 1669"/>
          <p:cNvGrpSpPr/>
          <p:nvPr/>
        </p:nvGrpSpPr>
        <p:grpSpPr>
          <a:xfrm>
            <a:off x="343470" y="394919"/>
            <a:ext cx="441325" cy="428625"/>
            <a:chOff x="603250" y="638176"/>
            <a:chExt cx="441325" cy="428625"/>
          </a:xfrm>
        </p:grpSpPr>
        <p:sp>
          <p:nvSpPr>
            <p:cNvPr id="40" name="Freeform 237"/>
            <p:cNvSpPr/>
            <p:nvPr/>
          </p:nvSpPr>
          <p:spPr bwMode="auto">
            <a:xfrm>
              <a:off x="603250" y="638176"/>
              <a:ext cx="441325" cy="428625"/>
            </a:xfrm>
            <a:custGeom>
              <a:avLst/>
              <a:gdLst>
                <a:gd name="T0" fmla="*/ 89 w 104"/>
                <a:gd name="T1" fmla="*/ 84 h 101"/>
                <a:gd name="T2" fmla="*/ 24 w 104"/>
                <a:gd name="T3" fmla="*/ 81 h 101"/>
                <a:gd name="T4" fmla="*/ 15 w 104"/>
                <a:gd name="T5" fmla="*/ 17 h 101"/>
                <a:gd name="T6" fmla="*/ 80 w 104"/>
                <a:gd name="T7" fmla="*/ 20 h 101"/>
                <a:gd name="T8" fmla="*/ 89 w 104"/>
                <a:gd name="T9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89" y="84"/>
                  </a:moveTo>
                  <a:cubicBezTo>
                    <a:pt x="73" y="101"/>
                    <a:pt x="44" y="100"/>
                    <a:pt x="24" y="81"/>
                  </a:cubicBezTo>
                  <a:cubicBezTo>
                    <a:pt x="4" y="63"/>
                    <a:pt x="0" y="34"/>
                    <a:pt x="15" y="17"/>
                  </a:cubicBezTo>
                  <a:cubicBezTo>
                    <a:pt x="31" y="0"/>
                    <a:pt x="60" y="2"/>
                    <a:pt x="80" y="20"/>
                  </a:cubicBezTo>
                  <a:cubicBezTo>
                    <a:pt x="100" y="39"/>
                    <a:pt x="104" y="68"/>
                    <a:pt x="89" y="84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9"/>
            <p:cNvSpPr/>
            <p:nvPr/>
          </p:nvSpPr>
          <p:spPr bwMode="auto">
            <a:xfrm>
              <a:off x="633413" y="658813"/>
              <a:ext cx="406400" cy="357188"/>
            </a:xfrm>
            <a:custGeom>
              <a:avLst/>
              <a:gdLst>
                <a:gd name="T0" fmla="*/ 36 w 96"/>
                <a:gd name="T1" fmla="*/ 0 h 84"/>
                <a:gd name="T2" fmla="*/ 10 w 96"/>
                <a:gd name="T3" fmla="*/ 10 h 84"/>
                <a:gd name="T4" fmla="*/ 25 w 96"/>
                <a:gd name="T5" fmla="*/ 67 h 84"/>
                <a:gd name="T6" fmla="*/ 64 w 96"/>
                <a:gd name="T7" fmla="*/ 84 h 84"/>
                <a:gd name="T8" fmla="*/ 85 w 96"/>
                <a:gd name="T9" fmla="*/ 76 h 84"/>
                <a:gd name="T10" fmla="*/ 75 w 96"/>
                <a:gd name="T11" fmla="*/ 17 h 84"/>
                <a:gd name="T12" fmla="*/ 73 w 96"/>
                <a:gd name="T13" fmla="*/ 15 h 84"/>
                <a:gd name="T14" fmla="*/ 36 w 96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84">
                  <a:moveTo>
                    <a:pt x="36" y="0"/>
                  </a:moveTo>
                  <a:cubicBezTo>
                    <a:pt x="26" y="0"/>
                    <a:pt x="17" y="4"/>
                    <a:pt x="10" y="10"/>
                  </a:cubicBezTo>
                  <a:cubicBezTo>
                    <a:pt x="0" y="25"/>
                    <a:pt x="6" y="50"/>
                    <a:pt x="25" y="67"/>
                  </a:cubicBezTo>
                  <a:cubicBezTo>
                    <a:pt x="37" y="78"/>
                    <a:pt x="51" y="84"/>
                    <a:pt x="64" y="84"/>
                  </a:cubicBezTo>
                  <a:cubicBezTo>
                    <a:pt x="72" y="84"/>
                    <a:pt x="79" y="81"/>
                    <a:pt x="85" y="76"/>
                  </a:cubicBezTo>
                  <a:cubicBezTo>
                    <a:pt x="96" y="59"/>
                    <a:pt x="92" y="35"/>
                    <a:pt x="75" y="17"/>
                  </a:cubicBezTo>
                  <a:cubicBezTo>
                    <a:pt x="74" y="17"/>
                    <a:pt x="74" y="16"/>
                    <a:pt x="73" y="15"/>
                  </a:cubicBezTo>
                  <a:cubicBezTo>
                    <a:pt x="62" y="5"/>
                    <a:pt x="49" y="0"/>
                    <a:pt x="36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0"/>
            <p:cNvSpPr/>
            <p:nvPr/>
          </p:nvSpPr>
          <p:spPr bwMode="auto">
            <a:xfrm>
              <a:off x="714375" y="668338"/>
              <a:ext cx="300038" cy="284163"/>
            </a:xfrm>
            <a:custGeom>
              <a:avLst/>
              <a:gdLst>
                <a:gd name="T0" fmla="*/ 65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5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5" y="65"/>
                  </a:moveTo>
                  <a:cubicBezTo>
                    <a:pt x="64" y="66"/>
                    <a:pt x="64" y="66"/>
                    <a:pt x="64" y="66"/>
                  </a:cubicBezTo>
                  <a:cubicBezTo>
                    <a:pt x="58" y="67"/>
                    <a:pt x="57" y="40"/>
                    <a:pt x="41" y="26"/>
                  </a:cubicBezTo>
                  <a:cubicBezTo>
                    <a:pt x="25" y="12"/>
                    <a:pt x="0" y="13"/>
                    <a:pt x="0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7" y="0"/>
                    <a:pt x="33" y="0"/>
                    <a:pt x="51" y="16"/>
                  </a:cubicBezTo>
                  <a:cubicBezTo>
                    <a:pt x="69" y="33"/>
                    <a:pt x="71" y="59"/>
                    <a:pt x="65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8" name="组合 1667"/>
          <p:cNvGrpSpPr/>
          <p:nvPr/>
        </p:nvGrpSpPr>
        <p:grpSpPr>
          <a:xfrm>
            <a:off x="144238" y="1637354"/>
            <a:ext cx="619125" cy="1566863"/>
            <a:chOff x="514350" y="1670051"/>
            <a:chExt cx="619125" cy="1566863"/>
          </a:xfrm>
        </p:grpSpPr>
        <p:sp>
          <p:nvSpPr>
            <p:cNvPr id="44" name="Freeform 241"/>
            <p:cNvSpPr/>
            <p:nvPr/>
          </p:nvSpPr>
          <p:spPr bwMode="auto">
            <a:xfrm>
              <a:off x="798513" y="2136776"/>
              <a:ext cx="160338" cy="1100138"/>
            </a:xfrm>
            <a:custGeom>
              <a:avLst/>
              <a:gdLst>
                <a:gd name="T0" fmla="*/ 101 w 101"/>
                <a:gd name="T1" fmla="*/ 690 h 693"/>
                <a:gd name="T2" fmla="*/ 67 w 101"/>
                <a:gd name="T3" fmla="*/ 693 h 693"/>
                <a:gd name="T4" fmla="*/ 0 w 101"/>
                <a:gd name="T5" fmla="*/ 5 h 693"/>
                <a:gd name="T6" fmla="*/ 32 w 101"/>
                <a:gd name="T7" fmla="*/ 0 h 693"/>
                <a:gd name="T8" fmla="*/ 101 w 101"/>
                <a:gd name="T9" fmla="*/ 69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93">
                  <a:moveTo>
                    <a:pt x="101" y="690"/>
                  </a:moveTo>
                  <a:lnTo>
                    <a:pt x="67" y="693"/>
                  </a:lnTo>
                  <a:lnTo>
                    <a:pt x="0" y="5"/>
                  </a:lnTo>
                  <a:lnTo>
                    <a:pt x="32" y="0"/>
                  </a:lnTo>
                  <a:lnTo>
                    <a:pt x="101" y="69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2"/>
            <p:cNvSpPr/>
            <p:nvPr/>
          </p:nvSpPr>
          <p:spPr bwMode="auto">
            <a:xfrm>
              <a:off x="811213" y="2174876"/>
              <a:ext cx="109538" cy="1014413"/>
            </a:xfrm>
            <a:custGeom>
              <a:avLst/>
              <a:gdLst>
                <a:gd name="T0" fmla="*/ 69 w 69"/>
                <a:gd name="T1" fmla="*/ 639 h 639"/>
                <a:gd name="T2" fmla="*/ 61 w 69"/>
                <a:gd name="T3" fmla="*/ 639 h 639"/>
                <a:gd name="T4" fmla="*/ 0 w 69"/>
                <a:gd name="T5" fmla="*/ 0 h 639"/>
                <a:gd name="T6" fmla="*/ 5 w 69"/>
                <a:gd name="T7" fmla="*/ 0 h 639"/>
                <a:gd name="T8" fmla="*/ 69 w 69"/>
                <a:gd name="T9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39">
                  <a:moveTo>
                    <a:pt x="69" y="639"/>
                  </a:moveTo>
                  <a:lnTo>
                    <a:pt x="61" y="639"/>
                  </a:lnTo>
                  <a:lnTo>
                    <a:pt x="0" y="0"/>
                  </a:lnTo>
                  <a:lnTo>
                    <a:pt x="5" y="0"/>
                  </a:lnTo>
                  <a:lnTo>
                    <a:pt x="69" y="63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3"/>
            <p:cNvSpPr/>
            <p:nvPr/>
          </p:nvSpPr>
          <p:spPr bwMode="auto">
            <a:xfrm>
              <a:off x="514350" y="1677988"/>
              <a:ext cx="619125" cy="636588"/>
            </a:xfrm>
            <a:custGeom>
              <a:avLst/>
              <a:gdLst>
                <a:gd name="T0" fmla="*/ 127 w 146"/>
                <a:gd name="T1" fmla="*/ 25 h 150"/>
                <a:gd name="T2" fmla="*/ 66 w 146"/>
                <a:gd name="T3" fmla="*/ 3 h 150"/>
                <a:gd name="T4" fmla="*/ 10 w 146"/>
                <a:gd name="T5" fmla="*/ 37 h 150"/>
                <a:gd name="T6" fmla="*/ 13 w 146"/>
                <a:gd name="T7" fmla="*/ 97 h 150"/>
                <a:gd name="T8" fmla="*/ 39 w 146"/>
                <a:gd name="T9" fmla="*/ 119 h 150"/>
                <a:gd name="T10" fmla="*/ 45 w 146"/>
                <a:gd name="T11" fmla="*/ 139 h 150"/>
                <a:gd name="T12" fmla="*/ 45 w 146"/>
                <a:gd name="T13" fmla="*/ 139 h 150"/>
                <a:gd name="T14" fmla="*/ 46 w 146"/>
                <a:gd name="T15" fmla="*/ 146 h 150"/>
                <a:gd name="T16" fmla="*/ 62 w 146"/>
                <a:gd name="T17" fmla="*/ 145 h 150"/>
                <a:gd name="T18" fmla="*/ 61 w 146"/>
                <a:gd name="T19" fmla="*/ 137 h 150"/>
                <a:gd name="T20" fmla="*/ 62 w 146"/>
                <a:gd name="T21" fmla="*/ 137 h 150"/>
                <a:gd name="T22" fmla="*/ 62 w 146"/>
                <a:gd name="T23" fmla="*/ 145 h 150"/>
                <a:gd name="T24" fmla="*/ 79 w 146"/>
                <a:gd name="T25" fmla="*/ 144 h 150"/>
                <a:gd name="T26" fmla="*/ 78 w 146"/>
                <a:gd name="T27" fmla="*/ 136 h 150"/>
                <a:gd name="T28" fmla="*/ 79 w 146"/>
                <a:gd name="T29" fmla="*/ 135 h 150"/>
                <a:gd name="T30" fmla="*/ 80 w 146"/>
                <a:gd name="T31" fmla="*/ 143 h 150"/>
                <a:gd name="T32" fmla="*/ 96 w 146"/>
                <a:gd name="T33" fmla="*/ 142 h 150"/>
                <a:gd name="T34" fmla="*/ 95 w 146"/>
                <a:gd name="T35" fmla="*/ 134 h 150"/>
                <a:gd name="T36" fmla="*/ 97 w 146"/>
                <a:gd name="T37" fmla="*/ 134 h 150"/>
                <a:gd name="T38" fmla="*/ 97 w 146"/>
                <a:gd name="T39" fmla="*/ 141 h 150"/>
                <a:gd name="T40" fmla="*/ 114 w 146"/>
                <a:gd name="T41" fmla="*/ 140 h 150"/>
                <a:gd name="T42" fmla="*/ 112 w 146"/>
                <a:gd name="T43" fmla="*/ 131 h 150"/>
                <a:gd name="T44" fmla="*/ 115 w 146"/>
                <a:gd name="T45" fmla="*/ 112 h 150"/>
                <a:gd name="T46" fmla="*/ 136 w 146"/>
                <a:gd name="T47" fmla="*/ 84 h 150"/>
                <a:gd name="T48" fmla="*/ 127 w 146"/>
                <a:gd name="T49" fmla="*/ 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50">
                  <a:moveTo>
                    <a:pt x="127" y="25"/>
                  </a:moveTo>
                  <a:cubicBezTo>
                    <a:pt x="114" y="7"/>
                    <a:pt x="89" y="0"/>
                    <a:pt x="66" y="3"/>
                  </a:cubicBezTo>
                  <a:cubicBezTo>
                    <a:pt x="42" y="5"/>
                    <a:pt x="19" y="17"/>
                    <a:pt x="10" y="37"/>
                  </a:cubicBezTo>
                  <a:cubicBezTo>
                    <a:pt x="0" y="59"/>
                    <a:pt x="1" y="87"/>
                    <a:pt x="13" y="97"/>
                  </a:cubicBezTo>
                  <a:cubicBezTo>
                    <a:pt x="25" y="106"/>
                    <a:pt x="32" y="107"/>
                    <a:pt x="39" y="119"/>
                  </a:cubicBezTo>
                  <a:cubicBezTo>
                    <a:pt x="44" y="127"/>
                    <a:pt x="44" y="135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42"/>
                    <a:pt x="45" y="144"/>
                    <a:pt x="46" y="146"/>
                  </a:cubicBezTo>
                  <a:cubicBezTo>
                    <a:pt x="46" y="150"/>
                    <a:pt x="62" y="150"/>
                    <a:pt x="62" y="145"/>
                  </a:cubicBezTo>
                  <a:cubicBezTo>
                    <a:pt x="62" y="143"/>
                    <a:pt x="61" y="140"/>
                    <a:pt x="61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5"/>
                  </a:cubicBezTo>
                  <a:cubicBezTo>
                    <a:pt x="62" y="149"/>
                    <a:pt x="79" y="149"/>
                    <a:pt x="79" y="144"/>
                  </a:cubicBezTo>
                  <a:cubicBezTo>
                    <a:pt x="79" y="142"/>
                    <a:pt x="78" y="139"/>
                    <a:pt x="78" y="136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38"/>
                    <a:pt x="79" y="141"/>
                    <a:pt x="80" y="143"/>
                  </a:cubicBezTo>
                  <a:cubicBezTo>
                    <a:pt x="80" y="147"/>
                    <a:pt x="97" y="147"/>
                    <a:pt x="96" y="142"/>
                  </a:cubicBezTo>
                  <a:cubicBezTo>
                    <a:pt x="96" y="140"/>
                    <a:pt x="96" y="137"/>
                    <a:pt x="95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7"/>
                    <a:pt x="97" y="140"/>
                    <a:pt x="97" y="141"/>
                  </a:cubicBezTo>
                  <a:cubicBezTo>
                    <a:pt x="97" y="145"/>
                    <a:pt x="114" y="145"/>
                    <a:pt x="114" y="140"/>
                  </a:cubicBezTo>
                  <a:cubicBezTo>
                    <a:pt x="114" y="138"/>
                    <a:pt x="113" y="134"/>
                    <a:pt x="112" y="131"/>
                  </a:cubicBezTo>
                  <a:cubicBezTo>
                    <a:pt x="113" y="127"/>
                    <a:pt x="112" y="120"/>
                    <a:pt x="115" y="112"/>
                  </a:cubicBezTo>
                  <a:cubicBezTo>
                    <a:pt x="119" y="99"/>
                    <a:pt x="126" y="96"/>
                    <a:pt x="136" y="84"/>
                  </a:cubicBezTo>
                  <a:cubicBezTo>
                    <a:pt x="146" y="73"/>
                    <a:pt x="141" y="45"/>
                    <a:pt x="127" y="25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4"/>
            <p:cNvSpPr/>
            <p:nvPr/>
          </p:nvSpPr>
          <p:spPr bwMode="auto">
            <a:xfrm>
              <a:off x="514350" y="1670051"/>
              <a:ext cx="601663" cy="636588"/>
            </a:xfrm>
            <a:custGeom>
              <a:avLst/>
              <a:gdLst>
                <a:gd name="T0" fmla="*/ 124 w 142"/>
                <a:gd name="T1" fmla="*/ 25 h 150"/>
                <a:gd name="T2" fmla="*/ 64 w 142"/>
                <a:gd name="T3" fmla="*/ 3 h 150"/>
                <a:gd name="T4" fmla="*/ 10 w 142"/>
                <a:gd name="T5" fmla="*/ 36 h 150"/>
                <a:gd name="T6" fmla="*/ 13 w 142"/>
                <a:gd name="T7" fmla="*/ 96 h 150"/>
                <a:gd name="T8" fmla="*/ 38 w 142"/>
                <a:gd name="T9" fmla="*/ 119 h 150"/>
                <a:gd name="T10" fmla="*/ 44 w 142"/>
                <a:gd name="T11" fmla="*/ 139 h 150"/>
                <a:gd name="T12" fmla="*/ 45 w 142"/>
                <a:gd name="T13" fmla="*/ 139 h 150"/>
                <a:gd name="T14" fmla="*/ 45 w 142"/>
                <a:gd name="T15" fmla="*/ 146 h 150"/>
                <a:gd name="T16" fmla="*/ 61 w 142"/>
                <a:gd name="T17" fmla="*/ 145 h 150"/>
                <a:gd name="T18" fmla="*/ 59 w 142"/>
                <a:gd name="T19" fmla="*/ 137 h 150"/>
                <a:gd name="T20" fmla="*/ 61 w 142"/>
                <a:gd name="T21" fmla="*/ 137 h 150"/>
                <a:gd name="T22" fmla="*/ 61 w 142"/>
                <a:gd name="T23" fmla="*/ 145 h 150"/>
                <a:gd name="T24" fmla="*/ 77 w 142"/>
                <a:gd name="T25" fmla="*/ 144 h 150"/>
                <a:gd name="T26" fmla="*/ 76 w 142"/>
                <a:gd name="T27" fmla="*/ 136 h 150"/>
                <a:gd name="T28" fmla="*/ 78 w 142"/>
                <a:gd name="T29" fmla="*/ 136 h 150"/>
                <a:gd name="T30" fmla="*/ 78 w 142"/>
                <a:gd name="T31" fmla="*/ 143 h 150"/>
                <a:gd name="T32" fmla="*/ 94 w 142"/>
                <a:gd name="T33" fmla="*/ 142 h 150"/>
                <a:gd name="T34" fmla="*/ 93 w 142"/>
                <a:gd name="T35" fmla="*/ 134 h 150"/>
                <a:gd name="T36" fmla="*/ 95 w 142"/>
                <a:gd name="T37" fmla="*/ 134 h 150"/>
                <a:gd name="T38" fmla="*/ 95 w 142"/>
                <a:gd name="T39" fmla="*/ 141 h 150"/>
                <a:gd name="T40" fmla="*/ 111 w 142"/>
                <a:gd name="T41" fmla="*/ 140 h 150"/>
                <a:gd name="T42" fmla="*/ 110 w 142"/>
                <a:gd name="T43" fmla="*/ 131 h 150"/>
                <a:gd name="T44" fmla="*/ 112 w 142"/>
                <a:gd name="T45" fmla="*/ 112 h 150"/>
                <a:gd name="T46" fmla="*/ 133 w 142"/>
                <a:gd name="T47" fmla="*/ 84 h 150"/>
                <a:gd name="T48" fmla="*/ 124 w 142"/>
                <a:gd name="T49" fmla="*/ 2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50">
                  <a:moveTo>
                    <a:pt x="124" y="25"/>
                  </a:moveTo>
                  <a:cubicBezTo>
                    <a:pt x="111" y="7"/>
                    <a:pt x="87" y="0"/>
                    <a:pt x="64" y="3"/>
                  </a:cubicBezTo>
                  <a:cubicBezTo>
                    <a:pt x="41" y="5"/>
                    <a:pt x="19" y="17"/>
                    <a:pt x="10" y="36"/>
                  </a:cubicBezTo>
                  <a:cubicBezTo>
                    <a:pt x="0" y="59"/>
                    <a:pt x="1" y="87"/>
                    <a:pt x="13" y="96"/>
                  </a:cubicBezTo>
                  <a:cubicBezTo>
                    <a:pt x="24" y="106"/>
                    <a:pt x="31" y="107"/>
                    <a:pt x="38" y="119"/>
                  </a:cubicBezTo>
                  <a:cubicBezTo>
                    <a:pt x="43" y="127"/>
                    <a:pt x="43" y="135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42"/>
                    <a:pt x="45" y="144"/>
                    <a:pt x="45" y="146"/>
                  </a:cubicBezTo>
                  <a:cubicBezTo>
                    <a:pt x="45" y="150"/>
                    <a:pt x="61" y="149"/>
                    <a:pt x="61" y="145"/>
                  </a:cubicBezTo>
                  <a:cubicBezTo>
                    <a:pt x="60" y="143"/>
                    <a:pt x="60" y="140"/>
                    <a:pt x="59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40"/>
                    <a:pt x="61" y="143"/>
                    <a:pt x="61" y="145"/>
                  </a:cubicBezTo>
                  <a:cubicBezTo>
                    <a:pt x="61" y="149"/>
                    <a:pt x="77" y="149"/>
                    <a:pt x="77" y="144"/>
                  </a:cubicBezTo>
                  <a:cubicBezTo>
                    <a:pt x="77" y="142"/>
                    <a:pt x="76" y="139"/>
                    <a:pt x="76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8" y="138"/>
                    <a:pt x="78" y="141"/>
                    <a:pt x="78" y="143"/>
                  </a:cubicBezTo>
                  <a:cubicBezTo>
                    <a:pt x="78" y="147"/>
                    <a:pt x="94" y="147"/>
                    <a:pt x="94" y="142"/>
                  </a:cubicBezTo>
                  <a:cubicBezTo>
                    <a:pt x="94" y="140"/>
                    <a:pt x="94" y="137"/>
                    <a:pt x="93" y="13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5" y="137"/>
                    <a:pt x="95" y="140"/>
                    <a:pt x="95" y="141"/>
                  </a:cubicBezTo>
                  <a:cubicBezTo>
                    <a:pt x="95" y="145"/>
                    <a:pt x="112" y="145"/>
                    <a:pt x="111" y="140"/>
                  </a:cubicBezTo>
                  <a:cubicBezTo>
                    <a:pt x="111" y="138"/>
                    <a:pt x="111" y="134"/>
                    <a:pt x="110" y="131"/>
                  </a:cubicBezTo>
                  <a:cubicBezTo>
                    <a:pt x="110" y="127"/>
                    <a:pt x="109" y="120"/>
                    <a:pt x="112" y="112"/>
                  </a:cubicBezTo>
                  <a:cubicBezTo>
                    <a:pt x="116" y="99"/>
                    <a:pt x="123" y="96"/>
                    <a:pt x="133" y="84"/>
                  </a:cubicBezTo>
                  <a:cubicBezTo>
                    <a:pt x="142" y="73"/>
                    <a:pt x="138" y="45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5"/>
            <p:cNvSpPr/>
            <p:nvPr/>
          </p:nvSpPr>
          <p:spPr bwMode="auto">
            <a:xfrm>
              <a:off x="844550" y="1873251"/>
              <a:ext cx="190500" cy="217488"/>
            </a:xfrm>
            <a:custGeom>
              <a:avLst/>
              <a:gdLst>
                <a:gd name="T0" fmla="*/ 7 w 45"/>
                <a:gd name="T1" fmla="*/ 3 h 51"/>
                <a:gd name="T2" fmla="*/ 19 w 45"/>
                <a:gd name="T3" fmla="*/ 4 h 51"/>
                <a:gd name="T4" fmla="*/ 36 w 45"/>
                <a:gd name="T5" fmla="*/ 13 h 51"/>
                <a:gd name="T6" fmla="*/ 44 w 45"/>
                <a:gd name="T7" fmla="*/ 29 h 51"/>
                <a:gd name="T8" fmla="*/ 34 w 45"/>
                <a:gd name="T9" fmla="*/ 48 h 51"/>
                <a:gd name="T10" fmla="*/ 10 w 45"/>
                <a:gd name="T11" fmla="*/ 39 h 51"/>
                <a:gd name="T12" fmla="*/ 2 w 45"/>
                <a:gd name="T13" fmla="*/ 11 h 51"/>
                <a:gd name="T14" fmla="*/ 6 w 45"/>
                <a:gd name="T15" fmla="*/ 4 h 51"/>
                <a:gd name="T16" fmla="*/ 7 w 45"/>
                <a:gd name="T17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1">
                  <a:moveTo>
                    <a:pt x="7" y="3"/>
                  </a:moveTo>
                  <a:cubicBezTo>
                    <a:pt x="11" y="0"/>
                    <a:pt x="15" y="2"/>
                    <a:pt x="19" y="4"/>
                  </a:cubicBezTo>
                  <a:cubicBezTo>
                    <a:pt x="25" y="6"/>
                    <a:pt x="31" y="9"/>
                    <a:pt x="36" y="13"/>
                  </a:cubicBezTo>
                  <a:cubicBezTo>
                    <a:pt x="40" y="17"/>
                    <a:pt x="44" y="23"/>
                    <a:pt x="44" y="29"/>
                  </a:cubicBezTo>
                  <a:cubicBezTo>
                    <a:pt x="45" y="36"/>
                    <a:pt x="41" y="46"/>
                    <a:pt x="34" y="48"/>
                  </a:cubicBezTo>
                  <a:cubicBezTo>
                    <a:pt x="26" y="51"/>
                    <a:pt x="15" y="44"/>
                    <a:pt x="10" y="39"/>
                  </a:cubicBezTo>
                  <a:cubicBezTo>
                    <a:pt x="3" y="32"/>
                    <a:pt x="0" y="21"/>
                    <a:pt x="2" y="11"/>
                  </a:cubicBezTo>
                  <a:cubicBezTo>
                    <a:pt x="3" y="9"/>
                    <a:pt x="4" y="6"/>
                    <a:pt x="6" y="4"/>
                  </a:cubicBezTo>
                  <a:cubicBezTo>
                    <a:pt x="6" y="4"/>
                    <a:pt x="6" y="4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6"/>
            <p:cNvSpPr/>
            <p:nvPr/>
          </p:nvSpPr>
          <p:spPr bwMode="auto">
            <a:xfrm>
              <a:off x="854075" y="1873251"/>
              <a:ext cx="190500" cy="204788"/>
            </a:xfrm>
            <a:custGeom>
              <a:avLst/>
              <a:gdLst>
                <a:gd name="T0" fmla="*/ 7 w 45"/>
                <a:gd name="T1" fmla="*/ 2 h 48"/>
                <a:gd name="T2" fmla="*/ 19 w 45"/>
                <a:gd name="T3" fmla="*/ 3 h 48"/>
                <a:gd name="T4" fmla="*/ 35 w 45"/>
                <a:gd name="T5" fmla="*/ 12 h 48"/>
                <a:gd name="T6" fmla="*/ 44 w 45"/>
                <a:gd name="T7" fmla="*/ 27 h 48"/>
                <a:gd name="T8" fmla="*/ 34 w 45"/>
                <a:gd name="T9" fmla="*/ 46 h 48"/>
                <a:gd name="T10" fmla="*/ 9 w 45"/>
                <a:gd name="T11" fmla="*/ 37 h 48"/>
                <a:gd name="T12" fmla="*/ 2 w 45"/>
                <a:gd name="T13" fmla="*/ 10 h 48"/>
                <a:gd name="T14" fmla="*/ 5 w 45"/>
                <a:gd name="T15" fmla="*/ 3 h 48"/>
                <a:gd name="T16" fmla="*/ 7 w 45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8">
                  <a:moveTo>
                    <a:pt x="7" y="2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1"/>
                    <a:pt x="44" y="27"/>
                  </a:cubicBezTo>
                  <a:cubicBezTo>
                    <a:pt x="45" y="34"/>
                    <a:pt x="41" y="44"/>
                    <a:pt x="34" y="46"/>
                  </a:cubicBezTo>
                  <a:cubicBezTo>
                    <a:pt x="26" y="48"/>
                    <a:pt x="15" y="42"/>
                    <a:pt x="9" y="37"/>
                  </a:cubicBezTo>
                  <a:cubicBezTo>
                    <a:pt x="3" y="30"/>
                    <a:pt x="0" y="19"/>
                    <a:pt x="2" y="10"/>
                  </a:cubicBezTo>
                  <a:cubicBezTo>
                    <a:pt x="3" y="8"/>
                    <a:pt x="4" y="5"/>
                    <a:pt x="5" y="3"/>
                  </a:cubicBezTo>
                  <a:cubicBezTo>
                    <a:pt x="6" y="3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7"/>
            <p:cNvSpPr/>
            <p:nvPr/>
          </p:nvSpPr>
          <p:spPr bwMode="auto">
            <a:xfrm>
              <a:off x="908050" y="1890713"/>
              <a:ext cx="114300" cy="127000"/>
            </a:xfrm>
            <a:custGeom>
              <a:avLst/>
              <a:gdLst>
                <a:gd name="T0" fmla="*/ 10 w 27"/>
                <a:gd name="T1" fmla="*/ 3 h 30"/>
                <a:gd name="T2" fmla="*/ 0 w 27"/>
                <a:gd name="T3" fmla="*/ 4 h 30"/>
                <a:gd name="T4" fmla="*/ 2 w 27"/>
                <a:gd name="T5" fmla="*/ 9 h 30"/>
                <a:gd name="T6" fmla="*/ 7 w 27"/>
                <a:gd name="T7" fmla="*/ 11 h 30"/>
                <a:gd name="T8" fmla="*/ 21 w 27"/>
                <a:gd name="T9" fmla="*/ 26 h 30"/>
                <a:gd name="T10" fmla="*/ 23 w 27"/>
                <a:gd name="T11" fmla="*/ 29 h 30"/>
                <a:gd name="T12" fmla="*/ 27 w 27"/>
                <a:gd name="T13" fmla="*/ 27 h 30"/>
                <a:gd name="T14" fmla="*/ 27 w 27"/>
                <a:gd name="T15" fmla="*/ 23 h 30"/>
                <a:gd name="T16" fmla="*/ 16 w 27"/>
                <a:gd name="T17" fmla="*/ 6 h 30"/>
                <a:gd name="T18" fmla="*/ 10 w 27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0">
                  <a:moveTo>
                    <a:pt x="10" y="3"/>
                  </a:moveTo>
                  <a:cubicBezTo>
                    <a:pt x="6" y="1"/>
                    <a:pt x="1" y="0"/>
                    <a:pt x="0" y="4"/>
                  </a:cubicBezTo>
                  <a:cubicBezTo>
                    <a:pt x="0" y="6"/>
                    <a:pt x="1" y="7"/>
                    <a:pt x="2" y="9"/>
                  </a:cubicBezTo>
                  <a:cubicBezTo>
                    <a:pt x="3" y="10"/>
                    <a:pt x="5" y="10"/>
                    <a:pt x="7" y="11"/>
                  </a:cubicBezTo>
                  <a:cubicBezTo>
                    <a:pt x="13" y="14"/>
                    <a:pt x="18" y="20"/>
                    <a:pt x="21" y="26"/>
                  </a:cubicBezTo>
                  <a:cubicBezTo>
                    <a:pt x="21" y="27"/>
                    <a:pt x="22" y="29"/>
                    <a:pt x="23" y="29"/>
                  </a:cubicBezTo>
                  <a:cubicBezTo>
                    <a:pt x="25" y="30"/>
                    <a:pt x="26" y="29"/>
                    <a:pt x="27" y="27"/>
                  </a:cubicBezTo>
                  <a:cubicBezTo>
                    <a:pt x="27" y="26"/>
                    <a:pt x="27" y="24"/>
                    <a:pt x="27" y="23"/>
                  </a:cubicBezTo>
                  <a:cubicBezTo>
                    <a:pt x="26" y="16"/>
                    <a:pt x="22" y="10"/>
                    <a:pt x="16" y="6"/>
                  </a:cubicBezTo>
                  <a:cubicBezTo>
                    <a:pt x="15" y="6"/>
                    <a:pt x="13" y="4"/>
                    <a:pt x="10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8"/>
            <p:cNvSpPr/>
            <p:nvPr/>
          </p:nvSpPr>
          <p:spPr bwMode="auto">
            <a:xfrm>
              <a:off x="633413" y="1890713"/>
              <a:ext cx="182563" cy="220663"/>
            </a:xfrm>
            <a:custGeom>
              <a:avLst/>
              <a:gdLst>
                <a:gd name="T0" fmla="*/ 33 w 43"/>
                <a:gd name="T1" fmla="*/ 2 h 52"/>
                <a:gd name="T2" fmla="*/ 20 w 43"/>
                <a:gd name="T3" fmla="*/ 5 h 52"/>
                <a:gd name="T4" fmla="*/ 6 w 43"/>
                <a:gd name="T5" fmla="*/ 17 h 52"/>
                <a:gd name="T6" fmla="*/ 1 w 43"/>
                <a:gd name="T7" fmla="*/ 35 h 52"/>
                <a:gd name="T8" fmla="*/ 15 w 43"/>
                <a:gd name="T9" fmla="*/ 51 h 52"/>
                <a:gd name="T10" fmla="*/ 37 w 43"/>
                <a:gd name="T11" fmla="*/ 37 h 52"/>
                <a:gd name="T12" fmla="*/ 39 w 43"/>
                <a:gd name="T13" fmla="*/ 9 h 52"/>
                <a:gd name="T14" fmla="*/ 34 w 43"/>
                <a:gd name="T15" fmla="*/ 3 h 52"/>
                <a:gd name="T16" fmla="*/ 33 w 43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33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3" y="22"/>
                    <a:pt x="0" y="28"/>
                    <a:pt x="1" y="35"/>
                  </a:cubicBezTo>
                  <a:cubicBezTo>
                    <a:pt x="2" y="41"/>
                    <a:pt x="8" y="51"/>
                    <a:pt x="15" y="51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3" y="18"/>
                    <a:pt x="39" y="9"/>
                  </a:cubicBezTo>
                  <a:cubicBezTo>
                    <a:pt x="37" y="6"/>
                    <a:pt x="36" y="4"/>
                    <a:pt x="34" y="3"/>
                  </a:cubicBezTo>
                  <a:cubicBezTo>
                    <a:pt x="34" y="2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9"/>
            <p:cNvSpPr/>
            <p:nvPr/>
          </p:nvSpPr>
          <p:spPr bwMode="auto">
            <a:xfrm>
              <a:off x="623888" y="1885951"/>
              <a:ext cx="179388" cy="217488"/>
            </a:xfrm>
            <a:custGeom>
              <a:avLst/>
              <a:gdLst>
                <a:gd name="T0" fmla="*/ 33 w 42"/>
                <a:gd name="T1" fmla="*/ 2 h 51"/>
                <a:gd name="T2" fmla="*/ 20 w 42"/>
                <a:gd name="T3" fmla="*/ 5 h 51"/>
                <a:gd name="T4" fmla="*/ 6 w 42"/>
                <a:gd name="T5" fmla="*/ 17 h 51"/>
                <a:gd name="T6" fmla="*/ 1 w 42"/>
                <a:gd name="T7" fmla="*/ 34 h 51"/>
                <a:gd name="T8" fmla="*/ 15 w 42"/>
                <a:gd name="T9" fmla="*/ 50 h 51"/>
                <a:gd name="T10" fmla="*/ 37 w 42"/>
                <a:gd name="T11" fmla="*/ 36 h 51"/>
                <a:gd name="T12" fmla="*/ 38 w 42"/>
                <a:gd name="T13" fmla="*/ 9 h 51"/>
                <a:gd name="T14" fmla="*/ 34 w 42"/>
                <a:gd name="T15" fmla="*/ 3 h 51"/>
                <a:gd name="T16" fmla="*/ 33 w 42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1">
                  <a:moveTo>
                    <a:pt x="33" y="2"/>
                  </a:moveTo>
                  <a:cubicBezTo>
                    <a:pt x="28" y="0"/>
                    <a:pt x="24" y="3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3" y="22"/>
                    <a:pt x="0" y="28"/>
                    <a:pt x="1" y="34"/>
                  </a:cubicBezTo>
                  <a:cubicBezTo>
                    <a:pt x="1" y="41"/>
                    <a:pt x="7" y="50"/>
                    <a:pt x="15" y="50"/>
                  </a:cubicBezTo>
                  <a:cubicBezTo>
                    <a:pt x="23" y="51"/>
                    <a:pt x="33" y="43"/>
                    <a:pt x="37" y="36"/>
                  </a:cubicBezTo>
                  <a:cubicBezTo>
                    <a:pt x="42" y="28"/>
                    <a:pt x="42" y="18"/>
                    <a:pt x="38" y="9"/>
                  </a:cubicBezTo>
                  <a:cubicBezTo>
                    <a:pt x="37" y="7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0"/>
            <p:cNvSpPr/>
            <p:nvPr/>
          </p:nvSpPr>
          <p:spPr bwMode="auto">
            <a:xfrm>
              <a:off x="646113" y="1908176"/>
              <a:ext cx="96838" cy="142875"/>
            </a:xfrm>
            <a:custGeom>
              <a:avLst/>
              <a:gdLst>
                <a:gd name="T0" fmla="*/ 12 w 23"/>
                <a:gd name="T1" fmla="*/ 5 h 34"/>
                <a:gd name="T2" fmla="*/ 22 w 23"/>
                <a:gd name="T3" fmla="*/ 4 h 34"/>
                <a:gd name="T4" fmla="*/ 21 w 23"/>
                <a:gd name="T5" fmla="*/ 9 h 34"/>
                <a:gd name="T6" fmla="*/ 17 w 23"/>
                <a:gd name="T7" fmla="*/ 12 h 34"/>
                <a:gd name="T8" fmla="*/ 7 w 23"/>
                <a:gd name="T9" fmla="*/ 29 h 34"/>
                <a:gd name="T10" fmla="*/ 5 w 23"/>
                <a:gd name="T11" fmla="*/ 33 h 34"/>
                <a:gd name="T12" fmla="*/ 1 w 23"/>
                <a:gd name="T13" fmla="*/ 32 h 34"/>
                <a:gd name="T14" fmla="*/ 0 w 23"/>
                <a:gd name="T15" fmla="*/ 28 h 34"/>
                <a:gd name="T16" fmla="*/ 7 w 23"/>
                <a:gd name="T17" fmla="*/ 10 h 34"/>
                <a:gd name="T18" fmla="*/ 12 w 23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4">
                  <a:moveTo>
                    <a:pt x="12" y="5"/>
                  </a:moveTo>
                  <a:cubicBezTo>
                    <a:pt x="16" y="2"/>
                    <a:pt x="21" y="0"/>
                    <a:pt x="22" y="4"/>
                  </a:cubicBezTo>
                  <a:cubicBezTo>
                    <a:pt x="23" y="5"/>
                    <a:pt x="23" y="7"/>
                    <a:pt x="21" y="9"/>
                  </a:cubicBezTo>
                  <a:cubicBezTo>
                    <a:pt x="20" y="10"/>
                    <a:pt x="19" y="11"/>
                    <a:pt x="17" y="12"/>
                  </a:cubicBezTo>
                  <a:cubicBezTo>
                    <a:pt x="12" y="17"/>
                    <a:pt x="8" y="23"/>
                    <a:pt x="7" y="29"/>
                  </a:cubicBezTo>
                  <a:cubicBezTo>
                    <a:pt x="6" y="31"/>
                    <a:pt x="6" y="33"/>
                    <a:pt x="5" y="33"/>
                  </a:cubicBezTo>
                  <a:cubicBezTo>
                    <a:pt x="3" y="34"/>
                    <a:pt x="2" y="33"/>
                    <a:pt x="1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1"/>
                    <a:pt x="2" y="14"/>
                    <a:pt x="7" y="10"/>
                  </a:cubicBezTo>
                  <a:cubicBezTo>
                    <a:pt x="8" y="9"/>
                    <a:pt x="10" y="7"/>
                    <a:pt x="12" y="5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1"/>
            <p:cNvSpPr/>
            <p:nvPr/>
          </p:nvSpPr>
          <p:spPr bwMode="auto">
            <a:xfrm>
              <a:off x="552450" y="1685926"/>
              <a:ext cx="279400" cy="234950"/>
            </a:xfrm>
            <a:custGeom>
              <a:avLst/>
              <a:gdLst>
                <a:gd name="T0" fmla="*/ 54 w 66"/>
                <a:gd name="T1" fmla="*/ 1 h 55"/>
                <a:gd name="T2" fmla="*/ 20 w 66"/>
                <a:gd name="T3" fmla="*/ 16 h 55"/>
                <a:gd name="T4" fmla="*/ 4 w 66"/>
                <a:gd name="T5" fmla="*/ 48 h 55"/>
                <a:gd name="T6" fmla="*/ 9 w 66"/>
                <a:gd name="T7" fmla="*/ 53 h 55"/>
                <a:gd name="T8" fmla="*/ 29 w 66"/>
                <a:gd name="T9" fmla="*/ 32 h 55"/>
                <a:gd name="T10" fmla="*/ 66 w 66"/>
                <a:gd name="T11" fmla="*/ 5 h 55"/>
                <a:gd name="T12" fmla="*/ 66 w 66"/>
                <a:gd name="T13" fmla="*/ 5 h 55"/>
                <a:gd name="T14" fmla="*/ 66 w 66"/>
                <a:gd name="T15" fmla="*/ 4 h 55"/>
                <a:gd name="T16" fmla="*/ 66 w 66"/>
                <a:gd name="T17" fmla="*/ 4 h 55"/>
                <a:gd name="T18" fmla="*/ 54 w 66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54" y="1"/>
                  </a:moveTo>
                  <a:cubicBezTo>
                    <a:pt x="42" y="3"/>
                    <a:pt x="30" y="8"/>
                    <a:pt x="20" y="16"/>
                  </a:cubicBezTo>
                  <a:cubicBezTo>
                    <a:pt x="12" y="22"/>
                    <a:pt x="0" y="36"/>
                    <a:pt x="4" y="48"/>
                  </a:cubicBezTo>
                  <a:cubicBezTo>
                    <a:pt x="4" y="50"/>
                    <a:pt x="7" y="53"/>
                    <a:pt x="9" y="53"/>
                  </a:cubicBezTo>
                  <a:cubicBezTo>
                    <a:pt x="19" y="55"/>
                    <a:pt x="25" y="38"/>
                    <a:pt x="29" y="32"/>
                  </a:cubicBezTo>
                  <a:cubicBezTo>
                    <a:pt x="38" y="19"/>
                    <a:pt x="52" y="11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1"/>
                    <a:pt x="59" y="0"/>
                    <a:pt x="54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2"/>
            <p:cNvSpPr/>
            <p:nvPr/>
          </p:nvSpPr>
          <p:spPr bwMode="auto">
            <a:xfrm>
              <a:off x="798513" y="2078038"/>
              <a:ext cx="76200" cy="71438"/>
            </a:xfrm>
            <a:custGeom>
              <a:avLst/>
              <a:gdLst>
                <a:gd name="T0" fmla="*/ 12 w 18"/>
                <a:gd name="T1" fmla="*/ 1 h 17"/>
                <a:gd name="T2" fmla="*/ 5 w 18"/>
                <a:gd name="T3" fmla="*/ 2 h 17"/>
                <a:gd name="T4" fmla="*/ 4 w 18"/>
                <a:gd name="T5" fmla="*/ 3 h 17"/>
                <a:gd name="T6" fmla="*/ 2 w 18"/>
                <a:gd name="T7" fmla="*/ 17 h 17"/>
                <a:gd name="T8" fmla="*/ 9 w 18"/>
                <a:gd name="T9" fmla="*/ 11 h 17"/>
                <a:gd name="T10" fmla="*/ 17 w 18"/>
                <a:gd name="T11" fmla="*/ 15 h 17"/>
                <a:gd name="T12" fmla="*/ 18 w 18"/>
                <a:gd name="T13" fmla="*/ 13 h 17"/>
                <a:gd name="T14" fmla="*/ 13 w 18"/>
                <a:gd name="T15" fmla="*/ 2 h 17"/>
                <a:gd name="T16" fmla="*/ 12 w 18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2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7"/>
                    <a:pt x="5" y="11"/>
                    <a:pt x="9" y="11"/>
                  </a:cubicBezTo>
                  <a:cubicBezTo>
                    <a:pt x="13" y="11"/>
                    <a:pt x="16" y="16"/>
                    <a:pt x="17" y="15"/>
                  </a:cubicBezTo>
                  <a:cubicBezTo>
                    <a:pt x="17" y="15"/>
                    <a:pt x="18" y="15"/>
                    <a:pt x="18" y="13"/>
                  </a:cubicBezTo>
                  <a:cubicBezTo>
                    <a:pt x="17" y="12"/>
                    <a:pt x="17" y="6"/>
                    <a:pt x="13" y="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3"/>
            <p:cNvSpPr/>
            <p:nvPr/>
          </p:nvSpPr>
          <p:spPr bwMode="auto">
            <a:xfrm>
              <a:off x="798513" y="2073276"/>
              <a:ext cx="76200" cy="76200"/>
            </a:xfrm>
            <a:custGeom>
              <a:avLst/>
              <a:gdLst>
                <a:gd name="T0" fmla="*/ 12 w 18"/>
                <a:gd name="T1" fmla="*/ 2 h 18"/>
                <a:gd name="T2" fmla="*/ 5 w 18"/>
                <a:gd name="T3" fmla="*/ 3 h 18"/>
                <a:gd name="T4" fmla="*/ 4 w 18"/>
                <a:gd name="T5" fmla="*/ 4 h 18"/>
                <a:gd name="T6" fmla="*/ 1 w 18"/>
                <a:gd name="T7" fmla="*/ 18 h 18"/>
                <a:gd name="T8" fmla="*/ 9 w 18"/>
                <a:gd name="T9" fmla="*/ 12 h 18"/>
                <a:gd name="T10" fmla="*/ 17 w 18"/>
                <a:gd name="T11" fmla="*/ 16 h 18"/>
                <a:gd name="T12" fmla="*/ 18 w 18"/>
                <a:gd name="T13" fmla="*/ 13 h 18"/>
                <a:gd name="T14" fmla="*/ 13 w 18"/>
                <a:gd name="T15" fmla="*/ 3 h 18"/>
                <a:gd name="T16" fmla="*/ 12 w 18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2" y="2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9"/>
                    <a:pt x="0" y="17"/>
                    <a:pt x="1" y="18"/>
                  </a:cubicBezTo>
                  <a:cubicBezTo>
                    <a:pt x="3" y="18"/>
                    <a:pt x="5" y="12"/>
                    <a:pt x="9" y="12"/>
                  </a:cubicBezTo>
                  <a:cubicBezTo>
                    <a:pt x="13" y="12"/>
                    <a:pt x="16" y="17"/>
                    <a:pt x="17" y="16"/>
                  </a:cubicBezTo>
                  <a:cubicBezTo>
                    <a:pt x="17" y="16"/>
                    <a:pt x="18" y="15"/>
                    <a:pt x="18" y="13"/>
                  </a:cubicBezTo>
                  <a:cubicBezTo>
                    <a:pt x="18" y="12"/>
                    <a:pt x="18" y="6"/>
                    <a:pt x="13" y="3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4" name="组合 1673"/>
          <p:cNvGrpSpPr/>
          <p:nvPr/>
        </p:nvGrpSpPr>
        <p:grpSpPr>
          <a:xfrm>
            <a:off x="5588000" y="577851"/>
            <a:ext cx="715963" cy="552450"/>
            <a:chOff x="5588000" y="577851"/>
            <a:chExt cx="715963" cy="552450"/>
          </a:xfrm>
        </p:grpSpPr>
        <p:sp>
          <p:nvSpPr>
            <p:cNvPr id="57" name="Freeform 254"/>
            <p:cNvSpPr/>
            <p:nvPr/>
          </p:nvSpPr>
          <p:spPr bwMode="auto">
            <a:xfrm>
              <a:off x="5588000" y="577851"/>
              <a:ext cx="715963" cy="552450"/>
            </a:xfrm>
            <a:custGeom>
              <a:avLst/>
              <a:gdLst>
                <a:gd name="T0" fmla="*/ 31 w 169"/>
                <a:gd name="T1" fmla="*/ 130 h 130"/>
                <a:gd name="T2" fmla="*/ 62 w 169"/>
                <a:gd name="T3" fmla="*/ 89 h 130"/>
                <a:gd name="T4" fmla="*/ 99 w 169"/>
                <a:gd name="T5" fmla="*/ 94 h 130"/>
                <a:gd name="T6" fmla="*/ 117 w 169"/>
                <a:gd name="T7" fmla="*/ 61 h 130"/>
                <a:gd name="T8" fmla="*/ 169 w 169"/>
                <a:gd name="T9" fmla="*/ 59 h 130"/>
                <a:gd name="T10" fmla="*/ 165 w 169"/>
                <a:gd name="T11" fmla="*/ 52 h 130"/>
                <a:gd name="T12" fmla="*/ 160 w 169"/>
                <a:gd name="T13" fmla="*/ 45 h 130"/>
                <a:gd name="T14" fmla="*/ 156 w 169"/>
                <a:gd name="T15" fmla="*/ 36 h 130"/>
                <a:gd name="T16" fmla="*/ 150 w 169"/>
                <a:gd name="T17" fmla="*/ 28 h 130"/>
                <a:gd name="T18" fmla="*/ 147 w 169"/>
                <a:gd name="T19" fmla="*/ 17 h 130"/>
                <a:gd name="T20" fmla="*/ 141 w 169"/>
                <a:gd name="T21" fmla="*/ 9 h 130"/>
                <a:gd name="T22" fmla="*/ 138 w 169"/>
                <a:gd name="T23" fmla="*/ 0 h 130"/>
                <a:gd name="T24" fmla="*/ 118 w 169"/>
                <a:gd name="T25" fmla="*/ 24 h 130"/>
                <a:gd name="T26" fmla="*/ 107 w 169"/>
                <a:gd name="T27" fmla="*/ 41 h 130"/>
                <a:gd name="T28" fmla="*/ 69 w 169"/>
                <a:gd name="T29" fmla="*/ 35 h 130"/>
                <a:gd name="T30" fmla="*/ 52 w 169"/>
                <a:gd name="T31" fmla="*/ 69 h 130"/>
                <a:gd name="T32" fmla="*/ 0 w 169"/>
                <a:gd name="T33" fmla="*/ 71 h 130"/>
                <a:gd name="T34" fmla="*/ 5 w 169"/>
                <a:gd name="T35" fmla="*/ 77 h 130"/>
                <a:gd name="T36" fmla="*/ 5 w 169"/>
                <a:gd name="T37" fmla="*/ 85 h 130"/>
                <a:gd name="T38" fmla="*/ 11 w 169"/>
                <a:gd name="T39" fmla="*/ 93 h 130"/>
                <a:gd name="T40" fmla="*/ 12 w 169"/>
                <a:gd name="T41" fmla="*/ 102 h 130"/>
                <a:gd name="T42" fmla="*/ 18 w 169"/>
                <a:gd name="T43" fmla="*/ 109 h 130"/>
                <a:gd name="T44" fmla="*/ 20 w 169"/>
                <a:gd name="T45" fmla="*/ 117 h 130"/>
                <a:gd name="T46" fmla="*/ 29 w 169"/>
                <a:gd name="T47" fmla="*/ 122 h 130"/>
                <a:gd name="T48" fmla="*/ 31 w 169"/>
                <a:gd name="T4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30">
                  <a:moveTo>
                    <a:pt x="31" y="130"/>
                  </a:moveTo>
                  <a:cubicBezTo>
                    <a:pt x="42" y="121"/>
                    <a:pt x="56" y="100"/>
                    <a:pt x="62" y="89"/>
                  </a:cubicBezTo>
                  <a:cubicBezTo>
                    <a:pt x="72" y="98"/>
                    <a:pt x="87" y="100"/>
                    <a:pt x="99" y="94"/>
                  </a:cubicBezTo>
                  <a:cubicBezTo>
                    <a:pt x="112" y="87"/>
                    <a:pt x="118" y="74"/>
                    <a:pt x="117" y="61"/>
                  </a:cubicBezTo>
                  <a:cubicBezTo>
                    <a:pt x="126" y="60"/>
                    <a:pt x="167" y="61"/>
                    <a:pt x="169" y="59"/>
                  </a:cubicBezTo>
                  <a:cubicBezTo>
                    <a:pt x="168" y="57"/>
                    <a:pt x="167" y="55"/>
                    <a:pt x="165" y="52"/>
                  </a:cubicBezTo>
                  <a:cubicBezTo>
                    <a:pt x="163" y="48"/>
                    <a:pt x="161" y="48"/>
                    <a:pt x="160" y="45"/>
                  </a:cubicBezTo>
                  <a:cubicBezTo>
                    <a:pt x="157" y="41"/>
                    <a:pt x="158" y="40"/>
                    <a:pt x="156" y="36"/>
                  </a:cubicBezTo>
                  <a:cubicBezTo>
                    <a:pt x="154" y="31"/>
                    <a:pt x="152" y="32"/>
                    <a:pt x="150" y="28"/>
                  </a:cubicBezTo>
                  <a:cubicBezTo>
                    <a:pt x="147" y="23"/>
                    <a:pt x="149" y="22"/>
                    <a:pt x="147" y="17"/>
                  </a:cubicBezTo>
                  <a:cubicBezTo>
                    <a:pt x="145" y="13"/>
                    <a:pt x="143" y="13"/>
                    <a:pt x="141" y="9"/>
                  </a:cubicBezTo>
                  <a:cubicBezTo>
                    <a:pt x="139" y="5"/>
                    <a:pt x="138" y="2"/>
                    <a:pt x="138" y="0"/>
                  </a:cubicBezTo>
                  <a:cubicBezTo>
                    <a:pt x="132" y="6"/>
                    <a:pt x="125" y="14"/>
                    <a:pt x="118" y="24"/>
                  </a:cubicBezTo>
                  <a:cubicBezTo>
                    <a:pt x="113" y="31"/>
                    <a:pt x="109" y="38"/>
                    <a:pt x="107" y="41"/>
                  </a:cubicBezTo>
                  <a:cubicBezTo>
                    <a:pt x="97" y="31"/>
                    <a:pt x="82" y="28"/>
                    <a:pt x="69" y="35"/>
                  </a:cubicBezTo>
                  <a:cubicBezTo>
                    <a:pt x="56" y="42"/>
                    <a:pt x="50" y="56"/>
                    <a:pt x="52" y="69"/>
                  </a:cubicBezTo>
                  <a:cubicBezTo>
                    <a:pt x="39" y="68"/>
                    <a:pt x="14" y="67"/>
                    <a:pt x="0" y="71"/>
                  </a:cubicBezTo>
                  <a:cubicBezTo>
                    <a:pt x="2" y="72"/>
                    <a:pt x="4" y="74"/>
                    <a:pt x="5" y="77"/>
                  </a:cubicBezTo>
                  <a:cubicBezTo>
                    <a:pt x="6" y="80"/>
                    <a:pt x="4" y="82"/>
                    <a:pt x="5" y="85"/>
                  </a:cubicBezTo>
                  <a:cubicBezTo>
                    <a:pt x="7" y="89"/>
                    <a:pt x="9" y="89"/>
                    <a:pt x="11" y="93"/>
                  </a:cubicBezTo>
                  <a:cubicBezTo>
                    <a:pt x="12" y="97"/>
                    <a:pt x="10" y="99"/>
                    <a:pt x="12" y="102"/>
                  </a:cubicBezTo>
                  <a:cubicBezTo>
                    <a:pt x="13" y="106"/>
                    <a:pt x="16" y="105"/>
                    <a:pt x="18" y="109"/>
                  </a:cubicBezTo>
                  <a:cubicBezTo>
                    <a:pt x="20" y="113"/>
                    <a:pt x="18" y="115"/>
                    <a:pt x="20" y="117"/>
                  </a:cubicBezTo>
                  <a:cubicBezTo>
                    <a:pt x="23" y="120"/>
                    <a:pt x="26" y="119"/>
                    <a:pt x="29" y="122"/>
                  </a:cubicBezTo>
                  <a:cubicBezTo>
                    <a:pt x="30" y="123"/>
                    <a:pt x="31" y="125"/>
                    <a:pt x="31" y="130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5"/>
            <p:cNvSpPr/>
            <p:nvPr/>
          </p:nvSpPr>
          <p:spPr bwMode="auto">
            <a:xfrm>
              <a:off x="5913438" y="823913"/>
              <a:ext cx="157163" cy="153988"/>
            </a:xfrm>
            <a:custGeom>
              <a:avLst/>
              <a:gdLst>
                <a:gd name="T0" fmla="*/ 29 w 37"/>
                <a:gd name="T1" fmla="*/ 0 h 36"/>
                <a:gd name="T2" fmla="*/ 18 w 37"/>
                <a:gd name="T3" fmla="*/ 19 h 36"/>
                <a:gd name="T4" fmla="*/ 3 w 37"/>
                <a:gd name="T5" fmla="*/ 34 h 36"/>
                <a:gd name="T6" fmla="*/ 8 w 37"/>
                <a:gd name="T7" fmla="*/ 36 h 36"/>
                <a:gd name="T8" fmla="*/ 27 w 37"/>
                <a:gd name="T9" fmla="*/ 28 h 36"/>
                <a:gd name="T10" fmla="*/ 35 w 37"/>
                <a:gd name="T11" fmla="*/ 4 h 36"/>
                <a:gd name="T12" fmla="*/ 29 w 3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6">
                  <a:moveTo>
                    <a:pt x="29" y="0"/>
                  </a:moveTo>
                  <a:cubicBezTo>
                    <a:pt x="26" y="0"/>
                    <a:pt x="22" y="4"/>
                    <a:pt x="18" y="19"/>
                  </a:cubicBezTo>
                  <a:cubicBezTo>
                    <a:pt x="15" y="31"/>
                    <a:pt x="0" y="32"/>
                    <a:pt x="3" y="34"/>
                  </a:cubicBezTo>
                  <a:cubicBezTo>
                    <a:pt x="3" y="35"/>
                    <a:pt x="5" y="36"/>
                    <a:pt x="8" y="36"/>
                  </a:cubicBezTo>
                  <a:cubicBezTo>
                    <a:pt x="13" y="36"/>
                    <a:pt x="21" y="34"/>
                    <a:pt x="27" y="28"/>
                  </a:cubicBezTo>
                  <a:cubicBezTo>
                    <a:pt x="36" y="20"/>
                    <a:pt x="37" y="9"/>
                    <a:pt x="35" y="4"/>
                  </a:cubicBezTo>
                  <a:cubicBezTo>
                    <a:pt x="34" y="2"/>
                    <a:pt x="32" y="0"/>
                    <a:pt x="29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6"/>
            <p:cNvSpPr/>
            <p:nvPr/>
          </p:nvSpPr>
          <p:spPr bwMode="auto">
            <a:xfrm>
              <a:off x="5786438" y="714376"/>
              <a:ext cx="241300" cy="238125"/>
            </a:xfrm>
            <a:custGeom>
              <a:avLst/>
              <a:gdLst>
                <a:gd name="T0" fmla="*/ 37 w 57"/>
                <a:gd name="T1" fmla="*/ 0 h 56"/>
                <a:gd name="T2" fmla="*/ 22 w 57"/>
                <a:gd name="T3" fmla="*/ 3 h 56"/>
                <a:gd name="T4" fmla="*/ 8 w 57"/>
                <a:gd name="T5" fmla="*/ 47 h 56"/>
                <a:gd name="T6" fmla="*/ 14 w 57"/>
                <a:gd name="T7" fmla="*/ 56 h 56"/>
                <a:gd name="T8" fmla="*/ 30 w 57"/>
                <a:gd name="T9" fmla="*/ 9 h 56"/>
                <a:gd name="T10" fmla="*/ 46 w 57"/>
                <a:gd name="T11" fmla="*/ 5 h 56"/>
                <a:gd name="T12" fmla="*/ 57 w 57"/>
                <a:gd name="T13" fmla="*/ 7 h 56"/>
                <a:gd name="T14" fmla="*/ 37 w 57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37" y="0"/>
                  </a:moveTo>
                  <a:cubicBezTo>
                    <a:pt x="32" y="0"/>
                    <a:pt x="27" y="1"/>
                    <a:pt x="22" y="3"/>
                  </a:cubicBezTo>
                  <a:cubicBezTo>
                    <a:pt x="6" y="11"/>
                    <a:pt x="0" y="31"/>
                    <a:pt x="8" y="47"/>
                  </a:cubicBezTo>
                  <a:cubicBezTo>
                    <a:pt x="10" y="51"/>
                    <a:pt x="12" y="53"/>
                    <a:pt x="14" y="56"/>
                  </a:cubicBezTo>
                  <a:cubicBezTo>
                    <a:pt x="6" y="38"/>
                    <a:pt x="13" y="17"/>
                    <a:pt x="30" y="9"/>
                  </a:cubicBezTo>
                  <a:cubicBezTo>
                    <a:pt x="35" y="6"/>
                    <a:pt x="41" y="5"/>
                    <a:pt x="46" y="5"/>
                  </a:cubicBezTo>
                  <a:cubicBezTo>
                    <a:pt x="50" y="5"/>
                    <a:pt x="53" y="5"/>
                    <a:pt x="57" y="7"/>
                  </a:cubicBezTo>
                  <a:cubicBezTo>
                    <a:pt x="51" y="2"/>
                    <a:pt x="44" y="0"/>
                    <a:pt x="37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7"/>
            <p:cNvSpPr/>
            <p:nvPr/>
          </p:nvSpPr>
          <p:spPr bwMode="auto">
            <a:xfrm>
              <a:off x="5680075" y="947738"/>
              <a:ext cx="157163" cy="123825"/>
            </a:xfrm>
            <a:custGeom>
              <a:avLst/>
              <a:gdLst>
                <a:gd name="T0" fmla="*/ 36 w 37"/>
                <a:gd name="T1" fmla="*/ 0 h 29"/>
                <a:gd name="T2" fmla="*/ 36 w 37"/>
                <a:gd name="T3" fmla="*/ 0 h 29"/>
                <a:gd name="T4" fmla="*/ 5 w 37"/>
                <a:gd name="T5" fmla="*/ 22 h 29"/>
                <a:gd name="T6" fmla="*/ 2 w 37"/>
                <a:gd name="T7" fmla="*/ 25 h 29"/>
                <a:gd name="T8" fmla="*/ 9 w 37"/>
                <a:gd name="T9" fmla="*/ 29 h 29"/>
                <a:gd name="T10" fmla="*/ 36 w 3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10" y="19"/>
                    <a:pt x="5" y="22"/>
                  </a:cubicBezTo>
                  <a:cubicBezTo>
                    <a:pt x="0" y="25"/>
                    <a:pt x="2" y="25"/>
                    <a:pt x="2" y="25"/>
                  </a:cubicBezTo>
                  <a:cubicBezTo>
                    <a:pt x="6" y="26"/>
                    <a:pt x="9" y="29"/>
                    <a:pt x="9" y="29"/>
                  </a:cubicBezTo>
                  <a:cubicBezTo>
                    <a:pt x="11" y="28"/>
                    <a:pt x="37" y="0"/>
                    <a:pt x="3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8"/>
            <p:cNvSpPr/>
            <p:nvPr/>
          </p:nvSpPr>
          <p:spPr bwMode="auto">
            <a:xfrm>
              <a:off x="5638800" y="917576"/>
              <a:ext cx="185738" cy="80963"/>
            </a:xfrm>
            <a:custGeom>
              <a:avLst/>
              <a:gdLst>
                <a:gd name="T0" fmla="*/ 41 w 44"/>
                <a:gd name="T1" fmla="*/ 0 h 19"/>
                <a:gd name="T2" fmla="*/ 41 w 44"/>
                <a:gd name="T3" fmla="*/ 0 h 19"/>
                <a:gd name="T4" fmla="*/ 1 w 44"/>
                <a:gd name="T5" fmla="*/ 8 h 19"/>
                <a:gd name="T6" fmla="*/ 6 w 44"/>
                <a:gd name="T7" fmla="*/ 19 h 19"/>
                <a:gd name="T8" fmla="*/ 41 w 4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0" y="8"/>
                    <a:pt x="1" y="8"/>
                  </a:cubicBezTo>
                  <a:cubicBezTo>
                    <a:pt x="5" y="12"/>
                    <a:pt x="5" y="15"/>
                    <a:pt x="6" y="19"/>
                  </a:cubicBezTo>
                  <a:cubicBezTo>
                    <a:pt x="11" y="16"/>
                    <a:pt x="44" y="0"/>
                    <a:pt x="4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9"/>
            <p:cNvSpPr>
              <a:spLocks noEditPoints="1"/>
            </p:cNvSpPr>
            <p:nvPr/>
          </p:nvSpPr>
          <p:spPr bwMode="auto">
            <a:xfrm>
              <a:off x="5634038" y="889001"/>
              <a:ext cx="169863" cy="28575"/>
            </a:xfrm>
            <a:custGeom>
              <a:avLst/>
              <a:gdLst>
                <a:gd name="T0" fmla="*/ 0 w 40"/>
                <a:gd name="T1" fmla="*/ 7 h 7"/>
                <a:gd name="T2" fmla="*/ 0 w 40"/>
                <a:gd name="T3" fmla="*/ 7 h 7"/>
                <a:gd name="T4" fmla="*/ 0 w 40"/>
                <a:gd name="T5" fmla="*/ 7 h 7"/>
                <a:gd name="T6" fmla="*/ 0 w 40"/>
                <a:gd name="T7" fmla="*/ 7 h 7"/>
                <a:gd name="T8" fmla="*/ 34 w 40"/>
                <a:gd name="T9" fmla="*/ 0 h 7"/>
                <a:gd name="T10" fmla="*/ 0 w 40"/>
                <a:gd name="T11" fmla="*/ 2 h 7"/>
                <a:gd name="T12" fmla="*/ 1 w 40"/>
                <a:gd name="T13" fmla="*/ 5 h 7"/>
                <a:gd name="T14" fmla="*/ 0 w 40"/>
                <a:gd name="T15" fmla="*/ 7 h 7"/>
                <a:gd name="T16" fmla="*/ 38 w 40"/>
                <a:gd name="T17" fmla="*/ 1 h 7"/>
                <a:gd name="T18" fmla="*/ 34 w 4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34" y="0"/>
                  </a:moveTo>
                  <a:cubicBezTo>
                    <a:pt x="24" y="0"/>
                    <a:pt x="0" y="2"/>
                    <a:pt x="0" y="2"/>
                  </a:cubicBezTo>
                  <a:cubicBezTo>
                    <a:pt x="0" y="2"/>
                    <a:pt x="2" y="2"/>
                    <a:pt x="1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3" y="6"/>
                    <a:pt x="40" y="1"/>
                    <a:pt x="38" y="1"/>
                  </a:cubicBezTo>
                  <a:cubicBezTo>
                    <a:pt x="38" y="1"/>
                    <a:pt x="36" y="0"/>
                    <a:pt x="34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0"/>
            <p:cNvSpPr/>
            <p:nvPr/>
          </p:nvSpPr>
          <p:spPr bwMode="auto">
            <a:xfrm>
              <a:off x="6065838" y="769938"/>
              <a:ext cx="179388" cy="46038"/>
            </a:xfrm>
            <a:custGeom>
              <a:avLst/>
              <a:gdLst>
                <a:gd name="T0" fmla="*/ 41 w 42"/>
                <a:gd name="T1" fmla="*/ 0 h 11"/>
                <a:gd name="T2" fmla="*/ 37 w 42"/>
                <a:gd name="T3" fmla="*/ 1 h 11"/>
                <a:gd name="T4" fmla="*/ 0 w 42"/>
                <a:gd name="T5" fmla="*/ 11 h 11"/>
                <a:gd name="T6" fmla="*/ 0 w 42"/>
                <a:gd name="T7" fmla="*/ 11 h 11"/>
                <a:gd name="T8" fmla="*/ 40 w 42"/>
                <a:gd name="T9" fmla="*/ 8 h 11"/>
                <a:gd name="T10" fmla="*/ 41 w 42"/>
                <a:gd name="T11" fmla="*/ 0 h 11"/>
                <a:gd name="T12" fmla="*/ 41 w 4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41" y="0"/>
                  </a:moveTo>
                  <a:cubicBezTo>
                    <a:pt x="40" y="0"/>
                    <a:pt x="39" y="0"/>
                    <a:pt x="37" y="1"/>
                  </a:cubicBezTo>
                  <a:cubicBezTo>
                    <a:pt x="31" y="2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38" y="9"/>
                    <a:pt x="40" y="8"/>
                  </a:cubicBezTo>
                  <a:cubicBezTo>
                    <a:pt x="40" y="8"/>
                    <a:pt x="39" y="4"/>
                    <a:pt x="41" y="0"/>
                  </a:cubicBezTo>
                  <a:cubicBezTo>
                    <a:pt x="41" y="0"/>
                    <a:pt x="42" y="0"/>
                    <a:pt x="4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1"/>
            <p:cNvSpPr/>
            <p:nvPr/>
          </p:nvSpPr>
          <p:spPr bwMode="auto">
            <a:xfrm>
              <a:off x="6065838" y="684213"/>
              <a:ext cx="157163" cy="111125"/>
            </a:xfrm>
            <a:custGeom>
              <a:avLst/>
              <a:gdLst>
                <a:gd name="T0" fmla="*/ 33 w 37"/>
                <a:gd name="T1" fmla="*/ 0 h 26"/>
                <a:gd name="T2" fmla="*/ 0 w 37"/>
                <a:gd name="T3" fmla="*/ 26 h 26"/>
                <a:gd name="T4" fmla="*/ 0 w 37"/>
                <a:gd name="T5" fmla="*/ 26 h 26"/>
                <a:gd name="T6" fmla="*/ 37 w 37"/>
                <a:gd name="T7" fmla="*/ 10 h 26"/>
                <a:gd name="T8" fmla="*/ 33 w 37"/>
                <a:gd name="T9" fmla="*/ 0 h 26"/>
                <a:gd name="T10" fmla="*/ 33 w 3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33" y="0"/>
                  </a:moveTo>
                  <a:cubicBezTo>
                    <a:pt x="32" y="0"/>
                    <a:pt x="2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32" y="13"/>
                    <a:pt x="37" y="10"/>
                  </a:cubicBezTo>
                  <a:cubicBezTo>
                    <a:pt x="35" y="7"/>
                    <a:pt x="33" y="5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2"/>
            <p:cNvSpPr>
              <a:spLocks noEditPoints="1"/>
            </p:cNvSpPr>
            <p:nvPr/>
          </p:nvSpPr>
          <p:spPr bwMode="auto">
            <a:xfrm>
              <a:off x="6053138" y="638176"/>
              <a:ext cx="127000" cy="122238"/>
            </a:xfrm>
            <a:custGeom>
              <a:avLst/>
              <a:gdLst>
                <a:gd name="T0" fmla="*/ 30 w 30"/>
                <a:gd name="T1" fmla="*/ 3 h 29"/>
                <a:gd name="T2" fmla="*/ 30 w 30"/>
                <a:gd name="T3" fmla="*/ 3 h 29"/>
                <a:gd name="T4" fmla="*/ 30 w 30"/>
                <a:gd name="T5" fmla="*/ 3 h 29"/>
                <a:gd name="T6" fmla="*/ 26 w 30"/>
                <a:gd name="T7" fmla="*/ 0 h 29"/>
                <a:gd name="T8" fmla="*/ 0 w 30"/>
                <a:gd name="T9" fmla="*/ 29 h 29"/>
                <a:gd name="T10" fmla="*/ 0 w 30"/>
                <a:gd name="T11" fmla="*/ 29 h 29"/>
                <a:gd name="T12" fmla="*/ 30 w 30"/>
                <a:gd name="T13" fmla="*/ 3 h 29"/>
                <a:gd name="T14" fmla="*/ 29 w 30"/>
                <a:gd name="T15" fmla="*/ 3 h 29"/>
                <a:gd name="T16" fmla="*/ 27 w 30"/>
                <a:gd name="T17" fmla="*/ 2 h 29"/>
                <a:gd name="T18" fmla="*/ 26 w 30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3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moveTo>
                    <a:pt x="26" y="0"/>
                  </a:moveTo>
                  <a:cubicBezTo>
                    <a:pt x="26" y="0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27" y="5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7" y="2"/>
                  </a:cubicBezTo>
                  <a:cubicBezTo>
                    <a:pt x="25" y="2"/>
                    <a:pt x="26" y="0"/>
                    <a:pt x="2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5" name="组合 1674"/>
          <p:cNvGrpSpPr/>
          <p:nvPr/>
        </p:nvGrpSpPr>
        <p:grpSpPr>
          <a:xfrm>
            <a:off x="8886032" y="310605"/>
            <a:ext cx="471488" cy="423863"/>
            <a:chOff x="8697913" y="536576"/>
            <a:chExt cx="471488" cy="423863"/>
          </a:xfrm>
        </p:grpSpPr>
        <p:sp>
          <p:nvSpPr>
            <p:cNvPr id="66" name="Freeform 263"/>
            <p:cNvSpPr/>
            <p:nvPr/>
          </p:nvSpPr>
          <p:spPr bwMode="auto">
            <a:xfrm>
              <a:off x="8707438" y="536576"/>
              <a:ext cx="461963" cy="423863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4"/>
            <p:cNvSpPr>
              <a:spLocks noEditPoints="1"/>
            </p:cNvSpPr>
            <p:nvPr/>
          </p:nvSpPr>
          <p:spPr bwMode="auto">
            <a:xfrm>
              <a:off x="8697913" y="552451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10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5"/>
            <p:cNvSpPr/>
            <p:nvPr/>
          </p:nvSpPr>
          <p:spPr bwMode="auto">
            <a:xfrm>
              <a:off x="8707438" y="561976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6"/>
            <p:cNvSpPr/>
            <p:nvPr/>
          </p:nvSpPr>
          <p:spPr bwMode="auto">
            <a:xfrm>
              <a:off x="8736013" y="557213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9" name="组合 1668"/>
          <p:cNvGrpSpPr/>
          <p:nvPr/>
        </p:nvGrpSpPr>
        <p:grpSpPr>
          <a:xfrm>
            <a:off x="757013" y="2904388"/>
            <a:ext cx="471488" cy="425450"/>
            <a:chOff x="984250" y="2522538"/>
            <a:chExt cx="471488" cy="425450"/>
          </a:xfrm>
        </p:grpSpPr>
        <p:sp>
          <p:nvSpPr>
            <p:cNvPr id="70" name="Freeform 267"/>
            <p:cNvSpPr/>
            <p:nvPr/>
          </p:nvSpPr>
          <p:spPr bwMode="auto">
            <a:xfrm>
              <a:off x="993775" y="252253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8"/>
            <p:cNvSpPr>
              <a:spLocks noEditPoints="1"/>
            </p:cNvSpPr>
            <p:nvPr/>
          </p:nvSpPr>
          <p:spPr bwMode="auto">
            <a:xfrm>
              <a:off x="984250" y="2540001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10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9"/>
            <p:cNvSpPr/>
            <p:nvPr/>
          </p:nvSpPr>
          <p:spPr bwMode="auto">
            <a:xfrm>
              <a:off x="993775" y="254793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0"/>
            <p:cNvSpPr/>
            <p:nvPr/>
          </p:nvSpPr>
          <p:spPr bwMode="auto">
            <a:xfrm>
              <a:off x="1022350" y="2544763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1" name="组合 1670"/>
          <p:cNvGrpSpPr/>
          <p:nvPr/>
        </p:nvGrpSpPr>
        <p:grpSpPr>
          <a:xfrm>
            <a:off x="1437481" y="477081"/>
            <a:ext cx="795338" cy="763588"/>
            <a:chOff x="1163638" y="1071563"/>
            <a:chExt cx="795338" cy="763588"/>
          </a:xfrm>
        </p:grpSpPr>
        <p:sp>
          <p:nvSpPr>
            <p:cNvPr id="74" name="Oval 271"/>
            <p:cNvSpPr>
              <a:spLocks noChangeArrowheads="1"/>
            </p:cNvSpPr>
            <p:nvPr/>
          </p:nvSpPr>
          <p:spPr bwMode="auto">
            <a:xfrm>
              <a:off x="1163638" y="1071563"/>
              <a:ext cx="795338" cy="763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2"/>
            <p:cNvSpPr/>
            <p:nvPr/>
          </p:nvSpPr>
          <p:spPr bwMode="auto">
            <a:xfrm>
              <a:off x="1163638" y="1071563"/>
              <a:ext cx="749300" cy="695325"/>
            </a:xfrm>
            <a:custGeom>
              <a:avLst/>
              <a:gdLst>
                <a:gd name="T0" fmla="*/ 94 w 177"/>
                <a:gd name="T1" fmla="*/ 0 h 164"/>
                <a:gd name="T2" fmla="*/ 168 w 177"/>
                <a:gd name="T3" fmla="*/ 35 h 164"/>
                <a:gd name="T4" fmla="*/ 177 w 177"/>
                <a:gd name="T5" fmla="*/ 74 h 164"/>
                <a:gd name="T6" fmla="*/ 83 w 177"/>
                <a:gd name="T7" fmla="*/ 164 h 164"/>
                <a:gd name="T8" fmla="*/ 9 w 177"/>
                <a:gd name="T9" fmla="*/ 129 h 164"/>
                <a:gd name="T10" fmla="*/ 0 w 177"/>
                <a:gd name="T11" fmla="*/ 90 h 164"/>
                <a:gd name="T12" fmla="*/ 94 w 17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64">
                  <a:moveTo>
                    <a:pt x="94" y="0"/>
                  </a:moveTo>
                  <a:cubicBezTo>
                    <a:pt x="124" y="0"/>
                    <a:pt x="151" y="13"/>
                    <a:pt x="168" y="35"/>
                  </a:cubicBezTo>
                  <a:cubicBezTo>
                    <a:pt x="174" y="46"/>
                    <a:pt x="177" y="60"/>
                    <a:pt x="177" y="74"/>
                  </a:cubicBezTo>
                  <a:cubicBezTo>
                    <a:pt x="177" y="123"/>
                    <a:pt x="135" y="164"/>
                    <a:pt x="83" y="164"/>
                  </a:cubicBezTo>
                  <a:cubicBezTo>
                    <a:pt x="53" y="164"/>
                    <a:pt x="26" y="150"/>
                    <a:pt x="9" y="129"/>
                  </a:cubicBezTo>
                  <a:cubicBezTo>
                    <a:pt x="3" y="117"/>
                    <a:pt x="0" y="104"/>
                    <a:pt x="0" y="90"/>
                  </a:cubicBezTo>
                  <a:cubicBezTo>
                    <a:pt x="0" y="40"/>
                    <a:pt x="42" y="0"/>
                    <a:pt x="94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3"/>
            <p:cNvSpPr/>
            <p:nvPr/>
          </p:nvSpPr>
          <p:spPr bwMode="auto">
            <a:xfrm>
              <a:off x="1539875" y="1181101"/>
              <a:ext cx="301625" cy="438150"/>
            </a:xfrm>
            <a:custGeom>
              <a:avLst/>
              <a:gdLst>
                <a:gd name="T0" fmla="*/ 12 w 71"/>
                <a:gd name="T1" fmla="*/ 2 h 103"/>
                <a:gd name="T2" fmla="*/ 33 w 71"/>
                <a:gd name="T3" fmla="*/ 2 h 103"/>
                <a:gd name="T4" fmla="*/ 69 w 71"/>
                <a:gd name="T5" fmla="*/ 17 h 103"/>
                <a:gd name="T6" fmla="*/ 61 w 71"/>
                <a:gd name="T7" fmla="*/ 39 h 103"/>
                <a:gd name="T8" fmla="*/ 57 w 71"/>
                <a:gd name="T9" fmla="*/ 56 h 103"/>
                <a:gd name="T10" fmla="*/ 46 w 71"/>
                <a:gd name="T11" fmla="*/ 81 h 103"/>
                <a:gd name="T12" fmla="*/ 39 w 71"/>
                <a:gd name="T13" fmla="*/ 67 h 103"/>
                <a:gd name="T14" fmla="*/ 26 w 71"/>
                <a:gd name="T15" fmla="*/ 45 h 103"/>
                <a:gd name="T16" fmla="*/ 18 w 71"/>
                <a:gd name="T17" fmla="*/ 26 h 103"/>
                <a:gd name="T18" fmla="*/ 12 w 7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3">
                  <a:moveTo>
                    <a:pt x="12" y="2"/>
                  </a:moveTo>
                  <a:cubicBezTo>
                    <a:pt x="16" y="2"/>
                    <a:pt x="15" y="5"/>
                    <a:pt x="33" y="2"/>
                  </a:cubicBezTo>
                  <a:cubicBezTo>
                    <a:pt x="46" y="0"/>
                    <a:pt x="65" y="0"/>
                    <a:pt x="69" y="17"/>
                  </a:cubicBezTo>
                  <a:cubicBezTo>
                    <a:pt x="71" y="25"/>
                    <a:pt x="62" y="24"/>
                    <a:pt x="61" y="39"/>
                  </a:cubicBezTo>
                  <a:cubicBezTo>
                    <a:pt x="61" y="49"/>
                    <a:pt x="55" y="36"/>
                    <a:pt x="57" y="56"/>
                  </a:cubicBezTo>
                  <a:cubicBezTo>
                    <a:pt x="58" y="65"/>
                    <a:pt x="48" y="52"/>
                    <a:pt x="46" y="81"/>
                  </a:cubicBezTo>
                  <a:cubicBezTo>
                    <a:pt x="44" y="103"/>
                    <a:pt x="26" y="79"/>
                    <a:pt x="39" y="67"/>
                  </a:cubicBezTo>
                  <a:cubicBezTo>
                    <a:pt x="57" y="49"/>
                    <a:pt x="30" y="51"/>
                    <a:pt x="26" y="45"/>
                  </a:cubicBezTo>
                  <a:cubicBezTo>
                    <a:pt x="22" y="39"/>
                    <a:pt x="33" y="31"/>
                    <a:pt x="18" y="26"/>
                  </a:cubicBezTo>
                  <a:cubicBezTo>
                    <a:pt x="8" y="23"/>
                    <a:pt x="0" y="9"/>
                    <a:pt x="12" y="2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274"/>
            <p:cNvSpPr>
              <a:spLocks noChangeArrowheads="1"/>
            </p:cNvSpPr>
            <p:nvPr/>
          </p:nvSpPr>
          <p:spPr bwMode="auto">
            <a:xfrm>
              <a:off x="1646238" y="1206501"/>
              <a:ext cx="139700" cy="1444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275"/>
            <p:cNvSpPr>
              <a:spLocks noChangeArrowheads="1"/>
            </p:cNvSpPr>
            <p:nvPr/>
          </p:nvSpPr>
          <p:spPr bwMode="auto">
            <a:xfrm>
              <a:off x="1684338" y="1228726"/>
              <a:ext cx="63500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76"/>
            <p:cNvSpPr>
              <a:spLocks noChangeArrowheads="1"/>
            </p:cNvSpPr>
            <p:nvPr/>
          </p:nvSpPr>
          <p:spPr bwMode="auto">
            <a:xfrm>
              <a:off x="1395413" y="1622426"/>
              <a:ext cx="101600" cy="984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277"/>
            <p:cNvSpPr>
              <a:spLocks noChangeArrowheads="1"/>
            </p:cNvSpPr>
            <p:nvPr/>
          </p:nvSpPr>
          <p:spPr bwMode="auto">
            <a:xfrm>
              <a:off x="1425575" y="1635126"/>
              <a:ext cx="42863" cy="3492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78"/>
            <p:cNvSpPr>
              <a:spLocks noChangeArrowheads="1"/>
            </p:cNvSpPr>
            <p:nvPr/>
          </p:nvSpPr>
          <p:spPr bwMode="auto">
            <a:xfrm>
              <a:off x="1196975" y="1431926"/>
              <a:ext cx="119063" cy="1190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279"/>
            <p:cNvSpPr>
              <a:spLocks noChangeArrowheads="1"/>
            </p:cNvSpPr>
            <p:nvPr/>
          </p:nvSpPr>
          <p:spPr bwMode="auto">
            <a:xfrm>
              <a:off x="1230313" y="1449388"/>
              <a:ext cx="50800" cy="412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80"/>
            <p:cNvSpPr>
              <a:spLocks noChangeArrowheads="1"/>
            </p:cNvSpPr>
            <p:nvPr/>
          </p:nvSpPr>
          <p:spPr bwMode="auto">
            <a:xfrm>
              <a:off x="1316038" y="1092201"/>
              <a:ext cx="117475" cy="1190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81"/>
            <p:cNvSpPr>
              <a:spLocks noChangeArrowheads="1"/>
            </p:cNvSpPr>
            <p:nvPr/>
          </p:nvSpPr>
          <p:spPr bwMode="auto">
            <a:xfrm>
              <a:off x="1349375" y="1109663"/>
              <a:ext cx="50800" cy="412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282"/>
            <p:cNvSpPr>
              <a:spLocks noChangeArrowheads="1"/>
            </p:cNvSpPr>
            <p:nvPr/>
          </p:nvSpPr>
          <p:spPr bwMode="auto">
            <a:xfrm>
              <a:off x="1458913" y="1346201"/>
              <a:ext cx="119063" cy="1190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83"/>
            <p:cNvSpPr>
              <a:spLocks noChangeArrowheads="1"/>
            </p:cNvSpPr>
            <p:nvPr/>
          </p:nvSpPr>
          <p:spPr bwMode="auto">
            <a:xfrm>
              <a:off x="1493838" y="1363663"/>
              <a:ext cx="50800" cy="428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84"/>
            <p:cNvSpPr>
              <a:spLocks noChangeArrowheads="1"/>
            </p:cNvSpPr>
            <p:nvPr/>
          </p:nvSpPr>
          <p:spPr bwMode="auto">
            <a:xfrm>
              <a:off x="1773238" y="1482726"/>
              <a:ext cx="101600" cy="1016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285"/>
            <p:cNvSpPr>
              <a:spLocks noChangeArrowheads="1"/>
            </p:cNvSpPr>
            <p:nvPr/>
          </p:nvSpPr>
          <p:spPr bwMode="auto">
            <a:xfrm>
              <a:off x="1798638" y="1495426"/>
              <a:ext cx="46038" cy="381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286"/>
            <p:cNvSpPr>
              <a:spLocks noChangeArrowheads="1"/>
            </p:cNvSpPr>
            <p:nvPr/>
          </p:nvSpPr>
          <p:spPr bwMode="auto">
            <a:xfrm>
              <a:off x="1595438" y="1074738"/>
              <a:ext cx="96838" cy="936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287"/>
            <p:cNvSpPr>
              <a:spLocks noChangeArrowheads="1"/>
            </p:cNvSpPr>
            <p:nvPr/>
          </p:nvSpPr>
          <p:spPr bwMode="auto">
            <a:xfrm>
              <a:off x="1620838" y="1084263"/>
              <a:ext cx="42863" cy="381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8"/>
            <p:cNvSpPr/>
            <p:nvPr/>
          </p:nvSpPr>
          <p:spPr bwMode="auto">
            <a:xfrm>
              <a:off x="1243013" y="1216026"/>
              <a:ext cx="334963" cy="436563"/>
            </a:xfrm>
            <a:custGeom>
              <a:avLst/>
              <a:gdLst>
                <a:gd name="T0" fmla="*/ 30 w 79"/>
                <a:gd name="T1" fmla="*/ 13 h 103"/>
                <a:gd name="T2" fmla="*/ 40 w 79"/>
                <a:gd name="T3" fmla="*/ 45 h 103"/>
                <a:gd name="T4" fmla="*/ 48 w 79"/>
                <a:gd name="T5" fmla="*/ 64 h 103"/>
                <a:gd name="T6" fmla="*/ 39 w 79"/>
                <a:gd name="T7" fmla="*/ 76 h 103"/>
                <a:gd name="T8" fmla="*/ 8 w 79"/>
                <a:gd name="T9" fmla="*/ 38 h 103"/>
                <a:gd name="T10" fmla="*/ 17 w 79"/>
                <a:gd name="T11" fmla="*/ 10 h 103"/>
                <a:gd name="T12" fmla="*/ 37 w 79"/>
                <a:gd name="T13" fmla="*/ 2 h 103"/>
                <a:gd name="T14" fmla="*/ 30 w 79"/>
                <a:gd name="T15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03">
                  <a:moveTo>
                    <a:pt x="30" y="13"/>
                  </a:moveTo>
                  <a:cubicBezTo>
                    <a:pt x="23" y="30"/>
                    <a:pt x="28" y="26"/>
                    <a:pt x="40" y="45"/>
                  </a:cubicBezTo>
                  <a:cubicBezTo>
                    <a:pt x="46" y="55"/>
                    <a:pt x="34" y="54"/>
                    <a:pt x="48" y="64"/>
                  </a:cubicBezTo>
                  <a:cubicBezTo>
                    <a:pt x="56" y="70"/>
                    <a:pt x="79" y="103"/>
                    <a:pt x="39" y="76"/>
                  </a:cubicBezTo>
                  <a:cubicBezTo>
                    <a:pt x="7" y="54"/>
                    <a:pt x="43" y="48"/>
                    <a:pt x="8" y="38"/>
                  </a:cubicBezTo>
                  <a:cubicBezTo>
                    <a:pt x="0" y="35"/>
                    <a:pt x="1" y="17"/>
                    <a:pt x="17" y="10"/>
                  </a:cubicBezTo>
                  <a:cubicBezTo>
                    <a:pt x="24" y="7"/>
                    <a:pt x="16" y="0"/>
                    <a:pt x="37" y="2"/>
                  </a:cubicBezTo>
                  <a:cubicBezTo>
                    <a:pt x="46" y="4"/>
                    <a:pt x="31" y="12"/>
                    <a:pt x="30" y="1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9"/>
            <p:cNvSpPr/>
            <p:nvPr/>
          </p:nvSpPr>
          <p:spPr bwMode="auto">
            <a:xfrm>
              <a:off x="1443038" y="1084263"/>
              <a:ext cx="144463" cy="223838"/>
            </a:xfrm>
            <a:custGeom>
              <a:avLst/>
              <a:gdLst>
                <a:gd name="T0" fmla="*/ 26 w 34"/>
                <a:gd name="T1" fmla="*/ 8 h 53"/>
                <a:gd name="T2" fmla="*/ 6 w 34"/>
                <a:gd name="T3" fmla="*/ 28 h 53"/>
                <a:gd name="T4" fmla="*/ 18 w 34"/>
                <a:gd name="T5" fmla="*/ 31 h 53"/>
                <a:gd name="T6" fmla="*/ 29 w 34"/>
                <a:gd name="T7" fmla="*/ 20 h 53"/>
                <a:gd name="T8" fmla="*/ 26 w 34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26" y="8"/>
                  </a:moveTo>
                  <a:cubicBezTo>
                    <a:pt x="12" y="0"/>
                    <a:pt x="13" y="19"/>
                    <a:pt x="6" y="28"/>
                  </a:cubicBezTo>
                  <a:cubicBezTo>
                    <a:pt x="0" y="37"/>
                    <a:pt x="7" y="53"/>
                    <a:pt x="18" y="31"/>
                  </a:cubicBezTo>
                  <a:cubicBezTo>
                    <a:pt x="24" y="19"/>
                    <a:pt x="10" y="27"/>
                    <a:pt x="29" y="20"/>
                  </a:cubicBezTo>
                  <a:cubicBezTo>
                    <a:pt x="34" y="17"/>
                    <a:pt x="28" y="9"/>
                    <a:pt x="26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90"/>
            <p:cNvSpPr/>
            <p:nvPr/>
          </p:nvSpPr>
          <p:spPr bwMode="auto">
            <a:xfrm>
              <a:off x="1514475" y="1533526"/>
              <a:ext cx="279400" cy="217488"/>
            </a:xfrm>
            <a:custGeom>
              <a:avLst/>
              <a:gdLst>
                <a:gd name="T0" fmla="*/ 25 w 66"/>
                <a:gd name="T1" fmla="*/ 6 h 51"/>
                <a:gd name="T2" fmla="*/ 14 w 66"/>
                <a:gd name="T3" fmla="*/ 30 h 51"/>
                <a:gd name="T4" fmla="*/ 31 w 66"/>
                <a:gd name="T5" fmla="*/ 33 h 51"/>
                <a:gd name="T6" fmla="*/ 45 w 66"/>
                <a:gd name="T7" fmla="*/ 17 h 51"/>
                <a:gd name="T8" fmla="*/ 29 w 66"/>
                <a:gd name="T9" fmla="*/ 4 h 51"/>
                <a:gd name="T10" fmla="*/ 25 w 66"/>
                <a:gd name="T11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1">
                  <a:moveTo>
                    <a:pt x="25" y="6"/>
                  </a:moveTo>
                  <a:cubicBezTo>
                    <a:pt x="9" y="15"/>
                    <a:pt x="26" y="24"/>
                    <a:pt x="14" y="30"/>
                  </a:cubicBezTo>
                  <a:cubicBezTo>
                    <a:pt x="0" y="36"/>
                    <a:pt x="12" y="51"/>
                    <a:pt x="31" y="33"/>
                  </a:cubicBezTo>
                  <a:cubicBezTo>
                    <a:pt x="36" y="28"/>
                    <a:pt x="66" y="25"/>
                    <a:pt x="45" y="17"/>
                  </a:cubicBezTo>
                  <a:cubicBezTo>
                    <a:pt x="33" y="13"/>
                    <a:pt x="29" y="23"/>
                    <a:pt x="29" y="4"/>
                  </a:cubicBezTo>
                  <a:cubicBezTo>
                    <a:pt x="29" y="0"/>
                    <a:pt x="26" y="6"/>
                    <a:pt x="25" y="6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91"/>
            <p:cNvSpPr/>
            <p:nvPr/>
          </p:nvSpPr>
          <p:spPr bwMode="auto">
            <a:xfrm>
              <a:off x="1196975" y="1558926"/>
              <a:ext cx="215900" cy="111125"/>
            </a:xfrm>
            <a:custGeom>
              <a:avLst/>
              <a:gdLst>
                <a:gd name="T0" fmla="*/ 34 w 51"/>
                <a:gd name="T1" fmla="*/ 6 h 26"/>
                <a:gd name="T2" fmla="*/ 17 w 51"/>
                <a:gd name="T3" fmla="*/ 20 h 26"/>
                <a:gd name="T4" fmla="*/ 41 w 51"/>
                <a:gd name="T5" fmla="*/ 15 h 26"/>
                <a:gd name="T6" fmla="*/ 35 w 51"/>
                <a:gd name="T7" fmla="*/ 6 h 26"/>
                <a:gd name="T8" fmla="*/ 34 w 51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34" y="6"/>
                  </a:moveTo>
                  <a:cubicBezTo>
                    <a:pt x="26" y="4"/>
                    <a:pt x="0" y="9"/>
                    <a:pt x="17" y="20"/>
                  </a:cubicBezTo>
                  <a:cubicBezTo>
                    <a:pt x="26" y="26"/>
                    <a:pt x="29" y="10"/>
                    <a:pt x="41" y="15"/>
                  </a:cubicBezTo>
                  <a:cubicBezTo>
                    <a:pt x="51" y="18"/>
                    <a:pt x="50" y="0"/>
                    <a:pt x="35" y="6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6" name="组合 1675"/>
          <p:cNvGrpSpPr/>
          <p:nvPr/>
        </p:nvGrpSpPr>
        <p:grpSpPr>
          <a:xfrm>
            <a:off x="10583921" y="648944"/>
            <a:ext cx="609600" cy="1095375"/>
            <a:chOff x="10491788" y="1046163"/>
            <a:chExt cx="609600" cy="1095375"/>
          </a:xfrm>
        </p:grpSpPr>
        <p:sp>
          <p:nvSpPr>
            <p:cNvPr id="95" name="Freeform 292"/>
            <p:cNvSpPr/>
            <p:nvPr/>
          </p:nvSpPr>
          <p:spPr bwMode="auto">
            <a:xfrm>
              <a:off x="10491788" y="1477963"/>
              <a:ext cx="257175" cy="663575"/>
            </a:xfrm>
            <a:custGeom>
              <a:avLst/>
              <a:gdLst>
                <a:gd name="T0" fmla="*/ 21 w 162"/>
                <a:gd name="T1" fmla="*/ 418 h 418"/>
                <a:gd name="T2" fmla="*/ 0 w 162"/>
                <a:gd name="T3" fmla="*/ 410 h 418"/>
                <a:gd name="T4" fmla="*/ 141 w 162"/>
                <a:gd name="T5" fmla="*/ 0 h 418"/>
                <a:gd name="T6" fmla="*/ 162 w 162"/>
                <a:gd name="T7" fmla="*/ 8 h 418"/>
                <a:gd name="T8" fmla="*/ 21 w 162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18">
                  <a:moveTo>
                    <a:pt x="21" y="418"/>
                  </a:moveTo>
                  <a:lnTo>
                    <a:pt x="0" y="410"/>
                  </a:lnTo>
                  <a:lnTo>
                    <a:pt x="141" y="0"/>
                  </a:lnTo>
                  <a:lnTo>
                    <a:pt x="162" y="8"/>
                  </a:lnTo>
                  <a:lnTo>
                    <a:pt x="21" y="41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3"/>
            <p:cNvSpPr/>
            <p:nvPr/>
          </p:nvSpPr>
          <p:spPr bwMode="auto">
            <a:xfrm>
              <a:off x="10507663" y="1500188"/>
              <a:ext cx="212725" cy="606425"/>
            </a:xfrm>
            <a:custGeom>
              <a:avLst/>
              <a:gdLst>
                <a:gd name="T0" fmla="*/ 3 w 134"/>
                <a:gd name="T1" fmla="*/ 382 h 382"/>
                <a:gd name="T2" fmla="*/ 0 w 134"/>
                <a:gd name="T3" fmla="*/ 380 h 382"/>
                <a:gd name="T4" fmla="*/ 131 w 134"/>
                <a:gd name="T5" fmla="*/ 0 h 382"/>
                <a:gd name="T6" fmla="*/ 134 w 134"/>
                <a:gd name="T7" fmla="*/ 2 h 382"/>
                <a:gd name="T8" fmla="*/ 3 w 134"/>
                <a:gd name="T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82">
                  <a:moveTo>
                    <a:pt x="3" y="382"/>
                  </a:moveTo>
                  <a:lnTo>
                    <a:pt x="0" y="380"/>
                  </a:lnTo>
                  <a:lnTo>
                    <a:pt x="131" y="0"/>
                  </a:lnTo>
                  <a:lnTo>
                    <a:pt x="134" y="2"/>
                  </a:lnTo>
                  <a:lnTo>
                    <a:pt x="3" y="382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94"/>
            <p:cNvSpPr/>
            <p:nvPr/>
          </p:nvSpPr>
          <p:spPr bwMode="auto">
            <a:xfrm>
              <a:off x="10537825" y="1054101"/>
              <a:ext cx="542925" cy="542925"/>
            </a:xfrm>
            <a:custGeom>
              <a:avLst/>
              <a:gdLst>
                <a:gd name="T0" fmla="*/ 116 w 128"/>
                <a:gd name="T1" fmla="*/ 42 h 128"/>
                <a:gd name="T2" fmla="*/ 115 w 128"/>
                <a:gd name="T3" fmla="*/ 42 h 128"/>
                <a:gd name="T4" fmla="*/ 42 w 128"/>
                <a:gd name="T5" fmla="*/ 13 h 128"/>
                <a:gd name="T6" fmla="*/ 12 w 128"/>
                <a:gd name="T7" fmla="*/ 87 h 128"/>
                <a:gd name="T8" fmla="*/ 12 w 128"/>
                <a:gd name="T9" fmla="*/ 87 h 128"/>
                <a:gd name="T10" fmla="*/ 86 w 128"/>
                <a:gd name="T11" fmla="*/ 116 h 128"/>
                <a:gd name="T12" fmla="*/ 116 w 128"/>
                <a:gd name="T13" fmla="*/ 4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8">
                  <a:moveTo>
                    <a:pt x="116" y="42"/>
                  </a:moveTo>
                  <a:cubicBezTo>
                    <a:pt x="115" y="42"/>
                    <a:pt x="115" y="42"/>
                    <a:pt x="115" y="42"/>
                  </a:cubicBezTo>
                  <a:cubicBezTo>
                    <a:pt x="103" y="14"/>
                    <a:pt x="70" y="0"/>
                    <a:pt x="42" y="13"/>
                  </a:cubicBezTo>
                  <a:cubicBezTo>
                    <a:pt x="13" y="25"/>
                    <a:pt x="0" y="58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25" y="115"/>
                    <a:pt x="58" y="128"/>
                    <a:pt x="86" y="116"/>
                  </a:cubicBezTo>
                  <a:cubicBezTo>
                    <a:pt x="115" y="104"/>
                    <a:pt x="128" y="71"/>
                    <a:pt x="116" y="42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5"/>
            <p:cNvSpPr/>
            <p:nvPr/>
          </p:nvSpPr>
          <p:spPr bwMode="auto">
            <a:xfrm>
              <a:off x="10550525" y="1150938"/>
              <a:ext cx="466725" cy="446088"/>
            </a:xfrm>
            <a:custGeom>
              <a:avLst/>
              <a:gdLst>
                <a:gd name="T0" fmla="*/ 110 w 110"/>
                <a:gd name="T1" fmla="*/ 68 h 105"/>
                <a:gd name="T2" fmla="*/ 94 w 110"/>
                <a:gd name="T3" fmla="*/ 79 h 105"/>
                <a:gd name="T4" fmla="*/ 20 w 110"/>
                <a:gd name="T5" fmla="*/ 50 h 105"/>
                <a:gd name="T6" fmla="*/ 20 w 110"/>
                <a:gd name="T7" fmla="*/ 50 h 105"/>
                <a:gd name="T8" fmla="*/ 23 w 110"/>
                <a:gd name="T9" fmla="*/ 0 h 105"/>
                <a:gd name="T10" fmla="*/ 9 w 110"/>
                <a:gd name="T11" fmla="*/ 64 h 105"/>
                <a:gd name="T12" fmla="*/ 9 w 110"/>
                <a:gd name="T13" fmla="*/ 64 h 105"/>
                <a:gd name="T14" fmla="*/ 83 w 110"/>
                <a:gd name="T15" fmla="*/ 93 h 105"/>
                <a:gd name="T16" fmla="*/ 110 w 110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5">
                  <a:moveTo>
                    <a:pt x="110" y="68"/>
                  </a:moveTo>
                  <a:cubicBezTo>
                    <a:pt x="106" y="73"/>
                    <a:pt x="100" y="76"/>
                    <a:pt x="94" y="79"/>
                  </a:cubicBezTo>
                  <a:cubicBezTo>
                    <a:pt x="66" y="91"/>
                    <a:pt x="33" y="78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3" y="33"/>
                    <a:pt x="15" y="15"/>
                    <a:pt x="23" y="0"/>
                  </a:cubicBezTo>
                  <a:cubicBezTo>
                    <a:pt x="6" y="16"/>
                    <a:pt x="0" y="41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22" y="92"/>
                    <a:pt x="55" y="105"/>
                    <a:pt x="83" y="93"/>
                  </a:cubicBezTo>
                  <a:cubicBezTo>
                    <a:pt x="95" y="88"/>
                    <a:pt x="104" y="79"/>
                    <a:pt x="110" y="68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6"/>
            <p:cNvSpPr/>
            <p:nvPr/>
          </p:nvSpPr>
          <p:spPr bwMode="auto">
            <a:xfrm>
              <a:off x="10588625" y="1125538"/>
              <a:ext cx="419100" cy="458788"/>
            </a:xfrm>
            <a:custGeom>
              <a:avLst/>
              <a:gdLst>
                <a:gd name="T0" fmla="*/ 78 w 99"/>
                <a:gd name="T1" fmla="*/ 98 h 108"/>
                <a:gd name="T2" fmla="*/ 24 w 99"/>
                <a:gd name="T3" fmla="*/ 71 h 108"/>
                <a:gd name="T4" fmla="*/ 21 w 99"/>
                <a:gd name="T5" fmla="*/ 62 h 108"/>
                <a:gd name="T6" fmla="*/ 41 w 99"/>
                <a:gd name="T7" fmla="*/ 24 h 108"/>
                <a:gd name="T8" fmla="*/ 77 w 99"/>
                <a:gd name="T9" fmla="*/ 38 h 108"/>
                <a:gd name="T10" fmla="*/ 77 w 99"/>
                <a:gd name="T11" fmla="*/ 39 h 108"/>
                <a:gd name="T12" fmla="*/ 68 w 99"/>
                <a:gd name="T13" fmla="*/ 68 h 108"/>
                <a:gd name="T14" fmla="*/ 47 w 99"/>
                <a:gd name="T15" fmla="*/ 58 h 108"/>
                <a:gd name="T16" fmla="*/ 48 w 99"/>
                <a:gd name="T17" fmla="*/ 50 h 108"/>
                <a:gd name="T18" fmla="*/ 52 w 99"/>
                <a:gd name="T19" fmla="*/ 46 h 108"/>
                <a:gd name="T20" fmla="*/ 54 w 99"/>
                <a:gd name="T21" fmla="*/ 47 h 108"/>
                <a:gd name="T22" fmla="*/ 54 w 99"/>
                <a:gd name="T23" fmla="*/ 47 h 108"/>
                <a:gd name="T24" fmla="*/ 59 w 99"/>
                <a:gd name="T25" fmla="*/ 57 h 108"/>
                <a:gd name="T26" fmla="*/ 69 w 99"/>
                <a:gd name="T27" fmla="*/ 53 h 108"/>
                <a:gd name="T28" fmla="*/ 69 w 99"/>
                <a:gd name="T29" fmla="*/ 41 h 108"/>
                <a:gd name="T30" fmla="*/ 65 w 99"/>
                <a:gd name="T31" fmla="*/ 36 h 108"/>
                <a:gd name="T32" fmla="*/ 47 w 99"/>
                <a:gd name="T33" fmla="*/ 31 h 108"/>
                <a:gd name="T34" fmla="*/ 31 w 99"/>
                <a:gd name="T35" fmla="*/ 58 h 108"/>
                <a:gd name="T36" fmla="*/ 33 w 99"/>
                <a:gd name="T37" fmla="*/ 64 h 108"/>
                <a:gd name="T38" fmla="*/ 74 w 99"/>
                <a:gd name="T39" fmla="*/ 83 h 108"/>
                <a:gd name="T40" fmla="*/ 92 w 99"/>
                <a:gd name="T41" fmla="*/ 32 h 108"/>
                <a:gd name="T42" fmla="*/ 91 w 99"/>
                <a:gd name="T43" fmla="*/ 31 h 108"/>
                <a:gd name="T44" fmla="*/ 35 w 99"/>
                <a:gd name="T45" fmla="*/ 10 h 108"/>
                <a:gd name="T46" fmla="*/ 6 w 99"/>
                <a:gd name="T47" fmla="*/ 68 h 108"/>
                <a:gd name="T48" fmla="*/ 10 w 99"/>
                <a:gd name="T49" fmla="*/ 78 h 108"/>
                <a:gd name="T50" fmla="*/ 18 w 99"/>
                <a:gd name="T51" fmla="*/ 92 h 108"/>
                <a:gd name="T52" fmla="*/ 75 w 99"/>
                <a:gd name="T53" fmla="*/ 100 h 108"/>
                <a:gd name="T54" fmla="*/ 78 w 99"/>
                <a:gd name="T5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08">
                  <a:moveTo>
                    <a:pt x="78" y="98"/>
                  </a:moveTo>
                  <a:cubicBezTo>
                    <a:pt x="60" y="105"/>
                    <a:pt x="36" y="99"/>
                    <a:pt x="24" y="71"/>
                  </a:cubicBezTo>
                  <a:cubicBezTo>
                    <a:pt x="23" y="68"/>
                    <a:pt x="22" y="65"/>
                    <a:pt x="21" y="62"/>
                  </a:cubicBezTo>
                  <a:cubicBezTo>
                    <a:pt x="18" y="46"/>
                    <a:pt x="26" y="31"/>
                    <a:pt x="41" y="24"/>
                  </a:cubicBezTo>
                  <a:cubicBezTo>
                    <a:pt x="55" y="18"/>
                    <a:pt x="71" y="24"/>
                    <a:pt x="77" y="3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2" y="49"/>
                    <a:pt x="81" y="63"/>
                    <a:pt x="68" y="68"/>
                  </a:cubicBezTo>
                  <a:cubicBezTo>
                    <a:pt x="54" y="74"/>
                    <a:pt x="48" y="60"/>
                    <a:pt x="47" y="58"/>
                  </a:cubicBezTo>
                  <a:cubicBezTo>
                    <a:pt x="46" y="55"/>
                    <a:pt x="46" y="52"/>
                    <a:pt x="48" y="50"/>
                  </a:cubicBezTo>
                  <a:cubicBezTo>
                    <a:pt x="49" y="49"/>
                    <a:pt x="50" y="47"/>
                    <a:pt x="52" y="46"/>
                  </a:cubicBezTo>
                  <a:cubicBezTo>
                    <a:pt x="53" y="46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3" y="51"/>
                    <a:pt x="55" y="56"/>
                    <a:pt x="59" y="57"/>
                  </a:cubicBezTo>
                  <a:cubicBezTo>
                    <a:pt x="63" y="59"/>
                    <a:pt x="68" y="57"/>
                    <a:pt x="69" y="53"/>
                  </a:cubicBezTo>
                  <a:cubicBezTo>
                    <a:pt x="71" y="49"/>
                    <a:pt x="71" y="45"/>
                    <a:pt x="69" y="41"/>
                  </a:cubicBezTo>
                  <a:cubicBezTo>
                    <a:pt x="68" y="39"/>
                    <a:pt x="67" y="37"/>
                    <a:pt x="65" y="36"/>
                  </a:cubicBezTo>
                  <a:cubicBezTo>
                    <a:pt x="61" y="32"/>
                    <a:pt x="53" y="29"/>
                    <a:pt x="47" y="31"/>
                  </a:cubicBezTo>
                  <a:cubicBezTo>
                    <a:pt x="36" y="36"/>
                    <a:pt x="30" y="47"/>
                    <a:pt x="31" y="58"/>
                  </a:cubicBezTo>
                  <a:cubicBezTo>
                    <a:pt x="31" y="60"/>
                    <a:pt x="32" y="62"/>
                    <a:pt x="33" y="64"/>
                  </a:cubicBezTo>
                  <a:cubicBezTo>
                    <a:pt x="39" y="80"/>
                    <a:pt x="56" y="91"/>
                    <a:pt x="74" y="83"/>
                  </a:cubicBezTo>
                  <a:cubicBezTo>
                    <a:pt x="96" y="73"/>
                    <a:pt x="99" y="50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2" y="10"/>
                    <a:pt x="56" y="0"/>
                    <a:pt x="35" y="10"/>
                  </a:cubicBezTo>
                  <a:cubicBezTo>
                    <a:pt x="11" y="20"/>
                    <a:pt x="0" y="44"/>
                    <a:pt x="6" y="68"/>
                  </a:cubicBezTo>
                  <a:cubicBezTo>
                    <a:pt x="7" y="71"/>
                    <a:pt x="8" y="75"/>
                    <a:pt x="10" y="78"/>
                  </a:cubicBezTo>
                  <a:cubicBezTo>
                    <a:pt x="12" y="83"/>
                    <a:pt x="15" y="88"/>
                    <a:pt x="18" y="92"/>
                  </a:cubicBezTo>
                  <a:cubicBezTo>
                    <a:pt x="33" y="104"/>
                    <a:pt x="55" y="108"/>
                    <a:pt x="75" y="100"/>
                  </a:cubicBezTo>
                  <a:cubicBezTo>
                    <a:pt x="76" y="99"/>
                    <a:pt x="77" y="99"/>
                    <a:pt x="78" y="98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7"/>
            <p:cNvSpPr/>
            <p:nvPr/>
          </p:nvSpPr>
          <p:spPr bwMode="auto">
            <a:xfrm>
              <a:off x="10771188" y="1244601"/>
              <a:ext cx="114300" cy="101600"/>
            </a:xfrm>
            <a:custGeom>
              <a:avLst/>
              <a:gdLst>
                <a:gd name="T0" fmla="*/ 24 w 27"/>
                <a:gd name="T1" fmla="*/ 24 h 24"/>
                <a:gd name="T2" fmla="*/ 17 w 27"/>
                <a:gd name="T3" fmla="*/ 9 h 24"/>
                <a:gd name="T4" fmla="*/ 1 w 27"/>
                <a:gd name="T5" fmla="*/ 5 h 24"/>
                <a:gd name="T6" fmla="*/ 19 w 27"/>
                <a:gd name="T7" fmla="*/ 6 h 24"/>
                <a:gd name="T8" fmla="*/ 24 w 27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4" y="24"/>
                  </a:moveTo>
                  <a:cubicBezTo>
                    <a:pt x="24" y="24"/>
                    <a:pt x="25" y="16"/>
                    <a:pt x="17" y="9"/>
                  </a:cubicBezTo>
                  <a:cubicBezTo>
                    <a:pt x="9" y="3"/>
                    <a:pt x="0" y="6"/>
                    <a:pt x="1" y="5"/>
                  </a:cubicBezTo>
                  <a:cubicBezTo>
                    <a:pt x="1" y="5"/>
                    <a:pt x="11" y="0"/>
                    <a:pt x="19" y="6"/>
                  </a:cubicBezTo>
                  <a:cubicBezTo>
                    <a:pt x="27" y="12"/>
                    <a:pt x="24" y="23"/>
                    <a:pt x="24" y="24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8"/>
            <p:cNvSpPr/>
            <p:nvPr/>
          </p:nvSpPr>
          <p:spPr bwMode="auto">
            <a:xfrm>
              <a:off x="10634663" y="1071563"/>
              <a:ext cx="428625" cy="288925"/>
            </a:xfrm>
            <a:custGeom>
              <a:avLst/>
              <a:gdLst>
                <a:gd name="T0" fmla="*/ 92 w 101"/>
                <a:gd name="T1" fmla="*/ 68 h 68"/>
                <a:gd name="T2" fmla="*/ 81 w 101"/>
                <a:gd name="T3" fmla="*/ 30 h 68"/>
                <a:gd name="T4" fmla="*/ 6 w 101"/>
                <a:gd name="T5" fmla="*/ 23 h 68"/>
                <a:gd name="T6" fmla="*/ 0 w 101"/>
                <a:gd name="T7" fmla="*/ 27 h 68"/>
                <a:gd name="T8" fmla="*/ 66 w 101"/>
                <a:gd name="T9" fmla="*/ 12 h 68"/>
                <a:gd name="T10" fmla="*/ 92 w 101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8">
                  <a:moveTo>
                    <a:pt x="92" y="68"/>
                  </a:moveTo>
                  <a:cubicBezTo>
                    <a:pt x="93" y="52"/>
                    <a:pt x="92" y="43"/>
                    <a:pt x="81" y="30"/>
                  </a:cubicBezTo>
                  <a:cubicBezTo>
                    <a:pt x="61" y="5"/>
                    <a:pt x="30" y="5"/>
                    <a:pt x="6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8"/>
                    <a:pt x="43" y="0"/>
                    <a:pt x="66" y="12"/>
                  </a:cubicBezTo>
                  <a:cubicBezTo>
                    <a:pt x="83" y="21"/>
                    <a:pt x="101" y="50"/>
                    <a:pt x="92" y="68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9"/>
            <p:cNvSpPr/>
            <p:nvPr/>
          </p:nvSpPr>
          <p:spPr bwMode="auto">
            <a:xfrm>
              <a:off x="10660063" y="1231901"/>
              <a:ext cx="169863" cy="284163"/>
            </a:xfrm>
            <a:custGeom>
              <a:avLst/>
              <a:gdLst>
                <a:gd name="T0" fmla="*/ 40 w 40"/>
                <a:gd name="T1" fmla="*/ 67 h 67"/>
                <a:gd name="T2" fmla="*/ 7 w 40"/>
                <a:gd name="T3" fmla="*/ 42 h 67"/>
                <a:gd name="T4" fmla="*/ 32 w 40"/>
                <a:gd name="T5" fmla="*/ 0 h 67"/>
                <a:gd name="T6" fmla="*/ 40 w 40"/>
                <a:gd name="T7" fmla="*/ 0 h 67"/>
                <a:gd name="T8" fmla="*/ 10 w 40"/>
                <a:gd name="T9" fmla="*/ 24 h 67"/>
                <a:gd name="T10" fmla="*/ 40 w 40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7">
                  <a:moveTo>
                    <a:pt x="40" y="67"/>
                  </a:moveTo>
                  <a:cubicBezTo>
                    <a:pt x="25" y="64"/>
                    <a:pt x="13" y="57"/>
                    <a:pt x="7" y="42"/>
                  </a:cubicBezTo>
                  <a:cubicBezTo>
                    <a:pt x="0" y="23"/>
                    <a:pt x="11" y="2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5" y="3"/>
                    <a:pt x="12" y="7"/>
                    <a:pt x="10" y="24"/>
                  </a:cubicBezTo>
                  <a:cubicBezTo>
                    <a:pt x="6" y="47"/>
                    <a:pt x="22" y="59"/>
                    <a:pt x="40" y="67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00"/>
            <p:cNvSpPr/>
            <p:nvPr/>
          </p:nvSpPr>
          <p:spPr bwMode="auto">
            <a:xfrm>
              <a:off x="10621963" y="1046163"/>
              <a:ext cx="479425" cy="441325"/>
            </a:xfrm>
            <a:custGeom>
              <a:avLst/>
              <a:gdLst>
                <a:gd name="T0" fmla="*/ 28 w 113"/>
                <a:gd name="T1" fmla="*/ 84 h 104"/>
                <a:gd name="T2" fmla="*/ 60 w 113"/>
                <a:gd name="T3" fmla="*/ 97 h 104"/>
                <a:gd name="T4" fmla="*/ 18 w 113"/>
                <a:gd name="T5" fmla="*/ 39 h 104"/>
                <a:gd name="T6" fmla="*/ 0 w 113"/>
                <a:gd name="T7" fmla="*/ 74 h 104"/>
                <a:gd name="T8" fmla="*/ 16 w 113"/>
                <a:gd name="T9" fmla="*/ 36 h 104"/>
                <a:gd name="T10" fmla="*/ 61 w 113"/>
                <a:gd name="T11" fmla="*/ 100 h 104"/>
                <a:gd name="T12" fmla="*/ 28 w 113"/>
                <a:gd name="T13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04">
                  <a:moveTo>
                    <a:pt x="28" y="84"/>
                  </a:moveTo>
                  <a:cubicBezTo>
                    <a:pt x="33" y="94"/>
                    <a:pt x="50" y="102"/>
                    <a:pt x="60" y="97"/>
                  </a:cubicBezTo>
                  <a:cubicBezTo>
                    <a:pt x="106" y="75"/>
                    <a:pt x="61" y="8"/>
                    <a:pt x="18" y="39"/>
                  </a:cubicBezTo>
                  <a:cubicBezTo>
                    <a:pt x="5" y="48"/>
                    <a:pt x="2" y="59"/>
                    <a:pt x="0" y="74"/>
                  </a:cubicBezTo>
                  <a:cubicBezTo>
                    <a:pt x="1" y="58"/>
                    <a:pt x="2" y="47"/>
                    <a:pt x="16" y="36"/>
                  </a:cubicBezTo>
                  <a:cubicBezTo>
                    <a:pt x="63" y="0"/>
                    <a:pt x="113" y="76"/>
                    <a:pt x="61" y="100"/>
                  </a:cubicBezTo>
                  <a:cubicBezTo>
                    <a:pt x="50" y="104"/>
                    <a:pt x="30" y="95"/>
                    <a:pt x="28" y="84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Freeform 301"/>
          <p:cNvSpPr/>
          <p:nvPr/>
        </p:nvSpPr>
        <p:spPr bwMode="auto">
          <a:xfrm>
            <a:off x="11463712" y="1495572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3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3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302"/>
          <p:cNvSpPr/>
          <p:nvPr/>
        </p:nvSpPr>
        <p:spPr bwMode="auto">
          <a:xfrm>
            <a:off x="6537325" y="765176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03"/>
          <p:cNvSpPr/>
          <p:nvPr/>
        </p:nvSpPr>
        <p:spPr bwMode="auto">
          <a:xfrm>
            <a:off x="4213091" y="391340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4 h 230"/>
              <a:gd name="T4" fmla="*/ 120 w 240"/>
              <a:gd name="T5" fmla="*/ 0 h 230"/>
              <a:gd name="T6" fmla="*/ 83 w 240"/>
              <a:gd name="T7" fmla="*/ 77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89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4"/>
                </a:lnTo>
                <a:lnTo>
                  <a:pt x="120" y="0"/>
                </a:lnTo>
                <a:lnTo>
                  <a:pt x="83" y="77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89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304"/>
          <p:cNvSpPr/>
          <p:nvPr/>
        </p:nvSpPr>
        <p:spPr bwMode="auto">
          <a:xfrm>
            <a:off x="830855" y="1424942"/>
            <a:ext cx="381000" cy="365125"/>
          </a:xfrm>
          <a:custGeom>
            <a:avLst/>
            <a:gdLst>
              <a:gd name="T0" fmla="*/ 240 w 240"/>
              <a:gd name="T1" fmla="*/ 89 h 230"/>
              <a:gd name="T2" fmla="*/ 157 w 240"/>
              <a:gd name="T3" fmla="*/ 75 h 230"/>
              <a:gd name="T4" fmla="*/ 120 w 240"/>
              <a:gd name="T5" fmla="*/ 0 h 230"/>
              <a:gd name="T6" fmla="*/ 83 w 240"/>
              <a:gd name="T7" fmla="*/ 78 h 230"/>
              <a:gd name="T8" fmla="*/ 0 w 240"/>
              <a:gd name="T9" fmla="*/ 89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9"/>
                </a:moveTo>
                <a:lnTo>
                  <a:pt x="157" y="75"/>
                </a:lnTo>
                <a:lnTo>
                  <a:pt x="120" y="0"/>
                </a:lnTo>
                <a:lnTo>
                  <a:pt x="83" y="78"/>
                </a:lnTo>
                <a:lnTo>
                  <a:pt x="0" y="89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9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05"/>
          <p:cNvSpPr/>
          <p:nvPr/>
        </p:nvSpPr>
        <p:spPr bwMode="auto">
          <a:xfrm>
            <a:off x="2199028" y="96556"/>
            <a:ext cx="381000" cy="365125"/>
          </a:xfrm>
          <a:custGeom>
            <a:avLst/>
            <a:gdLst>
              <a:gd name="T0" fmla="*/ 240 w 240"/>
              <a:gd name="T1" fmla="*/ 86 h 230"/>
              <a:gd name="T2" fmla="*/ 158 w 240"/>
              <a:gd name="T3" fmla="*/ 75 h 230"/>
              <a:gd name="T4" fmla="*/ 120 w 240"/>
              <a:gd name="T5" fmla="*/ 0 h 230"/>
              <a:gd name="T6" fmla="*/ 83 w 240"/>
              <a:gd name="T7" fmla="*/ 75 h 230"/>
              <a:gd name="T8" fmla="*/ 0 w 240"/>
              <a:gd name="T9" fmla="*/ 88 h 230"/>
              <a:gd name="T10" fmla="*/ 62 w 240"/>
              <a:gd name="T11" fmla="*/ 147 h 230"/>
              <a:gd name="T12" fmla="*/ 48 w 240"/>
              <a:gd name="T13" fmla="*/ 230 h 230"/>
              <a:gd name="T14" fmla="*/ 120 w 240"/>
              <a:gd name="T15" fmla="*/ 190 h 230"/>
              <a:gd name="T16" fmla="*/ 195 w 240"/>
              <a:gd name="T17" fmla="*/ 227 h 230"/>
              <a:gd name="T18" fmla="*/ 182 w 240"/>
              <a:gd name="T19" fmla="*/ 145 h 230"/>
              <a:gd name="T20" fmla="*/ 240 w 240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0" y="190"/>
                </a:lnTo>
                <a:lnTo>
                  <a:pt x="195" y="227"/>
                </a:lnTo>
                <a:lnTo>
                  <a:pt x="182" y="145"/>
                </a:lnTo>
                <a:lnTo>
                  <a:pt x="240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06"/>
          <p:cNvSpPr/>
          <p:nvPr/>
        </p:nvSpPr>
        <p:spPr bwMode="auto">
          <a:xfrm>
            <a:off x="11283950" y="2938463"/>
            <a:ext cx="381000" cy="366713"/>
          </a:xfrm>
          <a:custGeom>
            <a:avLst/>
            <a:gdLst>
              <a:gd name="T0" fmla="*/ 240 w 240"/>
              <a:gd name="T1" fmla="*/ 89 h 231"/>
              <a:gd name="T2" fmla="*/ 157 w 240"/>
              <a:gd name="T3" fmla="*/ 75 h 231"/>
              <a:gd name="T4" fmla="*/ 120 w 240"/>
              <a:gd name="T5" fmla="*/ 0 h 231"/>
              <a:gd name="T6" fmla="*/ 83 w 240"/>
              <a:gd name="T7" fmla="*/ 78 h 231"/>
              <a:gd name="T8" fmla="*/ 0 w 240"/>
              <a:gd name="T9" fmla="*/ 89 h 231"/>
              <a:gd name="T10" fmla="*/ 61 w 240"/>
              <a:gd name="T11" fmla="*/ 148 h 231"/>
              <a:gd name="T12" fmla="*/ 48 w 240"/>
              <a:gd name="T13" fmla="*/ 231 h 231"/>
              <a:gd name="T14" fmla="*/ 123 w 240"/>
              <a:gd name="T15" fmla="*/ 190 h 231"/>
              <a:gd name="T16" fmla="*/ 195 w 240"/>
              <a:gd name="T17" fmla="*/ 231 h 231"/>
              <a:gd name="T18" fmla="*/ 181 w 240"/>
              <a:gd name="T19" fmla="*/ 148 h 231"/>
              <a:gd name="T20" fmla="*/ 240 w 240"/>
              <a:gd name="T21" fmla="*/ 89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1">
                <a:moveTo>
                  <a:pt x="240" y="89"/>
                </a:moveTo>
                <a:lnTo>
                  <a:pt x="157" y="75"/>
                </a:lnTo>
                <a:lnTo>
                  <a:pt x="120" y="0"/>
                </a:lnTo>
                <a:lnTo>
                  <a:pt x="83" y="78"/>
                </a:lnTo>
                <a:lnTo>
                  <a:pt x="0" y="89"/>
                </a:lnTo>
                <a:lnTo>
                  <a:pt x="61" y="148"/>
                </a:lnTo>
                <a:lnTo>
                  <a:pt x="48" y="231"/>
                </a:lnTo>
                <a:lnTo>
                  <a:pt x="123" y="190"/>
                </a:lnTo>
                <a:lnTo>
                  <a:pt x="195" y="231"/>
                </a:lnTo>
                <a:lnTo>
                  <a:pt x="181" y="148"/>
                </a:lnTo>
                <a:lnTo>
                  <a:pt x="240" y="89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07"/>
          <p:cNvSpPr/>
          <p:nvPr/>
        </p:nvSpPr>
        <p:spPr bwMode="auto">
          <a:xfrm>
            <a:off x="11342688" y="493750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2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2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67" name="组合 1666"/>
          <p:cNvGrpSpPr/>
          <p:nvPr/>
        </p:nvGrpSpPr>
        <p:grpSpPr>
          <a:xfrm>
            <a:off x="4734562" y="1388904"/>
            <a:ext cx="2732848" cy="2806548"/>
            <a:chOff x="382588" y="4930775"/>
            <a:chExt cx="2178050" cy="2236788"/>
          </a:xfrm>
        </p:grpSpPr>
        <p:sp>
          <p:nvSpPr>
            <p:cNvPr id="1613" name="Freeform 458"/>
            <p:cNvSpPr/>
            <p:nvPr/>
          </p:nvSpPr>
          <p:spPr bwMode="auto">
            <a:xfrm>
              <a:off x="787400" y="5280025"/>
              <a:ext cx="1368425" cy="1571625"/>
            </a:xfrm>
            <a:custGeom>
              <a:avLst/>
              <a:gdLst>
                <a:gd name="T0" fmla="*/ 272 w 321"/>
                <a:gd name="T1" fmla="*/ 27 h 369"/>
                <a:gd name="T2" fmla="*/ 165 w 321"/>
                <a:gd name="T3" fmla="*/ 8 h 369"/>
                <a:gd name="T4" fmla="*/ 169 w 321"/>
                <a:gd name="T5" fmla="*/ 344 h 369"/>
                <a:gd name="T6" fmla="*/ 272 w 321"/>
                <a:gd name="T7" fmla="*/ 2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69">
                  <a:moveTo>
                    <a:pt x="272" y="27"/>
                  </a:moveTo>
                  <a:cubicBezTo>
                    <a:pt x="242" y="8"/>
                    <a:pt x="213" y="0"/>
                    <a:pt x="165" y="8"/>
                  </a:cubicBezTo>
                  <a:cubicBezTo>
                    <a:pt x="62" y="23"/>
                    <a:pt x="0" y="315"/>
                    <a:pt x="169" y="344"/>
                  </a:cubicBezTo>
                  <a:cubicBezTo>
                    <a:pt x="321" y="369"/>
                    <a:pt x="302" y="47"/>
                    <a:pt x="272" y="27"/>
                  </a:cubicBezTo>
                  <a:close/>
                </a:path>
              </a:pathLst>
            </a:custGeom>
            <a:solidFill>
              <a:srgbClr val="DA7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4" name="Freeform 459"/>
            <p:cNvSpPr/>
            <p:nvPr/>
          </p:nvSpPr>
          <p:spPr bwMode="auto">
            <a:xfrm>
              <a:off x="420688" y="4999038"/>
              <a:ext cx="1103313" cy="1835150"/>
            </a:xfrm>
            <a:custGeom>
              <a:avLst/>
              <a:gdLst>
                <a:gd name="T0" fmla="*/ 250 w 259"/>
                <a:gd name="T1" fmla="*/ 103 h 431"/>
                <a:gd name="T2" fmla="*/ 110 w 259"/>
                <a:gd name="T3" fmla="*/ 368 h 431"/>
                <a:gd name="T4" fmla="*/ 226 w 259"/>
                <a:gd name="T5" fmla="*/ 391 h 431"/>
                <a:gd name="T6" fmla="*/ 250 w 259"/>
                <a:gd name="T7" fmla="*/ 10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431">
                  <a:moveTo>
                    <a:pt x="250" y="103"/>
                  </a:moveTo>
                  <a:cubicBezTo>
                    <a:pt x="170" y="0"/>
                    <a:pt x="0" y="167"/>
                    <a:pt x="110" y="368"/>
                  </a:cubicBezTo>
                  <a:cubicBezTo>
                    <a:pt x="174" y="431"/>
                    <a:pt x="226" y="391"/>
                    <a:pt x="226" y="391"/>
                  </a:cubicBezTo>
                  <a:cubicBezTo>
                    <a:pt x="226" y="391"/>
                    <a:pt x="259" y="113"/>
                    <a:pt x="250" y="103"/>
                  </a:cubicBezTo>
                  <a:close/>
                </a:path>
              </a:pathLst>
            </a:custGeom>
            <a:solidFill>
              <a:srgbClr val="E8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5" name="Freeform 460"/>
            <p:cNvSpPr/>
            <p:nvPr/>
          </p:nvSpPr>
          <p:spPr bwMode="auto">
            <a:xfrm>
              <a:off x="1473200" y="5373688"/>
              <a:ext cx="1082675" cy="1533525"/>
            </a:xfrm>
            <a:custGeom>
              <a:avLst/>
              <a:gdLst>
                <a:gd name="T0" fmla="*/ 79 w 254"/>
                <a:gd name="T1" fmla="*/ 26 h 360"/>
                <a:gd name="T2" fmla="*/ 181 w 254"/>
                <a:gd name="T3" fmla="*/ 30 h 360"/>
                <a:gd name="T4" fmla="*/ 124 w 254"/>
                <a:gd name="T5" fmla="*/ 324 h 360"/>
                <a:gd name="T6" fmla="*/ 0 w 254"/>
                <a:gd name="T7" fmla="*/ 304 h 360"/>
                <a:gd name="T8" fmla="*/ 79 w 254"/>
                <a:gd name="T9" fmla="*/ 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60">
                  <a:moveTo>
                    <a:pt x="79" y="26"/>
                  </a:moveTo>
                  <a:cubicBezTo>
                    <a:pt x="79" y="26"/>
                    <a:pt x="124" y="0"/>
                    <a:pt x="181" y="30"/>
                  </a:cubicBezTo>
                  <a:cubicBezTo>
                    <a:pt x="230" y="57"/>
                    <a:pt x="254" y="219"/>
                    <a:pt x="124" y="324"/>
                  </a:cubicBezTo>
                  <a:cubicBezTo>
                    <a:pt x="38" y="360"/>
                    <a:pt x="0" y="304"/>
                    <a:pt x="0" y="304"/>
                  </a:cubicBezTo>
                  <a:cubicBezTo>
                    <a:pt x="0" y="304"/>
                    <a:pt x="66" y="32"/>
                    <a:pt x="79" y="26"/>
                  </a:cubicBezTo>
                  <a:close/>
                </a:path>
              </a:pathLst>
            </a:custGeom>
            <a:solidFill>
              <a:srgbClr val="E8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6" name="Freeform 461"/>
            <p:cNvSpPr/>
            <p:nvPr/>
          </p:nvSpPr>
          <p:spPr bwMode="auto">
            <a:xfrm>
              <a:off x="1328738" y="4943475"/>
              <a:ext cx="852488" cy="741363"/>
            </a:xfrm>
            <a:custGeom>
              <a:avLst/>
              <a:gdLst>
                <a:gd name="T0" fmla="*/ 15 w 200"/>
                <a:gd name="T1" fmla="*/ 143 h 174"/>
                <a:gd name="T2" fmla="*/ 33 w 200"/>
                <a:gd name="T3" fmla="*/ 77 h 174"/>
                <a:gd name="T4" fmla="*/ 111 w 200"/>
                <a:gd name="T5" fmla="*/ 3 h 174"/>
                <a:gd name="T6" fmla="*/ 199 w 200"/>
                <a:gd name="T7" fmla="*/ 51 h 174"/>
                <a:gd name="T8" fmla="*/ 148 w 200"/>
                <a:gd name="T9" fmla="*/ 79 h 174"/>
                <a:gd name="T10" fmla="*/ 157 w 200"/>
                <a:gd name="T11" fmla="*/ 40 h 174"/>
                <a:gd name="T12" fmla="*/ 159 w 200"/>
                <a:gd name="T13" fmla="*/ 58 h 174"/>
                <a:gd name="T14" fmla="*/ 150 w 200"/>
                <a:gd name="T15" fmla="*/ 67 h 174"/>
                <a:gd name="T16" fmla="*/ 178 w 200"/>
                <a:gd name="T17" fmla="*/ 59 h 174"/>
                <a:gd name="T18" fmla="*/ 145 w 200"/>
                <a:gd name="T19" fmla="*/ 26 h 174"/>
                <a:gd name="T20" fmla="*/ 118 w 200"/>
                <a:gd name="T21" fmla="*/ 77 h 174"/>
                <a:gd name="T22" fmla="*/ 140 w 200"/>
                <a:gd name="T23" fmla="*/ 152 h 174"/>
                <a:gd name="T24" fmla="*/ 75 w 200"/>
                <a:gd name="T25" fmla="*/ 174 h 174"/>
                <a:gd name="T26" fmla="*/ 0 w 200"/>
                <a:gd name="T27" fmla="*/ 159 h 174"/>
                <a:gd name="T28" fmla="*/ 15 w 200"/>
                <a:gd name="T29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74">
                  <a:moveTo>
                    <a:pt x="15" y="143"/>
                  </a:moveTo>
                  <a:cubicBezTo>
                    <a:pt x="37" y="122"/>
                    <a:pt x="30" y="103"/>
                    <a:pt x="33" y="77"/>
                  </a:cubicBezTo>
                  <a:cubicBezTo>
                    <a:pt x="37" y="37"/>
                    <a:pt x="61" y="8"/>
                    <a:pt x="111" y="3"/>
                  </a:cubicBezTo>
                  <a:cubicBezTo>
                    <a:pt x="148" y="0"/>
                    <a:pt x="197" y="13"/>
                    <a:pt x="199" y="51"/>
                  </a:cubicBezTo>
                  <a:cubicBezTo>
                    <a:pt x="200" y="72"/>
                    <a:pt x="172" y="84"/>
                    <a:pt x="148" y="79"/>
                  </a:cubicBezTo>
                  <a:cubicBezTo>
                    <a:pt x="119" y="73"/>
                    <a:pt x="126" y="37"/>
                    <a:pt x="157" y="40"/>
                  </a:cubicBezTo>
                  <a:cubicBezTo>
                    <a:pt x="164" y="45"/>
                    <a:pt x="164" y="55"/>
                    <a:pt x="159" y="58"/>
                  </a:cubicBezTo>
                  <a:cubicBezTo>
                    <a:pt x="153" y="55"/>
                    <a:pt x="139" y="63"/>
                    <a:pt x="150" y="67"/>
                  </a:cubicBezTo>
                  <a:cubicBezTo>
                    <a:pt x="158" y="70"/>
                    <a:pt x="175" y="66"/>
                    <a:pt x="178" y="59"/>
                  </a:cubicBezTo>
                  <a:cubicBezTo>
                    <a:pt x="184" y="44"/>
                    <a:pt x="164" y="29"/>
                    <a:pt x="145" y="26"/>
                  </a:cubicBezTo>
                  <a:cubicBezTo>
                    <a:pt x="108" y="19"/>
                    <a:pt x="89" y="52"/>
                    <a:pt x="118" y="77"/>
                  </a:cubicBezTo>
                  <a:cubicBezTo>
                    <a:pt x="134" y="92"/>
                    <a:pt x="153" y="128"/>
                    <a:pt x="140" y="152"/>
                  </a:cubicBezTo>
                  <a:cubicBezTo>
                    <a:pt x="127" y="173"/>
                    <a:pt x="99" y="173"/>
                    <a:pt x="75" y="174"/>
                  </a:cubicBezTo>
                  <a:cubicBezTo>
                    <a:pt x="49" y="174"/>
                    <a:pt x="23" y="167"/>
                    <a:pt x="0" y="159"/>
                  </a:cubicBezTo>
                  <a:lnTo>
                    <a:pt x="15" y="143"/>
                  </a:ln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7" name="Freeform 462"/>
            <p:cNvSpPr/>
            <p:nvPr/>
          </p:nvSpPr>
          <p:spPr bwMode="auto">
            <a:xfrm>
              <a:off x="1482725" y="5016500"/>
              <a:ext cx="420688" cy="552450"/>
            </a:xfrm>
            <a:custGeom>
              <a:avLst/>
              <a:gdLst>
                <a:gd name="T0" fmla="*/ 48 w 99"/>
                <a:gd name="T1" fmla="*/ 25 h 130"/>
                <a:gd name="T2" fmla="*/ 26 w 99"/>
                <a:gd name="T3" fmla="*/ 77 h 130"/>
                <a:gd name="T4" fmla="*/ 26 w 99"/>
                <a:gd name="T5" fmla="*/ 36 h 130"/>
                <a:gd name="T6" fmla="*/ 30 w 99"/>
                <a:gd name="T7" fmla="*/ 19 h 130"/>
                <a:gd name="T8" fmla="*/ 3 w 99"/>
                <a:gd name="T9" fmla="*/ 99 h 130"/>
                <a:gd name="T10" fmla="*/ 7 w 99"/>
                <a:gd name="T11" fmla="*/ 128 h 130"/>
                <a:gd name="T12" fmla="*/ 12 w 99"/>
                <a:gd name="T13" fmla="*/ 79 h 130"/>
                <a:gd name="T14" fmla="*/ 16 w 99"/>
                <a:gd name="T15" fmla="*/ 67 h 130"/>
                <a:gd name="T16" fmla="*/ 23 w 99"/>
                <a:gd name="T17" fmla="*/ 110 h 130"/>
                <a:gd name="T18" fmla="*/ 40 w 99"/>
                <a:gd name="T19" fmla="*/ 55 h 130"/>
                <a:gd name="T20" fmla="*/ 98 w 99"/>
                <a:gd name="T21" fmla="*/ 0 h 130"/>
                <a:gd name="T22" fmla="*/ 48 w 99"/>
                <a:gd name="T23" fmla="*/ 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30">
                  <a:moveTo>
                    <a:pt x="48" y="25"/>
                  </a:moveTo>
                  <a:cubicBezTo>
                    <a:pt x="32" y="46"/>
                    <a:pt x="26" y="77"/>
                    <a:pt x="26" y="77"/>
                  </a:cubicBezTo>
                  <a:cubicBezTo>
                    <a:pt x="26" y="77"/>
                    <a:pt x="25" y="46"/>
                    <a:pt x="26" y="36"/>
                  </a:cubicBezTo>
                  <a:cubicBezTo>
                    <a:pt x="27" y="25"/>
                    <a:pt x="30" y="19"/>
                    <a:pt x="30" y="19"/>
                  </a:cubicBezTo>
                  <a:cubicBezTo>
                    <a:pt x="30" y="19"/>
                    <a:pt x="0" y="44"/>
                    <a:pt x="3" y="99"/>
                  </a:cubicBezTo>
                  <a:cubicBezTo>
                    <a:pt x="4" y="117"/>
                    <a:pt x="7" y="130"/>
                    <a:pt x="7" y="128"/>
                  </a:cubicBezTo>
                  <a:cubicBezTo>
                    <a:pt x="7" y="126"/>
                    <a:pt x="8" y="88"/>
                    <a:pt x="12" y="79"/>
                  </a:cubicBezTo>
                  <a:cubicBezTo>
                    <a:pt x="15" y="70"/>
                    <a:pt x="16" y="67"/>
                    <a:pt x="16" y="67"/>
                  </a:cubicBezTo>
                  <a:cubicBezTo>
                    <a:pt x="16" y="67"/>
                    <a:pt x="23" y="112"/>
                    <a:pt x="23" y="110"/>
                  </a:cubicBezTo>
                  <a:cubicBezTo>
                    <a:pt x="23" y="109"/>
                    <a:pt x="31" y="78"/>
                    <a:pt x="40" y="55"/>
                  </a:cubicBezTo>
                  <a:cubicBezTo>
                    <a:pt x="55" y="12"/>
                    <a:pt x="99" y="0"/>
                    <a:pt x="98" y="0"/>
                  </a:cubicBezTo>
                  <a:cubicBezTo>
                    <a:pt x="96" y="0"/>
                    <a:pt x="64" y="5"/>
                    <a:pt x="48" y="25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8" name="Freeform 463"/>
            <p:cNvSpPr/>
            <p:nvPr/>
          </p:nvSpPr>
          <p:spPr bwMode="auto">
            <a:xfrm>
              <a:off x="1617663" y="5084763"/>
              <a:ext cx="315913" cy="476250"/>
            </a:xfrm>
            <a:custGeom>
              <a:avLst/>
              <a:gdLst>
                <a:gd name="T0" fmla="*/ 11 w 74"/>
                <a:gd name="T1" fmla="*/ 45 h 112"/>
                <a:gd name="T2" fmla="*/ 5 w 74"/>
                <a:gd name="T3" fmla="*/ 105 h 112"/>
                <a:gd name="T4" fmla="*/ 15 w 74"/>
                <a:gd name="T5" fmla="*/ 57 h 112"/>
                <a:gd name="T6" fmla="*/ 22 w 74"/>
                <a:gd name="T7" fmla="*/ 43 h 112"/>
                <a:gd name="T8" fmla="*/ 25 w 74"/>
                <a:gd name="T9" fmla="*/ 82 h 112"/>
                <a:gd name="T10" fmla="*/ 38 w 74"/>
                <a:gd name="T11" fmla="*/ 111 h 112"/>
                <a:gd name="T12" fmla="*/ 30 w 74"/>
                <a:gd name="T13" fmla="*/ 47 h 112"/>
                <a:gd name="T14" fmla="*/ 32 w 74"/>
                <a:gd name="T15" fmla="*/ 36 h 112"/>
                <a:gd name="T16" fmla="*/ 44 w 74"/>
                <a:gd name="T17" fmla="*/ 61 h 112"/>
                <a:gd name="T18" fmla="*/ 72 w 74"/>
                <a:gd name="T19" fmla="*/ 82 h 112"/>
                <a:gd name="T20" fmla="*/ 39 w 74"/>
                <a:gd name="T21" fmla="*/ 0 h 112"/>
                <a:gd name="T22" fmla="*/ 11 w 74"/>
                <a:gd name="T23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12">
                  <a:moveTo>
                    <a:pt x="11" y="45"/>
                  </a:moveTo>
                  <a:cubicBezTo>
                    <a:pt x="0" y="78"/>
                    <a:pt x="6" y="108"/>
                    <a:pt x="5" y="105"/>
                  </a:cubicBezTo>
                  <a:cubicBezTo>
                    <a:pt x="4" y="102"/>
                    <a:pt x="9" y="68"/>
                    <a:pt x="15" y="57"/>
                  </a:cubicBezTo>
                  <a:cubicBezTo>
                    <a:pt x="21" y="45"/>
                    <a:pt x="22" y="43"/>
                    <a:pt x="22" y="43"/>
                  </a:cubicBezTo>
                  <a:cubicBezTo>
                    <a:pt x="22" y="43"/>
                    <a:pt x="20" y="62"/>
                    <a:pt x="25" y="82"/>
                  </a:cubicBezTo>
                  <a:cubicBezTo>
                    <a:pt x="30" y="102"/>
                    <a:pt x="39" y="112"/>
                    <a:pt x="38" y="111"/>
                  </a:cubicBezTo>
                  <a:cubicBezTo>
                    <a:pt x="37" y="109"/>
                    <a:pt x="29" y="57"/>
                    <a:pt x="30" y="4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42"/>
                    <a:pt x="44" y="61"/>
                  </a:cubicBezTo>
                  <a:cubicBezTo>
                    <a:pt x="56" y="80"/>
                    <a:pt x="74" y="85"/>
                    <a:pt x="72" y="82"/>
                  </a:cubicBezTo>
                  <a:cubicBezTo>
                    <a:pt x="38" y="45"/>
                    <a:pt x="25" y="23"/>
                    <a:pt x="39" y="0"/>
                  </a:cubicBezTo>
                  <a:cubicBezTo>
                    <a:pt x="39" y="0"/>
                    <a:pt x="21" y="12"/>
                    <a:pt x="11" y="45"/>
                  </a:cubicBezTo>
                  <a:close/>
                </a:path>
              </a:pathLst>
            </a:custGeom>
            <a:solidFill>
              <a:srgbClr val="8B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9" name="Freeform 464"/>
            <p:cNvSpPr/>
            <p:nvPr/>
          </p:nvSpPr>
          <p:spPr bwMode="auto">
            <a:xfrm>
              <a:off x="1482725" y="4930775"/>
              <a:ext cx="650875" cy="366713"/>
            </a:xfrm>
            <a:custGeom>
              <a:avLst/>
              <a:gdLst>
                <a:gd name="T0" fmla="*/ 153 w 153"/>
                <a:gd name="T1" fmla="*/ 41 h 86"/>
                <a:gd name="T2" fmla="*/ 67 w 153"/>
                <a:gd name="T3" fmla="*/ 10 h 86"/>
                <a:gd name="T4" fmla="*/ 0 w 153"/>
                <a:gd name="T5" fmla="*/ 86 h 86"/>
                <a:gd name="T6" fmla="*/ 39 w 153"/>
                <a:gd name="T7" fmla="*/ 31 h 86"/>
                <a:gd name="T8" fmla="*/ 32 w 153"/>
                <a:gd name="T9" fmla="*/ 60 h 86"/>
                <a:gd name="T10" fmla="*/ 45 w 153"/>
                <a:gd name="T11" fmla="*/ 41 h 86"/>
                <a:gd name="T12" fmla="*/ 66 w 153"/>
                <a:gd name="T13" fmla="*/ 25 h 86"/>
                <a:gd name="T14" fmla="*/ 110 w 153"/>
                <a:gd name="T15" fmla="*/ 19 h 86"/>
                <a:gd name="T16" fmla="*/ 153 w 153"/>
                <a:gd name="T17" fmla="*/ 4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6">
                  <a:moveTo>
                    <a:pt x="153" y="41"/>
                  </a:moveTo>
                  <a:cubicBezTo>
                    <a:pt x="153" y="41"/>
                    <a:pt x="141" y="0"/>
                    <a:pt x="67" y="10"/>
                  </a:cubicBezTo>
                  <a:cubicBezTo>
                    <a:pt x="1" y="19"/>
                    <a:pt x="0" y="86"/>
                    <a:pt x="0" y="86"/>
                  </a:cubicBezTo>
                  <a:cubicBezTo>
                    <a:pt x="0" y="65"/>
                    <a:pt x="21" y="39"/>
                    <a:pt x="39" y="31"/>
                  </a:cubicBezTo>
                  <a:cubicBezTo>
                    <a:pt x="35" y="40"/>
                    <a:pt x="31" y="50"/>
                    <a:pt x="32" y="60"/>
                  </a:cubicBezTo>
                  <a:cubicBezTo>
                    <a:pt x="31" y="55"/>
                    <a:pt x="42" y="44"/>
                    <a:pt x="45" y="41"/>
                  </a:cubicBezTo>
                  <a:cubicBezTo>
                    <a:pt x="51" y="34"/>
                    <a:pt x="58" y="30"/>
                    <a:pt x="66" y="25"/>
                  </a:cubicBezTo>
                  <a:cubicBezTo>
                    <a:pt x="80" y="18"/>
                    <a:pt x="94" y="16"/>
                    <a:pt x="110" y="19"/>
                  </a:cubicBezTo>
                  <a:cubicBezTo>
                    <a:pt x="125" y="22"/>
                    <a:pt x="143" y="29"/>
                    <a:pt x="153" y="41"/>
                  </a:cubicBezTo>
                  <a:close/>
                </a:path>
              </a:pathLst>
            </a:custGeom>
            <a:solidFill>
              <a:srgbClr val="B2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0" name="Freeform 465"/>
            <p:cNvSpPr/>
            <p:nvPr/>
          </p:nvSpPr>
          <p:spPr bwMode="auto">
            <a:xfrm>
              <a:off x="382588" y="5322888"/>
              <a:ext cx="923925" cy="1550988"/>
            </a:xfrm>
            <a:custGeom>
              <a:avLst/>
              <a:gdLst>
                <a:gd name="T0" fmla="*/ 209 w 217"/>
                <a:gd name="T1" fmla="*/ 40 h 364"/>
                <a:gd name="T2" fmla="*/ 139 w 217"/>
                <a:gd name="T3" fmla="*/ 18 h 364"/>
                <a:gd name="T4" fmla="*/ 86 w 217"/>
                <a:gd name="T5" fmla="*/ 296 h 364"/>
                <a:gd name="T6" fmla="*/ 174 w 217"/>
                <a:gd name="T7" fmla="*/ 314 h 364"/>
                <a:gd name="T8" fmla="*/ 209 w 217"/>
                <a:gd name="T9" fmla="*/ 4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64">
                  <a:moveTo>
                    <a:pt x="209" y="40"/>
                  </a:moveTo>
                  <a:cubicBezTo>
                    <a:pt x="209" y="40"/>
                    <a:pt x="203" y="0"/>
                    <a:pt x="139" y="18"/>
                  </a:cubicBezTo>
                  <a:cubicBezTo>
                    <a:pt x="97" y="30"/>
                    <a:pt x="0" y="177"/>
                    <a:pt x="86" y="296"/>
                  </a:cubicBezTo>
                  <a:cubicBezTo>
                    <a:pt x="148" y="364"/>
                    <a:pt x="174" y="314"/>
                    <a:pt x="174" y="314"/>
                  </a:cubicBezTo>
                  <a:cubicBezTo>
                    <a:pt x="174" y="314"/>
                    <a:pt x="217" y="49"/>
                    <a:pt x="209" y="40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1" name="Freeform 466"/>
            <p:cNvSpPr/>
            <p:nvPr/>
          </p:nvSpPr>
          <p:spPr bwMode="auto">
            <a:xfrm>
              <a:off x="565150" y="5527675"/>
              <a:ext cx="593725" cy="1238250"/>
            </a:xfrm>
            <a:custGeom>
              <a:avLst/>
              <a:gdLst>
                <a:gd name="T0" fmla="*/ 104 w 139"/>
                <a:gd name="T1" fmla="*/ 62 h 291"/>
                <a:gd name="T2" fmla="*/ 104 w 139"/>
                <a:gd name="T3" fmla="*/ 62 h 291"/>
                <a:gd name="T4" fmla="*/ 117 w 139"/>
                <a:gd name="T5" fmla="*/ 30 h 291"/>
                <a:gd name="T6" fmla="*/ 139 w 139"/>
                <a:gd name="T7" fmla="*/ 0 h 291"/>
                <a:gd name="T8" fmla="*/ 67 w 139"/>
                <a:gd name="T9" fmla="*/ 228 h 291"/>
                <a:gd name="T10" fmla="*/ 62 w 139"/>
                <a:gd name="T11" fmla="*/ 247 h 291"/>
                <a:gd name="T12" fmla="*/ 14 w 139"/>
                <a:gd name="T13" fmla="*/ 92 h 291"/>
                <a:gd name="T14" fmla="*/ 39 w 139"/>
                <a:gd name="T15" fmla="*/ 245 h 291"/>
                <a:gd name="T16" fmla="*/ 102 w 139"/>
                <a:gd name="T17" fmla="*/ 289 h 291"/>
                <a:gd name="T18" fmla="*/ 116 w 139"/>
                <a:gd name="T19" fmla="*/ 291 h 291"/>
                <a:gd name="T20" fmla="*/ 83 w 139"/>
                <a:gd name="T21" fmla="*/ 175 h 291"/>
                <a:gd name="T22" fmla="*/ 89 w 139"/>
                <a:gd name="T23" fmla="*/ 121 h 291"/>
                <a:gd name="T24" fmla="*/ 104 w 139"/>
                <a:gd name="T25" fmla="*/ 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291">
                  <a:moveTo>
                    <a:pt x="104" y="62"/>
                  </a:moveTo>
                  <a:cubicBezTo>
                    <a:pt x="104" y="62"/>
                    <a:pt x="104" y="62"/>
                    <a:pt x="104" y="62"/>
                  </a:cubicBezTo>
                  <a:cubicBezTo>
                    <a:pt x="107" y="51"/>
                    <a:pt x="112" y="40"/>
                    <a:pt x="117" y="30"/>
                  </a:cubicBezTo>
                  <a:cubicBezTo>
                    <a:pt x="123" y="19"/>
                    <a:pt x="131" y="10"/>
                    <a:pt x="139" y="0"/>
                  </a:cubicBezTo>
                  <a:cubicBezTo>
                    <a:pt x="104" y="27"/>
                    <a:pt x="71" y="54"/>
                    <a:pt x="67" y="228"/>
                  </a:cubicBezTo>
                  <a:cubicBezTo>
                    <a:pt x="66" y="235"/>
                    <a:pt x="66" y="242"/>
                    <a:pt x="62" y="247"/>
                  </a:cubicBezTo>
                  <a:cubicBezTo>
                    <a:pt x="0" y="181"/>
                    <a:pt x="14" y="95"/>
                    <a:pt x="14" y="92"/>
                  </a:cubicBezTo>
                  <a:cubicBezTo>
                    <a:pt x="1" y="154"/>
                    <a:pt x="7" y="192"/>
                    <a:pt x="39" y="245"/>
                  </a:cubicBezTo>
                  <a:cubicBezTo>
                    <a:pt x="56" y="273"/>
                    <a:pt x="85" y="287"/>
                    <a:pt x="102" y="289"/>
                  </a:cubicBezTo>
                  <a:cubicBezTo>
                    <a:pt x="106" y="290"/>
                    <a:pt x="113" y="288"/>
                    <a:pt x="116" y="291"/>
                  </a:cubicBezTo>
                  <a:cubicBezTo>
                    <a:pt x="94" y="278"/>
                    <a:pt x="84" y="199"/>
                    <a:pt x="83" y="175"/>
                  </a:cubicBezTo>
                  <a:cubicBezTo>
                    <a:pt x="82" y="157"/>
                    <a:pt x="86" y="139"/>
                    <a:pt x="89" y="121"/>
                  </a:cubicBezTo>
                  <a:cubicBezTo>
                    <a:pt x="93" y="101"/>
                    <a:pt x="97" y="81"/>
                    <a:pt x="104" y="62"/>
                  </a:cubicBezTo>
                  <a:close/>
                </a:path>
              </a:pathLst>
            </a:custGeom>
            <a:solidFill>
              <a:srgbClr val="DF7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2" name="Freeform 467"/>
            <p:cNvSpPr/>
            <p:nvPr/>
          </p:nvSpPr>
          <p:spPr bwMode="auto">
            <a:xfrm>
              <a:off x="774700" y="5429250"/>
              <a:ext cx="468313" cy="1354138"/>
            </a:xfrm>
            <a:custGeom>
              <a:avLst/>
              <a:gdLst>
                <a:gd name="T0" fmla="*/ 110 w 110"/>
                <a:gd name="T1" fmla="*/ 0 h 318"/>
                <a:gd name="T2" fmla="*/ 70 w 110"/>
                <a:gd name="T3" fmla="*/ 318 h 318"/>
                <a:gd name="T4" fmla="*/ 110 w 110"/>
                <a:gd name="T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318">
                  <a:moveTo>
                    <a:pt x="110" y="0"/>
                  </a:moveTo>
                  <a:cubicBezTo>
                    <a:pt x="95" y="110"/>
                    <a:pt x="55" y="307"/>
                    <a:pt x="70" y="318"/>
                  </a:cubicBezTo>
                  <a:cubicBezTo>
                    <a:pt x="15" y="312"/>
                    <a:pt x="0" y="58"/>
                    <a:pt x="110" y="0"/>
                  </a:cubicBezTo>
                  <a:close/>
                </a:path>
              </a:pathLst>
            </a:custGeom>
            <a:solidFill>
              <a:srgbClr val="D36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3" name="Freeform 468"/>
            <p:cNvSpPr/>
            <p:nvPr/>
          </p:nvSpPr>
          <p:spPr bwMode="auto">
            <a:xfrm>
              <a:off x="754063" y="5378450"/>
              <a:ext cx="800100" cy="1609725"/>
            </a:xfrm>
            <a:custGeom>
              <a:avLst/>
              <a:gdLst>
                <a:gd name="T0" fmla="*/ 181 w 188"/>
                <a:gd name="T1" fmla="*/ 39 h 378"/>
                <a:gd name="T2" fmla="*/ 117 w 188"/>
                <a:gd name="T3" fmla="*/ 12 h 378"/>
                <a:gd name="T4" fmla="*/ 57 w 188"/>
                <a:gd name="T5" fmla="*/ 316 h 378"/>
                <a:gd name="T6" fmla="*/ 150 w 188"/>
                <a:gd name="T7" fmla="*/ 335 h 378"/>
                <a:gd name="T8" fmla="*/ 181 w 188"/>
                <a:gd name="T9" fmla="*/ 3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8">
                  <a:moveTo>
                    <a:pt x="181" y="39"/>
                  </a:moveTo>
                  <a:cubicBezTo>
                    <a:pt x="181" y="39"/>
                    <a:pt x="166" y="0"/>
                    <a:pt x="117" y="12"/>
                  </a:cubicBezTo>
                  <a:cubicBezTo>
                    <a:pt x="74" y="22"/>
                    <a:pt x="0" y="174"/>
                    <a:pt x="57" y="316"/>
                  </a:cubicBezTo>
                  <a:cubicBezTo>
                    <a:pt x="106" y="378"/>
                    <a:pt x="150" y="335"/>
                    <a:pt x="150" y="335"/>
                  </a:cubicBezTo>
                  <a:cubicBezTo>
                    <a:pt x="150" y="335"/>
                    <a:pt x="188" y="49"/>
                    <a:pt x="181" y="39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4" name="Freeform 469"/>
            <p:cNvSpPr/>
            <p:nvPr/>
          </p:nvSpPr>
          <p:spPr bwMode="auto">
            <a:xfrm>
              <a:off x="915988" y="5743575"/>
              <a:ext cx="425450" cy="1112838"/>
            </a:xfrm>
            <a:custGeom>
              <a:avLst/>
              <a:gdLst>
                <a:gd name="T0" fmla="*/ 100 w 100"/>
                <a:gd name="T1" fmla="*/ 0 h 261"/>
                <a:gd name="T2" fmla="*/ 38 w 100"/>
                <a:gd name="T3" fmla="*/ 227 h 261"/>
                <a:gd name="T4" fmla="*/ 0 w 100"/>
                <a:gd name="T5" fmla="*/ 158 h 261"/>
                <a:gd name="T6" fmla="*/ 19 w 100"/>
                <a:gd name="T7" fmla="*/ 230 h 261"/>
                <a:gd name="T8" fmla="*/ 75 w 100"/>
                <a:gd name="T9" fmla="*/ 260 h 261"/>
                <a:gd name="T10" fmla="*/ 72 w 100"/>
                <a:gd name="T11" fmla="*/ 250 h 261"/>
                <a:gd name="T12" fmla="*/ 67 w 100"/>
                <a:gd name="T13" fmla="*/ 219 h 261"/>
                <a:gd name="T14" fmla="*/ 68 w 100"/>
                <a:gd name="T15" fmla="*/ 139 h 261"/>
                <a:gd name="T16" fmla="*/ 100 w 100"/>
                <a:gd name="T1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61">
                  <a:moveTo>
                    <a:pt x="100" y="0"/>
                  </a:moveTo>
                  <a:cubicBezTo>
                    <a:pt x="43" y="148"/>
                    <a:pt x="50" y="230"/>
                    <a:pt x="38" y="227"/>
                  </a:cubicBezTo>
                  <a:cubicBezTo>
                    <a:pt x="7" y="219"/>
                    <a:pt x="4" y="164"/>
                    <a:pt x="0" y="158"/>
                  </a:cubicBezTo>
                  <a:cubicBezTo>
                    <a:pt x="1" y="181"/>
                    <a:pt x="9" y="209"/>
                    <a:pt x="19" y="230"/>
                  </a:cubicBezTo>
                  <a:cubicBezTo>
                    <a:pt x="27" y="251"/>
                    <a:pt x="53" y="261"/>
                    <a:pt x="75" y="260"/>
                  </a:cubicBezTo>
                  <a:cubicBezTo>
                    <a:pt x="73" y="257"/>
                    <a:pt x="72" y="253"/>
                    <a:pt x="72" y="250"/>
                  </a:cubicBezTo>
                  <a:cubicBezTo>
                    <a:pt x="69" y="239"/>
                    <a:pt x="67" y="229"/>
                    <a:pt x="67" y="219"/>
                  </a:cubicBezTo>
                  <a:cubicBezTo>
                    <a:pt x="65" y="192"/>
                    <a:pt x="67" y="165"/>
                    <a:pt x="68" y="139"/>
                  </a:cubicBezTo>
                  <a:cubicBezTo>
                    <a:pt x="70" y="116"/>
                    <a:pt x="94" y="22"/>
                    <a:pt x="100" y="0"/>
                  </a:cubicBezTo>
                  <a:close/>
                </a:path>
              </a:pathLst>
            </a:custGeom>
            <a:solidFill>
              <a:srgbClr val="DF7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5" name="Freeform 470"/>
            <p:cNvSpPr/>
            <p:nvPr/>
          </p:nvSpPr>
          <p:spPr bwMode="auto">
            <a:xfrm>
              <a:off x="1136650" y="5527675"/>
              <a:ext cx="379413" cy="1341438"/>
            </a:xfrm>
            <a:custGeom>
              <a:avLst/>
              <a:gdLst>
                <a:gd name="T0" fmla="*/ 21 w 89"/>
                <a:gd name="T1" fmla="*/ 315 h 315"/>
                <a:gd name="T2" fmla="*/ 7 w 89"/>
                <a:gd name="T3" fmla="*/ 201 h 315"/>
                <a:gd name="T4" fmla="*/ 89 w 89"/>
                <a:gd name="T5" fmla="*/ 0 h 315"/>
                <a:gd name="T6" fmla="*/ 34 w 89"/>
                <a:gd name="T7" fmla="*/ 315 h 315"/>
                <a:gd name="T8" fmla="*/ 21 w 89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15">
                  <a:moveTo>
                    <a:pt x="21" y="315"/>
                  </a:moveTo>
                  <a:cubicBezTo>
                    <a:pt x="21" y="315"/>
                    <a:pt x="0" y="287"/>
                    <a:pt x="7" y="201"/>
                  </a:cubicBezTo>
                  <a:cubicBezTo>
                    <a:pt x="15" y="114"/>
                    <a:pt x="47" y="22"/>
                    <a:pt x="89" y="0"/>
                  </a:cubicBezTo>
                  <a:cubicBezTo>
                    <a:pt x="79" y="70"/>
                    <a:pt x="24" y="308"/>
                    <a:pt x="34" y="315"/>
                  </a:cubicBezTo>
                  <a:cubicBezTo>
                    <a:pt x="33" y="315"/>
                    <a:pt x="21" y="315"/>
                    <a:pt x="21" y="315"/>
                  </a:cubicBezTo>
                  <a:close/>
                </a:path>
              </a:pathLst>
            </a:custGeom>
            <a:solidFill>
              <a:srgbClr val="D36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6" name="Freeform 471"/>
            <p:cNvSpPr/>
            <p:nvPr/>
          </p:nvSpPr>
          <p:spPr bwMode="auto">
            <a:xfrm>
              <a:off x="919163" y="5259388"/>
              <a:ext cx="523875" cy="808038"/>
            </a:xfrm>
            <a:custGeom>
              <a:avLst/>
              <a:gdLst>
                <a:gd name="T0" fmla="*/ 0 w 123"/>
                <a:gd name="T1" fmla="*/ 190 h 190"/>
                <a:gd name="T2" fmla="*/ 123 w 123"/>
                <a:gd name="T3" fmla="*/ 45 h 190"/>
                <a:gd name="T4" fmla="*/ 0 w 123"/>
                <a:gd name="T5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90">
                  <a:moveTo>
                    <a:pt x="0" y="190"/>
                  </a:moveTo>
                  <a:cubicBezTo>
                    <a:pt x="34" y="93"/>
                    <a:pt x="65" y="43"/>
                    <a:pt x="123" y="45"/>
                  </a:cubicBezTo>
                  <a:cubicBezTo>
                    <a:pt x="41" y="0"/>
                    <a:pt x="4" y="155"/>
                    <a:pt x="0" y="190"/>
                  </a:cubicBezTo>
                  <a:close/>
                </a:path>
              </a:pathLst>
            </a:custGeom>
            <a:solidFill>
              <a:srgbClr val="F68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7" name="Freeform 472"/>
            <p:cNvSpPr/>
            <p:nvPr/>
          </p:nvSpPr>
          <p:spPr bwMode="auto">
            <a:xfrm>
              <a:off x="1728788" y="5510213"/>
              <a:ext cx="831850" cy="1414463"/>
            </a:xfrm>
            <a:custGeom>
              <a:avLst/>
              <a:gdLst>
                <a:gd name="T0" fmla="*/ 81 w 195"/>
                <a:gd name="T1" fmla="*/ 32 h 332"/>
                <a:gd name="T2" fmla="*/ 141 w 195"/>
                <a:gd name="T3" fmla="*/ 16 h 332"/>
                <a:gd name="T4" fmla="*/ 185 w 195"/>
                <a:gd name="T5" fmla="*/ 77 h 332"/>
                <a:gd name="T6" fmla="*/ 186 w 195"/>
                <a:gd name="T7" fmla="*/ 81 h 332"/>
                <a:gd name="T8" fmla="*/ 183 w 195"/>
                <a:gd name="T9" fmla="*/ 203 h 332"/>
                <a:gd name="T10" fmla="*/ 159 w 195"/>
                <a:gd name="T11" fmla="*/ 261 h 332"/>
                <a:gd name="T12" fmla="*/ 112 w 195"/>
                <a:gd name="T13" fmla="*/ 313 h 332"/>
                <a:gd name="T14" fmla="*/ 50 w 195"/>
                <a:gd name="T15" fmla="*/ 331 h 332"/>
                <a:gd name="T16" fmla="*/ 0 w 195"/>
                <a:gd name="T17" fmla="*/ 321 h 332"/>
                <a:gd name="T18" fmla="*/ 24 w 195"/>
                <a:gd name="T19" fmla="*/ 305 h 332"/>
                <a:gd name="T20" fmla="*/ 13 w 195"/>
                <a:gd name="T21" fmla="*/ 293 h 332"/>
                <a:gd name="T22" fmla="*/ 81 w 195"/>
                <a:gd name="T23" fmla="*/ 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332">
                  <a:moveTo>
                    <a:pt x="81" y="32"/>
                  </a:moveTo>
                  <a:cubicBezTo>
                    <a:pt x="81" y="32"/>
                    <a:pt x="89" y="0"/>
                    <a:pt x="141" y="16"/>
                  </a:cubicBezTo>
                  <a:cubicBezTo>
                    <a:pt x="163" y="23"/>
                    <a:pt x="178" y="46"/>
                    <a:pt x="185" y="77"/>
                  </a:cubicBezTo>
                  <a:cubicBezTo>
                    <a:pt x="185" y="78"/>
                    <a:pt x="186" y="80"/>
                    <a:pt x="186" y="81"/>
                  </a:cubicBezTo>
                  <a:cubicBezTo>
                    <a:pt x="195" y="119"/>
                    <a:pt x="194" y="167"/>
                    <a:pt x="183" y="203"/>
                  </a:cubicBezTo>
                  <a:cubicBezTo>
                    <a:pt x="176" y="224"/>
                    <a:pt x="170" y="242"/>
                    <a:pt x="159" y="261"/>
                  </a:cubicBezTo>
                  <a:cubicBezTo>
                    <a:pt x="148" y="280"/>
                    <a:pt x="132" y="298"/>
                    <a:pt x="112" y="313"/>
                  </a:cubicBezTo>
                  <a:cubicBezTo>
                    <a:pt x="99" y="322"/>
                    <a:pt x="78" y="332"/>
                    <a:pt x="50" y="331"/>
                  </a:cubicBezTo>
                  <a:cubicBezTo>
                    <a:pt x="36" y="331"/>
                    <a:pt x="14" y="328"/>
                    <a:pt x="0" y="321"/>
                  </a:cubicBezTo>
                  <a:cubicBezTo>
                    <a:pt x="3" y="321"/>
                    <a:pt x="18" y="310"/>
                    <a:pt x="24" y="305"/>
                  </a:cubicBezTo>
                  <a:cubicBezTo>
                    <a:pt x="17" y="299"/>
                    <a:pt x="13" y="293"/>
                    <a:pt x="13" y="293"/>
                  </a:cubicBezTo>
                  <a:cubicBezTo>
                    <a:pt x="13" y="293"/>
                    <a:pt x="71" y="38"/>
                    <a:pt x="81" y="32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8" name="Freeform 473"/>
            <p:cNvSpPr/>
            <p:nvPr/>
          </p:nvSpPr>
          <p:spPr bwMode="auto">
            <a:xfrm>
              <a:off x="1771650" y="6238875"/>
              <a:ext cx="766763" cy="685800"/>
            </a:xfrm>
            <a:custGeom>
              <a:avLst/>
              <a:gdLst>
                <a:gd name="T0" fmla="*/ 180 w 180"/>
                <a:gd name="T1" fmla="*/ 0 h 161"/>
                <a:gd name="T2" fmla="*/ 102 w 180"/>
                <a:gd name="T3" fmla="*/ 142 h 161"/>
                <a:gd name="T4" fmla="*/ 40 w 180"/>
                <a:gd name="T5" fmla="*/ 160 h 161"/>
                <a:gd name="T6" fmla="*/ 0 w 180"/>
                <a:gd name="T7" fmla="*/ 154 h 161"/>
                <a:gd name="T8" fmla="*/ 21 w 180"/>
                <a:gd name="T9" fmla="*/ 131 h 161"/>
                <a:gd name="T10" fmla="*/ 180 w 180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61">
                  <a:moveTo>
                    <a:pt x="180" y="0"/>
                  </a:moveTo>
                  <a:cubicBezTo>
                    <a:pt x="169" y="56"/>
                    <a:pt x="150" y="107"/>
                    <a:pt x="102" y="142"/>
                  </a:cubicBezTo>
                  <a:cubicBezTo>
                    <a:pt x="89" y="151"/>
                    <a:pt x="68" y="161"/>
                    <a:pt x="40" y="160"/>
                  </a:cubicBezTo>
                  <a:cubicBezTo>
                    <a:pt x="26" y="160"/>
                    <a:pt x="13" y="158"/>
                    <a:pt x="0" y="154"/>
                  </a:cubicBezTo>
                  <a:cubicBezTo>
                    <a:pt x="8" y="152"/>
                    <a:pt x="17" y="138"/>
                    <a:pt x="21" y="131"/>
                  </a:cubicBezTo>
                  <a:cubicBezTo>
                    <a:pt x="92" y="142"/>
                    <a:pt x="137" y="117"/>
                    <a:pt x="180" y="0"/>
                  </a:cubicBezTo>
                  <a:close/>
                </a:path>
              </a:pathLst>
            </a:custGeom>
            <a:solidFill>
              <a:srgbClr val="DF7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9" name="Freeform 474"/>
            <p:cNvSpPr/>
            <p:nvPr/>
          </p:nvSpPr>
          <p:spPr bwMode="auto">
            <a:xfrm>
              <a:off x="1827213" y="5573713"/>
              <a:ext cx="541338" cy="1308100"/>
            </a:xfrm>
            <a:custGeom>
              <a:avLst/>
              <a:gdLst>
                <a:gd name="T0" fmla="*/ 8 w 127"/>
                <a:gd name="T1" fmla="*/ 307 h 307"/>
                <a:gd name="T2" fmla="*/ 73 w 127"/>
                <a:gd name="T3" fmla="*/ 0 h 307"/>
                <a:gd name="T4" fmla="*/ 0 w 127"/>
                <a:gd name="T5" fmla="*/ 299 h 307"/>
                <a:gd name="T6" fmla="*/ 8 w 127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307">
                  <a:moveTo>
                    <a:pt x="8" y="307"/>
                  </a:moveTo>
                  <a:cubicBezTo>
                    <a:pt x="74" y="262"/>
                    <a:pt x="127" y="78"/>
                    <a:pt x="73" y="0"/>
                  </a:cubicBezTo>
                  <a:cubicBezTo>
                    <a:pt x="66" y="117"/>
                    <a:pt x="12" y="298"/>
                    <a:pt x="0" y="299"/>
                  </a:cubicBezTo>
                  <a:cubicBezTo>
                    <a:pt x="2" y="300"/>
                    <a:pt x="8" y="307"/>
                    <a:pt x="8" y="307"/>
                  </a:cubicBezTo>
                  <a:close/>
                </a:path>
              </a:pathLst>
            </a:custGeom>
            <a:solidFill>
              <a:srgbClr val="D36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0" name="Freeform 475"/>
            <p:cNvSpPr/>
            <p:nvPr/>
          </p:nvSpPr>
          <p:spPr bwMode="auto">
            <a:xfrm>
              <a:off x="1473200" y="5441950"/>
              <a:ext cx="839788" cy="1660525"/>
            </a:xfrm>
            <a:custGeom>
              <a:avLst/>
              <a:gdLst>
                <a:gd name="T0" fmla="*/ 74 w 197"/>
                <a:gd name="T1" fmla="*/ 30 h 390"/>
                <a:gd name="T2" fmla="*/ 144 w 197"/>
                <a:gd name="T3" fmla="*/ 19 h 390"/>
                <a:gd name="T4" fmla="*/ 93 w 197"/>
                <a:gd name="T5" fmla="*/ 333 h 390"/>
                <a:gd name="T6" fmla="*/ 0 w 197"/>
                <a:gd name="T7" fmla="*/ 319 h 390"/>
                <a:gd name="T8" fmla="*/ 74 w 197"/>
                <a:gd name="T9" fmla="*/ 3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90">
                  <a:moveTo>
                    <a:pt x="74" y="30"/>
                  </a:moveTo>
                  <a:cubicBezTo>
                    <a:pt x="74" y="30"/>
                    <a:pt x="104" y="0"/>
                    <a:pt x="144" y="19"/>
                  </a:cubicBezTo>
                  <a:cubicBezTo>
                    <a:pt x="184" y="39"/>
                    <a:pt x="197" y="219"/>
                    <a:pt x="93" y="333"/>
                  </a:cubicBezTo>
                  <a:cubicBezTo>
                    <a:pt x="42" y="390"/>
                    <a:pt x="0" y="319"/>
                    <a:pt x="0" y="319"/>
                  </a:cubicBezTo>
                  <a:cubicBezTo>
                    <a:pt x="0" y="319"/>
                    <a:pt x="64" y="37"/>
                    <a:pt x="74" y="30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1" name="Freeform 476"/>
            <p:cNvSpPr/>
            <p:nvPr/>
          </p:nvSpPr>
          <p:spPr bwMode="auto">
            <a:xfrm>
              <a:off x="1490663" y="6094413"/>
              <a:ext cx="693738" cy="876300"/>
            </a:xfrm>
            <a:custGeom>
              <a:avLst/>
              <a:gdLst>
                <a:gd name="T0" fmla="*/ 163 w 163"/>
                <a:gd name="T1" fmla="*/ 29 h 206"/>
                <a:gd name="T2" fmla="*/ 92 w 163"/>
                <a:gd name="T3" fmla="*/ 181 h 206"/>
                <a:gd name="T4" fmla="*/ 42 w 163"/>
                <a:gd name="T5" fmla="*/ 203 h 206"/>
                <a:gd name="T6" fmla="*/ 7 w 163"/>
                <a:gd name="T7" fmla="*/ 191 h 206"/>
                <a:gd name="T8" fmla="*/ 2 w 163"/>
                <a:gd name="T9" fmla="*/ 186 h 206"/>
                <a:gd name="T10" fmla="*/ 5 w 163"/>
                <a:gd name="T11" fmla="*/ 173 h 206"/>
                <a:gd name="T12" fmla="*/ 34 w 163"/>
                <a:gd name="T13" fmla="*/ 159 h 206"/>
                <a:gd name="T14" fmla="*/ 100 w 163"/>
                <a:gd name="T15" fmla="*/ 0 h 206"/>
                <a:gd name="T16" fmla="*/ 88 w 163"/>
                <a:gd name="T17" fmla="*/ 139 h 206"/>
                <a:gd name="T18" fmla="*/ 103 w 163"/>
                <a:gd name="T19" fmla="*/ 148 h 206"/>
                <a:gd name="T20" fmla="*/ 163 w 163"/>
                <a:gd name="T21" fmla="*/ 2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6">
                  <a:moveTo>
                    <a:pt x="163" y="29"/>
                  </a:moveTo>
                  <a:cubicBezTo>
                    <a:pt x="157" y="85"/>
                    <a:pt x="128" y="141"/>
                    <a:pt x="92" y="181"/>
                  </a:cubicBezTo>
                  <a:cubicBezTo>
                    <a:pt x="81" y="193"/>
                    <a:pt x="60" y="206"/>
                    <a:pt x="42" y="203"/>
                  </a:cubicBezTo>
                  <a:cubicBezTo>
                    <a:pt x="33" y="201"/>
                    <a:pt x="13" y="197"/>
                    <a:pt x="7" y="191"/>
                  </a:cubicBezTo>
                  <a:cubicBezTo>
                    <a:pt x="4" y="188"/>
                    <a:pt x="5" y="189"/>
                    <a:pt x="2" y="186"/>
                  </a:cubicBezTo>
                  <a:cubicBezTo>
                    <a:pt x="0" y="183"/>
                    <a:pt x="7" y="176"/>
                    <a:pt x="5" y="173"/>
                  </a:cubicBezTo>
                  <a:cubicBezTo>
                    <a:pt x="17" y="176"/>
                    <a:pt x="26" y="165"/>
                    <a:pt x="34" y="159"/>
                  </a:cubicBezTo>
                  <a:cubicBezTo>
                    <a:pt x="57" y="142"/>
                    <a:pt x="89" y="25"/>
                    <a:pt x="100" y="0"/>
                  </a:cubicBezTo>
                  <a:cubicBezTo>
                    <a:pt x="104" y="65"/>
                    <a:pt x="86" y="120"/>
                    <a:pt x="88" y="139"/>
                  </a:cubicBezTo>
                  <a:cubicBezTo>
                    <a:pt x="90" y="149"/>
                    <a:pt x="96" y="153"/>
                    <a:pt x="103" y="148"/>
                  </a:cubicBezTo>
                  <a:cubicBezTo>
                    <a:pt x="128" y="129"/>
                    <a:pt x="155" y="60"/>
                    <a:pt x="163" y="29"/>
                  </a:cubicBezTo>
                  <a:close/>
                </a:path>
              </a:pathLst>
            </a:custGeom>
            <a:solidFill>
              <a:srgbClr val="DF7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2" name="Freeform 477"/>
            <p:cNvSpPr/>
            <p:nvPr/>
          </p:nvSpPr>
          <p:spPr bwMode="auto">
            <a:xfrm>
              <a:off x="1533525" y="5561013"/>
              <a:ext cx="523875" cy="1427163"/>
            </a:xfrm>
            <a:custGeom>
              <a:avLst/>
              <a:gdLst>
                <a:gd name="T0" fmla="*/ 62 w 123"/>
                <a:gd name="T1" fmla="*/ 0 h 335"/>
                <a:gd name="T2" fmla="*/ 0 w 123"/>
                <a:gd name="T3" fmla="*/ 320 h 335"/>
                <a:gd name="T4" fmla="*/ 62 w 123"/>
                <a:gd name="T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335">
                  <a:moveTo>
                    <a:pt x="62" y="0"/>
                  </a:moveTo>
                  <a:cubicBezTo>
                    <a:pt x="48" y="69"/>
                    <a:pt x="11" y="317"/>
                    <a:pt x="0" y="320"/>
                  </a:cubicBezTo>
                  <a:cubicBezTo>
                    <a:pt x="87" y="335"/>
                    <a:pt x="123" y="55"/>
                    <a:pt x="62" y="0"/>
                  </a:cubicBezTo>
                  <a:close/>
                </a:path>
              </a:pathLst>
            </a:custGeom>
            <a:solidFill>
              <a:srgbClr val="D36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3" name="Freeform 478"/>
            <p:cNvSpPr/>
            <p:nvPr/>
          </p:nvSpPr>
          <p:spPr bwMode="auto">
            <a:xfrm>
              <a:off x="1093788" y="5454650"/>
              <a:ext cx="835025" cy="1512888"/>
            </a:xfrm>
            <a:custGeom>
              <a:avLst/>
              <a:gdLst>
                <a:gd name="T0" fmla="*/ 186 w 196"/>
                <a:gd name="T1" fmla="*/ 201 h 355"/>
                <a:gd name="T2" fmla="*/ 139 w 196"/>
                <a:gd name="T3" fmla="*/ 11 h 355"/>
                <a:gd name="T4" fmla="*/ 28 w 196"/>
                <a:gd name="T5" fmla="*/ 170 h 355"/>
                <a:gd name="T6" fmla="*/ 79 w 196"/>
                <a:gd name="T7" fmla="*/ 348 h 355"/>
                <a:gd name="T8" fmla="*/ 186 w 196"/>
                <a:gd name="T9" fmla="*/ 20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55">
                  <a:moveTo>
                    <a:pt x="186" y="201"/>
                  </a:moveTo>
                  <a:cubicBezTo>
                    <a:pt x="196" y="107"/>
                    <a:pt x="194" y="22"/>
                    <a:pt x="139" y="11"/>
                  </a:cubicBezTo>
                  <a:cubicBezTo>
                    <a:pt x="77" y="0"/>
                    <a:pt x="46" y="77"/>
                    <a:pt x="28" y="170"/>
                  </a:cubicBezTo>
                  <a:cubicBezTo>
                    <a:pt x="0" y="314"/>
                    <a:pt x="39" y="343"/>
                    <a:pt x="79" y="348"/>
                  </a:cubicBezTo>
                  <a:cubicBezTo>
                    <a:pt x="129" y="355"/>
                    <a:pt x="173" y="314"/>
                    <a:pt x="186" y="201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4" name="Freeform 479"/>
            <p:cNvSpPr/>
            <p:nvPr/>
          </p:nvSpPr>
          <p:spPr bwMode="auto">
            <a:xfrm>
              <a:off x="1171575" y="5561013"/>
              <a:ext cx="873125" cy="1606550"/>
            </a:xfrm>
            <a:custGeom>
              <a:avLst/>
              <a:gdLst>
                <a:gd name="T0" fmla="*/ 147 w 205"/>
                <a:gd name="T1" fmla="*/ 0 h 377"/>
                <a:gd name="T2" fmla="*/ 0 w 205"/>
                <a:gd name="T3" fmla="*/ 233 h 377"/>
                <a:gd name="T4" fmla="*/ 59 w 205"/>
                <a:gd name="T5" fmla="*/ 323 h 377"/>
                <a:gd name="T6" fmla="*/ 147 w 205"/>
                <a:gd name="T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377">
                  <a:moveTo>
                    <a:pt x="147" y="0"/>
                  </a:moveTo>
                  <a:cubicBezTo>
                    <a:pt x="205" y="217"/>
                    <a:pt x="30" y="377"/>
                    <a:pt x="0" y="233"/>
                  </a:cubicBezTo>
                  <a:cubicBezTo>
                    <a:pt x="2" y="303"/>
                    <a:pt x="34" y="319"/>
                    <a:pt x="59" y="323"/>
                  </a:cubicBezTo>
                  <a:cubicBezTo>
                    <a:pt x="173" y="348"/>
                    <a:pt x="205" y="67"/>
                    <a:pt x="147" y="0"/>
                  </a:cubicBezTo>
                  <a:close/>
                </a:path>
              </a:pathLst>
            </a:custGeom>
            <a:solidFill>
              <a:srgbClr val="DF7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5" name="Freeform 480"/>
            <p:cNvSpPr/>
            <p:nvPr/>
          </p:nvSpPr>
          <p:spPr bwMode="auto">
            <a:xfrm>
              <a:off x="1252538" y="5459413"/>
              <a:ext cx="498475" cy="762000"/>
            </a:xfrm>
            <a:custGeom>
              <a:avLst/>
              <a:gdLst>
                <a:gd name="T0" fmla="*/ 117 w 117"/>
                <a:gd name="T1" fmla="*/ 33 h 179"/>
                <a:gd name="T2" fmla="*/ 65 w 117"/>
                <a:gd name="T3" fmla="*/ 22 h 179"/>
                <a:gd name="T4" fmla="*/ 0 w 117"/>
                <a:gd name="T5" fmla="*/ 179 h 179"/>
                <a:gd name="T6" fmla="*/ 117 w 117"/>
                <a:gd name="T7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79">
                  <a:moveTo>
                    <a:pt x="117" y="33"/>
                  </a:moveTo>
                  <a:cubicBezTo>
                    <a:pt x="117" y="33"/>
                    <a:pt x="99" y="0"/>
                    <a:pt x="65" y="22"/>
                  </a:cubicBezTo>
                  <a:cubicBezTo>
                    <a:pt x="34" y="41"/>
                    <a:pt x="2" y="102"/>
                    <a:pt x="0" y="179"/>
                  </a:cubicBezTo>
                  <a:cubicBezTo>
                    <a:pt x="31" y="68"/>
                    <a:pt x="78" y="16"/>
                    <a:pt x="117" y="33"/>
                  </a:cubicBezTo>
                  <a:close/>
                </a:path>
              </a:pathLst>
            </a:custGeom>
            <a:solidFill>
              <a:srgbClr val="F68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6" name="Freeform 481"/>
            <p:cNvSpPr/>
            <p:nvPr/>
          </p:nvSpPr>
          <p:spPr bwMode="auto">
            <a:xfrm>
              <a:off x="681038" y="5381625"/>
              <a:ext cx="425450" cy="430213"/>
            </a:xfrm>
            <a:custGeom>
              <a:avLst/>
              <a:gdLst>
                <a:gd name="T0" fmla="*/ 8 w 100"/>
                <a:gd name="T1" fmla="*/ 101 h 101"/>
                <a:gd name="T2" fmla="*/ 89 w 100"/>
                <a:gd name="T3" fmla="*/ 14 h 101"/>
                <a:gd name="T4" fmla="*/ 61 w 100"/>
                <a:gd name="T5" fmla="*/ 10 h 101"/>
                <a:gd name="T6" fmla="*/ 8 w 100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1">
                  <a:moveTo>
                    <a:pt x="8" y="101"/>
                  </a:moveTo>
                  <a:cubicBezTo>
                    <a:pt x="45" y="37"/>
                    <a:pt x="76" y="18"/>
                    <a:pt x="89" y="14"/>
                  </a:cubicBezTo>
                  <a:cubicBezTo>
                    <a:pt x="100" y="0"/>
                    <a:pt x="70" y="2"/>
                    <a:pt x="61" y="10"/>
                  </a:cubicBezTo>
                  <a:cubicBezTo>
                    <a:pt x="16" y="49"/>
                    <a:pt x="0" y="101"/>
                    <a:pt x="8" y="101"/>
                  </a:cubicBezTo>
                  <a:close/>
                </a:path>
              </a:pathLst>
            </a:custGeom>
            <a:solidFill>
              <a:srgbClr val="F68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7" name="Freeform 482"/>
            <p:cNvSpPr/>
            <p:nvPr/>
          </p:nvSpPr>
          <p:spPr bwMode="auto">
            <a:xfrm>
              <a:off x="1857375" y="5408613"/>
              <a:ext cx="425450" cy="863600"/>
            </a:xfrm>
            <a:custGeom>
              <a:avLst/>
              <a:gdLst>
                <a:gd name="T0" fmla="*/ 67 w 100"/>
                <a:gd name="T1" fmla="*/ 203 h 203"/>
                <a:gd name="T2" fmla="*/ 0 w 100"/>
                <a:gd name="T3" fmla="*/ 36 h 203"/>
                <a:gd name="T4" fmla="*/ 67 w 100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203">
                  <a:moveTo>
                    <a:pt x="67" y="203"/>
                  </a:moveTo>
                  <a:cubicBezTo>
                    <a:pt x="78" y="99"/>
                    <a:pt x="58" y="37"/>
                    <a:pt x="0" y="36"/>
                  </a:cubicBezTo>
                  <a:cubicBezTo>
                    <a:pt x="100" y="0"/>
                    <a:pt x="75" y="171"/>
                    <a:pt x="67" y="203"/>
                  </a:cubicBezTo>
                  <a:close/>
                </a:path>
              </a:pathLst>
            </a:custGeom>
            <a:solidFill>
              <a:srgbClr val="F68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8" name="Freeform 483"/>
            <p:cNvSpPr/>
            <p:nvPr/>
          </p:nvSpPr>
          <p:spPr bwMode="auto">
            <a:xfrm>
              <a:off x="2252663" y="5608638"/>
              <a:ext cx="222250" cy="523875"/>
            </a:xfrm>
            <a:custGeom>
              <a:avLst/>
              <a:gdLst>
                <a:gd name="T0" fmla="*/ 1 w 52"/>
                <a:gd name="T1" fmla="*/ 10 h 123"/>
                <a:gd name="T2" fmla="*/ 22 w 52"/>
                <a:gd name="T3" fmla="*/ 11 h 123"/>
                <a:gd name="T4" fmla="*/ 40 w 52"/>
                <a:gd name="T5" fmla="*/ 120 h 123"/>
                <a:gd name="T6" fmla="*/ 1 w 52"/>
                <a:gd name="T7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23">
                  <a:moveTo>
                    <a:pt x="1" y="10"/>
                  </a:moveTo>
                  <a:cubicBezTo>
                    <a:pt x="0" y="0"/>
                    <a:pt x="12" y="5"/>
                    <a:pt x="22" y="11"/>
                  </a:cubicBezTo>
                  <a:cubicBezTo>
                    <a:pt x="52" y="35"/>
                    <a:pt x="42" y="120"/>
                    <a:pt x="40" y="120"/>
                  </a:cubicBezTo>
                  <a:cubicBezTo>
                    <a:pt x="41" y="123"/>
                    <a:pt x="31" y="27"/>
                    <a:pt x="1" y="10"/>
                  </a:cubicBezTo>
                  <a:close/>
                </a:path>
              </a:pathLst>
            </a:custGeom>
            <a:solidFill>
              <a:srgbClr val="F68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9" name="Freeform 484"/>
            <p:cNvSpPr/>
            <p:nvPr/>
          </p:nvSpPr>
          <p:spPr bwMode="auto">
            <a:xfrm>
              <a:off x="1708150" y="5922963"/>
              <a:ext cx="655638" cy="303213"/>
            </a:xfrm>
            <a:custGeom>
              <a:avLst/>
              <a:gdLst>
                <a:gd name="T0" fmla="*/ 0 w 154"/>
                <a:gd name="T1" fmla="*/ 40 h 71"/>
                <a:gd name="T2" fmla="*/ 154 w 154"/>
                <a:gd name="T3" fmla="*/ 0 h 71"/>
                <a:gd name="T4" fmla="*/ 128 w 154"/>
                <a:gd name="T5" fmla="*/ 67 h 71"/>
                <a:gd name="T6" fmla="*/ 0 w 154"/>
                <a:gd name="T7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71">
                  <a:moveTo>
                    <a:pt x="0" y="4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68" y="71"/>
                    <a:pt x="0" y="40"/>
                  </a:cubicBez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0" name="Freeform 485"/>
            <p:cNvSpPr/>
            <p:nvPr/>
          </p:nvSpPr>
          <p:spPr bwMode="auto">
            <a:xfrm>
              <a:off x="1708150" y="5948363"/>
              <a:ext cx="566738" cy="247650"/>
            </a:xfrm>
            <a:custGeom>
              <a:avLst/>
              <a:gdLst>
                <a:gd name="T0" fmla="*/ 0 w 133"/>
                <a:gd name="T1" fmla="*/ 34 h 58"/>
                <a:gd name="T2" fmla="*/ 18 w 133"/>
                <a:gd name="T3" fmla="*/ 42 h 58"/>
                <a:gd name="T4" fmla="*/ 111 w 133"/>
                <a:gd name="T5" fmla="*/ 55 h 58"/>
                <a:gd name="T6" fmla="*/ 133 w 133"/>
                <a:gd name="T7" fmla="*/ 0 h 58"/>
                <a:gd name="T8" fmla="*/ 0 w 133"/>
                <a:gd name="T9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8">
                  <a:moveTo>
                    <a:pt x="0" y="34"/>
                  </a:moveTo>
                  <a:cubicBezTo>
                    <a:pt x="6" y="37"/>
                    <a:pt x="12" y="39"/>
                    <a:pt x="18" y="42"/>
                  </a:cubicBezTo>
                  <a:cubicBezTo>
                    <a:pt x="70" y="58"/>
                    <a:pt x="111" y="55"/>
                    <a:pt x="111" y="55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1D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1" name="Freeform 486"/>
            <p:cNvSpPr/>
            <p:nvPr/>
          </p:nvSpPr>
          <p:spPr bwMode="auto">
            <a:xfrm>
              <a:off x="969963" y="5621338"/>
              <a:ext cx="533400" cy="458788"/>
            </a:xfrm>
            <a:custGeom>
              <a:avLst/>
              <a:gdLst>
                <a:gd name="T0" fmla="*/ 125 w 125"/>
                <a:gd name="T1" fmla="*/ 108 h 108"/>
                <a:gd name="T2" fmla="*/ 9 w 125"/>
                <a:gd name="T3" fmla="*/ 0 h 108"/>
                <a:gd name="T4" fmla="*/ 0 w 125"/>
                <a:gd name="T5" fmla="*/ 71 h 108"/>
                <a:gd name="T6" fmla="*/ 125 w 125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8">
                  <a:moveTo>
                    <a:pt x="125" y="10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51" y="103"/>
                    <a:pt x="125" y="108"/>
                  </a:cubicBez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2" name="Freeform 487"/>
            <p:cNvSpPr/>
            <p:nvPr/>
          </p:nvSpPr>
          <p:spPr bwMode="auto">
            <a:xfrm>
              <a:off x="1042988" y="5680075"/>
              <a:ext cx="460375" cy="400050"/>
            </a:xfrm>
            <a:custGeom>
              <a:avLst/>
              <a:gdLst>
                <a:gd name="T0" fmla="*/ 108 w 108"/>
                <a:gd name="T1" fmla="*/ 94 h 94"/>
                <a:gd name="T2" fmla="*/ 89 w 108"/>
                <a:gd name="T3" fmla="*/ 92 h 94"/>
                <a:gd name="T4" fmla="*/ 0 w 108"/>
                <a:gd name="T5" fmla="*/ 60 h 94"/>
                <a:gd name="T6" fmla="*/ 8 w 108"/>
                <a:gd name="T7" fmla="*/ 0 h 94"/>
                <a:gd name="T8" fmla="*/ 108 w 10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4">
                  <a:moveTo>
                    <a:pt x="108" y="94"/>
                  </a:moveTo>
                  <a:cubicBezTo>
                    <a:pt x="102" y="93"/>
                    <a:pt x="95" y="93"/>
                    <a:pt x="89" y="92"/>
                  </a:cubicBezTo>
                  <a:cubicBezTo>
                    <a:pt x="35" y="82"/>
                    <a:pt x="0" y="60"/>
                    <a:pt x="0" y="6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108" y="94"/>
                  </a:lnTo>
                  <a:close/>
                </a:path>
              </a:pathLst>
            </a:custGeom>
            <a:solidFill>
              <a:srgbClr val="1D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3" name="Freeform 488"/>
            <p:cNvSpPr/>
            <p:nvPr/>
          </p:nvSpPr>
          <p:spPr bwMode="auto">
            <a:xfrm>
              <a:off x="1439863" y="6046788"/>
              <a:ext cx="246063" cy="280988"/>
            </a:xfrm>
            <a:custGeom>
              <a:avLst/>
              <a:gdLst>
                <a:gd name="T0" fmla="*/ 104 w 155"/>
                <a:gd name="T1" fmla="*/ 0 h 177"/>
                <a:gd name="T2" fmla="*/ 0 w 155"/>
                <a:gd name="T3" fmla="*/ 148 h 177"/>
                <a:gd name="T4" fmla="*/ 155 w 155"/>
                <a:gd name="T5" fmla="*/ 177 h 177"/>
                <a:gd name="T6" fmla="*/ 104 w 155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77">
                  <a:moveTo>
                    <a:pt x="104" y="0"/>
                  </a:moveTo>
                  <a:lnTo>
                    <a:pt x="0" y="148"/>
                  </a:lnTo>
                  <a:lnTo>
                    <a:pt x="155" y="17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D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4" name="Freeform 489"/>
            <p:cNvSpPr/>
            <p:nvPr/>
          </p:nvSpPr>
          <p:spPr bwMode="auto">
            <a:xfrm>
              <a:off x="1439863" y="6200775"/>
              <a:ext cx="246063" cy="127000"/>
            </a:xfrm>
            <a:custGeom>
              <a:avLst/>
              <a:gdLst>
                <a:gd name="T0" fmla="*/ 37 w 155"/>
                <a:gd name="T1" fmla="*/ 0 h 80"/>
                <a:gd name="T2" fmla="*/ 0 w 155"/>
                <a:gd name="T3" fmla="*/ 53 h 80"/>
                <a:gd name="T4" fmla="*/ 155 w 155"/>
                <a:gd name="T5" fmla="*/ 80 h 80"/>
                <a:gd name="T6" fmla="*/ 137 w 155"/>
                <a:gd name="T7" fmla="*/ 18 h 80"/>
                <a:gd name="T8" fmla="*/ 37 w 155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80">
                  <a:moveTo>
                    <a:pt x="37" y="0"/>
                  </a:moveTo>
                  <a:lnTo>
                    <a:pt x="0" y="53"/>
                  </a:lnTo>
                  <a:lnTo>
                    <a:pt x="155" y="80"/>
                  </a:lnTo>
                  <a:lnTo>
                    <a:pt x="137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5" name="Freeform 490"/>
            <p:cNvSpPr/>
            <p:nvPr/>
          </p:nvSpPr>
          <p:spPr bwMode="auto">
            <a:xfrm>
              <a:off x="860425" y="6188075"/>
              <a:ext cx="1363663" cy="496888"/>
            </a:xfrm>
            <a:custGeom>
              <a:avLst/>
              <a:gdLst>
                <a:gd name="T0" fmla="*/ 320 w 320"/>
                <a:gd name="T1" fmla="*/ 53 h 117"/>
                <a:gd name="T2" fmla="*/ 285 w 320"/>
                <a:gd name="T3" fmla="*/ 59 h 117"/>
                <a:gd name="T4" fmla="*/ 281 w 320"/>
                <a:gd name="T5" fmla="*/ 71 h 117"/>
                <a:gd name="T6" fmla="*/ 256 w 320"/>
                <a:gd name="T7" fmla="*/ 74 h 117"/>
                <a:gd name="T8" fmla="*/ 256 w 320"/>
                <a:gd name="T9" fmla="*/ 61 h 117"/>
                <a:gd name="T10" fmla="*/ 227 w 320"/>
                <a:gd name="T11" fmla="*/ 61 h 117"/>
                <a:gd name="T12" fmla="*/ 224 w 320"/>
                <a:gd name="T13" fmla="*/ 77 h 117"/>
                <a:gd name="T14" fmla="*/ 195 w 320"/>
                <a:gd name="T15" fmla="*/ 77 h 117"/>
                <a:gd name="T16" fmla="*/ 198 w 320"/>
                <a:gd name="T17" fmla="*/ 59 h 117"/>
                <a:gd name="T18" fmla="*/ 169 w 320"/>
                <a:gd name="T19" fmla="*/ 56 h 117"/>
                <a:gd name="T20" fmla="*/ 167 w 320"/>
                <a:gd name="T21" fmla="*/ 72 h 117"/>
                <a:gd name="T22" fmla="*/ 139 w 320"/>
                <a:gd name="T23" fmla="*/ 68 h 117"/>
                <a:gd name="T24" fmla="*/ 141 w 320"/>
                <a:gd name="T25" fmla="*/ 52 h 117"/>
                <a:gd name="T26" fmla="*/ 113 w 320"/>
                <a:gd name="T27" fmla="*/ 45 h 117"/>
                <a:gd name="T28" fmla="*/ 110 w 320"/>
                <a:gd name="T29" fmla="*/ 63 h 117"/>
                <a:gd name="T30" fmla="*/ 83 w 320"/>
                <a:gd name="T31" fmla="*/ 54 h 117"/>
                <a:gd name="T32" fmla="*/ 85 w 320"/>
                <a:gd name="T33" fmla="*/ 38 h 117"/>
                <a:gd name="T34" fmla="*/ 57 w 320"/>
                <a:gd name="T35" fmla="*/ 28 h 117"/>
                <a:gd name="T36" fmla="*/ 55 w 320"/>
                <a:gd name="T37" fmla="*/ 40 h 117"/>
                <a:gd name="T38" fmla="*/ 29 w 320"/>
                <a:gd name="T39" fmla="*/ 27 h 117"/>
                <a:gd name="T40" fmla="*/ 31 w 320"/>
                <a:gd name="T41" fmla="*/ 17 h 117"/>
                <a:gd name="T42" fmla="*/ 0 w 320"/>
                <a:gd name="T43" fmla="*/ 0 h 117"/>
                <a:gd name="T44" fmla="*/ 50 w 320"/>
                <a:gd name="T45" fmla="*/ 67 h 117"/>
                <a:gd name="T46" fmla="*/ 55 w 320"/>
                <a:gd name="T47" fmla="*/ 52 h 117"/>
                <a:gd name="T48" fmla="*/ 79 w 320"/>
                <a:gd name="T49" fmla="*/ 65 h 117"/>
                <a:gd name="T50" fmla="*/ 75 w 320"/>
                <a:gd name="T51" fmla="*/ 87 h 117"/>
                <a:gd name="T52" fmla="*/ 92 w 320"/>
                <a:gd name="T53" fmla="*/ 97 h 117"/>
                <a:gd name="T54" fmla="*/ 96 w 320"/>
                <a:gd name="T55" fmla="*/ 75 h 117"/>
                <a:gd name="T56" fmla="*/ 123 w 320"/>
                <a:gd name="T57" fmla="*/ 84 h 117"/>
                <a:gd name="T58" fmla="*/ 119 w 320"/>
                <a:gd name="T59" fmla="*/ 108 h 117"/>
                <a:gd name="T60" fmla="*/ 140 w 320"/>
                <a:gd name="T61" fmla="*/ 113 h 117"/>
                <a:gd name="T62" fmla="*/ 143 w 320"/>
                <a:gd name="T63" fmla="*/ 92 h 117"/>
                <a:gd name="T64" fmla="*/ 171 w 320"/>
                <a:gd name="T65" fmla="*/ 95 h 117"/>
                <a:gd name="T66" fmla="*/ 168 w 320"/>
                <a:gd name="T67" fmla="*/ 116 h 117"/>
                <a:gd name="T68" fmla="*/ 189 w 320"/>
                <a:gd name="T69" fmla="*/ 116 h 117"/>
                <a:gd name="T70" fmla="*/ 191 w 320"/>
                <a:gd name="T71" fmla="*/ 94 h 117"/>
                <a:gd name="T72" fmla="*/ 220 w 320"/>
                <a:gd name="T73" fmla="*/ 92 h 117"/>
                <a:gd name="T74" fmla="*/ 218 w 320"/>
                <a:gd name="T75" fmla="*/ 111 h 117"/>
                <a:gd name="T76" fmla="*/ 232 w 320"/>
                <a:gd name="T77" fmla="*/ 107 h 117"/>
                <a:gd name="T78" fmla="*/ 233 w 320"/>
                <a:gd name="T79" fmla="*/ 87 h 117"/>
                <a:gd name="T80" fmla="*/ 263 w 320"/>
                <a:gd name="T81" fmla="*/ 84 h 117"/>
                <a:gd name="T82" fmla="*/ 263 w 320"/>
                <a:gd name="T83" fmla="*/ 94 h 117"/>
                <a:gd name="T84" fmla="*/ 320 w 320"/>
                <a:gd name="T85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117">
                  <a:moveTo>
                    <a:pt x="320" y="53"/>
                  </a:moveTo>
                  <a:cubicBezTo>
                    <a:pt x="309" y="56"/>
                    <a:pt x="297" y="57"/>
                    <a:pt x="285" y="59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47" y="61"/>
                    <a:pt x="237" y="61"/>
                    <a:pt x="227" y="61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89" y="59"/>
                    <a:pt x="179" y="58"/>
                    <a:pt x="169" y="56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32" y="50"/>
                    <a:pt x="122" y="48"/>
                    <a:pt x="113" y="45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76" y="35"/>
                    <a:pt x="66" y="31"/>
                    <a:pt x="57" y="28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0" y="11"/>
                    <a:pt x="10" y="6"/>
                    <a:pt x="0" y="0"/>
                  </a:cubicBezTo>
                  <a:cubicBezTo>
                    <a:pt x="13" y="27"/>
                    <a:pt x="30" y="49"/>
                    <a:pt x="50" y="6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81" y="90"/>
                    <a:pt x="87" y="94"/>
                    <a:pt x="92" y="97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6" y="110"/>
                    <a:pt x="133" y="112"/>
                    <a:pt x="140" y="113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71" y="95"/>
                    <a:pt x="171" y="95"/>
                    <a:pt x="171" y="95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75" y="117"/>
                    <a:pt x="182" y="116"/>
                    <a:pt x="189" y="116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8" y="111"/>
                    <a:pt x="218" y="111"/>
                    <a:pt x="218" y="111"/>
                  </a:cubicBezTo>
                  <a:cubicBezTo>
                    <a:pt x="223" y="110"/>
                    <a:pt x="228" y="109"/>
                    <a:pt x="232" y="107"/>
                  </a:cubicBezTo>
                  <a:cubicBezTo>
                    <a:pt x="233" y="87"/>
                    <a:pt x="233" y="87"/>
                    <a:pt x="233" y="87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63" y="94"/>
                    <a:pt x="263" y="94"/>
                    <a:pt x="263" y="94"/>
                  </a:cubicBezTo>
                  <a:cubicBezTo>
                    <a:pt x="283" y="84"/>
                    <a:pt x="302" y="70"/>
                    <a:pt x="320" y="53"/>
                  </a:cubicBezTo>
                  <a:close/>
                </a:path>
              </a:pathLst>
            </a:custGeom>
            <a:solidFill>
              <a:srgbClr val="1D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6" name="Freeform 491"/>
            <p:cNvSpPr/>
            <p:nvPr/>
          </p:nvSpPr>
          <p:spPr bwMode="auto">
            <a:xfrm>
              <a:off x="860425" y="6188075"/>
              <a:ext cx="225425" cy="284163"/>
            </a:xfrm>
            <a:custGeom>
              <a:avLst/>
              <a:gdLst>
                <a:gd name="T0" fmla="*/ 16 w 53"/>
                <a:gd name="T1" fmla="*/ 27 h 67"/>
                <a:gd name="T2" fmla="*/ 20 w 53"/>
                <a:gd name="T3" fmla="*/ 33 h 67"/>
                <a:gd name="T4" fmla="*/ 50 w 53"/>
                <a:gd name="T5" fmla="*/ 67 h 67"/>
                <a:gd name="T6" fmla="*/ 53 w 53"/>
                <a:gd name="T7" fmla="*/ 58 h 67"/>
                <a:gd name="T8" fmla="*/ 53 w 53"/>
                <a:gd name="T9" fmla="*/ 58 h 67"/>
                <a:gd name="T10" fmla="*/ 53 w 53"/>
                <a:gd name="T11" fmla="*/ 58 h 67"/>
                <a:gd name="T12" fmla="*/ 18 w 53"/>
                <a:gd name="T13" fmla="*/ 14 h 67"/>
                <a:gd name="T14" fmla="*/ 14 w 53"/>
                <a:gd name="T15" fmla="*/ 8 h 67"/>
                <a:gd name="T16" fmla="*/ 11 w 53"/>
                <a:gd name="T17" fmla="*/ 6 h 67"/>
                <a:gd name="T18" fmla="*/ 4 w 53"/>
                <a:gd name="T19" fmla="*/ 2 h 67"/>
                <a:gd name="T20" fmla="*/ 0 w 53"/>
                <a:gd name="T21" fmla="*/ 0 h 67"/>
                <a:gd name="T22" fmla="*/ 4 w 53"/>
                <a:gd name="T23" fmla="*/ 7 h 67"/>
                <a:gd name="T24" fmla="*/ 12 w 53"/>
                <a:gd name="T25" fmla="*/ 21 h 67"/>
                <a:gd name="T26" fmla="*/ 16 w 53"/>
                <a:gd name="T27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67">
                  <a:moveTo>
                    <a:pt x="16" y="27"/>
                  </a:moveTo>
                  <a:cubicBezTo>
                    <a:pt x="17" y="29"/>
                    <a:pt x="19" y="31"/>
                    <a:pt x="20" y="33"/>
                  </a:cubicBezTo>
                  <a:cubicBezTo>
                    <a:pt x="29" y="46"/>
                    <a:pt x="39" y="57"/>
                    <a:pt x="50" y="67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40" y="45"/>
                    <a:pt x="28" y="31"/>
                    <a:pt x="18" y="14"/>
                  </a:cubicBezTo>
                  <a:cubicBezTo>
                    <a:pt x="17" y="12"/>
                    <a:pt x="15" y="10"/>
                    <a:pt x="14" y="8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9" y="5"/>
                    <a:pt x="6" y="4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2"/>
                    <a:pt x="3" y="5"/>
                    <a:pt x="4" y="7"/>
                  </a:cubicBezTo>
                  <a:cubicBezTo>
                    <a:pt x="6" y="12"/>
                    <a:pt x="9" y="17"/>
                    <a:pt x="12" y="21"/>
                  </a:cubicBezTo>
                  <a:cubicBezTo>
                    <a:pt x="13" y="23"/>
                    <a:pt x="14" y="25"/>
                    <a:pt x="16" y="27"/>
                  </a:cubicBez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7" name="Freeform 492"/>
            <p:cNvSpPr/>
            <p:nvPr/>
          </p:nvSpPr>
          <p:spPr bwMode="auto">
            <a:xfrm>
              <a:off x="1179513" y="6510338"/>
              <a:ext cx="80963" cy="90488"/>
            </a:xfrm>
            <a:custGeom>
              <a:avLst/>
              <a:gdLst>
                <a:gd name="T0" fmla="*/ 2 w 19"/>
                <a:gd name="T1" fmla="*/ 1 h 21"/>
                <a:gd name="T2" fmla="*/ 1 w 19"/>
                <a:gd name="T3" fmla="*/ 7 h 21"/>
                <a:gd name="T4" fmla="*/ 1 w 19"/>
                <a:gd name="T5" fmla="*/ 8 h 21"/>
                <a:gd name="T6" fmla="*/ 0 w 19"/>
                <a:gd name="T7" fmla="*/ 11 h 21"/>
                <a:gd name="T8" fmla="*/ 1 w 19"/>
                <a:gd name="T9" fmla="*/ 11 h 21"/>
                <a:gd name="T10" fmla="*/ 2 w 19"/>
                <a:gd name="T11" fmla="*/ 11 h 21"/>
                <a:gd name="T12" fmla="*/ 6 w 19"/>
                <a:gd name="T13" fmla="*/ 14 h 21"/>
                <a:gd name="T14" fmla="*/ 8 w 19"/>
                <a:gd name="T15" fmla="*/ 15 h 21"/>
                <a:gd name="T16" fmla="*/ 17 w 19"/>
                <a:gd name="T17" fmla="*/ 21 h 21"/>
                <a:gd name="T18" fmla="*/ 19 w 19"/>
                <a:gd name="T19" fmla="*/ 10 h 21"/>
                <a:gd name="T20" fmla="*/ 5 w 19"/>
                <a:gd name="T21" fmla="*/ 2 h 21"/>
                <a:gd name="T22" fmla="*/ 2 w 19"/>
                <a:gd name="T23" fmla="*/ 0 h 21"/>
                <a:gd name="T24" fmla="*/ 2 w 19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1">
                  <a:moveTo>
                    <a:pt x="2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2"/>
                    <a:pt x="4" y="13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11" y="17"/>
                    <a:pt x="14" y="19"/>
                    <a:pt x="17" y="2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7"/>
                    <a:pt x="10" y="5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8" name="Freeform 493"/>
            <p:cNvSpPr/>
            <p:nvPr/>
          </p:nvSpPr>
          <p:spPr bwMode="auto">
            <a:xfrm>
              <a:off x="1366838" y="6596063"/>
              <a:ext cx="93663" cy="73025"/>
            </a:xfrm>
            <a:custGeom>
              <a:avLst/>
              <a:gdLst>
                <a:gd name="T0" fmla="*/ 2 w 22"/>
                <a:gd name="T1" fmla="*/ 4 h 17"/>
                <a:gd name="T2" fmla="*/ 0 w 22"/>
                <a:gd name="T3" fmla="*/ 12 h 17"/>
                <a:gd name="T4" fmla="*/ 8 w 22"/>
                <a:gd name="T5" fmla="*/ 14 h 17"/>
                <a:gd name="T6" fmla="*/ 21 w 22"/>
                <a:gd name="T7" fmla="*/ 17 h 17"/>
                <a:gd name="T8" fmla="*/ 21 w 22"/>
                <a:gd name="T9" fmla="*/ 11 h 17"/>
                <a:gd name="T10" fmla="*/ 22 w 22"/>
                <a:gd name="T11" fmla="*/ 5 h 17"/>
                <a:gd name="T12" fmla="*/ 9 w 22"/>
                <a:gd name="T13" fmla="*/ 2 h 17"/>
                <a:gd name="T14" fmla="*/ 2 w 22"/>
                <a:gd name="T15" fmla="*/ 0 h 17"/>
                <a:gd name="T16" fmla="*/ 2 w 22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2" y="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5" y="13"/>
                    <a:pt x="8" y="14"/>
                  </a:cubicBezTo>
                  <a:cubicBezTo>
                    <a:pt x="12" y="15"/>
                    <a:pt x="16" y="16"/>
                    <a:pt x="21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4"/>
                    <a:pt x="13" y="3"/>
                    <a:pt x="9" y="2"/>
                  </a:cubicBezTo>
                  <a:cubicBezTo>
                    <a:pt x="7" y="2"/>
                    <a:pt x="5" y="1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9" name="Freeform 494"/>
            <p:cNvSpPr/>
            <p:nvPr/>
          </p:nvSpPr>
          <p:spPr bwMode="auto">
            <a:xfrm>
              <a:off x="1576388" y="6634163"/>
              <a:ext cx="93663" cy="47625"/>
            </a:xfrm>
            <a:custGeom>
              <a:avLst/>
              <a:gdLst>
                <a:gd name="T0" fmla="*/ 1 w 22"/>
                <a:gd name="T1" fmla="*/ 5 h 11"/>
                <a:gd name="T2" fmla="*/ 0 w 22"/>
                <a:gd name="T3" fmla="*/ 8 h 11"/>
                <a:gd name="T4" fmla="*/ 0 w 22"/>
                <a:gd name="T5" fmla="*/ 11 h 11"/>
                <a:gd name="T6" fmla="*/ 9 w 22"/>
                <a:gd name="T7" fmla="*/ 11 h 11"/>
                <a:gd name="T8" fmla="*/ 10 w 22"/>
                <a:gd name="T9" fmla="*/ 11 h 11"/>
                <a:gd name="T10" fmla="*/ 21 w 22"/>
                <a:gd name="T11" fmla="*/ 11 h 11"/>
                <a:gd name="T12" fmla="*/ 22 w 22"/>
                <a:gd name="T13" fmla="*/ 1 h 11"/>
                <a:gd name="T14" fmla="*/ 22 w 22"/>
                <a:gd name="T15" fmla="*/ 0 h 11"/>
                <a:gd name="T16" fmla="*/ 20 w 22"/>
                <a:gd name="T17" fmla="*/ 0 h 11"/>
                <a:gd name="T18" fmla="*/ 2 w 22"/>
                <a:gd name="T19" fmla="*/ 0 h 11"/>
                <a:gd name="T20" fmla="*/ 1 w 22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6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4" y="11"/>
                    <a:pt x="17" y="11"/>
                    <a:pt x="21" y="1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4" y="0"/>
                    <a:pt x="8" y="0"/>
                    <a:pt x="2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0" name="Freeform 495"/>
            <p:cNvSpPr/>
            <p:nvPr/>
          </p:nvSpPr>
          <p:spPr bwMode="auto">
            <a:xfrm>
              <a:off x="1789113" y="6600825"/>
              <a:ext cx="63500" cy="58738"/>
            </a:xfrm>
            <a:custGeom>
              <a:avLst/>
              <a:gdLst>
                <a:gd name="T0" fmla="*/ 1 w 15"/>
                <a:gd name="T1" fmla="*/ 3 h 14"/>
                <a:gd name="T2" fmla="*/ 0 w 15"/>
                <a:gd name="T3" fmla="*/ 14 h 14"/>
                <a:gd name="T4" fmla="*/ 14 w 15"/>
                <a:gd name="T5" fmla="*/ 10 h 14"/>
                <a:gd name="T6" fmla="*/ 15 w 15"/>
                <a:gd name="T7" fmla="*/ 2 h 14"/>
                <a:gd name="T8" fmla="*/ 15 w 15"/>
                <a:gd name="T9" fmla="*/ 0 h 14"/>
                <a:gd name="T10" fmla="*/ 14 w 15"/>
                <a:gd name="T11" fmla="*/ 0 h 14"/>
                <a:gd name="T12" fmla="*/ 1 w 15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" y="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13"/>
                    <a:pt x="10" y="12"/>
                    <a:pt x="14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0" y="1"/>
                    <a:pt x="6" y="3"/>
                    <a:pt x="1" y="3"/>
                  </a:cubicBez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1" name="Freeform 496"/>
            <p:cNvSpPr/>
            <p:nvPr/>
          </p:nvSpPr>
          <p:spPr bwMode="auto">
            <a:xfrm>
              <a:off x="1981200" y="6413500"/>
              <a:ext cx="242888" cy="174625"/>
            </a:xfrm>
            <a:custGeom>
              <a:avLst/>
              <a:gdLst>
                <a:gd name="T0" fmla="*/ 0 w 57"/>
                <a:gd name="T1" fmla="*/ 31 h 41"/>
                <a:gd name="T2" fmla="*/ 0 w 57"/>
                <a:gd name="T3" fmla="*/ 40 h 41"/>
                <a:gd name="T4" fmla="*/ 0 w 57"/>
                <a:gd name="T5" fmla="*/ 41 h 41"/>
                <a:gd name="T6" fmla="*/ 3 w 57"/>
                <a:gd name="T7" fmla="*/ 40 h 41"/>
                <a:gd name="T8" fmla="*/ 9 w 57"/>
                <a:gd name="T9" fmla="*/ 37 h 41"/>
                <a:gd name="T10" fmla="*/ 40 w 57"/>
                <a:gd name="T11" fmla="*/ 15 h 41"/>
                <a:gd name="T12" fmla="*/ 57 w 57"/>
                <a:gd name="T13" fmla="*/ 0 h 41"/>
                <a:gd name="T14" fmla="*/ 56 w 57"/>
                <a:gd name="T15" fmla="*/ 0 h 41"/>
                <a:gd name="T16" fmla="*/ 50 w 57"/>
                <a:gd name="T17" fmla="*/ 1 h 41"/>
                <a:gd name="T18" fmla="*/ 40 w 57"/>
                <a:gd name="T19" fmla="*/ 3 h 41"/>
                <a:gd name="T20" fmla="*/ 20 w 57"/>
                <a:gd name="T21" fmla="*/ 19 h 41"/>
                <a:gd name="T22" fmla="*/ 20 w 57"/>
                <a:gd name="T23" fmla="*/ 19 h 41"/>
                <a:gd name="T24" fmla="*/ 20 w 57"/>
                <a:gd name="T25" fmla="*/ 19 h 41"/>
                <a:gd name="T26" fmla="*/ 16 w 57"/>
                <a:gd name="T27" fmla="*/ 22 h 41"/>
                <a:gd name="T28" fmla="*/ 12 w 57"/>
                <a:gd name="T29" fmla="*/ 25 h 41"/>
                <a:gd name="T30" fmla="*/ 8 w 57"/>
                <a:gd name="T31" fmla="*/ 27 h 41"/>
                <a:gd name="T32" fmla="*/ 0 w 57"/>
                <a:gd name="T33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41">
                  <a:moveTo>
                    <a:pt x="0" y="3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2" y="40"/>
                    <a:pt x="3" y="40"/>
                  </a:cubicBezTo>
                  <a:cubicBezTo>
                    <a:pt x="5" y="39"/>
                    <a:pt x="7" y="38"/>
                    <a:pt x="9" y="37"/>
                  </a:cubicBezTo>
                  <a:cubicBezTo>
                    <a:pt x="19" y="31"/>
                    <a:pt x="30" y="23"/>
                    <a:pt x="40" y="15"/>
                  </a:cubicBezTo>
                  <a:cubicBezTo>
                    <a:pt x="46" y="10"/>
                    <a:pt x="51" y="5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4" y="1"/>
                    <a:pt x="52" y="1"/>
                    <a:pt x="50" y="1"/>
                  </a:cubicBezTo>
                  <a:cubicBezTo>
                    <a:pt x="46" y="2"/>
                    <a:pt x="43" y="3"/>
                    <a:pt x="40" y="3"/>
                  </a:cubicBezTo>
                  <a:cubicBezTo>
                    <a:pt x="33" y="9"/>
                    <a:pt x="27" y="14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7" y="21"/>
                    <a:pt x="16" y="22"/>
                  </a:cubicBezTo>
                  <a:cubicBezTo>
                    <a:pt x="15" y="23"/>
                    <a:pt x="13" y="24"/>
                    <a:pt x="12" y="25"/>
                  </a:cubicBezTo>
                  <a:cubicBezTo>
                    <a:pt x="10" y="25"/>
                    <a:pt x="9" y="26"/>
                    <a:pt x="8" y="27"/>
                  </a:cubicBezTo>
                  <a:cubicBezTo>
                    <a:pt x="5" y="29"/>
                    <a:pt x="2" y="30"/>
                    <a:pt x="0" y="31"/>
                  </a:cubicBez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2" name="Freeform 497"/>
            <p:cNvSpPr/>
            <p:nvPr/>
          </p:nvSpPr>
          <p:spPr bwMode="auto">
            <a:xfrm>
              <a:off x="1093788" y="6391275"/>
              <a:ext cx="131763" cy="73025"/>
            </a:xfrm>
            <a:custGeom>
              <a:avLst/>
              <a:gdLst>
                <a:gd name="T0" fmla="*/ 11 w 31"/>
                <a:gd name="T1" fmla="*/ 0 h 17"/>
                <a:gd name="T2" fmla="*/ 0 w 31"/>
                <a:gd name="T3" fmla="*/ 4 h 17"/>
                <a:gd name="T4" fmla="*/ 24 w 31"/>
                <a:gd name="T5" fmla="*/ 17 h 17"/>
                <a:gd name="T6" fmla="*/ 31 w 31"/>
                <a:gd name="T7" fmla="*/ 11 h 17"/>
                <a:gd name="T8" fmla="*/ 11 w 3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11" y="0"/>
                  </a:moveTo>
                  <a:cubicBezTo>
                    <a:pt x="10" y="1"/>
                    <a:pt x="0" y="4"/>
                    <a:pt x="0" y="4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3" name="Freeform 498"/>
            <p:cNvSpPr/>
            <p:nvPr/>
          </p:nvSpPr>
          <p:spPr bwMode="auto">
            <a:xfrm>
              <a:off x="1268413" y="6477000"/>
              <a:ext cx="141288" cy="68263"/>
            </a:xfrm>
            <a:custGeom>
              <a:avLst/>
              <a:gdLst>
                <a:gd name="T0" fmla="*/ 9 w 33"/>
                <a:gd name="T1" fmla="*/ 0 h 16"/>
                <a:gd name="T2" fmla="*/ 0 w 33"/>
                <a:gd name="T3" fmla="*/ 7 h 16"/>
                <a:gd name="T4" fmla="*/ 27 w 33"/>
                <a:gd name="T5" fmla="*/ 16 h 16"/>
                <a:gd name="T6" fmla="*/ 33 w 33"/>
                <a:gd name="T7" fmla="*/ 8 h 16"/>
                <a:gd name="T8" fmla="*/ 9 w 3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9" y="0"/>
                  </a:moveTo>
                  <a:cubicBezTo>
                    <a:pt x="8" y="0"/>
                    <a:pt x="0" y="7"/>
                    <a:pt x="0" y="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4" name="Freeform 499"/>
            <p:cNvSpPr/>
            <p:nvPr/>
          </p:nvSpPr>
          <p:spPr bwMode="auto">
            <a:xfrm>
              <a:off x="1468438" y="6545263"/>
              <a:ext cx="120650" cy="46038"/>
            </a:xfrm>
            <a:custGeom>
              <a:avLst/>
              <a:gdLst>
                <a:gd name="T0" fmla="*/ 4 w 28"/>
                <a:gd name="T1" fmla="*/ 0 h 11"/>
                <a:gd name="T2" fmla="*/ 0 w 28"/>
                <a:gd name="T3" fmla="*/ 8 h 11"/>
                <a:gd name="T4" fmla="*/ 28 w 28"/>
                <a:gd name="T5" fmla="*/ 11 h 11"/>
                <a:gd name="T6" fmla="*/ 26 w 28"/>
                <a:gd name="T7" fmla="*/ 4 h 11"/>
                <a:gd name="T8" fmla="*/ 4 w 2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4" y="0"/>
                  </a:moveTo>
                  <a:cubicBezTo>
                    <a:pt x="3" y="1"/>
                    <a:pt x="0" y="8"/>
                    <a:pt x="0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5" name="Freeform 500"/>
            <p:cNvSpPr/>
            <p:nvPr/>
          </p:nvSpPr>
          <p:spPr bwMode="auto">
            <a:xfrm>
              <a:off x="1657350" y="6550025"/>
              <a:ext cx="139700" cy="38100"/>
            </a:xfrm>
            <a:custGeom>
              <a:avLst/>
              <a:gdLst>
                <a:gd name="T0" fmla="*/ 26 w 33"/>
                <a:gd name="T1" fmla="*/ 0 h 9"/>
                <a:gd name="T2" fmla="*/ 33 w 33"/>
                <a:gd name="T3" fmla="*/ 7 h 9"/>
                <a:gd name="T4" fmla="*/ 4 w 33"/>
                <a:gd name="T5" fmla="*/ 9 h 9"/>
                <a:gd name="T6" fmla="*/ 0 w 33"/>
                <a:gd name="T7" fmla="*/ 2 h 9"/>
                <a:gd name="T8" fmla="*/ 26 w 3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">
                  <a:moveTo>
                    <a:pt x="26" y="0"/>
                  </a:moveTo>
                  <a:cubicBezTo>
                    <a:pt x="27" y="1"/>
                    <a:pt x="33" y="7"/>
                    <a:pt x="33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6" name="Freeform 501"/>
            <p:cNvSpPr/>
            <p:nvPr/>
          </p:nvSpPr>
          <p:spPr bwMode="auto">
            <a:xfrm>
              <a:off x="1827213" y="6519863"/>
              <a:ext cx="153988" cy="38100"/>
            </a:xfrm>
            <a:custGeom>
              <a:avLst/>
              <a:gdLst>
                <a:gd name="T0" fmla="*/ 25 w 36"/>
                <a:gd name="T1" fmla="*/ 0 h 9"/>
                <a:gd name="T2" fmla="*/ 36 w 36"/>
                <a:gd name="T3" fmla="*/ 6 h 9"/>
                <a:gd name="T4" fmla="*/ 6 w 36"/>
                <a:gd name="T5" fmla="*/ 9 h 9"/>
                <a:gd name="T6" fmla="*/ 0 w 36"/>
                <a:gd name="T7" fmla="*/ 4 h 9"/>
                <a:gd name="T8" fmla="*/ 25 w 3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25" y="0"/>
                  </a:moveTo>
                  <a:cubicBezTo>
                    <a:pt x="26" y="1"/>
                    <a:pt x="36" y="6"/>
                    <a:pt x="36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A0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7" name="Freeform 502"/>
            <p:cNvSpPr/>
            <p:nvPr/>
          </p:nvSpPr>
          <p:spPr bwMode="auto">
            <a:xfrm>
              <a:off x="1819275" y="6537325"/>
              <a:ext cx="33338" cy="106363"/>
            </a:xfrm>
            <a:custGeom>
              <a:avLst/>
              <a:gdLst>
                <a:gd name="T0" fmla="*/ 0 w 8"/>
                <a:gd name="T1" fmla="*/ 17 h 25"/>
                <a:gd name="T2" fmla="*/ 7 w 8"/>
                <a:gd name="T3" fmla="*/ 25 h 25"/>
                <a:gd name="T4" fmla="*/ 8 w 8"/>
                <a:gd name="T5" fmla="*/ 5 h 25"/>
                <a:gd name="T6" fmla="*/ 2 w 8"/>
                <a:gd name="T7" fmla="*/ 0 h 25"/>
                <a:gd name="T8" fmla="*/ 0 w 8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0" y="17"/>
                  </a:moveTo>
                  <a:cubicBezTo>
                    <a:pt x="0" y="18"/>
                    <a:pt x="7" y="25"/>
                    <a:pt x="7" y="2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8" name="Freeform 503"/>
            <p:cNvSpPr/>
            <p:nvPr/>
          </p:nvSpPr>
          <p:spPr bwMode="auto">
            <a:xfrm>
              <a:off x="1647825" y="6557963"/>
              <a:ext cx="25400" cy="123825"/>
            </a:xfrm>
            <a:custGeom>
              <a:avLst/>
              <a:gdLst>
                <a:gd name="T0" fmla="*/ 0 w 6"/>
                <a:gd name="T1" fmla="*/ 18 h 29"/>
                <a:gd name="T2" fmla="*/ 4 w 6"/>
                <a:gd name="T3" fmla="*/ 29 h 29"/>
                <a:gd name="T4" fmla="*/ 6 w 6"/>
                <a:gd name="T5" fmla="*/ 7 h 29"/>
                <a:gd name="T6" fmla="*/ 2 w 6"/>
                <a:gd name="T7" fmla="*/ 0 h 29"/>
                <a:gd name="T8" fmla="*/ 0 w 6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0" y="18"/>
                  </a:moveTo>
                  <a:cubicBezTo>
                    <a:pt x="0" y="19"/>
                    <a:pt x="4" y="29"/>
                    <a:pt x="4" y="2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9" name="Freeform 504"/>
            <p:cNvSpPr/>
            <p:nvPr/>
          </p:nvSpPr>
          <p:spPr bwMode="auto">
            <a:xfrm>
              <a:off x="1366838" y="6510338"/>
              <a:ext cx="42863" cy="136525"/>
            </a:xfrm>
            <a:custGeom>
              <a:avLst/>
              <a:gdLst>
                <a:gd name="T0" fmla="*/ 7 w 10"/>
                <a:gd name="T1" fmla="*/ 22 h 32"/>
                <a:gd name="T2" fmla="*/ 0 w 10"/>
                <a:gd name="T3" fmla="*/ 32 h 32"/>
                <a:gd name="T4" fmla="*/ 4 w 10"/>
                <a:gd name="T5" fmla="*/ 8 h 32"/>
                <a:gd name="T6" fmla="*/ 10 w 10"/>
                <a:gd name="T7" fmla="*/ 0 h 32"/>
                <a:gd name="T8" fmla="*/ 7 w 10"/>
                <a:gd name="T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7" y="22"/>
                  </a:moveTo>
                  <a:cubicBezTo>
                    <a:pt x="6" y="22"/>
                    <a:pt x="0" y="32"/>
                    <a:pt x="0" y="3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0" name="Freeform 505"/>
            <p:cNvSpPr/>
            <p:nvPr/>
          </p:nvSpPr>
          <p:spPr bwMode="auto">
            <a:xfrm>
              <a:off x="1179513" y="6438900"/>
              <a:ext cx="46038" cy="119063"/>
            </a:xfrm>
            <a:custGeom>
              <a:avLst/>
              <a:gdLst>
                <a:gd name="T0" fmla="*/ 9 w 11"/>
                <a:gd name="T1" fmla="*/ 21 h 28"/>
                <a:gd name="T2" fmla="*/ 0 w 11"/>
                <a:gd name="T3" fmla="*/ 28 h 28"/>
                <a:gd name="T4" fmla="*/ 4 w 11"/>
                <a:gd name="T5" fmla="*/ 6 h 28"/>
                <a:gd name="T6" fmla="*/ 11 w 11"/>
                <a:gd name="T7" fmla="*/ 0 h 28"/>
                <a:gd name="T8" fmla="*/ 9 w 11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8">
                  <a:moveTo>
                    <a:pt x="9" y="21"/>
                  </a:moveTo>
                  <a:cubicBezTo>
                    <a:pt x="9" y="22"/>
                    <a:pt x="0" y="28"/>
                    <a:pt x="0" y="2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9" y="21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1" name="Freeform 506"/>
            <p:cNvSpPr/>
            <p:nvPr/>
          </p:nvSpPr>
          <p:spPr bwMode="auto">
            <a:xfrm>
              <a:off x="1093788" y="6307138"/>
              <a:ext cx="55563" cy="50800"/>
            </a:xfrm>
            <a:custGeom>
              <a:avLst/>
              <a:gdLst>
                <a:gd name="T0" fmla="*/ 6 w 13"/>
                <a:gd name="T1" fmla="*/ 10 h 12"/>
                <a:gd name="T2" fmla="*/ 11 w 13"/>
                <a:gd name="T3" fmla="*/ 8 h 12"/>
                <a:gd name="T4" fmla="*/ 13 w 13"/>
                <a:gd name="T5" fmla="*/ 4 h 12"/>
                <a:gd name="T6" fmla="*/ 3 w 13"/>
                <a:gd name="T7" fmla="*/ 0 h 12"/>
                <a:gd name="T8" fmla="*/ 2 w 13"/>
                <a:gd name="T9" fmla="*/ 0 h 12"/>
                <a:gd name="T10" fmla="*/ 0 w 13"/>
                <a:gd name="T11" fmla="*/ 12 h 12"/>
                <a:gd name="T12" fmla="*/ 6 w 1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10"/>
                  </a:moveTo>
                  <a:cubicBezTo>
                    <a:pt x="9" y="9"/>
                    <a:pt x="11" y="9"/>
                    <a:pt x="11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3"/>
                    <a:pt x="6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3" y="11"/>
                    <a:pt x="6" y="10"/>
                  </a:cubicBez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2" name="Freeform 507"/>
            <p:cNvSpPr/>
            <p:nvPr/>
          </p:nvSpPr>
          <p:spPr bwMode="auto">
            <a:xfrm>
              <a:off x="1328738" y="6378575"/>
              <a:ext cx="55563" cy="77788"/>
            </a:xfrm>
            <a:custGeom>
              <a:avLst/>
              <a:gdLst>
                <a:gd name="T0" fmla="*/ 0 w 13"/>
                <a:gd name="T1" fmla="*/ 18 h 18"/>
                <a:gd name="T2" fmla="*/ 11 w 13"/>
                <a:gd name="T3" fmla="*/ 13 h 18"/>
                <a:gd name="T4" fmla="*/ 13 w 13"/>
                <a:gd name="T5" fmla="*/ 3 h 18"/>
                <a:gd name="T6" fmla="*/ 3 w 13"/>
                <a:gd name="T7" fmla="*/ 0 h 18"/>
                <a:gd name="T8" fmla="*/ 0 w 1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0" y="18"/>
                    <a:pt x="11" y="13"/>
                    <a:pt x="11" y="1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2"/>
                    <a:pt x="6" y="1"/>
                    <a:pt x="3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3" name="Freeform 508"/>
            <p:cNvSpPr/>
            <p:nvPr/>
          </p:nvSpPr>
          <p:spPr bwMode="auto">
            <a:xfrm>
              <a:off x="1571625" y="6426200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0 w 4"/>
                <a:gd name="T3" fmla="*/ 16 h 16"/>
                <a:gd name="T4" fmla="*/ 2 w 4"/>
                <a:gd name="T5" fmla="*/ 15 h 16"/>
                <a:gd name="T6" fmla="*/ 4 w 4"/>
                <a:gd name="T7" fmla="*/ 0 h 16"/>
                <a:gd name="T8" fmla="*/ 2 w 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4" name="Freeform 509"/>
            <p:cNvSpPr/>
            <p:nvPr/>
          </p:nvSpPr>
          <p:spPr bwMode="auto">
            <a:xfrm>
              <a:off x="1443038" y="6403975"/>
              <a:ext cx="17463" cy="73025"/>
            </a:xfrm>
            <a:custGeom>
              <a:avLst/>
              <a:gdLst>
                <a:gd name="T0" fmla="*/ 2 w 4"/>
                <a:gd name="T1" fmla="*/ 17 h 17"/>
                <a:gd name="T2" fmla="*/ 4 w 4"/>
                <a:gd name="T3" fmla="*/ 1 h 17"/>
                <a:gd name="T4" fmla="*/ 3 w 4"/>
                <a:gd name="T5" fmla="*/ 0 h 17"/>
                <a:gd name="T6" fmla="*/ 0 w 4"/>
                <a:gd name="T7" fmla="*/ 15 h 17"/>
                <a:gd name="T8" fmla="*/ 2 w 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2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5" name="Freeform 510"/>
            <p:cNvSpPr/>
            <p:nvPr/>
          </p:nvSpPr>
          <p:spPr bwMode="auto">
            <a:xfrm>
              <a:off x="1670050" y="6438900"/>
              <a:ext cx="33338" cy="76200"/>
            </a:xfrm>
            <a:custGeom>
              <a:avLst/>
              <a:gdLst>
                <a:gd name="T0" fmla="*/ 5 w 8"/>
                <a:gd name="T1" fmla="*/ 18 h 18"/>
                <a:gd name="T2" fmla="*/ 8 w 8"/>
                <a:gd name="T3" fmla="*/ 0 h 18"/>
                <a:gd name="T4" fmla="*/ 4 w 8"/>
                <a:gd name="T5" fmla="*/ 0 h 18"/>
                <a:gd name="T6" fmla="*/ 2 w 8"/>
                <a:gd name="T7" fmla="*/ 0 h 18"/>
                <a:gd name="T8" fmla="*/ 1 w 8"/>
                <a:gd name="T9" fmla="*/ 4 h 18"/>
                <a:gd name="T10" fmla="*/ 0 w 8"/>
                <a:gd name="T11" fmla="*/ 13 h 18"/>
                <a:gd name="T12" fmla="*/ 5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5" y="18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6" name="Freeform 511"/>
            <p:cNvSpPr/>
            <p:nvPr/>
          </p:nvSpPr>
          <p:spPr bwMode="auto">
            <a:xfrm>
              <a:off x="1903413" y="6446838"/>
              <a:ext cx="47625" cy="55563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0 h 13"/>
                <a:gd name="T4" fmla="*/ 5 w 11"/>
                <a:gd name="T5" fmla="*/ 0 h 13"/>
                <a:gd name="T6" fmla="*/ 1 w 11"/>
                <a:gd name="T7" fmla="*/ 0 h 13"/>
                <a:gd name="T8" fmla="*/ 0 w 11"/>
                <a:gd name="T9" fmla="*/ 8 h 13"/>
                <a:gd name="T10" fmla="*/ 3 w 11"/>
                <a:gd name="T11" fmla="*/ 10 h 13"/>
                <a:gd name="T12" fmla="*/ 11 w 1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rgbClr val="85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83" name="矩形 1682"/>
          <p:cNvSpPr/>
          <p:nvPr/>
        </p:nvSpPr>
        <p:spPr>
          <a:xfrm>
            <a:off x="0" y="5303520"/>
            <a:ext cx="12192000" cy="1554480"/>
          </a:xfrm>
          <a:prstGeom prst="rect">
            <a:avLst/>
          </a:prstGeom>
          <a:solidFill>
            <a:srgbClr val="9E1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" name="文本框 531"/>
          <p:cNvSpPr txBox="1"/>
          <p:nvPr/>
        </p:nvSpPr>
        <p:spPr>
          <a:xfrm>
            <a:off x="3255481" y="4030754"/>
            <a:ext cx="568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EAF20A"/>
                </a:solidFill>
                <a:effectLst>
                  <a:outerShdw dist="38100" dir="5400000" algn="t" rotWithShape="0">
                    <a:srgbClr val="488C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变装舞会</a:t>
            </a:r>
            <a:r>
              <a:rPr lang="en-US" altLang="zh-CN" sz="5400" b="1" dirty="0">
                <a:solidFill>
                  <a:srgbClr val="EAF20A"/>
                </a:solidFill>
                <a:effectLst>
                  <a:outerShdw dist="38100" dir="5400000" algn="t" rotWithShape="0">
                    <a:srgbClr val="488C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EAF20A"/>
                </a:solidFill>
                <a:effectLst>
                  <a:outerShdw dist="38100" dir="5400000" algn="t" rotWithShape="0">
                    <a:srgbClr val="488C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533" name="矩形 471"/>
          <p:cNvSpPr>
            <a:spLocks noChangeArrowheads="1"/>
          </p:cNvSpPr>
          <p:nvPr/>
        </p:nvSpPr>
        <p:spPr bwMode="auto">
          <a:xfrm>
            <a:off x="3957275" y="4978206"/>
            <a:ext cx="42883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点击输入文字内容点击输入文字内容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cxnSp>
        <p:nvCxnSpPr>
          <p:cNvPr id="534" name="直接连接符 533"/>
          <p:cNvCxnSpPr/>
          <p:nvPr/>
        </p:nvCxnSpPr>
        <p:spPr>
          <a:xfrm>
            <a:off x="3416585" y="4967755"/>
            <a:ext cx="531625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矩形 534"/>
          <p:cNvSpPr>
            <a:spLocks noChangeArrowheads="1"/>
          </p:cNvSpPr>
          <p:nvPr/>
        </p:nvSpPr>
        <p:spPr bwMode="auto">
          <a:xfrm>
            <a:off x="3712399" y="5436057"/>
            <a:ext cx="195598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6" name="矩形 535"/>
          <p:cNvSpPr>
            <a:spLocks noChangeArrowheads="1"/>
          </p:cNvSpPr>
          <p:nvPr/>
        </p:nvSpPr>
        <p:spPr bwMode="auto">
          <a:xfrm>
            <a:off x="6290488" y="5422447"/>
            <a:ext cx="262924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年ＸＸ月</a:t>
            </a:r>
          </a:p>
        </p:txBody>
      </p:sp>
      <p:sp>
        <p:nvSpPr>
          <p:cNvPr id="537" name="KSO_Shape"/>
          <p:cNvSpPr/>
          <p:nvPr/>
        </p:nvSpPr>
        <p:spPr bwMode="auto">
          <a:xfrm>
            <a:off x="3564335" y="5335078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8" name="KSO_Shape"/>
          <p:cNvSpPr/>
          <p:nvPr/>
        </p:nvSpPr>
        <p:spPr bwMode="auto">
          <a:xfrm>
            <a:off x="5941324" y="5460062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  <p:bldP spid="533" grpId="0"/>
      <p:bldP spid="535" grpId="0"/>
      <p:bldP spid="536" grpId="0"/>
      <p:bldP spid="537" grpId="0" animBg="1"/>
      <p:bldP spid="5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17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3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5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4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35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2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3" name="矩形 12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963613" y="3840163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</a:t>
            </a:r>
          </a:p>
        </p:txBody>
      </p:sp>
      <p:sp>
        <p:nvSpPr>
          <p:cNvPr id="18" name="矩形 44"/>
          <p:cNvSpPr>
            <a:spLocks noChangeArrowheads="1"/>
          </p:cNvSpPr>
          <p:nvPr/>
        </p:nvSpPr>
        <p:spPr bwMode="auto">
          <a:xfrm>
            <a:off x="4100513" y="3840163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Ｘ</a:t>
            </a:r>
          </a:p>
        </p:txBody>
      </p:sp>
      <p:sp>
        <p:nvSpPr>
          <p:cNvPr id="19" name="矩形 45"/>
          <p:cNvSpPr>
            <a:spLocks noChangeArrowheads="1"/>
          </p:cNvSpPr>
          <p:nvPr/>
        </p:nvSpPr>
        <p:spPr bwMode="auto">
          <a:xfrm>
            <a:off x="7223125" y="3840163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Ｘ</a:t>
            </a:r>
          </a:p>
        </p:txBody>
      </p:sp>
      <p:sp>
        <p:nvSpPr>
          <p:cNvPr id="20" name="矩形 46"/>
          <p:cNvSpPr>
            <a:spLocks noChangeArrowheads="1"/>
          </p:cNvSpPr>
          <p:nvPr/>
        </p:nvSpPr>
        <p:spPr bwMode="auto">
          <a:xfrm>
            <a:off x="10163175" y="3841750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6" grpId="0"/>
      <p:bldP spid="19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2997359" y="2530149"/>
            <a:ext cx="1798917" cy="179770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9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4955026" y="2579129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0" y="5137261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1" name="任意多边形: 形状 10"/>
          <p:cNvSpPr/>
          <p:nvPr/>
        </p:nvSpPr>
        <p:spPr bwMode="auto">
          <a:xfrm rot="10800000">
            <a:off x="0" y="-2549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900777" y="4473602"/>
            <a:ext cx="585788" cy="557213"/>
            <a:chOff x="5149851" y="3676650"/>
            <a:chExt cx="585788" cy="557213"/>
          </a:xfrm>
        </p:grpSpPr>
        <p:sp>
          <p:nvSpPr>
            <p:cNvPr id="13" name="Freeform 72"/>
            <p:cNvSpPr/>
            <p:nvPr/>
          </p:nvSpPr>
          <p:spPr bwMode="auto">
            <a:xfrm>
              <a:off x="5149851" y="3676650"/>
              <a:ext cx="577850" cy="557213"/>
            </a:xfrm>
            <a:custGeom>
              <a:avLst/>
              <a:gdLst>
                <a:gd name="T0" fmla="*/ 116 w 136"/>
                <a:gd name="T1" fmla="*/ 110 h 131"/>
                <a:gd name="T2" fmla="*/ 32 w 136"/>
                <a:gd name="T3" fmla="*/ 105 h 131"/>
                <a:gd name="T4" fmla="*/ 21 w 136"/>
                <a:gd name="T5" fmla="*/ 22 h 131"/>
                <a:gd name="T6" fmla="*/ 105 w 136"/>
                <a:gd name="T7" fmla="*/ 26 h 131"/>
                <a:gd name="T8" fmla="*/ 116 w 136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116" y="110"/>
                  </a:moveTo>
                  <a:cubicBezTo>
                    <a:pt x="96" y="131"/>
                    <a:pt x="58" y="130"/>
                    <a:pt x="32" y="105"/>
                  </a:cubicBezTo>
                  <a:cubicBezTo>
                    <a:pt x="6" y="81"/>
                    <a:pt x="0" y="44"/>
                    <a:pt x="21" y="22"/>
                  </a:cubicBezTo>
                  <a:cubicBezTo>
                    <a:pt x="41" y="0"/>
                    <a:pt x="78" y="2"/>
                    <a:pt x="105" y="26"/>
                  </a:cubicBezTo>
                  <a:cubicBezTo>
                    <a:pt x="131" y="50"/>
                    <a:pt x="136" y="88"/>
                    <a:pt x="116" y="110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5248276" y="3694113"/>
              <a:ext cx="487363" cy="428625"/>
            </a:xfrm>
            <a:custGeom>
              <a:avLst/>
              <a:gdLst>
                <a:gd name="T0" fmla="*/ 84 w 115"/>
                <a:gd name="T1" fmla="*/ 25 h 101"/>
                <a:gd name="T2" fmla="*/ 97 w 115"/>
                <a:gd name="T3" fmla="*/ 101 h 101"/>
                <a:gd name="T4" fmla="*/ 98 w 115"/>
                <a:gd name="T5" fmla="*/ 99 h 101"/>
                <a:gd name="T6" fmla="*/ 84 w 115"/>
                <a:gd name="T7" fmla="*/ 25 h 101"/>
                <a:gd name="T8" fmla="*/ 31 w 115"/>
                <a:gd name="T9" fmla="*/ 0 h 101"/>
                <a:gd name="T10" fmla="*/ 3 w 115"/>
                <a:gd name="T11" fmla="*/ 12 h 101"/>
                <a:gd name="T12" fmla="*/ 0 w 115"/>
                <a:gd name="T13" fmla="*/ 16 h 101"/>
                <a:gd name="T14" fmla="*/ 34 w 115"/>
                <a:gd name="T15" fmla="*/ 3 h 101"/>
                <a:gd name="T16" fmla="*/ 82 w 115"/>
                <a:gd name="T17" fmla="*/ 22 h 101"/>
                <a:gd name="T18" fmla="*/ 81 w 115"/>
                <a:gd name="T19" fmla="*/ 22 h 101"/>
                <a:gd name="T20" fmla="*/ 31 w 115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01">
                  <a:moveTo>
                    <a:pt x="84" y="25"/>
                  </a:moveTo>
                  <a:cubicBezTo>
                    <a:pt x="107" y="47"/>
                    <a:pt x="112" y="80"/>
                    <a:pt x="97" y="101"/>
                  </a:cubicBezTo>
                  <a:cubicBezTo>
                    <a:pt x="97" y="100"/>
                    <a:pt x="98" y="100"/>
                    <a:pt x="98" y="99"/>
                  </a:cubicBezTo>
                  <a:cubicBezTo>
                    <a:pt x="115" y="82"/>
                    <a:pt x="108" y="49"/>
                    <a:pt x="84" y="25"/>
                  </a:cubicBezTo>
                  <a:moveTo>
                    <a:pt x="31" y="0"/>
                  </a:moveTo>
                  <a:cubicBezTo>
                    <a:pt x="20" y="0"/>
                    <a:pt x="10" y="4"/>
                    <a:pt x="3" y="12"/>
                  </a:cubicBezTo>
                  <a:cubicBezTo>
                    <a:pt x="2" y="13"/>
                    <a:pt x="1" y="14"/>
                    <a:pt x="0" y="16"/>
                  </a:cubicBezTo>
                  <a:cubicBezTo>
                    <a:pt x="9" y="7"/>
                    <a:pt x="21" y="3"/>
                    <a:pt x="34" y="3"/>
                  </a:cubicBezTo>
                  <a:cubicBezTo>
                    <a:pt x="50" y="3"/>
                    <a:pt x="68" y="9"/>
                    <a:pt x="82" y="22"/>
                  </a:cubicBezTo>
                  <a:cubicBezTo>
                    <a:pt x="82" y="22"/>
                    <a:pt x="82" y="22"/>
                    <a:pt x="81" y="22"/>
                  </a:cubicBezTo>
                  <a:cubicBezTo>
                    <a:pt x="66" y="8"/>
                    <a:pt x="48" y="0"/>
                    <a:pt x="3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4"/>
            <p:cNvSpPr/>
            <p:nvPr/>
          </p:nvSpPr>
          <p:spPr bwMode="auto">
            <a:xfrm>
              <a:off x="5192714" y="3706813"/>
              <a:ext cx="530225" cy="458788"/>
            </a:xfrm>
            <a:custGeom>
              <a:avLst/>
              <a:gdLst>
                <a:gd name="T0" fmla="*/ 47 w 125"/>
                <a:gd name="T1" fmla="*/ 0 h 108"/>
                <a:gd name="T2" fmla="*/ 13 w 125"/>
                <a:gd name="T3" fmla="*/ 13 h 108"/>
                <a:gd name="T4" fmla="*/ 33 w 125"/>
                <a:gd name="T5" fmla="*/ 86 h 108"/>
                <a:gd name="T6" fmla="*/ 83 w 125"/>
                <a:gd name="T7" fmla="*/ 108 h 108"/>
                <a:gd name="T8" fmla="*/ 110 w 125"/>
                <a:gd name="T9" fmla="*/ 98 h 108"/>
                <a:gd name="T10" fmla="*/ 97 w 125"/>
                <a:gd name="T11" fmla="*/ 22 h 108"/>
                <a:gd name="T12" fmla="*/ 95 w 125"/>
                <a:gd name="T13" fmla="*/ 19 h 108"/>
                <a:gd name="T14" fmla="*/ 47 w 125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8">
                  <a:moveTo>
                    <a:pt x="47" y="0"/>
                  </a:moveTo>
                  <a:cubicBezTo>
                    <a:pt x="34" y="0"/>
                    <a:pt x="22" y="4"/>
                    <a:pt x="13" y="13"/>
                  </a:cubicBezTo>
                  <a:cubicBezTo>
                    <a:pt x="0" y="32"/>
                    <a:pt x="8" y="64"/>
                    <a:pt x="33" y="86"/>
                  </a:cubicBezTo>
                  <a:cubicBezTo>
                    <a:pt x="48" y="100"/>
                    <a:pt x="67" y="108"/>
                    <a:pt x="83" y="108"/>
                  </a:cubicBezTo>
                  <a:cubicBezTo>
                    <a:pt x="93" y="108"/>
                    <a:pt x="103" y="105"/>
                    <a:pt x="110" y="98"/>
                  </a:cubicBezTo>
                  <a:cubicBezTo>
                    <a:pt x="125" y="77"/>
                    <a:pt x="120" y="44"/>
                    <a:pt x="97" y="22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81" y="6"/>
                    <a:pt x="63" y="0"/>
                    <a:pt x="4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5"/>
            <p:cNvSpPr/>
            <p:nvPr/>
          </p:nvSpPr>
          <p:spPr bwMode="auto">
            <a:xfrm>
              <a:off x="5299076" y="3714750"/>
              <a:ext cx="385763" cy="369888"/>
            </a:xfrm>
            <a:custGeom>
              <a:avLst/>
              <a:gdLst>
                <a:gd name="T0" fmla="*/ 85 w 91"/>
                <a:gd name="T1" fmla="*/ 85 h 87"/>
                <a:gd name="T2" fmla="*/ 83 w 91"/>
                <a:gd name="T3" fmla="*/ 86 h 87"/>
                <a:gd name="T4" fmla="*/ 53 w 91"/>
                <a:gd name="T5" fmla="*/ 33 h 87"/>
                <a:gd name="T6" fmla="*/ 0 w 91"/>
                <a:gd name="T7" fmla="*/ 10 h 87"/>
                <a:gd name="T8" fmla="*/ 1 w 91"/>
                <a:gd name="T9" fmla="*/ 8 h 87"/>
                <a:gd name="T10" fmla="*/ 66 w 91"/>
                <a:gd name="T11" fmla="*/ 21 h 87"/>
                <a:gd name="T12" fmla="*/ 85 w 91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7">
                  <a:moveTo>
                    <a:pt x="85" y="85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75" y="87"/>
                    <a:pt x="74" y="52"/>
                    <a:pt x="53" y="33"/>
                  </a:cubicBezTo>
                  <a:cubicBezTo>
                    <a:pt x="32" y="15"/>
                    <a:pt x="0" y="17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8" y="1"/>
                    <a:pt x="43" y="0"/>
                    <a:pt x="66" y="21"/>
                  </a:cubicBezTo>
                  <a:cubicBezTo>
                    <a:pt x="89" y="42"/>
                    <a:pt x="91" y="77"/>
                    <a:pt x="85" y="8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3127" y="1313463"/>
            <a:ext cx="623888" cy="1566863"/>
            <a:chOff x="5073651" y="438150"/>
            <a:chExt cx="623888" cy="1566863"/>
          </a:xfrm>
        </p:grpSpPr>
        <p:sp>
          <p:nvSpPr>
            <p:cNvPr id="18" name="Freeform 76"/>
            <p:cNvSpPr/>
            <p:nvPr/>
          </p:nvSpPr>
          <p:spPr bwMode="auto">
            <a:xfrm>
              <a:off x="5357814" y="904875"/>
              <a:ext cx="166688" cy="1100138"/>
            </a:xfrm>
            <a:custGeom>
              <a:avLst/>
              <a:gdLst>
                <a:gd name="T0" fmla="*/ 105 w 105"/>
                <a:gd name="T1" fmla="*/ 687 h 693"/>
                <a:gd name="T2" fmla="*/ 70 w 105"/>
                <a:gd name="T3" fmla="*/ 693 h 693"/>
                <a:gd name="T4" fmla="*/ 0 w 105"/>
                <a:gd name="T5" fmla="*/ 3 h 693"/>
                <a:gd name="T6" fmla="*/ 35 w 105"/>
                <a:gd name="T7" fmla="*/ 0 h 693"/>
                <a:gd name="T8" fmla="*/ 105 w 105"/>
                <a:gd name="T9" fmla="*/ 68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3">
                  <a:moveTo>
                    <a:pt x="105" y="687"/>
                  </a:moveTo>
                  <a:lnTo>
                    <a:pt x="70" y="693"/>
                  </a:lnTo>
                  <a:lnTo>
                    <a:pt x="0" y="3"/>
                  </a:lnTo>
                  <a:lnTo>
                    <a:pt x="35" y="0"/>
                  </a:lnTo>
                  <a:lnTo>
                    <a:pt x="105" y="68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370514" y="938213"/>
              <a:ext cx="114300" cy="1019175"/>
            </a:xfrm>
            <a:custGeom>
              <a:avLst/>
              <a:gdLst>
                <a:gd name="T0" fmla="*/ 72 w 72"/>
                <a:gd name="T1" fmla="*/ 640 h 642"/>
                <a:gd name="T2" fmla="*/ 64 w 72"/>
                <a:gd name="T3" fmla="*/ 642 h 642"/>
                <a:gd name="T4" fmla="*/ 0 w 72"/>
                <a:gd name="T5" fmla="*/ 0 h 642"/>
                <a:gd name="T6" fmla="*/ 8 w 72"/>
                <a:gd name="T7" fmla="*/ 0 h 642"/>
                <a:gd name="T8" fmla="*/ 72 w 72"/>
                <a:gd name="T9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2">
                  <a:moveTo>
                    <a:pt x="72" y="640"/>
                  </a:moveTo>
                  <a:lnTo>
                    <a:pt x="64" y="6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72" y="6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073651" y="446088"/>
              <a:ext cx="623888" cy="636588"/>
            </a:xfrm>
            <a:custGeom>
              <a:avLst/>
              <a:gdLst>
                <a:gd name="T0" fmla="*/ 128 w 147"/>
                <a:gd name="T1" fmla="*/ 24 h 150"/>
                <a:gd name="T2" fmla="*/ 66 w 147"/>
                <a:gd name="T3" fmla="*/ 2 h 150"/>
                <a:gd name="T4" fmla="*/ 10 w 147"/>
                <a:gd name="T5" fmla="*/ 36 h 150"/>
                <a:gd name="T6" fmla="*/ 13 w 147"/>
                <a:gd name="T7" fmla="*/ 96 h 150"/>
                <a:gd name="T8" fmla="*/ 39 w 147"/>
                <a:gd name="T9" fmla="*/ 118 h 150"/>
                <a:gd name="T10" fmla="*/ 46 w 147"/>
                <a:gd name="T11" fmla="*/ 138 h 150"/>
                <a:gd name="T12" fmla="*/ 46 w 147"/>
                <a:gd name="T13" fmla="*/ 138 h 150"/>
                <a:gd name="T14" fmla="*/ 46 w 147"/>
                <a:gd name="T15" fmla="*/ 145 h 150"/>
                <a:gd name="T16" fmla="*/ 63 w 147"/>
                <a:gd name="T17" fmla="*/ 144 h 150"/>
                <a:gd name="T18" fmla="*/ 61 w 147"/>
                <a:gd name="T19" fmla="*/ 137 h 150"/>
                <a:gd name="T20" fmla="*/ 63 w 147"/>
                <a:gd name="T21" fmla="*/ 137 h 150"/>
                <a:gd name="T22" fmla="*/ 63 w 147"/>
                <a:gd name="T23" fmla="*/ 144 h 150"/>
                <a:gd name="T24" fmla="*/ 80 w 147"/>
                <a:gd name="T25" fmla="*/ 143 h 150"/>
                <a:gd name="T26" fmla="*/ 78 w 147"/>
                <a:gd name="T27" fmla="*/ 135 h 150"/>
                <a:gd name="T28" fmla="*/ 80 w 147"/>
                <a:gd name="T29" fmla="*/ 135 h 150"/>
                <a:gd name="T30" fmla="*/ 80 w 147"/>
                <a:gd name="T31" fmla="*/ 142 h 150"/>
                <a:gd name="T32" fmla="*/ 97 w 147"/>
                <a:gd name="T33" fmla="*/ 141 h 150"/>
                <a:gd name="T34" fmla="*/ 96 w 147"/>
                <a:gd name="T35" fmla="*/ 133 h 150"/>
                <a:gd name="T36" fmla="*/ 98 w 147"/>
                <a:gd name="T37" fmla="*/ 133 h 150"/>
                <a:gd name="T38" fmla="*/ 98 w 147"/>
                <a:gd name="T39" fmla="*/ 141 h 150"/>
                <a:gd name="T40" fmla="*/ 115 w 147"/>
                <a:gd name="T41" fmla="*/ 140 h 150"/>
                <a:gd name="T42" fmla="*/ 113 w 147"/>
                <a:gd name="T43" fmla="*/ 131 h 150"/>
                <a:gd name="T44" fmla="*/ 116 w 147"/>
                <a:gd name="T45" fmla="*/ 111 h 150"/>
                <a:gd name="T46" fmla="*/ 137 w 147"/>
                <a:gd name="T47" fmla="*/ 84 h 150"/>
                <a:gd name="T48" fmla="*/ 128 w 147"/>
                <a:gd name="T49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50">
                  <a:moveTo>
                    <a:pt x="128" y="24"/>
                  </a:moveTo>
                  <a:cubicBezTo>
                    <a:pt x="115" y="7"/>
                    <a:pt x="90" y="0"/>
                    <a:pt x="66" y="2"/>
                  </a:cubicBezTo>
                  <a:cubicBezTo>
                    <a:pt x="43" y="4"/>
                    <a:pt x="20" y="16"/>
                    <a:pt x="10" y="36"/>
                  </a:cubicBezTo>
                  <a:cubicBezTo>
                    <a:pt x="0" y="58"/>
                    <a:pt x="1" y="86"/>
                    <a:pt x="13" y="96"/>
                  </a:cubicBezTo>
                  <a:cubicBezTo>
                    <a:pt x="25" y="106"/>
                    <a:pt x="32" y="107"/>
                    <a:pt x="39" y="118"/>
                  </a:cubicBezTo>
                  <a:cubicBezTo>
                    <a:pt x="44" y="127"/>
                    <a:pt x="45" y="134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41"/>
                    <a:pt x="46" y="144"/>
                    <a:pt x="46" y="145"/>
                  </a:cubicBezTo>
                  <a:cubicBezTo>
                    <a:pt x="46" y="150"/>
                    <a:pt x="63" y="149"/>
                    <a:pt x="63" y="144"/>
                  </a:cubicBezTo>
                  <a:cubicBezTo>
                    <a:pt x="62" y="142"/>
                    <a:pt x="62" y="139"/>
                    <a:pt x="61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0"/>
                    <a:pt x="63" y="143"/>
                    <a:pt x="63" y="144"/>
                  </a:cubicBezTo>
                  <a:cubicBezTo>
                    <a:pt x="63" y="149"/>
                    <a:pt x="80" y="148"/>
                    <a:pt x="80" y="143"/>
                  </a:cubicBezTo>
                  <a:cubicBezTo>
                    <a:pt x="79" y="141"/>
                    <a:pt x="79" y="138"/>
                    <a:pt x="78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8"/>
                    <a:pt x="80" y="141"/>
                    <a:pt x="80" y="142"/>
                  </a:cubicBezTo>
                  <a:cubicBezTo>
                    <a:pt x="80" y="147"/>
                    <a:pt x="97" y="146"/>
                    <a:pt x="97" y="141"/>
                  </a:cubicBezTo>
                  <a:cubicBezTo>
                    <a:pt x="97" y="139"/>
                    <a:pt x="96" y="136"/>
                    <a:pt x="96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6"/>
                    <a:pt x="98" y="139"/>
                    <a:pt x="98" y="141"/>
                  </a:cubicBezTo>
                  <a:cubicBezTo>
                    <a:pt x="98" y="145"/>
                    <a:pt x="115" y="144"/>
                    <a:pt x="115" y="140"/>
                  </a:cubicBezTo>
                  <a:cubicBezTo>
                    <a:pt x="115" y="137"/>
                    <a:pt x="114" y="134"/>
                    <a:pt x="113" y="131"/>
                  </a:cubicBezTo>
                  <a:cubicBezTo>
                    <a:pt x="113" y="126"/>
                    <a:pt x="113" y="119"/>
                    <a:pt x="116" y="111"/>
                  </a:cubicBezTo>
                  <a:cubicBezTo>
                    <a:pt x="120" y="98"/>
                    <a:pt x="127" y="95"/>
                    <a:pt x="137" y="84"/>
                  </a:cubicBezTo>
                  <a:cubicBezTo>
                    <a:pt x="147" y="72"/>
                    <a:pt x="142" y="44"/>
                    <a:pt x="128" y="24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073651" y="438150"/>
              <a:ext cx="606425" cy="631825"/>
            </a:xfrm>
            <a:custGeom>
              <a:avLst/>
              <a:gdLst>
                <a:gd name="T0" fmla="*/ 124 w 143"/>
                <a:gd name="T1" fmla="*/ 25 h 149"/>
                <a:gd name="T2" fmla="*/ 65 w 143"/>
                <a:gd name="T3" fmla="*/ 2 h 149"/>
                <a:gd name="T4" fmla="*/ 10 w 143"/>
                <a:gd name="T5" fmla="*/ 36 h 149"/>
                <a:gd name="T6" fmla="*/ 13 w 143"/>
                <a:gd name="T7" fmla="*/ 96 h 149"/>
                <a:gd name="T8" fmla="*/ 39 w 143"/>
                <a:gd name="T9" fmla="*/ 118 h 149"/>
                <a:gd name="T10" fmla="*/ 45 w 143"/>
                <a:gd name="T11" fmla="*/ 138 h 149"/>
                <a:gd name="T12" fmla="*/ 45 w 143"/>
                <a:gd name="T13" fmla="*/ 138 h 149"/>
                <a:gd name="T14" fmla="*/ 45 w 143"/>
                <a:gd name="T15" fmla="*/ 145 h 149"/>
                <a:gd name="T16" fmla="*/ 61 w 143"/>
                <a:gd name="T17" fmla="*/ 144 h 149"/>
                <a:gd name="T18" fmla="*/ 60 w 143"/>
                <a:gd name="T19" fmla="*/ 137 h 149"/>
                <a:gd name="T20" fmla="*/ 62 w 143"/>
                <a:gd name="T21" fmla="*/ 137 h 149"/>
                <a:gd name="T22" fmla="*/ 62 w 143"/>
                <a:gd name="T23" fmla="*/ 144 h 149"/>
                <a:gd name="T24" fmla="*/ 78 w 143"/>
                <a:gd name="T25" fmla="*/ 143 h 149"/>
                <a:gd name="T26" fmla="*/ 76 w 143"/>
                <a:gd name="T27" fmla="*/ 135 h 149"/>
                <a:gd name="T28" fmla="*/ 78 w 143"/>
                <a:gd name="T29" fmla="*/ 135 h 149"/>
                <a:gd name="T30" fmla="*/ 78 w 143"/>
                <a:gd name="T31" fmla="*/ 142 h 149"/>
                <a:gd name="T32" fmla="*/ 95 w 143"/>
                <a:gd name="T33" fmla="*/ 141 h 149"/>
                <a:gd name="T34" fmla="*/ 94 w 143"/>
                <a:gd name="T35" fmla="*/ 133 h 149"/>
                <a:gd name="T36" fmla="*/ 95 w 143"/>
                <a:gd name="T37" fmla="*/ 133 h 149"/>
                <a:gd name="T38" fmla="*/ 95 w 143"/>
                <a:gd name="T39" fmla="*/ 141 h 149"/>
                <a:gd name="T40" fmla="*/ 112 w 143"/>
                <a:gd name="T41" fmla="*/ 140 h 149"/>
                <a:gd name="T42" fmla="*/ 110 w 143"/>
                <a:gd name="T43" fmla="*/ 131 h 149"/>
                <a:gd name="T44" fmla="*/ 113 w 143"/>
                <a:gd name="T45" fmla="*/ 111 h 149"/>
                <a:gd name="T46" fmla="*/ 133 w 143"/>
                <a:gd name="T47" fmla="*/ 84 h 149"/>
                <a:gd name="T48" fmla="*/ 124 w 143"/>
                <a:gd name="T4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9">
                  <a:moveTo>
                    <a:pt x="124" y="25"/>
                  </a:moveTo>
                  <a:cubicBezTo>
                    <a:pt x="112" y="7"/>
                    <a:pt x="88" y="0"/>
                    <a:pt x="65" y="2"/>
                  </a:cubicBezTo>
                  <a:cubicBezTo>
                    <a:pt x="41" y="4"/>
                    <a:pt x="19" y="16"/>
                    <a:pt x="10" y="36"/>
                  </a:cubicBezTo>
                  <a:cubicBezTo>
                    <a:pt x="0" y="58"/>
                    <a:pt x="2" y="86"/>
                    <a:pt x="13" y="96"/>
                  </a:cubicBezTo>
                  <a:cubicBezTo>
                    <a:pt x="25" y="105"/>
                    <a:pt x="32" y="107"/>
                    <a:pt x="39" y="118"/>
                  </a:cubicBezTo>
                  <a:cubicBezTo>
                    <a:pt x="43" y="127"/>
                    <a:pt x="44" y="134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41"/>
                    <a:pt x="45" y="144"/>
                    <a:pt x="45" y="145"/>
                  </a:cubicBezTo>
                  <a:cubicBezTo>
                    <a:pt x="46" y="149"/>
                    <a:pt x="62" y="149"/>
                    <a:pt x="61" y="144"/>
                  </a:cubicBezTo>
                  <a:cubicBezTo>
                    <a:pt x="61" y="142"/>
                    <a:pt x="61" y="139"/>
                    <a:pt x="60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4"/>
                  </a:cubicBezTo>
                  <a:cubicBezTo>
                    <a:pt x="62" y="149"/>
                    <a:pt x="78" y="148"/>
                    <a:pt x="78" y="143"/>
                  </a:cubicBezTo>
                  <a:cubicBezTo>
                    <a:pt x="78" y="141"/>
                    <a:pt x="77" y="138"/>
                    <a:pt x="76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8"/>
                    <a:pt x="78" y="141"/>
                    <a:pt x="78" y="142"/>
                  </a:cubicBezTo>
                  <a:cubicBezTo>
                    <a:pt x="79" y="147"/>
                    <a:pt x="95" y="146"/>
                    <a:pt x="95" y="141"/>
                  </a:cubicBezTo>
                  <a:cubicBezTo>
                    <a:pt x="95" y="139"/>
                    <a:pt x="94" y="136"/>
                    <a:pt x="94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6"/>
                    <a:pt x="95" y="139"/>
                    <a:pt x="95" y="141"/>
                  </a:cubicBezTo>
                  <a:cubicBezTo>
                    <a:pt x="96" y="145"/>
                    <a:pt x="112" y="144"/>
                    <a:pt x="112" y="140"/>
                  </a:cubicBezTo>
                  <a:cubicBezTo>
                    <a:pt x="112" y="137"/>
                    <a:pt x="111" y="134"/>
                    <a:pt x="110" y="131"/>
                  </a:cubicBezTo>
                  <a:cubicBezTo>
                    <a:pt x="111" y="127"/>
                    <a:pt x="110" y="120"/>
                    <a:pt x="113" y="111"/>
                  </a:cubicBezTo>
                  <a:cubicBezTo>
                    <a:pt x="117" y="98"/>
                    <a:pt x="124" y="96"/>
                    <a:pt x="133" y="84"/>
                  </a:cubicBezTo>
                  <a:cubicBezTo>
                    <a:pt x="143" y="72"/>
                    <a:pt x="138" y="44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408614" y="641350"/>
              <a:ext cx="192088" cy="212725"/>
            </a:xfrm>
            <a:custGeom>
              <a:avLst/>
              <a:gdLst>
                <a:gd name="T0" fmla="*/ 7 w 45"/>
                <a:gd name="T1" fmla="*/ 3 h 50"/>
                <a:gd name="T2" fmla="*/ 19 w 45"/>
                <a:gd name="T3" fmla="*/ 3 h 50"/>
                <a:gd name="T4" fmla="*/ 35 w 45"/>
                <a:gd name="T5" fmla="*/ 13 h 50"/>
                <a:gd name="T6" fmla="*/ 44 w 45"/>
                <a:gd name="T7" fmla="*/ 29 h 50"/>
                <a:gd name="T8" fmla="*/ 34 w 45"/>
                <a:gd name="T9" fmla="*/ 48 h 50"/>
                <a:gd name="T10" fmla="*/ 9 w 45"/>
                <a:gd name="T11" fmla="*/ 38 h 50"/>
                <a:gd name="T12" fmla="*/ 2 w 45"/>
                <a:gd name="T13" fmla="*/ 11 h 50"/>
                <a:gd name="T14" fmla="*/ 5 w 45"/>
                <a:gd name="T15" fmla="*/ 4 h 50"/>
                <a:gd name="T16" fmla="*/ 7 w 45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0">
                  <a:moveTo>
                    <a:pt x="7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3"/>
                  </a:cubicBezTo>
                  <a:cubicBezTo>
                    <a:pt x="40" y="17"/>
                    <a:pt x="43" y="23"/>
                    <a:pt x="44" y="29"/>
                  </a:cubicBezTo>
                  <a:cubicBezTo>
                    <a:pt x="45" y="35"/>
                    <a:pt x="41" y="46"/>
                    <a:pt x="34" y="48"/>
                  </a:cubicBezTo>
                  <a:cubicBezTo>
                    <a:pt x="26" y="50"/>
                    <a:pt x="15" y="44"/>
                    <a:pt x="9" y="38"/>
                  </a:cubicBezTo>
                  <a:cubicBezTo>
                    <a:pt x="3" y="31"/>
                    <a:pt x="0" y="20"/>
                    <a:pt x="2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418139" y="636588"/>
              <a:ext cx="185738" cy="207963"/>
            </a:xfrm>
            <a:custGeom>
              <a:avLst/>
              <a:gdLst>
                <a:gd name="T0" fmla="*/ 6 w 44"/>
                <a:gd name="T1" fmla="*/ 3 h 49"/>
                <a:gd name="T2" fmla="*/ 19 w 44"/>
                <a:gd name="T3" fmla="*/ 3 h 49"/>
                <a:gd name="T4" fmla="*/ 35 w 44"/>
                <a:gd name="T5" fmla="*/ 12 h 49"/>
                <a:gd name="T6" fmla="*/ 44 w 44"/>
                <a:gd name="T7" fmla="*/ 28 h 49"/>
                <a:gd name="T8" fmla="*/ 33 w 44"/>
                <a:gd name="T9" fmla="*/ 46 h 49"/>
                <a:gd name="T10" fmla="*/ 9 w 44"/>
                <a:gd name="T11" fmla="*/ 37 h 49"/>
                <a:gd name="T12" fmla="*/ 2 w 44"/>
                <a:gd name="T13" fmla="*/ 10 h 49"/>
                <a:gd name="T14" fmla="*/ 5 w 44"/>
                <a:gd name="T15" fmla="*/ 4 h 49"/>
                <a:gd name="T16" fmla="*/ 6 w 44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">
                  <a:moveTo>
                    <a:pt x="6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2"/>
                    <a:pt x="44" y="28"/>
                  </a:cubicBezTo>
                  <a:cubicBezTo>
                    <a:pt x="44" y="34"/>
                    <a:pt x="41" y="44"/>
                    <a:pt x="33" y="46"/>
                  </a:cubicBezTo>
                  <a:cubicBezTo>
                    <a:pt x="25" y="49"/>
                    <a:pt x="14" y="42"/>
                    <a:pt x="9" y="37"/>
                  </a:cubicBezTo>
                  <a:cubicBezTo>
                    <a:pt x="2" y="30"/>
                    <a:pt x="0" y="20"/>
                    <a:pt x="2" y="10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468939" y="654050"/>
              <a:ext cx="119063" cy="127000"/>
            </a:xfrm>
            <a:custGeom>
              <a:avLst/>
              <a:gdLst>
                <a:gd name="T0" fmla="*/ 11 w 28"/>
                <a:gd name="T1" fmla="*/ 3 h 30"/>
                <a:gd name="T2" fmla="*/ 1 w 28"/>
                <a:gd name="T3" fmla="*/ 4 h 30"/>
                <a:gd name="T4" fmla="*/ 3 w 28"/>
                <a:gd name="T5" fmla="*/ 9 h 30"/>
                <a:gd name="T6" fmla="*/ 8 w 28"/>
                <a:gd name="T7" fmla="*/ 12 h 30"/>
                <a:gd name="T8" fmla="*/ 21 w 28"/>
                <a:gd name="T9" fmla="*/ 26 h 30"/>
                <a:gd name="T10" fmla="*/ 24 w 28"/>
                <a:gd name="T11" fmla="*/ 30 h 30"/>
                <a:gd name="T12" fmla="*/ 28 w 28"/>
                <a:gd name="T13" fmla="*/ 28 h 30"/>
                <a:gd name="T14" fmla="*/ 28 w 28"/>
                <a:gd name="T15" fmla="*/ 23 h 30"/>
                <a:gd name="T16" fmla="*/ 17 w 28"/>
                <a:gd name="T17" fmla="*/ 7 h 30"/>
                <a:gd name="T18" fmla="*/ 11 w 28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11" y="3"/>
                  </a:moveTo>
                  <a:cubicBezTo>
                    <a:pt x="7" y="2"/>
                    <a:pt x="2" y="0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5"/>
                    <a:pt x="19" y="20"/>
                    <a:pt x="21" y="26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7" y="17"/>
                    <a:pt x="22" y="11"/>
                    <a:pt x="17" y="7"/>
                  </a:cubicBezTo>
                  <a:cubicBezTo>
                    <a:pt x="16" y="6"/>
                    <a:pt x="14" y="5"/>
                    <a:pt x="11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5197476" y="654050"/>
              <a:ext cx="177800" cy="220663"/>
            </a:xfrm>
            <a:custGeom>
              <a:avLst/>
              <a:gdLst>
                <a:gd name="T0" fmla="*/ 32 w 42"/>
                <a:gd name="T1" fmla="*/ 2 h 52"/>
                <a:gd name="T2" fmla="*/ 20 w 42"/>
                <a:gd name="T3" fmla="*/ 5 h 52"/>
                <a:gd name="T4" fmla="*/ 6 w 42"/>
                <a:gd name="T5" fmla="*/ 17 h 52"/>
                <a:gd name="T6" fmla="*/ 1 w 42"/>
                <a:gd name="T7" fmla="*/ 35 h 52"/>
                <a:gd name="T8" fmla="*/ 15 w 42"/>
                <a:gd name="T9" fmla="*/ 52 h 52"/>
                <a:gd name="T10" fmla="*/ 37 w 42"/>
                <a:gd name="T11" fmla="*/ 37 h 52"/>
                <a:gd name="T12" fmla="*/ 38 w 42"/>
                <a:gd name="T13" fmla="*/ 9 h 52"/>
                <a:gd name="T14" fmla="*/ 34 w 42"/>
                <a:gd name="T15" fmla="*/ 3 h 52"/>
                <a:gd name="T16" fmla="*/ 32 w 42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2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2" y="23"/>
                    <a:pt x="0" y="29"/>
                    <a:pt x="1" y="35"/>
                  </a:cubicBezTo>
                  <a:cubicBezTo>
                    <a:pt x="1" y="42"/>
                    <a:pt x="7" y="51"/>
                    <a:pt x="15" y="52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2" y="18"/>
                    <a:pt x="38" y="9"/>
                  </a:cubicBezTo>
                  <a:cubicBezTo>
                    <a:pt x="37" y="7"/>
                    <a:pt x="36" y="5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187951" y="654050"/>
              <a:ext cx="179388" cy="212725"/>
            </a:xfrm>
            <a:custGeom>
              <a:avLst/>
              <a:gdLst>
                <a:gd name="T0" fmla="*/ 32 w 42"/>
                <a:gd name="T1" fmla="*/ 2 h 50"/>
                <a:gd name="T2" fmla="*/ 20 w 42"/>
                <a:gd name="T3" fmla="*/ 4 h 50"/>
                <a:gd name="T4" fmla="*/ 6 w 42"/>
                <a:gd name="T5" fmla="*/ 16 h 50"/>
                <a:gd name="T6" fmla="*/ 1 w 42"/>
                <a:gd name="T7" fmla="*/ 33 h 50"/>
                <a:gd name="T8" fmla="*/ 14 w 42"/>
                <a:gd name="T9" fmla="*/ 50 h 50"/>
                <a:gd name="T10" fmla="*/ 36 w 42"/>
                <a:gd name="T11" fmla="*/ 36 h 50"/>
                <a:gd name="T12" fmla="*/ 38 w 42"/>
                <a:gd name="T13" fmla="*/ 8 h 50"/>
                <a:gd name="T14" fmla="*/ 34 w 42"/>
                <a:gd name="T15" fmla="*/ 2 h 50"/>
                <a:gd name="T16" fmla="*/ 32 w 4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32" y="2"/>
                  </a:moveTo>
                  <a:cubicBezTo>
                    <a:pt x="28" y="0"/>
                    <a:pt x="24" y="2"/>
                    <a:pt x="20" y="4"/>
                  </a:cubicBezTo>
                  <a:cubicBezTo>
                    <a:pt x="15" y="8"/>
                    <a:pt x="10" y="12"/>
                    <a:pt x="6" y="16"/>
                  </a:cubicBezTo>
                  <a:cubicBezTo>
                    <a:pt x="2" y="21"/>
                    <a:pt x="0" y="27"/>
                    <a:pt x="1" y="33"/>
                  </a:cubicBezTo>
                  <a:cubicBezTo>
                    <a:pt x="1" y="40"/>
                    <a:pt x="7" y="49"/>
                    <a:pt x="14" y="50"/>
                  </a:cubicBezTo>
                  <a:cubicBezTo>
                    <a:pt x="23" y="50"/>
                    <a:pt x="32" y="42"/>
                    <a:pt x="36" y="36"/>
                  </a:cubicBezTo>
                  <a:cubicBezTo>
                    <a:pt x="42" y="27"/>
                    <a:pt x="42" y="17"/>
                    <a:pt x="38" y="8"/>
                  </a:cubicBezTo>
                  <a:cubicBezTo>
                    <a:pt x="37" y="6"/>
                    <a:pt x="36" y="4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5205414" y="674688"/>
              <a:ext cx="101600" cy="141288"/>
            </a:xfrm>
            <a:custGeom>
              <a:avLst/>
              <a:gdLst>
                <a:gd name="T0" fmla="*/ 13 w 24"/>
                <a:gd name="T1" fmla="*/ 4 h 33"/>
                <a:gd name="T2" fmla="*/ 23 w 24"/>
                <a:gd name="T3" fmla="*/ 3 h 33"/>
                <a:gd name="T4" fmla="*/ 22 w 24"/>
                <a:gd name="T5" fmla="*/ 8 h 33"/>
                <a:gd name="T6" fmla="*/ 18 w 24"/>
                <a:gd name="T7" fmla="*/ 12 h 33"/>
                <a:gd name="T8" fmla="*/ 7 w 24"/>
                <a:gd name="T9" fmla="*/ 29 h 33"/>
                <a:gd name="T10" fmla="*/ 5 w 24"/>
                <a:gd name="T11" fmla="*/ 33 h 33"/>
                <a:gd name="T12" fmla="*/ 1 w 24"/>
                <a:gd name="T13" fmla="*/ 31 h 33"/>
                <a:gd name="T14" fmla="*/ 0 w 24"/>
                <a:gd name="T15" fmla="*/ 27 h 33"/>
                <a:gd name="T16" fmla="*/ 8 w 24"/>
                <a:gd name="T17" fmla="*/ 9 h 33"/>
                <a:gd name="T18" fmla="*/ 13 w 24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3" y="4"/>
                  </a:moveTo>
                  <a:cubicBezTo>
                    <a:pt x="17" y="2"/>
                    <a:pt x="21" y="0"/>
                    <a:pt x="23" y="3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10"/>
                    <a:pt x="19" y="11"/>
                    <a:pt x="18" y="12"/>
                  </a:cubicBezTo>
                  <a:cubicBezTo>
                    <a:pt x="13" y="16"/>
                    <a:pt x="9" y="22"/>
                    <a:pt x="7" y="29"/>
                  </a:cubicBezTo>
                  <a:cubicBezTo>
                    <a:pt x="7" y="30"/>
                    <a:pt x="7" y="32"/>
                    <a:pt x="5" y="33"/>
                  </a:cubicBezTo>
                  <a:cubicBezTo>
                    <a:pt x="4" y="33"/>
                    <a:pt x="2" y="33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9" y="8"/>
                    <a:pt x="11" y="6"/>
                    <a:pt x="13" y="4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5111751" y="450850"/>
              <a:ext cx="284163" cy="233363"/>
            </a:xfrm>
            <a:custGeom>
              <a:avLst/>
              <a:gdLst>
                <a:gd name="T0" fmla="*/ 55 w 67"/>
                <a:gd name="T1" fmla="*/ 1 h 55"/>
                <a:gd name="T2" fmla="*/ 21 w 67"/>
                <a:gd name="T3" fmla="*/ 16 h 55"/>
                <a:gd name="T4" fmla="*/ 4 w 67"/>
                <a:gd name="T5" fmla="*/ 48 h 55"/>
                <a:gd name="T6" fmla="*/ 10 w 67"/>
                <a:gd name="T7" fmla="*/ 53 h 55"/>
                <a:gd name="T8" fmla="*/ 30 w 67"/>
                <a:gd name="T9" fmla="*/ 32 h 55"/>
                <a:gd name="T10" fmla="*/ 67 w 67"/>
                <a:gd name="T11" fmla="*/ 6 h 55"/>
                <a:gd name="T12" fmla="*/ 67 w 67"/>
                <a:gd name="T13" fmla="*/ 5 h 55"/>
                <a:gd name="T14" fmla="*/ 67 w 67"/>
                <a:gd name="T15" fmla="*/ 4 h 55"/>
                <a:gd name="T16" fmla="*/ 67 w 67"/>
                <a:gd name="T17" fmla="*/ 4 h 55"/>
                <a:gd name="T18" fmla="*/ 55 w 67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5">
                  <a:moveTo>
                    <a:pt x="55" y="1"/>
                  </a:moveTo>
                  <a:cubicBezTo>
                    <a:pt x="43" y="3"/>
                    <a:pt x="30" y="9"/>
                    <a:pt x="21" y="16"/>
                  </a:cubicBezTo>
                  <a:cubicBezTo>
                    <a:pt x="13" y="23"/>
                    <a:pt x="0" y="37"/>
                    <a:pt x="4" y="48"/>
                  </a:cubicBezTo>
                  <a:cubicBezTo>
                    <a:pt x="5" y="51"/>
                    <a:pt x="7" y="53"/>
                    <a:pt x="10" y="53"/>
                  </a:cubicBezTo>
                  <a:cubicBezTo>
                    <a:pt x="19" y="55"/>
                    <a:pt x="26" y="38"/>
                    <a:pt x="30" y="32"/>
                  </a:cubicBezTo>
                  <a:cubicBezTo>
                    <a:pt x="39" y="19"/>
                    <a:pt x="52" y="11"/>
                    <a:pt x="67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1"/>
                    <a:pt x="60" y="0"/>
                    <a:pt x="55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5362576" y="841375"/>
              <a:ext cx="71438" cy="76200"/>
            </a:xfrm>
            <a:custGeom>
              <a:avLst/>
              <a:gdLst>
                <a:gd name="T0" fmla="*/ 12 w 17"/>
                <a:gd name="T1" fmla="*/ 2 h 18"/>
                <a:gd name="T2" fmla="*/ 5 w 17"/>
                <a:gd name="T3" fmla="*/ 2 h 18"/>
                <a:gd name="T4" fmla="*/ 4 w 17"/>
                <a:gd name="T5" fmla="*/ 4 h 18"/>
                <a:gd name="T6" fmla="*/ 2 w 17"/>
                <a:gd name="T7" fmla="*/ 17 h 18"/>
                <a:gd name="T8" fmla="*/ 9 w 17"/>
                <a:gd name="T9" fmla="*/ 11 h 18"/>
                <a:gd name="T10" fmla="*/ 17 w 17"/>
                <a:gd name="T11" fmla="*/ 15 h 18"/>
                <a:gd name="T12" fmla="*/ 17 w 17"/>
                <a:gd name="T13" fmla="*/ 13 h 18"/>
                <a:gd name="T14" fmla="*/ 12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9"/>
                    <a:pt x="0" y="17"/>
                    <a:pt x="2" y="17"/>
                  </a:cubicBezTo>
                  <a:cubicBezTo>
                    <a:pt x="3" y="18"/>
                    <a:pt x="5" y="11"/>
                    <a:pt x="9" y="11"/>
                  </a:cubicBezTo>
                  <a:cubicBezTo>
                    <a:pt x="13" y="11"/>
                    <a:pt x="15" y="16"/>
                    <a:pt x="17" y="15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12"/>
                    <a:pt x="17" y="6"/>
                    <a:pt x="12" y="2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5357814" y="841375"/>
              <a:ext cx="80963" cy="76200"/>
            </a:xfrm>
            <a:custGeom>
              <a:avLst/>
              <a:gdLst>
                <a:gd name="T0" fmla="*/ 13 w 19"/>
                <a:gd name="T1" fmla="*/ 1 h 18"/>
                <a:gd name="T2" fmla="*/ 5 w 19"/>
                <a:gd name="T3" fmla="*/ 2 h 18"/>
                <a:gd name="T4" fmla="*/ 4 w 19"/>
                <a:gd name="T5" fmla="*/ 3 h 18"/>
                <a:gd name="T6" fmla="*/ 2 w 19"/>
                <a:gd name="T7" fmla="*/ 17 h 18"/>
                <a:gd name="T8" fmla="*/ 10 w 19"/>
                <a:gd name="T9" fmla="*/ 11 h 18"/>
                <a:gd name="T10" fmla="*/ 18 w 19"/>
                <a:gd name="T11" fmla="*/ 15 h 18"/>
                <a:gd name="T12" fmla="*/ 18 w 19"/>
                <a:gd name="T13" fmla="*/ 13 h 18"/>
                <a:gd name="T14" fmla="*/ 13 w 19"/>
                <a:gd name="T15" fmla="*/ 2 h 18"/>
                <a:gd name="T16" fmla="*/ 13 w 1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3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8"/>
                    <a:pt x="6" y="11"/>
                    <a:pt x="10" y="11"/>
                  </a:cubicBezTo>
                  <a:cubicBezTo>
                    <a:pt x="14" y="11"/>
                    <a:pt x="17" y="16"/>
                    <a:pt x="18" y="15"/>
                  </a:cubicBezTo>
                  <a:cubicBezTo>
                    <a:pt x="18" y="15"/>
                    <a:pt x="19" y="15"/>
                    <a:pt x="18" y="13"/>
                  </a:cubicBezTo>
                  <a:cubicBezTo>
                    <a:pt x="18" y="12"/>
                    <a:pt x="18" y="6"/>
                    <a:pt x="13" y="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544" y="3526441"/>
            <a:ext cx="890588" cy="687388"/>
            <a:chOff x="6665914" y="3592513"/>
            <a:chExt cx="890588" cy="687388"/>
          </a:xfrm>
        </p:grpSpPr>
        <p:sp>
          <p:nvSpPr>
            <p:cNvPr id="32" name="Freeform 89"/>
            <p:cNvSpPr/>
            <p:nvPr/>
          </p:nvSpPr>
          <p:spPr bwMode="auto">
            <a:xfrm>
              <a:off x="6665914" y="3592513"/>
              <a:ext cx="890588" cy="687388"/>
            </a:xfrm>
            <a:custGeom>
              <a:avLst/>
              <a:gdLst>
                <a:gd name="T0" fmla="*/ 38 w 210"/>
                <a:gd name="T1" fmla="*/ 162 h 162"/>
                <a:gd name="T2" fmla="*/ 78 w 210"/>
                <a:gd name="T3" fmla="*/ 111 h 162"/>
                <a:gd name="T4" fmla="*/ 124 w 210"/>
                <a:gd name="T5" fmla="*/ 117 h 162"/>
                <a:gd name="T6" fmla="*/ 145 w 210"/>
                <a:gd name="T7" fmla="*/ 76 h 162"/>
                <a:gd name="T8" fmla="*/ 210 w 210"/>
                <a:gd name="T9" fmla="*/ 74 h 162"/>
                <a:gd name="T10" fmla="*/ 205 w 210"/>
                <a:gd name="T11" fmla="*/ 64 h 162"/>
                <a:gd name="T12" fmla="*/ 199 w 210"/>
                <a:gd name="T13" fmla="*/ 56 h 162"/>
                <a:gd name="T14" fmla="*/ 195 w 210"/>
                <a:gd name="T15" fmla="*/ 45 h 162"/>
                <a:gd name="T16" fmla="*/ 187 w 210"/>
                <a:gd name="T17" fmla="*/ 35 h 162"/>
                <a:gd name="T18" fmla="*/ 183 w 210"/>
                <a:gd name="T19" fmla="*/ 21 h 162"/>
                <a:gd name="T20" fmla="*/ 176 w 210"/>
                <a:gd name="T21" fmla="*/ 11 h 162"/>
                <a:gd name="T22" fmla="*/ 172 w 210"/>
                <a:gd name="T23" fmla="*/ 0 h 162"/>
                <a:gd name="T24" fmla="*/ 147 w 210"/>
                <a:gd name="T25" fmla="*/ 29 h 162"/>
                <a:gd name="T26" fmla="*/ 133 w 210"/>
                <a:gd name="T27" fmla="*/ 51 h 162"/>
                <a:gd name="T28" fmla="*/ 86 w 210"/>
                <a:gd name="T29" fmla="*/ 44 h 162"/>
                <a:gd name="T30" fmla="*/ 64 w 210"/>
                <a:gd name="T31" fmla="*/ 86 h 162"/>
                <a:gd name="T32" fmla="*/ 0 w 210"/>
                <a:gd name="T33" fmla="*/ 88 h 162"/>
                <a:gd name="T34" fmla="*/ 6 w 210"/>
                <a:gd name="T35" fmla="*/ 96 h 162"/>
                <a:gd name="T36" fmla="*/ 7 w 210"/>
                <a:gd name="T37" fmla="*/ 106 h 162"/>
                <a:gd name="T38" fmla="*/ 13 w 210"/>
                <a:gd name="T39" fmla="*/ 116 h 162"/>
                <a:gd name="T40" fmla="*/ 14 w 210"/>
                <a:gd name="T41" fmla="*/ 128 h 162"/>
                <a:gd name="T42" fmla="*/ 23 w 210"/>
                <a:gd name="T43" fmla="*/ 136 h 162"/>
                <a:gd name="T44" fmla="*/ 25 w 210"/>
                <a:gd name="T45" fmla="*/ 146 h 162"/>
                <a:gd name="T46" fmla="*/ 36 w 210"/>
                <a:gd name="T47" fmla="*/ 151 h 162"/>
                <a:gd name="T48" fmla="*/ 38 w 210"/>
                <a:gd name="T4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62">
                  <a:moveTo>
                    <a:pt x="38" y="162"/>
                  </a:moveTo>
                  <a:cubicBezTo>
                    <a:pt x="52" y="151"/>
                    <a:pt x="69" y="124"/>
                    <a:pt x="78" y="111"/>
                  </a:cubicBezTo>
                  <a:cubicBezTo>
                    <a:pt x="90" y="122"/>
                    <a:pt x="108" y="125"/>
                    <a:pt x="124" y="117"/>
                  </a:cubicBezTo>
                  <a:cubicBezTo>
                    <a:pt x="139" y="109"/>
                    <a:pt x="147" y="92"/>
                    <a:pt x="145" y="76"/>
                  </a:cubicBezTo>
                  <a:cubicBezTo>
                    <a:pt x="157" y="74"/>
                    <a:pt x="208" y="76"/>
                    <a:pt x="210" y="74"/>
                  </a:cubicBezTo>
                  <a:cubicBezTo>
                    <a:pt x="209" y="71"/>
                    <a:pt x="208" y="68"/>
                    <a:pt x="205" y="64"/>
                  </a:cubicBezTo>
                  <a:cubicBezTo>
                    <a:pt x="203" y="60"/>
                    <a:pt x="201" y="60"/>
                    <a:pt x="199" y="56"/>
                  </a:cubicBezTo>
                  <a:cubicBezTo>
                    <a:pt x="196" y="51"/>
                    <a:pt x="197" y="50"/>
                    <a:pt x="195" y="45"/>
                  </a:cubicBezTo>
                  <a:cubicBezTo>
                    <a:pt x="192" y="39"/>
                    <a:pt x="189" y="40"/>
                    <a:pt x="187" y="35"/>
                  </a:cubicBezTo>
                  <a:cubicBezTo>
                    <a:pt x="183" y="29"/>
                    <a:pt x="186" y="27"/>
                    <a:pt x="183" y="21"/>
                  </a:cubicBezTo>
                  <a:cubicBezTo>
                    <a:pt x="181" y="16"/>
                    <a:pt x="179" y="16"/>
                    <a:pt x="176" y="11"/>
                  </a:cubicBezTo>
                  <a:cubicBezTo>
                    <a:pt x="173" y="6"/>
                    <a:pt x="172" y="2"/>
                    <a:pt x="172" y="0"/>
                  </a:cubicBezTo>
                  <a:cubicBezTo>
                    <a:pt x="164" y="8"/>
                    <a:pt x="155" y="18"/>
                    <a:pt x="147" y="29"/>
                  </a:cubicBezTo>
                  <a:cubicBezTo>
                    <a:pt x="140" y="39"/>
                    <a:pt x="135" y="47"/>
                    <a:pt x="133" y="51"/>
                  </a:cubicBezTo>
                  <a:cubicBezTo>
                    <a:pt x="121" y="39"/>
                    <a:pt x="102" y="36"/>
                    <a:pt x="86" y="44"/>
                  </a:cubicBezTo>
                  <a:cubicBezTo>
                    <a:pt x="70" y="52"/>
                    <a:pt x="62" y="69"/>
                    <a:pt x="64" y="86"/>
                  </a:cubicBezTo>
                  <a:cubicBezTo>
                    <a:pt x="48" y="85"/>
                    <a:pt x="17" y="84"/>
                    <a:pt x="0" y="88"/>
                  </a:cubicBezTo>
                  <a:cubicBezTo>
                    <a:pt x="2" y="90"/>
                    <a:pt x="5" y="92"/>
                    <a:pt x="6" y="96"/>
                  </a:cubicBezTo>
                  <a:cubicBezTo>
                    <a:pt x="7" y="100"/>
                    <a:pt x="5" y="102"/>
                    <a:pt x="7" y="106"/>
                  </a:cubicBezTo>
                  <a:cubicBezTo>
                    <a:pt x="8" y="111"/>
                    <a:pt x="11" y="111"/>
                    <a:pt x="13" y="116"/>
                  </a:cubicBezTo>
                  <a:cubicBezTo>
                    <a:pt x="15" y="121"/>
                    <a:pt x="12" y="123"/>
                    <a:pt x="14" y="128"/>
                  </a:cubicBezTo>
                  <a:cubicBezTo>
                    <a:pt x="17" y="132"/>
                    <a:pt x="20" y="131"/>
                    <a:pt x="23" y="136"/>
                  </a:cubicBezTo>
                  <a:cubicBezTo>
                    <a:pt x="25" y="140"/>
                    <a:pt x="23" y="143"/>
                    <a:pt x="25" y="146"/>
                  </a:cubicBezTo>
                  <a:cubicBezTo>
                    <a:pt x="28" y="150"/>
                    <a:pt x="33" y="148"/>
                    <a:pt x="36" y="151"/>
                  </a:cubicBezTo>
                  <a:cubicBezTo>
                    <a:pt x="37" y="153"/>
                    <a:pt x="39" y="156"/>
                    <a:pt x="38" y="16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7072314" y="3897313"/>
              <a:ext cx="195263" cy="192088"/>
            </a:xfrm>
            <a:custGeom>
              <a:avLst/>
              <a:gdLst>
                <a:gd name="T0" fmla="*/ 37 w 46"/>
                <a:gd name="T1" fmla="*/ 0 h 45"/>
                <a:gd name="T2" fmla="*/ 22 w 46"/>
                <a:gd name="T3" fmla="*/ 23 h 45"/>
                <a:gd name="T4" fmla="*/ 3 w 46"/>
                <a:gd name="T5" fmla="*/ 43 h 45"/>
                <a:gd name="T6" fmla="*/ 10 w 46"/>
                <a:gd name="T7" fmla="*/ 45 h 45"/>
                <a:gd name="T8" fmla="*/ 33 w 46"/>
                <a:gd name="T9" fmla="*/ 35 h 45"/>
                <a:gd name="T10" fmla="*/ 43 w 46"/>
                <a:gd name="T11" fmla="*/ 5 h 45"/>
                <a:gd name="T12" fmla="*/ 37 w 4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5">
                  <a:moveTo>
                    <a:pt x="37" y="0"/>
                  </a:moveTo>
                  <a:cubicBezTo>
                    <a:pt x="32" y="0"/>
                    <a:pt x="27" y="5"/>
                    <a:pt x="22" y="23"/>
                  </a:cubicBezTo>
                  <a:cubicBezTo>
                    <a:pt x="18" y="38"/>
                    <a:pt x="0" y="40"/>
                    <a:pt x="3" y="43"/>
                  </a:cubicBezTo>
                  <a:cubicBezTo>
                    <a:pt x="4" y="44"/>
                    <a:pt x="7" y="45"/>
                    <a:pt x="10" y="45"/>
                  </a:cubicBezTo>
                  <a:cubicBezTo>
                    <a:pt x="16" y="45"/>
                    <a:pt x="26" y="42"/>
                    <a:pt x="33" y="35"/>
                  </a:cubicBezTo>
                  <a:cubicBezTo>
                    <a:pt x="44" y="25"/>
                    <a:pt x="46" y="12"/>
                    <a:pt x="43" y="5"/>
                  </a:cubicBezTo>
                  <a:cubicBezTo>
                    <a:pt x="43" y="3"/>
                    <a:pt x="40" y="0"/>
                    <a:pt x="37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6911976" y="3757613"/>
              <a:ext cx="300038" cy="296863"/>
            </a:xfrm>
            <a:custGeom>
              <a:avLst/>
              <a:gdLst>
                <a:gd name="T0" fmla="*/ 46 w 71"/>
                <a:gd name="T1" fmla="*/ 0 h 70"/>
                <a:gd name="T2" fmla="*/ 28 w 71"/>
                <a:gd name="T3" fmla="*/ 5 h 70"/>
                <a:gd name="T4" fmla="*/ 11 w 71"/>
                <a:gd name="T5" fmla="*/ 60 h 70"/>
                <a:gd name="T6" fmla="*/ 18 w 71"/>
                <a:gd name="T7" fmla="*/ 70 h 70"/>
                <a:gd name="T8" fmla="*/ 38 w 71"/>
                <a:gd name="T9" fmla="*/ 12 h 70"/>
                <a:gd name="T10" fmla="*/ 58 w 71"/>
                <a:gd name="T11" fmla="*/ 7 h 70"/>
                <a:gd name="T12" fmla="*/ 71 w 71"/>
                <a:gd name="T13" fmla="*/ 9 h 70"/>
                <a:gd name="T14" fmla="*/ 46 w 7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0">
                  <a:moveTo>
                    <a:pt x="46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8" y="15"/>
                    <a:pt x="0" y="40"/>
                    <a:pt x="11" y="60"/>
                  </a:cubicBezTo>
                  <a:cubicBezTo>
                    <a:pt x="13" y="64"/>
                    <a:pt x="15" y="67"/>
                    <a:pt x="18" y="70"/>
                  </a:cubicBezTo>
                  <a:cubicBezTo>
                    <a:pt x="8" y="49"/>
                    <a:pt x="17" y="23"/>
                    <a:pt x="38" y="12"/>
                  </a:cubicBezTo>
                  <a:cubicBezTo>
                    <a:pt x="44" y="8"/>
                    <a:pt x="51" y="7"/>
                    <a:pt x="58" y="7"/>
                  </a:cubicBezTo>
                  <a:cubicBezTo>
                    <a:pt x="62" y="7"/>
                    <a:pt x="67" y="8"/>
                    <a:pt x="71" y="9"/>
                  </a:cubicBezTo>
                  <a:cubicBezTo>
                    <a:pt x="64" y="3"/>
                    <a:pt x="55" y="0"/>
                    <a:pt x="4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6783389" y="4054475"/>
              <a:ext cx="192088" cy="153988"/>
            </a:xfrm>
            <a:custGeom>
              <a:avLst/>
              <a:gdLst>
                <a:gd name="T0" fmla="*/ 45 w 45"/>
                <a:gd name="T1" fmla="*/ 0 h 36"/>
                <a:gd name="T2" fmla="*/ 45 w 45"/>
                <a:gd name="T3" fmla="*/ 0 h 36"/>
                <a:gd name="T4" fmla="*/ 6 w 45"/>
                <a:gd name="T5" fmla="*/ 27 h 36"/>
                <a:gd name="T6" fmla="*/ 2 w 45"/>
                <a:gd name="T7" fmla="*/ 31 h 36"/>
                <a:gd name="T8" fmla="*/ 10 w 45"/>
                <a:gd name="T9" fmla="*/ 36 h 36"/>
                <a:gd name="T10" fmla="*/ 45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12" y="23"/>
                    <a:pt x="6" y="27"/>
                  </a:cubicBezTo>
                  <a:cubicBezTo>
                    <a:pt x="0" y="31"/>
                    <a:pt x="2" y="31"/>
                    <a:pt x="2" y="31"/>
                  </a:cubicBezTo>
                  <a:cubicBezTo>
                    <a:pt x="7" y="32"/>
                    <a:pt x="10" y="36"/>
                    <a:pt x="10" y="36"/>
                  </a:cubicBezTo>
                  <a:cubicBezTo>
                    <a:pt x="13" y="34"/>
                    <a:pt x="45" y="0"/>
                    <a:pt x="45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6729414" y="4016375"/>
              <a:ext cx="228600" cy="98425"/>
            </a:xfrm>
            <a:custGeom>
              <a:avLst/>
              <a:gdLst>
                <a:gd name="T0" fmla="*/ 51 w 54"/>
                <a:gd name="T1" fmla="*/ 0 h 23"/>
                <a:gd name="T2" fmla="*/ 51 w 54"/>
                <a:gd name="T3" fmla="*/ 0 h 23"/>
                <a:gd name="T4" fmla="*/ 1 w 54"/>
                <a:gd name="T5" fmla="*/ 10 h 23"/>
                <a:gd name="T6" fmla="*/ 7 w 54"/>
                <a:gd name="T7" fmla="*/ 23 h 23"/>
                <a:gd name="T8" fmla="*/ 51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0" y="10"/>
                    <a:pt x="1" y="10"/>
                  </a:cubicBezTo>
                  <a:cubicBezTo>
                    <a:pt x="6" y="15"/>
                    <a:pt x="6" y="18"/>
                    <a:pt x="7" y="23"/>
                  </a:cubicBezTo>
                  <a:cubicBezTo>
                    <a:pt x="14" y="20"/>
                    <a:pt x="54" y="0"/>
                    <a:pt x="5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6719889" y="3983038"/>
              <a:ext cx="217488" cy="3016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0 w 51"/>
                <a:gd name="T5" fmla="*/ 7 h 7"/>
                <a:gd name="T6" fmla="*/ 0 w 51"/>
                <a:gd name="T7" fmla="*/ 7 h 7"/>
                <a:gd name="T8" fmla="*/ 43 w 51"/>
                <a:gd name="T9" fmla="*/ 0 h 7"/>
                <a:gd name="T10" fmla="*/ 0 w 51"/>
                <a:gd name="T11" fmla="*/ 1 h 7"/>
                <a:gd name="T12" fmla="*/ 2 w 51"/>
                <a:gd name="T13" fmla="*/ 5 h 7"/>
                <a:gd name="T14" fmla="*/ 0 w 51"/>
                <a:gd name="T15" fmla="*/ 7 h 7"/>
                <a:gd name="T16" fmla="*/ 48 w 51"/>
                <a:gd name="T17" fmla="*/ 0 h 7"/>
                <a:gd name="T18" fmla="*/ 43 w 5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30" y="0"/>
                    <a:pt x="0" y="1"/>
                    <a:pt x="0" y="1"/>
                  </a:cubicBezTo>
                  <a:cubicBezTo>
                    <a:pt x="0" y="1"/>
                    <a:pt x="3" y="2"/>
                    <a:pt x="2" y="5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4" y="6"/>
                    <a:pt x="51" y="1"/>
                    <a:pt x="48" y="0"/>
                  </a:cubicBezTo>
                  <a:cubicBezTo>
                    <a:pt x="48" y="0"/>
                    <a:pt x="46" y="0"/>
                    <a:pt x="4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5"/>
            <p:cNvSpPr/>
            <p:nvPr/>
          </p:nvSpPr>
          <p:spPr bwMode="auto">
            <a:xfrm>
              <a:off x="7264401" y="3830638"/>
              <a:ext cx="215900" cy="58738"/>
            </a:xfrm>
            <a:custGeom>
              <a:avLst/>
              <a:gdLst>
                <a:gd name="T0" fmla="*/ 50 w 51"/>
                <a:gd name="T1" fmla="*/ 0 h 14"/>
                <a:gd name="T2" fmla="*/ 45 w 51"/>
                <a:gd name="T3" fmla="*/ 1 h 14"/>
                <a:gd name="T4" fmla="*/ 0 w 51"/>
                <a:gd name="T5" fmla="*/ 14 h 14"/>
                <a:gd name="T6" fmla="*/ 0 w 51"/>
                <a:gd name="T7" fmla="*/ 14 h 14"/>
                <a:gd name="T8" fmla="*/ 50 w 51"/>
                <a:gd name="T9" fmla="*/ 11 h 14"/>
                <a:gd name="T10" fmla="*/ 51 w 51"/>
                <a:gd name="T11" fmla="*/ 1 h 14"/>
                <a:gd name="T12" fmla="*/ 50 w 5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0" y="0"/>
                  </a:moveTo>
                  <a:cubicBezTo>
                    <a:pt x="50" y="0"/>
                    <a:pt x="48" y="0"/>
                    <a:pt x="45" y="1"/>
                  </a:cubicBezTo>
                  <a:cubicBezTo>
                    <a:pt x="39" y="3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7" y="11"/>
                    <a:pt x="50" y="11"/>
                  </a:cubicBezTo>
                  <a:cubicBezTo>
                    <a:pt x="50" y="11"/>
                    <a:pt x="48" y="5"/>
                    <a:pt x="51" y="1"/>
                  </a:cubicBezTo>
                  <a:cubicBezTo>
                    <a:pt x="51" y="1"/>
                    <a:pt x="51" y="0"/>
                    <a:pt x="5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6"/>
            <p:cNvSpPr/>
            <p:nvPr/>
          </p:nvSpPr>
          <p:spPr bwMode="auto">
            <a:xfrm>
              <a:off x="7264401" y="3724275"/>
              <a:ext cx="195263" cy="1397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32 h 33"/>
                <a:gd name="T4" fmla="*/ 0 w 46"/>
                <a:gd name="T5" fmla="*/ 33 h 33"/>
                <a:gd name="T6" fmla="*/ 46 w 46"/>
                <a:gd name="T7" fmla="*/ 13 h 33"/>
                <a:gd name="T8" fmla="*/ 40 w 46"/>
                <a:gd name="T9" fmla="*/ 0 h 33"/>
                <a:gd name="T10" fmla="*/ 40 w 4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40" y="0"/>
                    <a:pt x="3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3" y="33"/>
                    <a:pt x="40" y="16"/>
                    <a:pt x="46" y="13"/>
                  </a:cubicBezTo>
                  <a:cubicBezTo>
                    <a:pt x="43" y="9"/>
                    <a:pt x="41" y="7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7246939" y="3663950"/>
              <a:ext cx="157163" cy="153988"/>
            </a:xfrm>
            <a:custGeom>
              <a:avLst/>
              <a:gdLst>
                <a:gd name="T0" fmla="*/ 37 w 37"/>
                <a:gd name="T1" fmla="*/ 4 h 36"/>
                <a:gd name="T2" fmla="*/ 37 w 37"/>
                <a:gd name="T3" fmla="*/ 4 h 36"/>
                <a:gd name="T4" fmla="*/ 37 w 37"/>
                <a:gd name="T5" fmla="*/ 4 h 36"/>
                <a:gd name="T6" fmla="*/ 32 w 37"/>
                <a:gd name="T7" fmla="*/ 0 h 36"/>
                <a:gd name="T8" fmla="*/ 0 w 37"/>
                <a:gd name="T9" fmla="*/ 36 h 36"/>
                <a:gd name="T10" fmla="*/ 0 w 37"/>
                <a:gd name="T11" fmla="*/ 36 h 36"/>
                <a:gd name="T12" fmla="*/ 37 w 37"/>
                <a:gd name="T13" fmla="*/ 4 h 36"/>
                <a:gd name="T14" fmla="*/ 37 w 37"/>
                <a:gd name="T15" fmla="*/ 4 h 36"/>
                <a:gd name="T16" fmla="*/ 34 w 37"/>
                <a:gd name="T17" fmla="*/ 4 h 36"/>
                <a:gd name="T18" fmla="*/ 32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moveTo>
                    <a:pt x="32" y="0"/>
                  </a:moveTo>
                  <a:cubicBezTo>
                    <a:pt x="32" y="0"/>
                    <a:pt x="1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34" y="6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4" y="4"/>
                  </a:cubicBezTo>
                  <a:cubicBezTo>
                    <a:pt x="31" y="3"/>
                    <a:pt x="32" y="0"/>
                    <a:pt x="32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1458" y="3049301"/>
            <a:ext cx="454025" cy="433388"/>
            <a:chOff x="9864726" y="2424113"/>
            <a:chExt cx="454025" cy="433388"/>
          </a:xfrm>
        </p:grpSpPr>
        <p:sp>
          <p:nvSpPr>
            <p:cNvPr id="42" name="Freeform 98"/>
            <p:cNvSpPr/>
            <p:nvPr/>
          </p:nvSpPr>
          <p:spPr bwMode="auto">
            <a:xfrm>
              <a:off x="9864726" y="2424113"/>
              <a:ext cx="450850" cy="433388"/>
            </a:xfrm>
            <a:custGeom>
              <a:avLst/>
              <a:gdLst>
                <a:gd name="T0" fmla="*/ 90 w 106"/>
                <a:gd name="T1" fmla="*/ 85 h 102"/>
                <a:gd name="T2" fmla="*/ 25 w 106"/>
                <a:gd name="T3" fmla="*/ 82 h 102"/>
                <a:gd name="T4" fmla="*/ 16 w 106"/>
                <a:gd name="T5" fmla="*/ 17 h 102"/>
                <a:gd name="T6" fmla="*/ 81 w 106"/>
                <a:gd name="T7" fmla="*/ 20 h 102"/>
                <a:gd name="T8" fmla="*/ 90 w 106"/>
                <a:gd name="T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90" y="85"/>
                  </a:moveTo>
                  <a:cubicBezTo>
                    <a:pt x="74" y="102"/>
                    <a:pt x="45" y="100"/>
                    <a:pt x="25" y="82"/>
                  </a:cubicBezTo>
                  <a:cubicBezTo>
                    <a:pt x="4" y="63"/>
                    <a:pt x="0" y="34"/>
                    <a:pt x="16" y="17"/>
                  </a:cubicBezTo>
                  <a:cubicBezTo>
                    <a:pt x="31" y="0"/>
                    <a:pt x="61" y="1"/>
                    <a:pt x="81" y="20"/>
                  </a:cubicBezTo>
                  <a:cubicBezTo>
                    <a:pt x="102" y="39"/>
                    <a:pt x="106" y="68"/>
                    <a:pt x="90" y="8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>
              <a:spLocks noEditPoints="1"/>
            </p:cNvSpPr>
            <p:nvPr/>
          </p:nvSpPr>
          <p:spPr bwMode="auto">
            <a:xfrm>
              <a:off x="9937751" y="2436813"/>
              <a:ext cx="381000" cy="331788"/>
            </a:xfrm>
            <a:custGeom>
              <a:avLst/>
              <a:gdLst>
                <a:gd name="T0" fmla="*/ 66 w 90"/>
                <a:gd name="T1" fmla="*/ 19 h 78"/>
                <a:gd name="T2" fmla="*/ 76 w 90"/>
                <a:gd name="T3" fmla="*/ 78 h 78"/>
                <a:gd name="T4" fmla="*/ 77 w 90"/>
                <a:gd name="T5" fmla="*/ 77 h 78"/>
                <a:gd name="T6" fmla="*/ 66 w 90"/>
                <a:gd name="T7" fmla="*/ 19 h 78"/>
                <a:gd name="T8" fmla="*/ 25 w 90"/>
                <a:gd name="T9" fmla="*/ 0 h 78"/>
                <a:gd name="T10" fmla="*/ 3 w 90"/>
                <a:gd name="T11" fmla="*/ 9 h 78"/>
                <a:gd name="T12" fmla="*/ 0 w 90"/>
                <a:gd name="T13" fmla="*/ 12 h 78"/>
                <a:gd name="T14" fmla="*/ 27 w 90"/>
                <a:gd name="T15" fmla="*/ 2 h 78"/>
                <a:gd name="T16" fmla="*/ 64 w 90"/>
                <a:gd name="T17" fmla="*/ 17 h 78"/>
                <a:gd name="T18" fmla="*/ 64 w 90"/>
                <a:gd name="T19" fmla="*/ 17 h 78"/>
                <a:gd name="T20" fmla="*/ 25 w 90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78">
                  <a:moveTo>
                    <a:pt x="66" y="19"/>
                  </a:moveTo>
                  <a:cubicBezTo>
                    <a:pt x="84" y="37"/>
                    <a:pt x="88" y="62"/>
                    <a:pt x="76" y="78"/>
                  </a:cubicBezTo>
                  <a:cubicBezTo>
                    <a:pt x="76" y="78"/>
                    <a:pt x="77" y="77"/>
                    <a:pt x="77" y="77"/>
                  </a:cubicBezTo>
                  <a:cubicBezTo>
                    <a:pt x="90" y="63"/>
                    <a:pt x="85" y="38"/>
                    <a:pt x="66" y="19"/>
                  </a:cubicBezTo>
                  <a:moveTo>
                    <a:pt x="25" y="0"/>
                  </a:moveTo>
                  <a:cubicBezTo>
                    <a:pt x="16" y="0"/>
                    <a:pt x="8" y="3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8" y="5"/>
                    <a:pt x="17" y="2"/>
                    <a:pt x="27" y="2"/>
                  </a:cubicBezTo>
                  <a:cubicBezTo>
                    <a:pt x="40" y="2"/>
                    <a:pt x="53" y="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2" y="6"/>
                    <a:pt x="38" y="0"/>
                    <a:pt x="25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9894889" y="2446338"/>
              <a:ext cx="415925" cy="355600"/>
            </a:xfrm>
            <a:custGeom>
              <a:avLst/>
              <a:gdLst>
                <a:gd name="T0" fmla="*/ 37 w 98"/>
                <a:gd name="T1" fmla="*/ 0 h 84"/>
                <a:gd name="T2" fmla="*/ 10 w 98"/>
                <a:gd name="T3" fmla="*/ 10 h 84"/>
                <a:gd name="T4" fmla="*/ 26 w 98"/>
                <a:gd name="T5" fmla="*/ 67 h 84"/>
                <a:gd name="T6" fmla="*/ 65 w 98"/>
                <a:gd name="T7" fmla="*/ 84 h 84"/>
                <a:gd name="T8" fmla="*/ 86 w 98"/>
                <a:gd name="T9" fmla="*/ 76 h 84"/>
                <a:gd name="T10" fmla="*/ 76 w 98"/>
                <a:gd name="T11" fmla="*/ 17 h 84"/>
                <a:gd name="T12" fmla="*/ 74 w 98"/>
                <a:gd name="T13" fmla="*/ 15 h 84"/>
                <a:gd name="T14" fmla="*/ 37 w 9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37" y="0"/>
                  </a:moveTo>
                  <a:cubicBezTo>
                    <a:pt x="27" y="0"/>
                    <a:pt x="18" y="3"/>
                    <a:pt x="10" y="10"/>
                  </a:cubicBezTo>
                  <a:cubicBezTo>
                    <a:pt x="0" y="25"/>
                    <a:pt x="7" y="50"/>
                    <a:pt x="26" y="67"/>
                  </a:cubicBezTo>
                  <a:cubicBezTo>
                    <a:pt x="38" y="78"/>
                    <a:pt x="52" y="84"/>
                    <a:pt x="65" y="84"/>
                  </a:cubicBezTo>
                  <a:cubicBezTo>
                    <a:pt x="73" y="84"/>
                    <a:pt x="81" y="81"/>
                    <a:pt x="86" y="76"/>
                  </a:cubicBezTo>
                  <a:cubicBezTo>
                    <a:pt x="98" y="60"/>
                    <a:pt x="94" y="35"/>
                    <a:pt x="76" y="17"/>
                  </a:cubicBezTo>
                  <a:cubicBezTo>
                    <a:pt x="76" y="16"/>
                    <a:pt x="75" y="16"/>
                    <a:pt x="74" y="15"/>
                  </a:cubicBezTo>
                  <a:cubicBezTo>
                    <a:pt x="63" y="5"/>
                    <a:pt x="50" y="0"/>
                    <a:pt x="3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9979026" y="2454275"/>
              <a:ext cx="301625" cy="284163"/>
            </a:xfrm>
            <a:custGeom>
              <a:avLst/>
              <a:gdLst>
                <a:gd name="T0" fmla="*/ 66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6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6" y="65"/>
                  </a:moveTo>
                  <a:cubicBezTo>
                    <a:pt x="65" y="66"/>
                    <a:pt x="64" y="66"/>
                    <a:pt x="64" y="66"/>
                  </a:cubicBezTo>
                  <a:cubicBezTo>
                    <a:pt x="58" y="67"/>
                    <a:pt x="58" y="40"/>
                    <a:pt x="41" y="26"/>
                  </a:cubicBezTo>
                  <a:cubicBezTo>
                    <a:pt x="25" y="11"/>
                    <a:pt x="0" y="13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6" y="0"/>
                    <a:pt x="33" y="0"/>
                    <a:pt x="51" y="16"/>
                  </a:cubicBezTo>
                  <a:cubicBezTo>
                    <a:pt x="69" y="33"/>
                    <a:pt x="71" y="60"/>
                    <a:pt x="66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163674" y="1837905"/>
            <a:ext cx="471487" cy="428625"/>
            <a:chOff x="8748714" y="1419225"/>
            <a:chExt cx="471487" cy="428625"/>
          </a:xfrm>
        </p:grpSpPr>
        <p:sp>
          <p:nvSpPr>
            <p:cNvPr id="47" name="Freeform 102"/>
            <p:cNvSpPr/>
            <p:nvPr/>
          </p:nvSpPr>
          <p:spPr bwMode="auto">
            <a:xfrm>
              <a:off x="8753476" y="1419225"/>
              <a:ext cx="466725" cy="428625"/>
            </a:xfrm>
            <a:custGeom>
              <a:avLst/>
              <a:gdLst>
                <a:gd name="T0" fmla="*/ 98 w 110"/>
                <a:gd name="T1" fmla="*/ 23 h 101"/>
                <a:gd name="T2" fmla="*/ 78 w 110"/>
                <a:gd name="T3" fmla="*/ 85 h 101"/>
                <a:gd name="T4" fmla="*/ 13 w 110"/>
                <a:gd name="T5" fmla="*/ 78 h 101"/>
                <a:gd name="T6" fmla="*/ 33 w 110"/>
                <a:gd name="T7" fmla="*/ 15 h 101"/>
                <a:gd name="T8" fmla="*/ 98 w 110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98" y="23"/>
                  </a:moveTo>
                  <a:cubicBezTo>
                    <a:pt x="110" y="42"/>
                    <a:pt x="101" y="70"/>
                    <a:pt x="78" y="85"/>
                  </a:cubicBezTo>
                  <a:cubicBezTo>
                    <a:pt x="55" y="101"/>
                    <a:pt x="26" y="97"/>
                    <a:pt x="13" y="78"/>
                  </a:cubicBezTo>
                  <a:cubicBezTo>
                    <a:pt x="0" y="58"/>
                    <a:pt x="9" y="30"/>
                    <a:pt x="33" y="15"/>
                  </a:cubicBezTo>
                  <a:cubicBezTo>
                    <a:pt x="56" y="0"/>
                    <a:pt x="85" y="4"/>
                    <a:pt x="98" y="23"/>
                  </a:cubicBezTo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8748714" y="1439863"/>
              <a:ext cx="407988" cy="301625"/>
            </a:xfrm>
            <a:custGeom>
              <a:avLst/>
              <a:gdLst>
                <a:gd name="T0" fmla="*/ 34 w 96"/>
                <a:gd name="T1" fmla="*/ 10 h 71"/>
                <a:gd name="T2" fmla="*/ 33 w 96"/>
                <a:gd name="T3" fmla="*/ 10 h 71"/>
                <a:gd name="T4" fmla="*/ 10 w 96"/>
                <a:gd name="T5" fmla="*/ 68 h 71"/>
                <a:gd name="T6" fmla="*/ 13 w 96"/>
                <a:gd name="T7" fmla="*/ 71 h 71"/>
                <a:gd name="T8" fmla="*/ 34 w 96"/>
                <a:gd name="T9" fmla="*/ 10 h 71"/>
                <a:gd name="T10" fmla="*/ 67 w 96"/>
                <a:gd name="T11" fmla="*/ 0 h 71"/>
                <a:gd name="T12" fmla="*/ 36 w 96"/>
                <a:gd name="T13" fmla="*/ 9 h 71"/>
                <a:gd name="T14" fmla="*/ 64 w 96"/>
                <a:gd name="T15" fmla="*/ 1 h 71"/>
                <a:gd name="T16" fmla="*/ 96 w 96"/>
                <a:gd name="T17" fmla="*/ 14 h 71"/>
                <a:gd name="T18" fmla="*/ 95 w 96"/>
                <a:gd name="T19" fmla="*/ 13 h 71"/>
                <a:gd name="T20" fmla="*/ 67 w 96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1">
                  <a:moveTo>
                    <a:pt x="34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10" y="26"/>
                    <a:pt x="0" y="51"/>
                    <a:pt x="10" y="68"/>
                  </a:cubicBezTo>
                  <a:cubicBezTo>
                    <a:pt x="11" y="69"/>
                    <a:pt x="12" y="70"/>
                    <a:pt x="13" y="71"/>
                  </a:cubicBezTo>
                  <a:cubicBezTo>
                    <a:pt x="2" y="52"/>
                    <a:pt x="11" y="25"/>
                    <a:pt x="34" y="10"/>
                  </a:cubicBezTo>
                  <a:moveTo>
                    <a:pt x="67" y="0"/>
                  </a:moveTo>
                  <a:cubicBezTo>
                    <a:pt x="57" y="0"/>
                    <a:pt x="46" y="3"/>
                    <a:pt x="36" y="9"/>
                  </a:cubicBezTo>
                  <a:cubicBezTo>
                    <a:pt x="45" y="3"/>
                    <a:pt x="55" y="1"/>
                    <a:pt x="64" y="1"/>
                  </a:cubicBezTo>
                  <a:cubicBezTo>
                    <a:pt x="77" y="1"/>
                    <a:pt x="88" y="5"/>
                    <a:pt x="96" y="14"/>
                  </a:cubicBezTo>
                  <a:cubicBezTo>
                    <a:pt x="96" y="14"/>
                    <a:pt x="95" y="13"/>
                    <a:pt x="95" y="13"/>
                  </a:cubicBezTo>
                  <a:cubicBezTo>
                    <a:pt x="89" y="4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8758239" y="1444625"/>
              <a:ext cx="436563" cy="339725"/>
            </a:xfrm>
            <a:custGeom>
              <a:avLst/>
              <a:gdLst>
                <a:gd name="T0" fmla="*/ 62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6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2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2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9" y="24"/>
                    <a:pt x="0" y="51"/>
                    <a:pt x="11" y="70"/>
                  </a:cubicBezTo>
                  <a:cubicBezTo>
                    <a:pt x="17" y="76"/>
                    <a:pt x="26" y="80"/>
                    <a:pt x="36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30"/>
                    <a:pt x="94" y="13"/>
                  </a:cubicBezTo>
                  <a:cubicBezTo>
                    <a:pt x="86" y="4"/>
                    <a:pt x="75" y="0"/>
                    <a:pt x="62" y="0"/>
                  </a:cubicBezTo>
                </a:path>
              </a:pathLst>
            </a:custGeom>
            <a:solidFill>
              <a:srgbClr val="F04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5"/>
            <p:cNvSpPr/>
            <p:nvPr/>
          </p:nvSpPr>
          <p:spPr bwMode="auto">
            <a:xfrm>
              <a:off x="8786814" y="1444625"/>
              <a:ext cx="334963" cy="261938"/>
            </a:xfrm>
            <a:custGeom>
              <a:avLst/>
              <a:gdLst>
                <a:gd name="T0" fmla="*/ 78 w 79"/>
                <a:gd name="T1" fmla="*/ 11 h 62"/>
                <a:gd name="T2" fmla="*/ 79 w 79"/>
                <a:gd name="T3" fmla="*/ 13 h 62"/>
                <a:gd name="T4" fmla="*/ 33 w 79"/>
                <a:gd name="T5" fmla="*/ 25 h 62"/>
                <a:gd name="T6" fmla="*/ 6 w 79"/>
                <a:gd name="T7" fmla="*/ 60 h 62"/>
                <a:gd name="T8" fmla="*/ 4 w 79"/>
                <a:gd name="T9" fmla="*/ 59 h 62"/>
                <a:gd name="T10" fmla="*/ 27 w 79"/>
                <a:gd name="T11" fmla="*/ 13 h 62"/>
                <a:gd name="T12" fmla="*/ 78 w 79"/>
                <a:gd name="T1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2">
                  <a:moveTo>
                    <a:pt x="78" y="11"/>
                  </a:moveTo>
                  <a:cubicBezTo>
                    <a:pt x="79" y="12"/>
                    <a:pt x="79" y="13"/>
                    <a:pt x="79" y="13"/>
                  </a:cubicBezTo>
                  <a:cubicBezTo>
                    <a:pt x="78" y="19"/>
                    <a:pt x="52" y="13"/>
                    <a:pt x="33" y="25"/>
                  </a:cubicBezTo>
                  <a:cubicBezTo>
                    <a:pt x="16" y="37"/>
                    <a:pt x="11" y="62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0" y="52"/>
                    <a:pt x="7" y="26"/>
                    <a:pt x="27" y="13"/>
                  </a:cubicBezTo>
                  <a:cubicBezTo>
                    <a:pt x="47" y="0"/>
                    <a:pt x="74" y="5"/>
                    <a:pt x="78" y="11"/>
                  </a:cubicBezTo>
                  <a:close/>
                </a:path>
              </a:pathLst>
            </a:custGeom>
            <a:solidFill>
              <a:srgbClr val="F4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17043" y="4048152"/>
            <a:ext cx="469900" cy="425450"/>
            <a:chOff x="7964489" y="3871913"/>
            <a:chExt cx="469900" cy="425450"/>
          </a:xfrm>
        </p:grpSpPr>
        <p:sp>
          <p:nvSpPr>
            <p:cNvPr id="52" name="Freeform 106"/>
            <p:cNvSpPr/>
            <p:nvPr/>
          </p:nvSpPr>
          <p:spPr bwMode="auto">
            <a:xfrm>
              <a:off x="7972426" y="3871913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7964489" y="3889375"/>
              <a:ext cx="406400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34 w 96"/>
                <a:gd name="T11" fmla="*/ 11 h 72"/>
                <a:gd name="T12" fmla="*/ 67 w 96"/>
                <a:gd name="T13" fmla="*/ 0 h 72"/>
                <a:gd name="T14" fmla="*/ 36 w 96"/>
                <a:gd name="T15" fmla="*/ 10 h 72"/>
                <a:gd name="T16" fmla="*/ 65 w 96"/>
                <a:gd name="T17" fmla="*/ 2 h 72"/>
                <a:gd name="T18" fmla="*/ 96 w 96"/>
                <a:gd name="T19" fmla="*/ 15 h 72"/>
                <a:gd name="T20" fmla="*/ 95 w 96"/>
                <a:gd name="T21" fmla="*/ 14 h 72"/>
                <a:gd name="T22" fmla="*/ 67 w 96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5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8"/>
            <p:cNvSpPr/>
            <p:nvPr/>
          </p:nvSpPr>
          <p:spPr bwMode="auto">
            <a:xfrm>
              <a:off x="7972426" y="3897313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32 w 103"/>
                <a:gd name="T7" fmla="*/ 9 h 80"/>
                <a:gd name="T8" fmla="*/ 11 w 103"/>
                <a:gd name="T9" fmla="*/ 70 h 80"/>
                <a:gd name="T10" fmla="*/ 37 w 103"/>
                <a:gd name="T11" fmla="*/ 80 h 80"/>
                <a:gd name="T12" fmla="*/ 70 w 103"/>
                <a:gd name="T13" fmla="*/ 69 h 80"/>
                <a:gd name="T14" fmla="*/ 94 w 103"/>
                <a:gd name="T15" fmla="*/ 13 h 80"/>
                <a:gd name="T16" fmla="*/ 63 w 10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9"/>
            <p:cNvSpPr/>
            <p:nvPr/>
          </p:nvSpPr>
          <p:spPr bwMode="auto">
            <a:xfrm>
              <a:off x="8002589" y="3894138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76694" y="4535829"/>
            <a:ext cx="471488" cy="425450"/>
            <a:chOff x="8421689" y="560388"/>
            <a:chExt cx="471488" cy="425450"/>
          </a:xfrm>
        </p:grpSpPr>
        <p:sp>
          <p:nvSpPr>
            <p:cNvPr id="57" name="Freeform 110"/>
            <p:cNvSpPr/>
            <p:nvPr/>
          </p:nvSpPr>
          <p:spPr bwMode="auto">
            <a:xfrm>
              <a:off x="8431214" y="56038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1"/>
            <p:cNvSpPr>
              <a:spLocks noEditPoints="1"/>
            </p:cNvSpPr>
            <p:nvPr/>
          </p:nvSpPr>
          <p:spPr bwMode="auto">
            <a:xfrm>
              <a:off x="8421689" y="577850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9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9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8431214" y="58578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7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7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3"/>
            <p:cNvSpPr/>
            <p:nvPr/>
          </p:nvSpPr>
          <p:spPr bwMode="auto">
            <a:xfrm>
              <a:off x="8459789" y="582613"/>
              <a:ext cx="336550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922857" y="4600416"/>
            <a:ext cx="1162051" cy="1409701"/>
            <a:chOff x="8867776" y="2870200"/>
            <a:chExt cx="1162051" cy="1409701"/>
          </a:xfrm>
        </p:grpSpPr>
        <p:sp>
          <p:nvSpPr>
            <p:cNvPr id="62" name="Freeform 114"/>
            <p:cNvSpPr/>
            <p:nvPr/>
          </p:nvSpPr>
          <p:spPr bwMode="auto">
            <a:xfrm>
              <a:off x="8897939" y="3359150"/>
              <a:ext cx="1093788" cy="628650"/>
            </a:xfrm>
            <a:custGeom>
              <a:avLst/>
              <a:gdLst>
                <a:gd name="T0" fmla="*/ 110 w 258"/>
                <a:gd name="T1" fmla="*/ 118 h 148"/>
                <a:gd name="T2" fmla="*/ 248 w 258"/>
                <a:gd name="T3" fmla="*/ 124 h 148"/>
                <a:gd name="T4" fmla="*/ 147 w 258"/>
                <a:gd name="T5" fmla="*/ 30 h 148"/>
                <a:gd name="T6" fmla="*/ 10 w 258"/>
                <a:gd name="T7" fmla="*/ 24 h 148"/>
                <a:gd name="T8" fmla="*/ 110 w 258"/>
                <a:gd name="T9" fmla="*/ 1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10" y="118"/>
                  </a:moveTo>
                  <a:cubicBezTo>
                    <a:pt x="176" y="145"/>
                    <a:pt x="238" y="148"/>
                    <a:pt x="248" y="124"/>
                  </a:cubicBezTo>
                  <a:cubicBezTo>
                    <a:pt x="258" y="100"/>
                    <a:pt x="213" y="58"/>
                    <a:pt x="147" y="30"/>
                  </a:cubicBezTo>
                  <a:cubicBezTo>
                    <a:pt x="82" y="3"/>
                    <a:pt x="20" y="0"/>
                    <a:pt x="10" y="24"/>
                  </a:cubicBezTo>
                  <a:cubicBezTo>
                    <a:pt x="0" y="48"/>
                    <a:pt x="45" y="90"/>
                    <a:pt x="110" y="118"/>
                  </a:cubicBezTo>
                  <a:close/>
                </a:path>
              </a:pathLst>
            </a:custGeom>
            <a:solidFill>
              <a:srgbClr val="79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5"/>
            <p:cNvSpPr/>
            <p:nvPr/>
          </p:nvSpPr>
          <p:spPr bwMode="auto">
            <a:xfrm>
              <a:off x="9012239" y="3371850"/>
              <a:ext cx="908050" cy="390525"/>
            </a:xfrm>
            <a:custGeom>
              <a:avLst/>
              <a:gdLst>
                <a:gd name="T0" fmla="*/ 120 w 214"/>
                <a:gd name="T1" fmla="*/ 27 h 92"/>
                <a:gd name="T2" fmla="*/ 214 w 214"/>
                <a:gd name="T3" fmla="*/ 92 h 92"/>
                <a:gd name="T4" fmla="*/ 92 w 214"/>
                <a:gd name="T5" fmla="*/ 58 h 92"/>
                <a:gd name="T6" fmla="*/ 0 w 214"/>
                <a:gd name="T7" fmla="*/ 8 h 92"/>
                <a:gd name="T8" fmla="*/ 120 w 214"/>
                <a:gd name="T9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2">
                  <a:moveTo>
                    <a:pt x="120" y="27"/>
                  </a:moveTo>
                  <a:cubicBezTo>
                    <a:pt x="164" y="46"/>
                    <a:pt x="199" y="71"/>
                    <a:pt x="214" y="92"/>
                  </a:cubicBezTo>
                  <a:cubicBezTo>
                    <a:pt x="183" y="89"/>
                    <a:pt x="139" y="77"/>
                    <a:pt x="92" y="58"/>
                  </a:cubicBezTo>
                  <a:cubicBezTo>
                    <a:pt x="55" y="42"/>
                    <a:pt x="23" y="24"/>
                    <a:pt x="0" y="8"/>
                  </a:cubicBezTo>
                  <a:cubicBezTo>
                    <a:pt x="24" y="0"/>
                    <a:pt x="71" y="7"/>
                    <a:pt x="120" y="27"/>
                  </a:cubicBezTo>
                  <a:close/>
                </a:path>
              </a:pathLst>
            </a:custGeom>
            <a:solidFill>
              <a:srgbClr val="61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867776" y="3494088"/>
              <a:ext cx="1060450" cy="785813"/>
            </a:xfrm>
            <a:custGeom>
              <a:avLst/>
              <a:gdLst>
                <a:gd name="T0" fmla="*/ 0 w 668"/>
                <a:gd name="T1" fmla="*/ 289 h 495"/>
                <a:gd name="T2" fmla="*/ 484 w 668"/>
                <a:gd name="T3" fmla="*/ 495 h 495"/>
                <a:gd name="T4" fmla="*/ 668 w 668"/>
                <a:gd name="T5" fmla="*/ 271 h 495"/>
                <a:gd name="T6" fmla="*/ 32 w 668"/>
                <a:gd name="T7" fmla="*/ 0 h 495"/>
                <a:gd name="T8" fmla="*/ 0 w 668"/>
                <a:gd name="T9" fmla="*/ 2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95">
                  <a:moveTo>
                    <a:pt x="0" y="289"/>
                  </a:moveTo>
                  <a:lnTo>
                    <a:pt x="484" y="495"/>
                  </a:lnTo>
                  <a:lnTo>
                    <a:pt x="668" y="271"/>
                  </a:lnTo>
                  <a:lnTo>
                    <a:pt x="3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867776" y="3460750"/>
              <a:ext cx="111125" cy="514350"/>
            </a:xfrm>
            <a:custGeom>
              <a:avLst/>
              <a:gdLst>
                <a:gd name="T0" fmla="*/ 20 w 26"/>
                <a:gd name="T1" fmla="*/ 1 h 121"/>
                <a:gd name="T2" fmla="*/ 20 w 26"/>
                <a:gd name="T3" fmla="*/ 1 h 121"/>
                <a:gd name="T4" fmla="*/ 26 w 26"/>
                <a:gd name="T5" fmla="*/ 12 h 121"/>
                <a:gd name="T6" fmla="*/ 21 w 26"/>
                <a:gd name="T7" fmla="*/ 45 h 121"/>
                <a:gd name="T8" fmla="*/ 17 w 26"/>
                <a:gd name="T9" fmla="*/ 74 h 121"/>
                <a:gd name="T10" fmla="*/ 13 w 26"/>
                <a:gd name="T11" fmla="*/ 99 h 121"/>
                <a:gd name="T12" fmla="*/ 10 w 26"/>
                <a:gd name="T13" fmla="*/ 121 h 121"/>
                <a:gd name="T14" fmla="*/ 0 w 26"/>
                <a:gd name="T15" fmla="*/ 116 h 121"/>
                <a:gd name="T16" fmla="*/ 2 w 26"/>
                <a:gd name="T17" fmla="*/ 94 h 121"/>
                <a:gd name="T18" fmla="*/ 5 w 26"/>
                <a:gd name="T19" fmla="*/ 69 h 121"/>
                <a:gd name="T20" fmla="*/ 8 w 26"/>
                <a:gd name="T21" fmla="*/ 40 h 121"/>
                <a:gd name="T22" fmla="*/ 12 w 26"/>
                <a:gd name="T23" fmla="*/ 6 h 121"/>
                <a:gd name="T24" fmla="*/ 20 w 26"/>
                <a:gd name="T2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1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4" y="3"/>
                    <a:pt x="26" y="8"/>
                    <a:pt x="26" y="12"/>
                  </a:cubicBezTo>
                  <a:cubicBezTo>
                    <a:pt x="24" y="23"/>
                    <a:pt x="23" y="34"/>
                    <a:pt x="21" y="45"/>
                  </a:cubicBezTo>
                  <a:cubicBezTo>
                    <a:pt x="20" y="55"/>
                    <a:pt x="18" y="65"/>
                    <a:pt x="17" y="74"/>
                  </a:cubicBezTo>
                  <a:cubicBezTo>
                    <a:pt x="16" y="83"/>
                    <a:pt x="14" y="91"/>
                    <a:pt x="13" y="99"/>
                  </a:cubicBezTo>
                  <a:cubicBezTo>
                    <a:pt x="12" y="107"/>
                    <a:pt x="11" y="114"/>
                    <a:pt x="10" y="121"/>
                  </a:cubicBezTo>
                  <a:cubicBezTo>
                    <a:pt x="7" y="119"/>
                    <a:pt x="3" y="118"/>
                    <a:pt x="0" y="116"/>
                  </a:cubicBezTo>
                  <a:cubicBezTo>
                    <a:pt x="0" y="109"/>
                    <a:pt x="1" y="102"/>
                    <a:pt x="2" y="94"/>
                  </a:cubicBezTo>
                  <a:cubicBezTo>
                    <a:pt x="3" y="86"/>
                    <a:pt x="4" y="78"/>
                    <a:pt x="5" y="69"/>
                  </a:cubicBezTo>
                  <a:cubicBezTo>
                    <a:pt x="6" y="59"/>
                    <a:pt x="7" y="50"/>
                    <a:pt x="8" y="40"/>
                  </a:cubicBezTo>
                  <a:cubicBezTo>
                    <a:pt x="9" y="29"/>
                    <a:pt x="10" y="17"/>
                    <a:pt x="12" y="6"/>
                  </a:cubicBezTo>
                  <a:cubicBezTo>
                    <a:pt x="12" y="2"/>
                    <a:pt x="16" y="0"/>
                    <a:pt x="20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8910639" y="3486150"/>
              <a:ext cx="131763" cy="504825"/>
            </a:xfrm>
            <a:custGeom>
              <a:avLst/>
              <a:gdLst>
                <a:gd name="T0" fmla="*/ 24 w 31"/>
                <a:gd name="T1" fmla="*/ 1 h 119"/>
                <a:gd name="T2" fmla="*/ 24 w 31"/>
                <a:gd name="T3" fmla="*/ 1 h 119"/>
                <a:gd name="T4" fmla="*/ 30 w 31"/>
                <a:gd name="T5" fmla="*/ 12 h 119"/>
                <a:gd name="T6" fmla="*/ 24 w 31"/>
                <a:gd name="T7" fmla="*/ 45 h 119"/>
                <a:gd name="T8" fmla="*/ 19 w 31"/>
                <a:gd name="T9" fmla="*/ 73 h 119"/>
                <a:gd name="T10" fmla="*/ 15 w 31"/>
                <a:gd name="T11" fmla="*/ 98 h 119"/>
                <a:gd name="T12" fmla="*/ 11 w 31"/>
                <a:gd name="T13" fmla="*/ 119 h 119"/>
                <a:gd name="T14" fmla="*/ 0 w 31"/>
                <a:gd name="T15" fmla="*/ 115 h 119"/>
                <a:gd name="T16" fmla="*/ 3 w 31"/>
                <a:gd name="T17" fmla="*/ 93 h 119"/>
                <a:gd name="T18" fmla="*/ 7 w 31"/>
                <a:gd name="T19" fmla="*/ 68 h 119"/>
                <a:gd name="T20" fmla="*/ 11 w 31"/>
                <a:gd name="T21" fmla="*/ 39 h 119"/>
                <a:gd name="T22" fmla="*/ 16 w 31"/>
                <a:gd name="T23" fmla="*/ 6 h 119"/>
                <a:gd name="T24" fmla="*/ 24 w 31"/>
                <a:gd name="T25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9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8" y="3"/>
                    <a:pt x="31" y="8"/>
                    <a:pt x="30" y="12"/>
                  </a:cubicBezTo>
                  <a:cubicBezTo>
                    <a:pt x="28" y="23"/>
                    <a:pt x="26" y="34"/>
                    <a:pt x="24" y="45"/>
                  </a:cubicBezTo>
                  <a:cubicBezTo>
                    <a:pt x="22" y="54"/>
                    <a:pt x="21" y="64"/>
                    <a:pt x="19" y="73"/>
                  </a:cubicBezTo>
                  <a:cubicBezTo>
                    <a:pt x="18" y="82"/>
                    <a:pt x="16" y="90"/>
                    <a:pt x="15" y="98"/>
                  </a:cubicBezTo>
                  <a:cubicBezTo>
                    <a:pt x="13" y="105"/>
                    <a:pt x="12" y="112"/>
                    <a:pt x="11" y="119"/>
                  </a:cubicBezTo>
                  <a:cubicBezTo>
                    <a:pt x="7" y="118"/>
                    <a:pt x="4" y="116"/>
                    <a:pt x="0" y="115"/>
                  </a:cubicBezTo>
                  <a:cubicBezTo>
                    <a:pt x="1" y="108"/>
                    <a:pt x="2" y="101"/>
                    <a:pt x="3" y="93"/>
                  </a:cubicBezTo>
                  <a:cubicBezTo>
                    <a:pt x="4" y="85"/>
                    <a:pt x="6" y="77"/>
                    <a:pt x="7" y="68"/>
                  </a:cubicBezTo>
                  <a:cubicBezTo>
                    <a:pt x="8" y="59"/>
                    <a:pt x="10" y="49"/>
                    <a:pt x="11" y="39"/>
                  </a:cubicBezTo>
                  <a:cubicBezTo>
                    <a:pt x="13" y="28"/>
                    <a:pt x="14" y="17"/>
                    <a:pt x="16" y="6"/>
                  </a:cubicBezTo>
                  <a:cubicBezTo>
                    <a:pt x="16" y="2"/>
                    <a:pt x="20" y="0"/>
                    <a:pt x="24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56676" y="3511550"/>
              <a:ext cx="144463" cy="501650"/>
            </a:xfrm>
            <a:custGeom>
              <a:avLst/>
              <a:gdLst>
                <a:gd name="T0" fmla="*/ 27 w 34"/>
                <a:gd name="T1" fmla="*/ 1 h 118"/>
                <a:gd name="T2" fmla="*/ 27 w 34"/>
                <a:gd name="T3" fmla="*/ 1 h 118"/>
                <a:gd name="T4" fmla="*/ 33 w 34"/>
                <a:gd name="T5" fmla="*/ 11 h 118"/>
                <a:gd name="T6" fmla="*/ 26 w 34"/>
                <a:gd name="T7" fmla="*/ 44 h 118"/>
                <a:gd name="T8" fmla="*/ 20 w 34"/>
                <a:gd name="T9" fmla="*/ 72 h 118"/>
                <a:gd name="T10" fmla="*/ 15 w 34"/>
                <a:gd name="T11" fmla="*/ 96 h 118"/>
                <a:gd name="T12" fmla="*/ 10 w 34"/>
                <a:gd name="T13" fmla="*/ 118 h 118"/>
                <a:gd name="T14" fmla="*/ 0 w 34"/>
                <a:gd name="T15" fmla="*/ 113 h 118"/>
                <a:gd name="T16" fmla="*/ 4 w 34"/>
                <a:gd name="T17" fmla="*/ 92 h 118"/>
                <a:gd name="T18" fmla="*/ 8 w 34"/>
                <a:gd name="T19" fmla="*/ 67 h 118"/>
                <a:gd name="T20" fmla="*/ 13 w 34"/>
                <a:gd name="T21" fmla="*/ 39 h 118"/>
                <a:gd name="T22" fmla="*/ 19 w 34"/>
                <a:gd name="T23" fmla="*/ 6 h 118"/>
                <a:gd name="T24" fmla="*/ 27 w 34"/>
                <a:gd name="T2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8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1" y="3"/>
                    <a:pt x="34" y="8"/>
                    <a:pt x="33" y="11"/>
                  </a:cubicBezTo>
                  <a:cubicBezTo>
                    <a:pt x="31" y="23"/>
                    <a:pt x="28" y="34"/>
                    <a:pt x="26" y="44"/>
                  </a:cubicBezTo>
                  <a:cubicBezTo>
                    <a:pt x="24" y="54"/>
                    <a:pt x="22" y="63"/>
                    <a:pt x="20" y="72"/>
                  </a:cubicBezTo>
                  <a:cubicBezTo>
                    <a:pt x="18" y="81"/>
                    <a:pt x="17" y="89"/>
                    <a:pt x="15" y="96"/>
                  </a:cubicBezTo>
                  <a:cubicBezTo>
                    <a:pt x="13" y="104"/>
                    <a:pt x="12" y="111"/>
                    <a:pt x="10" y="118"/>
                  </a:cubicBezTo>
                  <a:cubicBezTo>
                    <a:pt x="7" y="116"/>
                    <a:pt x="3" y="115"/>
                    <a:pt x="0" y="113"/>
                  </a:cubicBezTo>
                  <a:cubicBezTo>
                    <a:pt x="1" y="106"/>
                    <a:pt x="2" y="99"/>
                    <a:pt x="4" y="92"/>
                  </a:cubicBezTo>
                  <a:cubicBezTo>
                    <a:pt x="5" y="84"/>
                    <a:pt x="7" y="76"/>
                    <a:pt x="8" y="67"/>
                  </a:cubicBezTo>
                  <a:cubicBezTo>
                    <a:pt x="10" y="58"/>
                    <a:pt x="11" y="48"/>
                    <a:pt x="13" y="39"/>
                  </a:cubicBezTo>
                  <a:cubicBezTo>
                    <a:pt x="15" y="28"/>
                    <a:pt x="17" y="17"/>
                    <a:pt x="19" y="6"/>
                  </a:cubicBezTo>
                  <a:cubicBezTo>
                    <a:pt x="20" y="2"/>
                    <a:pt x="24" y="0"/>
                    <a:pt x="27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999539" y="3536950"/>
              <a:ext cx="160338" cy="492125"/>
            </a:xfrm>
            <a:custGeom>
              <a:avLst/>
              <a:gdLst>
                <a:gd name="T0" fmla="*/ 32 w 38"/>
                <a:gd name="T1" fmla="*/ 1 h 116"/>
                <a:gd name="T2" fmla="*/ 32 w 38"/>
                <a:gd name="T3" fmla="*/ 1 h 116"/>
                <a:gd name="T4" fmla="*/ 37 w 38"/>
                <a:gd name="T5" fmla="*/ 11 h 116"/>
                <a:gd name="T6" fmla="*/ 29 w 38"/>
                <a:gd name="T7" fmla="*/ 44 h 116"/>
                <a:gd name="T8" fmla="*/ 22 w 38"/>
                <a:gd name="T9" fmla="*/ 71 h 116"/>
                <a:gd name="T10" fmla="*/ 16 w 38"/>
                <a:gd name="T11" fmla="*/ 95 h 116"/>
                <a:gd name="T12" fmla="*/ 11 w 38"/>
                <a:gd name="T13" fmla="*/ 116 h 116"/>
                <a:gd name="T14" fmla="*/ 0 w 38"/>
                <a:gd name="T15" fmla="*/ 112 h 116"/>
                <a:gd name="T16" fmla="*/ 5 w 38"/>
                <a:gd name="T17" fmla="*/ 90 h 116"/>
                <a:gd name="T18" fmla="*/ 10 w 38"/>
                <a:gd name="T19" fmla="*/ 66 h 116"/>
                <a:gd name="T20" fmla="*/ 16 w 38"/>
                <a:gd name="T21" fmla="*/ 38 h 116"/>
                <a:gd name="T22" fmla="*/ 23 w 38"/>
                <a:gd name="T23" fmla="*/ 5 h 116"/>
                <a:gd name="T24" fmla="*/ 32 w 3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3"/>
                    <a:pt x="38" y="8"/>
                    <a:pt x="37" y="11"/>
                  </a:cubicBezTo>
                  <a:cubicBezTo>
                    <a:pt x="34" y="23"/>
                    <a:pt x="32" y="33"/>
                    <a:pt x="29" y="44"/>
                  </a:cubicBezTo>
                  <a:cubicBezTo>
                    <a:pt x="27" y="53"/>
                    <a:pt x="25" y="62"/>
                    <a:pt x="22" y="71"/>
                  </a:cubicBezTo>
                  <a:cubicBezTo>
                    <a:pt x="20" y="80"/>
                    <a:pt x="18" y="88"/>
                    <a:pt x="16" y="95"/>
                  </a:cubicBezTo>
                  <a:cubicBezTo>
                    <a:pt x="15" y="103"/>
                    <a:pt x="13" y="110"/>
                    <a:pt x="11" y="116"/>
                  </a:cubicBezTo>
                  <a:cubicBezTo>
                    <a:pt x="8" y="115"/>
                    <a:pt x="4" y="113"/>
                    <a:pt x="0" y="112"/>
                  </a:cubicBezTo>
                  <a:cubicBezTo>
                    <a:pt x="2" y="105"/>
                    <a:pt x="3" y="98"/>
                    <a:pt x="5" y="90"/>
                  </a:cubicBezTo>
                  <a:cubicBezTo>
                    <a:pt x="7" y="83"/>
                    <a:pt x="8" y="75"/>
                    <a:pt x="10" y="66"/>
                  </a:cubicBezTo>
                  <a:cubicBezTo>
                    <a:pt x="12" y="57"/>
                    <a:pt x="14" y="48"/>
                    <a:pt x="16" y="38"/>
                  </a:cubicBezTo>
                  <a:cubicBezTo>
                    <a:pt x="18" y="28"/>
                    <a:pt x="21" y="17"/>
                    <a:pt x="23" y="5"/>
                  </a:cubicBezTo>
                  <a:cubicBezTo>
                    <a:pt x="24" y="2"/>
                    <a:pt x="28" y="0"/>
                    <a:pt x="32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9045576" y="3562350"/>
              <a:ext cx="174625" cy="488950"/>
            </a:xfrm>
            <a:custGeom>
              <a:avLst/>
              <a:gdLst>
                <a:gd name="T0" fmla="*/ 35 w 41"/>
                <a:gd name="T1" fmla="*/ 1 h 115"/>
                <a:gd name="T2" fmla="*/ 35 w 41"/>
                <a:gd name="T3" fmla="*/ 1 h 115"/>
                <a:gd name="T4" fmla="*/ 40 w 41"/>
                <a:gd name="T5" fmla="*/ 11 h 115"/>
                <a:gd name="T6" fmla="*/ 31 w 41"/>
                <a:gd name="T7" fmla="*/ 43 h 115"/>
                <a:gd name="T8" fmla="*/ 24 w 41"/>
                <a:gd name="T9" fmla="*/ 70 h 115"/>
                <a:gd name="T10" fmla="*/ 17 w 41"/>
                <a:gd name="T11" fmla="*/ 94 h 115"/>
                <a:gd name="T12" fmla="*/ 11 w 41"/>
                <a:gd name="T13" fmla="*/ 115 h 115"/>
                <a:gd name="T14" fmla="*/ 0 w 41"/>
                <a:gd name="T15" fmla="*/ 110 h 115"/>
                <a:gd name="T16" fmla="*/ 5 w 41"/>
                <a:gd name="T17" fmla="*/ 89 h 115"/>
                <a:gd name="T18" fmla="*/ 11 w 41"/>
                <a:gd name="T19" fmla="*/ 65 h 115"/>
                <a:gd name="T20" fmla="*/ 18 w 41"/>
                <a:gd name="T21" fmla="*/ 38 h 115"/>
                <a:gd name="T22" fmla="*/ 26 w 41"/>
                <a:gd name="T23" fmla="*/ 5 h 115"/>
                <a:gd name="T24" fmla="*/ 35 w 41"/>
                <a:gd name="T2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5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8"/>
                    <a:pt x="40" y="11"/>
                  </a:cubicBezTo>
                  <a:cubicBezTo>
                    <a:pt x="37" y="23"/>
                    <a:pt x="34" y="33"/>
                    <a:pt x="31" y="43"/>
                  </a:cubicBezTo>
                  <a:cubicBezTo>
                    <a:pt x="29" y="53"/>
                    <a:pt x="26" y="62"/>
                    <a:pt x="24" y="70"/>
                  </a:cubicBezTo>
                  <a:cubicBezTo>
                    <a:pt x="21" y="79"/>
                    <a:pt x="19" y="87"/>
                    <a:pt x="17" y="94"/>
                  </a:cubicBezTo>
                  <a:cubicBezTo>
                    <a:pt x="15" y="101"/>
                    <a:pt x="13" y="108"/>
                    <a:pt x="11" y="115"/>
                  </a:cubicBezTo>
                  <a:cubicBezTo>
                    <a:pt x="7" y="113"/>
                    <a:pt x="4" y="112"/>
                    <a:pt x="0" y="110"/>
                  </a:cubicBezTo>
                  <a:cubicBezTo>
                    <a:pt x="2" y="104"/>
                    <a:pt x="4" y="97"/>
                    <a:pt x="5" y="89"/>
                  </a:cubicBezTo>
                  <a:cubicBezTo>
                    <a:pt x="7" y="82"/>
                    <a:pt x="9" y="74"/>
                    <a:pt x="11" y="65"/>
                  </a:cubicBezTo>
                  <a:cubicBezTo>
                    <a:pt x="14" y="56"/>
                    <a:pt x="16" y="47"/>
                    <a:pt x="18" y="38"/>
                  </a:cubicBezTo>
                  <a:cubicBezTo>
                    <a:pt x="21" y="27"/>
                    <a:pt x="23" y="17"/>
                    <a:pt x="26" y="5"/>
                  </a:cubicBezTo>
                  <a:cubicBezTo>
                    <a:pt x="27" y="2"/>
                    <a:pt x="31" y="0"/>
                    <a:pt x="35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2"/>
            <p:cNvSpPr/>
            <p:nvPr/>
          </p:nvSpPr>
          <p:spPr bwMode="auto">
            <a:xfrm>
              <a:off x="9093201" y="3587750"/>
              <a:ext cx="190500" cy="479425"/>
            </a:xfrm>
            <a:custGeom>
              <a:avLst/>
              <a:gdLst>
                <a:gd name="T0" fmla="*/ 39 w 45"/>
                <a:gd name="T1" fmla="*/ 1 h 113"/>
                <a:gd name="T2" fmla="*/ 39 w 45"/>
                <a:gd name="T3" fmla="*/ 1 h 113"/>
                <a:gd name="T4" fmla="*/ 44 w 45"/>
                <a:gd name="T5" fmla="*/ 11 h 113"/>
                <a:gd name="T6" fmla="*/ 33 w 45"/>
                <a:gd name="T7" fmla="*/ 43 h 113"/>
                <a:gd name="T8" fmla="*/ 25 w 45"/>
                <a:gd name="T9" fmla="*/ 69 h 113"/>
                <a:gd name="T10" fmla="*/ 17 w 45"/>
                <a:gd name="T11" fmla="*/ 93 h 113"/>
                <a:gd name="T12" fmla="*/ 11 w 45"/>
                <a:gd name="T13" fmla="*/ 113 h 113"/>
                <a:gd name="T14" fmla="*/ 0 w 45"/>
                <a:gd name="T15" fmla="*/ 109 h 113"/>
                <a:gd name="T16" fmla="*/ 6 w 45"/>
                <a:gd name="T17" fmla="*/ 88 h 113"/>
                <a:gd name="T18" fmla="*/ 13 w 45"/>
                <a:gd name="T19" fmla="*/ 64 h 113"/>
                <a:gd name="T20" fmla="*/ 20 w 45"/>
                <a:gd name="T21" fmla="*/ 37 h 113"/>
                <a:gd name="T22" fmla="*/ 29 w 45"/>
                <a:gd name="T23" fmla="*/ 5 h 113"/>
                <a:gd name="T24" fmla="*/ 39 w 45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13"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3"/>
                    <a:pt x="45" y="8"/>
                    <a:pt x="44" y="11"/>
                  </a:cubicBezTo>
                  <a:cubicBezTo>
                    <a:pt x="40" y="22"/>
                    <a:pt x="37" y="33"/>
                    <a:pt x="33" y="43"/>
                  </a:cubicBezTo>
                  <a:cubicBezTo>
                    <a:pt x="30" y="52"/>
                    <a:pt x="28" y="61"/>
                    <a:pt x="25" y="69"/>
                  </a:cubicBezTo>
                  <a:cubicBezTo>
                    <a:pt x="22" y="78"/>
                    <a:pt x="20" y="85"/>
                    <a:pt x="17" y="93"/>
                  </a:cubicBezTo>
                  <a:cubicBezTo>
                    <a:pt x="15" y="100"/>
                    <a:pt x="13" y="107"/>
                    <a:pt x="11" y="113"/>
                  </a:cubicBezTo>
                  <a:cubicBezTo>
                    <a:pt x="7" y="112"/>
                    <a:pt x="3" y="110"/>
                    <a:pt x="0" y="109"/>
                  </a:cubicBezTo>
                  <a:cubicBezTo>
                    <a:pt x="2" y="102"/>
                    <a:pt x="4" y="95"/>
                    <a:pt x="6" y="88"/>
                  </a:cubicBezTo>
                  <a:cubicBezTo>
                    <a:pt x="8" y="81"/>
                    <a:pt x="10" y="73"/>
                    <a:pt x="13" y="64"/>
                  </a:cubicBezTo>
                  <a:cubicBezTo>
                    <a:pt x="15" y="56"/>
                    <a:pt x="18" y="47"/>
                    <a:pt x="20" y="37"/>
                  </a:cubicBezTo>
                  <a:cubicBezTo>
                    <a:pt x="23" y="27"/>
                    <a:pt x="26" y="17"/>
                    <a:pt x="29" y="5"/>
                  </a:cubicBezTo>
                  <a:cubicBezTo>
                    <a:pt x="30" y="2"/>
                    <a:pt x="35" y="0"/>
                    <a:pt x="39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3"/>
            <p:cNvSpPr/>
            <p:nvPr/>
          </p:nvSpPr>
          <p:spPr bwMode="auto">
            <a:xfrm>
              <a:off x="9139239" y="3613150"/>
              <a:ext cx="203200" cy="476250"/>
            </a:xfrm>
            <a:custGeom>
              <a:avLst/>
              <a:gdLst>
                <a:gd name="T0" fmla="*/ 42 w 48"/>
                <a:gd name="T1" fmla="*/ 2 h 112"/>
                <a:gd name="T2" fmla="*/ 42 w 48"/>
                <a:gd name="T3" fmla="*/ 2 h 112"/>
                <a:gd name="T4" fmla="*/ 47 w 48"/>
                <a:gd name="T5" fmla="*/ 11 h 112"/>
                <a:gd name="T6" fmla="*/ 35 w 48"/>
                <a:gd name="T7" fmla="*/ 42 h 112"/>
                <a:gd name="T8" fmla="*/ 26 w 48"/>
                <a:gd name="T9" fmla="*/ 69 h 112"/>
                <a:gd name="T10" fmla="*/ 18 w 48"/>
                <a:gd name="T11" fmla="*/ 92 h 112"/>
                <a:gd name="T12" fmla="*/ 10 w 48"/>
                <a:gd name="T13" fmla="*/ 112 h 112"/>
                <a:gd name="T14" fmla="*/ 0 w 48"/>
                <a:gd name="T15" fmla="*/ 107 h 112"/>
                <a:gd name="T16" fmla="*/ 6 w 48"/>
                <a:gd name="T17" fmla="*/ 87 h 112"/>
                <a:gd name="T18" fmla="*/ 14 w 48"/>
                <a:gd name="T19" fmla="*/ 63 h 112"/>
                <a:gd name="T20" fmla="*/ 22 w 48"/>
                <a:gd name="T21" fmla="*/ 37 h 112"/>
                <a:gd name="T22" fmla="*/ 33 w 48"/>
                <a:gd name="T23" fmla="*/ 5 h 112"/>
                <a:gd name="T24" fmla="*/ 42 w 48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6" y="3"/>
                    <a:pt x="48" y="8"/>
                    <a:pt x="47" y="11"/>
                  </a:cubicBezTo>
                  <a:cubicBezTo>
                    <a:pt x="43" y="22"/>
                    <a:pt x="39" y="32"/>
                    <a:pt x="35" y="42"/>
                  </a:cubicBezTo>
                  <a:cubicBezTo>
                    <a:pt x="32" y="51"/>
                    <a:pt x="29" y="60"/>
                    <a:pt x="26" y="69"/>
                  </a:cubicBezTo>
                  <a:cubicBezTo>
                    <a:pt x="23" y="77"/>
                    <a:pt x="20" y="84"/>
                    <a:pt x="18" y="92"/>
                  </a:cubicBezTo>
                  <a:cubicBezTo>
                    <a:pt x="15" y="99"/>
                    <a:pt x="13" y="105"/>
                    <a:pt x="10" y="112"/>
                  </a:cubicBezTo>
                  <a:cubicBezTo>
                    <a:pt x="7" y="110"/>
                    <a:pt x="3" y="109"/>
                    <a:pt x="0" y="107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9" y="79"/>
                    <a:pt x="11" y="72"/>
                    <a:pt x="14" y="63"/>
                  </a:cubicBezTo>
                  <a:cubicBezTo>
                    <a:pt x="17" y="55"/>
                    <a:pt x="19" y="46"/>
                    <a:pt x="22" y="37"/>
                  </a:cubicBezTo>
                  <a:cubicBezTo>
                    <a:pt x="26" y="27"/>
                    <a:pt x="29" y="16"/>
                    <a:pt x="33" y="5"/>
                  </a:cubicBezTo>
                  <a:cubicBezTo>
                    <a:pt x="34" y="2"/>
                    <a:pt x="38" y="0"/>
                    <a:pt x="4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4"/>
            <p:cNvSpPr/>
            <p:nvPr/>
          </p:nvSpPr>
          <p:spPr bwMode="auto">
            <a:xfrm>
              <a:off x="9182101" y="3638550"/>
              <a:ext cx="220663" cy="468313"/>
            </a:xfrm>
            <a:custGeom>
              <a:avLst/>
              <a:gdLst>
                <a:gd name="T0" fmla="*/ 46 w 52"/>
                <a:gd name="T1" fmla="*/ 2 h 110"/>
                <a:gd name="T2" fmla="*/ 46 w 52"/>
                <a:gd name="T3" fmla="*/ 2 h 110"/>
                <a:gd name="T4" fmla="*/ 51 w 52"/>
                <a:gd name="T5" fmla="*/ 11 h 110"/>
                <a:gd name="T6" fmla="*/ 39 w 52"/>
                <a:gd name="T7" fmla="*/ 42 h 110"/>
                <a:gd name="T8" fmla="*/ 28 w 52"/>
                <a:gd name="T9" fmla="*/ 68 h 110"/>
                <a:gd name="T10" fmla="*/ 19 w 52"/>
                <a:gd name="T11" fmla="*/ 90 h 110"/>
                <a:gd name="T12" fmla="*/ 11 w 52"/>
                <a:gd name="T13" fmla="*/ 110 h 110"/>
                <a:gd name="T14" fmla="*/ 0 w 52"/>
                <a:gd name="T15" fmla="*/ 106 h 110"/>
                <a:gd name="T16" fmla="*/ 8 w 52"/>
                <a:gd name="T17" fmla="*/ 86 h 110"/>
                <a:gd name="T18" fmla="*/ 16 w 52"/>
                <a:gd name="T19" fmla="*/ 63 h 110"/>
                <a:gd name="T20" fmla="*/ 25 w 52"/>
                <a:gd name="T21" fmla="*/ 36 h 110"/>
                <a:gd name="T22" fmla="*/ 37 w 52"/>
                <a:gd name="T23" fmla="*/ 5 h 110"/>
                <a:gd name="T24" fmla="*/ 46 w 52"/>
                <a:gd name="T2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0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50" y="3"/>
                    <a:pt x="52" y="8"/>
                    <a:pt x="51" y="11"/>
                  </a:cubicBezTo>
                  <a:cubicBezTo>
                    <a:pt x="46" y="22"/>
                    <a:pt x="42" y="32"/>
                    <a:pt x="39" y="42"/>
                  </a:cubicBezTo>
                  <a:cubicBezTo>
                    <a:pt x="35" y="51"/>
                    <a:pt x="31" y="59"/>
                    <a:pt x="28" y="68"/>
                  </a:cubicBezTo>
                  <a:cubicBezTo>
                    <a:pt x="25" y="76"/>
                    <a:pt x="22" y="83"/>
                    <a:pt x="19" y="90"/>
                  </a:cubicBezTo>
                  <a:cubicBezTo>
                    <a:pt x="16" y="97"/>
                    <a:pt x="13" y="104"/>
                    <a:pt x="11" y="110"/>
                  </a:cubicBezTo>
                  <a:cubicBezTo>
                    <a:pt x="7" y="109"/>
                    <a:pt x="4" y="107"/>
                    <a:pt x="0" y="106"/>
                  </a:cubicBezTo>
                  <a:cubicBezTo>
                    <a:pt x="3" y="99"/>
                    <a:pt x="5" y="93"/>
                    <a:pt x="8" y="86"/>
                  </a:cubicBezTo>
                  <a:cubicBezTo>
                    <a:pt x="10" y="78"/>
                    <a:pt x="13" y="71"/>
                    <a:pt x="16" y="63"/>
                  </a:cubicBezTo>
                  <a:cubicBezTo>
                    <a:pt x="19" y="54"/>
                    <a:pt x="22" y="45"/>
                    <a:pt x="25" y="36"/>
                  </a:cubicBezTo>
                  <a:cubicBezTo>
                    <a:pt x="29" y="26"/>
                    <a:pt x="33" y="16"/>
                    <a:pt x="37" y="5"/>
                  </a:cubicBezTo>
                  <a:cubicBezTo>
                    <a:pt x="38" y="2"/>
                    <a:pt x="42" y="0"/>
                    <a:pt x="46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5"/>
            <p:cNvSpPr/>
            <p:nvPr/>
          </p:nvSpPr>
          <p:spPr bwMode="auto">
            <a:xfrm>
              <a:off x="9228139" y="3663950"/>
              <a:ext cx="233363" cy="463550"/>
            </a:xfrm>
            <a:custGeom>
              <a:avLst/>
              <a:gdLst>
                <a:gd name="T0" fmla="*/ 50 w 55"/>
                <a:gd name="T1" fmla="*/ 2 h 109"/>
                <a:gd name="T2" fmla="*/ 50 w 55"/>
                <a:gd name="T3" fmla="*/ 2 h 109"/>
                <a:gd name="T4" fmla="*/ 54 w 55"/>
                <a:gd name="T5" fmla="*/ 11 h 109"/>
                <a:gd name="T6" fmla="*/ 41 w 55"/>
                <a:gd name="T7" fmla="*/ 41 h 109"/>
                <a:gd name="T8" fmla="*/ 29 w 55"/>
                <a:gd name="T9" fmla="*/ 67 h 109"/>
                <a:gd name="T10" fmla="*/ 19 w 55"/>
                <a:gd name="T11" fmla="*/ 89 h 109"/>
                <a:gd name="T12" fmla="*/ 11 w 55"/>
                <a:gd name="T13" fmla="*/ 109 h 109"/>
                <a:gd name="T14" fmla="*/ 0 w 55"/>
                <a:gd name="T15" fmla="*/ 104 h 109"/>
                <a:gd name="T16" fmla="*/ 8 w 55"/>
                <a:gd name="T17" fmla="*/ 84 h 109"/>
                <a:gd name="T18" fmla="*/ 17 w 55"/>
                <a:gd name="T19" fmla="*/ 62 h 109"/>
                <a:gd name="T20" fmla="*/ 28 w 55"/>
                <a:gd name="T21" fmla="*/ 36 h 109"/>
                <a:gd name="T22" fmla="*/ 40 w 55"/>
                <a:gd name="T23" fmla="*/ 5 h 109"/>
                <a:gd name="T24" fmla="*/ 50 w 55"/>
                <a:gd name="T2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9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4" y="3"/>
                    <a:pt x="55" y="8"/>
                    <a:pt x="54" y="11"/>
                  </a:cubicBezTo>
                  <a:cubicBezTo>
                    <a:pt x="49" y="22"/>
                    <a:pt x="45" y="32"/>
                    <a:pt x="41" y="41"/>
                  </a:cubicBezTo>
                  <a:cubicBezTo>
                    <a:pt x="37" y="50"/>
                    <a:pt x="33" y="59"/>
                    <a:pt x="29" y="67"/>
                  </a:cubicBezTo>
                  <a:cubicBezTo>
                    <a:pt x="26" y="75"/>
                    <a:pt x="23" y="82"/>
                    <a:pt x="19" y="89"/>
                  </a:cubicBezTo>
                  <a:cubicBezTo>
                    <a:pt x="16" y="96"/>
                    <a:pt x="13" y="103"/>
                    <a:pt x="11" y="109"/>
                  </a:cubicBezTo>
                  <a:cubicBezTo>
                    <a:pt x="7" y="107"/>
                    <a:pt x="3" y="106"/>
                    <a:pt x="0" y="104"/>
                  </a:cubicBezTo>
                  <a:cubicBezTo>
                    <a:pt x="2" y="98"/>
                    <a:pt x="5" y="91"/>
                    <a:pt x="8" y="84"/>
                  </a:cubicBezTo>
                  <a:cubicBezTo>
                    <a:pt x="11" y="77"/>
                    <a:pt x="14" y="70"/>
                    <a:pt x="17" y="62"/>
                  </a:cubicBezTo>
                  <a:cubicBezTo>
                    <a:pt x="20" y="53"/>
                    <a:pt x="24" y="45"/>
                    <a:pt x="28" y="36"/>
                  </a:cubicBezTo>
                  <a:cubicBezTo>
                    <a:pt x="31" y="26"/>
                    <a:pt x="35" y="16"/>
                    <a:pt x="40" y="5"/>
                  </a:cubicBezTo>
                  <a:cubicBezTo>
                    <a:pt x="41" y="2"/>
                    <a:pt x="46" y="0"/>
                    <a:pt x="50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9275764" y="3689350"/>
              <a:ext cx="249238" cy="455613"/>
            </a:xfrm>
            <a:custGeom>
              <a:avLst/>
              <a:gdLst>
                <a:gd name="T0" fmla="*/ 53 w 59"/>
                <a:gd name="T1" fmla="*/ 2 h 107"/>
                <a:gd name="T2" fmla="*/ 53 w 59"/>
                <a:gd name="T3" fmla="*/ 2 h 107"/>
                <a:gd name="T4" fmla="*/ 57 w 59"/>
                <a:gd name="T5" fmla="*/ 11 h 107"/>
                <a:gd name="T6" fmla="*/ 43 w 59"/>
                <a:gd name="T7" fmla="*/ 41 h 107"/>
                <a:gd name="T8" fmla="*/ 30 w 59"/>
                <a:gd name="T9" fmla="*/ 66 h 107"/>
                <a:gd name="T10" fmla="*/ 20 w 59"/>
                <a:gd name="T11" fmla="*/ 88 h 107"/>
                <a:gd name="T12" fmla="*/ 10 w 59"/>
                <a:gd name="T13" fmla="*/ 107 h 107"/>
                <a:gd name="T14" fmla="*/ 0 w 59"/>
                <a:gd name="T15" fmla="*/ 103 h 107"/>
                <a:gd name="T16" fmla="*/ 8 w 59"/>
                <a:gd name="T17" fmla="*/ 83 h 107"/>
                <a:gd name="T18" fmla="*/ 18 w 59"/>
                <a:gd name="T19" fmla="*/ 61 h 107"/>
                <a:gd name="T20" fmla="*/ 30 w 59"/>
                <a:gd name="T21" fmla="*/ 35 h 107"/>
                <a:gd name="T22" fmla="*/ 43 w 59"/>
                <a:gd name="T23" fmla="*/ 5 h 107"/>
                <a:gd name="T24" fmla="*/ 53 w 59"/>
                <a:gd name="T2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07">
                  <a:moveTo>
                    <a:pt x="53" y="2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7" y="3"/>
                    <a:pt x="59" y="8"/>
                    <a:pt x="57" y="11"/>
                  </a:cubicBezTo>
                  <a:cubicBezTo>
                    <a:pt x="52" y="22"/>
                    <a:pt x="47" y="31"/>
                    <a:pt x="43" y="41"/>
                  </a:cubicBezTo>
                  <a:cubicBezTo>
                    <a:pt x="38" y="50"/>
                    <a:pt x="34" y="58"/>
                    <a:pt x="30" y="66"/>
                  </a:cubicBezTo>
                  <a:cubicBezTo>
                    <a:pt x="27" y="74"/>
                    <a:pt x="23" y="81"/>
                    <a:pt x="20" y="88"/>
                  </a:cubicBezTo>
                  <a:cubicBezTo>
                    <a:pt x="16" y="95"/>
                    <a:pt x="13" y="101"/>
                    <a:pt x="10" y="107"/>
                  </a:cubicBezTo>
                  <a:cubicBezTo>
                    <a:pt x="7" y="106"/>
                    <a:pt x="3" y="104"/>
                    <a:pt x="0" y="103"/>
                  </a:cubicBezTo>
                  <a:cubicBezTo>
                    <a:pt x="2" y="97"/>
                    <a:pt x="5" y="90"/>
                    <a:pt x="8" y="83"/>
                  </a:cubicBezTo>
                  <a:cubicBezTo>
                    <a:pt x="12" y="76"/>
                    <a:pt x="15" y="69"/>
                    <a:pt x="18" y="61"/>
                  </a:cubicBezTo>
                  <a:cubicBezTo>
                    <a:pt x="22" y="53"/>
                    <a:pt x="26" y="44"/>
                    <a:pt x="30" y="35"/>
                  </a:cubicBezTo>
                  <a:cubicBezTo>
                    <a:pt x="34" y="26"/>
                    <a:pt x="38" y="16"/>
                    <a:pt x="43" y="5"/>
                  </a:cubicBezTo>
                  <a:cubicBezTo>
                    <a:pt x="44" y="2"/>
                    <a:pt x="49" y="0"/>
                    <a:pt x="53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7"/>
            <p:cNvSpPr/>
            <p:nvPr/>
          </p:nvSpPr>
          <p:spPr bwMode="auto">
            <a:xfrm>
              <a:off x="9317039" y="3714750"/>
              <a:ext cx="268288" cy="450850"/>
            </a:xfrm>
            <a:custGeom>
              <a:avLst/>
              <a:gdLst>
                <a:gd name="T0" fmla="*/ 57 w 63"/>
                <a:gd name="T1" fmla="*/ 2 h 106"/>
                <a:gd name="T2" fmla="*/ 57 w 63"/>
                <a:gd name="T3" fmla="*/ 2 h 106"/>
                <a:gd name="T4" fmla="*/ 61 w 63"/>
                <a:gd name="T5" fmla="*/ 11 h 106"/>
                <a:gd name="T6" fmla="*/ 46 w 63"/>
                <a:gd name="T7" fmla="*/ 40 h 106"/>
                <a:gd name="T8" fmla="*/ 33 w 63"/>
                <a:gd name="T9" fmla="*/ 65 h 106"/>
                <a:gd name="T10" fmla="*/ 21 w 63"/>
                <a:gd name="T11" fmla="*/ 87 h 106"/>
                <a:gd name="T12" fmla="*/ 11 w 63"/>
                <a:gd name="T13" fmla="*/ 106 h 106"/>
                <a:gd name="T14" fmla="*/ 0 w 63"/>
                <a:gd name="T15" fmla="*/ 101 h 106"/>
                <a:gd name="T16" fmla="*/ 10 w 63"/>
                <a:gd name="T17" fmla="*/ 82 h 106"/>
                <a:gd name="T18" fmla="*/ 20 w 63"/>
                <a:gd name="T19" fmla="*/ 60 h 106"/>
                <a:gd name="T20" fmla="*/ 33 w 63"/>
                <a:gd name="T21" fmla="*/ 35 h 106"/>
                <a:gd name="T22" fmla="*/ 47 w 63"/>
                <a:gd name="T23" fmla="*/ 5 h 106"/>
                <a:gd name="T24" fmla="*/ 57 w 63"/>
                <a:gd name="T2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61" y="3"/>
                    <a:pt x="63" y="8"/>
                    <a:pt x="61" y="11"/>
                  </a:cubicBezTo>
                  <a:cubicBezTo>
                    <a:pt x="56" y="21"/>
                    <a:pt x="51" y="31"/>
                    <a:pt x="46" y="40"/>
                  </a:cubicBezTo>
                  <a:cubicBezTo>
                    <a:pt x="41" y="49"/>
                    <a:pt x="37" y="57"/>
                    <a:pt x="33" y="65"/>
                  </a:cubicBezTo>
                  <a:cubicBezTo>
                    <a:pt x="29" y="73"/>
                    <a:pt x="25" y="80"/>
                    <a:pt x="21" y="87"/>
                  </a:cubicBezTo>
                  <a:cubicBezTo>
                    <a:pt x="18" y="94"/>
                    <a:pt x="14" y="100"/>
                    <a:pt x="11" y="106"/>
                  </a:cubicBezTo>
                  <a:cubicBezTo>
                    <a:pt x="7" y="104"/>
                    <a:pt x="4" y="103"/>
                    <a:pt x="0" y="101"/>
                  </a:cubicBezTo>
                  <a:cubicBezTo>
                    <a:pt x="3" y="95"/>
                    <a:pt x="6" y="89"/>
                    <a:pt x="10" y="82"/>
                  </a:cubicBezTo>
                  <a:cubicBezTo>
                    <a:pt x="13" y="75"/>
                    <a:pt x="17" y="68"/>
                    <a:pt x="20" y="60"/>
                  </a:cubicBezTo>
                  <a:cubicBezTo>
                    <a:pt x="24" y="52"/>
                    <a:pt x="28" y="44"/>
                    <a:pt x="33" y="35"/>
                  </a:cubicBezTo>
                  <a:cubicBezTo>
                    <a:pt x="37" y="25"/>
                    <a:pt x="42" y="16"/>
                    <a:pt x="47" y="5"/>
                  </a:cubicBezTo>
                  <a:cubicBezTo>
                    <a:pt x="49" y="2"/>
                    <a:pt x="53" y="0"/>
                    <a:pt x="57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8"/>
            <p:cNvSpPr/>
            <p:nvPr/>
          </p:nvSpPr>
          <p:spPr bwMode="auto">
            <a:xfrm>
              <a:off x="9364664" y="3741738"/>
              <a:ext cx="279400" cy="441325"/>
            </a:xfrm>
            <a:custGeom>
              <a:avLst/>
              <a:gdLst>
                <a:gd name="T0" fmla="*/ 61 w 66"/>
                <a:gd name="T1" fmla="*/ 2 h 104"/>
                <a:gd name="T2" fmla="*/ 61 w 66"/>
                <a:gd name="T3" fmla="*/ 2 h 104"/>
                <a:gd name="T4" fmla="*/ 64 w 66"/>
                <a:gd name="T5" fmla="*/ 11 h 104"/>
                <a:gd name="T6" fmla="*/ 48 w 66"/>
                <a:gd name="T7" fmla="*/ 40 h 104"/>
                <a:gd name="T8" fmla="*/ 34 w 66"/>
                <a:gd name="T9" fmla="*/ 64 h 104"/>
                <a:gd name="T10" fmla="*/ 21 w 66"/>
                <a:gd name="T11" fmla="*/ 86 h 104"/>
                <a:gd name="T12" fmla="*/ 11 w 66"/>
                <a:gd name="T13" fmla="*/ 104 h 104"/>
                <a:gd name="T14" fmla="*/ 0 w 66"/>
                <a:gd name="T15" fmla="*/ 100 h 104"/>
                <a:gd name="T16" fmla="*/ 10 w 66"/>
                <a:gd name="T17" fmla="*/ 81 h 104"/>
                <a:gd name="T18" fmla="*/ 22 w 66"/>
                <a:gd name="T19" fmla="*/ 59 h 104"/>
                <a:gd name="T20" fmla="*/ 35 w 66"/>
                <a:gd name="T21" fmla="*/ 34 h 104"/>
                <a:gd name="T22" fmla="*/ 50 w 66"/>
                <a:gd name="T23" fmla="*/ 5 h 104"/>
                <a:gd name="T24" fmla="*/ 61 w 66"/>
                <a:gd name="T2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5" y="3"/>
                    <a:pt x="66" y="8"/>
                    <a:pt x="64" y="11"/>
                  </a:cubicBezTo>
                  <a:cubicBezTo>
                    <a:pt x="58" y="21"/>
                    <a:pt x="53" y="31"/>
                    <a:pt x="48" y="40"/>
                  </a:cubicBezTo>
                  <a:cubicBezTo>
                    <a:pt x="43" y="48"/>
                    <a:pt x="38" y="56"/>
                    <a:pt x="34" y="64"/>
                  </a:cubicBezTo>
                  <a:cubicBezTo>
                    <a:pt x="29" y="72"/>
                    <a:pt x="25" y="79"/>
                    <a:pt x="21" y="86"/>
                  </a:cubicBezTo>
                  <a:cubicBezTo>
                    <a:pt x="18" y="92"/>
                    <a:pt x="14" y="98"/>
                    <a:pt x="11" y="104"/>
                  </a:cubicBezTo>
                  <a:cubicBezTo>
                    <a:pt x="7" y="103"/>
                    <a:pt x="4" y="101"/>
                    <a:pt x="0" y="100"/>
                  </a:cubicBezTo>
                  <a:cubicBezTo>
                    <a:pt x="3" y="94"/>
                    <a:pt x="7" y="88"/>
                    <a:pt x="10" y="81"/>
                  </a:cubicBezTo>
                  <a:cubicBezTo>
                    <a:pt x="14" y="74"/>
                    <a:pt x="18" y="67"/>
                    <a:pt x="22" y="59"/>
                  </a:cubicBezTo>
                  <a:cubicBezTo>
                    <a:pt x="26" y="51"/>
                    <a:pt x="30" y="43"/>
                    <a:pt x="35" y="34"/>
                  </a:cubicBezTo>
                  <a:cubicBezTo>
                    <a:pt x="40" y="25"/>
                    <a:pt x="45" y="15"/>
                    <a:pt x="50" y="5"/>
                  </a:cubicBezTo>
                  <a:cubicBezTo>
                    <a:pt x="52" y="2"/>
                    <a:pt x="57" y="0"/>
                    <a:pt x="61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9"/>
            <p:cNvSpPr/>
            <p:nvPr/>
          </p:nvSpPr>
          <p:spPr bwMode="auto">
            <a:xfrm>
              <a:off x="9410701" y="3767138"/>
              <a:ext cx="293688" cy="436563"/>
            </a:xfrm>
            <a:custGeom>
              <a:avLst/>
              <a:gdLst>
                <a:gd name="T0" fmla="*/ 64 w 69"/>
                <a:gd name="T1" fmla="*/ 2 h 103"/>
                <a:gd name="T2" fmla="*/ 64 w 69"/>
                <a:gd name="T3" fmla="*/ 2 h 103"/>
                <a:gd name="T4" fmla="*/ 67 w 69"/>
                <a:gd name="T5" fmla="*/ 11 h 103"/>
                <a:gd name="T6" fmla="*/ 50 w 69"/>
                <a:gd name="T7" fmla="*/ 39 h 103"/>
                <a:gd name="T8" fmla="*/ 35 w 69"/>
                <a:gd name="T9" fmla="*/ 63 h 103"/>
                <a:gd name="T10" fmla="*/ 22 w 69"/>
                <a:gd name="T11" fmla="*/ 84 h 103"/>
                <a:gd name="T12" fmla="*/ 10 w 69"/>
                <a:gd name="T13" fmla="*/ 103 h 103"/>
                <a:gd name="T14" fmla="*/ 0 w 69"/>
                <a:gd name="T15" fmla="*/ 98 h 103"/>
                <a:gd name="T16" fmla="*/ 10 w 69"/>
                <a:gd name="T17" fmla="*/ 80 h 103"/>
                <a:gd name="T18" fmla="*/ 23 w 69"/>
                <a:gd name="T19" fmla="*/ 58 h 103"/>
                <a:gd name="T20" fmla="*/ 37 w 69"/>
                <a:gd name="T21" fmla="*/ 34 h 103"/>
                <a:gd name="T22" fmla="*/ 53 w 69"/>
                <a:gd name="T23" fmla="*/ 5 h 103"/>
                <a:gd name="T24" fmla="*/ 64 w 69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3">
                  <a:moveTo>
                    <a:pt x="64" y="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8" y="4"/>
                    <a:pt x="69" y="8"/>
                    <a:pt x="67" y="11"/>
                  </a:cubicBezTo>
                  <a:cubicBezTo>
                    <a:pt x="61" y="21"/>
                    <a:pt x="55" y="30"/>
                    <a:pt x="50" y="39"/>
                  </a:cubicBezTo>
                  <a:cubicBezTo>
                    <a:pt x="45" y="48"/>
                    <a:pt x="40" y="56"/>
                    <a:pt x="35" y="63"/>
                  </a:cubicBezTo>
                  <a:cubicBezTo>
                    <a:pt x="30" y="71"/>
                    <a:pt x="26" y="78"/>
                    <a:pt x="22" y="84"/>
                  </a:cubicBezTo>
                  <a:cubicBezTo>
                    <a:pt x="18" y="91"/>
                    <a:pt x="14" y="97"/>
                    <a:pt x="10" y="103"/>
                  </a:cubicBezTo>
                  <a:cubicBezTo>
                    <a:pt x="7" y="101"/>
                    <a:pt x="3" y="100"/>
                    <a:pt x="0" y="98"/>
                  </a:cubicBezTo>
                  <a:cubicBezTo>
                    <a:pt x="3" y="92"/>
                    <a:pt x="7" y="86"/>
                    <a:pt x="10" y="80"/>
                  </a:cubicBezTo>
                  <a:cubicBezTo>
                    <a:pt x="14" y="73"/>
                    <a:pt x="18" y="66"/>
                    <a:pt x="23" y="58"/>
                  </a:cubicBezTo>
                  <a:cubicBezTo>
                    <a:pt x="27" y="50"/>
                    <a:pt x="32" y="42"/>
                    <a:pt x="37" y="34"/>
                  </a:cubicBezTo>
                  <a:cubicBezTo>
                    <a:pt x="42" y="25"/>
                    <a:pt x="47" y="15"/>
                    <a:pt x="53" y="5"/>
                  </a:cubicBezTo>
                  <a:cubicBezTo>
                    <a:pt x="55" y="2"/>
                    <a:pt x="60" y="0"/>
                    <a:pt x="64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0"/>
            <p:cNvSpPr/>
            <p:nvPr/>
          </p:nvSpPr>
          <p:spPr bwMode="auto">
            <a:xfrm>
              <a:off x="9453564" y="3792538"/>
              <a:ext cx="314325" cy="428625"/>
            </a:xfrm>
            <a:custGeom>
              <a:avLst/>
              <a:gdLst>
                <a:gd name="T0" fmla="*/ 68 w 74"/>
                <a:gd name="T1" fmla="*/ 2 h 101"/>
                <a:gd name="T2" fmla="*/ 68 w 74"/>
                <a:gd name="T3" fmla="*/ 2 h 101"/>
                <a:gd name="T4" fmla="*/ 71 w 74"/>
                <a:gd name="T5" fmla="*/ 11 h 101"/>
                <a:gd name="T6" fmla="*/ 53 w 74"/>
                <a:gd name="T7" fmla="*/ 39 h 101"/>
                <a:gd name="T8" fmla="*/ 37 w 74"/>
                <a:gd name="T9" fmla="*/ 63 h 101"/>
                <a:gd name="T10" fmla="*/ 23 w 74"/>
                <a:gd name="T11" fmla="*/ 83 h 101"/>
                <a:gd name="T12" fmla="*/ 11 w 74"/>
                <a:gd name="T13" fmla="*/ 101 h 101"/>
                <a:gd name="T14" fmla="*/ 0 w 74"/>
                <a:gd name="T15" fmla="*/ 97 h 101"/>
                <a:gd name="T16" fmla="*/ 12 w 74"/>
                <a:gd name="T17" fmla="*/ 78 h 101"/>
                <a:gd name="T18" fmla="*/ 25 w 74"/>
                <a:gd name="T19" fmla="*/ 57 h 101"/>
                <a:gd name="T20" fmla="*/ 40 w 74"/>
                <a:gd name="T21" fmla="*/ 33 h 101"/>
                <a:gd name="T22" fmla="*/ 57 w 74"/>
                <a:gd name="T23" fmla="*/ 5 h 101"/>
                <a:gd name="T24" fmla="*/ 68 w 74"/>
                <a:gd name="T2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1">
                  <a:moveTo>
                    <a:pt x="68" y="2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72" y="4"/>
                    <a:pt x="74" y="8"/>
                    <a:pt x="71" y="11"/>
                  </a:cubicBezTo>
                  <a:cubicBezTo>
                    <a:pt x="65" y="21"/>
                    <a:pt x="59" y="30"/>
                    <a:pt x="53" y="39"/>
                  </a:cubicBezTo>
                  <a:cubicBezTo>
                    <a:pt x="47" y="47"/>
                    <a:pt x="42" y="55"/>
                    <a:pt x="37" y="63"/>
                  </a:cubicBezTo>
                  <a:cubicBezTo>
                    <a:pt x="32" y="70"/>
                    <a:pt x="28" y="77"/>
                    <a:pt x="23" y="83"/>
                  </a:cubicBezTo>
                  <a:cubicBezTo>
                    <a:pt x="19" y="90"/>
                    <a:pt x="15" y="96"/>
                    <a:pt x="11" y="101"/>
                  </a:cubicBezTo>
                  <a:cubicBezTo>
                    <a:pt x="8" y="100"/>
                    <a:pt x="4" y="98"/>
                    <a:pt x="0" y="97"/>
                  </a:cubicBezTo>
                  <a:cubicBezTo>
                    <a:pt x="4" y="91"/>
                    <a:pt x="8" y="85"/>
                    <a:pt x="12" y="78"/>
                  </a:cubicBezTo>
                  <a:cubicBezTo>
                    <a:pt x="16" y="72"/>
                    <a:pt x="20" y="65"/>
                    <a:pt x="25" y="57"/>
                  </a:cubicBezTo>
                  <a:cubicBezTo>
                    <a:pt x="30" y="50"/>
                    <a:pt x="35" y="42"/>
                    <a:pt x="40" y="33"/>
                  </a:cubicBezTo>
                  <a:cubicBezTo>
                    <a:pt x="45" y="24"/>
                    <a:pt x="51" y="15"/>
                    <a:pt x="57" y="5"/>
                  </a:cubicBezTo>
                  <a:cubicBezTo>
                    <a:pt x="59" y="2"/>
                    <a:pt x="64" y="0"/>
                    <a:pt x="68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1"/>
            <p:cNvSpPr/>
            <p:nvPr/>
          </p:nvSpPr>
          <p:spPr bwMode="auto">
            <a:xfrm>
              <a:off x="9499601" y="3817938"/>
              <a:ext cx="327025" cy="423863"/>
            </a:xfrm>
            <a:custGeom>
              <a:avLst/>
              <a:gdLst>
                <a:gd name="T0" fmla="*/ 72 w 77"/>
                <a:gd name="T1" fmla="*/ 2 h 100"/>
                <a:gd name="T2" fmla="*/ 72 w 77"/>
                <a:gd name="T3" fmla="*/ 2 h 100"/>
                <a:gd name="T4" fmla="*/ 75 w 77"/>
                <a:gd name="T5" fmla="*/ 11 h 100"/>
                <a:gd name="T6" fmla="*/ 55 w 77"/>
                <a:gd name="T7" fmla="*/ 38 h 100"/>
                <a:gd name="T8" fmla="*/ 38 w 77"/>
                <a:gd name="T9" fmla="*/ 62 h 100"/>
                <a:gd name="T10" fmla="*/ 24 w 77"/>
                <a:gd name="T11" fmla="*/ 82 h 100"/>
                <a:gd name="T12" fmla="*/ 11 w 77"/>
                <a:gd name="T13" fmla="*/ 100 h 100"/>
                <a:gd name="T14" fmla="*/ 0 w 77"/>
                <a:gd name="T15" fmla="*/ 95 h 100"/>
                <a:gd name="T16" fmla="*/ 12 w 77"/>
                <a:gd name="T17" fmla="*/ 77 h 100"/>
                <a:gd name="T18" fmla="*/ 26 w 77"/>
                <a:gd name="T19" fmla="*/ 57 h 100"/>
                <a:gd name="T20" fmla="*/ 42 w 77"/>
                <a:gd name="T21" fmla="*/ 33 h 100"/>
                <a:gd name="T22" fmla="*/ 60 w 77"/>
                <a:gd name="T23" fmla="*/ 5 h 100"/>
                <a:gd name="T24" fmla="*/ 72 w 77"/>
                <a:gd name="T2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0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6" y="4"/>
                    <a:pt x="77" y="8"/>
                    <a:pt x="75" y="11"/>
                  </a:cubicBezTo>
                  <a:cubicBezTo>
                    <a:pt x="68" y="21"/>
                    <a:pt x="61" y="30"/>
                    <a:pt x="55" y="38"/>
                  </a:cubicBezTo>
                  <a:cubicBezTo>
                    <a:pt x="49" y="46"/>
                    <a:pt x="44" y="54"/>
                    <a:pt x="38" y="62"/>
                  </a:cubicBezTo>
                  <a:cubicBezTo>
                    <a:pt x="33" y="69"/>
                    <a:pt x="28" y="76"/>
                    <a:pt x="24" y="82"/>
                  </a:cubicBezTo>
                  <a:cubicBezTo>
                    <a:pt x="19" y="88"/>
                    <a:pt x="15" y="94"/>
                    <a:pt x="11" y="100"/>
                  </a:cubicBezTo>
                  <a:cubicBezTo>
                    <a:pt x="7" y="98"/>
                    <a:pt x="4" y="97"/>
                    <a:pt x="0" y="95"/>
                  </a:cubicBezTo>
                  <a:cubicBezTo>
                    <a:pt x="4" y="90"/>
                    <a:pt x="8" y="84"/>
                    <a:pt x="12" y="77"/>
                  </a:cubicBezTo>
                  <a:cubicBezTo>
                    <a:pt x="17" y="71"/>
                    <a:pt x="21" y="64"/>
                    <a:pt x="26" y="57"/>
                  </a:cubicBezTo>
                  <a:cubicBezTo>
                    <a:pt x="31" y="49"/>
                    <a:pt x="36" y="41"/>
                    <a:pt x="42" y="33"/>
                  </a:cubicBezTo>
                  <a:cubicBezTo>
                    <a:pt x="48" y="24"/>
                    <a:pt x="54" y="15"/>
                    <a:pt x="60" y="5"/>
                  </a:cubicBezTo>
                  <a:cubicBezTo>
                    <a:pt x="63" y="2"/>
                    <a:pt x="68" y="0"/>
                    <a:pt x="7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2"/>
            <p:cNvSpPr/>
            <p:nvPr/>
          </p:nvSpPr>
          <p:spPr bwMode="auto">
            <a:xfrm>
              <a:off x="9547226" y="3843338"/>
              <a:ext cx="339725" cy="419100"/>
            </a:xfrm>
            <a:custGeom>
              <a:avLst/>
              <a:gdLst>
                <a:gd name="T0" fmla="*/ 75 w 80"/>
                <a:gd name="T1" fmla="*/ 2 h 99"/>
                <a:gd name="T2" fmla="*/ 75 w 80"/>
                <a:gd name="T3" fmla="*/ 2 h 99"/>
                <a:gd name="T4" fmla="*/ 78 w 80"/>
                <a:gd name="T5" fmla="*/ 11 h 99"/>
                <a:gd name="T6" fmla="*/ 57 w 80"/>
                <a:gd name="T7" fmla="*/ 38 h 99"/>
                <a:gd name="T8" fmla="*/ 39 w 80"/>
                <a:gd name="T9" fmla="*/ 61 h 99"/>
                <a:gd name="T10" fmla="*/ 24 w 80"/>
                <a:gd name="T11" fmla="*/ 81 h 99"/>
                <a:gd name="T12" fmla="*/ 10 w 80"/>
                <a:gd name="T13" fmla="*/ 99 h 99"/>
                <a:gd name="T14" fmla="*/ 0 w 80"/>
                <a:gd name="T15" fmla="*/ 94 h 99"/>
                <a:gd name="T16" fmla="*/ 13 w 80"/>
                <a:gd name="T17" fmla="*/ 76 h 99"/>
                <a:gd name="T18" fmla="*/ 27 w 80"/>
                <a:gd name="T19" fmla="*/ 56 h 99"/>
                <a:gd name="T20" fmla="*/ 44 w 80"/>
                <a:gd name="T21" fmla="*/ 32 h 99"/>
                <a:gd name="T22" fmla="*/ 64 w 80"/>
                <a:gd name="T23" fmla="*/ 5 h 99"/>
                <a:gd name="T24" fmla="*/ 75 w 80"/>
                <a:gd name="T2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9"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9" y="4"/>
                    <a:pt x="80" y="8"/>
                    <a:pt x="78" y="11"/>
                  </a:cubicBezTo>
                  <a:cubicBezTo>
                    <a:pt x="70" y="20"/>
                    <a:pt x="64" y="29"/>
                    <a:pt x="57" y="38"/>
                  </a:cubicBezTo>
                  <a:cubicBezTo>
                    <a:pt x="51" y="46"/>
                    <a:pt x="45" y="54"/>
                    <a:pt x="39" y="61"/>
                  </a:cubicBezTo>
                  <a:cubicBezTo>
                    <a:pt x="34" y="68"/>
                    <a:pt x="29" y="74"/>
                    <a:pt x="24" y="81"/>
                  </a:cubicBezTo>
                  <a:cubicBezTo>
                    <a:pt x="19" y="87"/>
                    <a:pt x="15" y="93"/>
                    <a:pt x="10" y="99"/>
                  </a:cubicBezTo>
                  <a:cubicBezTo>
                    <a:pt x="7" y="97"/>
                    <a:pt x="3" y="95"/>
                    <a:pt x="0" y="94"/>
                  </a:cubicBezTo>
                  <a:cubicBezTo>
                    <a:pt x="4" y="88"/>
                    <a:pt x="8" y="82"/>
                    <a:pt x="13" y="76"/>
                  </a:cubicBezTo>
                  <a:cubicBezTo>
                    <a:pt x="17" y="70"/>
                    <a:pt x="22" y="63"/>
                    <a:pt x="27" y="56"/>
                  </a:cubicBezTo>
                  <a:cubicBezTo>
                    <a:pt x="33" y="48"/>
                    <a:pt x="38" y="40"/>
                    <a:pt x="44" y="32"/>
                  </a:cubicBezTo>
                  <a:cubicBezTo>
                    <a:pt x="50" y="24"/>
                    <a:pt x="57" y="15"/>
                    <a:pt x="64" y="5"/>
                  </a:cubicBezTo>
                  <a:cubicBezTo>
                    <a:pt x="66" y="2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3"/>
            <p:cNvSpPr/>
            <p:nvPr/>
          </p:nvSpPr>
          <p:spPr bwMode="auto">
            <a:xfrm>
              <a:off x="9588501" y="3868738"/>
              <a:ext cx="361950" cy="411163"/>
            </a:xfrm>
            <a:custGeom>
              <a:avLst/>
              <a:gdLst>
                <a:gd name="T0" fmla="*/ 79 w 85"/>
                <a:gd name="T1" fmla="*/ 2 h 97"/>
                <a:gd name="T2" fmla="*/ 79 w 85"/>
                <a:gd name="T3" fmla="*/ 2 h 97"/>
                <a:gd name="T4" fmla="*/ 82 w 85"/>
                <a:gd name="T5" fmla="*/ 11 h 97"/>
                <a:gd name="T6" fmla="*/ 60 w 85"/>
                <a:gd name="T7" fmla="*/ 37 h 97"/>
                <a:gd name="T8" fmla="*/ 42 w 85"/>
                <a:gd name="T9" fmla="*/ 60 h 97"/>
                <a:gd name="T10" fmla="*/ 25 w 85"/>
                <a:gd name="T11" fmla="*/ 80 h 97"/>
                <a:gd name="T12" fmla="*/ 11 w 85"/>
                <a:gd name="T13" fmla="*/ 97 h 97"/>
                <a:gd name="T14" fmla="*/ 0 w 85"/>
                <a:gd name="T15" fmla="*/ 93 h 97"/>
                <a:gd name="T16" fmla="*/ 14 w 85"/>
                <a:gd name="T17" fmla="*/ 75 h 97"/>
                <a:gd name="T18" fmla="*/ 29 w 85"/>
                <a:gd name="T19" fmla="*/ 55 h 97"/>
                <a:gd name="T20" fmla="*/ 47 w 85"/>
                <a:gd name="T21" fmla="*/ 32 h 97"/>
                <a:gd name="T22" fmla="*/ 68 w 85"/>
                <a:gd name="T23" fmla="*/ 5 h 97"/>
                <a:gd name="T24" fmla="*/ 79 w 85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7"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83" y="4"/>
                    <a:pt x="85" y="8"/>
                    <a:pt x="82" y="11"/>
                  </a:cubicBezTo>
                  <a:cubicBezTo>
                    <a:pt x="74" y="20"/>
                    <a:pt x="67" y="29"/>
                    <a:pt x="60" y="37"/>
                  </a:cubicBezTo>
                  <a:cubicBezTo>
                    <a:pt x="54" y="45"/>
                    <a:pt x="48" y="53"/>
                    <a:pt x="42" y="60"/>
                  </a:cubicBezTo>
                  <a:cubicBezTo>
                    <a:pt x="36" y="67"/>
                    <a:pt x="31" y="73"/>
                    <a:pt x="25" y="80"/>
                  </a:cubicBezTo>
                  <a:cubicBezTo>
                    <a:pt x="20" y="86"/>
                    <a:pt x="16" y="91"/>
                    <a:pt x="11" y="97"/>
                  </a:cubicBezTo>
                  <a:cubicBezTo>
                    <a:pt x="8" y="96"/>
                    <a:pt x="4" y="94"/>
                    <a:pt x="0" y="93"/>
                  </a:cubicBezTo>
                  <a:cubicBezTo>
                    <a:pt x="5" y="87"/>
                    <a:pt x="9" y="81"/>
                    <a:pt x="14" y="75"/>
                  </a:cubicBezTo>
                  <a:cubicBezTo>
                    <a:pt x="19" y="68"/>
                    <a:pt x="24" y="62"/>
                    <a:pt x="29" y="55"/>
                  </a:cubicBezTo>
                  <a:cubicBezTo>
                    <a:pt x="35" y="48"/>
                    <a:pt x="41" y="40"/>
                    <a:pt x="47" y="32"/>
                  </a:cubicBezTo>
                  <a:cubicBezTo>
                    <a:pt x="54" y="23"/>
                    <a:pt x="60" y="14"/>
                    <a:pt x="68" y="5"/>
                  </a:cubicBezTo>
                  <a:cubicBezTo>
                    <a:pt x="70" y="2"/>
                    <a:pt x="75" y="0"/>
                    <a:pt x="79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4"/>
            <p:cNvSpPr/>
            <p:nvPr/>
          </p:nvSpPr>
          <p:spPr bwMode="auto">
            <a:xfrm>
              <a:off x="9240839" y="3417888"/>
              <a:ext cx="755650" cy="446088"/>
            </a:xfrm>
            <a:custGeom>
              <a:avLst/>
              <a:gdLst>
                <a:gd name="T0" fmla="*/ 0 w 178"/>
                <a:gd name="T1" fmla="*/ 9 h 105"/>
                <a:gd name="T2" fmla="*/ 26 w 178"/>
                <a:gd name="T3" fmla="*/ 36 h 105"/>
                <a:gd name="T4" fmla="*/ 92 w 178"/>
                <a:gd name="T5" fmla="*/ 77 h 105"/>
                <a:gd name="T6" fmla="*/ 145 w 178"/>
                <a:gd name="T7" fmla="*/ 94 h 105"/>
                <a:gd name="T8" fmla="*/ 172 w 178"/>
                <a:gd name="T9" fmla="*/ 79 h 105"/>
                <a:gd name="T10" fmla="*/ 84 w 178"/>
                <a:gd name="T11" fmla="*/ 19 h 105"/>
                <a:gd name="T12" fmla="*/ 31 w 178"/>
                <a:gd name="T13" fmla="*/ 6 h 105"/>
                <a:gd name="T14" fmla="*/ 0 w 178"/>
                <a:gd name="T15" fmla="*/ 9 h 105"/>
                <a:gd name="T16" fmla="*/ 0 w 178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05">
                  <a:moveTo>
                    <a:pt x="0" y="9"/>
                  </a:moveTo>
                  <a:cubicBezTo>
                    <a:pt x="12" y="9"/>
                    <a:pt x="8" y="20"/>
                    <a:pt x="26" y="36"/>
                  </a:cubicBezTo>
                  <a:cubicBezTo>
                    <a:pt x="41" y="52"/>
                    <a:pt x="79" y="73"/>
                    <a:pt x="92" y="77"/>
                  </a:cubicBezTo>
                  <a:cubicBezTo>
                    <a:pt x="115" y="85"/>
                    <a:pt x="113" y="78"/>
                    <a:pt x="145" y="94"/>
                  </a:cubicBezTo>
                  <a:cubicBezTo>
                    <a:pt x="165" y="105"/>
                    <a:pt x="178" y="99"/>
                    <a:pt x="172" y="79"/>
                  </a:cubicBezTo>
                  <a:cubicBezTo>
                    <a:pt x="160" y="44"/>
                    <a:pt x="120" y="27"/>
                    <a:pt x="84" y="19"/>
                  </a:cubicBezTo>
                  <a:cubicBezTo>
                    <a:pt x="67" y="16"/>
                    <a:pt x="47" y="14"/>
                    <a:pt x="31" y="6"/>
                  </a:cubicBezTo>
                  <a:cubicBezTo>
                    <a:pt x="19" y="0"/>
                    <a:pt x="6" y="1"/>
                    <a:pt x="0" y="9"/>
                  </a:cubicBezTo>
                  <a:cubicBezTo>
                    <a:pt x="4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5"/>
            <p:cNvSpPr/>
            <p:nvPr/>
          </p:nvSpPr>
          <p:spPr bwMode="auto">
            <a:xfrm>
              <a:off x="8969376" y="3252788"/>
              <a:ext cx="1022350" cy="466725"/>
            </a:xfrm>
            <a:custGeom>
              <a:avLst/>
              <a:gdLst>
                <a:gd name="T0" fmla="*/ 64 w 241"/>
                <a:gd name="T1" fmla="*/ 61 h 110"/>
                <a:gd name="T2" fmla="*/ 101 w 241"/>
                <a:gd name="T3" fmla="*/ 69 h 110"/>
                <a:gd name="T4" fmla="*/ 145 w 241"/>
                <a:gd name="T5" fmla="*/ 87 h 110"/>
                <a:gd name="T6" fmla="*/ 223 w 241"/>
                <a:gd name="T7" fmla="*/ 102 h 110"/>
                <a:gd name="T8" fmla="*/ 229 w 241"/>
                <a:gd name="T9" fmla="*/ 78 h 110"/>
                <a:gd name="T10" fmla="*/ 120 w 241"/>
                <a:gd name="T11" fmla="*/ 8 h 110"/>
                <a:gd name="T12" fmla="*/ 44 w 241"/>
                <a:gd name="T13" fmla="*/ 5 h 110"/>
                <a:gd name="T14" fmla="*/ 9 w 241"/>
                <a:gd name="T15" fmla="*/ 33 h 110"/>
                <a:gd name="T16" fmla="*/ 64 w 241"/>
                <a:gd name="T1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0">
                  <a:moveTo>
                    <a:pt x="64" y="61"/>
                  </a:moveTo>
                  <a:cubicBezTo>
                    <a:pt x="77" y="63"/>
                    <a:pt x="89" y="67"/>
                    <a:pt x="101" y="69"/>
                  </a:cubicBezTo>
                  <a:cubicBezTo>
                    <a:pt x="115" y="71"/>
                    <a:pt x="132" y="81"/>
                    <a:pt x="145" y="87"/>
                  </a:cubicBezTo>
                  <a:cubicBezTo>
                    <a:pt x="197" y="109"/>
                    <a:pt x="203" y="93"/>
                    <a:pt x="223" y="102"/>
                  </a:cubicBezTo>
                  <a:cubicBezTo>
                    <a:pt x="241" y="110"/>
                    <a:pt x="239" y="96"/>
                    <a:pt x="229" y="78"/>
                  </a:cubicBezTo>
                  <a:cubicBezTo>
                    <a:pt x="208" y="40"/>
                    <a:pt x="159" y="23"/>
                    <a:pt x="120" y="8"/>
                  </a:cubicBezTo>
                  <a:cubicBezTo>
                    <a:pt x="98" y="0"/>
                    <a:pt x="65" y="3"/>
                    <a:pt x="44" y="5"/>
                  </a:cubicBezTo>
                  <a:cubicBezTo>
                    <a:pt x="32" y="6"/>
                    <a:pt x="0" y="19"/>
                    <a:pt x="9" y="33"/>
                  </a:cubicBezTo>
                  <a:cubicBezTo>
                    <a:pt x="19" y="50"/>
                    <a:pt x="46" y="58"/>
                    <a:pt x="64" y="61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8994776" y="3336925"/>
              <a:ext cx="938213" cy="377825"/>
            </a:xfrm>
            <a:custGeom>
              <a:avLst/>
              <a:gdLst>
                <a:gd name="T0" fmla="*/ 58 w 221"/>
                <a:gd name="T1" fmla="*/ 41 h 89"/>
                <a:gd name="T2" fmla="*/ 95 w 221"/>
                <a:gd name="T3" fmla="*/ 49 h 89"/>
                <a:gd name="T4" fmla="*/ 139 w 221"/>
                <a:gd name="T5" fmla="*/ 67 h 89"/>
                <a:gd name="T6" fmla="*/ 217 w 221"/>
                <a:gd name="T7" fmla="*/ 82 h 89"/>
                <a:gd name="T8" fmla="*/ 220 w 221"/>
                <a:gd name="T9" fmla="*/ 83 h 89"/>
                <a:gd name="T10" fmla="*/ 219 w 221"/>
                <a:gd name="T11" fmla="*/ 75 h 89"/>
                <a:gd name="T12" fmla="*/ 181 w 221"/>
                <a:gd name="T13" fmla="*/ 74 h 89"/>
                <a:gd name="T14" fmla="*/ 137 w 221"/>
                <a:gd name="T15" fmla="*/ 55 h 89"/>
                <a:gd name="T16" fmla="*/ 69 w 221"/>
                <a:gd name="T17" fmla="*/ 22 h 89"/>
                <a:gd name="T18" fmla="*/ 15 w 221"/>
                <a:gd name="T19" fmla="*/ 13 h 89"/>
                <a:gd name="T20" fmla="*/ 6 w 221"/>
                <a:gd name="T21" fmla="*/ 0 h 89"/>
                <a:gd name="T22" fmla="*/ 3 w 221"/>
                <a:gd name="T23" fmla="*/ 13 h 89"/>
                <a:gd name="T24" fmla="*/ 58 w 221"/>
                <a:gd name="T2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89">
                  <a:moveTo>
                    <a:pt x="58" y="41"/>
                  </a:moveTo>
                  <a:cubicBezTo>
                    <a:pt x="71" y="43"/>
                    <a:pt x="83" y="47"/>
                    <a:pt x="95" y="49"/>
                  </a:cubicBezTo>
                  <a:cubicBezTo>
                    <a:pt x="109" y="51"/>
                    <a:pt x="126" y="61"/>
                    <a:pt x="139" y="67"/>
                  </a:cubicBezTo>
                  <a:cubicBezTo>
                    <a:pt x="191" y="89"/>
                    <a:pt x="197" y="73"/>
                    <a:pt x="217" y="82"/>
                  </a:cubicBezTo>
                  <a:cubicBezTo>
                    <a:pt x="218" y="82"/>
                    <a:pt x="219" y="82"/>
                    <a:pt x="220" y="83"/>
                  </a:cubicBezTo>
                  <a:cubicBezTo>
                    <a:pt x="221" y="79"/>
                    <a:pt x="221" y="76"/>
                    <a:pt x="219" y="75"/>
                  </a:cubicBezTo>
                  <a:cubicBezTo>
                    <a:pt x="215" y="71"/>
                    <a:pt x="196" y="72"/>
                    <a:pt x="181" y="74"/>
                  </a:cubicBezTo>
                  <a:cubicBezTo>
                    <a:pt x="165" y="76"/>
                    <a:pt x="159" y="70"/>
                    <a:pt x="137" y="55"/>
                  </a:cubicBezTo>
                  <a:cubicBezTo>
                    <a:pt x="116" y="41"/>
                    <a:pt x="84" y="21"/>
                    <a:pt x="69" y="22"/>
                  </a:cubicBezTo>
                  <a:cubicBezTo>
                    <a:pt x="53" y="22"/>
                    <a:pt x="32" y="29"/>
                    <a:pt x="15" y="13"/>
                  </a:cubicBezTo>
                  <a:cubicBezTo>
                    <a:pt x="9" y="7"/>
                    <a:pt x="6" y="3"/>
                    <a:pt x="6" y="0"/>
                  </a:cubicBezTo>
                  <a:cubicBezTo>
                    <a:pt x="2" y="4"/>
                    <a:pt x="0" y="9"/>
                    <a:pt x="3" y="13"/>
                  </a:cubicBezTo>
                  <a:cubicBezTo>
                    <a:pt x="13" y="30"/>
                    <a:pt x="40" y="38"/>
                    <a:pt x="58" y="41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9139239" y="3184525"/>
              <a:ext cx="890588" cy="534988"/>
            </a:xfrm>
            <a:custGeom>
              <a:avLst/>
              <a:gdLst>
                <a:gd name="T0" fmla="*/ 66 w 210"/>
                <a:gd name="T1" fmla="*/ 4 h 126"/>
                <a:gd name="T2" fmla="*/ 40 w 210"/>
                <a:gd name="T3" fmla="*/ 0 h 126"/>
                <a:gd name="T4" fmla="*/ 13 w 210"/>
                <a:gd name="T5" fmla="*/ 6 h 126"/>
                <a:gd name="T6" fmla="*/ 3 w 210"/>
                <a:gd name="T7" fmla="*/ 23 h 126"/>
                <a:gd name="T8" fmla="*/ 29 w 210"/>
                <a:gd name="T9" fmla="*/ 36 h 126"/>
                <a:gd name="T10" fmla="*/ 87 w 210"/>
                <a:gd name="T11" fmla="*/ 53 h 126"/>
                <a:gd name="T12" fmla="*/ 171 w 210"/>
                <a:gd name="T13" fmla="*/ 106 h 126"/>
                <a:gd name="T14" fmla="*/ 189 w 210"/>
                <a:gd name="T15" fmla="*/ 123 h 126"/>
                <a:gd name="T16" fmla="*/ 206 w 210"/>
                <a:gd name="T17" fmla="*/ 112 h 126"/>
                <a:gd name="T18" fmla="*/ 193 w 210"/>
                <a:gd name="T19" fmla="*/ 71 h 126"/>
                <a:gd name="T20" fmla="*/ 137 w 210"/>
                <a:gd name="T21" fmla="*/ 31 h 126"/>
                <a:gd name="T22" fmla="*/ 101 w 210"/>
                <a:gd name="T23" fmla="*/ 12 h 126"/>
                <a:gd name="T24" fmla="*/ 82 w 210"/>
                <a:gd name="T25" fmla="*/ 8 h 126"/>
                <a:gd name="T26" fmla="*/ 66 w 210"/>
                <a:gd name="T2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126">
                  <a:moveTo>
                    <a:pt x="66" y="4"/>
                  </a:moveTo>
                  <a:cubicBezTo>
                    <a:pt x="57" y="2"/>
                    <a:pt x="49" y="1"/>
                    <a:pt x="40" y="0"/>
                  </a:cubicBezTo>
                  <a:cubicBezTo>
                    <a:pt x="31" y="0"/>
                    <a:pt x="21" y="1"/>
                    <a:pt x="13" y="6"/>
                  </a:cubicBezTo>
                  <a:cubicBezTo>
                    <a:pt x="7" y="9"/>
                    <a:pt x="0" y="17"/>
                    <a:pt x="3" y="23"/>
                  </a:cubicBezTo>
                  <a:cubicBezTo>
                    <a:pt x="7" y="31"/>
                    <a:pt x="21" y="34"/>
                    <a:pt x="29" y="36"/>
                  </a:cubicBezTo>
                  <a:cubicBezTo>
                    <a:pt x="49" y="41"/>
                    <a:pt x="69" y="45"/>
                    <a:pt x="87" y="53"/>
                  </a:cubicBezTo>
                  <a:cubicBezTo>
                    <a:pt x="105" y="61"/>
                    <a:pt x="164" y="92"/>
                    <a:pt x="171" y="106"/>
                  </a:cubicBezTo>
                  <a:cubicBezTo>
                    <a:pt x="175" y="113"/>
                    <a:pt x="179" y="120"/>
                    <a:pt x="189" y="123"/>
                  </a:cubicBezTo>
                  <a:cubicBezTo>
                    <a:pt x="200" y="126"/>
                    <a:pt x="204" y="121"/>
                    <a:pt x="206" y="112"/>
                  </a:cubicBezTo>
                  <a:cubicBezTo>
                    <a:pt x="210" y="98"/>
                    <a:pt x="203" y="83"/>
                    <a:pt x="193" y="71"/>
                  </a:cubicBezTo>
                  <a:cubicBezTo>
                    <a:pt x="178" y="55"/>
                    <a:pt x="156" y="43"/>
                    <a:pt x="137" y="31"/>
                  </a:cubicBezTo>
                  <a:cubicBezTo>
                    <a:pt x="126" y="23"/>
                    <a:pt x="114" y="16"/>
                    <a:pt x="101" y="12"/>
                  </a:cubicBezTo>
                  <a:cubicBezTo>
                    <a:pt x="94" y="10"/>
                    <a:pt x="89" y="8"/>
                    <a:pt x="82" y="8"/>
                  </a:cubicBezTo>
                  <a:cubicBezTo>
                    <a:pt x="76" y="8"/>
                    <a:pt x="72" y="6"/>
                    <a:pt x="66" y="4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139239" y="3197225"/>
              <a:ext cx="877888" cy="522288"/>
            </a:xfrm>
            <a:custGeom>
              <a:avLst/>
              <a:gdLst>
                <a:gd name="T0" fmla="*/ 19 w 207"/>
                <a:gd name="T1" fmla="*/ 0 h 123"/>
                <a:gd name="T2" fmla="*/ 13 w 207"/>
                <a:gd name="T3" fmla="*/ 3 h 123"/>
                <a:gd name="T4" fmla="*/ 3 w 207"/>
                <a:gd name="T5" fmla="*/ 20 h 123"/>
                <a:gd name="T6" fmla="*/ 29 w 207"/>
                <a:gd name="T7" fmla="*/ 33 h 123"/>
                <a:gd name="T8" fmla="*/ 87 w 207"/>
                <a:gd name="T9" fmla="*/ 50 h 123"/>
                <a:gd name="T10" fmla="*/ 171 w 207"/>
                <a:gd name="T11" fmla="*/ 103 h 123"/>
                <a:gd name="T12" fmla="*/ 189 w 207"/>
                <a:gd name="T13" fmla="*/ 120 h 123"/>
                <a:gd name="T14" fmla="*/ 206 w 207"/>
                <a:gd name="T15" fmla="*/ 109 h 123"/>
                <a:gd name="T16" fmla="*/ 207 w 207"/>
                <a:gd name="T17" fmla="*/ 95 h 123"/>
                <a:gd name="T18" fmla="*/ 199 w 207"/>
                <a:gd name="T19" fmla="*/ 112 h 123"/>
                <a:gd name="T20" fmla="*/ 152 w 207"/>
                <a:gd name="T21" fmla="*/ 78 h 123"/>
                <a:gd name="T22" fmla="*/ 98 w 207"/>
                <a:gd name="T23" fmla="*/ 42 h 123"/>
                <a:gd name="T24" fmla="*/ 65 w 207"/>
                <a:gd name="T25" fmla="*/ 36 h 123"/>
                <a:gd name="T26" fmla="*/ 17 w 207"/>
                <a:gd name="T27" fmla="*/ 14 h 123"/>
                <a:gd name="T28" fmla="*/ 19 w 207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23">
                  <a:moveTo>
                    <a:pt x="19" y="0"/>
                  </a:moveTo>
                  <a:cubicBezTo>
                    <a:pt x="17" y="1"/>
                    <a:pt x="15" y="2"/>
                    <a:pt x="13" y="3"/>
                  </a:cubicBezTo>
                  <a:cubicBezTo>
                    <a:pt x="7" y="6"/>
                    <a:pt x="0" y="14"/>
                    <a:pt x="3" y="20"/>
                  </a:cubicBezTo>
                  <a:cubicBezTo>
                    <a:pt x="7" y="28"/>
                    <a:pt x="21" y="31"/>
                    <a:pt x="29" y="33"/>
                  </a:cubicBezTo>
                  <a:cubicBezTo>
                    <a:pt x="49" y="38"/>
                    <a:pt x="69" y="42"/>
                    <a:pt x="87" y="50"/>
                  </a:cubicBezTo>
                  <a:cubicBezTo>
                    <a:pt x="105" y="58"/>
                    <a:pt x="164" y="89"/>
                    <a:pt x="171" y="103"/>
                  </a:cubicBezTo>
                  <a:cubicBezTo>
                    <a:pt x="175" y="110"/>
                    <a:pt x="179" y="117"/>
                    <a:pt x="189" y="120"/>
                  </a:cubicBezTo>
                  <a:cubicBezTo>
                    <a:pt x="200" y="123"/>
                    <a:pt x="204" y="118"/>
                    <a:pt x="206" y="109"/>
                  </a:cubicBezTo>
                  <a:cubicBezTo>
                    <a:pt x="207" y="105"/>
                    <a:pt x="207" y="100"/>
                    <a:pt x="207" y="95"/>
                  </a:cubicBezTo>
                  <a:cubicBezTo>
                    <a:pt x="207" y="102"/>
                    <a:pt x="204" y="108"/>
                    <a:pt x="199" y="112"/>
                  </a:cubicBezTo>
                  <a:cubicBezTo>
                    <a:pt x="194" y="116"/>
                    <a:pt x="177" y="97"/>
                    <a:pt x="152" y="78"/>
                  </a:cubicBezTo>
                  <a:cubicBezTo>
                    <a:pt x="128" y="58"/>
                    <a:pt x="106" y="48"/>
                    <a:pt x="98" y="42"/>
                  </a:cubicBezTo>
                  <a:cubicBezTo>
                    <a:pt x="90" y="36"/>
                    <a:pt x="79" y="37"/>
                    <a:pt x="65" y="36"/>
                  </a:cubicBezTo>
                  <a:cubicBezTo>
                    <a:pt x="50" y="35"/>
                    <a:pt x="28" y="27"/>
                    <a:pt x="17" y="14"/>
                  </a:cubicBezTo>
                  <a:cubicBezTo>
                    <a:pt x="13" y="9"/>
                    <a:pt x="15" y="4"/>
                    <a:pt x="19" y="0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9432926" y="2870200"/>
              <a:ext cx="479425" cy="476250"/>
            </a:xfrm>
            <a:custGeom>
              <a:avLst/>
              <a:gdLst>
                <a:gd name="T0" fmla="*/ 8 w 113"/>
                <a:gd name="T1" fmla="*/ 70 h 112"/>
                <a:gd name="T2" fmla="*/ 42 w 113"/>
                <a:gd name="T3" fmla="*/ 7 h 112"/>
                <a:gd name="T4" fmla="*/ 105 w 113"/>
                <a:gd name="T5" fmla="*/ 42 h 112"/>
                <a:gd name="T6" fmla="*/ 70 w 113"/>
                <a:gd name="T7" fmla="*/ 105 h 112"/>
                <a:gd name="T8" fmla="*/ 8 w 113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8" y="70"/>
                  </a:moveTo>
                  <a:cubicBezTo>
                    <a:pt x="0" y="43"/>
                    <a:pt x="15" y="15"/>
                    <a:pt x="42" y="7"/>
                  </a:cubicBezTo>
                  <a:cubicBezTo>
                    <a:pt x="69" y="0"/>
                    <a:pt x="97" y="15"/>
                    <a:pt x="105" y="42"/>
                  </a:cubicBezTo>
                  <a:cubicBezTo>
                    <a:pt x="113" y="69"/>
                    <a:pt x="97" y="97"/>
                    <a:pt x="70" y="105"/>
                  </a:cubicBezTo>
                  <a:cubicBezTo>
                    <a:pt x="43" y="112"/>
                    <a:pt x="15" y="97"/>
                    <a:pt x="8" y="70"/>
                  </a:cubicBezTo>
                  <a:close/>
                </a:path>
              </a:pathLst>
            </a:custGeom>
            <a:solidFill>
              <a:srgbClr val="C1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9567864" y="2968625"/>
              <a:ext cx="271463" cy="284163"/>
            </a:xfrm>
            <a:custGeom>
              <a:avLst/>
              <a:gdLst>
                <a:gd name="T0" fmla="*/ 3 w 64"/>
                <a:gd name="T1" fmla="*/ 38 h 67"/>
                <a:gd name="T2" fmla="*/ 27 w 64"/>
                <a:gd name="T3" fmla="*/ 3 h 67"/>
                <a:gd name="T4" fmla="*/ 61 w 64"/>
                <a:gd name="T5" fmla="*/ 29 h 67"/>
                <a:gd name="T6" fmla="*/ 37 w 64"/>
                <a:gd name="T7" fmla="*/ 64 h 67"/>
                <a:gd name="T8" fmla="*/ 3 w 64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3" y="38"/>
                  </a:moveTo>
                  <a:cubicBezTo>
                    <a:pt x="0" y="21"/>
                    <a:pt x="11" y="6"/>
                    <a:pt x="27" y="3"/>
                  </a:cubicBezTo>
                  <a:cubicBezTo>
                    <a:pt x="43" y="0"/>
                    <a:pt x="59" y="12"/>
                    <a:pt x="61" y="29"/>
                  </a:cubicBezTo>
                  <a:cubicBezTo>
                    <a:pt x="64" y="45"/>
                    <a:pt x="53" y="61"/>
                    <a:pt x="37" y="64"/>
                  </a:cubicBezTo>
                  <a:cubicBezTo>
                    <a:pt x="21" y="67"/>
                    <a:pt x="6" y="55"/>
                    <a:pt x="3" y="38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/>
            <p:nvPr/>
          </p:nvSpPr>
          <p:spPr bwMode="auto">
            <a:xfrm>
              <a:off x="9636126" y="3040063"/>
              <a:ext cx="134938" cy="139700"/>
            </a:xfrm>
            <a:custGeom>
              <a:avLst/>
              <a:gdLst>
                <a:gd name="T0" fmla="*/ 2 w 32"/>
                <a:gd name="T1" fmla="*/ 19 h 33"/>
                <a:gd name="T2" fmla="*/ 14 w 32"/>
                <a:gd name="T3" fmla="*/ 1 h 33"/>
                <a:gd name="T4" fmla="*/ 31 w 32"/>
                <a:gd name="T5" fmla="*/ 14 h 33"/>
                <a:gd name="T6" fmla="*/ 19 w 32"/>
                <a:gd name="T7" fmla="*/ 32 h 33"/>
                <a:gd name="T8" fmla="*/ 2 w 32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29" y="6"/>
                    <a:pt x="31" y="14"/>
                  </a:cubicBezTo>
                  <a:cubicBezTo>
                    <a:pt x="32" y="22"/>
                    <a:pt x="27" y="30"/>
                    <a:pt x="19" y="32"/>
                  </a:cubicBezTo>
                  <a:cubicBezTo>
                    <a:pt x="11" y="33"/>
                    <a:pt x="3" y="27"/>
                    <a:pt x="2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36101" y="2913063"/>
              <a:ext cx="369888" cy="433388"/>
            </a:xfrm>
            <a:custGeom>
              <a:avLst/>
              <a:gdLst>
                <a:gd name="T0" fmla="*/ 16 w 87"/>
                <a:gd name="T1" fmla="*/ 54 h 102"/>
                <a:gd name="T2" fmla="*/ 33 w 87"/>
                <a:gd name="T3" fmla="*/ 0 h 102"/>
                <a:gd name="T4" fmla="*/ 7 w 87"/>
                <a:gd name="T5" fmla="*/ 60 h 102"/>
                <a:gd name="T6" fmla="*/ 69 w 87"/>
                <a:gd name="T7" fmla="*/ 95 h 102"/>
                <a:gd name="T8" fmla="*/ 87 w 87"/>
                <a:gd name="T9" fmla="*/ 86 h 102"/>
                <a:gd name="T10" fmla="*/ 79 w 87"/>
                <a:gd name="T11" fmla="*/ 89 h 102"/>
                <a:gd name="T12" fmla="*/ 16 w 87"/>
                <a:gd name="T13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2">
                  <a:moveTo>
                    <a:pt x="16" y="54"/>
                  </a:moveTo>
                  <a:cubicBezTo>
                    <a:pt x="10" y="34"/>
                    <a:pt x="18" y="13"/>
                    <a:pt x="33" y="0"/>
                  </a:cubicBezTo>
                  <a:cubicBezTo>
                    <a:pt x="11" y="11"/>
                    <a:pt x="0" y="36"/>
                    <a:pt x="7" y="60"/>
                  </a:cubicBezTo>
                  <a:cubicBezTo>
                    <a:pt x="14" y="87"/>
                    <a:pt x="42" y="102"/>
                    <a:pt x="69" y="95"/>
                  </a:cubicBezTo>
                  <a:cubicBezTo>
                    <a:pt x="76" y="93"/>
                    <a:pt x="82" y="90"/>
                    <a:pt x="87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52" y="97"/>
                    <a:pt x="24" y="81"/>
                    <a:pt x="16" y="54"/>
                  </a:cubicBezTo>
                  <a:close/>
                </a:path>
              </a:pathLst>
            </a:custGeom>
            <a:solidFill>
              <a:srgbClr val="B1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250364" y="3125788"/>
              <a:ext cx="708025" cy="377825"/>
            </a:xfrm>
            <a:custGeom>
              <a:avLst/>
              <a:gdLst>
                <a:gd name="T0" fmla="*/ 20 w 167"/>
                <a:gd name="T1" fmla="*/ 26 h 89"/>
                <a:gd name="T2" fmla="*/ 151 w 167"/>
                <a:gd name="T3" fmla="*/ 86 h 89"/>
                <a:gd name="T4" fmla="*/ 160 w 167"/>
                <a:gd name="T5" fmla="*/ 67 h 89"/>
                <a:gd name="T6" fmla="*/ 20 w 167"/>
                <a:gd name="T7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9">
                  <a:moveTo>
                    <a:pt x="20" y="26"/>
                  </a:moveTo>
                  <a:cubicBezTo>
                    <a:pt x="41" y="52"/>
                    <a:pt x="81" y="40"/>
                    <a:pt x="151" y="86"/>
                  </a:cubicBezTo>
                  <a:cubicBezTo>
                    <a:pt x="159" y="89"/>
                    <a:pt x="167" y="81"/>
                    <a:pt x="160" y="67"/>
                  </a:cubicBezTo>
                  <a:cubicBezTo>
                    <a:pt x="129" y="9"/>
                    <a:pt x="0" y="0"/>
                    <a:pt x="20" y="26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/>
            <p:nvPr/>
          </p:nvSpPr>
          <p:spPr bwMode="auto">
            <a:xfrm>
              <a:off x="9313864" y="3179763"/>
              <a:ext cx="627063" cy="323850"/>
            </a:xfrm>
            <a:custGeom>
              <a:avLst/>
              <a:gdLst>
                <a:gd name="T0" fmla="*/ 5 w 148"/>
                <a:gd name="T1" fmla="*/ 13 h 76"/>
                <a:gd name="T2" fmla="*/ 136 w 148"/>
                <a:gd name="T3" fmla="*/ 73 h 76"/>
                <a:gd name="T4" fmla="*/ 148 w 148"/>
                <a:gd name="T5" fmla="*/ 65 h 76"/>
                <a:gd name="T6" fmla="*/ 120 w 148"/>
                <a:gd name="T7" fmla="*/ 56 h 76"/>
                <a:gd name="T8" fmla="*/ 65 w 148"/>
                <a:gd name="T9" fmla="*/ 26 h 76"/>
                <a:gd name="T10" fmla="*/ 14 w 148"/>
                <a:gd name="T11" fmla="*/ 13 h 76"/>
                <a:gd name="T12" fmla="*/ 15 w 148"/>
                <a:gd name="T13" fmla="*/ 0 h 76"/>
                <a:gd name="T14" fmla="*/ 5 w 148"/>
                <a:gd name="T1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6">
                  <a:moveTo>
                    <a:pt x="5" y="13"/>
                  </a:moveTo>
                  <a:cubicBezTo>
                    <a:pt x="26" y="39"/>
                    <a:pt x="66" y="27"/>
                    <a:pt x="136" y="73"/>
                  </a:cubicBezTo>
                  <a:cubicBezTo>
                    <a:pt x="142" y="76"/>
                    <a:pt x="147" y="72"/>
                    <a:pt x="148" y="65"/>
                  </a:cubicBezTo>
                  <a:cubicBezTo>
                    <a:pt x="142" y="66"/>
                    <a:pt x="133" y="65"/>
                    <a:pt x="120" y="56"/>
                  </a:cubicBezTo>
                  <a:cubicBezTo>
                    <a:pt x="99" y="42"/>
                    <a:pt x="91" y="34"/>
                    <a:pt x="65" y="26"/>
                  </a:cubicBezTo>
                  <a:cubicBezTo>
                    <a:pt x="39" y="17"/>
                    <a:pt x="21" y="19"/>
                    <a:pt x="14" y="13"/>
                  </a:cubicBezTo>
                  <a:cubicBezTo>
                    <a:pt x="11" y="10"/>
                    <a:pt x="12" y="5"/>
                    <a:pt x="15" y="0"/>
                  </a:cubicBezTo>
                  <a:cubicBezTo>
                    <a:pt x="5" y="2"/>
                    <a:pt x="0" y="6"/>
                    <a:pt x="5" y="13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/>
            <p:nvPr/>
          </p:nvSpPr>
          <p:spPr bwMode="auto">
            <a:xfrm>
              <a:off x="9309101" y="3524250"/>
              <a:ext cx="674688" cy="319088"/>
            </a:xfrm>
            <a:custGeom>
              <a:avLst/>
              <a:gdLst>
                <a:gd name="T0" fmla="*/ 20 w 159"/>
                <a:gd name="T1" fmla="*/ 5 h 75"/>
                <a:gd name="T2" fmla="*/ 0 w 159"/>
                <a:gd name="T3" fmla="*/ 0 h 75"/>
                <a:gd name="T4" fmla="*/ 10 w 159"/>
                <a:gd name="T5" fmla="*/ 11 h 75"/>
                <a:gd name="T6" fmla="*/ 22 w 159"/>
                <a:gd name="T7" fmla="*/ 21 h 75"/>
                <a:gd name="T8" fmla="*/ 76 w 159"/>
                <a:gd name="T9" fmla="*/ 52 h 75"/>
                <a:gd name="T10" fmla="*/ 129 w 159"/>
                <a:gd name="T11" fmla="*/ 69 h 75"/>
                <a:gd name="T12" fmla="*/ 152 w 159"/>
                <a:gd name="T13" fmla="*/ 73 h 75"/>
                <a:gd name="T14" fmla="*/ 156 w 159"/>
                <a:gd name="T15" fmla="*/ 54 h 75"/>
                <a:gd name="T16" fmla="*/ 153 w 159"/>
                <a:gd name="T17" fmla="*/ 48 h 75"/>
                <a:gd name="T18" fmla="*/ 149 w 159"/>
                <a:gd name="T19" fmla="*/ 65 h 75"/>
                <a:gd name="T20" fmla="*/ 146 w 159"/>
                <a:gd name="T21" fmla="*/ 67 h 75"/>
                <a:gd name="T22" fmla="*/ 129 w 159"/>
                <a:gd name="T23" fmla="*/ 56 h 75"/>
                <a:gd name="T24" fmla="*/ 127 w 159"/>
                <a:gd name="T25" fmla="*/ 54 h 75"/>
                <a:gd name="T26" fmla="*/ 114 w 159"/>
                <a:gd name="T27" fmla="*/ 51 h 75"/>
                <a:gd name="T28" fmla="*/ 107 w 159"/>
                <a:gd name="T29" fmla="*/ 53 h 75"/>
                <a:gd name="T30" fmla="*/ 87 w 159"/>
                <a:gd name="T31" fmla="*/ 52 h 75"/>
                <a:gd name="T32" fmla="*/ 49 w 159"/>
                <a:gd name="T33" fmla="*/ 32 h 75"/>
                <a:gd name="T34" fmla="*/ 29 w 159"/>
                <a:gd name="T35" fmla="*/ 16 h 75"/>
                <a:gd name="T36" fmla="*/ 20 w 159"/>
                <a:gd name="T37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75">
                  <a:moveTo>
                    <a:pt x="20" y="5"/>
                  </a:moveTo>
                  <a:cubicBezTo>
                    <a:pt x="14" y="4"/>
                    <a:pt x="7" y="2"/>
                    <a:pt x="0" y="0"/>
                  </a:cubicBezTo>
                  <a:cubicBezTo>
                    <a:pt x="2" y="4"/>
                    <a:pt x="5" y="7"/>
                    <a:pt x="10" y="11"/>
                  </a:cubicBezTo>
                  <a:cubicBezTo>
                    <a:pt x="13" y="15"/>
                    <a:pt x="17" y="18"/>
                    <a:pt x="22" y="21"/>
                  </a:cubicBezTo>
                  <a:cubicBezTo>
                    <a:pt x="40" y="35"/>
                    <a:pt x="65" y="48"/>
                    <a:pt x="76" y="52"/>
                  </a:cubicBezTo>
                  <a:cubicBezTo>
                    <a:pt x="99" y="60"/>
                    <a:pt x="97" y="53"/>
                    <a:pt x="129" y="69"/>
                  </a:cubicBezTo>
                  <a:cubicBezTo>
                    <a:pt x="139" y="74"/>
                    <a:pt x="147" y="75"/>
                    <a:pt x="152" y="73"/>
                  </a:cubicBezTo>
                  <a:cubicBezTo>
                    <a:pt x="157" y="71"/>
                    <a:pt x="159" y="64"/>
                    <a:pt x="156" y="54"/>
                  </a:cubicBezTo>
                  <a:cubicBezTo>
                    <a:pt x="155" y="52"/>
                    <a:pt x="154" y="50"/>
                    <a:pt x="153" y="48"/>
                  </a:cubicBezTo>
                  <a:cubicBezTo>
                    <a:pt x="151" y="48"/>
                    <a:pt x="151" y="59"/>
                    <a:pt x="149" y="65"/>
                  </a:cubicBezTo>
                  <a:cubicBezTo>
                    <a:pt x="148" y="66"/>
                    <a:pt x="147" y="67"/>
                    <a:pt x="146" y="67"/>
                  </a:cubicBezTo>
                  <a:cubicBezTo>
                    <a:pt x="140" y="68"/>
                    <a:pt x="134" y="62"/>
                    <a:pt x="129" y="56"/>
                  </a:cubicBezTo>
                  <a:cubicBezTo>
                    <a:pt x="128" y="55"/>
                    <a:pt x="127" y="54"/>
                    <a:pt x="127" y="54"/>
                  </a:cubicBezTo>
                  <a:cubicBezTo>
                    <a:pt x="123" y="51"/>
                    <a:pt x="118" y="51"/>
                    <a:pt x="114" y="51"/>
                  </a:cubicBezTo>
                  <a:cubicBezTo>
                    <a:pt x="112" y="52"/>
                    <a:pt x="109" y="52"/>
                    <a:pt x="107" y="53"/>
                  </a:cubicBezTo>
                  <a:cubicBezTo>
                    <a:pt x="102" y="55"/>
                    <a:pt x="100" y="55"/>
                    <a:pt x="87" y="52"/>
                  </a:cubicBezTo>
                  <a:cubicBezTo>
                    <a:pt x="77" y="49"/>
                    <a:pt x="64" y="43"/>
                    <a:pt x="49" y="32"/>
                  </a:cubicBezTo>
                  <a:cubicBezTo>
                    <a:pt x="43" y="28"/>
                    <a:pt x="36" y="22"/>
                    <a:pt x="29" y="16"/>
                  </a:cubicBezTo>
                  <a:cubicBezTo>
                    <a:pt x="26" y="12"/>
                    <a:pt x="23" y="9"/>
                    <a:pt x="20" y="5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408220" y="2172668"/>
            <a:ext cx="1065213" cy="1017588"/>
            <a:chOff x="5770564" y="3036888"/>
            <a:chExt cx="1065213" cy="1017588"/>
          </a:xfrm>
        </p:grpSpPr>
        <p:sp>
          <p:nvSpPr>
            <p:cNvPr id="95" name="Oval 146"/>
            <p:cNvSpPr>
              <a:spLocks noChangeArrowheads="1"/>
            </p:cNvSpPr>
            <p:nvPr/>
          </p:nvSpPr>
          <p:spPr bwMode="auto">
            <a:xfrm>
              <a:off x="5770564" y="3036888"/>
              <a:ext cx="1065213" cy="1017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7"/>
            <p:cNvSpPr/>
            <p:nvPr/>
          </p:nvSpPr>
          <p:spPr bwMode="auto">
            <a:xfrm>
              <a:off x="5770564" y="3036888"/>
              <a:ext cx="1004888" cy="925513"/>
            </a:xfrm>
            <a:custGeom>
              <a:avLst/>
              <a:gdLst>
                <a:gd name="T0" fmla="*/ 125 w 237"/>
                <a:gd name="T1" fmla="*/ 0 h 218"/>
                <a:gd name="T2" fmla="*/ 224 w 237"/>
                <a:gd name="T3" fmla="*/ 46 h 218"/>
                <a:gd name="T4" fmla="*/ 237 w 237"/>
                <a:gd name="T5" fmla="*/ 98 h 218"/>
                <a:gd name="T6" fmla="*/ 111 w 237"/>
                <a:gd name="T7" fmla="*/ 218 h 218"/>
                <a:gd name="T8" fmla="*/ 12 w 237"/>
                <a:gd name="T9" fmla="*/ 172 h 218"/>
                <a:gd name="T10" fmla="*/ 0 w 237"/>
                <a:gd name="T11" fmla="*/ 120 h 218"/>
                <a:gd name="T12" fmla="*/ 125 w 23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8">
                  <a:moveTo>
                    <a:pt x="125" y="0"/>
                  </a:moveTo>
                  <a:cubicBezTo>
                    <a:pt x="166" y="0"/>
                    <a:pt x="201" y="18"/>
                    <a:pt x="224" y="46"/>
                  </a:cubicBezTo>
                  <a:cubicBezTo>
                    <a:pt x="232" y="62"/>
                    <a:pt x="237" y="80"/>
                    <a:pt x="237" y="98"/>
                  </a:cubicBezTo>
                  <a:cubicBezTo>
                    <a:pt x="237" y="165"/>
                    <a:pt x="180" y="218"/>
                    <a:pt x="111" y="218"/>
                  </a:cubicBezTo>
                  <a:cubicBezTo>
                    <a:pt x="71" y="218"/>
                    <a:pt x="35" y="200"/>
                    <a:pt x="12" y="172"/>
                  </a:cubicBezTo>
                  <a:cubicBezTo>
                    <a:pt x="4" y="156"/>
                    <a:pt x="0" y="139"/>
                    <a:pt x="0" y="120"/>
                  </a:cubicBezTo>
                  <a:cubicBezTo>
                    <a:pt x="0" y="54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8"/>
            <p:cNvSpPr/>
            <p:nvPr/>
          </p:nvSpPr>
          <p:spPr bwMode="auto">
            <a:xfrm>
              <a:off x="6275389" y="3179763"/>
              <a:ext cx="398463" cy="587375"/>
            </a:xfrm>
            <a:custGeom>
              <a:avLst/>
              <a:gdLst>
                <a:gd name="T0" fmla="*/ 16 w 94"/>
                <a:gd name="T1" fmla="*/ 3 h 138"/>
                <a:gd name="T2" fmla="*/ 43 w 94"/>
                <a:gd name="T3" fmla="*/ 3 h 138"/>
                <a:gd name="T4" fmla="*/ 92 w 94"/>
                <a:gd name="T5" fmla="*/ 23 h 138"/>
                <a:gd name="T6" fmla="*/ 81 w 94"/>
                <a:gd name="T7" fmla="*/ 52 h 138"/>
                <a:gd name="T8" fmla="*/ 76 w 94"/>
                <a:gd name="T9" fmla="*/ 75 h 138"/>
                <a:gd name="T10" fmla="*/ 61 w 94"/>
                <a:gd name="T11" fmla="*/ 108 h 138"/>
                <a:gd name="T12" fmla="*/ 51 w 94"/>
                <a:gd name="T13" fmla="*/ 90 h 138"/>
                <a:gd name="T14" fmla="*/ 34 w 94"/>
                <a:gd name="T15" fmla="*/ 61 h 138"/>
                <a:gd name="T16" fmla="*/ 24 w 94"/>
                <a:gd name="T17" fmla="*/ 36 h 138"/>
                <a:gd name="T18" fmla="*/ 16 w 94"/>
                <a:gd name="T1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8">
                  <a:moveTo>
                    <a:pt x="16" y="3"/>
                  </a:moveTo>
                  <a:cubicBezTo>
                    <a:pt x="21" y="3"/>
                    <a:pt x="20" y="7"/>
                    <a:pt x="43" y="3"/>
                  </a:cubicBezTo>
                  <a:cubicBezTo>
                    <a:pt x="61" y="0"/>
                    <a:pt x="86" y="1"/>
                    <a:pt x="92" y="23"/>
                  </a:cubicBezTo>
                  <a:cubicBezTo>
                    <a:pt x="94" y="34"/>
                    <a:pt x="83" y="32"/>
                    <a:pt x="81" y="52"/>
                  </a:cubicBezTo>
                  <a:cubicBezTo>
                    <a:pt x="80" y="67"/>
                    <a:pt x="74" y="49"/>
                    <a:pt x="76" y="75"/>
                  </a:cubicBezTo>
                  <a:cubicBezTo>
                    <a:pt x="78" y="87"/>
                    <a:pt x="63" y="70"/>
                    <a:pt x="61" y="108"/>
                  </a:cubicBezTo>
                  <a:cubicBezTo>
                    <a:pt x="59" y="138"/>
                    <a:pt x="35" y="106"/>
                    <a:pt x="51" y="90"/>
                  </a:cubicBezTo>
                  <a:cubicBezTo>
                    <a:pt x="76" y="66"/>
                    <a:pt x="40" y="69"/>
                    <a:pt x="34" y="61"/>
                  </a:cubicBezTo>
                  <a:cubicBezTo>
                    <a:pt x="29" y="52"/>
                    <a:pt x="44" y="42"/>
                    <a:pt x="24" y="36"/>
                  </a:cubicBezTo>
                  <a:cubicBezTo>
                    <a:pt x="10" y="32"/>
                    <a:pt x="0" y="12"/>
                    <a:pt x="16" y="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49"/>
            <p:cNvSpPr>
              <a:spLocks noChangeArrowheads="1"/>
            </p:cNvSpPr>
            <p:nvPr/>
          </p:nvSpPr>
          <p:spPr bwMode="auto">
            <a:xfrm>
              <a:off x="6410326" y="3219450"/>
              <a:ext cx="195263" cy="1952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50"/>
            <p:cNvSpPr>
              <a:spLocks noChangeArrowheads="1"/>
            </p:cNvSpPr>
            <p:nvPr/>
          </p:nvSpPr>
          <p:spPr bwMode="auto">
            <a:xfrm>
              <a:off x="6465889" y="3244850"/>
              <a:ext cx="84138" cy="666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51"/>
            <p:cNvSpPr>
              <a:spLocks noChangeArrowheads="1"/>
            </p:cNvSpPr>
            <p:nvPr/>
          </p:nvSpPr>
          <p:spPr bwMode="auto">
            <a:xfrm>
              <a:off x="6083301" y="3770313"/>
              <a:ext cx="131763" cy="1317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152"/>
            <p:cNvSpPr>
              <a:spLocks noChangeArrowheads="1"/>
            </p:cNvSpPr>
            <p:nvPr/>
          </p:nvSpPr>
          <p:spPr bwMode="auto">
            <a:xfrm>
              <a:off x="6121401" y="3787775"/>
              <a:ext cx="55563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53"/>
            <p:cNvSpPr>
              <a:spLocks noChangeArrowheads="1"/>
            </p:cNvSpPr>
            <p:nvPr/>
          </p:nvSpPr>
          <p:spPr bwMode="auto">
            <a:xfrm>
              <a:off x="5816601" y="3519488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5859464" y="3541713"/>
              <a:ext cx="66675" cy="555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55"/>
            <p:cNvSpPr>
              <a:spLocks noChangeArrowheads="1"/>
            </p:cNvSpPr>
            <p:nvPr/>
          </p:nvSpPr>
          <p:spPr bwMode="auto">
            <a:xfrm>
              <a:off x="5973764" y="3065463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56"/>
            <p:cNvSpPr>
              <a:spLocks noChangeArrowheads="1"/>
            </p:cNvSpPr>
            <p:nvPr/>
          </p:nvSpPr>
          <p:spPr bwMode="auto">
            <a:xfrm>
              <a:off x="6019801" y="3087688"/>
              <a:ext cx="68263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57"/>
            <p:cNvSpPr>
              <a:spLocks noChangeArrowheads="1"/>
            </p:cNvSpPr>
            <p:nvPr/>
          </p:nvSpPr>
          <p:spPr bwMode="auto">
            <a:xfrm>
              <a:off x="6169026" y="3405188"/>
              <a:ext cx="157163" cy="1619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58"/>
            <p:cNvSpPr>
              <a:spLocks noChangeArrowheads="1"/>
            </p:cNvSpPr>
            <p:nvPr/>
          </p:nvSpPr>
          <p:spPr bwMode="auto">
            <a:xfrm>
              <a:off x="6211889" y="3427413"/>
              <a:ext cx="66675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59"/>
            <p:cNvSpPr>
              <a:spLocks noChangeArrowheads="1"/>
            </p:cNvSpPr>
            <p:nvPr/>
          </p:nvSpPr>
          <p:spPr bwMode="auto">
            <a:xfrm>
              <a:off x="6584951" y="3584575"/>
              <a:ext cx="134938" cy="1397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60"/>
            <p:cNvSpPr>
              <a:spLocks noChangeArrowheads="1"/>
            </p:cNvSpPr>
            <p:nvPr/>
          </p:nvSpPr>
          <p:spPr bwMode="auto">
            <a:xfrm>
              <a:off x="6623051" y="3600450"/>
              <a:ext cx="58738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61"/>
            <p:cNvSpPr>
              <a:spLocks noChangeArrowheads="1"/>
            </p:cNvSpPr>
            <p:nvPr/>
          </p:nvSpPr>
          <p:spPr bwMode="auto">
            <a:xfrm>
              <a:off x="6346826" y="3040063"/>
              <a:ext cx="127000" cy="1270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62"/>
            <p:cNvSpPr>
              <a:spLocks noChangeArrowheads="1"/>
            </p:cNvSpPr>
            <p:nvPr/>
          </p:nvSpPr>
          <p:spPr bwMode="auto">
            <a:xfrm>
              <a:off x="6381751" y="3057525"/>
              <a:ext cx="58738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5875339" y="3227388"/>
              <a:ext cx="450850" cy="585788"/>
            </a:xfrm>
            <a:custGeom>
              <a:avLst/>
              <a:gdLst>
                <a:gd name="T0" fmla="*/ 41 w 106"/>
                <a:gd name="T1" fmla="*/ 18 h 138"/>
                <a:gd name="T2" fmla="*/ 54 w 106"/>
                <a:gd name="T3" fmla="*/ 60 h 138"/>
                <a:gd name="T4" fmla="*/ 65 w 106"/>
                <a:gd name="T5" fmla="*/ 86 h 138"/>
                <a:gd name="T6" fmla="*/ 53 w 106"/>
                <a:gd name="T7" fmla="*/ 102 h 138"/>
                <a:gd name="T8" fmla="*/ 11 w 106"/>
                <a:gd name="T9" fmla="*/ 51 h 138"/>
                <a:gd name="T10" fmla="*/ 23 w 106"/>
                <a:gd name="T11" fmla="*/ 14 h 138"/>
                <a:gd name="T12" fmla="*/ 50 w 106"/>
                <a:gd name="T13" fmla="*/ 4 h 138"/>
                <a:gd name="T14" fmla="*/ 41 w 106"/>
                <a:gd name="T15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8">
                  <a:moveTo>
                    <a:pt x="41" y="18"/>
                  </a:moveTo>
                  <a:cubicBezTo>
                    <a:pt x="31" y="40"/>
                    <a:pt x="38" y="35"/>
                    <a:pt x="54" y="60"/>
                  </a:cubicBezTo>
                  <a:cubicBezTo>
                    <a:pt x="62" y="73"/>
                    <a:pt x="46" y="72"/>
                    <a:pt x="65" y="86"/>
                  </a:cubicBezTo>
                  <a:cubicBezTo>
                    <a:pt x="76" y="94"/>
                    <a:pt x="106" y="138"/>
                    <a:pt x="53" y="102"/>
                  </a:cubicBezTo>
                  <a:cubicBezTo>
                    <a:pt x="9" y="72"/>
                    <a:pt x="58" y="65"/>
                    <a:pt x="11" y="51"/>
                  </a:cubicBezTo>
                  <a:cubicBezTo>
                    <a:pt x="0" y="47"/>
                    <a:pt x="2" y="23"/>
                    <a:pt x="23" y="14"/>
                  </a:cubicBezTo>
                  <a:cubicBezTo>
                    <a:pt x="32" y="10"/>
                    <a:pt x="21" y="0"/>
                    <a:pt x="50" y="4"/>
                  </a:cubicBezTo>
                  <a:cubicBezTo>
                    <a:pt x="62" y="5"/>
                    <a:pt x="41" y="17"/>
                    <a:pt x="41" y="1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4"/>
            <p:cNvSpPr/>
            <p:nvPr/>
          </p:nvSpPr>
          <p:spPr bwMode="auto">
            <a:xfrm>
              <a:off x="6143626" y="3057525"/>
              <a:ext cx="190500" cy="292100"/>
            </a:xfrm>
            <a:custGeom>
              <a:avLst/>
              <a:gdLst>
                <a:gd name="T0" fmla="*/ 35 w 45"/>
                <a:gd name="T1" fmla="*/ 10 h 69"/>
                <a:gd name="T2" fmla="*/ 9 w 45"/>
                <a:gd name="T3" fmla="*/ 36 h 69"/>
                <a:gd name="T4" fmla="*/ 24 w 45"/>
                <a:gd name="T5" fmla="*/ 41 h 69"/>
                <a:gd name="T6" fmla="*/ 38 w 45"/>
                <a:gd name="T7" fmla="*/ 25 h 69"/>
                <a:gd name="T8" fmla="*/ 35 w 45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9">
                  <a:moveTo>
                    <a:pt x="35" y="10"/>
                  </a:moveTo>
                  <a:cubicBezTo>
                    <a:pt x="17" y="0"/>
                    <a:pt x="18" y="24"/>
                    <a:pt x="9" y="36"/>
                  </a:cubicBezTo>
                  <a:cubicBezTo>
                    <a:pt x="0" y="48"/>
                    <a:pt x="10" y="69"/>
                    <a:pt x="24" y="41"/>
                  </a:cubicBezTo>
                  <a:cubicBezTo>
                    <a:pt x="32" y="24"/>
                    <a:pt x="13" y="36"/>
                    <a:pt x="38" y="25"/>
                  </a:cubicBezTo>
                  <a:cubicBezTo>
                    <a:pt x="45" y="22"/>
                    <a:pt x="38" y="12"/>
                    <a:pt x="35" y="10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65"/>
            <p:cNvSpPr/>
            <p:nvPr/>
          </p:nvSpPr>
          <p:spPr bwMode="auto">
            <a:xfrm>
              <a:off x="6240464" y="3651250"/>
              <a:ext cx="374650" cy="293688"/>
            </a:xfrm>
            <a:custGeom>
              <a:avLst/>
              <a:gdLst>
                <a:gd name="T0" fmla="*/ 33 w 88"/>
                <a:gd name="T1" fmla="*/ 8 h 69"/>
                <a:gd name="T2" fmla="*/ 19 w 88"/>
                <a:gd name="T3" fmla="*/ 40 h 69"/>
                <a:gd name="T4" fmla="*/ 41 w 88"/>
                <a:gd name="T5" fmla="*/ 45 h 69"/>
                <a:gd name="T6" fmla="*/ 59 w 88"/>
                <a:gd name="T7" fmla="*/ 23 h 69"/>
                <a:gd name="T8" fmla="*/ 39 w 88"/>
                <a:gd name="T9" fmla="*/ 6 h 69"/>
                <a:gd name="T10" fmla="*/ 33 w 88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33" y="8"/>
                  </a:moveTo>
                  <a:cubicBezTo>
                    <a:pt x="12" y="21"/>
                    <a:pt x="34" y="33"/>
                    <a:pt x="19" y="40"/>
                  </a:cubicBezTo>
                  <a:cubicBezTo>
                    <a:pt x="0" y="49"/>
                    <a:pt x="15" y="69"/>
                    <a:pt x="41" y="45"/>
                  </a:cubicBezTo>
                  <a:cubicBezTo>
                    <a:pt x="48" y="38"/>
                    <a:pt x="88" y="33"/>
                    <a:pt x="59" y="23"/>
                  </a:cubicBezTo>
                  <a:cubicBezTo>
                    <a:pt x="44" y="18"/>
                    <a:pt x="39" y="31"/>
                    <a:pt x="39" y="6"/>
                  </a:cubicBezTo>
                  <a:cubicBezTo>
                    <a:pt x="39" y="0"/>
                    <a:pt x="34" y="8"/>
                    <a:pt x="33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66"/>
            <p:cNvSpPr/>
            <p:nvPr/>
          </p:nvSpPr>
          <p:spPr bwMode="auto">
            <a:xfrm>
              <a:off x="5816601" y="3686175"/>
              <a:ext cx="288925" cy="147638"/>
            </a:xfrm>
            <a:custGeom>
              <a:avLst/>
              <a:gdLst>
                <a:gd name="T0" fmla="*/ 45 w 68"/>
                <a:gd name="T1" fmla="*/ 8 h 35"/>
                <a:gd name="T2" fmla="*/ 23 w 68"/>
                <a:gd name="T3" fmla="*/ 27 h 35"/>
                <a:gd name="T4" fmla="*/ 55 w 68"/>
                <a:gd name="T5" fmla="*/ 20 h 35"/>
                <a:gd name="T6" fmla="*/ 47 w 68"/>
                <a:gd name="T7" fmla="*/ 8 h 35"/>
                <a:gd name="T8" fmla="*/ 45 w 6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45" y="8"/>
                  </a:moveTo>
                  <a:cubicBezTo>
                    <a:pt x="35" y="6"/>
                    <a:pt x="0" y="12"/>
                    <a:pt x="23" y="27"/>
                  </a:cubicBezTo>
                  <a:cubicBezTo>
                    <a:pt x="35" y="35"/>
                    <a:pt x="38" y="14"/>
                    <a:pt x="55" y="20"/>
                  </a:cubicBezTo>
                  <a:cubicBezTo>
                    <a:pt x="68" y="25"/>
                    <a:pt x="66" y="0"/>
                    <a:pt x="47" y="8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0178030" y="3759835"/>
            <a:ext cx="908050" cy="1163637"/>
            <a:chOff x="7277101" y="433388"/>
            <a:chExt cx="908050" cy="1163637"/>
          </a:xfrm>
        </p:grpSpPr>
        <p:sp>
          <p:nvSpPr>
            <p:cNvPr id="117" name="Freeform 167"/>
            <p:cNvSpPr/>
            <p:nvPr/>
          </p:nvSpPr>
          <p:spPr bwMode="auto">
            <a:xfrm>
              <a:off x="7277101" y="1181100"/>
              <a:ext cx="325438" cy="415925"/>
            </a:xfrm>
            <a:custGeom>
              <a:avLst/>
              <a:gdLst>
                <a:gd name="T0" fmla="*/ 68 w 77"/>
                <a:gd name="T1" fmla="*/ 4 h 98"/>
                <a:gd name="T2" fmla="*/ 68 w 77"/>
                <a:gd name="T3" fmla="*/ 4 h 98"/>
                <a:gd name="T4" fmla="*/ 73 w 77"/>
                <a:gd name="T5" fmla="*/ 25 h 98"/>
                <a:gd name="T6" fmla="*/ 31 w 77"/>
                <a:gd name="T7" fmla="*/ 89 h 98"/>
                <a:gd name="T8" fmla="*/ 9 w 77"/>
                <a:gd name="T9" fmla="*/ 93 h 98"/>
                <a:gd name="T10" fmla="*/ 9 w 77"/>
                <a:gd name="T11" fmla="*/ 93 h 98"/>
                <a:gd name="T12" fmla="*/ 5 w 77"/>
                <a:gd name="T13" fmla="*/ 72 h 98"/>
                <a:gd name="T14" fmla="*/ 47 w 77"/>
                <a:gd name="T15" fmla="*/ 9 h 98"/>
                <a:gd name="T16" fmla="*/ 68 w 77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8"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75" y="9"/>
                    <a:pt x="77" y="18"/>
                    <a:pt x="73" y="25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6"/>
                    <a:pt x="16" y="98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2" y="89"/>
                    <a:pt x="0" y="79"/>
                    <a:pt x="5" y="7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2" y="2"/>
                    <a:pt x="61" y="0"/>
                    <a:pt x="68" y="4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68"/>
            <p:cNvSpPr/>
            <p:nvPr/>
          </p:nvSpPr>
          <p:spPr bwMode="auto">
            <a:xfrm>
              <a:off x="7318376" y="433388"/>
              <a:ext cx="866775" cy="1014413"/>
            </a:xfrm>
            <a:custGeom>
              <a:avLst/>
              <a:gdLst>
                <a:gd name="T0" fmla="*/ 2 w 204"/>
                <a:gd name="T1" fmla="*/ 151 h 239"/>
                <a:gd name="T2" fmla="*/ 115 w 204"/>
                <a:gd name="T3" fmla="*/ 221 h 239"/>
                <a:gd name="T4" fmla="*/ 203 w 204"/>
                <a:gd name="T5" fmla="*/ 56 h 239"/>
                <a:gd name="T6" fmla="*/ 120 w 204"/>
                <a:gd name="T7" fmla="*/ 4 h 239"/>
                <a:gd name="T8" fmla="*/ 2 w 204"/>
                <a:gd name="T9" fmla="*/ 15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39">
                  <a:moveTo>
                    <a:pt x="2" y="151"/>
                  </a:moveTo>
                  <a:cubicBezTo>
                    <a:pt x="0" y="173"/>
                    <a:pt x="97" y="239"/>
                    <a:pt x="115" y="221"/>
                  </a:cubicBezTo>
                  <a:cubicBezTo>
                    <a:pt x="129" y="206"/>
                    <a:pt x="204" y="81"/>
                    <a:pt x="203" y="56"/>
                  </a:cubicBezTo>
                  <a:cubicBezTo>
                    <a:pt x="201" y="31"/>
                    <a:pt x="130" y="0"/>
                    <a:pt x="120" y="4"/>
                  </a:cubicBezTo>
                  <a:cubicBezTo>
                    <a:pt x="88" y="18"/>
                    <a:pt x="4" y="135"/>
                    <a:pt x="2" y="151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9"/>
            <p:cNvSpPr/>
            <p:nvPr/>
          </p:nvSpPr>
          <p:spPr bwMode="auto">
            <a:xfrm>
              <a:off x="7318376" y="993775"/>
              <a:ext cx="547688" cy="454025"/>
            </a:xfrm>
            <a:custGeom>
              <a:avLst/>
              <a:gdLst>
                <a:gd name="T0" fmla="*/ 2 w 129"/>
                <a:gd name="T1" fmla="*/ 19 h 107"/>
                <a:gd name="T2" fmla="*/ 115 w 129"/>
                <a:gd name="T3" fmla="*/ 89 h 107"/>
                <a:gd name="T4" fmla="*/ 129 w 129"/>
                <a:gd name="T5" fmla="*/ 70 h 107"/>
                <a:gd name="T6" fmla="*/ 92 w 129"/>
                <a:gd name="T7" fmla="*/ 86 h 107"/>
                <a:gd name="T8" fmla="*/ 50 w 129"/>
                <a:gd name="T9" fmla="*/ 65 h 107"/>
                <a:gd name="T10" fmla="*/ 7 w 129"/>
                <a:gd name="T11" fmla="*/ 24 h 107"/>
                <a:gd name="T12" fmla="*/ 11 w 129"/>
                <a:gd name="T13" fmla="*/ 0 h 107"/>
                <a:gd name="T14" fmla="*/ 2 w 129"/>
                <a:gd name="T15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2" y="19"/>
                  </a:moveTo>
                  <a:cubicBezTo>
                    <a:pt x="0" y="41"/>
                    <a:pt x="97" y="107"/>
                    <a:pt x="115" y="89"/>
                  </a:cubicBezTo>
                  <a:cubicBezTo>
                    <a:pt x="118" y="86"/>
                    <a:pt x="123" y="79"/>
                    <a:pt x="129" y="70"/>
                  </a:cubicBezTo>
                  <a:cubicBezTo>
                    <a:pt x="118" y="83"/>
                    <a:pt x="110" y="95"/>
                    <a:pt x="92" y="86"/>
                  </a:cubicBezTo>
                  <a:cubicBezTo>
                    <a:pt x="85" y="82"/>
                    <a:pt x="66" y="75"/>
                    <a:pt x="50" y="65"/>
                  </a:cubicBezTo>
                  <a:cubicBezTo>
                    <a:pt x="28" y="51"/>
                    <a:pt x="9" y="33"/>
                    <a:pt x="7" y="24"/>
                  </a:cubicBezTo>
                  <a:cubicBezTo>
                    <a:pt x="2" y="9"/>
                    <a:pt x="11" y="6"/>
                    <a:pt x="11" y="0"/>
                  </a:cubicBezTo>
                  <a:cubicBezTo>
                    <a:pt x="6" y="9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75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0"/>
            <p:cNvSpPr/>
            <p:nvPr/>
          </p:nvSpPr>
          <p:spPr bwMode="auto">
            <a:xfrm>
              <a:off x="7670801" y="674688"/>
              <a:ext cx="420688" cy="595313"/>
            </a:xfrm>
            <a:custGeom>
              <a:avLst/>
              <a:gdLst>
                <a:gd name="T0" fmla="*/ 71 w 99"/>
                <a:gd name="T1" fmla="*/ 1 h 140"/>
                <a:gd name="T2" fmla="*/ 1 w 99"/>
                <a:gd name="T3" fmla="*/ 124 h 140"/>
                <a:gd name="T4" fmla="*/ 24 w 99"/>
                <a:gd name="T5" fmla="*/ 133 h 140"/>
                <a:gd name="T6" fmla="*/ 90 w 99"/>
                <a:gd name="T7" fmla="*/ 9 h 140"/>
                <a:gd name="T8" fmla="*/ 71 w 99"/>
                <a:gd name="T9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0">
                  <a:moveTo>
                    <a:pt x="71" y="1"/>
                  </a:moveTo>
                  <a:cubicBezTo>
                    <a:pt x="64" y="10"/>
                    <a:pt x="0" y="114"/>
                    <a:pt x="1" y="124"/>
                  </a:cubicBezTo>
                  <a:cubicBezTo>
                    <a:pt x="3" y="134"/>
                    <a:pt x="17" y="140"/>
                    <a:pt x="24" y="133"/>
                  </a:cubicBezTo>
                  <a:cubicBezTo>
                    <a:pt x="31" y="126"/>
                    <a:pt x="99" y="18"/>
                    <a:pt x="90" y="9"/>
                  </a:cubicBezTo>
                  <a:cubicBezTo>
                    <a:pt x="81" y="0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"/>
            <p:cNvSpPr/>
            <p:nvPr/>
          </p:nvSpPr>
          <p:spPr bwMode="auto">
            <a:xfrm>
              <a:off x="7432676" y="569913"/>
              <a:ext cx="458788" cy="563563"/>
            </a:xfrm>
            <a:custGeom>
              <a:avLst/>
              <a:gdLst>
                <a:gd name="T0" fmla="*/ 81 w 108"/>
                <a:gd name="T1" fmla="*/ 0 h 133"/>
                <a:gd name="T2" fmla="*/ 1 w 108"/>
                <a:gd name="T3" fmla="*/ 116 h 133"/>
                <a:gd name="T4" fmla="*/ 22 w 108"/>
                <a:gd name="T5" fmla="*/ 127 h 133"/>
                <a:gd name="T6" fmla="*/ 100 w 108"/>
                <a:gd name="T7" fmla="*/ 10 h 133"/>
                <a:gd name="T8" fmla="*/ 81 w 10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3">
                  <a:moveTo>
                    <a:pt x="81" y="0"/>
                  </a:moveTo>
                  <a:cubicBezTo>
                    <a:pt x="74" y="8"/>
                    <a:pt x="0" y="106"/>
                    <a:pt x="1" y="116"/>
                  </a:cubicBezTo>
                  <a:cubicBezTo>
                    <a:pt x="1" y="126"/>
                    <a:pt x="14" y="133"/>
                    <a:pt x="22" y="127"/>
                  </a:cubicBezTo>
                  <a:cubicBezTo>
                    <a:pt x="30" y="121"/>
                    <a:pt x="108" y="20"/>
                    <a:pt x="100" y="10"/>
                  </a:cubicBezTo>
                  <a:cubicBezTo>
                    <a:pt x="92" y="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2"/>
            <p:cNvSpPr/>
            <p:nvPr/>
          </p:nvSpPr>
          <p:spPr bwMode="auto">
            <a:xfrm>
              <a:off x="7493001" y="433388"/>
              <a:ext cx="687388" cy="606425"/>
            </a:xfrm>
            <a:custGeom>
              <a:avLst/>
              <a:gdLst>
                <a:gd name="T0" fmla="*/ 129 w 162"/>
                <a:gd name="T1" fmla="*/ 133 h 143"/>
                <a:gd name="T2" fmla="*/ 162 w 162"/>
                <a:gd name="T3" fmla="*/ 56 h 143"/>
                <a:gd name="T4" fmla="*/ 79 w 162"/>
                <a:gd name="T5" fmla="*/ 4 h 143"/>
                <a:gd name="T6" fmla="*/ 8 w 162"/>
                <a:gd name="T7" fmla="*/ 78 h 143"/>
                <a:gd name="T8" fmla="*/ 12 w 162"/>
                <a:gd name="T9" fmla="*/ 79 h 143"/>
                <a:gd name="T10" fmla="*/ 59 w 162"/>
                <a:gd name="T11" fmla="*/ 54 h 143"/>
                <a:gd name="T12" fmla="*/ 28 w 162"/>
                <a:gd name="T13" fmla="*/ 115 h 143"/>
                <a:gd name="T14" fmla="*/ 53 w 162"/>
                <a:gd name="T15" fmla="*/ 124 h 143"/>
                <a:gd name="T16" fmla="*/ 88 w 162"/>
                <a:gd name="T17" fmla="*/ 101 h 143"/>
                <a:gd name="T18" fmla="*/ 83 w 162"/>
                <a:gd name="T19" fmla="*/ 136 h 143"/>
                <a:gd name="T20" fmla="*/ 114 w 162"/>
                <a:gd name="T21" fmla="*/ 116 h 143"/>
                <a:gd name="T22" fmla="*/ 120 w 162"/>
                <a:gd name="T23" fmla="*/ 130 h 143"/>
                <a:gd name="T24" fmla="*/ 129 w 162"/>
                <a:gd name="T25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3">
                  <a:moveTo>
                    <a:pt x="129" y="133"/>
                  </a:moveTo>
                  <a:cubicBezTo>
                    <a:pt x="139" y="134"/>
                    <a:pt x="162" y="67"/>
                    <a:pt x="162" y="56"/>
                  </a:cubicBezTo>
                  <a:cubicBezTo>
                    <a:pt x="160" y="31"/>
                    <a:pt x="89" y="0"/>
                    <a:pt x="79" y="4"/>
                  </a:cubicBezTo>
                  <a:cubicBezTo>
                    <a:pt x="63" y="11"/>
                    <a:pt x="0" y="72"/>
                    <a:pt x="8" y="78"/>
                  </a:cubicBezTo>
                  <a:cubicBezTo>
                    <a:pt x="9" y="79"/>
                    <a:pt x="10" y="79"/>
                    <a:pt x="12" y="79"/>
                  </a:cubicBezTo>
                  <a:cubicBezTo>
                    <a:pt x="27" y="76"/>
                    <a:pt x="59" y="47"/>
                    <a:pt x="59" y="54"/>
                  </a:cubicBezTo>
                  <a:cubicBezTo>
                    <a:pt x="59" y="61"/>
                    <a:pt x="32" y="88"/>
                    <a:pt x="28" y="115"/>
                  </a:cubicBezTo>
                  <a:cubicBezTo>
                    <a:pt x="24" y="141"/>
                    <a:pt x="41" y="140"/>
                    <a:pt x="53" y="124"/>
                  </a:cubicBezTo>
                  <a:cubicBezTo>
                    <a:pt x="66" y="109"/>
                    <a:pt x="87" y="91"/>
                    <a:pt x="88" y="101"/>
                  </a:cubicBezTo>
                  <a:cubicBezTo>
                    <a:pt x="88" y="111"/>
                    <a:pt x="63" y="143"/>
                    <a:pt x="83" y="136"/>
                  </a:cubicBezTo>
                  <a:cubicBezTo>
                    <a:pt x="103" y="129"/>
                    <a:pt x="107" y="118"/>
                    <a:pt x="114" y="116"/>
                  </a:cubicBezTo>
                  <a:cubicBezTo>
                    <a:pt x="121" y="114"/>
                    <a:pt x="112" y="125"/>
                    <a:pt x="120" y="130"/>
                  </a:cubicBezTo>
                  <a:cubicBezTo>
                    <a:pt x="123" y="131"/>
                    <a:pt x="126" y="132"/>
                    <a:pt x="129" y="133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3"/>
            <p:cNvSpPr/>
            <p:nvPr/>
          </p:nvSpPr>
          <p:spPr bwMode="auto">
            <a:xfrm>
              <a:off x="7637464" y="636588"/>
              <a:ext cx="177800" cy="407988"/>
            </a:xfrm>
            <a:custGeom>
              <a:avLst/>
              <a:gdLst>
                <a:gd name="T0" fmla="*/ 2 w 42"/>
                <a:gd name="T1" fmla="*/ 64 h 96"/>
                <a:gd name="T2" fmla="*/ 18 w 42"/>
                <a:gd name="T3" fmla="*/ 67 h 96"/>
                <a:gd name="T4" fmla="*/ 27 w 42"/>
                <a:gd name="T5" fmla="*/ 28 h 96"/>
                <a:gd name="T6" fmla="*/ 41 w 42"/>
                <a:gd name="T7" fmla="*/ 1 h 96"/>
                <a:gd name="T8" fmla="*/ 2 w 42"/>
                <a:gd name="T9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6">
                  <a:moveTo>
                    <a:pt x="2" y="64"/>
                  </a:moveTo>
                  <a:cubicBezTo>
                    <a:pt x="0" y="96"/>
                    <a:pt x="20" y="72"/>
                    <a:pt x="18" y="67"/>
                  </a:cubicBezTo>
                  <a:cubicBezTo>
                    <a:pt x="16" y="62"/>
                    <a:pt x="19" y="46"/>
                    <a:pt x="27" y="28"/>
                  </a:cubicBezTo>
                  <a:cubicBezTo>
                    <a:pt x="36" y="9"/>
                    <a:pt x="42" y="0"/>
                    <a:pt x="41" y="1"/>
                  </a:cubicBezTo>
                  <a:cubicBezTo>
                    <a:pt x="28" y="16"/>
                    <a:pt x="3" y="46"/>
                    <a:pt x="2" y="64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4"/>
            <p:cNvSpPr/>
            <p:nvPr/>
          </p:nvSpPr>
          <p:spPr bwMode="auto">
            <a:xfrm>
              <a:off x="7835901" y="836613"/>
              <a:ext cx="166688" cy="169863"/>
            </a:xfrm>
            <a:custGeom>
              <a:avLst/>
              <a:gdLst>
                <a:gd name="T0" fmla="*/ 27 w 39"/>
                <a:gd name="T1" fmla="*/ 10 h 40"/>
                <a:gd name="T2" fmla="*/ 3 w 39"/>
                <a:gd name="T3" fmla="*/ 31 h 40"/>
                <a:gd name="T4" fmla="*/ 8 w 39"/>
                <a:gd name="T5" fmla="*/ 36 h 40"/>
                <a:gd name="T6" fmla="*/ 32 w 39"/>
                <a:gd name="T7" fmla="*/ 14 h 40"/>
                <a:gd name="T8" fmla="*/ 37 w 39"/>
                <a:gd name="T9" fmla="*/ 2 h 40"/>
                <a:gd name="T10" fmla="*/ 27 w 39"/>
                <a:gd name="T1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7" y="10"/>
                  </a:moveTo>
                  <a:cubicBezTo>
                    <a:pt x="25" y="14"/>
                    <a:pt x="5" y="25"/>
                    <a:pt x="3" y="31"/>
                  </a:cubicBezTo>
                  <a:cubicBezTo>
                    <a:pt x="0" y="36"/>
                    <a:pt x="0" y="40"/>
                    <a:pt x="8" y="36"/>
                  </a:cubicBezTo>
                  <a:cubicBezTo>
                    <a:pt x="16" y="32"/>
                    <a:pt x="26" y="24"/>
                    <a:pt x="32" y="14"/>
                  </a:cubicBezTo>
                  <a:cubicBezTo>
                    <a:pt x="38" y="4"/>
                    <a:pt x="39" y="0"/>
                    <a:pt x="37" y="2"/>
                  </a:cubicBezTo>
                  <a:cubicBezTo>
                    <a:pt x="36" y="3"/>
                    <a:pt x="27" y="10"/>
                    <a:pt x="27" y="1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5"/>
            <p:cNvSpPr/>
            <p:nvPr/>
          </p:nvSpPr>
          <p:spPr bwMode="auto">
            <a:xfrm>
              <a:off x="8035926" y="547688"/>
              <a:ext cx="131763" cy="407988"/>
            </a:xfrm>
            <a:custGeom>
              <a:avLst/>
              <a:gdLst>
                <a:gd name="T0" fmla="*/ 4 w 31"/>
                <a:gd name="T1" fmla="*/ 0 h 96"/>
                <a:gd name="T2" fmla="*/ 23 w 31"/>
                <a:gd name="T3" fmla="*/ 27 h 96"/>
                <a:gd name="T4" fmla="*/ 6 w 31"/>
                <a:gd name="T5" fmla="*/ 94 h 96"/>
                <a:gd name="T6" fmla="*/ 30 w 31"/>
                <a:gd name="T7" fmla="*/ 36 h 96"/>
                <a:gd name="T8" fmla="*/ 20 w 31"/>
                <a:gd name="T9" fmla="*/ 11 h 96"/>
                <a:gd name="T10" fmla="*/ 6 w 31"/>
                <a:gd name="T11" fmla="*/ 0 h 96"/>
                <a:gd name="T12" fmla="*/ 4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4" y="0"/>
                  </a:moveTo>
                  <a:cubicBezTo>
                    <a:pt x="0" y="3"/>
                    <a:pt x="20" y="8"/>
                    <a:pt x="23" y="27"/>
                  </a:cubicBezTo>
                  <a:cubicBezTo>
                    <a:pt x="25" y="47"/>
                    <a:pt x="5" y="96"/>
                    <a:pt x="6" y="94"/>
                  </a:cubicBezTo>
                  <a:cubicBezTo>
                    <a:pt x="7" y="93"/>
                    <a:pt x="29" y="47"/>
                    <a:pt x="30" y="36"/>
                  </a:cubicBezTo>
                  <a:cubicBezTo>
                    <a:pt x="31" y="25"/>
                    <a:pt x="26" y="16"/>
                    <a:pt x="20" y="11"/>
                  </a:cubicBezTo>
                  <a:cubicBezTo>
                    <a:pt x="14" y="5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6"/>
            <p:cNvSpPr/>
            <p:nvPr/>
          </p:nvSpPr>
          <p:spPr bwMode="auto">
            <a:xfrm>
              <a:off x="7561264" y="454025"/>
              <a:ext cx="385763" cy="268288"/>
            </a:xfrm>
            <a:custGeom>
              <a:avLst/>
              <a:gdLst>
                <a:gd name="T0" fmla="*/ 59 w 91"/>
                <a:gd name="T1" fmla="*/ 5 h 63"/>
                <a:gd name="T2" fmla="*/ 3 w 91"/>
                <a:gd name="T3" fmla="*/ 59 h 63"/>
                <a:gd name="T4" fmla="*/ 35 w 91"/>
                <a:gd name="T5" fmla="*/ 46 h 63"/>
                <a:gd name="T6" fmla="*/ 38 w 91"/>
                <a:gd name="T7" fmla="*/ 33 h 63"/>
                <a:gd name="T8" fmla="*/ 69 w 91"/>
                <a:gd name="T9" fmla="*/ 8 h 63"/>
                <a:gd name="T10" fmla="*/ 86 w 91"/>
                <a:gd name="T11" fmla="*/ 7 h 63"/>
                <a:gd name="T12" fmla="*/ 68 w 91"/>
                <a:gd name="T13" fmla="*/ 1 h 63"/>
                <a:gd name="T14" fmla="*/ 59 w 91"/>
                <a:gd name="T1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3">
                  <a:moveTo>
                    <a:pt x="59" y="5"/>
                  </a:moveTo>
                  <a:cubicBezTo>
                    <a:pt x="45" y="16"/>
                    <a:pt x="6" y="56"/>
                    <a:pt x="3" y="59"/>
                  </a:cubicBezTo>
                  <a:cubicBezTo>
                    <a:pt x="0" y="63"/>
                    <a:pt x="36" y="50"/>
                    <a:pt x="35" y="46"/>
                  </a:cubicBezTo>
                  <a:cubicBezTo>
                    <a:pt x="35" y="42"/>
                    <a:pt x="29" y="42"/>
                    <a:pt x="38" y="33"/>
                  </a:cubicBezTo>
                  <a:cubicBezTo>
                    <a:pt x="47" y="25"/>
                    <a:pt x="59" y="9"/>
                    <a:pt x="69" y="8"/>
                  </a:cubicBezTo>
                  <a:cubicBezTo>
                    <a:pt x="79" y="6"/>
                    <a:pt x="91" y="9"/>
                    <a:pt x="86" y="7"/>
                  </a:cubicBezTo>
                  <a:cubicBezTo>
                    <a:pt x="83" y="4"/>
                    <a:pt x="74" y="1"/>
                    <a:pt x="68" y="1"/>
                  </a:cubicBezTo>
                  <a:cubicBezTo>
                    <a:pt x="64" y="0"/>
                    <a:pt x="62" y="2"/>
                    <a:pt x="59" y="5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0736830" y="1355963"/>
            <a:ext cx="946150" cy="1693863"/>
            <a:chOff x="9228139" y="552450"/>
            <a:chExt cx="946150" cy="1693863"/>
          </a:xfrm>
        </p:grpSpPr>
        <p:sp>
          <p:nvSpPr>
            <p:cNvPr id="128" name="Freeform 177"/>
            <p:cNvSpPr/>
            <p:nvPr/>
          </p:nvSpPr>
          <p:spPr bwMode="auto">
            <a:xfrm>
              <a:off x="9228139" y="1222375"/>
              <a:ext cx="395288" cy="1023938"/>
            </a:xfrm>
            <a:custGeom>
              <a:avLst/>
              <a:gdLst>
                <a:gd name="T0" fmla="*/ 30 w 249"/>
                <a:gd name="T1" fmla="*/ 645 h 645"/>
                <a:gd name="T2" fmla="*/ 0 w 249"/>
                <a:gd name="T3" fmla="*/ 634 h 645"/>
                <a:gd name="T4" fmla="*/ 217 w 249"/>
                <a:gd name="T5" fmla="*/ 0 h 645"/>
                <a:gd name="T6" fmla="*/ 249 w 249"/>
                <a:gd name="T7" fmla="*/ 11 h 645"/>
                <a:gd name="T8" fmla="*/ 30 w 249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645">
                  <a:moveTo>
                    <a:pt x="30" y="645"/>
                  </a:moveTo>
                  <a:lnTo>
                    <a:pt x="0" y="634"/>
                  </a:lnTo>
                  <a:lnTo>
                    <a:pt x="217" y="0"/>
                  </a:lnTo>
                  <a:lnTo>
                    <a:pt x="249" y="11"/>
                  </a:lnTo>
                  <a:lnTo>
                    <a:pt x="30" y="64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8"/>
            <p:cNvSpPr/>
            <p:nvPr/>
          </p:nvSpPr>
          <p:spPr bwMode="auto">
            <a:xfrm>
              <a:off x="9250364" y="1257300"/>
              <a:ext cx="330200" cy="933450"/>
            </a:xfrm>
            <a:custGeom>
              <a:avLst/>
              <a:gdLst>
                <a:gd name="T0" fmla="*/ 5 w 208"/>
                <a:gd name="T1" fmla="*/ 588 h 588"/>
                <a:gd name="T2" fmla="*/ 0 w 208"/>
                <a:gd name="T3" fmla="*/ 588 h 588"/>
                <a:gd name="T4" fmla="*/ 203 w 208"/>
                <a:gd name="T5" fmla="*/ 0 h 588"/>
                <a:gd name="T6" fmla="*/ 208 w 208"/>
                <a:gd name="T7" fmla="*/ 0 h 588"/>
                <a:gd name="T8" fmla="*/ 5 w 208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88">
                  <a:moveTo>
                    <a:pt x="5" y="588"/>
                  </a:moveTo>
                  <a:lnTo>
                    <a:pt x="0" y="588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9"/>
            <p:cNvSpPr/>
            <p:nvPr/>
          </p:nvSpPr>
          <p:spPr bwMode="auto">
            <a:xfrm>
              <a:off x="9296401" y="565150"/>
              <a:ext cx="839788" cy="839788"/>
            </a:xfrm>
            <a:custGeom>
              <a:avLst/>
              <a:gdLst>
                <a:gd name="T0" fmla="*/ 179 w 198"/>
                <a:gd name="T1" fmla="*/ 65 h 198"/>
                <a:gd name="T2" fmla="*/ 179 w 198"/>
                <a:gd name="T3" fmla="*/ 64 h 198"/>
                <a:gd name="T4" fmla="*/ 65 w 198"/>
                <a:gd name="T5" fmla="*/ 19 h 198"/>
                <a:gd name="T6" fmla="*/ 19 w 198"/>
                <a:gd name="T7" fmla="*/ 134 h 198"/>
                <a:gd name="T8" fmla="*/ 19 w 198"/>
                <a:gd name="T9" fmla="*/ 134 h 198"/>
                <a:gd name="T10" fmla="*/ 134 w 198"/>
                <a:gd name="T11" fmla="*/ 179 h 198"/>
                <a:gd name="T12" fmla="*/ 179 w 198"/>
                <a:gd name="T1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98">
                  <a:moveTo>
                    <a:pt x="179" y="65"/>
                  </a:moveTo>
                  <a:cubicBezTo>
                    <a:pt x="179" y="64"/>
                    <a:pt x="179" y="64"/>
                    <a:pt x="179" y="64"/>
                  </a:cubicBezTo>
                  <a:cubicBezTo>
                    <a:pt x="160" y="20"/>
                    <a:pt x="109" y="0"/>
                    <a:pt x="65" y="19"/>
                  </a:cubicBezTo>
                  <a:cubicBezTo>
                    <a:pt x="21" y="38"/>
                    <a:pt x="0" y="89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39" y="178"/>
                    <a:pt x="90" y="198"/>
                    <a:pt x="134" y="179"/>
                  </a:cubicBezTo>
                  <a:cubicBezTo>
                    <a:pt x="178" y="160"/>
                    <a:pt x="198" y="109"/>
                    <a:pt x="179" y="6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0"/>
            <p:cNvSpPr/>
            <p:nvPr/>
          </p:nvSpPr>
          <p:spPr bwMode="auto">
            <a:xfrm>
              <a:off x="9313864" y="717550"/>
              <a:ext cx="730250" cy="687388"/>
            </a:xfrm>
            <a:custGeom>
              <a:avLst/>
              <a:gdLst>
                <a:gd name="T0" fmla="*/ 172 w 172"/>
                <a:gd name="T1" fmla="*/ 105 h 162"/>
                <a:gd name="T2" fmla="*/ 147 w 172"/>
                <a:gd name="T3" fmla="*/ 121 h 162"/>
                <a:gd name="T4" fmla="*/ 32 w 172"/>
                <a:gd name="T5" fmla="*/ 76 h 162"/>
                <a:gd name="T6" fmla="*/ 32 w 172"/>
                <a:gd name="T7" fmla="*/ 76 h 162"/>
                <a:gd name="T8" fmla="*/ 36 w 172"/>
                <a:gd name="T9" fmla="*/ 0 h 162"/>
                <a:gd name="T10" fmla="*/ 15 w 172"/>
                <a:gd name="T11" fmla="*/ 98 h 162"/>
                <a:gd name="T12" fmla="*/ 15 w 172"/>
                <a:gd name="T13" fmla="*/ 98 h 162"/>
                <a:gd name="T14" fmla="*/ 130 w 172"/>
                <a:gd name="T15" fmla="*/ 143 h 162"/>
                <a:gd name="T16" fmla="*/ 172 w 172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62">
                  <a:moveTo>
                    <a:pt x="172" y="105"/>
                  </a:moveTo>
                  <a:cubicBezTo>
                    <a:pt x="164" y="112"/>
                    <a:pt x="156" y="117"/>
                    <a:pt x="147" y="121"/>
                  </a:cubicBezTo>
                  <a:cubicBezTo>
                    <a:pt x="103" y="140"/>
                    <a:pt x="51" y="120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1" y="50"/>
                    <a:pt x="23" y="22"/>
                    <a:pt x="36" y="0"/>
                  </a:cubicBezTo>
                  <a:cubicBezTo>
                    <a:pt x="10" y="24"/>
                    <a:pt x="0" y="6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35" y="142"/>
                    <a:pt x="86" y="162"/>
                    <a:pt x="130" y="143"/>
                  </a:cubicBezTo>
                  <a:cubicBezTo>
                    <a:pt x="148" y="135"/>
                    <a:pt x="163" y="121"/>
                    <a:pt x="172" y="10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1"/>
            <p:cNvSpPr/>
            <p:nvPr/>
          </p:nvSpPr>
          <p:spPr bwMode="auto">
            <a:xfrm>
              <a:off x="9380539" y="674688"/>
              <a:ext cx="649288" cy="709613"/>
            </a:xfrm>
            <a:custGeom>
              <a:avLst/>
              <a:gdLst>
                <a:gd name="T0" fmla="*/ 120 w 153"/>
                <a:gd name="T1" fmla="*/ 152 h 167"/>
                <a:gd name="T2" fmla="*/ 36 w 153"/>
                <a:gd name="T3" fmla="*/ 110 h 167"/>
                <a:gd name="T4" fmla="*/ 32 w 153"/>
                <a:gd name="T5" fmla="*/ 95 h 167"/>
                <a:gd name="T6" fmla="*/ 62 w 153"/>
                <a:gd name="T7" fmla="*/ 37 h 167"/>
                <a:gd name="T8" fmla="*/ 118 w 153"/>
                <a:gd name="T9" fmla="*/ 58 h 167"/>
                <a:gd name="T10" fmla="*/ 119 w 153"/>
                <a:gd name="T11" fmla="*/ 59 h 167"/>
                <a:gd name="T12" fmla="*/ 104 w 153"/>
                <a:gd name="T13" fmla="*/ 106 h 167"/>
                <a:gd name="T14" fmla="*/ 72 w 153"/>
                <a:gd name="T15" fmla="*/ 90 h 167"/>
                <a:gd name="T16" fmla="*/ 73 w 153"/>
                <a:gd name="T17" fmla="*/ 78 h 167"/>
                <a:gd name="T18" fmla="*/ 80 w 153"/>
                <a:gd name="T19" fmla="*/ 71 h 167"/>
                <a:gd name="T20" fmla="*/ 83 w 153"/>
                <a:gd name="T21" fmla="*/ 73 h 167"/>
                <a:gd name="T22" fmla="*/ 83 w 153"/>
                <a:gd name="T23" fmla="*/ 73 h 167"/>
                <a:gd name="T24" fmla="*/ 90 w 153"/>
                <a:gd name="T25" fmla="*/ 88 h 167"/>
                <a:gd name="T26" fmla="*/ 106 w 153"/>
                <a:gd name="T27" fmla="*/ 81 h 167"/>
                <a:gd name="T28" fmla="*/ 106 w 153"/>
                <a:gd name="T29" fmla="*/ 63 h 167"/>
                <a:gd name="T30" fmla="*/ 100 w 153"/>
                <a:gd name="T31" fmla="*/ 55 h 167"/>
                <a:gd name="T32" fmla="*/ 71 w 153"/>
                <a:gd name="T33" fmla="*/ 48 h 167"/>
                <a:gd name="T34" fmla="*/ 47 w 153"/>
                <a:gd name="T35" fmla="*/ 89 h 167"/>
                <a:gd name="T36" fmla="*/ 49 w 153"/>
                <a:gd name="T37" fmla="*/ 99 h 167"/>
                <a:gd name="T38" fmla="*/ 114 w 153"/>
                <a:gd name="T39" fmla="*/ 128 h 167"/>
                <a:gd name="T40" fmla="*/ 141 w 153"/>
                <a:gd name="T41" fmla="*/ 50 h 167"/>
                <a:gd name="T42" fmla="*/ 141 w 153"/>
                <a:gd name="T43" fmla="*/ 48 h 167"/>
                <a:gd name="T44" fmla="*/ 52 w 153"/>
                <a:gd name="T45" fmla="*/ 15 h 167"/>
                <a:gd name="T46" fmla="*/ 9 w 153"/>
                <a:gd name="T47" fmla="*/ 105 h 167"/>
                <a:gd name="T48" fmla="*/ 14 w 153"/>
                <a:gd name="T49" fmla="*/ 120 h 167"/>
                <a:gd name="T50" fmla="*/ 26 w 153"/>
                <a:gd name="T51" fmla="*/ 142 h 167"/>
                <a:gd name="T52" fmla="*/ 115 w 153"/>
                <a:gd name="T53" fmla="*/ 154 h 167"/>
                <a:gd name="T54" fmla="*/ 120 w 153"/>
                <a:gd name="T55" fmla="*/ 1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67">
                  <a:moveTo>
                    <a:pt x="120" y="152"/>
                  </a:moveTo>
                  <a:cubicBezTo>
                    <a:pt x="92" y="163"/>
                    <a:pt x="54" y="152"/>
                    <a:pt x="36" y="110"/>
                  </a:cubicBezTo>
                  <a:cubicBezTo>
                    <a:pt x="34" y="105"/>
                    <a:pt x="33" y="100"/>
                    <a:pt x="32" y="95"/>
                  </a:cubicBezTo>
                  <a:cubicBezTo>
                    <a:pt x="28" y="70"/>
                    <a:pt x="39" y="47"/>
                    <a:pt x="62" y="37"/>
                  </a:cubicBezTo>
                  <a:cubicBezTo>
                    <a:pt x="83" y="28"/>
                    <a:pt x="108" y="37"/>
                    <a:pt x="118" y="58"/>
                  </a:cubicBezTo>
                  <a:cubicBezTo>
                    <a:pt x="118" y="58"/>
                    <a:pt x="119" y="59"/>
                    <a:pt x="119" y="59"/>
                  </a:cubicBezTo>
                  <a:cubicBezTo>
                    <a:pt x="126" y="75"/>
                    <a:pt x="124" y="97"/>
                    <a:pt x="104" y="106"/>
                  </a:cubicBezTo>
                  <a:cubicBezTo>
                    <a:pt x="83" y="115"/>
                    <a:pt x="73" y="92"/>
                    <a:pt x="72" y="90"/>
                  </a:cubicBezTo>
                  <a:cubicBezTo>
                    <a:pt x="70" y="85"/>
                    <a:pt x="70" y="81"/>
                    <a:pt x="73" y="78"/>
                  </a:cubicBezTo>
                  <a:cubicBezTo>
                    <a:pt x="74" y="75"/>
                    <a:pt x="77" y="73"/>
                    <a:pt x="80" y="71"/>
                  </a:cubicBezTo>
                  <a:cubicBezTo>
                    <a:pt x="81" y="71"/>
                    <a:pt x="82" y="72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9"/>
                    <a:pt x="84" y="86"/>
                    <a:pt x="90" y="88"/>
                  </a:cubicBezTo>
                  <a:cubicBezTo>
                    <a:pt x="96" y="90"/>
                    <a:pt x="104" y="87"/>
                    <a:pt x="106" y="81"/>
                  </a:cubicBezTo>
                  <a:cubicBezTo>
                    <a:pt x="108" y="75"/>
                    <a:pt x="108" y="69"/>
                    <a:pt x="106" y="63"/>
                  </a:cubicBezTo>
                  <a:cubicBezTo>
                    <a:pt x="104" y="60"/>
                    <a:pt x="103" y="58"/>
                    <a:pt x="100" y="55"/>
                  </a:cubicBezTo>
                  <a:cubicBezTo>
                    <a:pt x="93" y="49"/>
                    <a:pt x="81" y="44"/>
                    <a:pt x="71" y="48"/>
                  </a:cubicBezTo>
                  <a:cubicBezTo>
                    <a:pt x="54" y="56"/>
                    <a:pt x="45" y="72"/>
                    <a:pt x="47" y="89"/>
                  </a:cubicBezTo>
                  <a:cubicBezTo>
                    <a:pt x="47" y="92"/>
                    <a:pt x="48" y="96"/>
                    <a:pt x="49" y="99"/>
                  </a:cubicBezTo>
                  <a:cubicBezTo>
                    <a:pt x="60" y="123"/>
                    <a:pt x="85" y="140"/>
                    <a:pt x="114" y="128"/>
                  </a:cubicBezTo>
                  <a:cubicBezTo>
                    <a:pt x="147" y="113"/>
                    <a:pt x="153" y="77"/>
                    <a:pt x="141" y="50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25" y="15"/>
                    <a:pt x="86" y="0"/>
                    <a:pt x="52" y="15"/>
                  </a:cubicBezTo>
                  <a:cubicBezTo>
                    <a:pt x="17" y="30"/>
                    <a:pt x="0" y="67"/>
                    <a:pt x="9" y="105"/>
                  </a:cubicBezTo>
                  <a:cubicBezTo>
                    <a:pt x="10" y="110"/>
                    <a:pt x="12" y="115"/>
                    <a:pt x="14" y="120"/>
                  </a:cubicBezTo>
                  <a:cubicBezTo>
                    <a:pt x="17" y="128"/>
                    <a:pt x="22" y="135"/>
                    <a:pt x="26" y="142"/>
                  </a:cubicBezTo>
                  <a:cubicBezTo>
                    <a:pt x="51" y="161"/>
                    <a:pt x="85" y="167"/>
                    <a:pt x="115" y="154"/>
                  </a:cubicBezTo>
                  <a:cubicBezTo>
                    <a:pt x="117" y="153"/>
                    <a:pt x="119" y="152"/>
                    <a:pt x="120" y="152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2"/>
            <p:cNvSpPr/>
            <p:nvPr/>
          </p:nvSpPr>
          <p:spPr bwMode="auto">
            <a:xfrm>
              <a:off x="9661526" y="857250"/>
              <a:ext cx="174625" cy="161925"/>
            </a:xfrm>
            <a:custGeom>
              <a:avLst/>
              <a:gdLst>
                <a:gd name="T0" fmla="*/ 37 w 41"/>
                <a:gd name="T1" fmla="*/ 37 h 38"/>
                <a:gd name="T2" fmla="*/ 25 w 41"/>
                <a:gd name="T3" fmla="*/ 15 h 38"/>
                <a:gd name="T4" fmla="*/ 1 w 41"/>
                <a:gd name="T5" fmla="*/ 9 h 38"/>
                <a:gd name="T6" fmla="*/ 29 w 41"/>
                <a:gd name="T7" fmla="*/ 10 h 38"/>
                <a:gd name="T8" fmla="*/ 37 w 41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7" y="37"/>
                  </a:moveTo>
                  <a:cubicBezTo>
                    <a:pt x="36" y="38"/>
                    <a:pt x="38" y="24"/>
                    <a:pt x="25" y="15"/>
                  </a:cubicBezTo>
                  <a:cubicBezTo>
                    <a:pt x="13" y="5"/>
                    <a:pt x="0" y="9"/>
                    <a:pt x="1" y="9"/>
                  </a:cubicBezTo>
                  <a:cubicBezTo>
                    <a:pt x="1" y="8"/>
                    <a:pt x="16" y="0"/>
                    <a:pt x="29" y="10"/>
                  </a:cubicBezTo>
                  <a:cubicBezTo>
                    <a:pt x="41" y="19"/>
                    <a:pt x="37" y="36"/>
                    <a:pt x="37" y="37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3"/>
            <p:cNvSpPr/>
            <p:nvPr/>
          </p:nvSpPr>
          <p:spPr bwMode="auto">
            <a:xfrm>
              <a:off x="9453564" y="590550"/>
              <a:ext cx="661988" cy="446088"/>
            </a:xfrm>
            <a:custGeom>
              <a:avLst/>
              <a:gdLst>
                <a:gd name="T0" fmla="*/ 141 w 156"/>
                <a:gd name="T1" fmla="*/ 105 h 105"/>
                <a:gd name="T2" fmla="*/ 124 w 156"/>
                <a:gd name="T3" fmla="*/ 45 h 105"/>
                <a:gd name="T4" fmla="*/ 8 w 156"/>
                <a:gd name="T5" fmla="*/ 35 h 105"/>
                <a:gd name="T6" fmla="*/ 0 w 156"/>
                <a:gd name="T7" fmla="*/ 42 h 105"/>
                <a:gd name="T8" fmla="*/ 102 w 156"/>
                <a:gd name="T9" fmla="*/ 19 h 105"/>
                <a:gd name="T10" fmla="*/ 141 w 15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5">
                  <a:moveTo>
                    <a:pt x="141" y="105"/>
                  </a:moveTo>
                  <a:cubicBezTo>
                    <a:pt x="143" y="80"/>
                    <a:pt x="141" y="66"/>
                    <a:pt x="124" y="45"/>
                  </a:cubicBezTo>
                  <a:cubicBezTo>
                    <a:pt x="93" y="8"/>
                    <a:pt x="45" y="8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2"/>
                    <a:pt x="66" y="0"/>
                    <a:pt x="102" y="19"/>
                  </a:cubicBezTo>
                  <a:cubicBezTo>
                    <a:pt x="128" y="32"/>
                    <a:pt x="156" y="77"/>
                    <a:pt x="141" y="105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4"/>
            <p:cNvSpPr/>
            <p:nvPr/>
          </p:nvSpPr>
          <p:spPr bwMode="auto">
            <a:xfrm>
              <a:off x="9486901" y="836613"/>
              <a:ext cx="268288" cy="438150"/>
            </a:xfrm>
            <a:custGeom>
              <a:avLst/>
              <a:gdLst>
                <a:gd name="T0" fmla="*/ 63 w 63"/>
                <a:gd name="T1" fmla="*/ 103 h 103"/>
                <a:gd name="T2" fmla="*/ 12 w 63"/>
                <a:gd name="T3" fmla="*/ 65 h 103"/>
                <a:gd name="T4" fmla="*/ 50 w 63"/>
                <a:gd name="T5" fmla="*/ 0 h 103"/>
                <a:gd name="T6" fmla="*/ 62 w 63"/>
                <a:gd name="T7" fmla="*/ 0 h 103"/>
                <a:gd name="T8" fmla="*/ 15 w 63"/>
                <a:gd name="T9" fmla="*/ 38 h 103"/>
                <a:gd name="T10" fmla="*/ 63 w 6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3">
                  <a:moveTo>
                    <a:pt x="63" y="103"/>
                  </a:moveTo>
                  <a:cubicBezTo>
                    <a:pt x="39" y="99"/>
                    <a:pt x="21" y="89"/>
                    <a:pt x="12" y="65"/>
                  </a:cubicBezTo>
                  <a:cubicBezTo>
                    <a:pt x="0" y="35"/>
                    <a:pt x="18" y="3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9" y="5"/>
                    <a:pt x="20" y="11"/>
                    <a:pt x="15" y="38"/>
                  </a:cubicBezTo>
                  <a:cubicBezTo>
                    <a:pt x="10" y="73"/>
                    <a:pt x="34" y="91"/>
                    <a:pt x="63" y="103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5"/>
            <p:cNvSpPr/>
            <p:nvPr/>
          </p:nvSpPr>
          <p:spPr bwMode="auto">
            <a:xfrm>
              <a:off x="9428164" y="552450"/>
              <a:ext cx="746125" cy="682625"/>
            </a:xfrm>
            <a:custGeom>
              <a:avLst/>
              <a:gdLst>
                <a:gd name="T0" fmla="*/ 44 w 176"/>
                <a:gd name="T1" fmla="*/ 129 h 161"/>
                <a:gd name="T2" fmla="*/ 93 w 176"/>
                <a:gd name="T3" fmla="*/ 150 h 161"/>
                <a:gd name="T4" fmla="*/ 28 w 176"/>
                <a:gd name="T5" fmla="*/ 59 h 161"/>
                <a:gd name="T6" fmla="*/ 0 w 176"/>
                <a:gd name="T7" fmla="*/ 113 h 161"/>
                <a:gd name="T8" fmla="*/ 26 w 176"/>
                <a:gd name="T9" fmla="*/ 56 h 161"/>
                <a:gd name="T10" fmla="*/ 95 w 176"/>
                <a:gd name="T11" fmla="*/ 154 h 161"/>
                <a:gd name="T12" fmla="*/ 44 w 176"/>
                <a:gd name="T13" fmla="*/ 1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1">
                  <a:moveTo>
                    <a:pt x="44" y="129"/>
                  </a:moveTo>
                  <a:cubicBezTo>
                    <a:pt x="52" y="145"/>
                    <a:pt x="78" y="157"/>
                    <a:pt x="93" y="150"/>
                  </a:cubicBezTo>
                  <a:cubicBezTo>
                    <a:pt x="164" y="115"/>
                    <a:pt x="94" y="11"/>
                    <a:pt x="28" y="59"/>
                  </a:cubicBezTo>
                  <a:cubicBezTo>
                    <a:pt x="7" y="74"/>
                    <a:pt x="4" y="90"/>
                    <a:pt x="0" y="113"/>
                  </a:cubicBezTo>
                  <a:cubicBezTo>
                    <a:pt x="1" y="88"/>
                    <a:pt x="4" y="73"/>
                    <a:pt x="26" y="56"/>
                  </a:cubicBezTo>
                  <a:cubicBezTo>
                    <a:pt x="98" y="0"/>
                    <a:pt x="176" y="117"/>
                    <a:pt x="95" y="154"/>
                  </a:cubicBezTo>
                  <a:cubicBezTo>
                    <a:pt x="78" y="161"/>
                    <a:pt x="47" y="147"/>
                    <a:pt x="44" y="129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9116" y="4121859"/>
            <a:ext cx="1414463" cy="1366838"/>
            <a:chOff x="5510214" y="1447800"/>
            <a:chExt cx="1414463" cy="1366838"/>
          </a:xfrm>
        </p:grpSpPr>
        <p:sp>
          <p:nvSpPr>
            <p:cNvPr id="138" name="Freeform 186"/>
            <p:cNvSpPr/>
            <p:nvPr/>
          </p:nvSpPr>
          <p:spPr bwMode="auto">
            <a:xfrm>
              <a:off x="5510214" y="2038350"/>
              <a:ext cx="1414463" cy="776288"/>
            </a:xfrm>
            <a:custGeom>
              <a:avLst/>
              <a:gdLst>
                <a:gd name="T0" fmla="*/ 116 w 333"/>
                <a:gd name="T1" fmla="*/ 93 h 183"/>
                <a:gd name="T2" fmla="*/ 60 w 333"/>
                <a:gd name="T3" fmla="*/ 111 h 183"/>
                <a:gd name="T4" fmla="*/ 14 w 333"/>
                <a:gd name="T5" fmla="*/ 129 h 183"/>
                <a:gd name="T6" fmla="*/ 6 w 333"/>
                <a:gd name="T7" fmla="*/ 130 h 183"/>
                <a:gd name="T8" fmla="*/ 1 w 333"/>
                <a:gd name="T9" fmla="*/ 133 h 183"/>
                <a:gd name="T10" fmla="*/ 16 w 333"/>
                <a:gd name="T11" fmla="*/ 158 h 183"/>
                <a:gd name="T12" fmla="*/ 147 w 333"/>
                <a:gd name="T13" fmla="*/ 163 h 183"/>
                <a:gd name="T14" fmla="*/ 328 w 333"/>
                <a:gd name="T15" fmla="*/ 53 h 183"/>
                <a:gd name="T16" fmla="*/ 327 w 333"/>
                <a:gd name="T17" fmla="*/ 10 h 183"/>
                <a:gd name="T18" fmla="*/ 296 w 333"/>
                <a:gd name="T19" fmla="*/ 15 h 183"/>
                <a:gd name="T20" fmla="*/ 228 w 333"/>
                <a:gd name="T21" fmla="*/ 45 h 183"/>
                <a:gd name="T22" fmla="*/ 117 w 333"/>
                <a:gd name="T23" fmla="*/ 92 h 183"/>
                <a:gd name="T24" fmla="*/ 116 w 333"/>
                <a:gd name="T25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83">
                  <a:moveTo>
                    <a:pt x="116" y="93"/>
                  </a:moveTo>
                  <a:cubicBezTo>
                    <a:pt x="97" y="99"/>
                    <a:pt x="79" y="105"/>
                    <a:pt x="60" y="111"/>
                  </a:cubicBezTo>
                  <a:cubicBezTo>
                    <a:pt x="44" y="115"/>
                    <a:pt x="28" y="119"/>
                    <a:pt x="14" y="129"/>
                  </a:cubicBezTo>
                  <a:cubicBezTo>
                    <a:pt x="11" y="130"/>
                    <a:pt x="9" y="130"/>
                    <a:pt x="6" y="130"/>
                  </a:cubicBezTo>
                  <a:cubicBezTo>
                    <a:pt x="3" y="130"/>
                    <a:pt x="0" y="130"/>
                    <a:pt x="1" y="133"/>
                  </a:cubicBezTo>
                  <a:cubicBezTo>
                    <a:pt x="1" y="140"/>
                    <a:pt x="10" y="155"/>
                    <a:pt x="16" y="158"/>
                  </a:cubicBezTo>
                  <a:cubicBezTo>
                    <a:pt x="56" y="183"/>
                    <a:pt x="108" y="171"/>
                    <a:pt x="147" y="163"/>
                  </a:cubicBezTo>
                  <a:cubicBezTo>
                    <a:pt x="254" y="142"/>
                    <a:pt x="315" y="89"/>
                    <a:pt x="328" y="53"/>
                  </a:cubicBezTo>
                  <a:cubicBezTo>
                    <a:pt x="332" y="43"/>
                    <a:pt x="333" y="18"/>
                    <a:pt x="327" y="10"/>
                  </a:cubicBezTo>
                  <a:cubicBezTo>
                    <a:pt x="319" y="0"/>
                    <a:pt x="308" y="12"/>
                    <a:pt x="296" y="15"/>
                  </a:cubicBezTo>
                  <a:cubicBezTo>
                    <a:pt x="272" y="21"/>
                    <a:pt x="250" y="33"/>
                    <a:pt x="228" y="45"/>
                  </a:cubicBezTo>
                  <a:cubicBezTo>
                    <a:pt x="192" y="63"/>
                    <a:pt x="155" y="79"/>
                    <a:pt x="117" y="92"/>
                  </a:cubicBezTo>
                  <a:cubicBezTo>
                    <a:pt x="117" y="92"/>
                    <a:pt x="116" y="93"/>
                    <a:pt x="116" y="93"/>
                  </a:cubicBezTo>
                </a:path>
              </a:pathLst>
            </a:custGeom>
            <a:solidFill>
              <a:srgbClr val="210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7"/>
            <p:cNvSpPr/>
            <p:nvPr/>
          </p:nvSpPr>
          <p:spPr bwMode="auto">
            <a:xfrm>
              <a:off x="5510214" y="2038350"/>
              <a:ext cx="1414463" cy="760413"/>
            </a:xfrm>
            <a:custGeom>
              <a:avLst/>
              <a:gdLst>
                <a:gd name="T0" fmla="*/ 112 w 333"/>
                <a:gd name="T1" fmla="*/ 82 h 179"/>
                <a:gd name="T2" fmla="*/ 56 w 333"/>
                <a:gd name="T3" fmla="*/ 99 h 179"/>
                <a:gd name="T4" fmla="*/ 10 w 333"/>
                <a:gd name="T5" fmla="*/ 117 h 179"/>
                <a:gd name="T6" fmla="*/ 1 w 333"/>
                <a:gd name="T7" fmla="*/ 133 h 179"/>
                <a:gd name="T8" fmla="*/ 10 w 333"/>
                <a:gd name="T9" fmla="*/ 150 h 179"/>
                <a:gd name="T10" fmla="*/ 141 w 333"/>
                <a:gd name="T11" fmla="*/ 159 h 179"/>
                <a:gd name="T12" fmla="*/ 250 w 333"/>
                <a:gd name="T13" fmla="*/ 124 h 179"/>
                <a:gd name="T14" fmla="*/ 327 w 333"/>
                <a:gd name="T15" fmla="*/ 40 h 179"/>
                <a:gd name="T16" fmla="*/ 327 w 333"/>
                <a:gd name="T17" fmla="*/ 10 h 179"/>
                <a:gd name="T18" fmla="*/ 292 w 333"/>
                <a:gd name="T19" fmla="*/ 4 h 179"/>
                <a:gd name="T20" fmla="*/ 224 w 333"/>
                <a:gd name="T21" fmla="*/ 33 h 179"/>
                <a:gd name="T22" fmla="*/ 114 w 333"/>
                <a:gd name="T23" fmla="*/ 81 h 179"/>
                <a:gd name="T24" fmla="*/ 112 w 333"/>
                <a:gd name="T25" fmla="*/ 8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79">
                  <a:moveTo>
                    <a:pt x="112" y="82"/>
                  </a:moveTo>
                  <a:cubicBezTo>
                    <a:pt x="93" y="88"/>
                    <a:pt x="75" y="94"/>
                    <a:pt x="56" y="99"/>
                  </a:cubicBezTo>
                  <a:cubicBezTo>
                    <a:pt x="40" y="104"/>
                    <a:pt x="24" y="108"/>
                    <a:pt x="10" y="117"/>
                  </a:cubicBezTo>
                  <a:cubicBezTo>
                    <a:pt x="4" y="121"/>
                    <a:pt x="0" y="127"/>
                    <a:pt x="1" y="133"/>
                  </a:cubicBezTo>
                  <a:cubicBezTo>
                    <a:pt x="1" y="140"/>
                    <a:pt x="5" y="145"/>
                    <a:pt x="10" y="150"/>
                  </a:cubicBezTo>
                  <a:cubicBezTo>
                    <a:pt x="43" y="179"/>
                    <a:pt x="101" y="167"/>
                    <a:pt x="141" y="159"/>
                  </a:cubicBezTo>
                  <a:cubicBezTo>
                    <a:pt x="179" y="152"/>
                    <a:pt x="217" y="143"/>
                    <a:pt x="250" y="124"/>
                  </a:cubicBezTo>
                  <a:cubicBezTo>
                    <a:pt x="284" y="105"/>
                    <a:pt x="314" y="77"/>
                    <a:pt x="327" y="40"/>
                  </a:cubicBezTo>
                  <a:cubicBezTo>
                    <a:pt x="331" y="30"/>
                    <a:pt x="333" y="18"/>
                    <a:pt x="327" y="10"/>
                  </a:cubicBezTo>
                  <a:cubicBezTo>
                    <a:pt x="319" y="0"/>
                    <a:pt x="304" y="0"/>
                    <a:pt x="292" y="4"/>
                  </a:cubicBezTo>
                  <a:cubicBezTo>
                    <a:pt x="268" y="10"/>
                    <a:pt x="246" y="22"/>
                    <a:pt x="224" y="33"/>
                  </a:cubicBezTo>
                  <a:cubicBezTo>
                    <a:pt x="188" y="52"/>
                    <a:pt x="151" y="67"/>
                    <a:pt x="114" y="81"/>
                  </a:cubicBezTo>
                  <a:cubicBezTo>
                    <a:pt x="113" y="81"/>
                    <a:pt x="112" y="81"/>
                    <a:pt x="112" y="82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8"/>
            <p:cNvSpPr/>
            <p:nvPr/>
          </p:nvSpPr>
          <p:spPr bwMode="auto">
            <a:xfrm>
              <a:off x="5842001" y="1447800"/>
              <a:ext cx="712788" cy="1104900"/>
            </a:xfrm>
            <a:custGeom>
              <a:avLst/>
              <a:gdLst>
                <a:gd name="T0" fmla="*/ 168 w 168"/>
                <a:gd name="T1" fmla="*/ 193 h 260"/>
                <a:gd name="T2" fmla="*/ 112 w 168"/>
                <a:gd name="T3" fmla="*/ 152 h 260"/>
                <a:gd name="T4" fmla="*/ 108 w 168"/>
                <a:gd name="T5" fmla="*/ 101 h 260"/>
                <a:gd name="T6" fmla="*/ 70 w 168"/>
                <a:gd name="T7" fmla="*/ 73 h 260"/>
                <a:gd name="T8" fmla="*/ 89 w 168"/>
                <a:gd name="T9" fmla="*/ 0 h 260"/>
                <a:gd name="T10" fmla="*/ 7 w 168"/>
                <a:gd name="T11" fmla="*/ 101 h 260"/>
                <a:gd name="T12" fmla="*/ 36 w 168"/>
                <a:gd name="T13" fmla="*/ 150 h 260"/>
                <a:gd name="T14" fmla="*/ 18 w 168"/>
                <a:gd name="T15" fmla="*/ 255 h 260"/>
                <a:gd name="T16" fmla="*/ 111 w 168"/>
                <a:gd name="T17" fmla="*/ 240 h 260"/>
                <a:gd name="T18" fmla="*/ 168 w 168"/>
                <a:gd name="T19" fmla="*/ 19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60">
                  <a:moveTo>
                    <a:pt x="168" y="193"/>
                  </a:moveTo>
                  <a:cubicBezTo>
                    <a:pt x="146" y="172"/>
                    <a:pt x="112" y="152"/>
                    <a:pt x="112" y="15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6" y="20"/>
                    <a:pt x="89" y="0"/>
                  </a:cubicBez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9" y="203"/>
                    <a:pt x="18" y="255"/>
                  </a:cubicBezTo>
                  <a:cubicBezTo>
                    <a:pt x="19" y="260"/>
                    <a:pt x="67" y="255"/>
                    <a:pt x="111" y="240"/>
                  </a:cubicBezTo>
                  <a:cubicBezTo>
                    <a:pt x="136" y="231"/>
                    <a:pt x="166" y="204"/>
                    <a:pt x="168" y="193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9"/>
            <p:cNvSpPr/>
            <p:nvPr/>
          </p:nvSpPr>
          <p:spPr bwMode="auto">
            <a:xfrm>
              <a:off x="5900739" y="2182813"/>
              <a:ext cx="696913" cy="398463"/>
            </a:xfrm>
            <a:custGeom>
              <a:avLst/>
              <a:gdLst>
                <a:gd name="T0" fmla="*/ 154 w 164"/>
                <a:gd name="T1" fmla="*/ 20 h 94"/>
                <a:gd name="T2" fmla="*/ 128 w 164"/>
                <a:gd name="T3" fmla="*/ 0 h 94"/>
                <a:gd name="T4" fmla="*/ 77 w 164"/>
                <a:gd name="T5" fmla="*/ 27 h 94"/>
                <a:gd name="T6" fmla="*/ 3 w 164"/>
                <a:gd name="T7" fmla="*/ 41 h 94"/>
                <a:gd name="T8" fmla="*/ 4 w 164"/>
                <a:gd name="T9" fmla="*/ 82 h 94"/>
                <a:gd name="T10" fmla="*/ 154 w 164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4">
                  <a:moveTo>
                    <a:pt x="154" y="20"/>
                  </a:moveTo>
                  <a:cubicBezTo>
                    <a:pt x="138" y="5"/>
                    <a:pt x="140" y="8"/>
                    <a:pt x="128" y="0"/>
                  </a:cubicBezTo>
                  <a:cubicBezTo>
                    <a:pt x="113" y="10"/>
                    <a:pt x="101" y="17"/>
                    <a:pt x="77" y="27"/>
                  </a:cubicBezTo>
                  <a:cubicBezTo>
                    <a:pt x="56" y="35"/>
                    <a:pt x="13" y="40"/>
                    <a:pt x="3" y="41"/>
                  </a:cubicBezTo>
                  <a:cubicBezTo>
                    <a:pt x="0" y="55"/>
                    <a:pt x="2" y="61"/>
                    <a:pt x="4" y="82"/>
                  </a:cubicBezTo>
                  <a:cubicBezTo>
                    <a:pt x="5" y="94"/>
                    <a:pt x="164" y="48"/>
                    <a:pt x="154" y="20"/>
                  </a:cubicBezTo>
                </a:path>
              </a:pathLst>
            </a:custGeom>
            <a:solidFill>
              <a:srgbClr val="1E6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0"/>
            <p:cNvSpPr>
              <a:spLocks noEditPoints="1"/>
            </p:cNvSpPr>
            <p:nvPr/>
          </p:nvSpPr>
          <p:spPr bwMode="auto">
            <a:xfrm>
              <a:off x="6100764" y="2228850"/>
              <a:ext cx="309563" cy="288925"/>
            </a:xfrm>
            <a:custGeom>
              <a:avLst/>
              <a:gdLst>
                <a:gd name="T0" fmla="*/ 55 w 73"/>
                <a:gd name="T1" fmla="*/ 0 h 68"/>
                <a:gd name="T2" fmla="*/ 0 w 73"/>
                <a:gd name="T3" fmla="*/ 25 h 68"/>
                <a:gd name="T4" fmla="*/ 23 w 73"/>
                <a:gd name="T5" fmla="*/ 68 h 68"/>
                <a:gd name="T6" fmla="*/ 49 w 73"/>
                <a:gd name="T7" fmla="*/ 59 h 68"/>
                <a:gd name="T8" fmla="*/ 73 w 73"/>
                <a:gd name="T9" fmla="*/ 46 h 68"/>
                <a:gd name="T10" fmla="*/ 55 w 73"/>
                <a:gd name="T11" fmla="*/ 0 h 68"/>
                <a:gd name="T12" fmla="*/ 43 w 73"/>
                <a:gd name="T13" fmla="*/ 46 h 68"/>
                <a:gd name="T14" fmla="*/ 33 w 73"/>
                <a:gd name="T15" fmla="*/ 50 h 68"/>
                <a:gd name="T16" fmla="*/ 31 w 73"/>
                <a:gd name="T17" fmla="*/ 50 h 68"/>
                <a:gd name="T18" fmla="*/ 21 w 73"/>
                <a:gd name="T19" fmla="*/ 31 h 68"/>
                <a:gd name="T20" fmla="*/ 47 w 73"/>
                <a:gd name="T21" fmla="*/ 20 h 68"/>
                <a:gd name="T22" fmla="*/ 55 w 73"/>
                <a:gd name="T23" fmla="*/ 40 h 68"/>
                <a:gd name="T24" fmla="*/ 43 w 73"/>
                <a:gd name="T25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8">
                  <a:moveTo>
                    <a:pt x="55" y="0"/>
                  </a:moveTo>
                  <a:cubicBezTo>
                    <a:pt x="36" y="7"/>
                    <a:pt x="18" y="16"/>
                    <a:pt x="0" y="25"/>
                  </a:cubicBezTo>
                  <a:cubicBezTo>
                    <a:pt x="8" y="39"/>
                    <a:pt x="16" y="54"/>
                    <a:pt x="23" y="68"/>
                  </a:cubicBezTo>
                  <a:cubicBezTo>
                    <a:pt x="31" y="66"/>
                    <a:pt x="40" y="64"/>
                    <a:pt x="49" y="59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0"/>
                    <a:pt x="62" y="15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3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27" y="44"/>
                    <a:pt x="24" y="38"/>
                    <a:pt x="21" y="31"/>
                  </a:cubicBezTo>
                  <a:cubicBezTo>
                    <a:pt x="29" y="27"/>
                    <a:pt x="38" y="23"/>
                    <a:pt x="47" y="20"/>
                  </a:cubicBezTo>
                  <a:cubicBezTo>
                    <a:pt x="50" y="26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AF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1"/>
            <p:cNvSpPr>
              <a:spLocks noEditPoints="1"/>
            </p:cNvSpPr>
            <p:nvPr/>
          </p:nvSpPr>
          <p:spPr bwMode="auto">
            <a:xfrm>
              <a:off x="6118226" y="2220913"/>
              <a:ext cx="309563" cy="293688"/>
            </a:xfrm>
            <a:custGeom>
              <a:avLst/>
              <a:gdLst>
                <a:gd name="T0" fmla="*/ 55 w 73"/>
                <a:gd name="T1" fmla="*/ 0 h 69"/>
                <a:gd name="T2" fmla="*/ 0 w 73"/>
                <a:gd name="T3" fmla="*/ 25 h 69"/>
                <a:gd name="T4" fmla="*/ 23 w 73"/>
                <a:gd name="T5" fmla="*/ 69 h 69"/>
                <a:gd name="T6" fmla="*/ 49 w 73"/>
                <a:gd name="T7" fmla="*/ 60 h 69"/>
                <a:gd name="T8" fmla="*/ 73 w 73"/>
                <a:gd name="T9" fmla="*/ 46 h 69"/>
                <a:gd name="T10" fmla="*/ 55 w 73"/>
                <a:gd name="T11" fmla="*/ 0 h 69"/>
                <a:gd name="T12" fmla="*/ 43 w 73"/>
                <a:gd name="T13" fmla="*/ 46 h 69"/>
                <a:gd name="T14" fmla="*/ 32 w 73"/>
                <a:gd name="T15" fmla="*/ 50 h 69"/>
                <a:gd name="T16" fmla="*/ 31 w 73"/>
                <a:gd name="T17" fmla="*/ 51 h 69"/>
                <a:gd name="T18" fmla="*/ 20 w 73"/>
                <a:gd name="T19" fmla="*/ 32 h 69"/>
                <a:gd name="T20" fmla="*/ 47 w 73"/>
                <a:gd name="T21" fmla="*/ 20 h 69"/>
                <a:gd name="T22" fmla="*/ 55 w 73"/>
                <a:gd name="T23" fmla="*/ 40 h 69"/>
                <a:gd name="T24" fmla="*/ 43 w 73"/>
                <a:gd name="T2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55" y="0"/>
                  </a:moveTo>
                  <a:cubicBezTo>
                    <a:pt x="36" y="8"/>
                    <a:pt x="18" y="16"/>
                    <a:pt x="0" y="25"/>
                  </a:cubicBezTo>
                  <a:cubicBezTo>
                    <a:pt x="8" y="40"/>
                    <a:pt x="15" y="54"/>
                    <a:pt x="23" y="69"/>
                  </a:cubicBezTo>
                  <a:cubicBezTo>
                    <a:pt x="30" y="67"/>
                    <a:pt x="39" y="64"/>
                    <a:pt x="49" y="60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1"/>
                    <a:pt x="61" y="16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ubicBezTo>
                    <a:pt x="27" y="44"/>
                    <a:pt x="24" y="38"/>
                    <a:pt x="20" y="32"/>
                  </a:cubicBezTo>
                  <a:cubicBezTo>
                    <a:pt x="29" y="28"/>
                    <a:pt x="38" y="24"/>
                    <a:pt x="47" y="20"/>
                  </a:cubicBezTo>
                  <a:cubicBezTo>
                    <a:pt x="49" y="27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FFF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2"/>
            <p:cNvSpPr>
              <a:spLocks noEditPoints="1"/>
            </p:cNvSpPr>
            <p:nvPr/>
          </p:nvSpPr>
          <p:spPr bwMode="auto">
            <a:xfrm>
              <a:off x="6138864" y="1757363"/>
              <a:ext cx="768350" cy="509588"/>
            </a:xfrm>
            <a:custGeom>
              <a:avLst/>
              <a:gdLst>
                <a:gd name="T0" fmla="*/ 180 w 181"/>
                <a:gd name="T1" fmla="*/ 120 h 120"/>
                <a:gd name="T2" fmla="*/ 180 w 181"/>
                <a:gd name="T3" fmla="*/ 120 h 120"/>
                <a:gd name="T4" fmla="*/ 180 w 181"/>
                <a:gd name="T5" fmla="*/ 120 h 120"/>
                <a:gd name="T6" fmla="*/ 180 w 181"/>
                <a:gd name="T7" fmla="*/ 120 h 120"/>
                <a:gd name="T8" fmla="*/ 180 w 181"/>
                <a:gd name="T9" fmla="*/ 120 h 120"/>
                <a:gd name="T10" fmla="*/ 180 w 181"/>
                <a:gd name="T11" fmla="*/ 120 h 120"/>
                <a:gd name="T12" fmla="*/ 180 w 181"/>
                <a:gd name="T13" fmla="*/ 119 h 120"/>
                <a:gd name="T14" fmla="*/ 180 w 181"/>
                <a:gd name="T15" fmla="*/ 119 h 120"/>
                <a:gd name="T16" fmla="*/ 180 w 181"/>
                <a:gd name="T17" fmla="*/ 119 h 120"/>
                <a:gd name="T18" fmla="*/ 180 w 181"/>
                <a:gd name="T19" fmla="*/ 119 h 120"/>
                <a:gd name="T20" fmla="*/ 180 w 181"/>
                <a:gd name="T21" fmla="*/ 119 h 120"/>
                <a:gd name="T22" fmla="*/ 180 w 181"/>
                <a:gd name="T23" fmla="*/ 119 h 120"/>
                <a:gd name="T24" fmla="*/ 180 w 181"/>
                <a:gd name="T25" fmla="*/ 119 h 120"/>
                <a:gd name="T26" fmla="*/ 180 w 181"/>
                <a:gd name="T27" fmla="*/ 119 h 120"/>
                <a:gd name="T28" fmla="*/ 180 w 181"/>
                <a:gd name="T29" fmla="*/ 119 h 120"/>
                <a:gd name="T30" fmla="*/ 180 w 181"/>
                <a:gd name="T31" fmla="*/ 119 h 120"/>
                <a:gd name="T32" fmla="*/ 181 w 181"/>
                <a:gd name="T33" fmla="*/ 119 h 120"/>
                <a:gd name="T34" fmla="*/ 181 w 181"/>
                <a:gd name="T35" fmla="*/ 119 h 120"/>
                <a:gd name="T36" fmla="*/ 181 w 181"/>
                <a:gd name="T37" fmla="*/ 119 h 120"/>
                <a:gd name="T38" fmla="*/ 181 w 181"/>
                <a:gd name="T39" fmla="*/ 118 h 120"/>
                <a:gd name="T40" fmla="*/ 181 w 181"/>
                <a:gd name="T41" fmla="*/ 118 h 120"/>
                <a:gd name="T42" fmla="*/ 181 w 181"/>
                <a:gd name="T43" fmla="*/ 118 h 120"/>
                <a:gd name="T44" fmla="*/ 181 w 181"/>
                <a:gd name="T45" fmla="*/ 118 h 120"/>
                <a:gd name="T46" fmla="*/ 181 w 181"/>
                <a:gd name="T47" fmla="*/ 118 h 120"/>
                <a:gd name="T48" fmla="*/ 181 w 181"/>
                <a:gd name="T49" fmla="*/ 118 h 120"/>
                <a:gd name="T50" fmla="*/ 181 w 181"/>
                <a:gd name="T51" fmla="*/ 118 h 120"/>
                <a:gd name="T52" fmla="*/ 181 w 181"/>
                <a:gd name="T53" fmla="*/ 118 h 120"/>
                <a:gd name="T54" fmla="*/ 181 w 181"/>
                <a:gd name="T55" fmla="*/ 118 h 120"/>
                <a:gd name="T56" fmla="*/ 181 w 181"/>
                <a:gd name="T57" fmla="*/ 118 h 120"/>
                <a:gd name="T58" fmla="*/ 181 w 181"/>
                <a:gd name="T59" fmla="*/ 118 h 120"/>
                <a:gd name="T60" fmla="*/ 76 w 181"/>
                <a:gd name="T61" fmla="*/ 99 h 120"/>
                <a:gd name="T62" fmla="*/ 74 w 181"/>
                <a:gd name="T63" fmla="*/ 100 h 120"/>
                <a:gd name="T64" fmla="*/ 86 w 181"/>
                <a:gd name="T65" fmla="*/ 94 h 120"/>
                <a:gd name="T66" fmla="*/ 42 w 181"/>
                <a:gd name="T67" fmla="*/ 79 h 120"/>
                <a:gd name="T68" fmla="*/ 42 w 181"/>
                <a:gd name="T69" fmla="*/ 79 h 120"/>
                <a:gd name="T70" fmla="*/ 42 w 181"/>
                <a:gd name="T71" fmla="*/ 79 h 120"/>
                <a:gd name="T72" fmla="*/ 0 w 181"/>
                <a:gd name="T73" fmla="*/ 0 h 120"/>
                <a:gd name="T74" fmla="*/ 42 w 181"/>
                <a:gd name="T75" fmla="*/ 79 h 120"/>
                <a:gd name="T76" fmla="*/ 42 w 181"/>
                <a:gd name="T77" fmla="*/ 79 h 120"/>
                <a:gd name="T78" fmla="*/ 0 w 181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20"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86" y="94"/>
                  </a:moveTo>
                  <a:cubicBezTo>
                    <a:pt x="83" y="96"/>
                    <a:pt x="80" y="98"/>
                    <a:pt x="76" y="99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6" y="99"/>
                  </a:cubicBezTo>
                  <a:cubicBezTo>
                    <a:pt x="80" y="98"/>
                    <a:pt x="83" y="96"/>
                    <a:pt x="86" y="94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3"/>
            <p:cNvSpPr/>
            <p:nvPr/>
          </p:nvSpPr>
          <p:spPr bwMode="auto">
            <a:xfrm>
              <a:off x="6559551" y="2132013"/>
              <a:ext cx="360363" cy="441325"/>
            </a:xfrm>
            <a:custGeom>
              <a:avLst/>
              <a:gdLst>
                <a:gd name="T0" fmla="*/ 84 w 85"/>
                <a:gd name="T1" fmla="*/ 0 h 104"/>
                <a:gd name="T2" fmla="*/ 80 w 85"/>
                <a:gd name="T3" fmla="*/ 18 h 104"/>
                <a:gd name="T4" fmla="*/ 3 w 85"/>
                <a:gd name="T5" fmla="*/ 102 h 104"/>
                <a:gd name="T6" fmla="*/ 0 w 85"/>
                <a:gd name="T7" fmla="*/ 104 h 104"/>
                <a:gd name="T8" fmla="*/ 8 w 85"/>
                <a:gd name="T9" fmla="*/ 103 h 104"/>
                <a:gd name="T10" fmla="*/ 81 w 85"/>
                <a:gd name="T11" fmla="*/ 32 h 104"/>
                <a:gd name="T12" fmla="*/ 81 w 85"/>
                <a:gd name="T13" fmla="*/ 32 h 104"/>
                <a:gd name="T14" fmla="*/ 81 w 85"/>
                <a:gd name="T15" fmla="*/ 32 h 104"/>
                <a:gd name="T16" fmla="*/ 81 w 85"/>
                <a:gd name="T17" fmla="*/ 32 h 104"/>
                <a:gd name="T18" fmla="*/ 81 w 85"/>
                <a:gd name="T19" fmla="*/ 32 h 104"/>
                <a:gd name="T20" fmla="*/ 81 w 85"/>
                <a:gd name="T21" fmla="*/ 32 h 104"/>
                <a:gd name="T22" fmla="*/ 81 w 85"/>
                <a:gd name="T23" fmla="*/ 32 h 104"/>
                <a:gd name="T24" fmla="*/ 81 w 85"/>
                <a:gd name="T25" fmla="*/ 32 h 104"/>
                <a:gd name="T26" fmla="*/ 81 w 85"/>
                <a:gd name="T27" fmla="*/ 31 h 104"/>
                <a:gd name="T28" fmla="*/ 81 w 85"/>
                <a:gd name="T29" fmla="*/ 31 h 104"/>
                <a:gd name="T30" fmla="*/ 81 w 85"/>
                <a:gd name="T31" fmla="*/ 31 h 104"/>
                <a:gd name="T32" fmla="*/ 81 w 85"/>
                <a:gd name="T33" fmla="*/ 31 h 104"/>
                <a:gd name="T34" fmla="*/ 81 w 85"/>
                <a:gd name="T35" fmla="*/ 31 h 104"/>
                <a:gd name="T36" fmla="*/ 81 w 85"/>
                <a:gd name="T37" fmla="*/ 31 h 104"/>
                <a:gd name="T38" fmla="*/ 81 w 85"/>
                <a:gd name="T39" fmla="*/ 31 h 104"/>
                <a:gd name="T40" fmla="*/ 81 w 85"/>
                <a:gd name="T41" fmla="*/ 31 h 104"/>
                <a:gd name="T42" fmla="*/ 81 w 85"/>
                <a:gd name="T43" fmla="*/ 31 h 104"/>
                <a:gd name="T44" fmla="*/ 81 w 85"/>
                <a:gd name="T45" fmla="*/ 31 h 104"/>
                <a:gd name="T46" fmla="*/ 81 w 85"/>
                <a:gd name="T47" fmla="*/ 31 h 104"/>
                <a:gd name="T48" fmla="*/ 81 w 85"/>
                <a:gd name="T49" fmla="*/ 31 h 104"/>
                <a:gd name="T50" fmla="*/ 81 w 85"/>
                <a:gd name="T51" fmla="*/ 31 h 104"/>
                <a:gd name="T52" fmla="*/ 81 w 85"/>
                <a:gd name="T53" fmla="*/ 31 h 104"/>
                <a:gd name="T54" fmla="*/ 81 w 85"/>
                <a:gd name="T55" fmla="*/ 31 h 104"/>
                <a:gd name="T56" fmla="*/ 82 w 85"/>
                <a:gd name="T57" fmla="*/ 31 h 104"/>
                <a:gd name="T58" fmla="*/ 82 w 85"/>
                <a:gd name="T59" fmla="*/ 31 h 104"/>
                <a:gd name="T60" fmla="*/ 82 w 85"/>
                <a:gd name="T61" fmla="*/ 31 h 104"/>
                <a:gd name="T62" fmla="*/ 82 w 85"/>
                <a:gd name="T63" fmla="*/ 31 h 104"/>
                <a:gd name="T64" fmla="*/ 82 w 85"/>
                <a:gd name="T65" fmla="*/ 30 h 104"/>
                <a:gd name="T66" fmla="*/ 82 w 85"/>
                <a:gd name="T67" fmla="*/ 30 h 104"/>
                <a:gd name="T68" fmla="*/ 82 w 85"/>
                <a:gd name="T69" fmla="*/ 30 h 104"/>
                <a:gd name="T70" fmla="*/ 82 w 85"/>
                <a:gd name="T71" fmla="*/ 30 h 104"/>
                <a:gd name="T72" fmla="*/ 82 w 85"/>
                <a:gd name="T73" fmla="*/ 30 h 104"/>
                <a:gd name="T74" fmla="*/ 82 w 85"/>
                <a:gd name="T75" fmla="*/ 30 h 104"/>
                <a:gd name="T76" fmla="*/ 82 w 85"/>
                <a:gd name="T77" fmla="*/ 30 h 104"/>
                <a:gd name="T78" fmla="*/ 82 w 85"/>
                <a:gd name="T79" fmla="*/ 30 h 104"/>
                <a:gd name="T80" fmla="*/ 82 w 85"/>
                <a:gd name="T81" fmla="*/ 30 h 104"/>
                <a:gd name="T82" fmla="*/ 82 w 85"/>
                <a:gd name="T83" fmla="*/ 30 h 104"/>
                <a:gd name="T84" fmla="*/ 82 w 85"/>
                <a:gd name="T85" fmla="*/ 30 h 104"/>
                <a:gd name="T86" fmla="*/ 82 w 85"/>
                <a:gd name="T87" fmla="*/ 30 h 104"/>
                <a:gd name="T88" fmla="*/ 82 w 85"/>
                <a:gd name="T89" fmla="*/ 30 h 104"/>
                <a:gd name="T90" fmla="*/ 82 w 85"/>
                <a:gd name="T91" fmla="*/ 30 h 104"/>
                <a:gd name="T92" fmla="*/ 84 w 85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04">
                  <a:moveTo>
                    <a:pt x="84" y="0"/>
                  </a:moveTo>
                  <a:cubicBezTo>
                    <a:pt x="84" y="6"/>
                    <a:pt x="82" y="13"/>
                    <a:pt x="80" y="18"/>
                  </a:cubicBezTo>
                  <a:cubicBezTo>
                    <a:pt x="67" y="55"/>
                    <a:pt x="37" y="83"/>
                    <a:pt x="3" y="102"/>
                  </a:cubicBezTo>
                  <a:cubicBezTo>
                    <a:pt x="2" y="103"/>
                    <a:pt x="1" y="103"/>
                    <a:pt x="0" y="104"/>
                  </a:cubicBezTo>
                  <a:cubicBezTo>
                    <a:pt x="3" y="104"/>
                    <a:pt x="5" y="103"/>
                    <a:pt x="8" y="103"/>
                  </a:cubicBezTo>
                  <a:cubicBezTo>
                    <a:pt x="48" y="80"/>
                    <a:pt x="72" y="5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4" y="23"/>
                    <a:pt x="85" y="10"/>
                    <a:pt x="84" y="0"/>
                  </a:cubicBezTo>
                </a:path>
              </a:pathLst>
            </a:custGeom>
            <a:solidFill>
              <a:srgbClr val="1B0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4"/>
            <p:cNvSpPr/>
            <p:nvPr/>
          </p:nvSpPr>
          <p:spPr bwMode="auto">
            <a:xfrm>
              <a:off x="6202364" y="2046288"/>
              <a:ext cx="712788" cy="531813"/>
            </a:xfrm>
            <a:custGeom>
              <a:avLst/>
              <a:gdLst>
                <a:gd name="T0" fmla="*/ 144 w 168"/>
                <a:gd name="T1" fmla="*/ 0 h 125"/>
                <a:gd name="T2" fmla="*/ 129 w 168"/>
                <a:gd name="T3" fmla="*/ 2 h 125"/>
                <a:gd name="T4" fmla="*/ 71 w 168"/>
                <a:gd name="T5" fmla="*/ 26 h 125"/>
                <a:gd name="T6" fmla="*/ 61 w 168"/>
                <a:gd name="T7" fmla="*/ 31 h 125"/>
                <a:gd name="T8" fmla="*/ 59 w 168"/>
                <a:gd name="T9" fmla="*/ 32 h 125"/>
                <a:gd name="T10" fmla="*/ 67 w 168"/>
                <a:gd name="T11" fmla="*/ 38 h 125"/>
                <a:gd name="T12" fmla="*/ 83 w 168"/>
                <a:gd name="T13" fmla="*/ 52 h 125"/>
                <a:gd name="T14" fmla="*/ 66 w 168"/>
                <a:gd name="T15" fmla="*/ 74 h 125"/>
                <a:gd name="T16" fmla="*/ 52 w 168"/>
                <a:gd name="T17" fmla="*/ 85 h 125"/>
                <a:gd name="T18" fmla="*/ 53 w 168"/>
                <a:gd name="T19" fmla="*/ 87 h 125"/>
                <a:gd name="T20" fmla="*/ 29 w 168"/>
                <a:gd name="T21" fmla="*/ 101 h 125"/>
                <a:gd name="T22" fmla="*/ 26 w 168"/>
                <a:gd name="T23" fmla="*/ 102 h 125"/>
                <a:gd name="T24" fmla="*/ 25 w 168"/>
                <a:gd name="T25" fmla="*/ 102 h 125"/>
                <a:gd name="T26" fmla="*/ 0 w 168"/>
                <a:gd name="T27" fmla="*/ 111 h 125"/>
                <a:gd name="T28" fmla="*/ 2 w 168"/>
                <a:gd name="T29" fmla="*/ 115 h 125"/>
                <a:gd name="T30" fmla="*/ 58 w 168"/>
                <a:gd name="T31" fmla="*/ 125 h 125"/>
                <a:gd name="T32" fmla="*/ 84 w 168"/>
                <a:gd name="T33" fmla="*/ 124 h 125"/>
                <a:gd name="T34" fmla="*/ 87 w 168"/>
                <a:gd name="T35" fmla="*/ 122 h 125"/>
                <a:gd name="T36" fmla="*/ 164 w 168"/>
                <a:gd name="T37" fmla="*/ 38 h 125"/>
                <a:gd name="T38" fmla="*/ 168 w 168"/>
                <a:gd name="T39" fmla="*/ 20 h 125"/>
                <a:gd name="T40" fmla="*/ 168 w 168"/>
                <a:gd name="T41" fmla="*/ 20 h 125"/>
                <a:gd name="T42" fmla="*/ 164 w 168"/>
                <a:gd name="T43" fmla="*/ 9 h 125"/>
                <a:gd name="T44" fmla="*/ 164 w 168"/>
                <a:gd name="T45" fmla="*/ 8 h 125"/>
                <a:gd name="T46" fmla="*/ 164 w 168"/>
                <a:gd name="T47" fmla="*/ 8 h 125"/>
                <a:gd name="T48" fmla="*/ 164 w 168"/>
                <a:gd name="T49" fmla="*/ 8 h 125"/>
                <a:gd name="T50" fmla="*/ 163 w 168"/>
                <a:gd name="T51" fmla="*/ 7 h 125"/>
                <a:gd name="T52" fmla="*/ 144 w 168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25">
                  <a:moveTo>
                    <a:pt x="144" y="0"/>
                  </a:moveTo>
                  <a:cubicBezTo>
                    <a:pt x="139" y="0"/>
                    <a:pt x="134" y="0"/>
                    <a:pt x="129" y="2"/>
                  </a:cubicBezTo>
                  <a:cubicBezTo>
                    <a:pt x="109" y="7"/>
                    <a:pt x="90" y="16"/>
                    <a:pt x="71" y="26"/>
                  </a:cubicBezTo>
                  <a:cubicBezTo>
                    <a:pt x="68" y="28"/>
                    <a:pt x="65" y="30"/>
                    <a:pt x="61" y="31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62" y="34"/>
                    <a:pt x="64" y="36"/>
                    <a:pt x="67" y="38"/>
                  </a:cubicBezTo>
                  <a:cubicBezTo>
                    <a:pt x="71" y="41"/>
                    <a:pt x="74" y="43"/>
                    <a:pt x="83" y="52"/>
                  </a:cubicBezTo>
                  <a:cubicBezTo>
                    <a:pt x="86" y="59"/>
                    <a:pt x="78" y="66"/>
                    <a:pt x="66" y="74"/>
                  </a:cubicBezTo>
                  <a:cubicBezTo>
                    <a:pt x="62" y="78"/>
                    <a:pt x="57" y="81"/>
                    <a:pt x="52" y="85"/>
                  </a:cubicBezTo>
                  <a:cubicBezTo>
                    <a:pt x="52" y="86"/>
                    <a:pt x="53" y="86"/>
                    <a:pt x="53" y="87"/>
                  </a:cubicBezTo>
                  <a:cubicBezTo>
                    <a:pt x="47" y="91"/>
                    <a:pt x="39" y="96"/>
                    <a:pt x="29" y="101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16" y="106"/>
                    <a:pt x="8" y="109"/>
                    <a:pt x="0" y="111"/>
                  </a:cubicBezTo>
                  <a:cubicBezTo>
                    <a:pt x="0" y="113"/>
                    <a:pt x="0" y="114"/>
                    <a:pt x="2" y="115"/>
                  </a:cubicBezTo>
                  <a:cubicBezTo>
                    <a:pt x="6" y="120"/>
                    <a:pt x="29" y="125"/>
                    <a:pt x="58" y="125"/>
                  </a:cubicBezTo>
                  <a:cubicBezTo>
                    <a:pt x="66" y="125"/>
                    <a:pt x="75" y="125"/>
                    <a:pt x="84" y="124"/>
                  </a:cubicBezTo>
                  <a:cubicBezTo>
                    <a:pt x="85" y="123"/>
                    <a:pt x="86" y="123"/>
                    <a:pt x="87" y="122"/>
                  </a:cubicBezTo>
                  <a:cubicBezTo>
                    <a:pt x="121" y="103"/>
                    <a:pt x="151" y="75"/>
                    <a:pt x="164" y="38"/>
                  </a:cubicBezTo>
                  <a:cubicBezTo>
                    <a:pt x="166" y="33"/>
                    <a:pt x="168" y="26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6"/>
                    <a:pt x="167" y="12"/>
                    <a:pt x="164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8" y="1"/>
                    <a:pt x="151" y="0"/>
                    <a:pt x="144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5"/>
            <p:cNvSpPr>
              <a:spLocks noEditPoints="1"/>
            </p:cNvSpPr>
            <p:nvPr/>
          </p:nvSpPr>
          <p:spPr bwMode="auto">
            <a:xfrm>
              <a:off x="6003926" y="1447800"/>
              <a:ext cx="482600" cy="960438"/>
            </a:xfrm>
            <a:custGeom>
              <a:avLst/>
              <a:gdLst>
                <a:gd name="T0" fmla="*/ 113 w 114"/>
                <a:gd name="T1" fmla="*/ 215 h 226"/>
                <a:gd name="T2" fmla="*/ 98 w 114"/>
                <a:gd name="T3" fmla="*/ 223 h 226"/>
                <a:gd name="T4" fmla="*/ 99 w 114"/>
                <a:gd name="T5" fmla="*/ 226 h 226"/>
                <a:gd name="T6" fmla="*/ 113 w 114"/>
                <a:gd name="T7" fmla="*/ 215 h 226"/>
                <a:gd name="T8" fmla="*/ 51 w 114"/>
                <a:gd name="T9" fmla="*/ 0 h 226"/>
                <a:gd name="T10" fmla="*/ 4 w 114"/>
                <a:gd name="T11" fmla="*/ 82 h 226"/>
                <a:gd name="T12" fmla="*/ 45 w 114"/>
                <a:gd name="T13" fmla="*/ 111 h 226"/>
                <a:gd name="T14" fmla="*/ 33 w 114"/>
                <a:gd name="T15" fmla="*/ 168 h 226"/>
                <a:gd name="T16" fmla="*/ 70 w 114"/>
                <a:gd name="T17" fmla="*/ 187 h 226"/>
                <a:gd name="T18" fmla="*/ 82 w 114"/>
                <a:gd name="T19" fmla="*/ 182 h 226"/>
                <a:gd name="T20" fmla="*/ 84 w 114"/>
                <a:gd name="T21" fmla="*/ 186 h 226"/>
                <a:gd name="T22" fmla="*/ 104 w 114"/>
                <a:gd name="T23" fmla="*/ 173 h 226"/>
                <a:gd name="T24" fmla="*/ 114 w 114"/>
                <a:gd name="T25" fmla="*/ 179 h 226"/>
                <a:gd name="T26" fmla="*/ 106 w 114"/>
                <a:gd name="T27" fmla="*/ 173 h 226"/>
                <a:gd name="T28" fmla="*/ 106 w 114"/>
                <a:gd name="T29" fmla="*/ 173 h 226"/>
                <a:gd name="T30" fmla="*/ 106 w 114"/>
                <a:gd name="T31" fmla="*/ 173 h 226"/>
                <a:gd name="T32" fmla="*/ 74 w 114"/>
                <a:gd name="T33" fmla="*/ 152 h 226"/>
                <a:gd name="T34" fmla="*/ 74 w 114"/>
                <a:gd name="T35" fmla="*/ 152 h 226"/>
                <a:gd name="T36" fmla="*/ 74 w 114"/>
                <a:gd name="T37" fmla="*/ 152 h 226"/>
                <a:gd name="T38" fmla="*/ 74 w 114"/>
                <a:gd name="T39" fmla="*/ 152 h 226"/>
                <a:gd name="T40" fmla="*/ 74 w 114"/>
                <a:gd name="T41" fmla="*/ 152 h 226"/>
                <a:gd name="T42" fmla="*/ 74 w 114"/>
                <a:gd name="T43" fmla="*/ 152 h 226"/>
                <a:gd name="T44" fmla="*/ 70 w 114"/>
                <a:gd name="T45" fmla="*/ 101 h 226"/>
                <a:gd name="T46" fmla="*/ 32 w 114"/>
                <a:gd name="T47" fmla="*/ 73 h 226"/>
                <a:gd name="T48" fmla="*/ 32 w 114"/>
                <a:gd name="T49" fmla="*/ 73 h 226"/>
                <a:gd name="T50" fmla="*/ 51 w 114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26">
                  <a:moveTo>
                    <a:pt x="113" y="215"/>
                  </a:moveTo>
                  <a:cubicBezTo>
                    <a:pt x="109" y="218"/>
                    <a:pt x="104" y="220"/>
                    <a:pt x="98" y="223"/>
                  </a:cubicBezTo>
                  <a:cubicBezTo>
                    <a:pt x="98" y="224"/>
                    <a:pt x="99" y="225"/>
                    <a:pt x="99" y="226"/>
                  </a:cubicBezTo>
                  <a:cubicBezTo>
                    <a:pt x="104" y="222"/>
                    <a:pt x="109" y="219"/>
                    <a:pt x="113" y="215"/>
                  </a:cubicBezTo>
                  <a:moveTo>
                    <a:pt x="51" y="0"/>
                  </a:moveTo>
                  <a:cubicBezTo>
                    <a:pt x="51" y="0"/>
                    <a:pt x="0" y="72"/>
                    <a:pt x="4" y="82"/>
                  </a:cubicBezTo>
                  <a:cubicBezTo>
                    <a:pt x="7" y="93"/>
                    <a:pt x="51" y="95"/>
                    <a:pt x="45" y="111"/>
                  </a:cubicBezTo>
                  <a:cubicBezTo>
                    <a:pt x="39" y="127"/>
                    <a:pt x="27" y="157"/>
                    <a:pt x="33" y="168"/>
                  </a:cubicBezTo>
                  <a:cubicBezTo>
                    <a:pt x="37" y="175"/>
                    <a:pt x="56" y="181"/>
                    <a:pt x="70" y="187"/>
                  </a:cubicBezTo>
                  <a:cubicBezTo>
                    <a:pt x="74" y="186"/>
                    <a:pt x="78" y="184"/>
                    <a:pt x="82" y="182"/>
                  </a:cubicBezTo>
                  <a:cubicBezTo>
                    <a:pt x="83" y="184"/>
                    <a:pt x="83" y="185"/>
                    <a:pt x="84" y="186"/>
                  </a:cubicBezTo>
                  <a:cubicBezTo>
                    <a:pt x="91" y="182"/>
                    <a:pt x="97" y="177"/>
                    <a:pt x="104" y="173"/>
                  </a:cubicBezTo>
                  <a:cubicBezTo>
                    <a:pt x="109" y="176"/>
                    <a:pt x="111" y="178"/>
                    <a:pt x="114" y="179"/>
                  </a:cubicBezTo>
                  <a:cubicBezTo>
                    <a:pt x="111" y="177"/>
                    <a:pt x="109" y="175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61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8" y="20"/>
                    <a:pt x="51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6"/>
            <p:cNvSpPr/>
            <p:nvPr/>
          </p:nvSpPr>
          <p:spPr bwMode="auto">
            <a:xfrm>
              <a:off x="6359526" y="2182813"/>
              <a:ext cx="207963" cy="212725"/>
            </a:xfrm>
            <a:custGeom>
              <a:avLst/>
              <a:gdLst>
                <a:gd name="T0" fmla="*/ 20 w 49"/>
                <a:gd name="T1" fmla="*/ 0 h 50"/>
                <a:gd name="T2" fmla="*/ 0 w 49"/>
                <a:gd name="T3" fmla="*/ 13 h 50"/>
                <a:gd name="T4" fmla="*/ 14 w 49"/>
                <a:gd name="T5" fmla="*/ 50 h 50"/>
                <a:gd name="T6" fmla="*/ 29 w 49"/>
                <a:gd name="T7" fmla="*/ 42 h 50"/>
                <a:gd name="T8" fmla="*/ 46 w 49"/>
                <a:gd name="T9" fmla="*/ 20 h 50"/>
                <a:gd name="T10" fmla="*/ 30 w 49"/>
                <a:gd name="T11" fmla="*/ 6 h 50"/>
                <a:gd name="T12" fmla="*/ 20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0" y="0"/>
                  </a:moveTo>
                  <a:cubicBezTo>
                    <a:pt x="13" y="4"/>
                    <a:pt x="7" y="9"/>
                    <a:pt x="0" y="13"/>
                  </a:cubicBezTo>
                  <a:cubicBezTo>
                    <a:pt x="4" y="25"/>
                    <a:pt x="9" y="38"/>
                    <a:pt x="14" y="50"/>
                  </a:cubicBezTo>
                  <a:cubicBezTo>
                    <a:pt x="20" y="47"/>
                    <a:pt x="25" y="45"/>
                    <a:pt x="29" y="42"/>
                  </a:cubicBezTo>
                  <a:cubicBezTo>
                    <a:pt x="41" y="34"/>
                    <a:pt x="49" y="27"/>
                    <a:pt x="46" y="20"/>
                  </a:cubicBezTo>
                  <a:cubicBezTo>
                    <a:pt x="37" y="11"/>
                    <a:pt x="34" y="9"/>
                    <a:pt x="30" y="6"/>
                  </a:cubicBezTo>
                  <a:cubicBezTo>
                    <a:pt x="27" y="5"/>
                    <a:pt x="25" y="3"/>
                    <a:pt x="20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7"/>
            <p:cNvSpPr/>
            <p:nvPr/>
          </p:nvSpPr>
          <p:spPr bwMode="auto">
            <a:xfrm>
              <a:off x="6202364" y="2479675"/>
              <a:ext cx="111125" cy="38100"/>
            </a:xfrm>
            <a:custGeom>
              <a:avLst/>
              <a:gdLst>
                <a:gd name="T0" fmla="*/ 26 w 26"/>
                <a:gd name="T1" fmla="*/ 0 h 9"/>
                <a:gd name="T2" fmla="*/ 3 w 26"/>
                <a:gd name="T3" fmla="*/ 8 h 9"/>
                <a:gd name="T4" fmla="*/ 2 w 26"/>
                <a:gd name="T5" fmla="*/ 5 h 9"/>
                <a:gd name="T6" fmla="*/ 0 w 26"/>
                <a:gd name="T7" fmla="*/ 9 h 9"/>
                <a:gd name="T8" fmla="*/ 25 w 26"/>
                <a:gd name="T9" fmla="*/ 0 h 9"/>
                <a:gd name="T10" fmla="*/ 26 w 2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17" y="4"/>
                    <a:pt x="10" y="6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8" y="7"/>
                    <a:pt x="16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8"/>
            <p:cNvSpPr/>
            <p:nvPr/>
          </p:nvSpPr>
          <p:spPr bwMode="auto">
            <a:xfrm>
              <a:off x="6262689" y="2365375"/>
              <a:ext cx="71438" cy="68263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6 h 16"/>
                <a:gd name="T4" fmla="*/ 6 w 17"/>
                <a:gd name="T5" fmla="*/ 13 h 16"/>
                <a:gd name="T6" fmla="*/ 17 w 17"/>
                <a:gd name="T7" fmla="*/ 8 h 16"/>
                <a:gd name="T8" fmla="*/ 14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10" y="11"/>
                    <a:pt x="13" y="10"/>
                    <a:pt x="17" y="8"/>
                  </a:cubicBezTo>
                  <a:cubicBezTo>
                    <a:pt x="16" y="5"/>
                    <a:pt x="15" y="3"/>
                    <a:pt x="14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9"/>
            <p:cNvSpPr/>
            <p:nvPr/>
          </p:nvSpPr>
          <p:spPr bwMode="auto">
            <a:xfrm>
              <a:off x="6288089" y="2352675"/>
              <a:ext cx="63500" cy="68263"/>
            </a:xfrm>
            <a:custGeom>
              <a:avLst/>
              <a:gdLst>
                <a:gd name="T0" fmla="*/ 11 w 15"/>
                <a:gd name="T1" fmla="*/ 0 h 16"/>
                <a:gd name="T2" fmla="*/ 8 w 15"/>
                <a:gd name="T3" fmla="*/ 3 h 16"/>
                <a:gd name="T4" fmla="*/ 11 w 15"/>
                <a:gd name="T5" fmla="*/ 11 h 16"/>
                <a:gd name="T6" fmla="*/ 0 w 15"/>
                <a:gd name="T7" fmla="*/ 16 h 16"/>
                <a:gd name="T8" fmla="*/ 3 w 15"/>
                <a:gd name="T9" fmla="*/ 15 h 16"/>
                <a:gd name="T10" fmla="*/ 15 w 15"/>
                <a:gd name="T11" fmla="*/ 9 h 16"/>
                <a:gd name="T12" fmla="*/ 11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0" y="1"/>
                    <a:pt x="9" y="2"/>
                    <a:pt x="8" y="3"/>
                  </a:cubicBezTo>
                  <a:cubicBezTo>
                    <a:pt x="9" y="6"/>
                    <a:pt x="10" y="8"/>
                    <a:pt x="11" y="11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7" y="13"/>
                    <a:pt x="11" y="11"/>
                    <a:pt x="15" y="9"/>
                  </a:cubicBezTo>
                  <a:cubicBezTo>
                    <a:pt x="13" y="6"/>
                    <a:pt x="12" y="3"/>
                    <a:pt x="11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00"/>
            <p:cNvSpPr/>
            <p:nvPr/>
          </p:nvSpPr>
          <p:spPr bwMode="auto">
            <a:xfrm>
              <a:off x="6211889" y="2220913"/>
              <a:ext cx="215900" cy="293688"/>
            </a:xfrm>
            <a:custGeom>
              <a:avLst/>
              <a:gdLst>
                <a:gd name="T0" fmla="*/ 33 w 51"/>
                <a:gd name="T1" fmla="*/ 0 h 69"/>
                <a:gd name="T2" fmla="*/ 21 w 51"/>
                <a:gd name="T3" fmla="*/ 5 h 69"/>
                <a:gd name="T4" fmla="*/ 37 w 51"/>
                <a:gd name="T5" fmla="*/ 20 h 69"/>
                <a:gd name="T6" fmla="*/ 29 w 51"/>
                <a:gd name="T7" fmla="*/ 31 h 69"/>
                <a:gd name="T8" fmla="*/ 33 w 51"/>
                <a:gd name="T9" fmla="*/ 40 h 69"/>
                <a:gd name="T10" fmla="*/ 21 w 51"/>
                <a:gd name="T11" fmla="*/ 46 h 69"/>
                <a:gd name="T12" fmla="*/ 18 w 51"/>
                <a:gd name="T13" fmla="*/ 47 h 69"/>
                <a:gd name="T14" fmla="*/ 12 w 51"/>
                <a:gd name="T15" fmla="*/ 50 h 69"/>
                <a:gd name="T16" fmla="*/ 0 w 51"/>
                <a:gd name="T17" fmla="*/ 66 h 69"/>
                <a:gd name="T18" fmla="*/ 1 w 51"/>
                <a:gd name="T19" fmla="*/ 69 h 69"/>
                <a:gd name="T20" fmla="*/ 24 w 51"/>
                <a:gd name="T21" fmla="*/ 61 h 69"/>
                <a:gd name="T22" fmla="*/ 27 w 51"/>
                <a:gd name="T23" fmla="*/ 60 h 69"/>
                <a:gd name="T24" fmla="*/ 51 w 51"/>
                <a:gd name="T25" fmla="*/ 46 h 69"/>
                <a:gd name="T26" fmla="*/ 50 w 51"/>
                <a:gd name="T27" fmla="*/ 44 h 69"/>
                <a:gd name="T28" fmla="*/ 49 w 51"/>
                <a:gd name="T29" fmla="*/ 41 h 69"/>
                <a:gd name="T30" fmla="*/ 35 w 51"/>
                <a:gd name="T31" fmla="*/ 4 h 69"/>
                <a:gd name="T32" fmla="*/ 33 w 5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9">
                  <a:moveTo>
                    <a:pt x="33" y="0"/>
                  </a:moveTo>
                  <a:cubicBezTo>
                    <a:pt x="29" y="2"/>
                    <a:pt x="25" y="4"/>
                    <a:pt x="21" y="5"/>
                  </a:cubicBezTo>
                  <a:cubicBezTo>
                    <a:pt x="31" y="10"/>
                    <a:pt x="39" y="15"/>
                    <a:pt x="37" y="20"/>
                  </a:cubicBezTo>
                  <a:cubicBezTo>
                    <a:pt x="36" y="22"/>
                    <a:pt x="33" y="26"/>
                    <a:pt x="29" y="31"/>
                  </a:cubicBezTo>
                  <a:cubicBezTo>
                    <a:pt x="30" y="34"/>
                    <a:pt x="31" y="37"/>
                    <a:pt x="33" y="40"/>
                  </a:cubicBezTo>
                  <a:cubicBezTo>
                    <a:pt x="29" y="42"/>
                    <a:pt x="25" y="44"/>
                    <a:pt x="21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6" y="48"/>
                    <a:pt x="14" y="49"/>
                    <a:pt x="12" y="50"/>
                  </a:cubicBezTo>
                  <a:cubicBezTo>
                    <a:pt x="6" y="56"/>
                    <a:pt x="2" y="61"/>
                    <a:pt x="0" y="66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8" y="67"/>
                    <a:pt x="15" y="65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37" y="55"/>
                    <a:pt x="45" y="50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50" y="43"/>
                    <a:pt x="49" y="42"/>
                    <a:pt x="49" y="41"/>
                  </a:cubicBezTo>
                  <a:cubicBezTo>
                    <a:pt x="44" y="29"/>
                    <a:pt x="39" y="16"/>
                    <a:pt x="35" y="4"/>
                  </a:cubicBezTo>
                  <a:cubicBezTo>
                    <a:pt x="34" y="3"/>
                    <a:pt x="34" y="2"/>
                    <a:pt x="33" y="0"/>
                  </a:cubicBezTo>
                </a:path>
              </a:pathLst>
            </a:custGeom>
            <a:solidFill>
              <a:srgbClr val="D1D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01"/>
            <p:cNvSpPr/>
            <p:nvPr/>
          </p:nvSpPr>
          <p:spPr bwMode="auto">
            <a:xfrm>
              <a:off x="5842001" y="1447800"/>
              <a:ext cx="377825" cy="641350"/>
            </a:xfrm>
            <a:custGeom>
              <a:avLst/>
              <a:gdLst>
                <a:gd name="T0" fmla="*/ 89 w 89"/>
                <a:gd name="T1" fmla="*/ 0 h 151"/>
                <a:gd name="T2" fmla="*/ 7 w 89"/>
                <a:gd name="T3" fmla="*/ 101 h 151"/>
                <a:gd name="T4" fmla="*/ 36 w 89"/>
                <a:gd name="T5" fmla="*/ 150 h 151"/>
                <a:gd name="T6" fmla="*/ 36 w 89"/>
                <a:gd name="T7" fmla="*/ 151 h 151"/>
                <a:gd name="T8" fmla="*/ 36 w 89"/>
                <a:gd name="T9" fmla="*/ 150 h 151"/>
                <a:gd name="T10" fmla="*/ 7 w 89"/>
                <a:gd name="T11" fmla="*/ 101 h 151"/>
                <a:gd name="T12" fmla="*/ 89 w 89"/>
                <a:gd name="T13" fmla="*/ 0 h 151"/>
                <a:gd name="T14" fmla="*/ 89 w 89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1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13" y="122"/>
                    <a:pt x="7" y="101"/>
                  </a:cubicBezTo>
                  <a:cubicBezTo>
                    <a:pt x="0" y="82"/>
                    <a:pt x="36" y="42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02"/>
            <p:cNvSpPr/>
            <p:nvPr/>
          </p:nvSpPr>
          <p:spPr bwMode="auto">
            <a:xfrm>
              <a:off x="5842001" y="1447800"/>
              <a:ext cx="377825" cy="909638"/>
            </a:xfrm>
            <a:custGeom>
              <a:avLst/>
              <a:gdLst>
                <a:gd name="T0" fmla="*/ 89 w 89"/>
                <a:gd name="T1" fmla="*/ 0 h 214"/>
                <a:gd name="T2" fmla="*/ 7 w 89"/>
                <a:gd name="T3" fmla="*/ 101 h 214"/>
                <a:gd name="T4" fmla="*/ 36 w 89"/>
                <a:gd name="T5" fmla="*/ 150 h 214"/>
                <a:gd name="T6" fmla="*/ 36 w 89"/>
                <a:gd name="T7" fmla="*/ 151 h 214"/>
                <a:gd name="T8" fmla="*/ 17 w 89"/>
                <a:gd name="T9" fmla="*/ 214 h 214"/>
                <a:gd name="T10" fmla="*/ 24 w 89"/>
                <a:gd name="T11" fmla="*/ 213 h 214"/>
                <a:gd name="T12" fmla="*/ 30 w 89"/>
                <a:gd name="T13" fmla="*/ 196 h 214"/>
                <a:gd name="T14" fmla="*/ 59 w 89"/>
                <a:gd name="T15" fmla="*/ 145 h 214"/>
                <a:gd name="T16" fmla="*/ 51 w 89"/>
                <a:gd name="T17" fmla="*/ 143 h 214"/>
                <a:gd name="T18" fmla="*/ 41 w 89"/>
                <a:gd name="T19" fmla="*/ 144 h 214"/>
                <a:gd name="T20" fmla="*/ 41 w 89"/>
                <a:gd name="T21" fmla="*/ 144 h 214"/>
                <a:gd name="T22" fmla="*/ 13 w 89"/>
                <a:gd name="T23" fmla="*/ 88 h 214"/>
                <a:gd name="T24" fmla="*/ 89 w 89"/>
                <a:gd name="T2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14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3" y="157"/>
                    <a:pt x="21" y="183"/>
                    <a:pt x="17" y="214"/>
                  </a:cubicBezTo>
                  <a:cubicBezTo>
                    <a:pt x="19" y="214"/>
                    <a:pt x="21" y="214"/>
                    <a:pt x="24" y="213"/>
                  </a:cubicBezTo>
                  <a:cubicBezTo>
                    <a:pt x="26" y="209"/>
                    <a:pt x="28" y="203"/>
                    <a:pt x="30" y="196"/>
                  </a:cubicBezTo>
                  <a:cubicBezTo>
                    <a:pt x="36" y="176"/>
                    <a:pt x="54" y="147"/>
                    <a:pt x="59" y="145"/>
                  </a:cubicBezTo>
                  <a:cubicBezTo>
                    <a:pt x="62" y="144"/>
                    <a:pt x="57" y="143"/>
                    <a:pt x="51" y="143"/>
                  </a:cubicBezTo>
                  <a:cubicBezTo>
                    <a:pt x="47" y="143"/>
                    <a:pt x="44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5" y="144"/>
                    <a:pt x="8" y="103"/>
                    <a:pt x="13" y="88"/>
                  </a:cubicBezTo>
                  <a:cubicBezTo>
                    <a:pt x="17" y="73"/>
                    <a:pt x="89" y="1"/>
                    <a:pt x="89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03"/>
            <p:cNvSpPr/>
            <p:nvPr/>
          </p:nvSpPr>
          <p:spPr bwMode="auto">
            <a:xfrm>
              <a:off x="5910264" y="2357438"/>
              <a:ext cx="3175" cy="28575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0 h 7"/>
                <a:gd name="T4" fmla="*/ 0 w 1"/>
                <a:gd name="T5" fmla="*/ 7 h 7"/>
                <a:gd name="T6" fmla="*/ 1 w 1"/>
                <a:gd name="T7" fmla="*/ 0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4"/>
            <p:cNvSpPr/>
            <p:nvPr/>
          </p:nvSpPr>
          <p:spPr bwMode="auto">
            <a:xfrm>
              <a:off x="5913439" y="2357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05"/>
            <p:cNvSpPr>
              <a:spLocks noEditPoints="1"/>
            </p:cNvSpPr>
            <p:nvPr/>
          </p:nvSpPr>
          <p:spPr bwMode="auto">
            <a:xfrm>
              <a:off x="5514976" y="2411413"/>
              <a:ext cx="390525" cy="352425"/>
            </a:xfrm>
            <a:custGeom>
              <a:avLst/>
              <a:gdLst>
                <a:gd name="T0" fmla="*/ 2 w 92"/>
                <a:gd name="T1" fmla="*/ 53 h 83"/>
                <a:gd name="T2" fmla="*/ 15 w 92"/>
                <a:gd name="T3" fmla="*/ 70 h 83"/>
                <a:gd name="T4" fmla="*/ 48 w 92"/>
                <a:gd name="T5" fmla="*/ 83 h 83"/>
                <a:gd name="T6" fmla="*/ 15 w 92"/>
                <a:gd name="T7" fmla="*/ 70 h 83"/>
                <a:gd name="T8" fmla="*/ 2 w 92"/>
                <a:gd name="T9" fmla="*/ 53 h 83"/>
                <a:gd name="T10" fmla="*/ 2 w 92"/>
                <a:gd name="T11" fmla="*/ 53 h 83"/>
                <a:gd name="T12" fmla="*/ 0 w 92"/>
                <a:gd name="T13" fmla="*/ 50 h 83"/>
                <a:gd name="T14" fmla="*/ 0 w 92"/>
                <a:gd name="T15" fmla="*/ 50 h 83"/>
                <a:gd name="T16" fmla="*/ 0 w 92"/>
                <a:gd name="T17" fmla="*/ 50 h 83"/>
                <a:gd name="T18" fmla="*/ 0 w 92"/>
                <a:gd name="T19" fmla="*/ 50 h 83"/>
                <a:gd name="T20" fmla="*/ 0 w 92"/>
                <a:gd name="T21" fmla="*/ 50 h 83"/>
                <a:gd name="T22" fmla="*/ 0 w 92"/>
                <a:gd name="T23" fmla="*/ 50 h 83"/>
                <a:gd name="T24" fmla="*/ 0 w 92"/>
                <a:gd name="T25" fmla="*/ 45 h 83"/>
                <a:gd name="T26" fmla="*/ 0 w 92"/>
                <a:gd name="T27" fmla="*/ 45 h 83"/>
                <a:gd name="T28" fmla="*/ 0 w 92"/>
                <a:gd name="T29" fmla="*/ 50 h 83"/>
                <a:gd name="T30" fmla="*/ 0 w 92"/>
                <a:gd name="T31" fmla="*/ 45 h 83"/>
                <a:gd name="T32" fmla="*/ 0 w 92"/>
                <a:gd name="T33" fmla="*/ 45 h 83"/>
                <a:gd name="T34" fmla="*/ 0 w 92"/>
                <a:gd name="T35" fmla="*/ 45 h 83"/>
                <a:gd name="T36" fmla="*/ 6 w 92"/>
                <a:gd name="T37" fmla="*/ 32 h 83"/>
                <a:gd name="T38" fmla="*/ 6 w 92"/>
                <a:gd name="T39" fmla="*/ 32 h 83"/>
                <a:gd name="T40" fmla="*/ 6 w 92"/>
                <a:gd name="T41" fmla="*/ 32 h 83"/>
                <a:gd name="T42" fmla="*/ 47 w 92"/>
                <a:gd name="T43" fmla="*/ 14 h 83"/>
                <a:gd name="T44" fmla="*/ 9 w 92"/>
                <a:gd name="T45" fmla="*/ 29 h 83"/>
                <a:gd name="T46" fmla="*/ 6 w 92"/>
                <a:gd name="T47" fmla="*/ 32 h 83"/>
                <a:gd name="T48" fmla="*/ 9 w 92"/>
                <a:gd name="T49" fmla="*/ 29 h 83"/>
                <a:gd name="T50" fmla="*/ 47 w 92"/>
                <a:gd name="T51" fmla="*/ 14 h 83"/>
                <a:gd name="T52" fmla="*/ 58 w 92"/>
                <a:gd name="T53" fmla="*/ 11 h 83"/>
                <a:gd name="T54" fmla="*/ 57 w 92"/>
                <a:gd name="T55" fmla="*/ 11 h 83"/>
                <a:gd name="T56" fmla="*/ 58 w 92"/>
                <a:gd name="T57" fmla="*/ 11 h 83"/>
                <a:gd name="T58" fmla="*/ 92 w 92"/>
                <a:gd name="T59" fmla="*/ 0 h 83"/>
                <a:gd name="T60" fmla="*/ 58 w 92"/>
                <a:gd name="T61" fmla="*/ 11 h 83"/>
                <a:gd name="T62" fmla="*/ 92 w 92"/>
                <a:gd name="T63" fmla="*/ 0 h 83"/>
                <a:gd name="T64" fmla="*/ 92 w 92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83">
                  <a:moveTo>
                    <a:pt x="2" y="53"/>
                  </a:moveTo>
                  <a:cubicBezTo>
                    <a:pt x="5" y="60"/>
                    <a:pt x="11" y="68"/>
                    <a:pt x="15" y="70"/>
                  </a:cubicBezTo>
                  <a:cubicBezTo>
                    <a:pt x="25" y="77"/>
                    <a:pt x="36" y="80"/>
                    <a:pt x="48" y="83"/>
                  </a:cubicBezTo>
                  <a:cubicBezTo>
                    <a:pt x="36" y="80"/>
                    <a:pt x="25" y="77"/>
                    <a:pt x="15" y="70"/>
                  </a:cubicBezTo>
                  <a:cubicBezTo>
                    <a:pt x="11" y="68"/>
                    <a:pt x="5" y="60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47" y="14"/>
                  </a:move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20" y="21"/>
                    <a:pt x="33" y="17"/>
                    <a:pt x="47" y="14"/>
                  </a:cubicBezTo>
                  <a:moveTo>
                    <a:pt x="58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69" y="7"/>
                    <a:pt x="81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06"/>
            <p:cNvSpPr>
              <a:spLocks noEditPoints="1"/>
            </p:cNvSpPr>
            <p:nvPr/>
          </p:nvSpPr>
          <p:spPr bwMode="auto">
            <a:xfrm>
              <a:off x="5514976" y="2603500"/>
              <a:ext cx="403225" cy="169863"/>
            </a:xfrm>
            <a:custGeom>
              <a:avLst/>
              <a:gdLst>
                <a:gd name="T0" fmla="*/ 2 w 95"/>
                <a:gd name="T1" fmla="*/ 8 h 40"/>
                <a:gd name="T2" fmla="*/ 15 w 95"/>
                <a:gd name="T3" fmla="*/ 25 h 40"/>
                <a:gd name="T4" fmla="*/ 48 w 95"/>
                <a:gd name="T5" fmla="*/ 38 h 40"/>
                <a:gd name="T6" fmla="*/ 74 w 95"/>
                <a:gd name="T7" fmla="*/ 40 h 40"/>
                <a:gd name="T8" fmla="*/ 94 w 95"/>
                <a:gd name="T9" fmla="*/ 39 h 40"/>
                <a:gd name="T10" fmla="*/ 77 w 95"/>
                <a:gd name="T11" fmla="*/ 35 h 40"/>
                <a:gd name="T12" fmla="*/ 70 w 95"/>
                <a:gd name="T13" fmla="*/ 35 h 40"/>
                <a:gd name="T14" fmla="*/ 9 w 95"/>
                <a:gd name="T15" fmla="*/ 17 h 40"/>
                <a:gd name="T16" fmla="*/ 2 w 95"/>
                <a:gd name="T17" fmla="*/ 8 h 40"/>
                <a:gd name="T18" fmla="*/ 0 w 95"/>
                <a:gd name="T19" fmla="*/ 0 h 40"/>
                <a:gd name="T20" fmla="*/ 0 w 95"/>
                <a:gd name="T21" fmla="*/ 0 h 40"/>
                <a:gd name="T22" fmla="*/ 0 w 95"/>
                <a:gd name="T23" fmla="*/ 0 h 40"/>
                <a:gd name="T24" fmla="*/ 0 w 95"/>
                <a:gd name="T25" fmla="*/ 0 h 40"/>
                <a:gd name="T26" fmla="*/ 0 w 95"/>
                <a:gd name="T27" fmla="*/ 0 h 40"/>
                <a:gd name="T28" fmla="*/ 0 w 95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0">
                  <a:moveTo>
                    <a:pt x="2" y="8"/>
                  </a:moveTo>
                  <a:cubicBezTo>
                    <a:pt x="5" y="15"/>
                    <a:pt x="11" y="23"/>
                    <a:pt x="15" y="25"/>
                  </a:cubicBezTo>
                  <a:cubicBezTo>
                    <a:pt x="25" y="32"/>
                    <a:pt x="36" y="35"/>
                    <a:pt x="48" y="38"/>
                  </a:cubicBezTo>
                  <a:cubicBezTo>
                    <a:pt x="56" y="39"/>
                    <a:pt x="65" y="40"/>
                    <a:pt x="74" y="40"/>
                  </a:cubicBezTo>
                  <a:cubicBezTo>
                    <a:pt x="81" y="40"/>
                    <a:pt x="87" y="40"/>
                    <a:pt x="94" y="39"/>
                  </a:cubicBezTo>
                  <a:cubicBezTo>
                    <a:pt x="95" y="39"/>
                    <a:pt x="88" y="37"/>
                    <a:pt x="77" y="35"/>
                  </a:cubicBezTo>
                  <a:cubicBezTo>
                    <a:pt x="75" y="35"/>
                    <a:pt x="72" y="35"/>
                    <a:pt x="70" y="35"/>
                  </a:cubicBezTo>
                  <a:cubicBezTo>
                    <a:pt x="47" y="35"/>
                    <a:pt x="25" y="31"/>
                    <a:pt x="9" y="17"/>
                  </a:cubicBezTo>
                  <a:cubicBezTo>
                    <a:pt x="7" y="14"/>
                    <a:pt x="4" y="11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0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7"/>
            <p:cNvSpPr/>
            <p:nvPr/>
          </p:nvSpPr>
          <p:spPr bwMode="auto">
            <a:xfrm>
              <a:off x="5514976" y="2411413"/>
              <a:ext cx="403225" cy="339725"/>
            </a:xfrm>
            <a:custGeom>
              <a:avLst/>
              <a:gdLst>
                <a:gd name="T0" fmla="*/ 92 w 95"/>
                <a:gd name="T1" fmla="*/ 0 h 80"/>
                <a:gd name="T2" fmla="*/ 58 w 95"/>
                <a:gd name="T3" fmla="*/ 11 h 80"/>
                <a:gd name="T4" fmla="*/ 58 w 95"/>
                <a:gd name="T5" fmla="*/ 11 h 80"/>
                <a:gd name="T6" fmla="*/ 57 w 95"/>
                <a:gd name="T7" fmla="*/ 11 h 80"/>
                <a:gd name="T8" fmla="*/ 55 w 95"/>
                <a:gd name="T9" fmla="*/ 11 h 80"/>
                <a:gd name="T10" fmla="*/ 47 w 95"/>
                <a:gd name="T11" fmla="*/ 14 h 80"/>
                <a:gd name="T12" fmla="*/ 9 w 95"/>
                <a:gd name="T13" fmla="*/ 29 h 80"/>
                <a:gd name="T14" fmla="*/ 6 w 95"/>
                <a:gd name="T15" fmla="*/ 32 h 80"/>
                <a:gd name="T16" fmla="*/ 6 w 95"/>
                <a:gd name="T17" fmla="*/ 32 h 80"/>
                <a:gd name="T18" fmla="*/ 6 w 95"/>
                <a:gd name="T19" fmla="*/ 32 h 80"/>
                <a:gd name="T20" fmla="*/ 0 w 95"/>
                <a:gd name="T21" fmla="*/ 45 h 80"/>
                <a:gd name="T22" fmla="*/ 0 w 95"/>
                <a:gd name="T23" fmla="*/ 45 h 80"/>
                <a:gd name="T24" fmla="*/ 0 w 95"/>
                <a:gd name="T25" fmla="*/ 45 h 80"/>
                <a:gd name="T26" fmla="*/ 0 w 95"/>
                <a:gd name="T27" fmla="*/ 45 h 80"/>
                <a:gd name="T28" fmla="*/ 0 w 95"/>
                <a:gd name="T29" fmla="*/ 50 h 80"/>
                <a:gd name="T30" fmla="*/ 0 w 95"/>
                <a:gd name="T31" fmla="*/ 50 h 80"/>
                <a:gd name="T32" fmla="*/ 0 w 95"/>
                <a:gd name="T33" fmla="*/ 50 h 80"/>
                <a:gd name="T34" fmla="*/ 0 w 95"/>
                <a:gd name="T35" fmla="*/ 50 h 80"/>
                <a:gd name="T36" fmla="*/ 0 w 95"/>
                <a:gd name="T37" fmla="*/ 50 h 80"/>
                <a:gd name="T38" fmla="*/ 2 w 95"/>
                <a:gd name="T39" fmla="*/ 53 h 80"/>
                <a:gd name="T40" fmla="*/ 2 w 95"/>
                <a:gd name="T41" fmla="*/ 53 h 80"/>
                <a:gd name="T42" fmla="*/ 2 w 95"/>
                <a:gd name="T43" fmla="*/ 53 h 80"/>
                <a:gd name="T44" fmla="*/ 9 w 95"/>
                <a:gd name="T45" fmla="*/ 62 h 80"/>
                <a:gd name="T46" fmla="*/ 70 w 95"/>
                <a:gd name="T47" fmla="*/ 80 h 80"/>
                <a:gd name="T48" fmla="*/ 77 w 95"/>
                <a:gd name="T49" fmla="*/ 80 h 80"/>
                <a:gd name="T50" fmla="*/ 12 w 95"/>
                <a:gd name="T51" fmla="*/ 57 h 80"/>
                <a:gd name="T52" fmla="*/ 60 w 95"/>
                <a:gd name="T53" fmla="*/ 25 h 80"/>
                <a:gd name="T54" fmla="*/ 84 w 95"/>
                <a:gd name="T55" fmla="*/ 20 h 80"/>
                <a:gd name="T56" fmla="*/ 95 w 95"/>
                <a:gd name="T57" fmla="*/ 26 h 80"/>
                <a:gd name="T58" fmla="*/ 93 w 95"/>
                <a:gd name="T59" fmla="*/ 14 h 80"/>
                <a:gd name="T60" fmla="*/ 92 w 95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80"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6" y="11"/>
                    <a:pt x="55" y="11"/>
                  </a:cubicBezTo>
                  <a:cubicBezTo>
                    <a:pt x="52" y="12"/>
                    <a:pt x="49" y="13"/>
                    <a:pt x="47" y="14"/>
                  </a:cubicBez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5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6"/>
                    <a:pt x="7" y="59"/>
                    <a:pt x="9" y="62"/>
                  </a:cubicBezTo>
                  <a:cubicBezTo>
                    <a:pt x="25" y="76"/>
                    <a:pt x="47" y="80"/>
                    <a:pt x="70" y="80"/>
                  </a:cubicBezTo>
                  <a:cubicBezTo>
                    <a:pt x="72" y="80"/>
                    <a:pt x="75" y="80"/>
                    <a:pt x="77" y="80"/>
                  </a:cubicBezTo>
                  <a:cubicBezTo>
                    <a:pt x="53" y="75"/>
                    <a:pt x="14" y="66"/>
                    <a:pt x="12" y="57"/>
                  </a:cubicBezTo>
                  <a:cubicBezTo>
                    <a:pt x="10" y="44"/>
                    <a:pt x="20" y="37"/>
                    <a:pt x="60" y="25"/>
                  </a:cubicBezTo>
                  <a:cubicBezTo>
                    <a:pt x="69" y="22"/>
                    <a:pt x="78" y="20"/>
                    <a:pt x="84" y="20"/>
                  </a:cubicBezTo>
                  <a:cubicBezTo>
                    <a:pt x="90" y="20"/>
                    <a:pt x="94" y="21"/>
                    <a:pt x="95" y="26"/>
                  </a:cubicBezTo>
                  <a:cubicBezTo>
                    <a:pt x="94" y="22"/>
                    <a:pt x="94" y="18"/>
                    <a:pt x="93" y="14"/>
                  </a:cubicBezTo>
                  <a:cubicBezTo>
                    <a:pt x="93" y="9"/>
                    <a:pt x="92" y="4"/>
                    <a:pt x="92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8"/>
            <p:cNvSpPr/>
            <p:nvPr/>
          </p:nvSpPr>
          <p:spPr bwMode="auto">
            <a:xfrm>
              <a:off x="5910264" y="2471738"/>
              <a:ext cx="7938" cy="58738"/>
            </a:xfrm>
            <a:custGeom>
              <a:avLst/>
              <a:gdLst>
                <a:gd name="T0" fmla="*/ 0 w 2"/>
                <a:gd name="T1" fmla="*/ 0 h 14"/>
                <a:gd name="T2" fmla="*/ 2 w 2"/>
                <a:gd name="T3" fmla="*/ 12 h 14"/>
                <a:gd name="T4" fmla="*/ 2 w 2"/>
                <a:gd name="T5" fmla="*/ 14 h 14"/>
                <a:gd name="T6" fmla="*/ 0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1" y="8"/>
                    <a:pt x="1" y="4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10"/>
            <p:cNvSpPr/>
            <p:nvPr/>
          </p:nvSpPr>
          <p:spPr bwMode="auto">
            <a:xfrm>
              <a:off x="5918201" y="2530475"/>
              <a:ext cx="55563" cy="9525"/>
            </a:xfrm>
            <a:custGeom>
              <a:avLst/>
              <a:gdLst>
                <a:gd name="T0" fmla="*/ 0 w 13"/>
                <a:gd name="T1" fmla="*/ 0 h 2"/>
                <a:gd name="T2" fmla="*/ 7 w 13"/>
                <a:gd name="T3" fmla="*/ 2 h 2"/>
                <a:gd name="T4" fmla="*/ 13 w 13"/>
                <a:gd name="T5" fmla="*/ 2 h 2"/>
                <a:gd name="T6" fmla="*/ 9 w 13"/>
                <a:gd name="T7" fmla="*/ 2 h 2"/>
                <a:gd name="T8" fmla="*/ 7 w 13"/>
                <a:gd name="T9" fmla="*/ 2 h 2"/>
                <a:gd name="T10" fmla="*/ 6 w 13"/>
                <a:gd name="T11" fmla="*/ 2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0" y="1"/>
                    <a:pt x="3" y="2"/>
                    <a:pt x="7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2" y="2"/>
                    <a:pt x="0" y="1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11"/>
            <p:cNvSpPr/>
            <p:nvPr/>
          </p:nvSpPr>
          <p:spPr bwMode="auto">
            <a:xfrm>
              <a:off x="5948363" y="2509838"/>
              <a:ext cx="157163" cy="30163"/>
            </a:xfrm>
            <a:custGeom>
              <a:avLst/>
              <a:gdLst>
                <a:gd name="T0" fmla="*/ 37 w 37"/>
                <a:gd name="T1" fmla="*/ 0 h 7"/>
                <a:gd name="T2" fmla="*/ 0 w 37"/>
                <a:gd name="T3" fmla="*/ 7 h 7"/>
                <a:gd name="T4" fmla="*/ 2 w 37"/>
                <a:gd name="T5" fmla="*/ 7 h 7"/>
                <a:gd name="T6" fmla="*/ 6 w 37"/>
                <a:gd name="T7" fmla="*/ 7 h 7"/>
                <a:gd name="T8" fmla="*/ 37 w 37"/>
                <a:gd name="T9" fmla="*/ 0 h 7"/>
                <a:gd name="T10" fmla="*/ 37 w 3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cubicBezTo>
                    <a:pt x="21" y="4"/>
                    <a:pt x="8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8" y="5"/>
                    <a:pt x="35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12"/>
            <p:cNvSpPr/>
            <p:nvPr/>
          </p:nvSpPr>
          <p:spPr bwMode="auto">
            <a:xfrm>
              <a:off x="5905501" y="2352675"/>
              <a:ext cx="203200" cy="187325"/>
            </a:xfrm>
            <a:custGeom>
              <a:avLst/>
              <a:gdLst>
                <a:gd name="T0" fmla="*/ 9 w 48"/>
                <a:gd name="T1" fmla="*/ 0 h 44"/>
                <a:gd name="T2" fmla="*/ 2 w 48"/>
                <a:gd name="T3" fmla="*/ 1 h 44"/>
                <a:gd name="T4" fmla="*/ 2 w 48"/>
                <a:gd name="T5" fmla="*/ 1 h 44"/>
                <a:gd name="T6" fmla="*/ 2 w 48"/>
                <a:gd name="T7" fmla="*/ 1 h 44"/>
                <a:gd name="T8" fmla="*/ 2 w 48"/>
                <a:gd name="T9" fmla="*/ 1 h 44"/>
                <a:gd name="T10" fmla="*/ 1 w 48"/>
                <a:gd name="T11" fmla="*/ 8 h 44"/>
                <a:gd name="T12" fmla="*/ 0 w 48"/>
                <a:gd name="T13" fmla="*/ 14 h 44"/>
                <a:gd name="T14" fmla="*/ 0 w 48"/>
                <a:gd name="T15" fmla="*/ 14 h 44"/>
                <a:gd name="T16" fmla="*/ 0 w 48"/>
                <a:gd name="T17" fmla="*/ 14 h 44"/>
                <a:gd name="T18" fmla="*/ 1 w 48"/>
                <a:gd name="T19" fmla="*/ 28 h 44"/>
                <a:gd name="T20" fmla="*/ 3 w 48"/>
                <a:gd name="T21" fmla="*/ 42 h 44"/>
                <a:gd name="T22" fmla="*/ 3 w 48"/>
                <a:gd name="T23" fmla="*/ 42 h 44"/>
                <a:gd name="T24" fmla="*/ 3 w 48"/>
                <a:gd name="T25" fmla="*/ 42 h 44"/>
                <a:gd name="T26" fmla="*/ 9 w 48"/>
                <a:gd name="T27" fmla="*/ 44 h 44"/>
                <a:gd name="T28" fmla="*/ 10 w 48"/>
                <a:gd name="T29" fmla="*/ 44 h 44"/>
                <a:gd name="T30" fmla="*/ 47 w 48"/>
                <a:gd name="T31" fmla="*/ 37 h 44"/>
                <a:gd name="T32" fmla="*/ 10 w 48"/>
                <a:gd name="T33" fmla="*/ 17 h 44"/>
                <a:gd name="T34" fmla="*/ 9 w 4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9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3"/>
                    <a:pt x="1" y="28"/>
                  </a:cubicBezTo>
                  <a:cubicBezTo>
                    <a:pt x="2" y="32"/>
                    <a:pt x="2" y="3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5" y="44"/>
                    <a:pt x="9" y="44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8" y="43"/>
                    <a:pt x="31" y="41"/>
                    <a:pt x="47" y="37"/>
                  </a:cubicBezTo>
                  <a:cubicBezTo>
                    <a:pt x="48" y="34"/>
                    <a:pt x="16" y="20"/>
                    <a:pt x="10" y="17"/>
                  </a:cubicBezTo>
                  <a:cubicBezTo>
                    <a:pt x="6" y="15"/>
                    <a:pt x="7" y="10"/>
                    <a:pt x="9" y="0"/>
                  </a:cubicBezTo>
                </a:path>
              </a:pathLst>
            </a:custGeom>
            <a:solidFill>
              <a:srgbClr val="2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Freeform 213"/>
          <p:cNvSpPr/>
          <p:nvPr/>
        </p:nvSpPr>
        <p:spPr bwMode="auto">
          <a:xfrm>
            <a:off x="9255419" y="4450306"/>
            <a:ext cx="381000" cy="365125"/>
          </a:xfrm>
          <a:custGeom>
            <a:avLst/>
            <a:gdLst>
              <a:gd name="T0" fmla="*/ 240 w 240"/>
              <a:gd name="T1" fmla="*/ 86 h 230"/>
              <a:gd name="T2" fmla="*/ 158 w 240"/>
              <a:gd name="T3" fmla="*/ 75 h 230"/>
              <a:gd name="T4" fmla="*/ 120 w 240"/>
              <a:gd name="T5" fmla="*/ 0 h 230"/>
              <a:gd name="T6" fmla="*/ 83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2 w 240"/>
              <a:gd name="T19" fmla="*/ 144 h 230"/>
              <a:gd name="T20" fmla="*/ 240 w 240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0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214"/>
          <p:cNvSpPr/>
          <p:nvPr/>
        </p:nvSpPr>
        <p:spPr bwMode="auto">
          <a:xfrm>
            <a:off x="4439227" y="1895713"/>
            <a:ext cx="382588" cy="365125"/>
          </a:xfrm>
          <a:custGeom>
            <a:avLst/>
            <a:gdLst>
              <a:gd name="T0" fmla="*/ 241 w 241"/>
              <a:gd name="T1" fmla="*/ 86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8 h 230"/>
              <a:gd name="T18" fmla="*/ 182 w 241"/>
              <a:gd name="T19" fmla="*/ 145 h 230"/>
              <a:gd name="T20" fmla="*/ 241 w 241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8"/>
                </a:lnTo>
                <a:lnTo>
                  <a:pt x="182" y="145"/>
                </a:lnTo>
                <a:lnTo>
                  <a:pt x="241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215"/>
          <p:cNvSpPr/>
          <p:nvPr/>
        </p:nvSpPr>
        <p:spPr bwMode="auto">
          <a:xfrm>
            <a:off x="7884331" y="1982645"/>
            <a:ext cx="382588" cy="365125"/>
          </a:xfrm>
          <a:custGeom>
            <a:avLst/>
            <a:gdLst>
              <a:gd name="T0" fmla="*/ 241 w 241"/>
              <a:gd name="T1" fmla="*/ 85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7 h 230"/>
              <a:gd name="T18" fmla="*/ 182 w 241"/>
              <a:gd name="T19" fmla="*/ 144 h 230"/>
              <a:gd name="T20" fmla="*/ 241 w 241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5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1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216"/>
          <p:cNvSpPr/>
          <p:nvPr/>
        </p:nvSpPr>
        <p:spPr bwMode="auto">
          <a:xfrm>
            <a:off x="11591100" y="2670622"/>
            <a:ext cx="381000" cy="365125"/>
          </a:xfrm>
          <a:custGeom>
            <a:avLst/>
            <a:gdLst>
              <a:gd name="T0" fmla="*/ 240 w 240"/>
              <a:gd name="T1" fmla="*/ 85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1 w 240"/>
              <a:gd name="T19" fmla="*/ 144 h 230"/>
              <a:gd name="T20" fmla="*/ 240 w 240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5"/>
                </a:moveTo>
                <a:lnTo>
                  <a:pt x="157" y="75"/>
                </a:lnTo>
                <a:lnTo>
                  <a:pt x="120" y="0"/>
                </a:lnTo>
                <a:lnTo>
                  <a:pt x="82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1" y="144"/>
                </a:lnTo>
                <a:lnTo>
                  <a:pt x="240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217"/>
          <p:cNvSpPr/>
          <p:nvPr/>
        </p:nvSpPr>
        <p:spPr bwMode="auto">
          <a:xfrm>
            <a:off x="11011757" y="3201515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5 h 230"/>
              <a:gd name="T4" fmla="*/ 121 w 241"/>
              <a:gd name="T5" fmla="*/ 0 h 230"/>
              <a:gd name="T6" fmla="*/ 83 w 241"/>
              <a:gd name="T7" fmla="*/ 78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90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5"/>
                </a:lnTo>
                <a:lnTo>
                  <a:pt x="121" y="0"/>
                </a:lnTo>
                <a:lnTo>
                  <a:pt x="83" y="78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90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18"/>
          <p:cNvSpPr/>
          <p:nvPr/>
        </p:nvSpPr>
        <p:spPr bwMode="auto">
          <a:xfrm>
            <a:off x="9307949" y="1592863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219"/>
          <p:cNvSpPr/>
          <p:nvPr/>
        </p:nvSpPr>
        <p:spPr bwMode="auto">
          <a:xfrm>
            <a:off x="2630390" y="1739121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4 h 230"/>
              <a:gd name="T4" fmla="*/ 121 w 241"/>
              <a:gd name="T5" fmla="*/ 0 h 230"/>
              <a:gd name="T6" fmla="*/ 83 w 241"/>
              <a:gd name="T7" fmla="*/ 77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89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4"/>
                </a:lnTo>
                <a:lnTo>
                  <a:pt x="121" y="0"/>
                </a:lnTo>
                <a:lnTo>
                  <a:pt x="83" y="77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89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5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0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2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5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35" grpId="0" animBg="1"/>
      <p:bldP spid="49" grpId="0"/>
      <p:bldP spid="50" grpId="0"/>
      <p:bldP spid="51" grpId="0"/>
      <p:bldP spid="54" grpId="0"/>
      <p:bldP spid="55" grpId="0" animBg="1"/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2047875" y="105886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2717800" y="227647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77863" y="347821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360488" y="227647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2047875" y="347821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292475" y="10922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4002088" y="23002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4730750" y="35210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093913" y="450691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763838" y="329882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093913" y="209867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117"/>
          <p:cNvSpPr>
            <a:spLocks noChangeArrowheads="1"/>
          </p:cNvSpPr>
          <p:nvPr/>
        </p:nvSpPr>
        <p:spPr bwMode="auto">
          <a:xfrm>
            <a:off x="1822450" y="482758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871663" y="530225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/>
      <p:bldP spid="15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2" name="MH_Other_1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17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18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6" name="MH_Other_3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14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MH_SubTitle_2"/>
            <p:cNvSpPr/>
            <p:nvPr>
              <p:custDataLst>
                <p:tags r:id="rId15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0" name="MH_Other_5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MH_Other_6"/>
            <p:cNvSpPr/>
            <p:nvPr>
              <p:custDataLst>
                <p:tags r:id="rId11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MH_SubTitle_3"/>
            <p:cNvSpPr/>
            <p:nvPr>
              <p:custDataLst>
                <p:tags r:id="rId12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4" name="MH_Other_7"/>
            <p:cNvSpPr/>
            <p:nvPr>
              <p:custDataLst>
                <p:tags r:id="rId7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MH_Other_8"/>
            <p:cNvSpPr/>
            <p:nvPr>
              <p:custDataLst>
                <p:tags r:id="rId8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MH_SubTitle_4"/>
            <p:cNvSpPr/>
            <p:nvPr>
              <p:custDataLst>
                <p:tags r:id="rId9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959350" y="2170751"/>
            <a:ext cx="5797550" cy="36702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959350" y="3125632"/>
            <a:ext cx="5797550" cy="367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4027332"/>
            <a:ext cx="5797550" cy="36702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4962369"/>
            <a:ext cx="5797550" cy="3670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8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2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5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3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1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6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5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6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613"/>
                  </a:moveTo>
                  <a:lnTo>
                    <a:pt x="1864624" y="201613"/>
                  </a:lnTo>
                  <a:lnTo>
                    <a:pt x="1869375" y="2016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6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6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4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5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6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2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2997359" y="2530149"/>
            <a:ext cx="1798917" cy="179770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9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4955026" y="2579129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0" y="5137261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1" name="任意多边形: 形状 10"/>
          <p:cNvSpPr/>
          <p:nvPr/>
        </p:nvSpPr>
        <p:spPr bwMode="auto">
          <a:xfrm rot="10800000">
            <a:off x="0" y="-2549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900777" y="4473602"/>
            <a:ext cx="585788" cy="557213"/>
            <a:chOff x="5149851" y="3676650"/>
            <a:chExt cx="585788" cy="557213"/>
          </a:xfrm>
        </p:grpSpPr>
        <p:sp>
          <p:nvSpPr>
            <p:cNvPr id="13" name="Freeform 72"/>
            <p:cNvSpPr/>
            <p:nvPr/>
          </p:nvSpPr>
          <p:spPr bwMode="auto">
            <a:xfrm>
              <a:off x="5149851" y="3676650"/>
              <a:ext cx="577850" cy="557213"/>
            </a:xfrm>
            <a:custGeom>
              <a:avLst/>
              <a:gdLst>
                <a:gd name="T0" fmla="*/ 116 w 136"/>
                <a:gd name="T1" fmla="*/ 110 h 131"/>
                <a:gd name="T2" fmla="*/ 32 w 136"/>
                <a:gd name="T3" fmla="*/ 105 h 131"/>
                <a:gd name="T4" fmla="*/ 21 w 136"/>
                <a:gd name="T5" fmla="*/ 22 h 131"/>
                <a:gd name="T6" fmla="*/ 105 w 136"/>
                <a:gd name="T7" fmla="*/ 26 h 131"/>
                <a:gd name="T8" fmla="*/ 116 w 136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116" y="110"/>
                  </a:moveTo>
                  <a:cubicBezTo>
                    <a:pt x="96" y="131"/>
                    <a:pt x="58" y="130"/>
                    <a:pt x="32" y="105"/>
                  </a:cubicBezTo>
                  <a:cubicBezTo>
                    <a:pt x="6" y="81"/>
                    <a:pt x="0" y="44"/>
                    <a:pt x="21" y="22"/>
                  </a:cubicBezTo>
                  <a:cubicBezTo>
                    <a:pt x="41" y="0"/>
                    <a:pt x="78" y="2"/>
                    <a:pt x="105" y="26"/>
                  </a:cubicBezTo>
                  <a:cubicBezTo>
                    <a:pt x="131" y="50"/>
                    <a:pt x="136" y="88"/>
                    <a:pt x="116" y="110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5248276" y="3694113"/>
              <a:ext cx="487363" cy="428625"/>
            </a:xfrm>
            <a:custGeom>
              <a:avLst/>
              <a:gdLst>
                <a:gd name="T0" fmla="*/ 84 w 115"/>
                <a:gd name="T1" fmla="*/ 25 h 101"/>
                <a:gd name="T2" fmla="*/ 97 w 115"/>
                <a:gd name="T3" fmla="*/ 101 h 101"/>
                <a:gd name="T4" fmla="*/ 98 w 115"/>
                <a:gd name="T5" fmla="*/ 99 h 101"/>
                <a:gd name="T6" fmla="*/ 84 w 115"/>
                <a:gd name="T7" fmla="*/ 25 h 101"/>
                <a:gd name="T8" fmla="*/ 31 w 115"/>
                <a:gd name="T9" fmla="*/ 0 h 101"/>
                <a:gd name="T10" fmla="*/ 3 w 115"/>
                <a:gd name="T11" fmla="*/ 12 h 101"/>
                <a:gd name="T12" fmla="*/ 0 w 115"/>
                <a:gd name="T13" fmla="*/ 16 h 101"/>
                <a:gd name="T14" fmla="*/ 34 w 115"/>
                <a:gd name="T15" fmla="*/ 3 h 101"/>
                <a:gd name="T16" fmla="*/ 82 w 115"/>
                <a:gd name="T17" fmla="*/ 22 h 101"/>
                <a:gd name="T18" fmla="*/ 81 w 115"/>
                <a:gd name="T19" fmla="*/ 22 h 101"/>
                <a:gd name="T20" fmla="*/ 31 w 115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01">
                  <a:moveTo>
                    <a:pt x="84" y="25"/>
                  </a:moveTo>
                  <a:cubicBezTo>
                    <a:pt x="107" y="47"/>
                    <a:pt x="112" y="80"/>
                    <a:pt x="97" y="101"/>
                  </a:cubicBezTo>
                  <a:cubicBezTo>
                    <a:pt x="97" y="100"/>
                    <a:pt x="98" y="100"/>
                    <a:pt x="98" y="99"/>
                  </a:cubicBezTo>
                  <a:cubicBezTo>
                    <a:pt x="115" y="82"/>
                    <a:pt x="108" y="49"/>
                    <a:pt x="84" y="25"/>
                  </a:cubicBezTo>
                  <a:moveTo>
                    <a:pt x="31" y="0"/>
                  </a:moveTo>
                  <a:cubicBezTo>
                    <a:pt x="20" y="0"/>
                    <a:pt x="10" y="4"/>
                    <a:pt x="3" y="12"/>
                  </a:cubicBezTo>
                  <a:cubicBezTo>
                    <a:pt x="2" y="13"/>
                    <a:pt x="1" y="14"/>
                    <a:pt x="0" y="16"/>
                  </a:cubicBezTo>
                  <a:cubicBezTo>
                    <a:pt x="9" y="7"/>
                    <a:pt x="21" y="3"/>
                    <a:pt x="34" y="3"/>
                  </a:cubicBezTo>
                  <a:cubicBezTo>
                    <a:pt x="50" y="3"/>
                    <a:pt x="68" y="9"/>
                    <a:pt x="82" y="22"/>
                  </a:cubicBezTo>
                  <a:cubicBezTo>
                    <a:pt x="82" y="22"/>
                    <a:pt x="82" y="22"/>
                    <a:pt x="81" y="22"/>
                  </a:cubicBezTo>
                  <a:cubicBezTo>
                    <a:pt x="66" y="8"/>
                    <a:pt x="48" y="0"/>
                    <a:pt x="3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4"/>
            <p:cNvSpPr/>
            <p:nvPr/>
          </p:nvSpPr>
          <p:spPr bwMode="auto">
            <a:xfrm>
              <a:off x="5192714" y="3706813"/>
              <a:ext cx="530225" cy="458788"/>
            </a:xfrm>
            <a:custGeom>
              <a:avLst/>
              <a:gdLst>
                <a:gd name="T0" fmla="*/ 47 w 125"/>
                <a:gd name="T1" fmla="*/ 0 h 108"/>
                <a:gd name="T2" fmla="*/ 13 w 125"/>
                <a:gd name="T3" fmla="*/ 13 h 108"/>
                <a:gd name="T4" fmla="*/ 33 w 125"/>
                <a:gd name="T5" fmla="*/ 86 h 108"/>
                <a:gd name="T6" fmla="*/ 83 w 125"/>
                <a:gd name="T7" fmla="*/ 108 h 108"/>
                <a:gd name="T8" fmla="*/ 110 w 125"/>
                <a:gd name="T9" fmla="*/ 98 h 108"/>
                <a:gd name="T10" fmla="*/ 97 w 125"/>
                <a:gd name="T11" fmla="*/ 22 h 108"/>
                <a:gd name="T12" fmla="*/ 95 w 125"/>
                <a:gd name="T13" fmla="*/ 19 h 108"/>
                <a:gd name="T14" fmla="*/ 47 w 125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8">
                  <a:moveTo>
                    <a:pt x="47" y="0"/>
                  </a:moveTo>
                  <a:cubicBezTo>
                    <a:pt x="34" y="0"/>
                    <a:pt x="22" y="4"/>
                    <a:pt x="13" y="13"/>
                  </a:cubicBezTo>
                  <a:cubicBezTo>
                    <a:pt x="0" y="32"/>
                    <a:pt x="8" y="64"/>
                    <a:pt x="33" y="86"/>
                  </a:cubicBezTo>
                  <a:cubicBezTo>
                    <a:pt x="48" y="100"/>
                    <a:pt x="67" y="108"/>
                    <a:pt x="83" y="108"/>
                  </a:cubicBezTo>
                  <a:cubicBezTo>
                    <a:pt x="93" y="108"/>
                    <a:pt x="103" y="105"/>
                    <a:pt x="110" y="98"/>
                  </a:cubicBezTo>
                  <a:cubicBezTo>
                    <a:pt x="125" y="77"/>
                    <a:pt x="120" y="44"/>
                    <a:pt x="97" y="22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81" y="6"/>
                    <a:pt x="63" y="0"/>
                    <a:pt x="4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5"/>
            <p:cNvSpPr/>
            <p:nvPr/>
          </p:nvSpPr>
          <p:spPr bwMode="auto">
            <a:xfrm>
              <a:off x="5299076" y="3714750"/>
              <a:ext cx="385763" cy="369888"/>
            </a:xfrm>
            <a:custGeom>
              <a:avLst/>
              <a:gdLst>
                <a:gd name="T0" fmla="*/ 85 w 91"/>
                <a:gd name="T1" fmla="*/ 85 h 87"/>
                <a:gd name="T2" fmla="*/ 83 w 91"/>
                <a:gd name="T3" fmla="*/ 86 h 87"/>
                <a:gd name="T4" fmla="*/ 53 w 91"/>
                <a:gd name="T5" fmla="*/ 33 h 87"/>
                <a:gd name="T6" fmla="*/ 0 w 91"/>
                <a:gd name="T7" fmla="*/ 10 h 87"/>
                <a:gd name="T8" fmla="*/ 1 w 91"/>
                <a:gd name="T9" fmla="*/ 8 h 87"/>
                <a:gd name="T10" fmla="*/ 66 w 91"/>
                <a:gd name="T11" fmla="*/ 21 h 87"/>
                <a:gd name="T12" fmla="*/ 85 w 91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7">
                  <a:moveTo>
                    <a:pt x="85" y="85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75" y="87"/>
                    <a:pt x="74" y="52"/>
                    <a:pt x="53" y="33"/>
                  </a:cubicBezTo>
                  <a:cubicBezTo>
                    <a:pt x="32" y="15"/>
                    <a:pt x="0" y="17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8" y="1"/>
                    <a:pt x="43" y="0"/>
                    <a:pt x="66" y="21"/>
                  </a:cubicBezTo>
                  <a:cubicBezTo>
                    <a:pt x="89" y="42"/>
                    <a:pt x="91" y="77"/>
                    <a:pt x="85" y="8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3127" y="1313463"/>
            <a:ext cx="623888" cy="1566863"/>
            <a:chOff x="5073651" y="438150"/>
            <a:chExt cx="623888" cy="1566863"/>
          </a:xfrm>
        </p:grpSpPr>
        <p:sp>
          <p:nvSpPr>
            <p:cNvPr id="18" name="Freeform 76"/>
            <p:cNvSpPr/>
            <p:nvPr/>
          </p:nvSpPr>
          <p:spPr bwMode="auto">
            <a:xfrm>
              <a:off x="5357814" y="904875"/>
              <a:ext cx="166688" cy="1100138"/>
            </a:xfrm>
            <a:custGeom>
              <a:avLst/>
              <a:gdLst>
                <a:gd name="T0" fmla="*/ 105 w 105"/>
                <a:gd name="T1" fmla="*/ 687 h 693"/>
                <a:gd name="T2" fmla="*/ 70 w 105"/>
                <a:gd name="T3" fmla="*/ 693 h 693"/>
                <a:gd name="T4" fmla="*/ 0 w 105"/>
                <a:gd name="T5" fmla="*/ 3 h 693"/>
                <a:gd name="T6" fmla="*/ 35 w 105"/>
                <a:gd name="T7" fmla="*/ 0 h 693"/>
                <a:gd name="T8" fmla="*/ 105 w 105"/>
                <a:gd name="T9" fmla="*/ 68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3">
                  <a:moveTo>
                    <a:pt x="105" y="687"/>
                  </a:moveTo>
                  <a:lnTo>
                    <a:pt x="70" y="693"/>
                  </a:lnTo>
                  <a:lnTo>
                    <a:pt x="0" y="3"/>
                  </a:lnTo>
                  <a:lnTo>
                    <a:pt x="35" y="0"/>
                  </a:lnTo>
                  <a:lnTo>
                    <a:pt x="105" y="68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370514" y="938213"/>
              <a:ext cx="114300" cy="1019175"/>
            </a:xfrm>
            <a:custGeom>
              <a:avLst/>
              <a:gdLst>
                <a:gd name="T0" fmla="*/ 72 w 72"/>
                <a:gd name="T1" fmla="*/ 640 h 642"/>
                <a:gd name="T2" fmla="*/ 64 w 72"/>
                <a:gd name="T3" fmla="*/ 642 h 642"/>
                <a:gd name="T4" fmla="*/ 0 w 72"/>
                <a:gd name="T5" fmla="*/ 0 h 642"/>
                <a:gd name="T6" fmla="*/ 8 w 72"/>
                <a:gd name="T7" fmla="*/ 0 h 642"/>
                <a:gd name="T8" fmla="*/ 72 w 72"/>
                <a:gd name="T9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2">
                  <a:moveTo>
                    <a:pt x="72" y="640"/>
                  </a:moveTo>
                  <a:lnTo>
                    <a:pt x="64" y="6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72" y="6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073651" y="446088"/>
              <a:ext cx="623888" cy="636588"/>
            </a:xfrm>
            <a:custGeom>
              <a:avLst/>
              <a:gdLst>
                <a:gd name="T0" fmla="*/ 128 w 147"/>
                <a:gd name="T1" fmla="*/ 24 h 150"/>
                <a:gd name="T2" fmla="*/ 66 w 147"/>
                <a:gd name="T3" fmla="*/ 2 h 150"/>
                <a:gd name="T4" fmla="*/ 10 w 147"/>
                <a:gd name="T5" fmla="*/ 36 h 150"/>
                <a:gd name="T6" fmla="*/ 13 w 147"/>
                <a:gd name="T7" fmla="*/ 96 h 150"/>
                <a:gd name="T8" fmla="*/ 39 w 147"/>
                <a:gd name="T9" fmla="*/ 118 h 150"/>
                <a:gd name="T10" fmla="*/ 46 w 147"/>
                <a:gd name="T11" fmla="*/ 138 h 150"/>
                <a:gd name="T12" fmla="*/ 46 w 147"/>
                <a:gd name="T13" fmla="*/ 138 h 150"/>
                <a:gd name="T14" fmla="*/ 46 w 147"/>
                <a:gd name="T15" fmla="*/ 145 h 150"/>
                <a:gd name="T16" fmla="*/ 63 w 147"/>
                <a:gd name="T17" fmla="*/ 144 h 150"/>
                <a:gd name="T18" fmla="*/ 61 w 147"/>
                <a:gd name="T19" fmla="*/ 137 h 150"/>
                <a:gd name="T20" fmla="*/ 63 w 147"/>
                <a:gd name="T21" fmla="*/ 137 h 150"/>
                <a:gd name="T22" fmla="*/ 63 w 147"/>
                <a:gd name="T23" fmla="*/ 144 h 150"/>
                <a:gd name="T24" fmla="*/ 80 w 147"/>
                <a:gd name="T25" fmla="*/ 143 h 150"/>
                <a:gd name="T26" fmla="*/ 78 w 147"/>
                <a:gd name="T27" fmla="*/ 135 h 150"/>
                <a:gd name="T28" fmla="*/ 80 w 147"/>
                <a:gd name="T29" fmla="*/ 135 h 150"/>
                <a:gd name="T30" fmla="*/ 80 w 147"/>
                <a:gd name="T31" fmla="*/ 142 h 150"/>
                <a:gd name="T32" fmla="*/ 97 w 147"/>
                <a:gd name="T33" fmla="*/ 141 h 150"/>
                <a:gd name="T34" fmla="*/ 96 w 147"/>
                <a:gd name="T35" fmla="*/ 133 h 150"/>
                <a:gd name="T36" fmla="*/ 98 w 147"/>
                <a:gd name="T37" fmla="*/ 133 h 150"/>
                <a:gd name="T38" fmla="*/ 98 w 147"/>
                <a:gd name="T39" fmla="*/ 141 h 150"/>
                <a:gd name="T40" fmla="*/ 115 w 147"/>
                <a:gd name="T41" fmla="*/ 140 h 150"/>
                <a:gd name="T42" fmla="*/ 113 w 147"/>
                <a:gd name="T43" fmla="*/ 131 h 150"/>
                <a:gd name="T44" fmla="*/ 116 w 147"/>
                <a:gd name="T45" fmla="*/ 111 h 150"/>
                <a:gd name="T46" fmla="*/ 137 w 147"/>
                <a:gd name="T47" fmla="*/ 84 h 150"/>
                <a:gd name="T48" fmla="*/ 128 w 147"/>
                <a:gd name="T49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50">
                  <a:moveTo>
                    <a:pt x="128" y="24"/>
                  </a:moveTo>
                  <a:cubicBezTo>
                    <a:pt x="115" y="7"/>
                    <a:pt x="90" y="0"/>
                    <a:pt x="66" y="2"/>
                  </a:cubicBezTo>
                  <a:cubicBezTo>
                    <a:pt x="43" y="4"/>
                    <a:pt x="20" y="16"/>
                    <a:pt x="10" y="36"/>
                  </a:cubicBezTo>
                  <a:cubicBezTo>
                    <a:pt x="0" y="58"/>
                    <a:pt x="1" y="86"/>
                    <a:pt x="13" y="96"/>
                  </a:cubicBezTo>
                  <a:cubicBezTo>
                    <a:pt x="25" y="106"/>
                    <a:pt x="32" y="107"/>
                    <a:pt x="39" y="118"/>
                  </a:cubicBezTo>
                  <a:cubicBezTo>
                    <a:pt x="44" y="127"/>
                    <a:pt x="45" y="134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41"/>
                    <a:pt x="46" y="144"/>
                    <a:pt x="46" y="145"/>
                  </a:cubicBezTo>
                  <a:cubicBezTo>
                    <a:pt x="46" y="150"/>
                    <a:pt x="63" y="149"/>
                    <a:pt x="63" y="144"/>
                  </a:cubicBezTo>
                  <a:cubicBezTo>
                    <a:pt x="62" y="142"/>
                    <a:pt x="62" y="139"/>
                    <a:pt x="61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0"/>
                    <a:pt x="63" y="143"/>
                    <a:pt x="63" y="144"/>
                  </a:cubicBezTo>
                  <a:cubicBezTo>
                    <a:pt x="63" y="149"/>
                    <a:pt x="80" y="148"/>
                    <a:pt x="80" y="143"/>
                  </a:cubicBezTo>
                  <a:cubicBezTo>
                    <a:pt x="79" y="141"/>
                    <a:pt x="79" y="138"/>
                    <a:pt x="78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8"/>
                    <a:pt x="80" y="141"/>
                    <a:pt x="80" y="142"/>
                  </a:cubicBezTo>
                  <a:cubicBezTo>
                    <a:pt x="80" y="147"/>
                    <a:pt x="97" y="146"/>
                    <a:pt x="97" y="141"/>
                  </a:cubicBezTo>
                  <a:cubicBezTo>
                    <a:pt x="97" y="139"/>
                    <a:pt x="96" y="136"/>
                    <a:pt x="96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6"/>
                    <a:pt x="98" y="139"/>
                    <a:pt x="98" y="141"/>
                  </a:cubicBezTo>
                  <a:cubicBezTo>
                    <a:pt x="98" y="145"/>
                    <a:pt x="115" y="144"/>
                    <a:pt x="115" y="140"/>
                  </a:cubicBezTo>
                  <a:cubicBezTo>
                    <a:pt x="115" y="137"/>
                    <a:pt x="114" y="134"/>
                    <a:pt x="113" y="131"/>
                  </a:cubicBezTo>
                  <a:cubicBezTo>
                    <a:pt x="113" y="126"/>
                    <a:pt x="113" y="119"/>
                    <a:pt x="116" y="111"/>
                  </a:cubicBezTo>
                  <a:cubicBezTo>
                    <a:pt x="120" y="98"/>
                    <a:pt x="127" y="95"/>
                    <a:pt x="137" y="84"/>
                  </a:cubicBezTo>
                  <a:cubicBezTo>
                    <a:pt x="147" y="72"/>
                    <a:pt x="142" y="44"/>
                    <a:pt x="128" y="24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073651" y="438150"/>
              <a:ext cx="606425" cy="631825"/>
            </a:xfrm>
            <a:custGeom>
              <a:avLst/>
              <a:gdLst>
                <a:gd name="T0" fmla="*/ 124 w 143"/>
                <a:gd name="T1" fmla="*/ 25 h 149"/>
                <a:gd name="T2" fmla="*/ 65 w 143"/>
                <a:gd name="T3" fmla="*/ 2 h 149"/>
                <a:gd name="T4" fmla="*/ 10 w 143"/>
                <a:gd name="T5" fmla="*/ 36 h 149"/>
                <a:gd name="T6" fmla="*/ 13 w 143"/>
                <a:gd name="T7" fmla="*/ 96 h 149"/>
                <a:gd name="T8" fmla="*/ 39 w 143"/>
                <a:gd name="T9" fmla="*/ 118 h 149"/>
                <a:gd name="T10" fmla="*/ 45 w 143"/>
                <a:gd name="T11" fmla="*/ 138 h 149"/>
                <a:gd name="T12" fmla="*/ 45 w 143"/>
                <a:gd name="T13" fmla="*/ 138 h 149"/>
                <a:gd name="T14" fmla="*/ 45 w 143"/>
                <a:gd name="T15" fmla="*/ 145 h 149"/>
                <a:gd name="T16" fmla="*/ 61 w 143"/>
                <a:gd name="T17" fmla="*/ 144 h 149"/>
                <a:gd name="T18" fmla="*/ 60 w 143"/>
                <a:gd name="T19" fmla="*/ 137 h 149"/>
                <a:gd name="T20" fmla="*/ 62 w 143"/>
                <a:gd name="T21" fmla="*/ 137 h 149"/>
                <a:gd name="T22" fmla="*/ 62 w 143"/>
                <a:gd name="T23" fmla="*/ 144 h 149"/>
                <a:gd name="T24" fmla="*/ 78 w 143"/>
                <a:gd name="T25" fmla="*/ 143 h 149"/>
                <a:gd name="T26" fmla="*/ 76 w 143"/>
                <a:gd name="T27" fmla="*/ 135 h 149"/>
                <a:gd name="T28" fmla="*/ 78 w 143"/>
                <a:gd name="T29" fmla="*/ 135 h 149"/>
                <a:gd name="T30" fmla="*/ 78 w 143"/>
                <a:gd name="T31" fmla="*/ 142 h 149"/>
                <a:gd name="T32" fmla="*/ 95 w 143"/>
                <a:gd name="T33" fmla="*/ 141 h 149"/>
                <a:gd name="T34" fmla="*/ 94 w 143"/>
                <a:gd name="T35" fmla="*/ 133 h 149"/>
                <a:gd name="T36" fmla="*/ 95 w 143"/>
                <a:gd name="T37" fmla="*/ 133 h 149"/>
                <a:gd name="T38" fmla="*/ 95 w 143"/>
                <a:gd name="T39" fmla="*/ 141 h 149"/>
                <a:gd name="T40" fmla="*/ 112 w 143"/>
                <a:gd name="T41" fmla="*/ 140 h 149"/>
                <a:gd name="T42" fmla="*/ 110 w 143"/>
                <a:gd name="T43" fmla="*/ 131 h 149"/>
                <a:gd name="T44" fmla="*/ 113 w 143"/>
                <a:gd name="T45" fmla="*/ 111 h 149"/>
                <a:gd name="T46" fmla="*/ 133 w 143"/>
                <a:gd name="T47" fmla="*/ 84 h 149"/>
                <a:gd name="T48" fmla="*/ 124 w 143"/>
                <a:gd name="T4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9">
                  <a:moveTo>
                    <a:pt x="124" y="25"/>
                  </a:moveTo>
                  <a:cubicBezTo>
                    <a:pt x="112" y="7"/>
                    <a:pt x="88" y="0"/>
                    <a:pt x="65" y="2"/>
                  </a:cubicBezTo>
                  <a:cubicBezTo>
                    <a:pt x="41" y="4"/>
                    <a:pt x="19" y="16"/>
                    <a:pt x="10" y="36"/>
                  </a:cubicBezTo>
                  <a:cubicBezTo>
                    <a:pt x="0" y="58"/>
                    <a:pt x="2" y="86"/>
                    <a:pt x="13" y="96"/>
                  </a:cubicBezTo>
                  <a:cubicBezTo>
                    <a:pt x="25" y="105"/>
                    <a:pt x="32" y="107"/>
                    <a:pt x="39" y="118"/>
                  </a:cubicBezTo>
                  <a:cubicBezTo>
                    <a:pt x="43" y="127"/>
                    <a:pt x="44" y="134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41"/>
                    <a:pt x="45" y="144"/>
                    <a:pt x="45" y="145"/>
                  </a:cubicBezTo>
                  <a:cubicBezTo>
                    <a:pt x="46" y="149"/>
                    <a:pt x="62" y="149"/>
                    <a:pt x="61" y="144"/>
                  </a:cubicBezTo>
                  <a:cubicBezTo>
                    <a:pt x="61" y="142"/>
                    <a:pt x="61" y="139"/>
                    <a:pt x="60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4"/>
                  </a:cubicBezTo>
                  <a:cubicBezTo>
                    <a:pt x="62" y="149"/>
                    <a:pt x="78" y="148"/>
                    <a:pt x="78" y="143"/>
                  </a:cubicBezTo>
                  <a:cubicBezTo>
                    <a:pt x="78" y="141"/>
                    <a:pt x="77" y="138"/>
                    <a:pt x="76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8"/>
                    <a:pt x="78" y="141"/>
                    <a:pt x="78" y="142"/>
                  </a:cubicBezTo>
                  <a:cubicBezTo>
                    <a:pt x="79" y="147"/>
                    <a:pt x="95" y="146"/>
                    <a:pt x="95" y="141"/>
                  </a:cubicBezTo>
                  <a:cubicBezTo>
                    <a:pt x="95" y="139"/>
                    <a:pt x="94" y="136"/>
                    <a:pt x="94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6"/>
                    <a:pt x="95" y="139"/>
                    <a:pt x="95" y="141"/>
                  </a:cubicBezTo>
                  <a:cubicBezTo>
                    <a:pt x="96" y="145"/>
                    <a:pt x="112" y="144"/>
                    <a:pt x="112" y="140"/>
                  </a:cubicBezTo>
                  <a:cubicBezTo>
                    <a:pt x="112" y="137"/>
                    <a:pt x="111" y="134"/>
                    <a:pt x="110" y="131"/>
                  </a:cubicBezTo>
                  <a:cubicBezTo>
                    <a:pt x="111" y="127"/>
                    <a:pt x="110" y="120"/>
                    <a:pt x="113" y="111"/>
                  </a:cubicBezTo>
                  <a:cubicBezTo>
                    <a:pt x="117" y="98"/>
                    <a:pt x="124" y="96"/>
                    <a:pt x="133" y="84"/>
                  </a:cubicBezTo>
                  <a:cubicBezTo>
                    <a:pt x="143" y="72"/>
                    <a:pt x="138" y="44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408614" y="641350"/>
              <a:ext cx="192088" cy="212725"/>
            </a:xfrm>
            <a:custGeom>
              <a:avLst/>
              <a:gdLst>
                <a:gd name="T0" fmla="*/ 7 w 45"/>
                <a:gd name="T1" fmla="*/ 3 h 50"/>
                <a:gd name="T2" fmla="*/ 19 w 45"/>
                <a:gd name="T3" fmla="*/ 3 h 50"/>
                <a:gd name="T4" fmla="*/ 35 w 45"/>
                <a:gd name="T5" fmla="*/ 13 h 50"/>
                <a:gd name="T6" fmla="*/ 44 w 45"/>
                <a:gd name="T7" fmla="*/ 29 h 50"/>
                <a:gd name="T8" fmla="*/ 34 w 45"/>
                <a:gd name="T9" fmla="*/ 48 h 50"/>
                <a:gd name="T10" fmla="*/ 9 w 45"/>
                <a:gd name="T11" fmla="*/ 38 h 50"/>
                <a:gd name="T12" fmla="*/ 2 w 45"/>
                <a:gd name="T13" fmla="*/ 11 h 50"/>
                <a:gd name="T14" fmla="*/ 5 w 45"/>
                <a:gd name="T15" fmla="*/ 4 h 50"/>
                <a:gd name="T16" fmla="*/ 7 w 45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0">
                  <a:moveTo>
                    <a:pt x="7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3"/>
                  </a:cubicBezTo>
                  <a:cubicBezTo>
                    <a:pt x="40" y="17"/>
                    <a:pt x="43" y="23"/>
                    <a:pt x="44" y="29"/>
                  </a:cubicBezTo>
                  <a:cubicBezTo>
                    <a:pt x="45" y="35"/>
                    <a:pt x="41" y="46"/>
                    <a:pt x="34" y="48"/>
                  </a:cubicBezTo>
                  <a:cubicBezTo>
                    <a:pt x="26" y="50"/>
                    <a:pt x="15" y="44"/>
                    <a:pt x="9" y="38"/>
                  </a:cubicBezTo>
                  <a:cubicBezTo>
                    <a:pt x="3" y="31"/>
                    <a:pt x="0" y="20"/>
                    <a:pt x="2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418139" y="636588"/>
              <a:ext cx="185738" cy="207963"/>
            </a:xfrm>
            <a:custGeom>
              <a:avLst/>
              <a:gdLst>
                <a:gd name="T0" fmla="*/ 6 w 44"/>
                <a:gd name="T1" fmla="*/ 3 h 49"/>
                <a:gd name="T2" fmla="*/ 19 w 44"/>
                <a:gd name="T3" fmla="*/ 3 h 49"/>
                <a:gd name="T4" fmla="*/ 35 w 44"/>
                <a:gd name="T5" fmla="*/ 12 h 49"/>
                <a:gd name="T6" fmla="*/ 44 w 44"/>
                <a:gd name="T7" fmla="*/ 28 h 49"/>
                <a:gd name="T8" fmla="*/ 33 w 44"/>
                <a:gd name="T9" fmla="*/ 46 h 49"/>
                <a:gd name="T10" fmla="*/ 9 w 44"/>
                <a:gd name="T11" fmla="*/ 37 h 49"/>
                <a:gd name="T12" fmla="*/ 2 w 44"/>
                <a:gd name="T13" fmla="*/ 10 h 49"/>
                <a:gd name="T14" fmla="*/ 5 w 44"/>
                <a:gd name="T15" fmla="*/ 4 h 49"/>
                <a:gd name="T16" fmla="*/ 6 w 44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">
                  <a:moveTo>
                    <a:pt x="6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2"/>
                    <a:pt x="44" y="28"/>
                  </a:cubicBezTo>
                  <a:cubicBezTo>
                    <a:pt x="44" y="34"/>
                    <a:pt x="41" y="44"/>
                    <a:pt x="33" y="46"/>
                  </a:cubicBezTo>
                  <a:cubicBezTo>
                    <a:pt x="25" y="49"/>
                    <a:pt x="14" y="42"/>
                    <a:pt x="9" y="37"/>
                  </a:cubicBezTo>
                  <a:cubicBezTo>
                    <a:pt x="2" y="30"/>
                    <a:pt x="0" y="20"/>
                    <a:pt x="2" y="10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468939" y="654050"/>
              <a:ext cx="119063" cy="127000"/>
            </a:xfrm>
            <a:custGeom>
              <a:avLst/>
              <a:gdLst>
                <a:gd name="T0" fmla="*/ 11 w 28"/>
                <a:gd name="T1" fmla="*/ 3 h 30"/>
                <a:gd name="T2" fmla="*/ 1 w 28"/>
                <a:gd name="T3" fmla="*/ 4 h 30"/>
                <a:gd name="T4" fmla="*/ 3 w 28"/>
                <a:gd name="T5" fmla="*/ 9 h 30"/>
                <a:gd name="T6" fmla="*/ 8 w 28"/>
                <a:gd name="T7" fmla="*/ 12 h 30"/>
                <a:gd name="T8" fmla="*/ 21 w 28"/>
                <a:gd name="T9" fmla="*/ 26 h 30"/>
                <a:gd name="T10" fmla="*/ 24 w 28"/>
                <a:gd name="T11" fmla="*/ 30 h 30"/>
                <a:gd name="T12" fmla="*/ 28 w 28"/>
                <a:gd name="T13" fmla="*/ 28 h 30"/>
                <a:gd name="T14" fmla="*/ 28 w 28"/>
                <a:gd name="T15" fmla="*/ 23 h 30"/>
                <a:gd name="T16" fmla="*/ 17 w 28"/>
                <a:gd name="T17" fmla="*/ 7 h 30"/>
                <a:gd name="T18" fmla="*/ 11 w 28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11" y="3"/>
                  </a:moveTo>
                  <a:cubicBezTo>
                    <a:pt x="7" y="2"/>
                    <a:pt x="2" y="0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5"/>
                    <a:pt x="19" y="20"/>
                    <a:pt x="21" y="26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7" y="17"/>
                    <a:pt x="22" y="11"/>
                    <a:pt x="17" y="7"/>
                  </a:cubicBezTo>
                  <a:cubicBezTo>
                    <a:pt x="16" y="6"/>
                    <a:pt x="14" y="5"/>
                    <a:pt x="11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5197476" y="654050"/>
              <a:ext cx="177800" cy="220663"/>
            </a:xfrm>
            <a:custGeom>
              <a:avLst/>
              <a:gdLst>
                <a:gd name="T0" fmla="*/ 32 w 42"/>
                <a:gd name="T1" fmla="*/ 2 h 52"/>
                <a:gd name="T2" fmla="*/ 20 w 42"/>
                <a:gd name="T3" fmla="*/ 5 h 52"/>
                <a:gd name="T4" fmla="*/ 6 w 42"/>
                <a:gd name="T5" fmla="*/ 17 h 52"/>
                <a:gd name="T6" fmla="*/ 1 w 42"/>
                <a:gd name="T7" fmla="*/ 35 h 52"/>
                <a:gd name="T8" fmla="*/ 15 w 42"/>
                <a:gd name="T9" fmla="*/ 52 h 52"/>
                <a:gd name="T10" fmla="*/ 37 w 42"/>
                <a:gd name="T11" fmla="*/ 37 h 52"/>
                <a:gd name="T12" fmla="*/ 38 w 42"/>
                <a:gd name="T13" fmla="*/ 9 h 52"/>
                <a:gd name="T14" fmla="*/ 34 w 42"/>
                <a:gd name="T15" fmla="*/ 3 h 52"/>
                <a:gd name="T16" fmla="*/ 32 w 42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2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2" y="23"/>
                    <a:pt x="0" y="29"/>
                    <a:pt x="1" y="35"/>
                  </a:cubicBezTo>
                  <a:cubicBezTo>
                    <a:pt x="1" y="42"/>
                    <a:pt x="7" y="51"/>
                    <a:pt x="15" y="52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2" y="18"/>
                    <a:pt x="38" y="9"/>
                  </a:cubicBezTo>
                  <a:cubicBezTo>
                    <a:pt x="37" y="7"/>
                    <a:pt x="36" y="5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187951" y="654050"/>
              <a:ext cx="179388" cy="212725"/>
            </a:xfrm>
            <a:custGeom>
              <a:avLst/>
              <a:gdLst>
                <a:gd name="T0" fmla="*/ 32 w 42"/>
                <a:gd name="T1" fmla="*/ 2 h 50"/>
                <a:gd name="T2" fmla="*/ 20 w 42"/>
                <a:gd name="T3" fmla="*/ 4 h 50"/>
                <a:gd name="T4" fmla="*/ 6 w 42"/>
                <a:gd name="T5" fmla="*/ 16 h 50"/>
                <a:gd name="T6" fmla="*/ 1 w 42"/>
                <a:gd name="T7" fmla="*/ 33 h 50"/>
                <a:gd name="T8" fmla="*/ 14 w 42"/>
                <a:gd name="T9" fmla="*/ 50 h 50"/>
                <a:gd name="T10" fmla="*/ 36 w 42"/>
                <a:gd name="T11" fmla="*/ 36 h 50"/>
                <a:gd name="T12" fmla="*/ 38 w 42"/>
                <a:gd name="T13" fmla="*/ 8 h 50"/>
                <a:gd name="T14" fmla="*/ 34 w 42"/>
                <a:gd name="T15" fmla="*/ 2 h 50"/>
                <a:gd name="T16" fmla="*/ 32 w 4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32" y="2"/>
                  </a:moveTo>
                  <a:cubicBezTo>
                    <a:pt x="28" y="0"/>
                    <a:pt x="24" y="2"/>
                    <a:pt x="20" y="4"/>
                  </a:cubicBezTo>
                  <a:cubicBezTo>
                    <a:pt x="15" y="8"/>
                    <a:pt x="10" y="12"/>
                    <a:pt x="6" y="16"/>
                  </a:cubicBezTo>
                  <a:cubicBezTo>
                    <a:pt x="2" y="21"/>
                    <a:pt x="0" y="27"/>
                    <a:pt x="1" y="33"/>
                  </a:cubicBezTo>
                  <a:cubicBezTo>
                    <a:pt x="1" y="40"/>
                    <a:pt x="7" y="49"/>
                    <a:pt x="14" y="50"/>
                  </a:cubicBezTo>
                  <a:cubicBezTo>
                    <a:pt x="23" y="50"/>
                    <a:pt x="32" y="42"/>
                    <a:pt x="36" y="36"/>
                  </a:cubicBezTo>
                  <a:cubicBezTo>
                    <a:pt x="42" y="27"/>
                    <a:pt x="42" y="17"/>
                    <a:pt x="38" y="8"/>
                  </a:cubicBezTo>
                  <a:cubicBezTo>
                    <a:pt x="37" y="6"/>
                    <a:pt x="36" y="4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5205414" y="674688"/>
              <a:ext cx="101600" cy="141288"/>
            </a:xfrm>
            <a:custGeom>
              <a:avLst/>
              <a:gdLst>
                <a:gd name="T0" fmla="*/ 13 w 24"/>
                <a:gd name="T1" fmla="*/ 4 h 33"/>
                <a:gd name="T2" fmla="*/ 23 w 24"/>
                <a:gd name="T3" fmla="*/ 3 h 33"/>
                <a:gd name="T4" fmla="*/ 22 w 24"/>
                <a:gd name="T5" fmla="*/ 8 h 33"/>
                <a:gd name="T6" fmla="*/ 18 w 24"/>
                <a:gd name="T7" fmla="*/ 12 h 33"/>
                <a:gd name="T8" fmla="*/ 7 w 24"/>
                <a:gd name="T9" fmla="*/ 29 h 33"/>
                <a:gd name="T10" fmla="*/ 5 w 24"/>
                <a:gd name="T11" fmla="*/ 33 h 33"/>
                <a:gd name="T12" fmla="*/ 1 w 24"/>
                <a:gd name="T13" fmla="*/ 31 h 33"/>
                <a:gd name="T14" fmla="*/ 0 w 24"/>
                <a:gd name="T15" fmla="*/ 27 h 33"/>
                <a:gd name="T16" fmla="*/ 8 w 24"/>
                <a:gd name="T17" fmla="*/ 9 h 33"/>
                <a:gd name="T18" fmla="*/ 13 w 24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3" y="4"/>
                  </a:moveTo>
                  <a:cubicBezTo>
                    <a:pt x="17" y="2"/>
                    <a:pt x="21" y="0"/>
                    <a:pt x="23" y="3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10"/>
                    <a:pt x="19" y="11"/>
                    <a:pt x="18" y="12"/>
                  </a:cubicBezTo>
                  <a:cubicBezTo>
                    <a:pt x="13" y="16"/>
                    <a:pt x="9" y="22"/>
                    <a:pt x="7" y="29"/>
                  </a:cubicBezTo>
                  <a:cubicBezTo>
                    <a:pt x="7" y="30"/>
                    <a:pt x="7" y="32"/>
                    <a:pt x="5" y="33"/>
                  </a:cubicBezTo>
                  <a:cubicBezTo>
                    <a:pt x="4" y="33"/>
                    <a:pt x="2" y="33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9" y="8"/>
                    <a:pt x="11" y="6"/>
                    <a:pt x="13" y="4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5111751" y="450850"/>
              <a:ext cx="284163" cy="233363"/>
            </a:xfrm>
            <a:custGeom>
              <a:avLst/>
              <a:gdLst>
                <a:gd name="T0" fmla="*/ 55 w 67"/>
                <a:gd name="T1" fmla="*/ 1 h 55"/>
                <a:gd name="T2" fmla="*/ 21 w 67"/>
                <a:gd name="T3" fmla="*/ 16 h 55"/>
                <a:gd name="T4" fmla="*/ 4 w 67"/>
                <a:gd name="T5" fmla="*/ 48 h 55"/>
                <a:gd name="T6" fmla="*/ 10 w 67"/>
                <a:gd name="T7" fmla="*/ 53 h 55"/>
                <a:gd name="T8" fmla="*/ 30 w 67"/>
                <a:gd name="T9" fmla="*/ 32 h 55"/>
                <a:gd name="T10" fmla="*/ 67 w 67"/>
                <a:gd name="T11" fmla="*/ 6 h 55"/>
                <a:gd name="T12" fmla="*/ 67 w 67"/>
                <a:gd name="T13" fmla="*/ 5 h 55"/>
                <a:gd name="T14" fmla="*/ 67 w 67"/>
                <a:gd name="T15" fmla="*/ 4 h 55"/>
                <a:gd name="T16" fmla="*/ 67 w 67"/>
                <a:gd name="T17" fmla="*/ 4 h 55"/>
                <a:gd name="T18" fmla="*/ 55 w 67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5">
                  <a:moveTo>
                    <a:pt x="55" y="1"/>
                  </a:moveTo>
                  <a:cubicBezTo>
                    <a:pt x="43" y="3"/>
                    <a:pt x="30" y="9"/>
                    <a:pt x="21" y="16"/>
                  </a:cubicBezTo>
                  <a:cubicBezTo>
                    <a:pt x="13" y="23"/>
                    <a:pt x="0" y="37"/>
                    <a:pt x="4" y="48"/>
                  </a:cubicBezTo>
                  <a:cubicBezTo>
                    <a:pt x="5" y="51"/>
                    <a:pt x="7" y="53"/>
                    <a:pt x="10" y="53"/>
                  </a:cubicBezTo>
                  <a:cubicBezTo>
                    <a:pt x="19" y="55"/>
                    <a:pt x="26" y="38"/>
                    <a:pt x="30" y="32"/>
                  </a:cubicBezTo>
                  <a:cubicBezTo>
                    <a:pt x="39" y="19"/>
                    <a:pt x="52" y="11"/>
                    <a:pt x="67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1"/>
                    <a:pt x="60" y="0"/>
                    <a:pt x="55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5362576" y="841375"/>
              <a:ext cx="71438" cy="76200"/>
            </a:xfrm>
            <a:custGeom>
              <a:avLst/>
              <a:gdLst>
                <a:gd name="T0" fmla="*/ 12 w 17"/>
                <a:gd name="T1" fmla="*/ 2 h 18"/>
                <a:gd name="T2" fmla="*/ 5 w 17"/>
                <a:gd name="T3" fmla="*/ 2 h 18"/>
                <a:gd name="T4" fmla="*/ 4 w 17"/>
                <a:gd name="T5" fmla="*/ 4 h 18"/>
                <a:gd name="T6" fmla="*/ 2 w 17"/>
                <a:gd name="T7" fmla="*/ 17 h 18"/>
                <a:gd name="T8" fmla="*/ 9 w 17"/>
                <a:gd name="T9" fmla="*/ 11 h 18"/>
                <a:gd name="T10" fmla="*/ 17 w 17"/>
                <a:gd name="T11" fmla="*/ 15 h 18"/>
                <a:gd name="T12" fmla="*/ 17 w 17"/>
                <a:gd name="T13" fmla="*/ 13 h 18"/>
                <a:gd name="T14" fmla="*/ 12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9"/>
                    <a:pt x="0" y="17"/>
                    <a:pt x="2" y="17"/>
                  </a:cubicBezTo>
                  <a:cubicBezTo>
                    <a:pt x="3" y="18"/>
                    <a:pt x="5" y="11"/>
                    <a:pt x="9" y="11"/>
                  </a:cubicBezTo>
                  <a:cubicBezTo>
                    <a:pt x="13" y="11"/>
                    <a:pt x="15" y="16"/>
                    <a:pt x="17" y="15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12"/>
                    <a:pt x="17" y="6"/>
                    <a:pt x="12" y="2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5357814" y="841375"/>
              <a:ext cx="80963" cy="76200"/>
            </a:xfrm>
            <a:custGeom>
              <a:avLst/>
              <a:gdLst>
                <a:gd name="T0" fmla="*/ 13 w 19"/>
                <a:gd name="T1" fmla="*/ 1 h 18"/>
                <a:gd name="T2" fmla="*/ 5 w 19"/>
                <a:gd name="T3" fmla="*/ 2 h 18"/>
                <a:gd name="T4" fmla="*/ 4 w 19"/>
                <a:gd name="T5" fmla="*/ 3 h 18"/>
                <a:gd name="T6" fmla="*/ 2 w 19"/>
                <a:gd name="T7" fmla="*/ 17 h 18"/>
                <a:gd name="T8" fmla="*/ 10 w 19"/>
                <a:gd name="T9" fmla="*/ 11 h 18"/>
                <a:gd name="T10" fmla="*/ 18 w 19"/>
                <a:gd name="T11" fmla="*/ 15 h 18"/>
                <a:gd name="T12" fmla="*/ 18 w 19"/>
                <a:gd name="T13" fmla="*/ 13 h 18"/>
                <a:gd name="T14" fmla="*/ 13 w 19"/>
                <a:gd name="T15" fmla="*/ 2 h 18"/>
                <a:gd name="T16" fmla="*/ 13 w 1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3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8"/>
                    <a:pt x="6" y="11"/>
                    <a:pt x="10" y="11"/>
                  </a:cubicBezTo>
                  <a:cubicBezTo>
                    <a:pt x="14" y="11"/>
                    <a:pt x="17" y="16"/>
                    <a:pt x="18" y="15"/>
                  </a:cubicBezTo>
                  <a:cubicBezTo>
                    <a:pt x="18" y="15"/>
                    <a:pt x="19" y="15"/>
                    <a:pt x="18" y="13"/>
                  </a:cubicBezTo>
                  <a:cubicBezTo>
                    <a:pt x="18" y="12"/>
                    <a:pt x="18" y="6"/>
                    <a:pt x="13" y="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544" y="3526441"/>
            <a:ext cx="890588" cy="687388"/>
            <a:chOff x="6665914" y="3592513"/>
            <a:chExt cx="890588" cy="687388"/>
          </a:xfrm>
        </p:grpSpPr>
        <p:sp>
          <p:nvSpPr>
            <p:cNvPr id="32" name="Freeform 89"/>
            <p:cNvSpPr/>
            <p:nvPr/>
          </p:nvSpPr>
          <p:spPr bwMode="auto">
            <a:xfrm>
              <a:off x="6665914" y="3592513"/>
              <a:ext cx="890588" cy="687388"/>
            </a:xfrm>
            <a:custGeom>
              <a:avLst/>
              <a:gdLst>
                <a:gd name="T0" fmla="*/ 38 w 210"/>
                <a:gd name="T1" fmla="*/ 162 h 162"/>
                <a:gd name="T2" fmla="*/ 78 w 210"/>
                <a:gd name="T3" fmla="*/ 111 h 162"/>
                <a:gd name="T4" fmla="*/ 124 w 210"/>
                <a:gd name="T5" fmla="*/ 117 h 162"/>
                <a:gd name="T6" fmla="*/ 145 w 210"/>
                <a:gd name="T7" fmla="*/ 76 h 162"/>
                <a:gd name="T8" fmla="*/ 210 w 210"/>
                <a:gd name="T9" fmla="*/ 74 h 162"/>
                <a:gd name="T10" fmla="*/ 205 w 210"/>
                <a:gd name="T11" fmla="*/ 64 h 162"/>
                <a:gd name="T12" fmla="*/ 199 w 210"/>
                <a:gd name="T13" fmla="*/ 56 h 162"/>
                <a:gd name="T14" fmla="*/ 195 w 210"/>
                <a:gd name="T15" fmla="*/ 45 h 162"/>
                <a:gd name="T16" fmla="*/ 187 w 210"/>
                <a:gd name="T17" fmla="*/ 35 h 162"/>
                <a:gd name="T18" fmla="*/ 183 w 210"/>
                <a:gd name="T19" fmla="*/ 21 h 162"/>
                <a:gd name="T20" fmla="*/ 176 w 210"/>
                <a:gd name="T21" fmla="*/ 11 h 162"/>
                <a:gd name="T22" fmla="*/ 172 w 210"/>
                <a:gd name="T23" fmla="*/ 0 h 162"/>
                <a:gd name="T24" fmla="*/ 147 w 210"/>
                <a:gd name="T25" fmla="*/ 29 h 162"/>
                <a:gd name="T26" fmla="*/ 133 w 210"/>
                <a:gd name="T27" fmla="*/ 51 h 162"/>
                <a:gd name="T28" fmla="*/ 86 w 210"/>
                <a:gd name="T29" fmla="*/ 44 h 162"/>
                <a:gd name="T30" fmla="*/ 64 w 210"/>
                <a:gd name="T31" fmla="*/ 86 h 162"/>
                <a:gd name="T32" fmla="*/ 0 w 210"/>
                <a:gd name="T33" fmla="*/ 88 h 162"/>
                <a:gd name="T34" fmla="*/ 6 w 210"/>
                <a:gd name="T35" fmla="*/ 96 h 162"/>
                <a:gd name="T36" fmla="*/ 7 w 210"/>
                <a:gd name="T37" fmla="*/ 106 h 162"/>
                <a:gd name="T38" fmla="*/ 13 w 210"/>
                <a:gd name="T39" fmla="*/ 116 h 162"/>
                <a:gd name="T40" fmla="*/ 14 w 210"/>
                <a:gd name="T41" fmla="*/ 128 h 162"/>
                <a:gd name="T42" fmla="*/ 23 w 210"/>
                <a:gd name="T43" fmla="*/ 136 h 162"/>
                <a:gd name="T44" fmla="*/ 25 w 210"/>
                <a:gd name="T45" fmla="*/ 146 h 162"/>
                <a:gd name="T46" fmla="*/ 36 w 210"/>
                <a:gd name="T47" fmla="*/ 151 h 162"/>
                <a:gd name="T48" fmla="*/ 38 w 210"/>
                <a:gd name="T4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62">
                  <a:moveTo>
                    <a:pt x="38" y="162"/>
                  </a:moveTo>
                  <a:cubicBezTo>
                    <a:pt x="52" y="151"/>
                    <a:pt x="69" y="124"/>
                    <a:pt x="78" y="111"/>
                  </a:cubicBezTo>
                  <a:cubicBezTo>
                    <a:pt x="90" y="122"/>
                    <a:pt x="108" y="125"/>
                    <a:pt x="124" y="117"/>
                  </a:cubicBezTo>
                  <a:cubicBezTo>
                    <a:pt x="139" y="109"/>
                    <a:pt x="147" y="92"/>
                    <a:pt x="145" y="76"/>
                  </a:cubicBezTo>
                  <a:cubicBezTo>
                    <a:pt x="157" y="74"/>
                    <a:pt x="208" y="76"/>
                    <a:pt x="210" y="74"/>
                  </a:cubicBezTo>
                  <a:cubicBezTo>
                    <a:pt x="209" y="71"/>
                    <a:pt x="208" y="68"/>
                    <a:pt x="205" y="64"/>
                  </a:cubicBezTo>
                  <a:cubicBezTo>
                    <a:pt x="203" y="60"/>
                    <a:pt x="201" y="60"/>
                    <a:pt x="199" y="56"/>
                  </a:cubicBezTo>
                  <a:cubicBezTo>
                    <a:pt x="196" y="51"/>
                    <a:pt x="197" y="50"/>
                    <a:pt x="195" y="45"/>
                  </a:cubicBezTo>
                  <a:cubicBezTo>
                    <a:pt x="192" y="39"/>
                    <a:pt x="189" y="40"/>
                    <a:pt x="187" y="35"/>
                  </a:cubicBezTo>
                  <a:cubicBezTo>
                    <a:pt x="183" y="29"/>
                    <a:pt x="186" y="27"/>
                    <a:pt x="183" y="21"/>
                  </a:cubicBezTo>
                  <a:cubicBezTo>
                    <a:pt x="181" y="16"/>
                    <a:pt x="179" y="16"/>
                    <a:pt x="176" y="11"/>
                  </a:cubicBezTo>
                  <a:cubicBezTo>
                    <a:pt x="173" y="6"/>
                    <a:pt x="172" y="2"/>
                    <a:pt x="172" y="0"/>
                  </a:cubicBezTo>
                  <a:cubicBezTo>
                    <a:pt x="164" y="8"/>
                    <a:pt x="155" y="18"/>
                    <a:pt x="147" y="29"/>
                  </a:cubicBezTo>
                  <a:cubicBezTo>
                    <a:pt x="140" y="39"/>
                    <a:pt x="135" y="47"/>
                    <a:pt x="133" y="51"/>
                  </a:cubicBezTo>
                  <a:cubicBezTo>
                    <a:pt x="121" y="39"/>
                    <a:pt x="102" y="36"/>
                    <a:pt x="86" y="44"/>
                  </a:cubicBezTo>
                  <a:cubicBezTo>
                    <a:pt x="70" y="52"/>
                    <a:pt x="62" y="69"/>
                    <a:pt x="64" y="86"/>
                  </a:cubicBezTo>
                  <a:cubicBezTo>
                    <a:pt x="48" y="85"/>
                    <a:pt x="17" y="84"/>
                    <a:pt x="0" y="88"/>
                  </a:cubicBezTo>
                  <a:cubicBezTo>
                    <a:pt x="2" y="90"/>
                    <a:pt x="5" y="92"/>
                    <a:pt x="6" y="96"/>
                  </a:cubicBezTo>
                  <a:cubicBezTo>
                    <a:pt x="7" y="100"/>
                    <a:pt x="5" y="102"/>
                    <a:pt x="7" y="106"/>
                  </a:cubicBezTo>
                  <a:cubicBezTo>
                    <a:pt x="8" y="111"/>
                    <a:pt x="11" y="111"/>
                    <a:pt x="13" y="116"/>
                  </a:cubicBezTo>
                  <a:cubicBezTo>
                    <a:pt x="15" y="121"/>
                    <a:pt x="12" y="123"/>
                    <a:pt x="14" y="128"/>
                  </a:cubicBezTo>
                  <a:cubicBezTo>
                    <a:pt x="17" y="132"/>
                    <a:pt x="20" y="131"/>
                    <a:pt x="23" y="136"/>
                  </a:cubicBezTo>
                  <a:cubicBezTo>
                    <a:pt x="25" y="140"/>
                    <a:pt x="23" y="143"/>
                    <a:pt x="25" y="146"/>
                  </a:cubicBezTo>
                  <a:cubicBezTo>
                    <a:pt x="28" y="150"/>
                    <a:pt x="33" y="148"/>
                    <a:pt x="36" y="151"/>
                  </a:cubicBezTo>
                  <a:cubicBezTo>
                    <a:pt x="37" y="153"/>
                    <a:pt x="39" y="156"/>
                    <a:pt x="38" y="16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7072314" y="3897313"/>
              <a:ext cx="195263" cy="192088"/>
            </a:xfrm>
            <a:custGeom>
              <a:avLst/>
              <a:gdLst>
                <a:gd name="T0" fmla="*/ 37 w 46"/>
                <a:gd name="T1" fmla="*/ 0 h 45"/>
                <a:gd name="T2" fmla="*/ 22 w 46"/>
                <a:gd name="T3" fmla="*/ 23 h 45"/>
                <a:gd name="T4" fmla="*/ 3 w 46"/>
                <a:gd name="T5" fmla="*/ 43 h 45"/>
                <a:gd name="T6" fmla="*/ 10 w 46"/>
                <a:gd name="T7" fmla="*/ 45 h 45"/>
                <a:gd name="T8" fmla="*/ 33 w 46"/>
                <a:gd name="T9" fmla="*/ 35 h 45"/>
                <a:gd name="T10" fmla="*/ 43 w 46"/>
                <a:gd name="T11" fmla="*/ 5 h 45"/>
                <a:gd name="T12" fmla="*/ 37 w 4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5">
                  <a:moveTo>
                    <a:pt x="37" y="0"/>
                  </a:moveTo>
                  <a:cubicBezTo>
                    <a:pt x="32" y="0"/>
                    <a:pt x="27" y="5"/>
                    <a:pt x="22" y="23"/>
                  </a:cubicBezTo>
                  <a:cubicBezTo>
                    <a:pt x="18" y="38"/>
                    <a:pt x="0" y="40"/>
                    <a:pt x="3" y="43"/>
                  </a:cubicBezTo>
                  <a:cubicBezTo>
                    <a:pt x="4" y="44"/>
                    <a:pt x="7" y="45"/>
                    <a:pt x="10" y="45"/>
                  </a:cubicBezTo>
                  <a:cubicBezTo>
                    <a:pt x="16" y="45"/>
                    <a:pt x="26" y="42"/>
                    <a:pt x="33" y="35"/>
                  </a:cubicBezTo>
                  <a:cubicBezTo>
                    <a:pt x="44" y="25"/>
                    <a:pt x="46" y="12"/>
                    <a:pt x="43" y="5"/>
                  </a:cubicBezTo>
                  <a:cubicBezTo>
                    <a:pt x="43" y="3"/>
                    <a:pt x="40" y="0"/>
                    <a:pt x="37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6911976" y="3757613"/>
              <a:ext cx="300038" cy="296863"/>
            </a:xfrm>
            <a:custGeom>
              <a:avLst/>
              <a:gdLst>
                <a:gd name="T0" fmla="*/ 46 w 71"/>
                <a:gd name="T1" fmla="*/ 0 h 70"/>
                <a:gd name="T2" fmla="*/ 28 w 71"/>
                <a:gd name="T3" fmla="*/ 5 h 70"/>
                <a:gd name="T4" fmla="*/ 11 w 71"/>
                <a:gd name="T5" fmla="*/ 60 h 70"/>
                <a:gd name="T6" fmla="*/ 18 w 71"/>
                <a:gd name="T7" fmla="*/ 70 h 70"/>
                <a:gd name="T8" fmla="*/ 38 w 71"/>
                <a:gd name="T9" fmla="*/ 12 h 70"/>
                <a:gd name="T10" fmla="*/ 58 w 71"/>
                <a:gd name="T11" fmla="*/ 7 h 70"/>
                <a:gd name="T12" fmla="*/ 71 w 71"/>
                <a:gd name="T13" fmla="*/ 9 h 70"/>
                <a:gd name="T14" fmla="*/ 46 w 7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0">
                  <a:moveTo>
                    <a:pt x="46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8" y="15"/>
                    <a:pt x="0" y="40"/>
                    <a:pt x="11" y="60"/>
                  </a:cubicBezTo>
                  <a:cubicBezTo>
                    <a:pt x="13" y="64"/>
                    <a:pt x="15" y="67"/>
                    <a:pt x="18" y="70"/>
                  </a:cubicBezTo>
                  <a:cubicBezTo>
                    <a:pt x="8" y="49"/>
                    <a:pt x="17" y="23"/>
                    <a:pt x="38" y="12"/>
                  </a:cubicBezTo>
                  <a:cubicBezTo>
                    <a:pt x="44" y="8"/>
                    <a:pt x="51" y="7"/>
                    <a:pt x="58" y="7"/>
                  </a:cubicBezTo>
                  <a:cubicBezTo>
                    <a:pt x="62" y="7"/>
                    <a:pt x="67" y="8"/>
                    <a:pt x="71" y="9"/>
                  </a:cubicBezTo>
                  <a:cubicBezTo>
                    <a:pt x="64" y="3"/>
                    <a:pt x="55" y="0"/>
                    <a:pt x="4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6783389" y="4054475"/>
              <a:ext cx="192088" cy="153988"/>
            </a:xfrm>
            <a:custGeom>
              <a:avLst/>
              <a:gdLst>
                <a:gd name="T0" fmla="*/ 45 w 45"/>
                <a:gd name="T1" fmla="*/ 0 h 36"/>
                <a:gd name="T2" fmla="*/ 45 w 45"/>
                <a:gd name="T3" fmla="*/ 0 h 36"/>
                <a:gd name="T4" fmla="*/ 6 w 45"/>
                <a:gd name="T5" fmla="*/ 27 h 36"/>
                <a:gd name="T6" fmla="*/ 2 w 45"/>
                <a:gd name="T7" fmla="*/ 31 h 36"/>
                <a:gd name="T8" fmla="*/ 10 w 45"/>
                <a:gd name="T9" fmla="*/ 36 h 36"/>
                <a:gd name="T10" fmla="*/ 45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12" y="23"/>
                    <a:pt x="6" y="27"/>
                  </a:cubicBezTo>
                  <a:cubicBezTo>
                    <a:pt x="0" y="31"/>
                    <a:pt x="2" y="31"/>
                    <a:pt x="2" y="31"/>
                  </a:cubicBezTo>
                  <a:cubicBezTo>
                    <a:pt x="7" y="32"/>
                    <a:pt x="10" y="36"/>
                    <a:pt x="10" y="36"/>
                  </a:cubicBezTo>
                  <a:cubicBezTo>
                    <a:pt x="13" y="34"/>
                    <a:pt x="45" y="0"/>
                    <a:pt x="45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6729414" y="4016375"/>
              <a:ext cx="228600" cy="98425"/>
            </a:xfrm>
            <a:custGeom>
              <a:avLst/>
              <a:gdLst>
                <a:gd name="T0" fmla="*/ 51 w 54"/>
                <a:gd name="T1" fmla="*/ 0 h 23"/>
                <a:gd name="T2" fmla="*/ 51 w 54"/>
                <a:gd name="T3" fmla="*/ 0 h 23"/>
                <a:gd name="T4" fmla="*/ 1 w 54"/>
                <a:gd name="T5" fmla="*/ 10 h 23"/>
                <a:gd name="T6" fmla="*/ 7 w 54"/>
                <a:gd name="T7" fmla="*/ 23 h 23"/>
                <a:gd name="T8" fmla="*/ 51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0" y="10"/>
                    <a:pt x="1" y="10"/>
                  </a:cubicBezTo>
                  <a:cubicBezTo>
                    <a:pt x="6" y="15"/>
                    <a:pt x="6" y="18"/>
                    <a:pt x="7" y="23"/>
                  </a:cubicBezTo>
                  <a:cubicBezTo>
                    <a:pt x="14" y="20"/>
                    <a:pt x="54" y="0"/>
                    <a:pt x="5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6719889" y="3983038"/>
              <a:ext cx="217488" cy="3016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0 w 51"/>
                <a:gd name="T5" fmla="*/ 7 h 7"/>
                <a:gd name="T6" fmla="*/ 0 w 51"/>
                <a:gd name="T7" fmla="*/ 7 h 7"/>
                <a:gd name="T8" fmla="*/ 43 w 51"/>
                <a:gd name="T9" fmla="*/ 0 h 7"/>
                <a:gd name="T10" fmla="*/ 0 w 51"/>
                <a:gd name="T11" fmla="*/ 1 h 7"/>
                <a:gd name="T12" fmla="*/ 2 w 51"/>
                <a:gd name="T13" fmla="*/ 5 h 7"/>
                <a:gd name="T14" fmla="*/ 0 w 51"/>
                <a:gd name="T15" fmla="*/ 7 h 7"/>
                <a:gd name="T16" fmla="*/ 48 w 51"/>
                <a:gd name="T17" fmla="*/ 0 h 7"/>
                <a:gd name="T18" fmla="*/ 43 w 5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30" y="0"/>
                    <a:pt x="0" y="1"/>
                    <a:pt x="0" y="1"/>
                  </a:cubicBezTo>
                  <a:cubicBezTo>
                    <a:pt x="0" y="1"/>
                    <a:pt x="3" y="2"/>
                    <a:pt x="2" y="5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4" y="6"/>
                    <a:pt x="51" y="1"/>
                    <a:pt x="48" y="0"/>
                  </a:cubicBezTo>
                  <a:cubicBezTo>
                    <a:pt x="48" y="0"/>
                    <a:pt x="46" y="0"/>
                    <a:pt x="4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5"/>
            <p:cNvSpPr/>
            <p:nvPr/>
          </p:nvSpPr>
          <p:spPr bwMode="auto">
            <a:xfrm>
              <a:off x="7264401" y="3830638"/>
              <a:ext cx="215900" cy="58738"/>
            </a:xfrm>
            <a:custGeom>
              <a:avLst/>
              <a:gdLst>
                <a:gd name="T0" fmla="*/ 50 w 51"/>
                <a:gd name="T1" fmla="*/ 0 h 14"/>
                <a:gd name="T2" fmla="*/ 45 w 51"/>
                <a:gd name="T3" fmla="*/ 1 h 14"/>
                <a:gd name="T4" fmla="*/ 0 w 51"/>
                <a:gd name="T5" fmla="*/ 14 h 14"/>
                <a:gd name="T6" fmla="*/ 0 w 51"/>
                <a:gd name="T7" fmla="*/ 14 h 14"/>
                <a:gd name="T8" fmla="*/ 50 w 51"/>
                <a:gd name="T9" fmla="*/ 11 h 14"/>
                <a:gd name="T10" fmla="*/ 51 w 51"/>
                <a:gd name="T11" fmla="*/ 1 h 14"/>
                <a:gd name="T12" fmla="*/ 50 w 5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0" y="0"/>
                  </a:moveTo>
                  <a:cubicBezTo>
                    <a:pt x="50" y="0"/>
                    <a:pt x="48" y="0"/>
                    <a:pt x="45" y="1"/>
                  </a:cubicBezTo>
                  <a:cubicBezTo>
                    <a:pt x="39" y="3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7" y="11"/>
                    <a:pt x="50" y="11"/>
                  </a:cubicBezTo>
                  <a:cubicBezTo>
                    <a:pt x="50" y="11"/>
                    <a:pt x="48" y="5"/>
                    <a:pt x="51" y="1"/>
                  </a:cubicBezTo>
                  <a:cubicBezTo>
                    <a:pt x="51" y="1"/>
                    <a:pt x="51" y="0"/>
                    <a:pt x="5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6"/>
            <p:cNvSpPr/>
            <p:nvPr/>
          </p:nvSpPr>
          <p:spPr bwMode="auto">
            <a:xfrm>
              <a:off x="7264401" y="3724275"/>
              <a:ext cx="195263" cy="1397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32 h 33"/>
                <a:gd name="T4" fmla="*/ 0 w 46"/>
                <a:gd name="T5" fmla="*/ 33 h 33"/>
                <a:gd name="T6" fmla="*/ 46 w 46"/>
                <a:gd name="T7" fmla="*/ 13 h 33"/>
                <a:gd name="T8" fmla="*/ 40 w 46"/>
                <a:gd name="T9" fmla="*/ 0 h 33"/>
                <a:gd name="T10" fmla="*/ 40 w 4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40" y="0"/>
                    <a:pt x="3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3" y="33"/>
                    <a:pt x="40" y="16"/>
                    <a:pt x="46" y="13"/>
                  </a:cubicBezTo>
                  <a:cubicBezTo>
                    <a:pt x="43" y="9"/>
                    <a:pt x="41" y="7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7246939" y="3663950"/>
              <a:ext cx="157163" cy="153988"/>
            </a:xfrm>
            <a:custGeom>
              <a:avLst/>
              <a:gdLst>
                <a:gd name="T0" fmla="*/ 37 w 37"/>
                <a:gd name="T1" fmla="*/ 4 h 36"/>
                <a:gd name="T2" fmla="*/ 37 w 37"/>
                <a:gd name="T3" fmla="*/ 4 h 36"/>
                <a:gd name="T4" fmla="*/ 37 w 37"/>
                <a:gd name="T5" fmla="*/ 4 h 36"/>
                <a:gd name="T6" fmla="*/ 32 w 37"/>
                <a:gd name="T7" fmla="*/ 0 h 36"/>
                <a:gd name="T8" fmla="*/ 0 w 37"/>
                <a:gd name="T9" fmla="*/ 36 h 36"/>
                <a:gd name="T10" fmla="*/ 0 w 37"/>
                <a:gd name="T11" fmla="*/ 36 h 36"/>
                <a:gd name="T12" fmla="*/ 37 w 37"/>
                <a:gd name="T13" fmla="*/ 4 h 36"/>
                <a:gd name="T14" fmla="*/ 37 w 37"/>
                <a:gd name="T15" fmla="*/ 4 h 36"/>
                <a:gd name="T16" fmla="*/ 34 w 37"/>
                <a:gd name="T17" fmla="*/ 4 h 36"/>
                <a:gd name="T18" fmla="*/ 32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moveTo>
                    <a:pt x="32" y="0"/>
                  </a:moveTo>
                  <a:cubicBezTo>
                    <a:pt x="32" y="0"/>
                    <a:pt x="1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34" y="6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4" y="4"/>
                  </a:cubicBezTo>
                  <a:cubicBezTo>
                    <a:pt x="31" y="3"/>
                    <a:pt x="32" y="0"/>
                    <a:pt x="32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1458" y="3049301"/>
            <a:ext cx="454025" cy="433388"/>
            <a:chOff x="9864726" y="2424113"/>
            <a:chExt cx="454025" cy="433388"/>
          </a:xfrm>
        </p:grpSpPr>
        <p:sp>
          <p:nvSpPr>
            <p:cNvPr id="42" name="Freeform 98"/>
            <p:cNvSpPr/>
            <p:nvPr/>
          </p:nvSpPr>
          <p:spPr bwMode="auto">
            <a:xfrm>
              <a:off x="9864726" y="2424113"/>
              <a:ext cx="450850" cy="433388"/>
            </a:xfrm>
            <a:custGeom>
              <a:avLst/>
              <a:gdLst>
                <a:gd name="T0" fmla="*/ 90 w 106"/>
                <a:gd name="T1" fmla="*/ 85 h 102"/>
                <a:gd name="T2" fmla="*/ 25 w 106"/>
                <a:gd name="T3" fmla="*/ 82 h 102"/>
                <a:gd name="T4" fmla="*/ 16 w 106"/>
                <a:gd name="T5" fmla="*/ 17 h 102"/>
                <a:gd name="T6" fmla="*/ 81 w 106"/>
                <a:gd name="T7" fmla="*/ 20 h 102"/>
                <a:gd name="T8" fmla="*/ 90 w 106"/>
                <a:gd name="T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90" y="85"/>
                  </a:moveTo>
                  <a:cubicBezTo>
                    <a:pt x="74" y="102"/>
                    <a:pt x="45" y="100"/>
                    <a:pt x="25" y="82"/>
                  </a:cubicBezTo>
                  <a:cubicBezTo>
                    <a:pt x="4" y="63"/>
                    <a:pt x="0" y="34"/>
                    <a:pt x="16" y="17"/>
                  </a:cubicBezTo>
                  <a:cubicBezTo>
                    <a:pt x="31" y="0"/>
                    <a:pt x="61" y="1"/>
                    <a:pt x="81" y="20"/>
                  </a:cubicBezTo>
                  <a:cubicBezTo>
                    <a:pt x="102" y="39"/>
                    <a:pt x="106" y="68"/>
                    <a:pt x="90" y="8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>
              <a:spLocks noEditPoints="1"/>
            </p:cNvSpPr>
            <p:nvPr/>
          </p:nvSpPr>
          <p:spPr bwMode="auto">
            <a:xfrm>
              <a:off x="9937751" y="2436813"/>
              <a:ext cx="381000" cy="331788"/>
            </a:xfrm>
            <a:custGeom>
              <a:avLst/>
              <a:gdLst>
                <a:gd name="T0" fmla="*/ 66 w 90"/>
                <a:gd name="T1" fmla="*/ 19 h 78"/>
                <a:gd name="T2" fmla="*/ 76 w 90"/>
                <a:gd name="T3" fmla="*/ 78 h 78"/>
                <a:gd name="T4" fmla="*/ 77 w 90"/>
                <a:gd name="T5" fmla="*/ 77 h 78"/>
                <a:gd name="T6" fmla="*/ 66 w 90"/>
                <a:gd name="T7" fmla="*/ 19 h 78"/>
                <a:gd name="T8" fmla="*/ 25 w 90"/>
                <a:gd name="T9" fmla="*/ 0 h 78"/>
                <a:gd name="T10" fmla="*/ 3 w 90"/>
                <a:gd name="T11" fmla="*/ 9 h 78"/>
                <a:gd name="T12" fmla="*/ 0 w 90"/>
                <a:gd name="T13" fmla="*/ 12 h 78"/>
                <a:gd name="T14" fmla="*/ 27 w 90"/>
                <a:gd name="T15" fmla="*/ 2 h 78"/>
                <a:gd name="T16" fmla="*/ 64 w 90"/>
                <a:gd name="T17" fmla="*/ 17 h 78"/>
                <a:gd name="T18" fmla="*/ 64 w 90"/>
                <a:gd name="T19" fmla="*/ 17 h 78"/>
                <a:gd name="T20" fmla="*/ 25 w 90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78">
                  <a:moveTo>
                    <a:pt x="66" y="19"/>
                  </a:moveTo>
                  <a:cubicBezTo>
                    <a:pt x="84" y="37"/>
                    <a:pt x="88" y="62"/>
                    <a:pt x="76" y="78"/>
                  </a:cubicBezTo>
                  <a:cubicBezTo>
                    <a:pt x="76" y="78"/>
                    <a:pt x="77" y="77"/>
                    <a:pt x="77" y="77"/>
                  </a:cubicBezTo>
                  <a:cubicBezTo>
                    <a:pt x="90" y="63"/>
                    <a:pt x="85" y="38"/>
                    <a:pt x="66" y="19"/>
                  </a:cubicBezTo>
                  <a:moveTo>
                    <a:pt x="25" y="0"/>
                  </a:moveTo>
                  <a:cubicBezTo>
                    <a:pt x="16" y="0"/>
                    <a:pt x="8" y="3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8" y="5"/>
                    <a:pt x="17" y="2"/>
                    <a:pt x="27" y="2"/>
                  </a:cubicBezTo>
                  <a:cubicBezTo>
                    <a:pt x="40" y="2"/>
                    <a:pt x="53" y="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2" y="6"/>
                    <a:pt x="38" y="0"/>
                    <a:pt x="25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9894889" y="2446338"/>
              <a:ext cx="415925" cy="355600"/>
            </a:xfrm>
            <a:custGeom>
              <a:avLst/>
              <a:gdLst>
                <a:gd name="T0" fmla="*/ 37 w 98"/>
                <a:gd name="T1" fmla="*/ 0 h 84"/>
                <a:gd name="T2" fmla="*/ 10 w 98"/>
                <a:gd name="T3" fmla="*/ 10 h 84"/>
                <a:gd name="T4" fmla="*/ 26 w 98"/>
                <a:gd name="T5" fmla="*/ 67 h 84"/>
                <a:gd name="T6" fmla="*/ 65 w 98"/>
                <a:gd name="T7" fmla="*/ 84 h 84"/>
                <a:gd name="T8" fmla="*/ 86 w 98"/>
                <a:gd name="T9" fmla="*/ 76 h 84"/>
                <a:gd name="T10" fmla="*/ 76 w 98"/>
                <a:gd name="T11" fmla="*/ 17 h 84"/>
                <a:gd name="T12" fmla="*/ 74 w 98"/>
                <a:gd name="T13" fmla="*/ 15 h 84"/>
                <a:gd name="T14" fmla="*/ 37 w 9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37" y="0"/>
                  </a:moveTo>
                  <a:cubicBezTo>
                    <a:pt x="27" y="0"/>
                    <a:pt x="18" y="3"/>
                    <a:pt x="10" y="10"/>
                  </a:cubicBezTo>
                  <a:cubicBezTo>
                    <a:pt x="0" y="25"/>
                    <a:pt x="7" y="50"/>
                    <a:pt x="26" y="67"/>
                  </a:cubicBezTo>
                  <a:cubicBezTo>
                    <a:pt x="38" y="78"/>
                    <a:pt x="52" y="84"/>
                    <a:pt x="65" y="84"/>
                  </a:cubicBezTo>
                  <a:cubicBezTo>
                    <a:pt x="73" y="84"/>
                    <a:pt x="81" y="81"/>
                    <a:pt x="86" y="76"/>
                  </a:cubicBezTo>
                  <a:cubicBezTo>
                    <a:pt x="98" y="60"/>
                    <a:pt x="94" y="35"/>
                    <a:pt x="76" y="17"/>
                  </a:cubicBezTo>
                  <a:cubicBezTo>
                    <a:pt x="76" y="16"/>
                    <a:pt x="75" y="16"/>
                    <a:pt x="74" y="15"/>
                  </a:cubicBezTo>
                  <a:cubicBezTo>
                    <a:pt x="63" y="5"/>
                    <a:pt x="50" y="0"/>
                    <a:pt x="3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9979026" y="2454275"/>
              <a:ext cx="301625" cy="284163"/>
            </a:xfrm>
            <a:custGeom>
              <a:avLst/>
              <a:gdLst>
                <a:gd name="T0" fmla="*/ 66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6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6" y="65"/>
                  </a:moveTo>
                  <a:cubicBezTo>
                    <a:pt x="65" y="66"/>
                    <a:pt x="64" y="66"/>
                    <a:pt x="64" y="66"/>
                  </a:cubicBezTo>
                  <a:cubicBezTo>
                    <a:pt x="58" y="67"/>
                    <a:pt x="58" y="40"/>
                    <a:pt x="41" y="26"/>
                  </a:cubicBezTo>
                  <a:cubicBezTo>
                    <a:pt x="25" y="11"/>
                    <a:pt x="0" y="13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6" y="0"/>
                    <a:pt x="33" y="0"/>
                    <a:pt x="51" y="16"/>
                  </a:cubicBezTo>
                  <a:cubicBezTo>
                    <a:pt x="69" y="33"/>
                    <a:pt x="71" y="60"/>
                    <a:pt x="66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163674" y="1837905"/>
            <a:ext cx="471487" cy="428625"/>
            <a:chOff x="8748714" y="1419225"/>
            <a:chExt cx="471487" cy="428625"/>
          </a:xfrm>
        </p:grpSpPr>
        <p:sp>
          <p:nvSpPr>
            <p:cNvPr id="47" name="Freeform 102"/>
            <p:cNvSpPr/>
            <p:nvPr/>
          </p:nvSpPr>
          <p:spPr bwMode="auto">
            <a:xfrm>
              <a:off x="8753476" y="1419225"/>
              <a:ext cx="466725" cy="428625"/>
            </a:xfrm>
            <a:custGeom>
              <a:avLst/>
              <a:gdLst>
                <a:gd name="T0" fmla="*/ 98 w 110"/>
                <a:gd name="T1" fmla="*/ 23 h 101"/>
                <a:gd name="T2" fmla="*/ 78 w 110"/>
                <a:gd name="T3" fmla="*/ 85 h 101"/>
                <a:gd name="T4" fmla="*/ 13 w 110"/>
                <a:gd name="T5" fmla="*/ 78 h 101"/>
                <a:gd name="T6" fmla="*/ 33 w 110"/>
                <a:gd name="T7" fmla="*/ 15 h 101"/>
                <a:gd name="T8" fmla="*/ 98 w 110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98" y="23"/>
                  </a:moveTo>
                  <a:cubicBezTo>
                    <a:pt x="110" y="42"/>
                    <a:pt x="101" y="70"/>
                    <a:pt x="78" y="85"/>
                  </a:cubicBezTo>
                  <a:cubicBezTo>
                    <a:pt x="55" y="101"/>
                    <a:pt x="26" y="97"/>
                    <a:pt x="13" y="78"/>
                  </a:cubicBezTo>
                  <a:cubicBezTo>
                    <a:pt x="0" y="58"/>
                    <a:pt x="9" y="30"/>
                    <a:pt x="33" y="15"/>
                  </a:cubicBezTo>
                  <a:cubicBezTo>
                    <a:pt x="56" y="0"/>
                    <a:pt x="85" y="4"/>
                    <a:pt x="98" y="23"/>
                  </a:cubicBezTo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8748714" y="1439863"/>
              <a:ext cx="407988" cy="301625"/>
            </a:xfrm>
            <a:custGeom>
              <a:avLst/>
              <a:gdLst>
                <a:gd name="T0" fmla="*/ 34 w 96"/>
                <a:gd name="T1" fmla="*/ 10 h 71"/>
                <a:gd name="T2" fmla="*/ 33 w 96"/>
                <a:gd name="T3" fmla="*/ 10 h 71"/>
                <a:gd name="T4" fmla="*/ 10 w 96"/>
                <a:gd name="T5" fmla="*/ 68 h 71"/>
                <a:gd name="T6" fmla="*/ 13 w 96"/>
                <a:gd name="T7" fmla="*/ 71 h 71"/>
                <a:gd name="T8" fmla="*/ 34 w 96"/>
                <a:gd name="T9" fmla="*/ 10 h 71"/>
                <a:gd name="T10" fmla="*/ 67 w 96"/>
                <a:gd name="T11" fmla="*/ 0 h 71"/>
                <a:gd name="T12" fmla="*/ 36 w 96"/>
                <a:gd name="T13" fmla="*/ 9 h 71"/>
                <a:gd name="T14" fmla="*/ 64 w 96"/>
                <a:gd name="T15" fmla="*/ 1 h 71"/>
                <a:gd name="T16" fmla="*/ 96 w 96"/>
                <a:gd name="T17" fmla="*/ 14 h 71"/>
                <a:gd name="T18" fmla="*/ 95 w 96"/>
                <a:gd name="T19" fmla="*/ 13 h 71"/>
                <a:gd name="T20" fmla="*/ 67 w 96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1">
                  <a:moveTo>
                    <a:pt x="34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10" y="26"/>
                    <a:pt x="0" y="51"/>
                    <a:pt x="10" y="68"/>
                  </a:cubicBezTo>
                  <a:cubicBezTo>
                    <a:pt x="11" y="69"/>
                    <a:pt x="12" y="70"/>
                    <a:pt x="13" y="71"/>
                  </a:cubicBezTo>
                  <a:cubicBezTo>
                    <a:pt x="2" y="52"/>
                    <a:pt x="11" y="25"/>
                    <a:pt x="34" y="10"/>
                  </a:cubicBezTo>
                  <a:moveTo>
                    <a:pt x="67" y="0"/>
                  </a:moveTo>
                  <a:cubicBezTo>
                    <a:pt x="57" y="0"/>
                    <a:pt x="46" y="3"/>
                    <a:pt x="36" y="9"/>
                  </a:cubicBezTo>
                  <a:cubicBezTo>
                    <a:pt x="45" y="3"/>
                    <a:pt x="55" y="1"/>
                    <a:pt x="64" y="1"/>
                  </a:cubicBezTo>
                  <a:cubicBezTo>
                    <a:pt x="77" y="1"/>
                    <a:pt x="88" y="5"/>
                    <a:pt x="96" y="14"/>
                  </a:cubicBezTo>
                  <a:cubicBezTo>
                    <a:pt x="96" y="14"/>
                    <a:pt x="95" y="13"/>
                    <a:pt x="95" y="13"/>
                  </a:cubicBezTo>
                  <a:cubicBezTo>
                    <a:pt x="89" y="4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8758239" y="1444625"/>
              <a:ext cx="436563" cy="339725"/>
            </a:xfrm>
            <a:custGeom>
              <a:avLst/>
              <a:gdLst>
                <a:gd name="T0" fmla="*/ 62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6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2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2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9" y="24"/>
                    <a:pt x="0" y="51"/>
                    <a:pt x="11" y="70"/>
                  </a:cubicBezTo>
                  <a:cubicBezTo>
                    <a:pt x="17" y="76"/>
                    <a:pt x="26" y="80"/>
                    <a:pt x="36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30"/>
                    <a:pt x="94" y="13"/>
                  </a:cubicBezTo>
                  <a:cubicBezTo>
                    <a:pt x="86" y="4"/>
                    <a:pt x="75" y="0"/>
                    <a:pt x="62" y="0"/>
                  </a:cubicBezTo>
                </a:path>
              </a:pathLst>
            </a:custGeom>
            <a:solidFill>
              <a:srgbClr val="F04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5"/>
            <p:cNvSpPr/>
            <p:nvPr/>
          </p:nvSpPr>
          <p:spPr bwMode="auto">
            <a:xfrm>
              <a:off x="8786814" y="1444625"/>
              <a:ext cx="334963" cy="261938"/>
            </a:xfrm>
            <a:custGeom>
              <a:avLst/>
              <a:gdLst>
                <a:gd name="T0" fmla="*/ 78 w 79"/>
                <a:gd name="T1" fmla="*/ 11 h 62"/>
                <a:gd name="T2" fmla="*/ 79 w 79"/>
                <a:gd name="T3" fmla="*/ 13 h 62"/>
                <a:gd name="T4" fmla="*/ 33 w 79"/>
                <a:gd name="T5" fmla="*/ 25 h 62"/>
                <a:gd name="T6" fmla="*/ 6 w 79"/>
                <a:gd name="T7" fmla="*/ 60 h 62"/>
                <a:gd name="T8" fmla="*/ 4 w 79"/>
                <a:gd name="T9" fmla="*/ 59 h 62"/>
                <a:gd name="T10" fmla="*/ 27 w 79"/>
                <a:gd name="T11" fmla="*/ 13 h 62"/>
                <a:gd name="T12" fmla="*/ 78 w 79"/>
                <a:gd name="T1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2">
                  <a:moveTo>
                    <a:pt x="78" y="11"/>
                  </a:moveTo>
                  <a:cubicBezTo>
                    <a:pt x="79" y="12"/>
                    <a:pt x="79" y="13"/>
                    <a:pt x="79" y="13"/>
                  </a:cubicBezTo>
                  <a:cubicBezTo>
                    <a:pt x="78" y="19"/>
                    <a:pt x="52" y="13"/>
                    <a:pt x="33" y="25"/>
                  </a:cubicBezTo>
                  <a:cubicBezTo>
                    <a:pt x="16" y="37"/>
                    <a:pt x="11" y="62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0" y="52"/>
                    <a:pt x="7" y="26"/>
                    <a:pt x="27" y="13"/>
                  </a:cubicBezTo>
                  <a:cubicBezTo>
                    <a:pt x="47" y="0"/>
                    <a:pt x="74" y="5"/>
                    <a:pt x="78" y="11"/>
                  </a:cubicBezTo>
                  <a:close/>
                </a:path>
              </a:pathLst>
            </a:custGeom>
            <a:solidFill>
              <a:srgbClr val="F4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17043" y="4048152"/>
            <a:ext cx="469900" cy="425450"/>
            <a:chOff x="7964489" y="3871913"/>
            <a:chExt cx="469900" cy="425450"/>
          </a:xfrm>
        </p:grpSpPr>
        <p:sp>
          <p:nvSpPr>
            <p:cNvPr id="52" name="Freeform 106"/>
            <p:cNvSpPr/>
            <p:nvPr/>
          </p:nvSpPr>
          <p:spPr bwMode="auto">
            <a:xfrm>
              <a:off x="7972426" y="3871913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7964489" y="3889375"/>
              <a:ext cx="406400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34 w 96"/>
                <a:gd name="T11" fmla="*/ 11 h 72"/>
                <a:gd name="T12" fmla="*/ 67 w 96"/>
                <a:gd name="T13" fmla="*/ 0 h 72"/>
                <a:gd name="T14" fmla="*/ 36 w 96"/>
                <a:gd name="T15" fmla="*/ 10 h 72"/>
                <a:gd name="T16" fmla="*/ 65 w 96"/>
                <a:gd name="T17" fmla="*/ 2 h 72"/>
                <a:gd name="T18" fmla="*/ 96 w 96"/>
                <a:gd name="T19" fmla="*/ 15 h 72"/>
                <a:gd name="T20" fmla="*/ 95 w 96"/>
                <a:gd name="T21" fmla="*/ 14 h 72"/>
                <a:gd name="T22" fmla="*/ 67 w 96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5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8"/>
            <p:cNvSpPr/>
            <p:nvPr/>
          </p:nvSpPr>
          <p:spPr bwMode="auto">
            <a:xfrm>
              <a:off x="7972426" y="3897313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32 w 103"/>
                <a:gd name="T7" fmla="*/ 9 h 80"/>
                <a:gd name="T8" fmla="*/ 11 w 103"/>
                <a:gd name="T9" fmla="*/ 70 h 80"/>
                <a:gd name="T10" fmla="*/ 37 w 103"/>
                <a:gd name="T11" fmla="*/ 80 h 80"/>
                <a:gd name="T12" fmla="*/ 70 w 103"/>
                <a:gd name="T13" fmla="*/ 69 h 80"/>
                <a:gd name="T14" fmla="*/ 94 w 103"/>
                <a:gd name="T15" fmla="*/ 13 h 80"/>
                <a:gd name="T16" fmla="*/ 63 w 10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9"/>
            <p:cNvSpPr/>
            <p:nvPr/>
          </p:nvSpPr>
          <p:spPr bwMode="auto">
            <a:xfrm>
              <a:off x="8002589" y="3894138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76694" y="4535829"/>
            <a:ext cx="471488" cy="425450"/>
            <a:chOff x="8421689" y="560388"/>
            <a:chExt cx="471488" cy="425450"/>
          </a:xfrm>
        </p:grpSpPr>
        <p:sp>
          <p:nvSpPr>
            <p:cNvPr id="57" name="Freeform 110"/>
            <p:cNvSpPr/>
            <p:nvPr/>
          </p:nvSpPr>
          <p:spPr bwMode="auto">
            <a:xfrm>
              <a:off x="8431214" y="56038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1"/>
            <p:cNvSpPr>
              <a:spLocks noEditPoints="1"/>
            </p:cNvSpPr>
            <p:nvPr/>
          </p:nvSpPr>
          <p:spPr bwMode="auto">
            <a:xfrm>
              <a:off x="8421689" y="577850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9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9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8431214" y="58578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7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7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3"/>
            <p:cNvSpPr/>
            <p:nvPr/>
          </p:nvSpPr>
          <p:spPr bwMode="auto">
            <a:xfrm>
              <a:off x="8459789" y="582613"/>
              <a:ext cx="336550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922857" y="4600416"/>
            <a:ext cx="1162051" cy="1409701"/>
            <a:chOff x="8867776" y="2870200"/>
            <a:chExt cx="1162051" cy="1409701"/>
          </a:xfrm>
        </p:grpSpPr>
        <p:sp>
          <p:nvSpPr>
            <p:cNvPr id="62" name="Freeform 114"/>
            <p:cNvSpPr/>
            <p:nvPr/>
          </p:nvSpPr>
          <p:spPr bwMode="auto">
            <a:xfrm>
              <a:off x="8897939" y="3359150"/>
              <a:ext cx="1093788" cy="628650"/>
            </a:xfrm>
            <a:custGeom>
              <a:avLst/>
              <a:gdLst>
                <a:gd name="T0" fmla="*/ 110 w 258"/>
                <a:gd name="T1" fmla="*/ 118 h 148"/>
                <a:gd name="T2" fmla="*/ 248 w 258"/>
                <a:gd name="T3" fmla="*/ 124 h 148"/>
                <a:gd name="T4" fmla="*/ 147 w 258"/>
                <a:gd name="T5" fmla="*/ 30 h 148"/>
                <a:gd name="T6" fmla="*/ 10 w 258"/>
                <a:gd name="T7" fmla="*/ 24 h 148"/>
                <a:gd name="T8" fmla="*/ 110 w 258"/>
                <a:gd name="T9" fmla="*/ 1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10" y="118"/>
                  </a:moveTo>
                  <a:cubicBezTo>
                    <a:pt x="176" y="145"/>
                    <a:pt x="238" y="148"/>
                    <a:pt x="248" y="124"/>
                  </a:cubicBezTo>
                  <a:cubicBezTo>
                    <a:pt x="258" y="100"/>
                    <a:pt x="213" y="58"/>
                    <a:pt x="147" y="30"/>
                  </a:cubicBezTo>
                  <a:cubicBezTo>
                    <a:pt x="82" y="3"/>
                    <a:pt x="20" y="0"/>
                    <a:pt x="10" y="24"/>
                  </a:cubicBezTo>
                  <a:cubicBezTo>
                    <a:pt x="0" y="48"/>
                    <a:pt x="45" y="90"/>
                    <a:pt x="110" y="118"/>
                  </a:cubicBezTo>
                  <a:close/>
                </a:path>
              </a:pathLst>
            </a:custGeom>
            <a:solidFill>
              <a:srgbClr val="79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5"/>
            <p:cNvSpPr/>
            <p:nvPr/>
          </p:nvSpPr>
          <p:spPr bwMode="auto">
            <a:xfrm>
              <a:off x="9012239" y="3371850"/>
              <a:ext cx="908050" cy="390525"/>
            </a:xfrm>
            <a:custGeom>
              <a:avLst/>
              <a:gdLst>
                <a:gd name="T0" fmla="*/ 120 w 214"/>
                <a:gd name="T1" fmla="*/ 27 h 92"/>
                <a:gd name="T2" fmla="*/ 214 w 214"/>
                <a:gd name="T3" fmla="*/ 92 h 92"/>
                <a:gd name="T4" fmla="*/ 92 w 214"/>
                <a:gd name="T5" fmla="*/ 58 h 92"/>
                <a:gd name="T6" fmla="*/ 0 w 214"/>
                <a:gd name="T7" fmla="*/ 8 h 92"/>
                <a:gd name="T8" fmla="*/ 120 w 214"/>
                <a:gd name="T9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2">
                  <a:moveTo>
                    <a:pt x="120" y="27"/>
                  </a:moveTo>
                  <a:cubicBezTo>
                    <a:pt x="164" y="46"/>
                    <a:pt x="199" y="71"/>
                    <a:pt x="214" y="92"/>
                  </a:cubicBezTo>
                  <a:cubicBezTo>
                    <a:pt x="183" y="89"/>
                    <a:pt x="139" y="77"/>
                    <a:pt x="92" y="58"/>
                  </a:cubicBezTo>
                  <a:cubicBezTo>
                    <a:pt x="55" y="42"/>
                    <a:pt x="23" y="24"/>
                    <a:pt x="0" y="8"/>
                  </a:cubicBezTo>
                  <a:cubicBezTo>
                    <a:pt x="24" y="0"/>
                    <a:pt x="71" y="7"/>
                    <a:pt x="120" y="27"/>
                  </a:cubicBezTo>
                  <a:close/>
                </a:path>
              </a:pathLst>
            </a:custGeom>
            <a:solidFill>
              <a:srgbClr val="61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867776" y="3494088"/>
              <a:ext cx="1060450" cy="785813"/>
            </a:xfrm>
            <a:custGeom>
              <a:avLst/>
              <a:gdLst>
                <a:gd name="T0" fmla="*/ 0 w 668"/>
                <a:gd name="T1" fmla="*/ 289 h 495"/>
                <a:gd name="T2" fmla="*/ 484 w 668"/>
                <a:gd name="T3" fmla="*/ 495 h 495"/>
                <a:gd name="T4" fmla="*/ 668 w 668"/>
                <a:gd name="T5" fmla="*/ 271 h 495"/>
                <a:gd name="T6" fmla="*/ 32 w 668"/>
                <a:gd name="T7" fmla="*/ 0 h 495"/>
                <a:gd name="T8" fmla="*/ 0 w 668"/>
                <a:gd name="T9" fmla="*/ 2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95">
                  <a:moveTo>
                    <a:pt x="0" y="289"/>
                  </a:moveTo>
                  <a:lnTo>
                    <a:pt x="484" y="495"/>
                  </a:lnTo>
                  <a:lnTo>
                    <a:pt x="668" y="271"/>
                  </a:lnTo>
                  <a:lnTo>
                    <a:pt x="3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867776" y="3460750"/>
              <a:ext cx="111125" cy="514350"/>
            </a:xfrm>
            <a:custGeom>
              <a:avLst/>
              <a:gdLst>
                <a:gd name="T0" fmla="*/ 20 w 26"/>
                <a:gd name="T1" fmla="*/ 1 h 121"/>
                <a:gd name="T2" fmla="*/ 20 w 26"/>
                <a:gd name="T3" fmla="*/ 1 h 121"/>
                <a:gd name="T4" fmla="*/ 26 w 26"/>
                <a:gd name="T5" fmla="*/ 12 h 121"/>
                <a:gd name="T6" fmla="*/ 21 w 26"/>
                <a:gd name="T7" fmla="*/ 45 h 121"/>
                <a:gd name="T8" fmla="*/ 17 w 26"/>
                <a:gd name="T9" fmla="*/ 74 h 121"/>
                <a:gd name="T10" fmla="*/ 13 w 26"/>
                <a:gd name="T11" fmla="*/ 99 h 121"/>
                <a:gd name="T12" fmla="*/ 10 w 26"/>
                <a:gd name="T13" fmla="*/ 121 h 121"/>
                <a:gd name="T14" fmla="*/ 0 w 26"/>
                <a:gd name="T15" fmla="*/ 116 h 121"/>
                <a:gd name="T16" fmla="*/ 2 w 26"/>
                <a:gd name="T17" fmla="*/ 94 h 121"/>
                <a:gd name="T18" fmla="*/ 5 w 26"/>
                <a:gd name="T19" fmla="*/ 69 h 121"/>
                <a:gd name="T20" fmla="*/ 8 w 26"/>
                <a:gd name="T21" fmla="*/ 40 h 121"/>
                <a:gd name="T22" fmla="*/ 12 w 26"/>
                <a:gd name="T23" fmla="*/ 6 h 121"/>
                <a:gd name="T24" fmla="*/ 20 w 26"/>
                <a:gd name="T2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1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4" y="3"/>
                    <a:pt x="26" y="8"/>
                    <a:pt x="26" y="12"/>
                  </a:cubicBezTo>
                  <a:cubicBezTo>
                    <a:pt x="24" y="23"/>
                    <a:pt x="23" y="34"/>
                    <a:pt x="21" y="45"/>
                  </a:cubicBezTo>
                  <a:cubicBezTo>
                    <a:pt x="20" y="55"/>
                    <a:pt x="18" y="65"/>
                    <a:pt x="17" y="74"/>
                  </a:cubicBezTo>
                  <a:cubicBezTo>
                    <a:pt x="16" y="83"/>
                    <a:pt x="14" y="91"/>
                    <a:pt x="13" y="99"/>
                  </a:cubicBezTo>
                  <a:cubicBezTo>
                    <a:pt x="12" y="107"/>
                    <a:pt x="11" y="114"/>
                    <a:pt x="10" y="121"/>
                  </a:cubicBezTo>
                  <a:cubicBezTo>
                    <a:pt x="7" y="119"/>
                    <a:pt x="3" y="118"/>
                    <a:pt x="0" y="116"/>
                  </a:cubicBezTo>
                  <a:cubicBezTo>
                    <a:pt x="0" y="109"/>
                    <a:pt x="1" y="102"/>
                    <a:pt x="2" y="94"/>
                  </a:cubicBezTo>
                  <a:cubicBezTo>
                    <a:pt x="3" y="86"/>
                    <a:pt x="4" y="78"/>
                    <a:pt x="5" y="69"/>
                  </a:cubicBezTo>
                  <a:cubicBezTo>
                    <a:pt x="6" y="59"/>
                    <a:pt x="7" y="50"/>
                    <a:pt x="8" y="40"/>
                  </a:cubicBezTo>
                  <a:cubicBezTo>
                    <a:pt x="9" y="29"/>
                    <a:pt x="10" y="17"/>
                    <a:pt x="12" y="6"/>
                  </a:cubicBezTo>
                  <a:cubicBezTo>
                    <a:pt x="12" y="2"/>
                    <a:pt x="16" y="0"/>
                    <a:pt x="20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8910639" y="3486150"/>
              <a:ext cx="131763" cy="504825"/>
            </a:xfrm>
            <a:custGeom>
              <a:avLst/>
              <a:gdLst>
                <a:gd name="T0" fmla="*/ 24 w 31"/>
                <a:gd name="T1" fmla="*/ 1 h 119"/>
                <a:gd name="T2" fmla="*/ 24 w 31"/>
                <a:gd name="T3" fmla="*/ 1 h 119"/>
                <a:gd name="T4" fmla="*/ 30 w 31"/>
                <a:gd name="T5" fmla="*/ 12 h 119"/>
                <a:gd name="T6" fmla="*/ 24 w 31"/>
                <a:gd name="T7" fmla="*/ 45 h 119"/>
                <a:gd name="T8" fmla="*/ 19 w 31"/>
                <a:gd name="T9" fmla="*/ 73 h 119"/>
                <a:gd name="T10" fmla="*/ 15 w 31"/>
                <a:gd name="T11" fmla="*/ 98 h 119"/>
                <a:gd name="T12" fmla="*/ 11 w 31"/>
                <a:gd name="T13" fmla="*/ 119 h 119"/>
                <a:gd name="T14" fmla="*/ 0 w 31"/>
                <a:gd name="T15" fmla="*/ 115 h 119"/>
                <a:gd name="T16" fmla="*/ 3 w 31"/>
                <a:gd name="T17" fmla="*/ 93 h 119"/>
                <a:gd name="T18" fmla="*/ 7 w 31"/>
                <a:gd name="T19" fmla="*/ 68 h 119"/>
                <a:gd name="T20" fmla="*/ 11 w 31"/>
                <a:gd name="T21" fmla="*/ 39 h 119"/>
                <a:gd name="T22" fmla="*/ 16 w 31"/>
                <a:gd name="T23" fmla="*/ 6 h 119"/>
                <a:gd name="T24" fmla="*/ 24 w 31"/>
                <a:gd name="T25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9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8" y="3"/>
                    <a:pt x="31" y="8"/>
                    <a:pt x="30" y="12"/>
                  </a:cubicBezTo>
                  <a:cubicBezTo>
                    <a:pt x="28" y="23"/>
                    <a:pt x="26" y="34"/>
                    <a:pt x="24" y="45"/>
                  </a:cubicBezTo>
                  <a:cubicBezTo>
                    <a:pt x="22" y="54"/>
                    <a:pt x="21" y="64"/>
                    <a:pt x="19" y="73"/>
                  </a:cubicBezTo>
                  <a:cubicBezTo>
                    <a:pt x="18" y="82"/>
                    <a:pt x="16" y="90"/>
                    <a:pt x="15" y="98"/>
                  </a:cubicBezTo>
                  <a:cubicBezTo>
                    <a:pt x="13" y="105"/>
                    <a:pt x="12" y="112"/>
                    <a:pt x="11" y="119"/>
                  </a:cubicBezTo>
                  <a:cubicBezTo>
                    <a:pt x="7" y="118"/>
                    <a:pt x="4" y="116"/>
                    <a:pt x="0" y="115"/>
                  </a:cubicBezTo>
                  <a:cubicBezTo>
                    <a:pt x="1" y="108"/>
                    <a:pt x="2" y="101"/>
                    <a:pt x="3" y="93"/>
                  </a:cubicBezTo>
                  <a:cubicBezTo>
                    <a:pt x="4" y="85"/>
                    <a:pt x="6" y="77"/>
                    <a:pt x="7" y="68"/>
                  </a:cubicBezTo>
                  <a:cubicBezTo>
                    <a:pt x="8" y="59"/>
                    <a:pt x="10" y="49"/>
                    <a:pt x="11" y="39"/>
                  </a:cubicBezTo>
                  <a:cubicBezTo>
                    <a:pt x="13" y="28"/>
                    <a:pt x="14" y="17"/>
                    <a:pt x="16" y="6"/>
                  </a:cubicBezTo>
                  <a:cubicBezTo>
                    <a:pt x="16" y="2"/>
                    <a:pt x="20" y="0"/>
                    <a:pt x="24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56676" y="3511550"/>
              <a:ext cx="144463" cy="501650"/>
            </a:xfrm>
            <a:custGeom>
              <a:avLst/>
              <a:gdLst>
                <a:gd name="T0" fmla="*/ 27 w 34"/>
                <a:gd name="T1" fmla="*/ 1 h 118"/>
                <a:gd name="T2" fmla="*/ 27 w 34"/>
                <a:gd name="T3" fmla="*/ 1 h 118"/>
                <a:gd name="T4" fmla="*/ 33 w 34"/>
                <a:gd name="T5" fmla="*/ 11 h 118"/>
                <a:gd name="T6" fmla="*/ 26 w 34"/>
                <a:gd name="T7" fmla="*/ 44 h 118"/>
                <a:gd name="T8" fmla="*/ 20 w 34"/>
                <a:gd name="T9" fmla="*/ 72 h 118"/>
                <a:gd name="T10" fmla="*/ 15 w 34"/>
                <a:gd name="T11" fmla="*/ 96 h 118"/>
                <a:gd name="T12" fmla="*/ 10 w 34"/>
                <a:gd name="T13" fmla="*/ 118 h 118"/>
                <a:gd name="T14" fmla="*/ 0 w 34"/>
                <a:gd name="T15" fmla="*/ 113 h 118"/>
                <a:gd name="T16" fmla="*/ 4 w 34"/>
                <a:gd name="T17" fmla="*/ 92 h 118"/>
                <a:gd name="T18" fmla="*/ 8 w 34"/>
                <a:gd name="T19" fmla="*/ 67 h 118"/>
                <a:gd name="T20" fmla="*/ 13 w 34"/>
                <a:gd name="T21" fmla="*/ 39 h 118"/>
                <a:gd name="T22" fmla="*/ 19 w 34"/>
                <a:gd name="T23" fmla="*/ 6 h 118"/>
                <a:gd name="T24" fmla="*/ 27 w 34"/>
                <a:gd name="T2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8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1" y="3"/>
                    <a:pt x="34" y="8"/>
                    <a:pt x="33" y="11"/>
                  </a:cubicBezTo>
                  <a:cubicBezTo>
                    <a:pt x="31" y="23"/>
                    <a:pt x="28" y="34"/>
                    <a:pt x="26" y="44"/>
                  </a:cubicBezTo>
                  <a:cubicBezTo>
                    <a:pt x="24" y="54"/>
                    <a:pt x="22" y="63"/>
                    <a:pt x="20" y="72"/>
                  </a:cubicBezTo>
                  <a:cubicBezTo>
                    <a:pt x="18" y="81"/>
                    <a:pt x="17" y="89"/>
                    <a:pt x="15" y="96"/>
                  </a:cubicBezTo>
                  <a:cubicBezTo>
                    <a:pt x="13" y="104"/>
                    <a:pt x="12" y="111"/>
                    <a:pt x="10" y="118"/>
                  </a:cubicBezTo>
                  <a:cubicBezTo>
                    <a:pt x="7" y="116"/>
                    <a:pt x="3" y="115"/>
                    <a:pt x="0" y="113"/>
                  </a:cubicBezTo>
                  <a:cubicBezTo>
                    <a:pt x="1" y="106"/>
                    <a:pt x="2" y="99"/>
                    <a:pt x="4" y="92"/>
                  </a:cubicBezTo>
                  <a:cubicBezTo>
                    <a:pt x="5" y="84"/>
                    <a:pt x="7" y="76"/>
                    <a:pt x="8" y="67"/>
                  </a:cubicBezTo>
                  <a:cubicBezTo>
                    <a:pt x="10" y="58"/>
                    <a:pt x="11" y="48"/>
                    <a:pt x="13" y="39"/>
                  </a:cubicBezTo>
                  <a:cubicBezTo>
                    <a:pt x="15" y="28"/>
                    <a:pt x="17" y="17"/>
                    <a:pt x="19" y="6"/>
                  </a:cubicBezTo>
                  <a:cubicBezTo>
                    <a:pt x="20" y="2"/>
                    <a:pt x="24" y="0"/>
                    <a:pt x="27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999539" y="3536950"/>
              <a:ext cx="160338" cy="492125"/>
            </a:xfrm>
            <a:custGeom>
              <a:avLst/>
              <a:gdLst>
                <a:gd name="T0" fmla="*/ 32 w 38"/>
                <a:gd name="T1" fmla="*/ 1 h 116"/>
                <a:gd name="T2" fmla="*/ 32 w 38"/>
                <a:gd name="T3" fmla="*/ 1 h 116"/>
                <a:gd name="T4" fmla="*/ 37 w 38"/>
                <a:gd name="T5" fmla="*/ 11 h 116"/>
                <a:gd name="T6" fmla="*/ 29 w 38"/>
                <a:gd name="T7" fmla="*/ 44 h 116"/>
                <a:gd name="T8" fmla="*/ 22 w 38"/>
                <a:gd name="T9" fmla="*/ 71 h 116"/>
                <a:gd name="T10" fmla="*/ 16 w 38"/>
                <a:gd name="T11" fmla="*/ 95 h 116"/>
                <a:gd name="T12" fmla="*/ 11 w 38"/>
                <a:gd name="T13" fmla="*/ 116 h 116"/>
                <a:gd name="T14" fmla="*/ 0 w 38"/>
                <a:gd name="T15" fmla="*/ 112 h 116"/>
                <a:gd name="T16" fmla="*/ 5 w 38"/>
                <a:gd name="T17" fmla="*/ 90 h 116"/>
                <a:gd name="T18" fmla="*/ 10 w 38"/>
                <a:gd name="T19" fmla="*/ 66 h 116"/>
                <a:gd name="T20" fmla="*/ 16 w 38"/>
                <a:gd name="T21" fmla="*/ 38 h 116"/>
                <a:gd name="T22" fmla="*/ 23 w 38"/>
                <a:gd name="T23" fmla="*/ 5 h 116"/>
                <a:gd name="T24" fmla="*/ 32 w 3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3"/>
                    <a:pt x="38" y="8"/>
                    <a:pt x="37" y="11"/>
                  </a:cubicBezTo>
                  <a:cubicBezTo>
                    <a:pt x="34" y="23"/>
                    <a:pt x="32" y="33"/>
                    <a:pt x="29" y="44"/>
                  </a:cubicBezTo>
                  <a:cubicBezTo>
                    <a:pt x="27" y="53"/>
                    <a:pt x="25" y="62"/>
                    <a:pt x="22" y="71"/>
                  </a:cubicBezTo>
                  <a:cubicBezTo>
                    <a:pt x="20" y="80"/>
                    <a:pt x="18" y="88"/>
                    <a:pt x="16" y="95"/>
                  </a:cubicBezTo>
                  <a:cubicBezTo>
                    <a:pt x="15" y="103"/>
                    <a:pt x="13" y="110"/>
                    <a:pt x="11" y="116"/>
                  </a:cubicBezTo>
                  <a:cubicBezTo>
                    <a:pt x="8" y="115"/>
                    <a:pt x="4" y="113"/>
                    <a:pt x="0" y="112"/>
                  </a:cubicBezTo>
                  <a:cubicBezTo>
                    <a:pt x="2" y="105"/>
                    <a:pt x="3" y="98"/>
                    <a:pt x="5" y="90"/>
                  </a:cubicBezTo>
                  <a:cubicBezTo>
                    <a:pt x="7" y="83"/>
                    <a:pt x="8" y="75"/>
                    <a:pt x="10" y="66"/>
                  </a:cubicBezTo>
                  <a:cubicBezTo>
                    <a:pt x="12" y="57"/>
                    <a:pt x="14" y="48"/>
                    <a:pt x="16" y="38"/>
                  </a:cubicBezTo>
                  <a:cubicBezTo>
                    <a:pt x="18" y="28"/>
                    <a:pt x="21" y="17"/>
                    <a:pt x="23" y="5"/>
                  </a:cubicBezTo>
                  <a:cubicBezTo>
                    <a:pt x="24" y="2"/>
                    <a:pt x="28" y="0"/>
                    <a:pt x="32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9045576" y="3562350"/>
              <a:ext cx="174625" cy="488950"/>
            </a:xfrm>
            <a:custGeom>
              <a:avLst/>
              <a:gdLst>
                <a:gd name="T0" fmla="*/ 35 w 41"/>
                <a:gd name="T1" fmla="*/ 1 h 115"/>
                <a:gd name="T2" fmla="*/ 35 w 41"/>
                <a:gd name="T3" fmla="*/ 1 h 115"/>
                <a:gd name="T4" fmla="*/ 40 w 41"/>
                <a:gd name="T5" fmla="*/ 11 h 115"/>
                <a:gd name="T6" fmla="*/ 31 w 41"/>
                <a:gd name="T7" fmla="*/ 43 h 115"/>
                <a:gd name="T8" fmla="*/ 24 w 41"/>
                <a:gd name="T9" fmla="*/ 70 h 115"/>
                <a:gd name="T10" fmla="*/ 17 w 41"/>
                <a:gd name="T11" fmla="*/ 94 h 115"/>
                <a:gd name="T12" fmla="*/ 11 w 41"/>
                <a:gd name="T13" fmla="*/ 115 h 115"/>
                <a:gd name="T14" fmla="*/ 0 w 41"/>
                <a:gd name="T15" fmla="*/ 110 h 115"/>
                <a:gd name="T16" fmla="*/ 5 w 41"/>
                <a:gd name="T17" fmla="*/ 89 h 115"/>
                <a:gd name="T18" fmla="*/ 11 w 41"/>
                <a:gd name="T19" fmla="*/ 65 h 115"/>
                <a:gd name="T20" fmla="*/ 18 w 41"/>
                <a:gd name="T21" fmla="*/ 38 h 115"/>
                <a:gd name="T22" fmla="*/ 26 w 41"/>
                <a:gd name="T23" fmla="*/ 5 h 115"/>
                <a:gd name="T24" fmla="*/ 35 w 41"/>
                <a:gd name="T2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5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8"/>
                    <a:pt x="40" y="11"/>
                  </a:cubicBezTo>
                  <a:cubicBezTo>
                    <a:pt x="37" y="23"/>
                    <a:pt x="34" y="33"/>
                    <a:pt x="31" y="43"/>
                  </a:cubicBezTo>
                  <a:cubicBezTo>
                    <a:pt x="29" y="53"/>
                    <a:pt x="26" y="62"/>
                    <a:pt x="24" y="70"/>
                  </a:cubicBezTo>
                  <a:cubicBezTo>
                    <a:pt x="21" y="79"/>
                    <a:pt x="19" y="87"/>
                    <a:pt x="17" y="94"/>
                  </a:cubicBezTo>
                  <a:cubicBezTo>
                    <a:pt x="15" y="101"/>
                    <a:pt x="13" y="108"/>
                    <a:pt x="11" y="115"/>
                  </a:cubicBezTo>
                  <a:cubicBezTo>
                    <a:pt x="7" y="113"/>
                    <a:pt x="4" y="112"/>
                    <a:pt x="0" y="110"/>
                  </a:cubicBezTo>
                  <a:cubicBezTo>
                    <a:pt x="2" y="104"/>
                    <a:pt x="4" y="97"/>
                    <a:pt x="5" y="89"/>
                  </a:cubicBezTo>
                  <a:cubicBezTo>
                    <a:pt x="7" y="82"/>
                    <a:pt x="9" y="74"/>
                    <a:pt x="11" y="65"/>
                  </a:cubicBezTo>
                  <a:cubicBezTo>
                    <a:pt x="14" y="56"/>
                    <a:pt x="16" y="47"/>
                    <a:pt x="18" y="38"/>
                  </a:cubicBezTo>
                  <a:cubicBezTo>
                    <a:pt x="21" y="27"/>
                    <a:pt x="23" y="17"/>
                    <a:pt x="26" y="5"/>
                  </a:cubicBezTo>
                  <a:cubicBezTo>
                    <a:pt x="27" y="2"/>
                    <a:pt x="31" y="0"/>
                    <a:pt x="35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2"/>
            <p:cNvSpPr/>
            <p:nvPr/>
          </p:nvSpPr>
          <p:spPr bwMode="auto">
            <a:xfrm>
              <a:off x="9093201" y="3587750"/>
              <a:ext cx="190500" cy="479425"/>
            </a:xfrm>
            <a:custGeom>
              <a:avLst/>
              <a:gdLst>
                <a:gd name="T0" fmla="*/ 39 w 45"/>
                <a:gd name="T1" fmla="*/ 1 h 113"/>
                <a:gd name="T2" fmla="*/ 39 w 45"/>
                <a:gd name="T3" fmla="*/ 1 h 113"/>
                <a:gd name="T4" fmla="*/ 44 w 45"/>
                <a:gd name="T5" fmla="*/ 11 h 113"/>
                <a:gd name="T6" fmla="*/ 33 w 45"/>
                <a:gd name="T7" fmla="*/ 43 h 113"/>
                <a:gd name="T8" fmla="*/ 25 w 45"/>
                <a:gd name="T9" fmla="*/ 69 h 113"/>
                <a:gd name="T10" fmla="*/ 17 w 45"/>
                <a:gd name="T11" fmla="*/ 93 h 113"/>
                <a:gd name="T12" fmla="*/ 11 w 45"/>
                <a:gd name="T13" fmla="*/ 113 h 113"/>
                <a:gd name="T14" fmla="*/ 0 w 45"/>
                <a:gd name="T15" fmla="*/ 109 h 113"/>
                <a:gd name="T16" fmla="*/ 6 w 45"/>
                <a:gd name="T17" fmla="*/ 88 h 113"/>
                <a:gd name="T18" fmla="*/ 13 w 45"/>
                <a:gd name="T19" fmla="*/ 64 h 113"/>
                <a:gd name="T20" fmla="*/ 20 w 45"/>
                <a:gd name="T21" fmla="*/ 37 h 113"/>
                <a:gd name="T22" fmla="*/ 29 w 45"/>
                <a:gd name="T23" fmla="*/ 5 h 113"/>
                <a:gd name="T24" fmla="*/ 39 w 45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13"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3"/>
                    <a:pt x="45" y="8"/>
                    <a:pt x="44" y="11"/>
                  </a:cubicBezTo>
                  <a:cubicBezTo>
                    <a:pt x="40" y="22"/>
                    <a:pt x="37" y="33"/>
                    <a:pt x="33" y="43"/>
                  </a:cubicBezTo>
                  <a:cubicBezTo>
                    <a:pt x="30" y="52"/>
                    <a:pt x="28" y="61"/>
                    <a:pt x="25" y="69"/>
                  </a:cubicBezTo>
                  <a:cubicBezTo>
                    <a:pt x="22" y="78"/>
                    <a:pt x="20" y="85"/>
                    <a:pt x="17" y="93"/>
                  </a:cubicBezTo>
                  <a:cubicBezTo>
                    <a:pt x="15" y="100"/>
                    <a:pt x="13" y="107"/>
                    <a:pt x="11" y="113"/>
                  </a:cubicBezTo>
                  <a:cubicBezTo>
                    <a:pt x="7" y="112"/>
                    <a:pt x="3" y="110"/>
                    <a:pt x="0" y="109"/>
                  </a:cubicBezTo>
                  <a:cubicBezTo>
                    <a:pt x="2" y="102"/>
                    <a:pt x="4" y="95"/>
                    <a:pt x="6" y="88"/>
                  </a:cubicBezTo>
                  <a:cubicBezTo>
                    <a:pt x="8" y="81"/>
                    <a:pt x="10" y="73"/>
                    <a:pt x="13" y="64"/>
                  </a:cubicBezTo>
                  <a:cubicBezTo>
                    <a:pt x="15" y="56"/>
                    <a:pt x="18" y="47"/>
                    <a:pt x="20" y="37"/>
                  </a:cubicBezTo>
                  <a:cubicBezTo>
                    <a:pt x="23" y="27"/>
                    <a:pt x="26" y="17"/>
                    <a:pt x="29" y="5"/>
                  </a:cubicBezTo>
                  <a:cubicBezTo>
                    <a:pt x="30" y="2"/>
                    <a:pt x="35" y="0"/>
                    <a:pt x="39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3"/>
            <p:cNvSpPr/>
            <p:nvPr/>
          </p:nvSpPr>
          <p:spPr bwMode="auto">
            <a:xfrm>
              <a:off x="9139239" y="3613150"/>
              <a:ext cx="203200" cy="476250"/>
            </a:xfrm>
            <a:custGeom>
              <a:avLst/>
              <a:gdLst>
                <a:gd name="T0" fmla="*/ 42 w 48"/>
                <a:gd name="T1" fmla="*/ 2 h 112"/>
                <a:gd name="T2" fmla="*/ 42 w 48"/>
                <a:gd name="T3" fmla="*/ 2 h 112"/>
                <a:gd name="T4" fmla="*/ 47 w 48"/>
                <a:gd name="T5" fmla="*/ 11 h 112"/>
                <a:gd name="T6" fmla="*/ 35 w 48"/>
                <a:gd name="T7" fmla="*/ 42 h 112"/>
                <a:gd name="T8" fmla="*/ 26 w 48"/>
                <a:gd name="T9" fmla="*/ 69 h 112"/>
                <a:gd name="T10" fmla="*/ 18 w 48"/>
                <a:gd name="T11" fmla="*/ 92 h 112"/>
                <a:gd name="T12" fmla="*/ 10 w 48"/>
                <a:gd name="T13" fmla="*/ 112 h 112"/>
                <a:gd name="T14" fmla="*/ 0 w 48"/>
                <a:gd name="T15" fmla="*/ 107 h 112"/>
                <a:gd name="T16" fmla="*/ 6 w 48"/>
                <a:gd name="T17" fmla="*/ 87 h 112"/>
                <a:gd name="T18" fmla="*/ 14 w 48"/>
                <a:gd name="T19" fmla="*/ 63 h 112"/>
                <a:gd name="T20" fmla="*/ 22 w 48"/>
                <a:gd name="T21" fmla="*/ 37 h 112"/>
                <a:gd name="T22" fmla="*/ 33 w 48"/>
                <a:gd name="T23" fmla="*/ 5 h 112"/>
                <a:gd name="T24" fmla="*/ 42 w 48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6" y="3"/>
                    <a:pt x="48" y="8"/>
                    <a:pt x="47" y="11"/>
                  </a:cubicBezTo>
                  <a:cubicBezTo>
                    <a:pt x="43" y="22"/>
                    <a:pt x="39" y="32"/>
                    <a:pt x="35" y="42"/>
                  </a:cubicBezTo>
                  <a:cubicBezTo>
                    <a:pt x="32" y="51"/>
                    <a:pt x="29" y="60"/>
                    <a:pt x="26" y="69"/>
                  </a:cubicBezTo>
                  <a:cubicBezTo>
                    <a:pt x="23" y="77"/>
                    <a:pt x="20" y="84"/>
                    <a:pt x="18" y="92"/>
                  </a:cubicBezTo>
                  <a:cubicBezTo>
                    <a:pt x="15" y="99"/>
                    <a:pt x="13" y="105"/>
                    <a:pt x="10" y="112"/>
                  </a:cubicBezTo>
                  <a:cubicBezTo>
                    <a:pt x="7" y="110"/>
                    <a:pt x="3" y="109"/>
                    <a:pt x="0" y="107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9" y="79"/>
                    <a:pt x="11" y="72"/>
                    <a:pt x="14" y="63"/>
                  </a:cubicBezTo>
                  <a:cubicBezTo>
                    <a:pt x="17" y="55"/>
                    <a:pt x="19" y="46"/>
                    <a:pt x="22" y="37"/>
                  </a:cubicBezTo>
                  <a:cubicBezTo>
                    <a:pt x="26" y="27"/>
                    <a:pt x="29" y="16"/>
                    <a:pt x="33" y="5"/>
                  </a:cubicBezTo>
                  <a:cubicBezTo>
                    <a:pt x="34" y="2"/>
                    <a:pt x="38" y="0"/>
                    <a:pt x="4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4"/>
            <p:cNvSpPr/>
            <p:nvPr/>
          </p:nvSpPr>
          <p:spPr bwMode="auto">
            <a:xfrm>
              <a:off x="9182101" y="3638550"/>
              <a:ext cx="220663" cy="468313"/>
            </a:xfrm>
            <a:custGeom>
              <a:avLst/>
              <a:gdLst>
                <a:gd name="T0" fmla="*/ 46 w 52"/>
                <a:gd name="T1" fmla="*/ 2 h 110"/>
                <a:gd name="T2" fmla="*/ 46 w 52"/>
                <a:gd name="T3" fmla="*/ 2 h 110"/>
                <a:gd name="T4" fmla="*/ 51 w 52"/>
                <a:gd name="T5" fmla="*/ 11 h 110"/>
                <a:gd name="T6" fmla="*/ 39 w 52"/>
                <a:gd name="T7" fmla="*/ 42 h 110"/>
                <a:gd name="T8" fmla="*/ 28 w 52"/>
                <a:gd name="T9" fmla="*/ 68 h 110"/>
                <a:gd name="T10" fmla="*/ 19 w 52"/>
                <a:gd name="T11" fmla="*/ 90 h 110"/>
                <a:gd name="T12" fmla="*/ 11 w 52"/>
                <a:gd name="T13" fmla="*/ 110 h 110"/>
                <a:gd name="T14" fmla="*/ 0 w 52"/>
                <a:gd name="T15" fmla="*/ 106 h 110"/>
                <a:gd name="T16" fmla="*/ 8 w 52"/>
                <a:gd name="T17" fmla="*/ 86 h 110"/>
                <a:gd name="T18" fmla="*/ 16 w 52"/>
                <a:gd name="T19" fmla="*/ 63 h 110"/>
                <a:gd name="T20" fmla="*/ 25 w 52"/>
                <a:gd name="T21" fmla="*/ 36 h 110"/>
                <a:gd name="T22" fmla="*/ 37 w 52"/>
                <a:gd name="T23" fmla="*/ 5 h 110"/>
                <a:gd name="T24" fmla="*/ 46 w 52"/>
                <a:gd name="T2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0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50" y="3"/>
                    <a:pt x="52" y="8"/>
                    <a:pt x="51" y="11"/>
                  </a:cubicBezTo>
                  <a:cubicBezTo>
                    <a:pt x="46" y="22"/>
                    <a:pt x="42" y="32"/>
                    <a:pt x="39" y="42"/>
                  </a:cubicBezTo>
                  <a:cubicBezTo>
                    <a:pt x="35" y="51"/>
                    <a:pt x="31" y="59"/>
                    <a:pt x="28" y="68"/>
                  </a:cubicBezTo>
                  <a:cubicBezTo>
                    <a:pt x="25" y="76"/>
                    <a:pt x="22" y="83"/>
                    <a:pt x="19" y="90"/>
                  </a:cubicBezTo>
                  <a:cubicBezTo>
                    <a:pt x="16" y="97"/>
                    <a:pt x="13" y="104"/>
                    <a:pt x="11" y="110"/>
                  </a:cubicBezTo>
                  <a:cubicBezTo>
                    <a:pt x="7" y="109"/>
                    <a:pt x="4" y="107"/>
                    <a:pt x="0" y="106"/>
                  </a:cubicBezTo>
                  <a:cubicBezTo>
                    <a:pt x="3" y="99"/>
                    <a:pt x="5" y="93"/>
                    <a:pt x="8" y="86"/>
                  </a:cubicBezTo>
                  <a:cubicBezTo>
                    <a:pt x="10" y="78"/>
                    <a:pt x="13" y="71"/>
                    <a:pt x="16" y="63"/>
                  </a:cubicBezTo>
                  <a:cubicBezTo>
                    <a:pt x="19" y="54"/>
                    <a:pt x="22" y="45"/>
                    <a:pt x="25" y="36"/>
                  </a:cubicBezTo>
                  <a:cubicBezTo>
                    <a:pt x="29" y="26"/>
                    <a:pt x="33" y="16"/>
                    <a:pt x="37" y="5"/>
                  </a:cubicBezTo>
                  <a:cubicBezTo>
                    <a:pt x="38" y="2"/>
                    <a:pt x="42" y="0"/>
                    <a:pt x="46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5"/>
            <p:cNvSpPr/>
            <p:nvPr/>
          </p:nvSpPr>
          <p:spPr bwMode="auto">
            <a:xfrm>
              <a:off x="9228139" y="3663950"/>
              <a:ext cx="233363" cy="463550"/>
            </a:xfrm>
            <a:custGeom>
              <a:avLst/>
              <a:gdLst>
                <a:gd name="T0" fmla="*/ 50 w 55"/>
                <a:gd name="T1" fmla="*/ 2 h 109"/>
                <a:gd name="T2" fmla="*/ 50 w 55"/>
                <a:gd name="T3" fmla="*/ 2 h 109"/>
                <a:gd name="T4" fmla="*/ 54 w 55"/>
                <a:gd name="T5" fmla="*/ 11 h 109"/>
                <a:gd name="T6" fmla="*/ 41 w 55"/>
                <a:gd name="T7" fmla="*/ 41 h 109"/>
                <a:gd name="T8" fmla="*/ 29 w 55"/>
                <a:gd name="T9" fmla="*/ 67 h 109"/>
                <a:gd name="T10" fmla="*/ 19 w 55"/>
                <a:gd name="T11" fmla="*/ 89 h 109"/>
                <a:gd name="T12" fmla="*/ 11 w 55"/>
                <a:gd name="T13" fmla="*/ 109 h 109"/>
                <a:gd name="T14" fmla="*/ 0 w 55"/>
                <a:gd name="T15" fmla="*/ 104 h 109"/>
                <a:gd name="T16" fmla="*/ 8 w 55"/>
                <a:gd name="T17" fmla="*/ 84 h 109"/>
                <a:gd name="T18" fmla="*/ 17 w 55"/>
                <a:gd name="T19" fmla="*/ 62 h 109"/>
                <a:gd name="T20" fmla="*/ 28 w 55"/>
                <a:gd name="T21" fmla="*/ 36 h 109"/>
                <a:gd name="T22" fmla="*/ 40 w 55"/>
                <a:gd name="T23" fmla="*/ 5 h 109"/>
                <a:gd name="T24" fmla="*/ 50 w 55"/>
                <a:gd name="T2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9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4" y="3"/>
                    <a:pt x="55" y="8"/>
                    <a:pt x="54" y="11"/>
                  </a:cubicBezTo>
                  <a:cubicBezTo>
                    <a:pt x="49" y="22"/>
                    <a:pt x="45" y="32"/>
                    <a:pt x="41" y="41"/>
                  </a:cubicBezTo>
                  <a:cubicBezTo>
                    <a:pt x="37" y="50"/>
                    <a:pt x="33" y="59"/>
                    <a:pt x="29" y="67"/>
                  </a:cubicBezTo>
                  <a:cubicBezTo>
                    <a:pt x="26" y="75"/>
                    <a:pt x="23" y="82"/>
                    <a:pt x="19" y="89"/>
                  </a:cubicBezTo>
                  <a:cubicBezTo>
                    <a:pt x="16" y="96"/>
                    <a:pt x="13" y="103"/>
                    <a:pt x="11" y="109"/>
                  </a:cubicBezTo>
                  <a:cubicBezTo>
                    <a:pt x="7" y="107"/>
                    <a:pt x="3" y="106"/>
                    <a:pt x="0" y="104"/>
                  </a:cubicBezTo>
                  <a:cubicBezTo>
                    <a:pt x="2" y="98"/>
                    <a:pt x="5" y="91"/>
                    <a:pt x="8" y="84"/>
                  </a:cubicBezTo>
                  <a:cubicBezTo>
                    <a:pt x="11" y="77"/>
                    <a:pt x="14" y="70"/>
                    <a:pt x="17" y="62"/>
                  </a:cubicBezTo>
                  <a:cubicBezTo>
                    <a:pt x="20" y="53"/>
                    <a:pt x="24" y="45"/>
                    <a:pt x="28" y="36"/>
                  </a:cubicBezTo>
                  <a:cubicBezTo>
                    <a:pt x="31" y="26"/>
                    <a:pt x="35" y="16"/>
                    <a:pt x="40" y="5"/>
                  </a:cubicBezTo>
                  <a:cubicBezTo>
                    <a:pt x="41" y="2"/>
                    <a:pt x="46" y="0"/>
                    <a:pt x="50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9275764" y="3689350"/>
              <a:ext cx="249238" cy="455613"/>
            </a:xfrm>
            <a:custGeom>
              <a:avLst/>
              <a:gdLst>
                <a:gd name="T0" fmla="*/ 53 w 59"/>
                <a:gd name="T1" fmla="*/ 2 h 107"/>
                <a:gd name="T2" fmla="*/ 53 w 59"/>
                <a:gd name="T3" fmla="*/ 2 h 107"/>
                <a:gd name="T4" fmla="*/ 57 w 59"/>
                <a:gd name="T5" fmla="*/ 11 h 107"/>
                <a:gd name="T6" fmla="*/ 43 w 59"/>
                <a:gd name="T7" fmla="*/ 41 h 107"/>
                <a:gd name="T8" fmla="*/ 30 w 59"/>
                <a:gd name="T9" fmla="*/ 66 h 107"/>
                <a:gd name="T10" fmla="*/ 20 w 59"/>
                <a:gd name="T11" fmla="*/ 88 h 107"/>
                <a:gd name="T12" fmla="*/ 10 w 59"/>
                <a:gd name="T13" fmla="*/ 107 h 107"/>
                <a:gd name="T14" fmla="*/ 0 w 59"/>
                <a:gd name="T15" fmla="*/ 103 h 107"/>
                <a:gd name="T16" fmla="*/ 8 w 59"/>
                <a:gd name="T17" fmla="*/ 83 h 107"/>
                <a:gd name="T18" fmla="*/ 18 w 59"/>
                <a:gd name="T19" fmla="*/ 61 h 107"/>
                <a:gd name="T20" fmla="*/ 30 w 59"/>
                <a:gd name="T21" fmla="*/ 35 h 107"/>
                <a:gd name="T22" fmla="*/ 43 w 59"/>
                <a:gd name="T23" fmla="*/ 5 h 107"/>
                <a:gd name="T24" fmla="*/ 53 w 59"/>
                <a:gd name="T2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07">
                  <a:moveTo>
                    <a:pt x="53" y="2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7" y="3"/>
                    <a:pt x="59" y="8"/>
                    <a:pt x="57" y="11"/>
                  </a:cubicBezTo>
                  <a:cubicBezTo>
                    <a:pt x="52" y="22"/>
                    <a:pt x="47" y="31"/>
                    <a:pt x="43" y="41"/>
                  </a:cubicBezTo>
                  <a:cubicBezTo>
                    <a:pt x="38" y="50"/>
                    <a:pt x="34" y="58"/>
                    <a:pt x="30" y="66"/>
                  </a:cubicBezTo>
                  <a:cubicBezTo>
                    <a:pt x="27" y="74"/>
                    <a:pt x="23" y="81"/>
                    <a:pt x="20" y="88"/>
                  </a:cubicBezTo>
                  <a:cubicBezTo>
                    <a:pt x="16" y="95"/>
                    <a:pt x="13" y="101"/>
                    <a:pt x="10" y="107"/>
                  </a:cubicBezTo>
                  <a:cubicBezTo>
                    <a:pt x="7" y="106"/>
                    <a:pt x="3" y="104"/>
                    <a:pt x="0" y="103"/>
                  </a:cubicBezTo>
                  <a:cubicBezTo>
                    <a:pt x="2" y="97"/>
                    <a:pt x="5" y="90"/>
                    <a:pt x="8" y="83"/>
                  </a:cubicBezTo>
                  <a:cubicBezTo>
                    <a:pt x="12" y="76"/>
                    <a:pt x="15" y="69"/>
                    <a:pt x="18" y="61"/>
                  </a:cubicBezTo>
                  <a:cubicBezTo>
                    <a:pt x="22" y="53"/>
                    <a:pt x="26" y="44"/>
                    <a:pt x="30" y="35"/>
                  </a:cubicBezTo>
                  <a:cubicBezTo>
                    <a:pt x="34" y="26"/>
                    <a:pt x="38" y="16"/>
                    <a:pt x="43" y="5"/>
                  </a:cubicBezTo>
                  <a:cubicBezTo>
                    <a:pt x="44" y="2"/>
                    <a:pt x="49" y="0"/>
                    <a:pt x="53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7"/>
            <p:cNvSpPr/>
            <p:nvPr/>
          </p:nvSpPr>
          <p:spPr bwMode="auto">
            <a:xfrm>
              <a:off x="9317039" y="3714750"/>
              <a:ext cx="268288" cy="450850"/>
            </a:xfrm>
            <a:custGeom>
              <a:avLst/>
              <a:gdLst>
                <a:gd name="T0" fmla="*/ 57 w 63"/>
                <a:gd name="T1" fmla="*/ 2 h 106"/>
                <a:gd name="T2" fmla="*/ 57 w 63"/>
                <a:gd name="T3" fmla="*/ 2 h 106"/>
                <a:gd name="T4" fmla="*/ 61 w 63"/>
                <a:gd name="T5" fmla="*/ 11 h 106"/>
                <a:gd name="T6" fmla="*/ 46 w 63"/>
                <a:gd name="T7" fmla="*/ 40 h 106"/>
                <a:gd name="T8" fmla="*/ 33 w 63"/>
                <a:gd name="T9" fmla="*/ 65 h 106"/>
                <a:gd name="T10" fmla="*/ 21 w 63"/>
                <a:gd name="T11" fmla="*/ 87 h 106"/>
                <a:gd name="T12" fmla="*/ 11 w 63"/>
                <a:gd name="T13" fmla="*/ 106 h 106"/>
                <a:gd name="T14" fmla="*/ 0 w 63"/>
                <a:gd name="T15" fmla="*/ 101 h 106"/>
                <a:gd name="T16" fmla="*/ 10 w 63"/>
                <a:gd name="T17" fmla="*/ 82 h 106"/>
                <a:gd name="T18" fmla="*/ 20 w 63"/>
                <a:gd name="T19" fmla="*/ 60 h 106"/>
                <a:gd name="T20" fmla="*/ 33 w 63"/>
                <a:gd name="T21" fmla="*/ 35 h 106"/>
                <a:gd name="T22" fmla="*/ 47 w 63"/>
                <a:gd name="T23" fmla="*/ 5 h 106"/>
                <a:gd name="T24" fmla="*/ 57 w 63"/>
                <a:gd name="T2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61" y="3"/>
                    <a:pt x="63" y="8"/>
                    <a:pt x="61" y="11"/>
                  </a:cubicBezTo>
                  <a:cubicBezTo>
                    <a:pt x="56" y="21"/>
                    <a:pt x="51" y="31"/>
                    <a:pt x="46" y="40"/>
                  </a:cubicBezTo>
                  <a:cubicBezTo>
                    <a:pt x="41" y="49"/>
                    <a:pt x="37" y="57"/>
                    <a:pt x="33" y="65"/>
                  </a:cubicBezTo>
                  <a:cubicBezTo>
                    <a:pt x="29" y="73"/>
                    <a:pt x="25" y="80"/>
                    <a:pt x="21" y="87"/>
                  </a:cubicBezTo>
                  <a:cubicBezTo>
                    <a:pt x="18" y="94"/>
                    <a:pt x="14" y="100"/>
                    <a:pt x="11" y="106"/>
                  </a:cubicBezTo>
                  <a:cubicBezTo>
                    <a:pt x="7" y="104"/>
                    <a:pt x="4" y="103"/>
                    <a:pt x="0" y="101"/>
                  </a:cubicBezTo>
                  <a:cubicBezTo>
                    <a:pt x="3" y="95"/>
                    <a:pt x="6" y="89"/>
                    <a:pt x="10" y="82"/>
                  </a:cubicBezTo>
                  <a:cubicBezTo>
                    <a:pt x="13" y="75"/>
                    <a:pt x="17" y="68"/>
                    <a:pt x="20" y="60"/>
                  </a:cubicBezTo>
                  <a:cubicBezTo>
                    <a:pt x="24" y="52"/>
                    <a:pt x="28" y="44"/>
                    <a:pt x="33" y="35"/>
                  </a:cubicBezTo>
                  <a:cubicBezTo>
                    <a:pt x="37" y="25"/>
                    <a:pt x="42" y="16"/>
                    <a:pt x="47" y="5"/>
                  </a:cubicBezTo>
                  <a:cubicBezTo>
                    <a:pt x="49" y="2"/>
                    <a:pt x="53" y="0"/>
                    <a:pt x="57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8"/>
            <p:cNvSpPr/>
            <p:nvPr/>
          </p:nvSpPr>
          <p:spPr bwMode="auto">
            <a:xfrm>
              <a:off x="9364664" y="3741738"/>
              <a:ext cx="279400" cy="441325"/>
            </a:xfrm>
            <a:custGeom>
              <a:avLst/>
              <a:gdLst>
                <a:gd name="T0" fmla="*/ 61 w 66"/>
                <a:gd name="T1" fmla="*/ 2 h 104"/>
                <a:gd name="T2" fmla="*/ 61 w 66"/>
                <a:gd name="T3" fmla="*/ 2 h 104"/>
                <a:gd name="T4" fmla="*/ 64 w 66"/>
                <a:gd name="T5" fmla="*/ 11 h 104"/>
                <a:gd name="T6" fmla="*/ 48 w 66"/>
                <a:gd name="T7" fmla="*/ 40 h 104"/>
                <a:gd name="T8" fmla="*/ 34 w 66"/>
                <a:gd name="T9" fmla="*/ 64 h 104"/>
                <a:gd name="T10" fmla="*/ 21 w 66"/>
                <a:gd name="T11" fmla="*/ 86 h 104"/>
                <a:gd name="T12" fmla="*/ 11 w 66"/>
                <a:gd name="T13" fmla="*/ 104 h 104"/>
                <a:gd name="T14" fmla="*/ 0 w 66"/>
                <a:gd name="T15" fmla="*/ 100 h 104"/>
                <a:gd name="T16" fmla="*/ 10 w 66"/>
                <a:gd name="T17" fmla="*/ 81 h 104"/>
                <a:gd name="T18" fmla="*/ 22 w 66"/>
                <a:gd name="T19" fmla="*/ 59 h 104"/>
                <a:gd name="T20" fmla="*/ 35 w 66"/>
                <a:gd name="T21" fmla="*/ 34 h 104"/>
                <a:gd name="T22" fmla="*/ 50 w 66"/>
                <a:gd name="T23" fmla="*/ 5 h 104"/>
                <a:gd name="T24" fmla="*/ 61 w 66"/>
                <a:gd name="T2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5" y="3"/>
                    <a:pt x="66" y="8"/>
                    <a:pt x="64" y="11"/>
                  </a:cubicBezTo>
                  <a:cubicBezTo>
                    <a:pt x="58" y="21"/>
                    <a:pt x="53" y="31"/>
                    <a:pt x="48" y="40"/>
                  </a:cubicBezTo>
                  <a:cubicBezTo>
                    <a:pt x="43" y="48"/>
                    <a:pt x="38" y="56"/>
                    <a:pt x="34" y="64"/>
                  </a:cubicBezTo>
                  <a:cubicBezTo>
                    <a:pt x="29" y="72"/>
                    <a:pt x="25" y="79"/>
                    <a:pt x="21" y="86"/>
                  </a:cubicBezTo>
                  <a:cubicBezTo>
                    <a:pt x="18" y="92"/>
                    <a:pt x="14" y="98"/>
                    <a:pt x="11" y="104"/>
                  </a:cubicBezTo>
                  <a:cubicBezTo>
                    <a:pt x="7" y="103"/>
                    <a:pt x="4" y="101"/>
                    <a:pt x="0" y="100"/>
                  </a:cubicBezTo>
                  <a:cubicBezTo>
                    <a:pt x="3" y="94"/>
                    <a:pt x="7" y="88"/>
                    <a:pt x="10" y="81"/>
                  </a:cubicBezTo>
                  <a:cubicBezTo>
                    <a:pt x="14" y="74"/>
                    <a:pt x="18" y="67"/>
                    <a:pt x="22" y="59"/>
                  </a:cubicBezTo>
                  <a:cubicBezTo>
                    <a:pt x="26" y="51"/>
                    <a:pt x="30" y="43"/>
                    <a:pt x="35" y="34"/>
                  </a:cubicBezTo>
                  <a:cubicBezTo>
                    <a:pt x="40" y="25"/>
                    <a:pt x="45" y="15"/>
                    <a:pt x="50" y="5"/>
                  </a:cubicBezTo>
                  <a:cubicBezTo>
                    <a:pt x="52" y="2"/>
                    <a:pt x="57" y="0"/>
                    <a:pt x="61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9"/>
            <p:cNvSpPr/>
            <p:nvPr/>
          </p:nvSpPr>
          <p:spPr bwMode="auto">
            <a:xfrm>
              <a:off x="9410701" y="3767138"/>
              <a:ext cx="293688" cy="436563"/>
            </a:xfrm>
            <a:custGeom>
              <a:avLst/>
              <a:gdLst>
                <a:gd name="T0" fmla="*/ 64 w 69"/>
                <a:gd name="T1" fmla="*/ 2 h 103"/>
                <a:gd name="T2" fmla="*/ 64 w 69"/>
                <a:gd name="T3" fmla="*/ 2 h 103"/>
                <a:gd name="T4" fmla="*/ 67 w 69"/>
                <a:gd name="T5" fmla="*/ 11 h 103"/>
                <a:gd name="T6" fmla="*/ 50 w 69"/>
                <a:gd name="T7" fmla="*/ 39 h 103"/>
                <a:gd name="T8" fmla="*/ 35 w 69"/>
                <a:gd name="T9" fmla="*/ 63 h 103"/>
                <a:gd name="T10" fmla="*/ 22 w 69"/>
                <a:gd name="T11" fmla="*/ 84 h 103"/>
                <a:gd name="T12" fmla="*/ 10 w 69"/>
                <a:gd name="T13" fmla="*/ 103 h 103"/>
                <a:gd name="T14" fmla="*/ 0 w 69"/>
                <a:gd name="T15" fmla="*/ 98 h 103"/>
                <a:gd name="T16" fmla="*/ 10 w 69"/>
                <a:gd name="T17" fmla="*/ 80 h 103"/>
                <a:gd name="T18" fmla="*/ 23 w 69"/>
                <a:gd name="T19" fmla="*/ 58 h 103"/>
                <a:gd name="T20" fmla="*/ 37 w 69"/>
                <a:gd name="T21" fmla="*/ 34 h 103"/>
                <a:gd name="T22" fmla="*/ 53 w 69"/>
                <a:gd name="T23" fmla="*/ 5 h 103"/>
                <a:gd name="T24" fmla="*/ 64 w 69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3">
                  <a:moveTo>
                    <a:pt x="64" y="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8" y="4"/>
                    <a:pt x="69" y="8"/>
                    <a:pt x="67" y="11"/>
                  </a:cubicBezTo>
                  <a:cubicBezTo>
                    <a:pt x="61" y="21"/>
                    <a:pt x="55" y="30"/>
                    <a:pt x="50" y="39"/>
                  </a:cubicBezTo>
                  <a:cubicBezTo>
                    <a:pt x="45" y="48"/>
                    <a:pt x="40" y="56"/>
                    <a:pt x="35" y="63"/>
                  </a:cubicBezTo>
                  <a:cubicBezTo>
                    <a:pt x="30" y="71"/>
                    <a:pt x="26" y="78"/>
                    <a:pt x="22" y="84"/>
                  </a:cubicBezTo>
                  <a:cubicBezTo>
                    <a:pt x="18" y="91"/>
                    <a:pt x="14" y="97"/>
                    <a:pt x="10" y="103"/>
                  </a:cubicBezTo>
                  <a:cubicBezTo>
                    <a:pt x="7" y="101"/>
                    <a:pt x="3" y="100"/>
                    <a:pt x="0" y="98"/>
                  </a:cubicBezTo>
                  <a:cubicBezTo>
                    <a:pt x="3" y="92"/>
                    <a:pt x="7" y="86"/>
                    <a:pt x="10" y="80"/>
                  </a:cubicBezTo>
                  <a:cubicBezTo>
                    <a:pt x="14" y="73"/>
                    <a:pt x="18" y="66"/>
                    <a:pt x="23" y="58"/>
                  </a:cubicBezTo>
                  <a:cubicBezTo>
                    <a:pt x="27" y="50"/>
                    <a:pt x="32" y="42"/>
                    <a:pt x="37" y="34"/>
                  </a:cubicBezTo>
                  <a:cubicBezTo>
                    <a:pt x="42" y="25"/>
                    <a:pt x="47" y="15"/>
                    <a:pt x="53" y="5"/>
                  </a:cubicBezTo>
                  <a:cubicBezTo>
                    <a:pt x="55" y="2"/>
                    <a:pt x="60" y="0"/>
                    <a:pt x="64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0"/>
            <p:cNvSpPr/>
            <p:nvPr/>
          </p:nvSpPr>
          <p:spPr bwMode="auto">
            <a:xfrm>
              <a:off x="9453564" y="3792538"/>
              <a:ext cx="314325" cy="428625"/>
            </a:xfrm>
            <a:custGeom>
              <a:avLst/>
              <a:gdLst>
                <a:gd name="T0" fmla="*/ 68 w 74"/>
                <a:gd name="T1" fmla="*/ 2 h 101"/>
                <a:gd name="T2" fmla="*/ 68 w 74"/>
                <a:gd name="T3" fmla="*/ 2 h 101"/>
                <a:gd name="T4" fmla="*/ 71 w 74"/>
                <a:gd name="T5" fmla="*/ 11 h 101"/>
                <a:gd name="T6" fmla="*/ 53 w 74"/>
                <a:gd name="T7" fmla="*/ 39 h 101"/>
                <a:gd name="T8" fmla="*/ 37 w 74"/>
                <a:gd name="T9" fmla="*/ 63 h 101"/>
                <a:gd name="T10" fmla="*/ 23 w 74"/>
                <a:gd name="T11" fmla="*/ 83 h 101"/>
                <a:gd name="T12" fmla="*/ 11 w 74"/>
                <a:gd name="T13" fmla="*/ 101 h 101"/>
                <a:gd name="T14" fmla="*/ 0 w 74"/>
                <a:gd name="T15" fmla="*/ 97 h 101"/>
                <a:gd name="T16" fmla="*/ 12 w 74"/>
                <a:gd name="T17" fmla="*/ 78 h 101"/>
                <a:gd name="T18" fmla="*/ 25 w 74"/>
                <a:gd name="T19" fmla="*/ 57 h 101"/>
                <a:gd name="T20" fmla="*/ 40 w 74"/>
                <a:gd name="T21" fmla="*/ 33 h 101"/>
                <a:gd name="T22" fmla="*/ 57 w 74"/>
                <a:gd name="T23" fmla="*/ 5 h 101"/>
                <a:gd name="T24" fmla="*/ 68 w 74"/>
                <a:gd name="T2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1">
                  <a:moveTo>
                    <a:pt x="68" y="2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72" y="4"/>
                    <a:pt x="74" y="8"/>
                    <a:pt x="71" y="11"/>
                  </a:cubicBezTo>
                  <a:cubicBezTo>
                    <a:pt x="65" y="21"/>
                    <a:pt x="59" y="30"/>
                    <a:pt x="53" y="39"/>
                  </a:cubicBezTo>
                  <a:cubicBezTo>
                    <a:pt x="47" y="47"/>
                    <a:pt x="42" y="55"/>
                    <a:pt x="37" y="63"/>
                  </a:cubicBezTo>
                  <a:cubicBezTo>
                    <a:pt x="32" y="70"/>
                    <a:pt x="28" y="77"/>
                    <a:pt x="23" y="83"/>
                  </a:cubicBezTo>
                  <a:cubicBezTo>
                    <a:pt x="19" y="90"/>
                    <a:pt x="15" y="96"/>
                    <a:pt x="11" y="101"/>
                  </a:cubicBezTo>
                  <a:cubicBezTo>
                    <a:pt x="8" y="100"/>
                    <a:pt x="4" y="98"/>
                    <a:pt x="0" y="97"/>
                  </a:cubicBezTo>
                  <a:cubicBezTo>
                    <a:pt x="4" y="91"/>
                    <a:pt x="8" y="85"/>
                    <a:pt x="12" y="78"/>
                  </a:cubicBezTo>
                  <a:cubicBezTo>
                    <a:pt x="16" y="72"/>
                    <a:pt x="20" y="65"/>
                    <a:pt x="25" y="57"/>
                  </a:cubicBezTo>
                  <a:cubicBezTo>
                    <a:pt x="30" y="50"/>
                    <a:pt x="35" y="42"/>
                    <a:pt x="40" y="33"/>
                  </a:cubicBezTo>
                  <a:cubicBezTo>
                    <a:pt x="45" y="24"/>
                    <a:pt x="51" y="15"/>
                    <a:pt x="57" y="5"/>
                  </a:cubicBezTo>
                  <a:cubicBezTo>
                    <a:pt x="59" y="2"/>
                    <a:pt x="64" y="0"/>
                    <a:pt x="68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1"/>
            <p:cNvSpPr/>
            <p:nvPr/>
          </p:nvSpPr>
          <p:spPr bwMode="auto">
            <a:xfrm>
              <a:off x="9499601" y="3817938"/>
              <a:ext cx="327025" cy="423863"/>
            </a:xfrm>
            <a:custGeom>
              <a:avLst/>
              <a:gdLst>
                <a:gd name="T0" fmla="*/ 72 w 77"/>
                <a:gd name="T1" fmla="*/ 2 h 100"/>
                <a:gd name="T2" fmla="*/ 72 w 77"/>
                <a:gd name="T3" fmla="*/ 2 h 100"/>
                <a:gd name="T4" fmla="*/ 75 w 77"/>
                <a:gd name="T5" fmla="*/ 11 h 100"/>
                <a:gd name="T6" fmla="*/ 55 w 77"/>
                <a:gd name="T7" fmla="*/ 38 h 100"/>
                <a:gd name="T8" fmla="*/ 38 w 77"/>
                <a:gd name="T9" fmla="*/ 62 h 100"/>
                <a:gd name="T10" fmla="*/ 24 w 77"/>
                <a:gd name="T11" fmla="*/ 82 h 100"/>
                <a:gd name="T12" fmla="*/ 11 w 77"/>
                <a:gd name="T13" fmla="*/ 100 h 100"/>
                <a:gd name="T14" fmla="*/ 0 w 77"/>
                <a:gd name="T15" fmla="*/ 95 h 100"/>
                <a:gd name="T16" fmla="*/ 12 w 77"/>
                <a:gd name="T17" fmla="*/ 77 h 100"/>
                <a:gd name="T18" fmla="*/ 26 w 77"/>
                <a:gd name="T19" fmla="*/ 57 h 100"/>
                <a:gd name="T20" fmla="*/ 42 w 77"/>
                <a:gd name="T21" fmla="*/ 33 h 100"/>
                <a:gd name="T22" fmla="*/ 60 w 77"/>
                <a:gd name="T23" fmla="*/ 5 h 100"/>
                <a:gd name="T24" fmla="*/ 72 w 77"/>
                <a:gd name="T2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0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6" y="4"/>
                    <a:pt x="77" y="8"/>
                    <a:pt x="75" y="11"/>
                  </a:cubicBezTo>
                  <a:cubicBezTo>
                    <a:pt x="68" y="21"/>
                    <a:pt x="61" y="30"/>
                    <a:pt x="55" y="38"/>
                  </a:cubicBezTo>
                  <a:cubicBezTo>
                    <a:pt x="49" y="46"/>
                    <a:pt x="44" y="54"/>
                    <a:pt x="38" y="62"/>
                  </a:cubicBezTo>
                  <a:cubicBezTo>
                    <a:pt x="33" y="69"/>
                    <a:pt x="28" y="76"/>
                    <a:pt x="24" y="82"/>
                  </a:cubicBezTo>
                  <a:cubicBezTo>
                    <a:pt x="19" y="88"/>
                    <a:pt x="15" y="94"/>
                    <a:pt x="11" y="100"/>
                  </a:cubicBezTo>
                  <a:cubicBezTo>
                    <a:pt x="7" y="98"/>
                    <a:pt x="4" y="97"/>
                    <a:pt x="0" y="95"/>
                  </a:cubicBezTo>
                  <a:cubicBezTo>
                    <a:pt x="4" y="90"/>
                    <a:pt x="8" y="84"/>
                    <a:pt x="12" y="77"/>
                  </a:cubicBezTo>
                  <a:cubicBezTo>
                    <a:pt x="17" y="71"/>
                    <a:pt x="21" y="64"/>
                    <a:pt x="26" y="57"/>
                  </a:cubicBezTo>
                  <a:cubicBezTo>
                    <a:pt x="31" y="49"/>
                    <a:pt x="36" y="41"/>
                    <a:pt x="42" y="33"/>
                  </a:cubicBezTo>
                  <a:cubicBezTo>
                    <a:pt x="48" y="24"/>
                    <a:pt x="54" y="15"/>
                    <a:pt x="60" y="5"/>
                  </a:cubicBezTo>
                  <a:cubicBezTo>
                    <a:pt x="63" y="2"/>
                    <a:pt x="68" y="0"/>
                    <a:pt x="7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2"/>
            <p:cNvSpPr/>
            <p:nvPr/>
          </p:nvSpPr>
          <p:spPr bwMode="auto">
            <a:xfrm>
              <a:off x="9547226" y="3843338"/>
              <a:ext cx="339725" cy="419100"/>
            </a:xfrm>
            <a:custGeom>
              <a:avLst/>
              <a:gdLst>
                <a:gd name="T0" fmla="*/ 75 w 80"/>
                <a:gd name="T1" fmla="*/ 2 h 99"/>
                <a:gd name="T2" fmla="*/ 75 w 80"/>
                <a:gd name="T3" fmla="*/ 2 h 99"/>
                <a:gd name="T4" fmla="*/ 78 w 80"/>
                <a:gd name="T5" fmla="*/ 11 h 99"/>
                <a:gd name="T6" fmla="*/ 57 w 80"/>
                <a:gd name="T7" fmla="*/ 38 h 99"/>
                <a:gd name="T8" fmla="*/ 39 w 80"/>
                <a:gd name="T9" fmla="*/ 61 h 99"/>
                <a:gd name="T10" fmla="*/ 24 w 80"/>
                <a:gd name="T11" fmla="*/ 81 h 99"/>
                <a:gd name="T12" fmla="*/ 10 w 80"/>
                <a:gd name="T13" fmla="*/ 99 h 99"/>
                <a:gd name="T14" fmla="*/ 0 w 80"/>
                <a:gd name="T15" fmla="*/ 94 h 99"/>
                <a:gd name="T16" fmla="*/ 13 w 80"/>
                <a:gd name="T17" fmla="*/ 76 h 99"/>
                <a:gd name="T18" fmla="*/ 27 w 80"/>
                <a:gd name="T19" fmla="*/ 56 h 99"/>
                <a:gd name="T20" fmla="*/ 44 w 80"/>
                <a:gd name="T21" fmla="*/ 32 h 99"/>
                <a:gd name="T22" fmla="*/ 64 w 80"/>
                <a:gd name="T23" fmla="*/ 5 h 99"/>
                <a:gd name="T24" fmla="*/ 75 w 80"/>
                <a:gd name="T2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9"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9" y="4"/>
                    <a:pt x="80" y="8"/>
                    <a:pt x="78" y="11"/>
                  </a:cubicBezTo>
                  <a:cubicBezTo>
                    <a:pt x="70" y="20"/>
                    <a:pt x="64" y="29"/>
                    <a:pt x="57" y="38"/>
                  </a:cubicBezTo>
                  <a:cubicBezTo>
                    <a:pt x="51" y="46"/>
                    <a:pt x="45" y="54"/>
                    <a:pt x="39" y="61"/>
                  </a:cubicBezTo>
                  <a:cubicBezTo>
                    <a:pt x="34" y="68"/>
                    <a:pt x="29" y="74"/>
                    <a:pt x="24" y="81"/>
                  </a:cubicBezTo>
                  <a:cubicBezTo>
                    <a:pt x="19" y="87"/>
                    <a:pt x="15" y="93"/>
                    <a:pt x="10" y="99"/>
                  </a:cubicBezTo>
                  <a:cubicBezTo>
                    <a:pt x="7" y="97"/>
                    <a:pt x="3" y="95"/>
                    <a:pt x="0" y="94"/>
                  </a:cubicBezTo>
                  <a:cubicBezTo>
                    <a:pt x="4" y="88"/>
                    <a:pt x="8" y="82"/>
                    <a:pt x="13" y="76"/>
                  </a:cubicBezTo>
                  <a:cubicBezTo>
                    <a:pt x="17" y="70"/>
                    <a:pt x="22" y="63"/>
                    <a:pt x="27" y="56"/>
                  </a:cubicBezTo>
                  <a:cubicBezTo>
                    <a:pt x="33" y="48"/>
                    <a:pt x="38" y="40"/>
                    <a:pt x="44" y="32"/>
                  </a:cubicBezTo>
                  <a:cubicBezTo>
                    <a:pt x="50" y="24"/>
                    <a:pt x="57" y="15"/>
                    <a:pt x="64" y="5"/>
                  </a:cubicBezTo>
                  <a:cubicBezTo>
                    <a:pt x="66" y="2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3"/>
            <p:cNvSpPr/>
            <p:nvPr/>
          </p:nvSpPr>
          <p:spPr bwMode="auto">
            <a:xfrm>
              <a:off x="9588501" y="3868738"/>
              <a:ext cx="361950" cy="411163"/>
            </a:xfrm>
            <a:custGeom>
              <a:avLst/>
              <a:gdLst>
                <a:gd name="T0" fmla="*/ 79 w 85"/>
                <a:gd name="T1" fmla="*/ 2 h 97"/>
                <a:gd name="T2" fmla="*/ 79 w 85"/>
                <a:gd name="T3" fmla="*/ 2 h 97"/>
                <a:gd name="T4" fmla="*/ 82 w 85"/>
                <a:gd name="T5" fmla="*/ 11 h 97"/>
                <a:gd name="T6" fmla="*/ 60 w 85"/>
                <a:gd name="T7" fmla="*/ 37 h 97"/>
                <a:gd name="T8" fmla="*/ 42 w 85"/>
                <a:gd name="T9" fmla="*/ 60 h 97"/>
                <a:gd name="T10" fmla="*/ 25 w 85"/>
                <a:gd name="T11" fmla="*/ 80 h 97"/>
                <a:gd name="T12" fmla="*/ 11 w 85"/>
                <a:gd name="T13" fmla="*/ 97 h 97"/>
                <a:gd name="T14" fmla="*/ 0 w 85"/>
                <a:gd name="T15" fmla="*/ 93 h 97"/>
                <a:gd name="T16" fmla="*/ 14 w 85"/>
                <a:gd name="T17" fmla="*/ 75 h 97"/>
                <a:gd name="T18" fmla="*/ 29 w 85"/>
                <a:gd name="T19" fmla="*/ 55 h 97"/>
                <a:gd name="T20" fmla="*/ 47 w 85"/>
                <a:gd name="T21" fmla="*/ 32 h 97"/>
                <a:gd name="T22" fmla="*/ 68 w 85"/>
                <a:gd name="T23" fmla="*/ 5 h 97"/>
                <a:gd name="T24" fmla="*/ 79 w 85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7"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83" y="4"/>
                    <a:pt x="85" y="8"/>
                    <a:pt x="82" y="11"/>
                  </a:cubicBezTo>
                  <a:cubicBezTo>
                    <a:pt x="74" y="20"/>
                    <a:pt x="67" y="29"/>
                    <a:pt x="60" y="37"/>
                  </a:cubicBezTo>
                  <a:cubicBezTo>
                    <a:pt x="54" y="45"/>
                    <a:pt x="48" y="53"/>
                    <a:pt x="42" y="60"/>
                  </a:cubicBezTo>
                  <a:cubicBezTo>
                    <a:pt x="36" y="67"/>
                    <a:pt x="31" y="73"/>
                    <a:pt x="25" y="80"/>
                  </a:cubicBezTo>
                  <a:cubicBezTo>
                    <a:pt x="20" y="86"/>
                    <a:pt x="16" y="91"/>
                    <a:pt x="11" y="97"/>
                  </a:cubicBezTo>
                  <a:cubicBezTo>
                    <a:pt x="8" y="96"/>
                    <a:pt x="4" y="94"/>
                    <a:pt x="0" y="93"/>
                  </a:cubicBezTo>
                  <a:cubicBezTo>
                    <a:pt x="5" y="87"/>
                    <a:pt x="9" y="81"/>
                    <a:pt x="14" y="75"/>
                  </a:cubicBezTo>
                  <a:cubicBezTo>
                    <a:pt x="19" y="68"/>
                    <a:pt x="24" y="62"/>
                    <a:pt x="29" y="55"/>
                  </a:cubicBezTo>
                  <a:cubicBezTo>
                    <a:pt x="35" y="48"/>
                    <a:pt x="41" y="40"/>
                    <a:pt x="47" y="32"/>
                  </a:cubicBezTo>
                  <a:cubicBezTo>
                    <a:pt x="54" y="23"/>
                    <a:pt x="60" y="14"/>
                    <a:pt x="68" y="5"/>
                  </a:cubicBezTo>
                  <a:cubicBezTo>
                    <a:pt x="70" y="2"/>
                    <a:pt x="75" y="0"/>
                    <a:pt x="79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4"/>
            <p:cNvSpPr/>
            <p:nvPr/>
          </p:nvSpPr>
          <p:spPr bwMode="auto">
            <a:xfrm>
              <a:off x="9240839" y="3417888"/>
              <a:ext cx="755650" cy="446088"/>
            </a:xfrm>
            <a:custGeom>
              <a:avLst/>
              <a:gdLst>
                <a:gd name="T0" fmla="*/ 0 w 178"/>
                <a:gd name="T1" fmla="*/ 9 h 105"/>
                <a:gd name="T2" fmla="*/ 26 w 178"/>
                <a:gd name="T3" fmla="*/ 36 h 105"/>
                <a:gd name="T4" fmla="*/ 92 w 178"/>
                <a:gd name="T5" fmla="*/ 77 h 105"/>
                <a:gd name="T6" fmla="*/ 145 w 178"/>
                <a:gd name="T7" fmla="*/ 94 h 105"/>
                <a:gd name="T8" fmla="*/ 172 w 178"/>
                <a:gd name="T9" fmla="*/ 79 h 105"/>
                <a:gd name="T10" fmla="*/ 84 w 178"/>
                <a:gd name="T11" fmla="*/ 19 h 105"/>
                <a:gd name="T12" fmla="*/ 31 w 178"/>
                <a:gd name="T13" fmla="*/ 6 h 105"/>
                <a:gd name="T14" fmla="*/ 0 w 178"/>
                <a:gd name="T15" fmla="*/ 9 h 105"/>
                <a:gd name="T16" fmla="*/ 0 w 178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05">
                  <a:moveTo>
                    <a:pt x="0" y="9"/>
                  </a:moveTo>
                  <a:cubicBezTo>
                    <a:pt x="12" y="9"/>
                    <a:pt x="8" y="20"/>
                    <a:pt x="26" y="36"/>
                  </a:cubicBezTo>
                  <a:cubicBezTo>
                    <a:pt x="41" y="52"/>
                    <a:pt x="79" y="73"/>
                    <a:pt x="92" y="77"/>
                  </a:cubicBezTo>
                  <a:cubicBezTo>
                    <a:pt x="115" y="85"/>
                    <a:pt x="113" y="78"/>
                    <a:pt x="145" y="94"/>
                  </a:cubicBezTo>
                  <a:cubicBezTo>
                    <a:pt x="165" y="105"/>
                    <a:pt x="178" y="99"/>
                    <a:pt x="172" y="79"/>
                  </a:cubicBezTo>
                  <a:cubicBezTo>
                    <a:pt x="160" y="44"/>
                    <a:pt x="120" y="27"/>
                    <a:pt x="84" y="19"/>
                  </a:cubicBezTo>
                  <a:cubicBezTo>
                    <a:pt x="67" y="16"/>
                    <a:pt x="47" y="14"/>
                    <a:pt x="31" y="6"/>
                  </a:cubicBezTo>
                  <a:cubicBezTo>
                    <a:pt x="19" y="0"/>
                    <a:pt x="6" y="1"/>
                    <a:pt x="0" y="9"/>
                  </a:cubicBezTo>
                  <a:cubicBezTo>
                    <a:pt x="4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5"/>
            <p:cNvSpPr/>
            <p:nvPr/>
          </p:nvSpPr>
          <p:spPr bwMode="auto">
            <a:xfrm>
              <a:off x="8969376" y="3252788"/>
              <a:ext cx="1022350" cy="466725"/>
            </a:xfrm>
            <a:custGeom>
              <a:avLst/>
              <a:gdLst>
                <a:gd name="T0" fmla="*/ 64 w 241"/>
                <a:gd name="T1" fmla="*/ 61 h 110"/>
                <a:gd name="T2" fmla="*/ 101 w 241"/>
                <a:gd name="T3" fmla="*/ 69 h 110"/>
                <a:gd name="T4" fmla="*/ 145 w 241"/>
                <a:gd name="T5" fmla="*/ 87 h 110"/>
                <a:gd name="T6" fmla="*/ 223 w 241"/>
                <a:gd name="T7" fmla="*/ 102 h 110"/>
                <a:gd name="T8" fmla="*/ 229 w 241"/>
                <a:gd name="T9" fmla="*/ 78 h 110"/>
                <a:gd name="T10" fmla="*/ 120 w 241"/>
                <a:gd name="T11" fmla="*/ 8 h 110"/>
                <a:gd name="T12" fmla="*/ 44 w 241"/>
                <a:gd name="T13" fmla="*/ 5 h 110"/>
                <a:gd name="T14" fmla="*/ 9 w 241"/>
                <a:gd name="T15" fmla="*/ 33 h 110"/>
                <a:gd name="T16" fmla="*/ 64 w 241"/>
                <a:gd name="T1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0">
                  <a:moveTo>
                    <a:pt x="64" y="61"/>
                  </a:moveTo>
                  <a:cubicBezTo>
                    <a:pt x="77" y="63"/>
                    <a:pt x="89" y="67"/>
                    <a:pt x="101" y="69"/>
                  </a:cubicBezTo>
                  <a:cubicBezTo>
                    <a:pt x="115" y="71"/>
                    <a:pt x="132" y="81"/>
                    <a:pt x="145" y="87"/>
                  </a:cubicBezTo>
                  <a:cubicBezTo>
                    <a:pt x="197" y="109"/>
                    <a:pt x="203" y="93"/>
                    <a:pt x="223" y="102"/>
                  </a:cubicBezTo>
                  <a:cubicBezTo>
                    <a:pt x="241" y="110"/>
                    <a:pt x="239" y="96"/>
                    <a:pt x="229" y="78"/>
                  </a:cubicBezTo>
                  <a:cubicBezTo>
                    <a:pt x="208" y="40"/>
                    <a:pt x="159" y="23"/>
                    <a:pt x="120" y="8"/>
                  </a:cubicBezTo>
                  <a:cubicBezTo>
                    <a:pt x="98" y="0"/>
                    <a:pt x="65" y="3"/>
                    <a:pt x="44" y="5"/>
                  </a:cubicBezTo>
                  <a:cubicBezTo>
                    <a:pt x="32" y="6"/>
                    <a:pt x="0" y="19"/>
                    <a:pt x="9" y="33"/>
                  </a:cubicBezTo>
                  <a:cubicBezTo>
                    <a:pt x="19" y="50"/>
                    <a:pt x="46" y="58"/>
                    <a:pt x="64" y="61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8994776" y="3336925"/>
              <a:ext cx="938213" cy="377825"/>
            </a:xfrm>
            <a:custGeom>
              <a:avLst/>
              <a:gdLst>
                <a:gd name="T0" fmla="*/ 58 w 221"/>
                <a:gd name="T1" fmla="*/ 41 h 89"/>
                <a:gd name="T2" fmla="*/ 95 w 221"/>
                <a:gd name="T3" fmla="*/ 49 h 89"/>
                <a:gd name="T4" fmla="*/ 139 w 221"/>
                <a:gd name="T5" fmla="*/ 67 h 89"/>
                <a:gd name="T6" fmla="*/ 217 w 221"/>
                <a:gd name="T7" fmla="*/ 82 h 89"/>
                <a:gd name="T8" fmla="*/ 220 w 221"/>
                <a:gd name="T9" fmla="*/ 83 h 89"/>
                <a:gd name="T10" fmla="*/ 219 w 221"/>
                <a:gd name="T11" fmla="*/ 75 h 89"/>
                <a:gd name="T12" fmla="*/ 181 w 221"/>
                <a:gd name="T13" fmla="*/ 74 h 89"/>
                <a:gd name="T14" fmla="*/ 137 w 221"/>
                <a:gd name="T15" fmla="*/ 55 h 89"/>
                <a:gd name="T16" fmla="*/ 69 w 221"/>
                <a:gd name="T17" fmla="*/ 22 h 89"/>
                <a:gd name="T18" fmla="*/ 15 w 221"/>
                <a:gd name="T19" fmla="*/ 13 h 89"/>
                <a:gd name="T20" fmla="*/ 6 w 221"/>
                <a:gd name="T21" fmla="*/ 0 h 89"/>
                <a:gd name="T22" fmla="*/ 3 w 221"/>
                <a:gd name="T23" fmla="*/ 13 h 89"/>
                <a:gd name="T24" fmla="*/ 58 w 221"/>
                <a:gd name="T2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89">
                  <a:moveTo>
                    <a:pt x="58" y="41"/>
                  </a:moveTo>
                  <a:cubicBezTo>
                    <a:pt x="71" y="43"/>
                    <a:pt x="83" y="47"/>
                    <a:pt x="95" y="49"/>
                  </a:cubicBezTo>
                  <a:cubicBezTo>
                    <a:pt x="109" y="51"/>
                    <a:pt x="126" y="61"/>
                    <a:pt x="139" y="67"/>
                  </a:cubicBezTo>
                  <a:cubicBezTo>
                    <a:pt x="191" y="89"/>
                    <a:pt x="197" y="73"/>
                    <a:pt x="217" y="82"/>
                  </a:cubicBezTo>
                  <a:cubicBezTo>
                    <a:pt x="218" y="82"/>
                    <a:pt x="219" y="82"/>
                    <a:pt x="220" y="83"/>
                  </a:cubicBezTo>
                  <a:cubicBezTo>
                    <a:pt x="221" y="79"/>
                    <a:pt x="221" y="76"/>
                    <a:pt x="219" y="75"/>
                  </a:cubicBezTo>
                  <a:cubicBezTo>
                    <a:pt x="215" y="71"/>
                    <a:pt x="196" y="72"/>
                    <a:pt x="181" y="74"/>
                  </a:cubicBezTo>
                  <a:cubicBezTo>
                    <a:pt x="165" y="76"/>
                    <a:pt x="159" y="70"/>
                    <a:pt x="137" y="55"/>
                  </a:cubicBezTo>
                  <a:cubicBezTo>
                    <a:pt x="116" y="41"/>
                    <a:pt x="84" y="21"/>
                    <a:pt x="69" y="22"/>
                  </a:cubicBezTo>
                  <a:cubicBezTo>
                    <a:pt x="53" y="22"/>
                    <a:pt x="32" y="29"/>
                    <a:pt x="15" y="13"/>
                  </a:cubicBezTo>
                  <a:cubicBezTo>
                    <a:pt x="9" y="7"/>
                    <a:pt x="6" y="3"/>
                    <a:pt x="6" y="0"/>
                  </a:cubicBezTo>
                  <a:cubicBezTo>
                    <a:pt x="2" y="4"/>
                    <a:pt x="0" y="9"/>
                    <a:pt x="3" y="13"/>
                  </a:cubicBezTo>
                  <a:cubicBezTo>
                    <a:pt x="13" y="30"/>
                    <a:pt x="40" y="38"/>
                    <a:pt x="58" y="41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9139239" y="3184525"/>
              <a:ext cx="890588" cy="534988"/>
            </a:xfrm>
            <a:custGeom>
              <a:avLst/>
              <a:gdLst>
                <a:gd name="T0" fmla="*/ 66 w 210"/>
                <a:gd name="T1" fmla="*/ 4 h 126"/>
                <a:gd name="T2" fmla="*/ 40 w 210"/>
                <a:gd name="T3" fmla="*/ 0 h 126"/>
                <a:gd name="T4" fmla="*/ 13 w 210"/>
                <a:gd name="T5" fmla="*/ 6 h 126"/>
                <a:gd name="T6" fmla="*/ 3 w 210"/>
                <a:gd name="T7" fmla="*/ 23 h 126"/>
                <a:gd name="T8" fmla="*/ 29 w 210"/>
                <a:gd name="T9" fmla="*/ 36 h 126"/>
                <a:gd name="T10" fmla="*/ 87 w 210"/>
                <a:gd name="T11" fmla="*/ 53 h 126"/>
                <a:gd name="T12" fmla="*/ 171 w 210"/>
                <a:gd name="T13" fmla="*/ 106 h 126"/>
                <a:gd name="T14" fmla="*/ 189 w 210"/>
                <a:gd name="T15" fmla="*/ 123 h 126"/>
                <a:gd name="T16" fmla="*/ 206 w 210"/>
                <a:gd name="T17" fmla="*/ 112 h 126"/>
                <a:gd name="T18" fmla="*/ 193 w 210"/>
                <a:gd name="T19" fmla="*/ 71 h 126"/>
                <a:gd name="T20" fmla="*/ 137 w 210"/>
                <a:gd name="T21" fmla="*/ 31 h 126"/>
                <a:gd name="T22" fmla="*/ 101 w 210"/>
                <a:gd name="T23" fmla="*/ 12 h 126"/>
                <a:gd name="T24" fmla="*/ 82 w 210"/>
                <a:gd name="T25" fmla="*/ 8 h 126"/>
                <a:gd name="T26" fmla="*/ 66 w 210"/>
                <a:gd name="T2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126">
                  <a:moveTo>
                    <a:pt x="66" y="4"/>
                  </a:moveTo>
                  <a:cubicBezTo>
                    <a:pt x="57" y="2"/>
                    <a:pt x="49" y="1"/>
                    <a:pt x="40" y="0"/>
                  </a:cubicBezTo>
                  <a:cubicBezTo>
                    <a:pt x="31" y="0"/>
                    <a:pt x="21" y="1"/>
                    <a:pt x="13" y="6"/>
                  </a:cubicBezTo>
                  <a:cubicBezTo>
                    <a:pt x="7" y="9"/>
                    <a:pt x="0" y="17"/>
                    <a:pt x="3" y="23"/>
                  </a:cubicBezTo>
                  <a:cubicBezTo>
                    <a:pt x="7" y="31"/>
                    <a:pt x="21" y="34"/>
                    <a:pt x="29" y="36"/>
                  </a:cubicBezTo>
                  <a:cubicBezTo>
                    <a:pt x="49" y="41"/>
                    <a:pt x="69" y="45"/>
                    <a:pt x="87" y="53"/>
                  </a:cubicBezTo>
                  <a:cubicBezTo>
                    <a:pt x="105" y="61"/>
                    <a:pt x="164" y="92"/>
                    <a:pt x="171" y="106"/>
                  </a:cubicBezTo>
                  <a:cubicBezTo>
                    <a:pt x="175" y="113"/>
                    <a:pt x="179" y="120"/>
                    <a:pt x="189" y="123"/>
                  </a:cubicBezTo>
                  <a:cubicBezTo>
                    <a:pt x="200" y="126"/>
                    <a:pt x="204" y="121"/>
                    <a:pt x="206" y="112"/>
                  </a:cubicBezTo>
                  <a:cubicBezTo>
                    <a:pt x="210" y="98"/>
                    <a:pt x="203" y="83"/>
                    <a:pt x="193" y="71"/>
                  </a:cubicBezTo>
                  <a:cubicBezTo>
                    <a:pt x="178" y="55"/>
                    <a:pt x="156" y="43"/>
                    <a:pt x="137" y="31"/>
                  </a:cubicBezTo>
                  <a:cubicBezTo>
                    <a:pt x="126" y="23"/>
                    <a:pt x="114" y="16"/>
                    <a:pt x="101" y="12"/>
                  </a:cubicBezTo>
                  <a:cubicBezTo>
                    <a:pt x="94" y="10"/>
                    <a:pt x="89" y="8"/>
                    <a:pt x="82" y="8"/>
                  </a:cubicBezTo>
                  <a:cubicBezTo>
                    <a:pt x="76" y="8"/>
                    <a:pt x="72" y="6"/>
                    <a:pt x="66" y="4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139239" y="3197225"/>
              <a:ext cx="877888" cy="522288"/>
            </a:xfrm>
            <a:custGeom>
              <a:avLst/>
              <a:gdLst>
                <a:gd name="T0" fmla="*/ 19 w 207"/>
                <a:gd name="T1" fmla="*/ 0 h 123"/>
                <a:gd name="T2" fmla="*/ 13 w 207"/>
                <a:gd name="T3" fmla="*/ 3 h 123"/>
                <a:gd name="T4" fmla="*/ 3 w 207"/>
                <a:gd name="T5" fmla="*/ 20 h 123"/>
                <a:gd name="T6" fmla="*/ 29 w 207"/>
                <a:gd name="T7" fmla="*/ 33 h 123"/>
                <a:gd name="T8" fmla="*/ 87 w 207"/>
                <a:gd name="T9" fmla="*/ 50 h 123"/>
                <a:gd name="T10" fmla="*/ 171 w 207"/>
                <a:gd name="T11" fmla="*/ 103 h 123"/>
                <a:gd name="T12" fmla="*/ 189 w 207"/>
                <a:gd name="T13" fmla="*/ 120 h 123"/>
                <a:gd name="T14" fmla="*/ 206 w 207"/>
                <a:gd name="T15" fmla="*/ 109 h 123"/>
                <a:gd name="T16" fmla="*/ 207 w 207"/>
                <a:gd name="T17" fmla="*/ 95 h 123"/>
                <a:gd name="T18" fmla="*/ 199 w 207"/>
                <a:gd name="T19" fmla="*/ 112 h 123"/>
                <a:gd name="T20" fmla="*/ 152 w 207"/>
                <a:gd name="T21" fmla="*/ 78 h 123"/>
                <a:gd name="T22" fmla="*/ 98 w 207"/>
                <a:gd name="T23" fmla="*/ 42 h 123"/>
                <a:gd name="T24" fmla="*/ 65 w 207"/>
                <a:gd name="T25" fmla="*/ 36 h 123"/>
                <a:gd name="T26" fmla="*/ 17 w 207"/>
                <a:gd name="T27" fmla="*/ 14 h 123"/>
                <a:gd name="T28" fmla="*/ 19 w 207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23">
                  <a:moveTo>
                    <a:pt x="19" y="0"/>
                  </a:moveTo>
                  <a:cubicBezTo>
                    <a:pt x="17" y="1"/>
                    <a:pt x="15" y="2"/>
                    <a:pt x="13" y="3"/>
                  </a:cubicBezTo>
                  <a:cubicBezTo>
                    <a:pt x="7" y="6"/>
                    <a:pt x="0" y="14"/>
                    <a:pt x="3" y="20"/>
                  </a:cubicBezTo>
                  <a:cubicBezTo>
                    <a:pt x="7" y="28"/>
                    <a:pt x="21" y="31"/>
                    <a:pt x="29" y="33"/>
                  </a:cubicBezTo>
                  <a:cubicBezTo>
                    <a:pt x="49" y="38"/>
                    <a:pt x="69" y="42"/>
                    <a:pt x="87" y="50"/>
                  </a:cubicBezTo>
                  <a:cubicBezTo>
                    <a:pt x="105" y="58"/>
                    <a:pt x="164" y="89"/>
                    <a:pt x="171" y="103"/>
                  </a:cubicBezTo>
                  <a:cubicBezTo>
                    <a:pt x="175" y="110"/>
                    <a:pt x="179" y="117"/>
                    <a:pt x="189" y="120"/>
                  </a:cubicBezTo>
                  <a:cubicBezTo>
                    <a:pt x="200" y="123"/>
                    <a:pt x="204" y="118"/>
                    <a:pt x="206" y="109"/>
                  </a:cubicBezTo>
                  <a:cubicBezTo>
                    <a:pt x="207" y="105"/>
                    <a:pt x="207" y="100"/>
                    <a:pt x="207" y="95"/>
                  </a:cubicBezTo>
                  <a:cubicBezTo>
                    <a:pt x="207" y="102"/>
                    <a:pt x="204" y="108"/>
                    <a:pt x="199" y="112"/>
                  </a:cubicBezTo>
                  <a:cubicBezTo>
                    <a:pt x="194" y="116"/>
                    <a:pt x="177" y="97"/>
                    <a:pt x="152" y="78"/>
                  </a:cubicBezTo>
                  <a:cubicBezTo>
                    <a:pt x="128" y="58"/>
                    <a:pt x="106" y="48"/>
                    <a:pt x="98" y="42"/>
                  </a:cubicBezTo>
                  <a:cubicBezTo>
                    <a:pt x="90" y="36"/>
                    <a:pt x="79" y="37"/>
                    <a:pt x="65" y="36"/>
                  </a:cubicBezTo>
                  <a:cubicBezTo>
                    <a:pt x="50" y="35"/>
                    <a:pt x="28" y="27"/>
                    <a:pt x="17" y="14"/>
                  </a:cubicBezTo>
                  <a:cubicBezTo>
                    <a:pt x="13" y="9"/>
                    <a:pt x="15" y="4"/>
                    <a:pt x="19" y="0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9432926" y="2870200"/>
              <a:ext cx="479425" cy="476250"/>
            </a:xfrm>
            <a:custGeom>
              <a:avLst/>
              <a:gdLst>
                <a:gd name="T0" fmla="*/ 8 w 113"/>
                <a:gd name="T1" fmla="*/ 70 h 112"/>
                <a:gd name="T2" fmla="*/ 42 w 113"/>
                <a:gd name="T3" fmla="*/ 7 h 112"/>
                <a:gd name="T4" fmla="*/ 105 w 113"/>
                <a:gd name="T5" fmla="*/ 42 h 112"/>
                <a:gd name="T6" fmla="*/ 70 w 113"/>
                <a:gd name="T7" fmla="*/ 105 h 112"/>
                <a:gd name="T8" fmla="*/ 8 w 113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8" y="70"/>
                  </a:moveTo>
                  <a:cubicBezTo>
                    <a:pt x="0" y="43"/>
                    <a:pt x="15" y="15"/>
                    <a:pt x="42" y="7"/>
                  </a:cubicBezTo>
                  <a:cubicBezTo>
                    <a:pt x="69" y="0"/>
                    <a:pt x="97" y="15"/>
                    <a:pt x="105" y="42"/>
                  </a:cubicBezTo>
                  <a:cubicBezTo>
                    <a:pt x="113" y="69"/>
                    <a:pt x="97" y="97"/>
                    <a:pt x="70" y="105"/>
                  </a:cubicBezTo>
                  <a:cubicBezTo>
                    <a:pt x="43" y="112"/>
                    <a:pt x="15" y="97"/>
                    <a:pt x="8" y="70"/>
                  </a:cubicBezTo>
                  <a:close/>
                </a:path>
              </a:pathLst>
            </a:custGeom>
            <a:solidFill>
              <a:srgbClr val="C1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9567864" y="2968625"/>
              <a:ext cx="271463" cy="284163"/>
            </a:xfrm>
            <a:custGeom>
              <a:avLst/>
              <a:gdLst>
                <a:gd name="T0" fmla="*/ 3 w 64"/>
                <a:gd name="T1" fmla="*/ 38 h 67"/>
                <a:gd name="T2" fmla="*/ 27 w 64"/>
                <a:gd name="T3" fmla="*/ 3 h 67"/>
                <a:gd name="T4" fmla="*/ 61 w 64"/>
                <a:gd name="T5" fmla="*/ 29 h 67"/>
                <a:gd name="T6" fmla="*/ 37 w 64"/>
                <a:gd name="T7" fmla="*/ 64 h 67"/>
                <a:gd name="T8" fmla="*/ 3 w 64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3" y="38"/>
                  </a:moveTo>
                  <a:cubicBezTo>
                    <a:pt x="0" y="21"/>
                    <a:pt x="11" y="6"/>
                    <a:pt x="27" y="3"/>
                  </a:cubicBezTo>
                  <a:cubicBezTo>
                    <a:pt x="43" y="0"/>
                    <a:pt x="59" y="12"/>
                    <a:pt x="61" y="29"/>
                  </a:cubicBezTo>
                  <a:cubicBezTo>
                    <a:pt x="64" y="45"/>
                    <a:pt x="53" y="61"/>
                    <a:pt x="37" y="64"/>
                  </a:cubicBezTo>
                  <a:cubicBezTo>
                    <a:pt x="21" y="67"/>
                    <a:pt x="6" y="55"/>
                    <a:pt x="3" y="38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/>
            <p:nvPr/>
          </p:nvSpPr>
          <p:spPr bwMode="auto">
            <a:xfrm>
              <a:off x="9636126" y="3040063"/>
              <a:ext cx="134938" cy="139700"/>
            </a:xfrm>
            <a:custGeom>
              <a:avLst/>
              <a:gdLst>
                <a:gd name="T0" fmla="*/ 2 w 32"/>
                <a:gd name="T1" fmla="*/ 19 h 33"/>
                <a:gd name="T2" fmla="*/ 14 w 32"/>
                <a:gd name="T3" fmla="*/ 1 h 33"/>
                <a:gd name="T4" fmla="*/ 31 w 32"/>
                <a:gd name="T5" fmla="*/ 14 h 33"/>
                <a:gd name="T6" fmla="*/ 19 w 32"/>
                <a:gd name="T7" fmla="*/ 32 h 33"/>
                <a:gd name="T8" fmla="*/ 2 w 32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29" y="6"/>
                    <a:pt x="31" y="14"/>
                  </a:cubicBezTo>
                  <a:cubicBezTo>
                    <a:pt x="32" y="22"/>
                    <a:pt x="27" y="30"/>
                    <a:pt x="19" y="32"/>
                  </a:cubicBezTo>
                  <a:cubicBezTo>
                    <a:pt x="11" y="33"/>
                    <a:pt x="3" y="27"/>
                    <a:pt x="2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36101" y="2913063"/>
              <a:ext cx="369888" cy="433388"/>
            </a:xfrm>
            <a:custGeom>
              <a:avLst/>
              <a:gdLst>
                <a:gd name="T0" fmla="*/ 16 w 87"/>
                <a:gd name="T1" fmla="*/ 54 h 102"/>
                <a:gd name="T2" fmla="*/ 33 w 87"/>
                <a:gd name="T3" fmla="*/ 0 h 102"/>
                <a:gd name="T4" fmla="*/ 7 w 87"/>
                <a:gd name="T5" fmla="*/ 60 h 102"/>
                <a:gd name="T6" fmla="*/ 69 w 87"/>
                <a:gd name="T7" fmla="*/ 95 h 102"/>
                <a:gd name="T8" fmla="*/ 87 w 87"/>
                <a:gd name="T9" fmla="*/ 86 h 102"/>
                <a:gd name="T10" fmla="*/ 79 w 87"/>
                <a:gd name="T11" fmla="*/ 89 h 102"/>
                <a:gd name="T12" fmla="*/ 16 w 87"/>
                <a:gd name="T13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2">
                  <a:moveTo>
                    <a:pt x="16" y="54"/>
                  </a:moveTo>
                  <a:cubicBezTo>
                    <a:pt x="10" y="34"/>
                    <a:pt x="18" y="13"/>
                    <a:pt x="33" y="0"/>
                  </a:cubicBezTo>
                  <a:cubicBezTo>
                    <a:pt x="11" y="11"/>
                    <a:pt x="0" y="36"/>
                    <a:pt x="7" y="60"/>
                  </a:cubicBezTo>
                  <a:cubicBezTo>
                    <a:pt x="14" y="87"/>
                    <a:pt x="42" y="102"/>
                    <a:pt x="69" y="95"/>
                  </a:cubicBezTo>
                  <a:cubicBezTo>
                    <a:pt x="76" y="93"/>
                    <a:pt x="82" y="90"/>
                    <a:pt x="87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52" y="97"/>
                    <a:pt x="24" y="81"/>
                    <a:pt x="16" y="54"/>
                  </a:cubicBezTo>
                  <a:close/>
                </a:path>
              </a:pathLst>
            </a:custGeom>
            <a:solidFill>
              <a:srgbClr val="B1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250364" y="3125788"/>
              <a:ext cx="708025" cy="377825"/>
            </a:xfrm>
            <a:custGeom>
              <a:avLst/>
              <a:gdLst>
                <a:gd name="T0" fmla="*/ 20 w 167"/>
                <a:gd name="T1" fmla="*/ 26 h 89"/>
                <a:gd name="T2" fmla="*/ 151 w 167"/>
                <a:gd name="T3" fmla="*/ 86 h 89"/>
                <a:gd name="T4" fmla="*/ 160 w 167"/>
                <a:gd name="T5" fmla="*/ 67 h 89"/>
                <a:gd name="T6" fmla="*/ 20 w 167"/>
                <a:gd name="T7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9">
                  <a:moveTo>
                    <a:pt x="20" y="26"/>
                  </a:moveTo>
                  <a:cubicBezTo>
                    <a:pt x="41" y="52"/>
                    <a:pt x="81" y="40"/>
                    <a:pt x="151" y="86"/>
                  </a:cubicBezTo>
                  <a:cubicBezTo>
                    <a:pt x="159" y="89"/>
                    <a:pt x="167" y="81"/>
                    <a:pt x="160" y="67"/>
                  </a:cubicBezTo>
                  <a:cubicBezTo>
                    <a:pt x="129" y="9"/>
                    <a:pt x="0" y="0"/>
                    <a:pt x="20" y="26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/>
            <p:nvPr/>
          </p:nvSpPr>
          <p:spPr bwMode="auto">
            <a:xfrm>
              <a:off x="9313864" y="3179763"/>
              <a:ext cx="627063" cy="323850"/>
            </a:xfrm>
            <a:custGeom>
              <a:avLst/>
              <a:gdLst>
                <a:gd name="T0" fmla="*/ 5 w 148"/>
                <a:gd name="T1" fmla="*/ 13 h 76"/>
                <a:gd name="T2" fmla="*/ 136 w 148"/>
                <a:gd name="T3" fmla="*/ 73 h 76"/>
                <a:gd name="T4" fmla="*/ 148 w 148"/>
                <a:gd name="T5" fmla="*/ 65 h 76"/>
                <a:gd name="T6" fmla="*/ 120 w 148"/>
                <a:gd name="T7" fmla="*/ 56 h 76"/>
                <a:gd name="T8" fmla="*/ 65 w 148"/>
                <a:gd name="T9" fmla="*/ 26 h 76"/>
                <a:gd name="T10" fmla="*/ 14 w 148"/>
                <a:gd name="T11" fmla="*/ 13 h 76"/>
                <a:gd name="T12" fmla="*/ 15 w 148"/>
                <a:gd name="T13" fmla="*/ 0 h 76"/>
                <a:gd name="T14" fmla="*/ 5 w 148"/>
                <a:gd name="T1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6">
                  <a:moveTo>
                    <a:pt x="5" y="13"/>
                  </a:moveTo>
                  <a:cubicBezTo>
                    <a:pt x="26" y="39"/>
                    <a:pt x="66" y="27"/>
                    <a:pt x="136" y="73"/>
                  </a:cubicBezTo>
                  <a:cubicBezTo>
                    <a:pt x="142" y="76"/>
                    <a:pt x="147" y="72"/>
                    <a:pt x="148" y="65"/>
                  </a:cubicBezTo>
                  <a:cubicBezTo>
                    <a:pt x="142" y="66"/>
                    <a:pt x="133" y="65"/>
                    <a:pt x="120" y="56"/>
                  </a:cubicBezTo>
                  <a:cubicBezTo>
                    <a:pt x="99" y="42"/>
                    <a:pt x="91" y="34"/>
                    <a:pt x="65" y="26"/>
                  </a:cubicBezTo>
                  <a:cubicBezTo>
                    <a:pt x="39" y="17"/>
                    <a:pt x="21" y="19"/>
                    <a:pt x="14" y="13"/>
                  </a:cubicBezTo>
                  <a:cubicBezTo>
                    <a:pt x="11" y="10"/>
                    <a:pt x="12" y="5"/>
                    <a:pt x="15" y="0"/>
                  </a:cubicBezTo>
                  <a:cubicBezTo>
                    <a:pt x="5" y="2"/>
                    <a:pt x="0" y="6"/>
                    <a:pt x="5" y="13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/>
            <p:nvPr/>
          </p:nvSpPr>
          <p:spPr bwMode="auto">
            <a:xfrm>
              <a:off x="9309101" y="3524250"/>
              <a:ext cx="674688" cy="319088"/>
            </a:xfrm>
            <a:custGeom>
              <a:avLst/>
              <a:gdLst>
                <a:gd name="T0" fmla="*/ 20 w 159"/>
                <a:gd name="T1" fmla="*/ 5 h 75"/>
                <a:gd name="T2" fmla="*/ 0 w 159"/>
                <a:gd name="T3" fmla="*/ 0 h 75"/>
                <a:gd name="T4" fmla="*/ 10 w 159"/>
                <a:gd name="T5" fmla="*/ 11 h 75"/>
                <a:gd name="T6" fmla="*/ 22 w 159"/>
                <a:gd name="T7" fmla="*/ 21 h 75"/>
                <a:gd name="T8" fmla="*/ 76 w 159"/>
                <a:gd name="T9" fmla="*/ 52 h 75"/>
                <a:gd name="T10" fmla="*/ 129 w 159"/>
                <a:gd name="T11" fmla="*/ 69 h 75"/>
                <a:gd name="T12" fmla="*/ 152 w 159"/>
                <a:gd name="T13" fmla="*/ 73 h 75"/>
                <a:gd name="T14" fmla="*/ 156 w 159"/>
                <a:gd name="T15" fmla="*/ 54 h 75"/>
                <a:gd name="T16" fmla="*/ 153 w 159"/>
                <a:gd name="T17" fmla="*/ 48 h 75"/>
                <a:gd name="T18" fmla="*/ 149 w 159"/>
                <a:gd name="T19" fmla="*/ 65 h 75"/>
                <a:gd name="T20" fmla="*/ 146 w 159"/>
                <a:gd name="T21" fmla="*/ 67 h 75"/>
                <a:gd name="T22" fmla="*/ 129 w 159"/>
                <a:gd name="T23" fmla="*/ 56 h 75"/>
                <a:gd name="T24" fmla="*/ 127 w 159"/>
                <a:gd name="T25" fmla="*/ 54 h 75"/>
                <a:gd name="T26" fmla="*/ 114 w 159"/>
                <a:gd name="T27" fmla="*/ 51 h 75"/>
                <a:gd name="T28" fmla="*/ 107 w 159"/>
                <a:gd name="T29" fmla="*/ 53 h 75"/>
                <a:gd name="T30" fmla="*/ 87 w 159"/>
                <a:gd name="T31" fmla="*/ 52 h 75"/>
                <a:gd name="T32" fmla="*/ 49 w 159"/>
                <a:gd name="T33" fmla="*/ 32 h 75"/>
                <a:gd name="T34" fmla="*/ 29 w 159"/>
                <a:gd name="T35" fmla="*/ 16 h 75"/>
                <a:gd name="T36" fmla="*/ 20 w 159"/>
                <a:gd name="T37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75">
                  <a:moveTo>
                    <a:pt x="20" y="5"/>
                  </a:moveTo>
                  <a:cubicBezTo>
                    <a:pt x="14" y="4"/>
                    <a:pt x="7" y="2"/>
                    <a:pt x="0" y="0"/>
                  </a:cubicBezTo>
                  <a:cubicBezTo>
                    <a:pt x="2" y="4"/>
                    <a:pt x="5" y="7"/>
                    <a:pt x="10" y="11"/>
                  </a:cubicBezTo>
                  <a:cubicBezTo>
                    <a:pt x="13" y="15"/>
                    <a:pt x="17" y="18"/>
                    <a:pt x="22" y="21"/>
                  </a:cubicBezTo>
                  <a:cubicBezTo>
                    <a:pt x="40" y="35"/>
                    <a:pt x="65" y="48"/>
                    <a:pt x="76" y="52"/>
                  </a:cubicBezTo>
                  <a:cubicBezTo>
                    <a:pt x="99" y="60"/>
                    <a:pt x="97" y="53"/>
                    <a:pt x="129" y="69"/>
                  </a:cubicBezTo>
                  <a:cubicBezTo>
                    <a:pt x="139" y="74"/>
                    <a:pt x="147" y="75"/>
                    <a:pt x="152" y="73"/>
                  </a:cubicBezTo>
                  <a:cubicBezTo>
                    <a:pt x="157" y="71"/>
                    <a:pt x="159" y="64"/>
                    <a:pt x="156" y="54"/>
                  </a:cubicBezTo>
                  <a:cubicBezTo>
                    <a:pt x="155" y="52"/>
                    <a:pt x="154" y="50"/>
                    <a:pt x="153" y="48"/>
                  </a:cubicBezTo>
                  <a:cubicBezTo>
                    <a:pt x="151" y="48"/>
                    <a:pt x="151" y="59"/>
                    <a:pt x="149" y="65"/>
                  </a:cubicBezTo>
                  <a:cubicBezTo>
                    <a:pt x="148" y="66"/>
                    <a:pt x="147" y="67"/>
                    <a:pt x="146" y="67"/>
                  </a:cubicBezTo>
                  <a:cubicBezTo>
                    <a:pt x="140" y="68"/>
                    <a:pt x="134" y="62"/>
                    <a:pt x="129" y="56"/>
                  </a:cubicBezTo>
                  <a:cubicBezTo>
                    <a:pt x="128" y="55"/>
                    <a:pt x="127" y="54"/>
                    <a:pt x="127" y="54"/>
                  </a:cubicBezTo>
                  <a:cubicBezTo>
                    <a:pt x="123" y="51"/>
                    <a:pt x="118" y="51"/>
                    <a:pt x="114" y="51"/>
                  </a:cubicBezTo>
                  <a:cubicBezTo>
                    <a:pt x="112" y="52"/>
                    <a:pt x="109" y="52"/>
                    <a:pt x="107" y="53"/>
                  </a:cubicBezTo>
                  <a:cubicBezTo>
                    <a:pt x="102" y="55"/>
                    <a:pt x="100" y="55"/>
                    <a:pt x="87" y="52"/>
                  </a:cubicBezTo>
                  <a:cubicBezTo>
                    <a:pt x="77" y="49"/>
                    <a:pt x="64" y="43"/>
                    <a:pt x="49" y="32"/>
                  </a:cubicBezTo>
                  <a:cubicBezTo>
                    <a:pt x="43" y="28"/>
                    <a:pt x="36" y="22"/>
                    <a:pt x="29" y="16"/>
                  </a:cubicBezTo>
                  <a:cubicBezTo>
                    <a:pt x="26" y="12"/>
                    <a:pt x="23" y="9"/>
                    <a:pt x="20" y="5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408220" y="2172668"/>
            <a:ext cx="1065213" cy="1017588"/>
            <a:chOff x="5770564" y="3036888"/>
            <a:chExt cx="1065213" cy="1017588"/>
          </a:xfrm>
        </p:grpSpPr>
        <p:sp>
          <p:nvSpPr>
            <p:cNvPr id="95" name="Oval 146"/>
            <p:cNvSpPr>
              <a:spLocks noChangeArrowheads="1"/>
            </p:cNvSpPr>
            <p:nvPr/>
          </p:nvSpPr>
          <p:spPr bwMode="auto">
            <a:xfrm>
              <a:off x="5770564" y="3036888"/>
              <a:ext cx="1065213" cy="1017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7"/>
            <p:cNvSpPr/>
            <p:nvPr/>
          </p:nvSpPr>
          <p:spPr bwMode="auto">
            <a:xfrm>
              <a:off x="5770564" y="3036888"/>
              <a:ext cx="1004888" cy="925513"/>
            </a:xfrm>
            <a:custGeom>
              <a:avLst/>
              <a:gdLst>
                <a:gd name="T0" fmla="*/ 125 w 237"/>
                <a:gd name="T1" fmla="*/ 0 h 218"/>
                <a:gd name="T2" fmla="*/ 224 w 237"/>
                <a:gd name="T3" fmla="*/ 46 h 218"/>
                <a:gd name="T4" fmla="*/ 237 w 237"/>
                <a:gd name="T5" fmla="*/ 98 h 218"/>
                <a:gd name="T6" fmla="*/ 111 w 237"/>
                <a:gd name="T7" fmla="*/ 218 h 218"/>
                <a:gd name="T8" fmla="*/ 12 w 237"/>
                <a:gd name="T9" fmla="*/ 172 h 218"/>
                <a:gd name="T10" fmla="*/ 0 w 237"/>
                <a:gd name="T11" fmla="*/ 120 h 218"/>
                <a:gd name="T12" fmla="*/ 125 w 23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8">
                  <a:moveTo>
                    <a:pt x="125" y="0"/>
                  </a:moveTo>
                  <a:cubicBezTo>
                    <a:pt x="166" y="0"/>
                    <a:pt x="201" y="18"/>
                    <a:pt x="224" y="46"/>
                  </a:cubicBezTo>
                  <a:cubicBezTo>
                    <a:pt x="232" y="62"/>
                    <a:pt x="237" y="80"/>
                    <a:pt x="237" y="98"/>
                  </a:cubicBezTo>
                  <a:cubicBezTo>
                    <a:pt x="237" y="165"/>
                    <a:pt x="180" y="218"/>
                    <a:pt x="111" y="218"/>
                  </a:cubicBezTo>
                  <a:cubicBezTo>
                    <a:pt x="71" y="218"/>
                    <a:pt x="35" y="200"/>
                    <a:pt x="12" y="172"/>
                  </a:cubicBezTo>
                  <a:cubicBezTo>
                    <a:pt x="4" y="156"/>
                    <a:pt x="0" y="139"/>
                    <a:pt x="0" y="120"/>
                  </a:cubicBezTo>
                  <a:cubicBezTo>
                    <a:pt x="0" y="54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8"/>
            <p:cNvSpPr/>
            <p:nvPr/>
          </p:nvSpPr>
          <p:spPr bwMode="auto">
            <a:xfrm>
              <a:off x="6275389" y="3179763"/>
              <a:ext cx="398463" cy="587375"/>
            </a:xfrm>
            <a:custGeom>
              <a:avLst/>
              <a:gdLst>
                <a:gd name="T0" fmla="*/ 16 w 94"/>
                <a:gd name="T1" fmla="*/ 3 h 138"/>
                <a:gd name="T2" fmla="*/ 43 w 94"/>
                <a:gd name="T3" fmla="*/ 3 h 138"/>
                <a:gd name="T4" fmla="*/ 92 w 94"/>
                <a:gd name="T5" fmla="*/ 23 h 138"/>
                <a:gd name="T6" fmla="*/ 81 w 94"/>
                <a:gd name="T7" fmla="*/ 52 h 138"/>
                <a:gd name="T8" fmla="*/ 76 w 94"/>
                <a:gd name="T9" fmla="*/ 75 h 138"/>
                <a:gd name="T10" fmla="*/ 61 w 94"/>
                <a:gd name="T11" fmla="*/ 108 h 138"/>
                <a:gd name="T12" fmla="*/ 51 w 94"/>
                <a:gd name="T13" fmla="*/ 90 h 138"/>
                <a:gd name="T14" fmla="*/ 34 w 94"/>
                <a:gd name="T15" fmla="*/ 61 h 138"/>
                <a:gd name="T16" fmla="*/ 24 w 94"/>
                <a:gd name="T17" fmla="*/ 36 h 138"/>
                <a:gd name="T18" fmla="*/ 16 w 94"/>
                <a:gd name="T1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8">
                  <a:moveTo>
                    <a:pt x="16" y="3"/>
                  </a:moveTo>
                  <a:cubicBezTo>
                    <a:pt x="21" y="3"/>
                    <a:pt x="20" y="7"/>
                    <a:pt x="43" y="3"/>
                  </a:cubicBezTo>
                  <a:cubicBezTo>
                    <a:pt x="61" y="0"/>
                    <a:pt x="86" y="1"/>
                    <a:pt x="92" y="23"/>
                  </a:cubicBezTo>
                  <a:cubicBezTo>
                    <a:pt x="94" y="34"/>
                    <a:pt x="83" y="32"/>
                    <a:pt x="81" y="52"/>
                  </a:cubicBezTo>
                  <a:cubicBezTo>
                    <a:pt x="80" y="67"/>
                    <a:pt x="74" y="49"/>
                    <a:pt x="76" y="75"/>
                  </a:cubicBezTo>
                  <a:cubicBezTo>
                    <a:pt x="78" y="87"/>
                    <a:pt x="63" y="70"/>
                    <a:pt x="61" y="108"/>
                  </a:cubicBezTo>
                  <a:cubicBezTo>
                    <a:pt x="59" y="138"/>
                    <a:pt x="35" y="106"/>
                    <a:pt x="51" y="90"/>
                  </a:cubicBezTo>
                  <a:cubicBezTo>
                    <a:pt x="76" y="66"/>
                    <a:pt x="40" y="69"/>
                    <a:pt x="34" y="61"/>
                  </a:cubicBezTo>
                  <a:cubicBezTo>
                    <a:pt x="29" y="52"/>
                    <a:pt x="44" y="42"/>
                    <a:pt x="24" y="36"/>
                  </a:cubicBezTo>
                  <a:cubicBezTo>
                    <a:pt x="10" y="32"/>
                    <a:pt x="0" y="12"/>
                    <a:pt x="16" y="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49"/>
            <p:cNvSpPr>
              <a:spLocks noChangeArrowheads="1"/>
            </p:cNvSpPr>
            <p:nvPr/>
          </p:nvSpPr>
          <p:spPr bwMode="auto">
            <a:xfrm>
              <a:off x="6410326" y="3219450"/>
              <a:ext cx="195263" cy="1952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50"/>
            <p:cNvSpPr>
              <a:spLocks noChangeArrowheads="1"/>
            </p:cNvSpPr>
            <p:nvPr/>
          </p:nvSpPr>
          <p:spPr bwMode="auto">
            <a:xfrm>
              <a:off x="6465889" y="3244850"/>
              <a:ext cx="84138" cy="666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51"/>
            <p:cNvSpPr>
              <a:spLocks noChangeArrowheads="1"/>
            </p:cNvSpPr>
            <p:nvPr/>
          </p:nvSpPr>
          <p:spPr bwMode="auto">
            <a:xfrm>
              <a:off x="6083301" y="3770313"/>
              <a:ext cx="131763" cy="1317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152"/>
            <p:cNvSpPr>
              <a:spLocks noChangeArrowheads="1"/>
            </p:cNvSpPr>
            <p:nvPr/>
          </p:nvSpPr>
          <p:spPr bwMode="auto">
            <a:xfrm>
              <a:off x="6121401" y="3787775"/>
              <a:ext cx="55563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53"/>
            <p:cNvSpPr>
              <a:spLocks noChangeArrowheads="1"/>
            </p:cNvSpPr>
            <p:nvPr/>
          </p:nvSpPr>
          <p:spPr bwMode="auto">
            <a:xfrm>
              <a:off x="5816601" y="3519488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5859464" y="3541713"/>
              <a:ext cx="66675" cy="555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55"/>
            <p:cNvSpPr>
              <a:spLocks noChangeArrowheads="1"/>
            </p:cNvSpPr>
            <p:nvPr/>
          </p:nvSpPr>
          <p:spPr bwMode="auto">
            <a:xfrm>
              <a:off x="5973764" y="3065463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56"/>
            <p:cNvSpPr>
              <a:spLocks noChangeArrowheads="1"/>
            </p:cNvSpPr>
            <p:nvPr/>
          </p:nvSpPr>
          <p:spPr bwMode="auto">
            <a:xfrm>
              <a:off x="6019801" y="3087688"/>
              <a:ext cx="68263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57"/>
            <p:cNvSpPr>
              <a:spLocks noChangeArrowheads="1"/>
            </p:cNvSpPr>
            <p:nvPr/>
          </p:nvSpPr>
          <p:spPr bwMode="auto">
            <a:xfrm>
              <a:off x="6169026" y="3405188"/>
              <a:ext cx="157163" cy="1619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58"/>
            <p:cNvSpPr>
              <a:spLocks noChangeArrowheads="1"/>
            </p:cNvSpPr>
            <p:nvPr/>
          </p:nvSpPr>
          <p:spPr bwMode="auto">
            <a:xfrm>
              <a:off x="6211889" y="3427413"/>
              <a:ext cx="66675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59"/>
            <p:cNvSpPr>
              <a:spLocks noChangeArrowheads="1"/>
            </p:cNvSpPr>
            <p:nvPr/>
          </p:nvSpPr>
          <p:spPr bwMode="auto">
            <a:xfrm>
              <a:off x="6584951" y="3584575"/>
              <a:ext cx="134938" cy="1397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60"/>
            <p:cNvSpPr>
              <a:spLocks noChangeArrowheads="1"/>
            </p:cNvSpPr>
            <p:nvPr/>
          </p:nvSpPr>
          <p:spPr bwMode="auto">
            <a:xfrm>
              <a:off x="6623051" y="3600450"/>
              <a:ext cx="58738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61"/>
            <p:cNvSpPr>
              <a:spLocks noChangeArrowheads="1"/>
            </p:cNvSpPr>
            <p:nvPr/>
          </p:nvSpPr>
          <p:spPr bwMode="auto">
            <a:xfrm>
              <a:off x="6346826" y="3040063"/>
              <a:ext cx="127000" cy="1270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62"/>
            <p:cNvSpPr>
              <a:spLocks noChangeArrowheads="1"/>
            </p:cNvSpPr>
            <p:nvPr/>
          </p:nvSpPr>
          <p:spPr bwMode="auto">
            <a:xfrm>
              <a:off x="6381751" y="3057525"/>
              <a:ext cx="58738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5875339" y="3227388"/>
              <a:ext cx="450850" cy="585788"/>
            </a:xfrm>
            <a:custGeom>
              <a:avLst/>
              <a:gdLst>
                <a:gd name="T0" fmla="*/ 41 w 106"/>
                <a:gd name="T1" fmla="*/ 18 h 138"/>
                <a:gd name="T2" fmla="*/ 54 w 106"/>
                <a:gd name="T3" fmla="*/ 60 h 138"/>
                <a:gd name="T4" fmla="*/ 65 w 106"/>
                <a:gd name="T5" fmla="*/ 86 h 138"/>
                <a:gd name="T6" fmla="*/ 53 w 106"/>
                <a:gd name="T7" fmla="*/ 102 h 138"/>
                <a:gd name="T8" fmla="*/ 11 w 106"/>
                <a:gd name="T9" fmla="*/ 51 h 138"/>
                <a:gd name="T10" fmla="*/ 23 w 106"/>
                <a:gd name="T11" fmla="*/ 14 h 138"/>
                <a:gd name="T12" fmla="*/ 50 w 106"/>
                <a:gd name="T13" fmla="*/ 4 h 138"/>
                <a:gd name="T14" fmla="*/ 41 w 106"/>
                <a:gd name="T15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8">
                  <a:moveTo>
                    <a:pt x="41" y="18"/>
                  </a:moveTo>
                  <a:cubicBezTo>
                    <a:pt x="31" y="40"/>
                    <a:pt x="38" y="35"/>
                    <a:pt x="54" y="60"/>
                  </a:cubicBezTo>
                  <a:cubicBezTo>
                    <a:pt x="62" y="73"/>
                    <a:pt x="46" y="72"/>
                    <a:pt x="65" y="86"/>
                  </a:cubicBezTo>
                  <a:cubicBezTo>
                    <a:pt x="76" y="94"/>
                    <a:pt x="106" y="138"/>
                    <a:pt x="53" y="102"/>
                  </a:cubicBezTo>
                  <a:cubicBezTo>
                    <a:pt x="9" y="72"/>
                    <a:pt x="58" y="65"/>
                    <a:pt x="11" y="51"/>
                  </a:cubicBezTo>
                  <a:cubicBezTo>
                    <a:pt x="0" y="47"/>
                    <a:pt x="2" y="23"/>
                    <a:pt x="23" y="14"/>
                  </a:cubicBezTo>
                  <a:cubicBezTo>
                    <a:pt x="32" y="10"/>
                    <a:pt x="21" y="0"/>
                    <a:pt x="50" y="4"/>
                  </a:cubicBezTo>
                  <a:cubicBezTo>
                    <a:pt x="62" y="5"/>
                    <a:pt x="41" y="17"/>
                    <a:pt x="41" y="1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4"/>
            <p:cNvSpPr/>
            <p:nvPr/>
          </p:nvSpPr>
          <p:spPr bwMode="auto">
            <a:xfrm>
              <a:off x="6143626" y="3057525"/>
              <a:ext cx="190500" cy="292100"/>
            </a:xfrm>
            <a:custGeom>
              <a:avLst/>
              <a:gdLst>
                <a:gd name="T0" fmla="*/ 35 w 45"/>
                <a:gd name="T1" fmla="*/ 10 h 69"/>
                <a:gd name="T2" fmla="*/ 9 w 45"/>
                <a:gd name="T3" fmla="*/ 36 h 69"/>
                <a:gd name="T4" fmla="*/ 24 w 45"/>
                <a:gd name="T5" fmla="*/ 41 h 69"/>
                <a:gd name="T6" fmla="*/ 38 w 45"/>
                <a:gd name="T7" fmla="*/ 25 h 69"/>
                <a:gd name="T8" fmla="*/ 35 w 45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9">
                  <a:moveTo>
                    <a:pt x="35" y="10"/>
                  </a:moveTo>
                  <a:cubicBezTo>
                    <a:pt x="17" y="0"/>
                    <a:pt x="18" y="24"/>
                    <a:pt x="9" y="36"/>
                  </a:cubicBezTo>
                  <a:cubicBezTo>
                    <a:pt x="0" y="48"/>
                    <a:pt x="10" y="69"/>
                    <a:pt x="24" y="41"/>
                  </a:cubicBezTo>
                  <a:cubicBezTo>
                    <a:pt x="32" y="24"/>
                    <a:pt x="13" y="36"/>
                    <a:pt x="38" y="25"/>
                  </a:cubicBezTo>
                  <a:cubicBezTo>
                    <a:pt x="45" y="22"/>
                    <a:pt x="38" y="12"/>
                    <a:pt x="35" y="10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65"/>
            <p:cNvSpPr/>
            <p:nvPr/>
          </p:nvSpPr>
          <p:spPr bwMode="auto">
            <a:xfrm>
              <a:off x="6240464" y="3651250"/>
              <a:ext cx="374650" cy="293688"/>
            </a:xfrm>
            <a:custGeom>
              <a:avLst/>
              <a:gdLst>
                <a:gd name="T0" fmla="*/ 33 w 88"/>
                <a:gd name="T1" fmla="*/ 8 h 69"/>
                <a:gd name="T2" fmla="*/ 19 w 88"/>
                <a:gd name="T3" fmla="*/ 40 h 69"/>
                <a:gd name="T4" fmla="*/ 41 w 88"/>
                <a:gd name="T5" fmla="*/ 45 h 69"/>
                <a:gd name="T6" fmla="*/ 59 w 88"/>
                <a:gd name="T7" fmla="*/ 23 h 69"/>
                <a:gd name="T8" fmla="*/ 39 w 88"/>
                <a:gd name="T9" fmla="*/ 6 h 69"/>
                <a:gd name="T10" fmla="*/ 33 w 88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33" y="8"/>
                  </a:moveTo>
                  <a:cubicBezTo>
                    <a:pt x="12" y="21"/>
                    <a:pt x="34" y="33"/>
                    <a:pt x="19" y="40"/>
                  </a:cubicBezTo>
                  <a:cubicBezTo>
                    <a:pt x="0" y="49"/>
                    <a:pt x="15" y="69"/>
                    <a:pt x="41" y="45"/>
                  </a:cubicBezTo>
                  <a:cubicBezTo>
                    <a:pt x="48" y="38"/>
                    <a:pt x="88" y="33"/>
                    <a:pt x="59" y="23"/>
                  </a:cubicBezTo>
                  <a:cubicBezTo>
                    <a:pt x="44" y="18"/>
                    <a:pt x="39" y="31"/>
                    <a:pt x="39" y="6"/>
                  </a:cubicBezTo>
                  <a:cubicBezTo>
                    <a:pt x="39" y="0"/>
                    <a:pt x="34" y="8"/>
                    <a:pt x="33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66"/>
            <p:cNvSpPr/>
            <p:nvPr/>
          </p:nvSpPr>
          <p:spPr bwMode="auto">
            <a:xfrm>
              <a:off x="5816601" y="3686175"/>
              <a:ext cx="288925" cy="147638"/>
            </a:xfrm>
            <a:custGeom>
              <a:avLst/>
              <a:gdLst>
                <a:gd name="T0" fmla="*/ 45 w 68"/>
                <a:gd name="T1" fmla="*/ 8 h 35"/>
                <a:gd name="T2" fmla="*/ 23 w 68"/>
                <a:gd name="T3" fmla="*/ 27 h 35"/>
                <a:gd name="T4" fmla="*/ 55 w 68"/>
                <a:gd name="T5" fmla="*/ 20 h 35"/>
                <a:gd name="T6" fmla="*/ 47 w 68"/>
                <a:gd name="T7" fmla="*/ 8 h 35"/>
                <a:gd name="T8" fmla="*/ 45 w 6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45" y="8"/>
                  </a:moveTo>
                  <a:cubicBezTo>
                    <a:pt x="35" y="6"/>
                    <a:pt x="0" y="12"/>
                    <a:pt x="23" y="27"/>
                  </a:cubicBezTo>
                  <a:cubicBezTo>
                    <a:pt x="35" y="35"/>
                    <a:pt x="38" y="14"/>
                    <a:pt x="55" y="20"/>
                  </a:cubicBezTo>
                  <a:cubicBezTo>
                    <a:pt x="68" y="25"/>
                    <a:pt x="66" y="0"/>
                    <a:pt x="47" y="8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0178030" y="3759835"/>
            <a:ext cx="908050" cy="1163637"/>
            <a:chOff x="7277101" y="433388"/>
            <a:chExt cx="908050" cy="1163637"/>
          </a:xfrm>
        </p:grpSpPr>
        <p:sp>
          <p:nvSpPr>
            <p:cNvPr id="117" name="Freeform 167"/>
            <p:cNvSpPr/>
            <p:nvPr/>
          </p:nvSpPr>
          <p:spPr bwMode="auto">
            <a:xfrm>
              <a:off x="7277101" y="1181100"/>
              <a:ext cx="325438" cy="415925"/>
            </a:xfrm>
            <a:custGeom>
              <a:avLst/>
              <a:gdLst>
                <a:gd name="T0" fmla="*/ 68 w 77"/>
                <a:gd name="T1" fmla="*/ 4 h 98"/>
                <a:gd name="T2" fmla="*/ 68 w 77"/>
                <a:gd name="T3" fmla="*/ 4 h 98"/>
                <a:gd name="T4" fmla="*/ 73 w 77"/>
                <a:gd name="T5" fmla="*/ 25 h 98"/>
                <a:gd name="T6" fmla="*/ 31 w 77"/>
                <a:gd name="T7" fmla="*/ 89 h 98"/>
                <a:gd name="T8" fmla="*/ 9 w 77"/>
                <a:gd name="T9" fmla="*/ 93 h 98"/>
                <a:gd name="T10" fmla="*/ 9 w 77"/>
                <a:gd name="T11" fmla="*/ 93 h 98"/>
                <a:gd name="T12" fmla="*/ 5 w 77"/>
                <a:gd name="T13" fmla="*/ 72 h 98"/>
                <a:gd name="T14" fmla="*/ 47 w 77"/>
                <a:gd name="T15" fmla="*/ 9 h 98"/>
                <a:gd name="T16" fmla="*/ 68 w 77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8"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75" y="9"/>
                    <a:pt x="77" y="18"/>
                    <a:pt x="73" y="25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6"/>
                    <a:pt x="16" y="98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2" y="89"/>
                    <a:pt x="0" y="79"/>
                    <a:pt x="5" y="7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2" y="2"/>
                    <a:pt x="61" y="0"/>
                    <a:pt x="68" y="4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68"/>
            <p:cNvSpPr/>
            <p:nvPr/>
          </p:nvSpPr>
          <p:spPr bwMode="auto">
            <a:xfrm>
              <a:off x="7318376" y="433388"/>
              <a:ext cx="866775" cy="1014413"/>
            </a:xfrm>
            <a:custGeom>
              <a:avLst/>
              <a:gdLst>
                <a:gd name="T0" fmla="*/ 2 w 204"/>
                <a:gd name="T1" fmla="*/ 151 h 239"/>
                <a:gd name="T2" fmla="*/ 115 w 204"/>
                <a:gd name="T3" fmla="*/ 221 h 239"/>
                <a:gd name="T4" fmla="*/ 203 w 204"/>
                <a:gd name="T5" fmla="*/ 56 h 239"/>
                <a:gd name="T6" fmla="*/ 120 w 204"/>
                <a:gd name="T7" fmla="*/ 4 h 239"/>
                <a:gd name="T8" fmla="*/ 2 w 204"/>
                <a:gd name="T9" fmla="*/ 15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39">
                  <a:moveTo>
                    <a:pt x="2" y="151"/>
                  </a:moveTo>
                  <a:cubicBezTo>
                    <a:pt x="0" y="173"/>
                    <a:pt x="97" y="239"/>
                    <a:pt x="115" y="221"/>
                  </a:cubicBezTo>
                  <a:cubicBezTo>
                    <a:pt x="129" y="206"/>
                    <a:pt x="204" y="81"/>
                    <a:pt x="203" y="56"/>
                  </a:cubicBezTo>
                  <a:cubicBezTo>
                    <a:pt x="201" y="31"/>
                    <a:pt x="130" y="0"/>
                    <a:pt x="120" y="4"/>
                  </a:cubicBezTo>
                  <a:cubicBezTo>
                    <a:pt x="88" y="18"/>
                    <a:pt x="4" y="135"/>
                    <a:pt x="2" y="151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9"/>
            <p:cNvSpPr/>
            <p:nvPr/>
          </p:nvSpPr>
          <p:spPr bwMode="auto">
            <a:xfrm>
              <a:off x="7318376" y="993775"/>
              <a:ext cx="547688" cy="454025"/>
            </a:xfrm>
            <a:custGeom>
              <a:avLst/>
              <a:gdLst>
                <a:gd name="T0" fmla="*/ 2 w 129"/>
                <a:gd name="T1" fmla="*/ 19 h 107"/>
                <a:gd name="T2" fmla="*/ 115 w 129"/>
                <a:gd name="T3" fmla="*/ 89 h 107"/>
                <a:gd name="T4" fmla="*/ 129 w 129"/>
                <a:gd name="T5" fmla="*/ 70 h 107"/>
                <a:gd name="T6" fmla="*/ 92 w 129"/>
                <a:gd name="T7" fmla="*/ 86 h 107"/>
                <a:gd name="T8" fmla="*/ 50 w 129"/>
                <a:gd name="T9" fmla="*/ 65 h 107"/>
                <a:gd name="T10" fmla="*/ 7 w 129"/>
                <a:gd name="T11" fmla="*/ 24 h 107"/>
                <a:gd name="T12" fmla="*/ 11 w 129"/>
                <a:gd name="T13" fmla="*/ 0 h 107"/>
                <a:gd name="T14" fmla="*/ 2 w 129"/>
                <a:gd name="T15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2" y="19"/>
                  </a:moveTo>
                  <a:cubicBezTo>
                    <a:pt x="0" y="41"/>
                    <a:pt x="97" y="107"/>
                    <a:pt x="115" y="89"/>
                  </a:cubicBezTo>
                  <a:cubicBezTo>
                    <a:pt x="118" y="86"/>
                    <a:pt x="123" y="79"/>
                    <a:pt x="129" y="70"/>
                  </a:cubicBezTo>
                  <a:cubicBezTo>
                    <a:pt x="118" y="83"/>
                    <a:pt x="110" y="95"/>
                    <a:pt x="92" y="86"/>
                  </a:cubicBezTo>
                  <a:cubicBezTo>
                    <a:pt x="85" y="82"/>
                    <a:pt x="66" y="75"/>
                    <a:pt x="50" y="65"/>
                  </a:cubicBezTo>
                  <a:cubicBezTo>
                    <a:pt x="28" y="51"/>
                    <a:pt x="9" y="33"/>
                    <a:pt x="7" y="24"/>
                  </a:cubicBezTo>
                  <a:cubicBezTo>
                    <a:pt x="2" y="9"/>
                    <a:pt x="11" y="6"/>
                    <a:pt x="11" y="0"/>
                  </a:cubicBezTo>
                  <a:cubicBezTo>
                    <a:pt x="6" y="9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75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0"/>
            <p:cNvSpPr/>
            <p:nvPr/>
          </p:nvSpPr>
          <p:spPr bwMode="auto">
            <a:xfrm>
              <a:off x="7670801" y="674688"/>
              <a:ext cx="420688" cy="595313"/>
            </a:xfrm>
            <a:custGeom>
              <a:avLst/>
              <a:gdLst>
                <a:gd name="T0" fmla="*/ 71 w 99"/>
                <a:gd name="T1" fmla="*/ 1 h 140"/>
                <a:gd name="T2" fmla="*/ 1 w 99"/>
                <a:gd name="T3" fmla="*/ 124 h 140"/>
                <a:gd name="T4" fmla="*/ 24 w 99"/>
                <a:gd name="T5" fmla="*/ 133 h 140"/>
                <a:gd name="T6" fmla="*/ 90 w 99"/>
                <a:gd name="T7" fmla="*/ 9 h 140"/>
                <a:gd name="T8" fmla="*/ 71 w 99"/>
                <a:gd name="T9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0">
                  <a:moveTo>
                    <a:pt x="71" y="1"/>
                  </a:moveTo>
                  <a:cubicBezTo>
                    <a:pt x="64" y="10"/>
                    <a:pt x="0" y="114"/>
                    <a:pt x="1" y="124"/>
                  </a:cubicBezTo>
                  <a:cubicBezTo>
                    <a:pt x="3" y="134"/>
                    <a:pt x="17" y="140"/>
                    <a:pt x="24" y="133"/>
                  </a:cubicBezTo>
                  <a:cubicBezTo>
                    <a:pt x="31" y="126"/>
                    <a:pt x="99" y="18"/>
                    <a:pt x="90" y="9"/>
                  </a:cubicBezTo>
                  <a:cubicBezTo>
                    <a:pt x="81" y="0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"/>
            <p:cNvSpPr/>
            <p:nvPr/>
          </p:nvSpPr>
          <p:spPr bwMode="auto">
            <a:xfrm>
              <a:off x="7432676" y="569913"/>
              <a:ext cx="458788" cy="563563"/>
            </a:xfrm>
            <a:custGeom>
              <a:avLst/>
              <a:gdLst>
                <a:gd name="T0" fmla="*/ 81 w 108"/>
                <a:gd name="T1" fmla="*/ 0 h 133"/>
                <a:gd name="T2" fmla="*/ 1 w 108"/>
                <a:gd name="T3" fmla="*/ 116 h 133"/>
                <a:gd name="T4" fmla="*/ 22 w 108"/>
                <a:gd name="T5" fmla="*/ 127 h 133"/>
                <a:gd name="T6" fmla="*/ 100 w 108"/>
                <a:gd name="T7" fmla="*/ 10 h 133"/>
                <a:gd name="T8" fmla="*/ 81 w 10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3">
                  <a:moveTo>
                    <a:pt x="81" y="0"/>
                  </a:moveTo>
                  <a:cubicBezTo>
                    <a:pt x="74" y="8"/>
                    <a:pt x="0" y="106"/>
                    <a:pt x="1" y="116"/>
                  </a:cubicBezTo>
                  <a:cubicBezTo>
                    <a:pt x="1" y="126"/>
                    <a:pt x="14" y="133"/>
                    <a:pt x="22" y="127"/>
                  </a:cubicBezTo>
                  <a:cubicBezTo>
                    <a:pt x="30" y="121"/>
                    <a:pt x="108" y="20"/>
                    <a:pt x="100" y="10"/>
                  </a:cubicBezTo>
                  <a:cubicBezTo>
                    <a:pt x="92" y="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2"/>
            <p:cNvSpPr/>
            <p:nvPr/>
          </p:nvSpPr>
          <p:spPr bwMode="auto">
            <a:xfrm>
              <a:off x="7493001" y="433388"/>
              <a:ext cx="687388" cy="606425"/>
            </a:xfrm>
            <a:custGeom>
              <a:avLst/>
              <a:gdLst>
                <a:gd name="T0" fmla="*/ 129 w 162"/>
                <a:gd name="T1" fmla="*/ 133 h 143"/>
                <a:gd name="T2" fmla="*/ 162 w 162"/>
                <a:gd name="T3" fmla="*/ 56 h 143"/>
                <a:gd name="T4" fmla="*/ 79 w 162"/>
                <a:gd name="T5" fmla="*/ 4 h 143"/>
                <a:gd name="T6" fmla="*/ 8 w 162"/>
                <a:gd name="T7" fmla="*/ 78 h 143"/>
                <a:gd name="T8" fmla="*/ 12 w 162"/>
                <a:gd name="T9" fmla="*/ 79 h 143"/>
                <a:gd name="T10" fmla="*/ 59 w 162"/>
                <a:gd name="T11" fmla="*/ 54 h 143"/>
                <a:gd name="T12" fmla="*/ 28 w 162"/>
                <a:gd name="T13" fmla="*/ 115 h 143"/>
                <a:gd name="T14" fmla="*/ 53 w 162"/>
                <a:gd name="T15" fmla="*/ 124 h 143"/>
                <a:gd name="T16" fmla="*/ 88 w 162"/>
                <a:gd name="T17" fmla="*/ 101 h 143"/>
                <a:gd name="T18" fmla="*/ 83 w 162"/>
                <a:gd name="T19" fmla="*/ 136 h 143"/>
                <a:gd name="T20" fmla="*/ 114 w 162"/>
                <a:gd name="T21" fmla="*/ 116 h 143"/>
                <a:gd name="T22" fmla="*/ 120 w 162"/>
                <a:gd name="T23" fmla="*/ 130 h 143"/>
                <a:gd name="T24" fmla="*/ 129 w 162"/>
                <a:gd name="T25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3">
                  <a:moveTo>
                    <a:pt x="129" y="133"/>
                  </a:moveTo>
                  <a:cubicBezTo>
                    <a:pt x="139" y="134"/>
                    <a:pt x="162" y="67"/>
                    <a:pt x="162" y="56"/>
                  </a:cubicBezTo>
                  <a:cubicBezTo>
                    <a:pt x="160" y="31"/>
                    <a:pt x="89" y="0"/>
                    <a:pt x="79" y="4"/>
                  </a:cubicBezTo>
                  <a:cubicBezTo>
                    <a:pt x="63" y="11"/>
                    <a:pt x="0" y="72"/>
                    <a:pt x="8" y="78"/>
                  </a:cubicBezTo>
                  <a:cubicBezTo>
                    <a:pt x="9" y="79"/>
                    <a:pt x="10" y="79"/>
                    <a:pt x="12" y="79"/>
                  </a:cubicBezTo>
                  <a:cubicBezTo>
                    <a:pt x="27" y="76"/>
                    <a:pt x="59" y="47"/>
                    <a:pt x="59" y="54"/>
                  </a:cubicBezTo>
                  <a:cubicBezTo>
                    <a:pt x="59" y="61"/>
                    <a:pt x="32" y="88"/>
                    <a:pt x="28" y="115"/>
                  </a:cubicBezTo>
                  <a:cubicBezTo>
                    <a:pt x="24" y="141"/>
                    <a:pt x="41" y="140"/>
                    <a:pt x="53" y="124"/>
                  </a:cubicBezTo>
                  <a:cubicBezTo>
                    <a:pt x="66" y="109"/>
                    <a:pt x="87" y="91"/>
                    <a:pt x="88" y="101"/>
                  </a:cubicBezTo>
                  <a:cubicBezTo>
                    <a:pt x="88" y="111"/>
                    <a:pt x="63" y="143"/>
                    <a:pt x="83" y="136"/>
                  </a:cubicBezTo>
                  <a:cubicBezTo>
                    <a:pt x="103" y="129"/>
                    <a:pt x="107" y="118"/>
                    <a:pt x="114" y="116"/>
                  </a:cubicBezTo>
                  <a:cubicBezTo>
                    <a:pt x="121" y="114"/>
                    <a:pt x="112" y="125"/>
                    <a:pt x="120" y="130"/>
                  </a:cubicBezTo>
                  <a:cubicBezTo>
                    <a:pt x="123" y="131"/>
                    <a:pt x="126" y="132"/>
                    <a:pt x="129" y="133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3"/>
            <p:cNvSpPr/>
            <p:nvPr/>
          </p:nvSpPr>
          <p:spPr bwMode="auto">
            <a:xfrm>
              <a:off x="7637464" y="636588"/>
              <a:ext cx="177800" cy="407988"/>
            </a:xfrm>
            <a:custGeom>
              <a:avLst/>
              <a:gdLst>
                <a:gd name="T0" fmla="*/ 2 w 42"/>
                <a:gd name="T1" fmla="*/ 64 h 96"/>
                <a:gd name="T2" fmla="*/ 18 w 42"/>
                <a:gd name="T3" fmla="*/ 67 h 96"/>
                <a:gd name="T4" fmla="*/ 27 w 42"/>
                <a:gd name="T5" fmla="*/ 28 h 96"/>
                <a:gd name="T6" fmla="*/ 41 w 42"/>
                <a:gd name="T7" fmla="*/ 1 h 96"/>
                <a:gd name="T8" fmla="*/ 2 w 42"/>
                <a:gd name="T9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6">
                  <a:moveTo>
                    <a:pt x="2" y="64"/>
                  </a:moveTo>
                  <a:cubicBezTo>
                    <a:pt x="0" y="96"/>
                    <a:pt x="20" y="72"/>
                    <a:pt x="18" y="67"/>
                  </a:cubicBezTo>
                  <a:cubicBezTo>
                    <a:pt x="16" y="62"/>
                    <a:pt x="19" y="46"/>
                    <a:pt x="27" y="28"/>
                  </a:cubicBezTo>
                  <a:cubicBezTo>
                    <a:pt x="36" y="9"/>
                    <a:pt x="42" y="0"/>
                    <a:pt x="41" y="1"/>
                  </a:cubicBezTo>
                  <a:cubicBezTo>
                    <a:pt x="28" y="16"/>
                    <a:pt x="3" y="46"/>
                    <a:pt x="2" y="64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4"/>
            <p:cNvSpPr/>
            <p:nvPr/>
          </p:nvSpPr>
          <p:spPr bwMode="auto">
            <a:xfrm>
              <a:off x="7835901" y="836613"/>
              <a:ext cx="166688" cy="169863"/>
            </a:xfrm>
            <a:custGeom>
              <a:avLst/>
              <a:gdLst>
                <a:gd name="T0" fmla="*/ 27 w 39"/>
                <a:gd name="T1" fmla="*/ 10 h 40"/>
                <a:gd name="T2" fmla="*/ 3 w 39"/>
                <a:gd name="T3" fmla="*/ 31 h 40"/>
                <a:gd name="T4" fmla="*/ 8 w 39"/>
                <a:gd name="T5" fmla="*/ 36 h 40"/>
                <a:gd name="T6" fmla="*/ 32 w 39"/>
                <a:gd name="T7" fmla="*/ 14 h 40"/>
                <a:gd name="T8" fmla="*/ 37 w 39"/>
                <a:gd name="T9" fmla="*/ 2 h 40"/>
                <a:gd name="T10" fmla="*/ 27 w 39"/>
                <a:gd name="T1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7" y="10"/>
                  </a:moveTo>
                  <a:cubicBezTo>
                    <a:pt x="25" y="14"/>
                    <a:pt x="5" y="25"/>
                    <a:pt x="3" y="31"/>
                  </a:cubicBezTo>
                  <a:cubicBezTo>
                    <a:pt x="0" y="36"/>
                    <a:pt x="0" y="40"/>
                    <a:pt x="8" y="36"/>
                  </a:cubicBezTo>
                  <a:cubicBezTo>
                    <a:pt x="16" y="32"/>
                    <a:pt x="26" y="24"/>
                    <a:pt x="32" y="14"/>
                  </a:cubicBezTo>
                  <a:cubicBezTo>
                    <a:pt x="38" y="4"/>
                    <a:pt x="39" y="0"/>
                    <a:pt x="37" y="2"/>
                  </a:cubicBezTo>
                  <a:cubicBezTo>
                    <a:pt x="36" y="3"/>
                    <a:pt x="27" y="10"/>
                    <a:pt x="27" y="1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5"/>
            <p:cNvSpPr/>
            <p:nvPr/>
          </p:nvSpPr>
          <p:spPr bwMode="auto">
            <a:xfrm>
              <a:off x="8035926" y="547688"/>
              <a:ext cx="131763" cy="407988"/>
            </a:xfrm>
            <a:custGeom>
              <a:avLst/>
              <a:gdLst>
                <a:gd name="T0" fmla="*/ 4 w 31"/>
                <a:gd name="T1" fmla="*/ 0 h 96"/>
                <a:gd name="T2" fmla="*/ 23 w 31"/>
                <a:gd name="T3" fmla="*/ 27 h 96"/>
                <a:gd name="T4" fmla="*/ 6 w 31"/>
                <a:gd name="T5" fmla="*/ 94 h 96"/>
                <a:gd name="T6" fmla="*/ 30 w 31"/>
                <a:gd name="T7" fmla="*/ 36 h 96"/>
                <a:gd name="T8" fmla="*/ 20 w 31"/>
                <a:gd name="T9" fmla="*/ 11 h 96"/>
                <a:gd name="T10" fmla="*/ 6 w 31"/>
                <a:gd name="T11" fmla="*/ 0 h 96"/>
                <a:gd name="T12" fmla="*/ 4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4" y="0"/>
                  </a:moveTo>
                  <a:cubicBezTo>
                    <a:pt x="0" y="3"/>
                    <a:pt x="20" y="8"/>
                    <a:pt x="23" y="27"/>
                  </a:cubicBezTo>
                  <a:cubicBezTo>
                    <a:pt x="25" y="47"/>
                    <a:pt x="5" y="96"/>
                    <a:pt x="6" y="94"/>
                  </a:cubicBezTo>
                  <a:cubicBezTo>
                    <a:pt x="7" y="93"/>
                    <a:pt x="29" y="47"/>
                    <a:pt x="30" y="36"/>
                  </a:cubicBezTo>
                  <a:cubicBezTo>
                    <a:pt x="31" y="25"/>
                    <a:pt x="26" y="16"/>
                    <a:pt x="20" y="11"/>
                  </a:cubicBezTo>
                  <a:cubicBezTo>
                    <a:pt x="14" y="5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6"/>
            <p:cNvSpPr/>
            <p:nvPr/>
          </p:nvSpPr>
          <p:spPr bwMode="auto">
            <a:xfrm>
              <a:off x="7561264" y="454025"/>
              <a:ext cx="385763" cy="268288"/>
            </a:xfrm>
            <a:custGeom>
              <a:avLst/>
              <a:gdLst>
                <a:gd name="T0" fmla="*/ 59 w 91"/>
                <a:gd name="T1" fmla="*/ 5 h 63"/>
                <a:gd name="T2" fmla="*/ 3 w 91"/>
                <a:gd name="T3" fmla="*/ 59 h 63"/>
                <a:gd name="T4" fmla="*/ 35 w 91"/>
                <a:gd name="T5" fmla="*/ 46 h 63"/>
                <a:gd name="T6" fmla="*/ 38 w 91"/>
                <a:gd name="T7" fmla="*/ 33 h 63"/>
                <a:gd name="T8" fmla="*/ 69 w 91"/>
                <a:gd name="T9" fmla="*/ 8 h 63"/>
                <a:gd name="T10" fmla="*/ 86 w 91"/>
                <a:gd name="T11" fmla="*/ 7 h 63"/>
                <a:gd name="T12" fmla="*/ 68 w 91"/>
                <a:gd name="T13" fmla="*/ 1 h 63"/>
                <a:gd name="T14" fmla="*/ 59 w 91"/>
                <a:gd name="T1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3">
                  <a:moveTo>
                    <a:pt x="59" y="5"/>
                  </a:moveTo>
                  <a:cubicBezTo>
                    <a:pt x="45" y="16"/>
                    <a:pt x="6" y="56"/>
                    <a:pt x="3" y="59"/>
                  </a:cubicBezTo>
                  <a:cubicBezTo>
                    <a:pt x="0" y="63"/>
                    <a:pt x="36" y="50"/>
                    <a:pt x="35" y="46"/>
                  </a:cubicBezTo>
                  <a:cubicBezTo>
                    <a:pt x="35" y="42"/>
                    <a:pt x="29" y="42"/>
                    <a:pt x="38" y="33"/>
                  </a:cubicBezTo>
                  <a:cubicBezTo>
                    <a:pt x="47" y="25"/>
                    <a:pt x="59" y="9"/>
                    <a:pt x="69" y="8"/>
                  </a:cubicBezTo>
                  <a:cubicBezTo>
                    <a:pt x="79" y="6"/>
                    <a:pt x="91" y="9"/>
                    <a:pt x="86" y="7"/>
                  </a:cubicBezTo>
                  <a:cubicBezTo>
                    <a:pt x="83" y="4"/>
                    <a:pt x="74" y="1"/>
                    <a:pt x="68" y="1"/>
                  </a:cubicBezTo>
                  <a:cubicBezTo>
                    <a:pt x="64" y="0"/>
                    <a:pt x="62" y="2"/>
                    <a:pt x="59" y="5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0736830" y="1355963"/>
            <a:ext cx="946150" cy="1693863"/>
            <a:chOff x="9228139" y="552450"/>
            <a:chExt cx="946150" cy="1693863"/>
          </a:xfrm>
        </p:grpSpPr>
        <p:sp>
          <p:nvSpPr>
            <p:cNvPr id="128" name="Freeform 177"/>
            <p:cNvSpPr/>
            <p:nvPr/>
          </p:nvSpPr>
          <p:spPr bwMode="auto">
            <a:xfrm>
              <a:off x="9228139" y="1222375"/>
              <a:ext cx="395288" cy="1023938"/>
            </a:xfrm>
            <a:custGeom>
              <a:avLst/>
              <a:gdLst>
                <a:gd name="T0" fmla="*/ 30 w 249"/>
                <a:gd name="T1" fmla="*/ 645 h 645"/>
                <a:gd name="T2" fmla="*/ 0 w 249"/>
                <a:gd name="T3" fmla="*/ 634 h 645"/>
                <a:gd name="T4" fmla="*/ 217 w 249"/>
                <a:gd name="T5" fmla="*/ 0 h 645"/>
                <a:gd name="T6" fmla="*/ 249 w 249"/>
                <a:gd name="T7" fmla="*/ 11 h 645"/>
                <a:gd name="T8" fmla="*/ 30 w 249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645">
                  <a:moveTo>
                    <a:pt x="30" y="645"/>
                  </a:moveTo>
                  <a:lnTo>
                    <a:pt x="0" y="634"/>
                  </a:lnTo>
                  <a:lnTo>
                    <a:pt x="217" y="0"/>
                  </a:lnTo>
                  <a:lnTo>
                    <a:pt x="249" y="11"/>
                  </a:lnTo>
                  <a:lnTo>
                    <a:pt x="30" y="64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8"/>
            <p:cNvSpPr/>
            <p:nvPr/>
          </p:nvSpPr>
          <p:spPr bwMode="auto">
            <a:xfrm>
              <a:off x="9250364" y="1257300"/>
              <a:ext cx="330200" cy="933450"/>
            </a:xfrm>
            <a:custGeom>
              <a:avLst/>
              <a:gdLst>
                <a:gd name="T0" fmla="*/ 5 w 208"/>
                <a:gd name="T1" fmla="*/ 588 h 588"/>
                <a:gd name="T2" fmla="*/ 0 w 208"/>
                <a:gd name="T3" fmla="*/ 588 h 588"/>
                <a:gd name="T4" fmla="*/ 203 w 208"/>
                <a:gd name="T5" fmla="*/ 0 h 588"/>
                <a:gd name="T6" fmla="*/ 208 w 208"/>
                <a:gd name="T7" fmla="*/ 0 h 588"/>
                <a:gd name="T8" fmla="*/ 5 w 208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88">
                  <a:moveTo>
                    <a:pt x="5" y="588"/>
                  </a:moveTo>
                  <a:lnTo>
                    <a:pt x="0" y="588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9"/>
            <p:cNvSpPr/>
            <p:nvPr/>
          </p:nvSpPr>
          <p:spPr bwMode="auto">
            <a:xfrm>
              <a:off x="9296401" y="565150"/>
              <a:ext cx="839788" cy="839788"/>
            </a:xfrm>
            <a:custGeom>
              <a:avLst/>
              <a:gdLst>
                <a:gd name="T0" fmla="*/ 179 w 198"/>
                <a:gd name="T1" fmla="*/ 65 h 198"/>
                <a:gd name="T2" fmla="*/ 179 w 198"/>
                <a:gd name="T3" fmla="*/ 64 h 198"/>
                <a:gd name="T4" fmla="*/ 65 w 198"/>
                <a:gd name="T5" fmla="*/ 19 h 198"/>
                <a:gd name="T6" fmla="*/ 19 w 198"/>
                <a:gd name="T7" fmla="*/ 134 h 198"/>
                <a:gd name="T8" fmla="*/ 19 w 198"/>
                <a:gd name="T9" fmla="*/ 134 h 198"/>
                <a:gd name="T10" fmla="*/ 134 w 198"/>
                <a:gd name="T11" fmla="*/ 179 h 198"/>
                <a:gd name="T12" fmla="*/ 179 w 198"/>
                <a:gd name="T1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98">
                  <a:moveTo>
                    <a:pt x="179" y="65"/>
                  </a:moveTo>
                  <a:cubicBezTo>
                    <a:pt x="179" y="64"/>
                    <a:pt x="179" y="64"/>
                    <a:pt x="179" y="64"/>
                  </a:cubicBezTo>
                  <a:cubicBezTo>
                    <a:pt x="160" y="20"/>
                    <a:pt x="109" y="0"/>
                    <a:pt x="65" y="19"/>
                  </a:cubicBezTo>
                  <a:cubicBezTo>
                    <a:pt x="21" y="38"/>
                    <a:pt x="0" y="89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39" y="178"/>
                    <a:pt x="90" y="198"/>
                    <a:pt x="134" y="179"/>
                  </a:cubicBezTo>
                  <a:cubicBezTo>
                    <a:pt x="178" y="160"/>
                    <a:pt x="198" y="109"/>
                    <a:pt x="179" y="6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0"/>
            <p:cNvSpPr/>
            <p:nvPr/>
          </p:nvSpPr>
          <p:spPr bwMode="auto">
            <a:xfrm>
              <a:off x="9313864" y="717550"/>
              <a:ext cx="730250" cy="687388"/>
            </a:xfrm>
            <a:custGeom>
              <a:avLst/>
              <a:gdLst>
                <a:gd name="T0" fmla="*/ 172 w 172"/>
                <a:gd name="T1" fmla="*/ 105 h 162"/>
                <a:gd name="T2" fmla="*/ 147 w 172"/>
                <a:gd name="T3" fmla="*/ 121 h 162"/>
                <a:gd name="T4" fmla="*/ 32 w 172"/>
                <a:gd name="T5" fmla="*/ 76 h 162"/>
                <a:gd name="T6" fmla="*/ 32 w 172"/>
                <a:gd name="T7" fmla="*/ 76 h 162"/>
                <a:gd name="T8" fmla="*/ 36 w 172"/>
                <a:gd name="T9" fmla="*/ 0 h 162"/>
                <a:gd name="T10" fmla="*/ 15 w 172"/>
                <a:gd name="T11" fmla="*/ 98 h 162"/>
                <a:gd name="T12" fmla="*/ 15 w 172"/>
                <a:gd name="T13" fmla="*/ 98 h 162"/>
                <a:gd name="T14" fmla="*/ 130 w 172"/>
                <a:gd name="T15" fmla="*/ 143 h 162"/>
                <a:gd name="T16" fmla="*/ 172 w 172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62">
                  <a:moveTo>
                    <a:pt x="172" y="105"/>
                  </a:moveTo>
                  <a:cubicBezTo>
                    <a:pt x="164" y="112"/>
                    <a:pt x="156" y="117"/>
                    <a:pt x="147" y="121"/>
                  </a:cubicBezTo>
                  <a:cubicBezTo>
                    <a:pt x="103" y="140"/>
                    <a:pt x="51" y="120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1" y="50"/>
                    <a:pt x="23" y="22"/>
                    <a:pt x="36" y="0"/>
                  </a:cubicBezTo>
                  <a:cubicBezTo>
                    <a:pt x="10" y="24"/>
                    <a:pt x="0" y="6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35" y="142"/>
                    <a:pt x="86" y="162"/>
                    <a:pt x="130" y="143"/>
                  </a:cubicBezTo>
                  <a:cubicBezTo>
                    <a:pt x="148" y="135"/>
                    <a:pt x="163" y="121"/>
                    <a:pt x="172" y="10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1"/>
            <p:cNvSpPr/>
            <p:nvPr/>
          </p:nvSpPr>
          <p:spPr bwMode="auto">
            <a:xfrm>
              <a:off x="9380539" y="674688"/>
              <a:ext cx="649288" cy="709613"/>
            </a:xfrm>
            <a:custGeom>
              <a:avLst/>
              <a:gdLst>
                <a:gd name="T0" fmla="*/ 120 w 153"/>
                <a:gd name="T1" fmla="*/ 152 h 167"/>
                <a:gd name="T2" fmla="*/ 36 w 153"/>
                <a:gd name="T3" fmla="*/ 110 h 167"/>
                <a:gd name="T4" fmla="*/ 32 w 153"/>
                <a:gd name="T5" fmla="*/ 95 h 167"/>
                <a:gd name="T6" fmla="*/ 62 w 153"/>
                <a:gd name="T7" fmla="*/ 37 h 167"/>
                <a:gd name="T8" fmla="*/ 118 w 153"/>
                <a:gd name="T9" fmla="*/ 58 h 167"/>
                <a:gd name="T10" fmla="*/ 119 w 153"/>
                <a:gd name="T11" fmla="*/ 59 h 167"/>
                <a:gd name="T12" fmla="*/ 104 w 153"/>
                <a:gd name="T13" fmla="*/ 106 h 167"/>
                <a:gd name="T14" fmla="*/ 72 w 153"/>
                <a:gd name="T15" fmla="*/ 90 h 167"/>
                <a:gd name="T16" fmla="*/ 73 w 153"/>
                <a:gd name="T17" fmla="*/ 78 h 167"/>
                <a:gd name="T18" fmla="*/ 80 w 153"/>
                <a:gd name="T19" fmla="*/ 71 h 167"/>
                <a:gd name="T20" fmla="*/ 83 w 153"/>
                <a:gd name="T21" fmla="*/ 73 h 167"/>
                <a:gd name="T22" fmla="*/ 83 w 153"/>
                <a:gd name="T23" fmla="*/ 73 h 167"/>
                <a:gd name="T24" fmla="*/ 90 w 153"/>
                <a:gd name="T25" fmla="*/ 88 h 167"/>
                <a:gd name="T26" fmla="*/ 106 w 153"/>
                <a:gd name="T27" fmla="*/ 81 h 167"/>
                <a:gd name="T28" fmla="*/ 106 w 153"/>
                <a:gd name="T29" fmla="*/ 63 h 167"/>
                <a:gd name="T30" fmla="*/ 100 w 153"/>
                <a:gd name="T31" fmla="*/ 55 h 167"/>
                <a:gd name="T32" fmla="*/ 71 w 153"/>
                <a:gd name="T33" fmla="*/ 48 h 167"/>
                <a:gd name="T34" fmla="*/ 47 w 153"/>
                <a:gd name="T35" fmla="*/ 89 h 167"/>
                <a:gd name="T36" fmla="*/ 49 w 153"/>
                <a:gd name="T37" fmla="*/ 99 h 167"/>
                <a:gd name="T38" fmla="*/ 114 w 153"/>
                <a:gd name="T39" fmla="*/ 128 h 167"/>
                <a:gd name="T40" fmla="*/ 141 w 153"/>
                <a:gd name="T41" fmla="*/ 50 h 167"/>
                <a:gd name="T42" fmla="*/ 141 w 153"/>
                <a:gd name="T43" fmla="*/ 48 h 167"/>
                <a:gd name="T44" fmla="*/ 52 w 153"/>
                <a:gd name="T45" fmla="*/ 15 h 167"/>
                <a:gd name="T46" fmla="*/ 9 w 153"/>
                <a:gd name="T47" fmla="*/ 105 h 167"/>
                <a:gd name="T48" fmla="*/ 14 w 153"/>
                <a:gd name="T49" fmla="*/ 120 h 167"/>
                <a:gd name="T50" fmla="*/ 26 w 153"/>
                <a:gd name="T51" fmla="*/ 142 h 167"/>
                <a:gd name="T52" fmla="*/ 115 w 153"/>
                <a:gd name="T53" fmla="*/ 154 h 167"/>
                <a:gd name="T54" fmla="*/ 120 w 153"/>
                <a:gd name="T55" fmla="*/ 1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67">
                  <a:moveTo>
                    <a:pt x="120" y="152"/>
                  </a:moveTo>
                  <a:cubicBezTo>
                    <a:pt x="92" y="163"/>
                    <a:pt x="54" y="152"/>
                    <a:pt x="36" y="110"/>
                  </a:cubicBezTo>
                  <a:cubicBezTo>
                    <a:pt x="34" y="105"/>
                    <a:pt x="33" y="100"/>
                    <a:pt x="32" y="95"/>
                  </a:cubicBezTo>
                  <a:cubicBezTo>
                    <a:pt x="28" y="70"/>
                    <a:pt x="39" y="47"/>
                    <a:pt x="62" y="37"/>
                  </a:cubicBezTo>
                  <a:cubicBezTo>
                    <a:pt x="83" y="28"/>
                    <a:pt x="108" y="37"/>
                    <a:pt x="118" y="58"/>
                  </a:cubicBezTo>
                  <a:cubicBezTo>
                    <a:pt x="118" y="58"/>
                    <a:pt x="119" y="59"/>
                    <a:pt x="119" y="59"/>
                  </a:cubicBezTo>
                  <a:cubicBezTo>
                    <a:pt x="126" y="75"/>
                    <a:pt x="124" y="97"/>
                    <a:pt x="104" y="106"/>
                  </a:cubicBezTo>
                  <a:cubicBezTo>
                    <a:pt x="83" y="115"/>
                    <a:pt x="73" y="92"/>
                    <a:pt x="72" y="90"/>
                  </a:cubicBezTo>
                  <a:cubicBezTo>
                    <a:pt x="70" y="85"/>
                    <a:pt x="70" y="81"/>
                    <a:pt x="73" y="78"/>
                  </a:cubicBezTo>
                  <a:cubicBezTo>
                    <a:pt x="74" y="75"/>
                    <a:pt x="77" y="73"/>
                    <a:pt x="80" y="71"/>
                  </a:cubicBezTo>
                  <a:cubicBezTo>
                    <a:pt x="81" y="71"/>
                    <a:pt x="82" y="72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9"/>
                    <a:pt x="84" y="86"/>
                    <a:pt x="90" y="88"/>
                  </a:cubicBezTo>
                  <a:cubicBezTo>
                    <a:pt x="96" y="90"/>
                    <a:pt x="104" y="87"/>
                    <a:pt x="106" y="81"/>
                  </a:cubicBezTo>
                  <a:cubicBezTo>
                    <a:pt x="108" y="75"/>
                    <a:pt x="108" y="69"/>
                    <a:pt x="106" y="63"/>
                  </a:cubicBezTo>
                  <a:cubicBezTo>
                    <a:pt x="104" y="60"/>
                    <a:pt x="103" y="58"/>
                    <a:pt x="100" y="55"/>
                  </a:cubicBezTo>
                  <a:cubicBezTo>
                    <a:pt x="93" y="49"/>
                    <a:pt x="81" y="44"/>
                    <a:pt x="71" y="48"/>
                  </a:cubicBezTo>
                  <a:cubicBezTo>
                    <a:pt x="54" y="56"/>
                    <a:pt x="45" y="72"/>
                    <a:pt x="47" y="89"/>
                  </a:cubicBezTo>
                  <a:cubicBezTo>
                    <a:pt x="47" y="92"/>
                    <a:pt x="48" y="96"/>
                    <a:pt x="49" y="99"/>
                  </a:cubicBezTo>
                  <a:cubicBezTo>
                    <a:pt x="60" y="123"/>
                    <a:pt x="85" y="140"/>
                    <a:pt x="114" y="128"/>
                  </a:cubicBezTo>
                  <a:cubicBezTo>
                    <a:pt x="147" y="113"/>
                    <a:pt x="153" y="77"/>
                    <a:pt x="141" y="50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25" y="15"/>
                    <a:pt x="86" y="0"/>
                    <a:pt x="52" y="15"/>
                  </a:cubicBezTo>
                  <a:cubicBezTo>
                    <a:pt x="17" y="30"/>
                    <a:pt x="0" y="67"/>
                    <a:pt x="9" y="105"/>
                  </a:cubicBezTo>
                  <a:cubicBezTo>
                    <a:pt x="10" y="110"/>
                    <a:pt x="12" y="115"/>
                    <a:pt x="14" y="120"/>
                  </a:cubicBezTo>
                  <a:cubicBezTo>
                    <a:pt x="17" y="128"/>
                    <a:pt x="22" y="135"/>
                    <a:pt x="26" y="142"/>
                  </a:cubicBezTo>
                  <a:cubicBezTo>
                    <a:pt x="51" y="161"/>
                    <a:pt x="85" y="167"/>
                    <a:pt x="115" y="154"/>
                  </a:cubicBezTo>
                  <a:cubicBezTo>
                    <a:pt x="117" y="153"/>
                    <a:pt x="119" y="152"/>
                    <a:pt x="120" y="152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2"/>
            <p:cNvSpPr/>
            <p:nvPr/>
          </p:nvSpPr>
          <p:spPr bwMode="auto">
            <a:xfrm>
              <a:off x="9661526" y="857250"/>
              <a:ext cx="174625" cy="161925"/>
            </a:xfrm>
            <a:custGeom>
              <a:avLst/>
              <a:gdLst>
                <a:gd name="T0" fmla="*/ 37 w 41"/>
                <a:gd name="T1" fmla="*/ 37 h 38"/>
                <a:gd name="T2" fmla="*/ 25 w 41"/>
                <a:gd name="T3" fmla="*/ 15 h 38"/>
                <a:gd name="T4" fmla="*/ 1 w 41"/>
                <a:gd name="T5" fmla="*/ 9 h 38"/>
                <a:gd name="T6" fmla="*/ 29 w 41"/>
                <a:gd name="T7" fmla="*/ 10 h 38"/>
                <a:gd name="T8" fmla="*/ 37 w 41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7" y="37"/>
                  </a:moveTo>
                  <a:cubicBezTo>
                    <a:pt x="36" y="38"/>
                    <a:pt x="38" y="24"/>
                    <a:pt x="25" y="15"/>
                  </a:cubicBezTo>
                  <a:cubicBezTo>
                    <a:pt x="13" y="5"/>
                    <a:pt x="0" y="9"/>
                    <a:pt x="1" y="9"/>
                  </a:cubicBezTo>
                  <a:cubicBezTo>
                    <a:pt x="1" y="8"/>
                    <a:pt x="16" y="0"/>
                    <a:pt x="29" y="10"/>
                  </a:cubicBezTo>
                  <a:cubicBezTo>
                    <a:pt x="41" y="19"/>
                    <a:pt x="37" y="36"/>
                    <a:pt x="37" y="37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3"/>
            <p:cNvSpPr/>
            <p:nvPr/>
          </p:nvSpPr>
          <p:spPr bwMode="auto">
            <a:xfrm>
              <a:off x="9453564" y="590550"/>
              <a:ext cx="661988" cy="446088"/>
            </a:xfrm>
            <a:custGeom>
              <a:avLst/>
              <a:gdLst>
                <a:gd name="T0" fmla="*/ 141 w 156"/>
                <a:gd name="T1" fmla="*/ 105 h 105"/>
                <a:gd name="T2" fmla="*/ 124 w 156"/>
                <a:gd name="T3" fmla="*/ 45 h 105"/>
                <a:gd name="T4" fmla="*/ 8 w 156"/>
                <a:gd name="T5" fmla="*/ 35 h 105"/>
                <a:gd name="T6" fmla="*/ 0 w 156"/>
                <a:gd name="T7" fmla="*/ 42 h 105"/>
                <a:gd name="T8" fmla="*/ 102 w 156"/>
                <a:gd name="T9" fmla="*/ 19 h 105"/>
                <a:gd name="T10" fmla="*/ 141 w 15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5">
                  <a:moveTo>
                    <a:pt x="141" y="105"/>
                  </a:moveTo>
                  <a:cubicBezTo>
                    <a:pt x="143" y="80"/>
                    <a:pt x="141" y="66"/>
                    <a:pt x="124" y="45"/>
                  </a:cubicBezTo>
                  <a:cubicBezTo>
                    <a:pt x="93" y="8"/>
                    <a:pt x="45" y="8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2"/>
                    <a:pt x="66" y="0"/>
                    <a:pt x="102" y="19"/>
                  </a:cubicBezTo>
                  <a:cubicBezTo>
                    <a:pt x="128" y="32"/>
                    <a:pt x="156" y="77"/>
                    <a:pt x="141" y="105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4"/>
            <p:cNvSpPr/>
            <p:nvPr/>
          </p:nvSpPr>
          <p:spPr bwMode="auto">
            <a:xfrm>
              <a:off x="9486901" y="836613"/>
              <a:ext cx="268288" cy="438150"/>
            </a:xfrm>
            <a:custGeom>
              <a:avLst/>
              <a:gdLst>
                <a:gd name="T0" fmla="*/ 63 w 63"/>
                <a:gd name="T1" fmla="*/ 103 h 103"/>
                <a:gd name="T2" fmla="*/ 12 w 63"/>
                <a:gd name="T3" fmla="*/ 65 h 103"/>
                <a:gd name="T4" fmla="*/ 50 w 63"/>
                <a:gd name="T5" fmla="*/ 0 h 103"/>
                <a:gd name="T6" fmla="*/ 62 w 63"/>
                <a:gd name="T7" fmla="*/ 0 h 103"/>
                <a:gd name="T8" fmla="*/ 15 w 63"/>
                <a:gd name="T9" fmla="*/ 38 h 103"/>
                <a:gd name="T10" fmla="*/ 63 w 6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3">
                  <a:moveTo>
                    <a:pt x="63" y="103"/>
                  </a:moveTo>
                  <a:cubicBezTo>
                    <a:pt x="39" y="99"/>
                    <a:pt x="21" y="89"/>
                    <a:pt x="12" y="65"/>
                  </a:cubicBezTo>
                  <a:cubicBezTo>
                    <a:pt x="0" y="35"/>
                    <a:pt x="18" y="3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9" y="5"/>
                    <a:pt x="20" y="11"/>
                    <a:pt x="15" y="38"/>
                  </a:cubicBezTo>
                  <a:cubicBezTo>
                    <a:pt x="10" y="73"/>
                    <a:pt x="34" y="91"/>
                    <a:pt x="63" y="103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5"/>
            <p:cNvSpPr/>
            <p:nvPr/>
          </p:nvSpPr>
          <p:spPr bwMode="auto">
            <a:xfrm>
              <a:off x="9428164" y="552450"/>
              <a:ext cx="746125" cy="682625"/>
            </a:xfrm>
            <a:custGeom>
              <a:avLst/>
              <a:gdLst>
                <a:gd name="T0" fmla="*/ 44 w 176"/>
                <a:gd name="T1" fmla="*/ 129 h 161"/>
                <a:gd name="T2" fmla="*/ 93 w 176"/>
                <a:gd name="T3" fmla="*/ 150 h 161"/>
                <a:gd name="T4" fmla="*/ 28 w 176"/>
                <a:gd name="T5" fmla="*/ 59 h 161"/>
                <a:gd name="T6" fmla="*/ 0 w 176"/>
                <a:gd name="T7" fmla="*/ 113 h 161"/>
                <a:gd name="T8" fmla="*/ 26 w 176"/>
                <a:gd name="T9" fmla="*/ 56 h 161"/>
                <a:gd name="T10" fmla="*/ 95 w 176"/>
                <a:gd name="T11" fmla="*/ 154 h 161"/>
                <a:gd name="T12" fmla="*/ 44 w 176"/>
                <a:gd name="T13" fmla="*/ 1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1">
                  <a:moveTo>
                    <a:pt x="44" y="129"/>
                  </a:moveTo>
                  <a:cubicBezTo>
                    <a:pt x="52" y="145"/>
                    <a:pt x="78" y="157"/>
                    <a:pt x="93" y="150"/>
                  </a:cubicBezTo>
                  <a:cubicBezTo>
                    <a:pt x="164" y="115"/>
                    <a:pt x="94" y="11"/>
                    <a:pt x="28" y="59"/>
                  </a:cubicBezTo>
                  <a:cubicBezTo>
                    <a:pt x="7" y="74"/>
                    <a:pt x="4" y="90"/>
                    <a:pt x="0" y="113"/>
                  </a:cubicBezTo>
                  <a:cubicBezTo>
                    <a:pt x="1" y="88"/>
                    <a:pt x="4" y="73"/>
                    <a:pt x="26" y="56"/>
                  </a:cubicBezTo>
                  <a:cubicBezTo>
                    <a:pt x="98" y="0"/>
                    <a:pt x="176" y="117"/>
                    <a:pt x="95" y="154"/>
                  </a:cubicBezTo>
                  <a:cubicBezTo>
                    <a:pt x="78" y="161"/>
                    <a:pt x="47" y="147"/>
                    <a:pt x="44" y="129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9116" y="4121859"/>
            <a:ext cx="1414463" cy="1366838"/>
            <a:chOff x="5510214" y="1447800"/>
            <a:chExt cx="1414463" cy="1366838"/>
          </a:xfrm>
        </p:grpSpPr>
        <p:sp>
          <p:nvSpPr>
            <p:cNvPr id="138" name="Freeform 186"/>
            <p:cNvSpPr/>
            <p:nvPr/>
          </p:nvSpPr>
          <p:spPr bwMode="auto">
            <a:xfrm>
              <a:off x="5510214" y="2038350"/>
              <a:ext cx="1414463" cy="776288"/>
            </a:xfrm>
            <a:custGeom>
              <a:avLst/>
              <a:gdLst>
                <a:gd name="T0" fmla="*/ 116 w 333"/>
                <a:gd name="T1" fmla="*/ 93 h 183"/>
                <a:gd name="T2" fmla="*/ 60 w 333"/>
                <a:gd name="T3" fmla="*/ 111 h 183"/>
                <a:gd name="T4" fmla="*/ 14 w 333"/>
                <a:gd name="T5" fmla="*/ 129 h 183"/>
                <a:gd name="T6" fmla="*/ 6 w 333"/>
                <a:gd name="T7" fmla="*/ 130 h 183"/>
                <a:gd name="T8" fmla="*/ 1 w 333"/>
                <a:gd name="T9" fmla="*/ 133 h 183"/>
                <a:gd name="T10" fmla="*/ 16 w 333"/>
                <a:gd name="T11" fmla="*/ 158 h 183"/>
                <a:gd name="T12" fmla="*/ 147 w 333"/>
                <a:gd name="T13" fmla="*/ 163 h 183"/>
                <a:gd name="T14" fmla="*/ 328 w 333"/>
                <a:gd name="T15" fmla="*/ 53 h 183"/>
                <a:gd name="T16" fmla="*/ 327 w 333"/>
                <a:gd name="T17" fmla="*/ 10 h 183"/>
                <a:gd name="T18" fmla="*/ 296 w 333"/>
                <a:gd name="T19" fmla="*/ 15 h 183"/>
                <a:gd name="T20" fmla="*/ 228 w 333"/>
                <a:gd name="T21" fmla="*/ 45 h 183"/>
                <a:gd name="T22" fmla="*/ 117 w 333"/>
                <a:gd name="T23" fmla="*/ 92 h 183"/>
                <a:gd name="T24" fmla="*/ 116 w 333"/>
                <a:gd name="T25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83">
                  <a:moveTo>
                    <a:pt x="116" y="93"/>
                  </a:moveTo>
                  <a:cubicBezTo>
                    <a:pt x="97" y="99"/>
                    <a:pt x="79" y="105"/>
                    <a:pt x="60" y="111"/>
                  </a:cubicBezTo>
                  <a:cubicBezTo>
                    <a:pt x="44" y="115"/>
                    <a:pt x="28" y="119"/>
                    <a:pt x="14" y="129"/>
                  </a:cubicBezTo>
                  <a:cubicBezTo>
                    <a:pt x="11" y="130"/>
                    <a:pt x="9" y="130"/>
                    <a:pt x="6" y="130"/>
                  </a:cubicBezTo>
                  <a:cubicBezTo>
                    <a:pt x="3" y="130"/>
                    <a:pt x="0" y="130"/>
                    <a:pt x="1" y="133"/>
                  </a:cubicBezTo>
                  <a:cubicBezTo>
                    <a:pt x="1" y="140"/>
                    <a:pt x="10" y="155"/>
                    <a:pt x="16" y="158"/>
                  </a:cubicBezTo>
                  <a:cubicBezTo>
                    <a:pt x="56" y="183"/>
                    <a:pt x="108" y="171"/>
                    <a:pt x="147" y="163"/>
                  </a:cubicBezTo>
                  <a:cubicBezTo>
                    <a:pt x="254" y="142"/>
                    <a:pt x="315" y="89"/>
                    <a:pt x="328" y="53"/>
                  </a:cubicBezTo>
                  <a:cubicBezTo>
                    <a:pt x="332" y="43"/>
                    <a:pt x="333" y="18"/>
                    <a:pt x="327" y="10"/>
                  </a:cubicBezTo>
                  <a:cubicBezTo>
                    <a:pt x="319" y="0"/>
                    <a:pt x="308" y="12"/>
                    <a:pt x="296" y="15"/>
                  </a:cubicBezTo>
                  <a:cubicBezTo>
                    <a:pt x="272" y="21"/>
                    <a:pt x="250" y="33"/>
                    <a:pt x="228" y="45"/>
                  </a:cubicBezTo>
                  <a:cubicBezTo>
                    <a:pt x="192" y="63"/>
                    <a:pt x="155" y="79"/>
                    <a:pt x="117" y="92"/>
                  </a:cubicBezTo>
                  <a:cubicBezTo>
                    <a:pt x="117" y="92"/>
                    <a:pt x="116" y="93"/>
                    <a:pt x="116" y="93"/>
                  </a:cubicBezTo>
                </a:path>
              </a:pathLst>
            </a:custGeom>
            <a:solidFill>
              <a:srgbClr val="210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7"/>
            <p:cNvSpPr/>
            <p:nvPr/>
          </p:nvSpPr>
          <p:spPr bwMode="auto">
            <a:xfrm>
              <a:off x="5510214" y="2038350"/>
              <a:ext cx="1414463" cy="760413"/>
            </a:xfrm>
            <a:custGeom>
              <a:avLst/>
              <a:gdLst>
                <a:gd name="T0" fmla="*/ 112 w 333"/>
                <a:gd name="T1" fmla="*/ 82 h 179"/>
                <a:gd name="T2" fmla="*/ 56 w 333"/>
                <a:gd name="T3" fmla="*/ 99 h 179"/>
                <a:gd name="T4" fmla="*/ 10 w 333"/>
                <a:gd name="T5" fmla="*/ 117 h 179"/>
                <a:gd name="T6" fmla="*/ 1 w 333"/>
                <a:gd name="T7" fmla="*/ 133 h 179"/>
                <a:gd name="T8" fmla="*/ 10 w 333"/>
                <a:gd name="T9" fmla="*/ 150 h 179"/>
                <a:gd name="T10" fmla="*/ 141 w 333"/>
                <a:gd name="T11" fmla="*/ 159 h 179"/>
                <a:gd name="T12" fmla="*/ 250 w 333"/>
                <a:gd name="T13" fmla="*/ 124 h 179"/>
                <a:gd name="T14" fmla="*/ 327 w 333"/>
                <a:gd name="T15" fmla="*/ 40 h 179"/>
                <a:gd name="T16" fmla="*/ 327 w 333"/>
                <a:gd name="T17" fmla="*/ 10 h 179"/>
                <a:gd name="T18" fmla="*/ 292 w 333"/>
                <a:gd name="T19" fmla="*/ 4 h 179"/>
                <a:gd name="T20" fmla="*/ 224 w 333"/>
                <a:gd name="T21" fmla="*/ 33 h 179"/>
                <a:gd name="T22" fmla="*/ 114 w 333"/>
                <a:gd name="T23" fmla="*/ 81 h 179"/>
                <a:gd name="T24" fmla="*/ 112 w 333"/>
                <a:gd name="T25" fmla="*/ 8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79">
                  <a:moveTo>
                    <a:pt x="112" y="82"/>
                  </a:moveTo>
                  <a:cubicBezTo>
                    <a:pt x="93" y="88"/>
                    <a:pt x="75" y="94"/>
                    <a:pt x="56" y="99"/>
                  </a:cubicBezTo>
                  <a:cubicBezTo>
                    <a:pt x="40" y="104"/>
                    <a:pt x="24" y="108"/>
                    <a:pt x="10" y="117"/>
                  </a:cubicBezTo>
                  <a:cubicBezTo>
                    <a:pt x="4" y="121"/>
                    <a:pt x="0" y="127"/>
                    <a:pt x="1" y="133"/>
                  </a:cubicBezTo>
                  <a:cubicBezTo>
                    <a:pt x="1" y="140"/>
                    <a:pt x="5" y="145"/>
                    <a:pt x="10" y="150"/>
                  </a:cubicBezTo>
                  <a:cubicBezTo>
                    <a:pt x="43" y="179"/>
                    <a:pt x="101" y="167"/>
                    <a:pt x="141" y="159"/>
                  </a:cubicBezTo>
                  <a:cubicBezTo>
                    <a:pt x="179" y="152"/>
                    <a:pt x="217" y="143"/>
                    <a:pt x="250" y="124"/>
                  </a:cubicBezTo>
                  <a:cubicBezTo>
                    <a:pt x="284" y="105"/>
                    <a:pt x="314" y="77"/>
                    <a:pt x="327" y="40"/>
                  </a:cubicBezTo>
                  <a:cubicBezTo>
                    <a:pt x="331" y="30"/>
                    <a:pt x="333" y="18"/>
                    <a:pt x="327" y="10"/>
                  </a:cubicBezTo>
                  <a:cubicBezTo>
                    <a:pt x="319" y="0"/>
                    <a:pt x="304" y="0"/>
                    <a:pt x="292" y="4"/>
                  </a:cubicBezTo>
                  <a:cubicBezTo>
                    <a:pt x="268" y="10"/>
                    <a:pt x="246" y="22"/>
                    <a:pt x="224" y="33"/>
                  </a:cubicBezTo>
                  <a:cubicBezTo>
                    <a:pt x="188" y="52"/>
                    <a:pt x="151" y="67"/>
                    <a:pt x="114" y="81"/>
                  </a:cubicBezTo>
                  <a:cubicBezTo>
                    <a:pt x="113" y="81"/>
                    <a:pt x="112" y="81"/>
                    <a:pt x="112" y="82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8"/>
            <p:cNvSpPr/>
            <p:nvPr/>
          </p:nvSpPr>
          <p:spPr bwMode="auto">
            <a:xfrm>
              <a:off x="5842001" y="1447800"/>
              <a:ext cx="712788" cy="1104900"/>
            </a:xfrm>
            <a:custGeom>
              <a:avLst/>
              <a:gdLst>
                <a:gd name="T0" fmla="*/ 168 w 168"/>
                <a:gd name="T1" fmla="*/ 193 h 260"/>
                <a:gd name="T2" fmla="*/ 112 w 168"/>
                <a:gd name="T3" fmla="*/ 152 h 260"/>
                <a:gd name="T4" fmla="*/ 108 w 168"/>
                <a:gd name="T5" fmla="*/ 101 h 260"/>
                <a:gd name="T6" fmla="*/ 70 w 168"/>
                <a:gd name="T7" fmla="*/ 73 h 260"/>
                <a:gd name="T8" fmla="*/ 89 w 168"/>
                <a:gd name="T9" fmla="*/ 0 h 260"/>
                <a:gd name="T10" fmla="*/ 7 w 168"/>
                <a:gd name="T11" fmla="*/ 101 h 260"/>
                <a:gd name="T12" fmla="*/ 36 w 168"/>
                <a:gd name="T13" fmla="*/ 150 h 260"/>
                <a:gd name="T14" fmla="*/ 18 w 168"/>
                <a:gd name="T15" fmla="*/ 255 h 260"/>
                <a:gd name="T16" fmla="*/ 111 w 168"/>
                <a:gd name="T17" fmla="*/ 240 h 260"/>
                <a:gd name="T18" fmla="*/ 168 w 168"/>
                <a:gd name="T19" fmla="*/ 19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60">
                  <a:moveTo>
                    <a:pt x="168" y="193"/>
                  </a:moveTo>
                  <a:cubicBezTo>
                    <a:pt x="146" y="172"/>
                    <a:pt x="112" y="152"/>
                    <a:pt x="112" y="15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6" y="20"/>
                    <a:pt x="89" y="0"/>
                  </a:cubicBez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9" y="203"/>
                    <a:pt x="18" y="255"/>
                  </a:cubicBezTo>
                  <a:cubicBezTo>
                    <a:pt x="19" y="260"/>
                    <a:pt x="67" y="255"/>
                    <a:pt x="111" y="240"/>
                  </a:cubicBezTo>
                  <a:cubicBezTo>
                    <a:pt x="136" y="231"/>
                    <a:pt x="166" y="204"/>
                    <a:pt x="168" y="193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9"/>
            <p:cNvSpPr/>
            <p:nvPr/>
          </p:nvSpPr>
          <p:spPr bwMode="auto">
            <a:xfrm>
              <a:off x="5900739" y="2182813"/>
              <a:ext cx="696913" cy="398463"/>
            </a:xfrm>
            <a:custGeom>
              <a:avLst/>
              <a:gdLst>
                <a:gd name="T0" fmla="*/ 154 w 164"/>
                <a:gd name="T1" fmla="*/ 20 h 94"/>
                <a:gd name="T2" fmla="*/ 128 w 164"/>
                <a:gd name="T3" fmla="*/ 0 h 94"/>
                <a:gd name="T4" fmla="*/ 77 w 164"/>
                <a:gd name="T5" fmla="*/ 27 h 94"/>
                <a:gd name="T6" fmla="*/ 3 w 164"/>
                <a:gd name="T7" fmla="*/ 41 h 94"/>
                <a:gd name="T8" fmla="*/ 4 w 164"/>
                <a:gd name="T9" fmla="*/ 82 h 94"/>
                <a:gd name="T10" fmla="*/ 154 w 164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4">
                  <a:moveTo>
                    <a:pt x="154" y="20"/>
                  </a:moveTo>
                  <a:cubicBezTo>
                    <a:pt x="138" y="5"/>
                    <a:pt x="140" y="8"/>
                    <a:pt x="128" y="0"/>
                  </a:cubicBezTo>
                  <a:cubicBezTo>
                    <a:pt x="113" y="10"/>
                    <a:pt x="101" y="17"/>
                    <a:pt x="77" y="27"/>
                  </a:cubicBezTo>
                  <a:cubicBezTo>
                    <a:pt x="56" y="35"/>
                    <a:pt x="13" y="40"/>
                    <a:pt x="3" y="41"/>
                  </a:cubicBezTo>
                  <a:cubicBezTo>
                    <a:pt x="0" y="55"/>
                    <a:pt x="2" y="61"/>
                    <a:pt x="4" y="82"/>
                  </a:cubicBezTo>
                  <a:cubicBezTo>
                    <a:pt x="5" y="94"/>
                    <a:pt x="164" y="48"/>
                    <a:pt x="154" y="20"/>
                  </a:cubicBezTo>
                </a:path>
              </a:pathLst>
            </a:custGeom>
            <a:solidFill>
              <a:srgbClr val="1E6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0"/>
            <p:cNvSpPr>
              <a:spLocks noEditPoints="1"/>
            </p:cNvSpPr>
            <p:nvPr/>
          </p:nvSpPr>
          <p:spPr bwMode="auto">
            <a:xfrm>
              <a:off x="6100764" y="2228850"/>
              <a:ext cx="309563" cy="288925"/>
            </a:xfrm>
            <a:custGeom>
              <a:avLst/>
              <a:gdLst>
                <a:gd name="T0" fmla="*/ 55 w 73"/>
                <a:gd name="T1" fmla="*/ 0 h 68"/>
                <a:gd name="T2" fmla="*/ 0 w 73"/>
                <a:gd name="T3" fmla="*/ 25 h 68"/>
                <a:gd name="T4" fmla="*/ 23 w 73"/>
                <a:gd name="T5" fmla="*/ 68 h 68"/>
                <a:gd name="T6" fmla="*/ 49 w 73"/>
                <a:gd name="T7" fmla="*/ 59 h 68"/>
                <a:gd name="T8" fmla="*/ 73 w 73"/>
                <a:gd name="T9" fmla="*/ 46 h 68"/>
                <a:gd name="T10" fmla="*/ 55 w 73"/>
                <a:gd name="T11" fmla="*/ 0 h 68"/>
                <a:gd name="T12" fmla="*/ 43 w 73"/>
                <a:gd name="T13" fmla="*/ 46 h 68"/>
                <a:gd name="T14" fmla="*/ 33 w 73"/>
                <a:gd name="T15" fmla="*/ 50 h 68"/>
                <a:gd name="T16" fmla="*/ 31 w 73"/>
                <a:gd name="T17" fmla="*/ 50 h 68"/>
                <a:gd name="T18" fmla="*/ 21 w 73"/>
                <a:gd name="T19" fmla="*/ 31 h 68"/>
                <a:gd name="T20" fmla="*/ 47 w 73"/>
                <a:gd name="T21" fmla="*/ 20 h 68"/>
                <a:gd name="T22" fmla="*/ 55 w 73"/>
                <a:gd name="T23" fmla="*/ 40 h 68"/>
                <a:gd name="T24" fmla="*/ 43 w 73"/>
                <a:gd name="T25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8">
                  <a:moveTo>
                    <a:pt x="55" y="0"/>
                  </a:moveTo>
                  <a:cubicBezTo>
                    <a:pt x="36" y="7"/>
                    <a:pt x="18" y="16"/>
                    <a:pt x="0" y="25"/>
                  </a:cubicBezTo>
                  <a:cubicBezTo>
                    <a:pt x="8" y="39"/>
                    <a:pt x="16" y="54"/>
                    <a:pt x="23" y="68"/>
                  </a:cubicBezTo>
                  <a:cubicBezTo>
                    <a:pt x="31" y="66"/>
                    <a:pt x="40" y="64"/>
                    <a:pt x="49" y="59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0"/>
                    <a:pt x="62" y="15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3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27" y="44"/>
                    <a:pt x="24" y="38"/>
                    <a:pt x="21" y="31"/>
                  </a:cubicBezTo>
                  <a:cubicBezTo>
                    <a:pt x="29" y="27"/>
                    <a:pt x="38" y="23"/>
                    <a:pt x="47" y="20"/>
                  </a:cubicBezTo>
                  <a:cubicBezTo>
                    <a:pt x="50" y="26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AF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1"/>
            <p:cNvSpPr>
              <a:spLocks noEditPoints="1"/>
            </p:cNvSpPr>
            <p:nvPr/>
          </p:nvSpPr>
          <p:spPr bwMode="auto">
            <a:xfrm>
              <a:off x="6118226" y="2220913"/>
              <a:ext cx="309563" cy="293688"/>
            </a:xfrm>
            <a:custGeom>
              <a:avLst/>
              <a:gdLst>
                <a:gd name="T0" fmla="*/ 55 w 73"/>
                <a:gd name="T1" fmla="*/ 0 h 69"/>
                <a:gd name="T2" fmla="*/ 0 w 73"/>
                <a:gd name="T3" fmla="*/ 25 h 69"/>
                <a:gd name="T4" fmla="*/ 23 w 73"/>
                <a:gd name="T5" fmla="*/ 69 h 69"/>
                <a:gd name="T6" fmla="*/ 49 w 73"/>
                <a:gd name="T7" fmla="*/ 60 h 69"/>
                <a:gd name="T8" fmla="*/ 73 w 73"/>
                <a:gd name="T9" fmla="*/ 46 h 69"/>
                <a:gd name="T10" fmla="*/ 55 w 73"/>
                <a:gd name="T11" fmla="*/ 0 h 69"/>
                <a:gd name="T12" fmla="*/ 43 w 73"/>
                <a:gd name="T13" fmla="*/ 46 h 69"/>
                <a:gd name="T14" fmla="*/ 32 w 73"/>
                <a:gd name="T15" fmla="*/ 50 h 69"/>
                <a:gd name="T16" fmla="*/ 31 w 73"/>
                <a:gd name="T17" fmla="*/ 51 h 69"/>
                <a:gd name="T18" fmla="*/ 20 w 73"/>
                <a:gd name="T19" fmla="*/ 32 h 69"/>
                <a:gd name="T20" fmla="*/ 47 w 73"/>
                <a:gd name="T21" fmla="*/ 20 h 69"/>
                <a:gd name="T22" fmla="*/ 55 w 73"/>
                <a:gd name="T23" fmla="*/ 40 h 69"/>
                <a:gd name="T24" fmla="*/ 43 w 73"/>
                <a:gd name="T2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55" y="0"/>
                  </a:moveTo>
                  <a:cubicBezTo>
                    <a:pt x="36" y="8"/>
                    <a:pt x="18" y="16"/>
                    <a:pt x="0" y="25"/>
                  </a:cubicBezTo>
                  <a:cubicBezTo>
                    <a:pt x="8" y="40"/>
                    <a:pt x="15" y="54"/>
                    <a:pt x="23" y="69"/>
                  </a:cubicBezTo>
                  <a:cubicBezTo>
                    <a:pt x="30" y="67"/>
                    <a:pt x="39" y="64"/>
                    <a:pt x="49" y="60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1"/>
                    <a:pt x="61" y="16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ubicBezTo>
                    <a:pt x="27" y="44"/>
                    <a:pt x="24" y="38"/>
                    <a:pt x="20" y="32"/>
                  </a:cubicBezTo>
                  <a:cubicBezTo>
                    <a:pt x="29" y="28"/>
                    <a:pt x="38" y="24"/>
                    <a:pt x="47" y="20"/>
                  </a:cubicBezTo>
                  <a:cubicBezTo>
                    <a:pt x="49" y="27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FFF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2"/>
            <p:cNvSpPr>
              <a:spLocks noEditPoints="1"/>
            </p:cNvSpPr>
            <p:nvPr/>
          </p:nvSpPr>
          <p:spPr bwMode="auto">
            <a:xfrm>
              <a:off x="6138864" y="1757363"/>
              <a:ext cx="768350" cy="509588"/>
            </a:xfrm>
            <a:custGeom>
              <a:avLst/>
              <a:gdLst>
                <a:gd name="T0" fmla="*/ 180 w 181"/>
                <a:gd name="T1" fmla="*/ 120 h 120"/>
                <a:gd name="T2" fmla="*/ 180 w 181"/>
                <a:gd name="T3" fmla="*/ 120 h 120"/>
                <a:gd name="T4" fmla="*/ 180 w 181"/>
                <a:gd name="T5" fmla="*/ 120 h 120"/>
                <a:gd name="T6" fmla="*/ 180 w 181"/>
                <a:gd name="T7" fmla="*/ 120 h 120"/>
                <a:gd name="T8" fmla="*/ 180 w 181"/>
                <a:gd name="T9" fmla="*/ 120 h 120"/>
                <a:gd name="T10" fmla="*/ 180 w 181"/>
                <a:gd name="T11" fmla="*/ 120 h 120"/>
                <a:gd name="T12" fmla="*/ 180 w 181"/>
                <a:gd name="T13" fmla="*/ 119 h 120"/>
                <a:gd name="T14" fmla="*/ 180 w 181"/>
                <a:gd name="T15" fmla="*/ 119 h 120"/>
                <a:gd name="T16" fmla="*/ 180 w 181"/>
                <a:gd name="T17" fmla="*/ 119 h 120"/>
                <a:gd name="T18" fmla="*/ 180 w 181"/>
                <a:gd name="T19" fmla="*/ 119 h 120"/>
                <a:gd name="T20" fmla="*/ 180 w 181"/>
                <a:gd name="T21" fmla="*/ 119 h 120"/>
                <a:gd name="T22" fmla="*/ 180 w 181"/>
                <a:gd name="T23" fmla="*/ 119 h 120"/>
                <a:gd name="T24" fmla="*/ 180 w 181"/>
                <a:gd name="T25" fmla="*/ 119 h 120"/>
                <a:gd name="T26" fmla="*/ 180 w 181"/>
                <a:gd name="T27" fmla="*/ 119 h 120"/>
                <a:gd name="T28" fmla="*/ 180 w 181"/>
                <a:gd name="T29" fmla="*/ 119 h 120"/>
                <a:gd name="T30" fmla="*/ 180 w 181"/>
                <a:gd name="T31" fmla="*/ 119 h 120"/>
                <a:gd name="T32" fmla="*/ 181 w 181"/>
                <a:gd name="T33" fmla="*/ 119 h 120"/>
                <a:gd name="T34" fmla="*/ 181 w 181"/>
                <a:gd name="T35" fmla="*/ 119 h 120"/>
                <a:gd name="T36" fmla="*/ 181 w 181"/>
                <a:gd name="T37" fmla="*/ 119 h 120"/>
                <a:gd name="T38" fmla="*/ 181 w 181"/>
                <a:gd name="T39" fmla="*/ 118 h 120"/>
                <a:gd name="T40" fmla="*/ 181 w 181"/>
                <a:gd name="T41" fmla="*/ 118 h 120"/>
                <a:gd name="T42" fmla="*/ 181 w 181"/>
                <a:gd name="T43" fmla="*/ 118 h 120"/>
                <a:gd name="T44" fmla="*/ 181 w 181"/>
                <a:gd name="T45" fmla="*/ 118 h 120"/>
                <a:gd name="T46" fmla="*/ 181 w 181"/>
                <a:gd name="T47" fmla="*/ 118 h 120"/>
                <a:gd name="T48" fmla="*/ 181 w 181"/>
                <a:gd name="T49" fmla="*/ 118 h 120"/>
                <a:gd name="T50" fmla="*/ 181 w 181"/>
                <a:gd name="T51" fmla="*/ 118 h 120"/>
                <a:gd name="T52" fmla="*/ 181 w 181"/>
                <a:gd name="T53" fmla="*/ 118 h 120"/>
                <a:gd name="T54" fmla="*/ 181 w 181"/>
                <a:gd name="T55" fmla="*/ 118 h 120"/>
                <a:gd name="T56" fmla="*/ 181 w 181"/>
                <a:gd name="T57" fmla="*/ 118 h 120"/>
                <a:gd name="T58" fmla="*/ 181 w 181"/>
                <a:gd name="T59" fmla="*/ 118 h 120"/>
                <a:gd name="T60" fmla="*/ 76 w 181"/>
                <a:gd name="T61" fmla="*/ 99 h 120"/>
                <a:gd name="T62" fmla="*/ 74 w 181"/>
                <a:gd name="T63" fmla="*/ 100 h 120"/>
                <a:gd name="T64" fmla="*/ 86 w 181"/>
                <a:gd name="T65" fmla="*/ 94 h 120"/>
                <a:gd name="T66" fmla="*/ 42 w 181"/>
                <a:gd name="T67" fmla="*/ 79 h 120"/>
                <a:gd name="T68" fmla="*/ 42 w 181"/>
                <a:gd name="T69" fmla="*/ 79 h 120"/>
                <a:gd name="T70" fmla="*/ 42 w 181"/>
                <a:gd name="T71" fmla="*/ 79 h 120"/>
                <a:gd name="T72" fmla="*/ 0 w 181"/>
                <a:gd name="T73" fmla="*/ 0 h 120"/>
                <a:gd name="T74" fmla="*/ 42 w 181"/>
                <a:gd name="T75" fmla="*/ 79 h 120"/>
                <a:gd name="T76" fmla="*/ 42 w 181"/>
                <a:gd name="T77" fmla="*/ 79 h 120"/>
                <a:gd name="T78" fmla="*/ 0 w 181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20"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86" y="94"/>
                  </a:moveTo>
                  <a:cubicBezTo>
                    <a:pt x="83" y="96"/>
                    <a:pt x="80" y="98"/>
                    <a:pt x="76" y="99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6" y="99"/>
                  </a:cubicBezTo>
                  <a:cubicBezTo>
                    <a:pt x="80" y="98"/>
                    <a:pt x="83" y="96"/>
                    <a:pt x="86" y="94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3"/>
            <p:cNvSpPr/>
            <p:nvPr/>
          </p:nvSpPr>
          <p:spPr bwMode="auto">
            <a:xfrm>
              <a:off x="6559551" y="2132013"/>
              <a:ext cx="360363" cy="441325"/>
            </a:xfrm>
            <a:custGeom>
              <a:avLst/>
              <a:gdLst>
                <a:gd name="T0" fmla="*/ 84 w 85"/>
                <a:gd name="T1" fmla="*/ 0 h 104"/>
                <a:gd name="T2" fmla="*/ 80 w 85"/>
                <a:gd name="T3" fmla="*/ 18 h 104"/>
                <a:gd name="T4" fmla="*/ 3 w 85"/>
                <a:gd name="T5" fmla="*/ 102 h 104"/>
                <a:gd name="T6" fmla="*/ 0 w 85"/>
                <a:gd name="T7" fmla="*/ 104 h 104"/>
                <a:gd name="T8" fmla="*/ 8 w 85"/>
                <a:gd name="T9" fmla="*/ 103 h 104"/>
                <a:gd name="T10" fmla="*/ 81 w 85"/>
                <a:gd name="T11" fmla="*/ 32 h 104"/>
                <a:gd name="T12" fmla="*/ 81 w 85"/>
                <a:gd name="T13" fmla="*/ 32 h 104"/>
                <a:gd name="T14" fmla="*/ 81 w 85"/>
                <a:gd name="T15" fmla="*/ 32 h 104"/>
                <a:gd name="T16" fmla="*/ 81 w 85"/>
                <a:gd name="T17" fmla="*/ 32 h 104"/>
                <a:gd name="T18" fmla="*/ 81 w 85"/>
                <a:gd name="T19" fmla="*/ 32 h 104"/>
                <a:gd name="T20" fmla="*/ 81 w 85"/>
                <a:gd name="T21" fmla="*/ 32 h 104"/>
                <a:gd name="T22" fmla="*/ 81 w 85"/>
                <a:gd name="T23" fmla="*/ 32 h 104"/>
                <a:gd name="T24" fmla="*/ 81 w 85"/>
                <a:gd name="T25" fmla="*/ 32 h 104"/>
                <a:gd name="T26" fmla="*/ 81 w 85"/>
                <a:gd name="T27" fmla="*/ 31 h 104"/>
                <a:gd name="T28" fmla="*/ 81 w 85"/>
                <a:gd name="T29" fmla="*/ 31 h 104"/>
                <a:gd name="T30" fmla="*/ 81 w 85"/>
                <a:gd name="T31" fmla="*/ 31 h 104"/>
                <a:gd name="T32" fmla="*/ 81 w 85"/>
                <a:gd name="T33" fmla="*/ 31 h 104"/>
                <a:gd name="T34" fmla="*/ 81 w 85"/>
                <a:gd name="T35" fmla="*/ 31 h 104"/>
                <a:gd name="T36" fmla="*/ 81 w 85"/>
                <a:gd name="T37" fmla="*/ 31 h 104"/>
                <a:gd name="T38" fmla="*/ 81 w 85"/>
                <a:gd name="T39" fmla="*/ 31 h 104"/>
                <a:gd name="T40" fmla="*/ 81 w 85"/>
                <a:gd name="T41" fmla="*/ 31 h 104"/>
                <a:gd name="T42" fmla="*/ 81 w 85"/>
                <a:gd name="T43" fmla="*/ 31 h 104"/>
                <a:gd name="T44" fmla="*/ 81 w 85"/>
                <a:gd name="T45" fmla="*/ 31 h 104"/>
                <a:gd name="T46" fmla="*/ 81 w 85"/>
                <a:gd name="T47" fmla="*/ 31 h 104"/>
                <a:gd name="T48" fmla="*/ 81 w 85"/>
                <a:gd name="T49" fmla="*/ 31 h 104"/>
                <a:gd name="T50" fmla="*/ 81 w 85"/>
                <a:gd name="T51" fmla="*/ 31 h 104"/>
                <a:gd name="T52" fmla="*/ 81 w 85"/>
                <a:gd name="T53" fmla="*/ 31 h 104"/>
                <a:gd name="T54" fmla="*/ 81 w 85"/>
                <a:gd name="T55" fmla="*/ 31 h 104"/>
                <a:gd name="T56" fmla="*/ 82 w 85"/>
                <a:gd name="T57" fmla="*/ 31 h 104"/>
                <a:gd name="T58" fmla="*/ 82 w 85"/>
                <a:gd name="T59" fmla="*/ 31 h 104"/>
                <a:gd name="T60" fmla="*/ 82 w 85"/>
                <a:gd name="T61" fmla="*/ 31 h 104"/>
                <a:gd name="T62" fmla="*/ 82 w 85"/>
                <a:gd name="T63" fmla="*/ 31 h 104"/>
                <a:gd name="T64" fmla="*/ 82 w 85"/>
                <a:gd name="T65" fmla="*/ 30 h 104"/>
                <a:gd name="T66" fmla="*/ 82 w 85"/>
                <a:gd name="T67" fmla="*/ 30 h 104"/>
                <a:gd name="T68" fmla="*/ 82 w 85"/>
                <a:gd name="T69" fmla="*/ 30 h 104"/>
                <a:gd name="T70" fmla="*/ 82 w 85"/>
                <a:gd name="T71" fmla="*/ 30 h 104"/>
                <a:gd name="T72" fmla="*/ 82 w 85"/>
                <a:gd name="T73" fmla="*/ 30 h 104"/>
                <a:gd name="T74" fmla="*/ 82 w 85"/>
                <a:gd name="T75" fmla="*/ 30 h 104"/>
                <a:gd name="T76" fmla="*/ 82 w 85"/>
                <a:gd name="T77" fmla="*/ 30 h 104"/>
                <a:gd name="T78" fmla="*/ 82 w 85"/>
                <a:gd name="T79" fmla="*/ 30 h 104"/>
                <a:gd name="T80" fmla="*/ 82 w 85"/>
                <a:gd name="T81" fmla="*/ 30 h 104"/>
                <a:gd name="T82" fmla="*/ 82 w 85"/>
                <a:gd name="T83" fmla="*/ 30 h 104"/>
                <a:gd name="T84" fmla="*/ 82 w 85"/>
                <a:gd name="T85" fmla="*/ 30 h 104"/>
                <a:gd name="T86" fmla="*/ 82 w 85"/>
                <a:gd name="T87" fmla="*/ 30 h 104"/>
                <a:gd name="T88" fmla="*/ 82 w 85"/>
                <a:gd name="T89" fmla="*/ 30 h 104"/>
                <a:gd name="T90" fmla="*/ 82 w 85"/>
                <a:gd name="T91" fmla="*/ 30 h 104"/>
                <a:gd name="T92" fmla="*/ 84 w 85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04">
                  <a:moveTo>
                    <a:pt x="84" y="0"/>
                  </a:moveTo>
                  <a:cubicBezTo>
                    <a:pt x="84" y="6"/>
                    <a:pt x="82" y="13"/>
                    <a:pt x="80" y="18"/>
                  </a:cubicBezTo>
                  <a:cubicBezTo>
                    <a:pt x="67" y="55"/>
                    <a:pt x="37" y="83"/>
                    <a:pt x="3" y="102"/>
                  </a:cubicBezTo>
                  <a:cubicBezTo>
                    <a:pt x="2" y="103"/>
                    <a:pt x="1" y="103"/>
                    <a:pt x="0" y="104"/>
                  </a:cubicBezTo>
                  <a:cubicBezTo>
                    <a:pt x="3" y="104"/>
                    <a:pt x="5" y="103"/>
                    <a:pt x="8" y="103"/>
                  </a:cubicBezTo>
                  <a:cubicBezTo>
                    <a:pt x="48" y="80"/>
                    <a:pt x="72" y="5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4" y="23"/>
                    <a:pt x="85" y="10"/>
                    <a:pt x="84" y="0"/>
                  </a:cubicBezTo>
                </a:path>
              </a:pathLst>
            </a:custGeom>
            <a:solidFill>
              <a:srgbClr val="1B0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4"/>
            <p:cNvSpPr/>
            <p:nvPr/>
          </p:nvSpPr>
          <p:spPr bwMode="auto">
            <a:xfrm>
              <a:off x="6202364" y="2046288"/>
              <a:ext cx="712788" cy="531813"/>
            </a:xfrm>
            <a:custGeom>
              <a:avLst/>
              <a:gdLst>
                <a:gd name="T0" fmla="*/ 144 w 168"/>
                <a:gd name="T1" fmla="*/ 0 h 125"/>
                <a:gd name="T2" fmla="*/ 129 w 168"/>
                <a:gd name="T3" fmla="*/ 2 h 125"/>
                <a:gd name="T4" fmla="*/ 71 w 168"/>
                <a:gd name="T5" fmla="*/ 26 h 125"/>
                <a:gd name="T6" fmla="*/ 61 w 168"/>
                <a:gd name="T7" fmla="*/ 31 h 125"/>
                <a:gd name="T8" fmla="*/ 59 w 168"/>
                <a:gd name="T9" fmla="*/ 32 h 125"/>
                <a:gd name="T10" fmla="*/ 67 w 168"/>
                <a:gd name="T11" fmla="*/ 38 h 125"/>
                <a:gd name="T12" fmla="*/ 83 w 168"/>
                <a:gd name="T13" fmla="*/ 52 h 125"/>
                <a:gd name="T14" fmla="*/ 66 w 168"/>
                <a:gd name="T15" fmla="*/ 74 h 125"/>
                <a:gd name="T16" fmla="*/ 52 w 168"/>
                <a:gd name="T17" fmla="*/ 85 h 125"/>
                <a:gd name="T18" fmla="*/ 53 w 168"/>
                <a:gd name="T19" fmla="*/ 87 h 125"/>
                <a:gd name="T20" fmla="*/ 29 w 168"/>
                <a:gd name="T21" fmla="*/ 101 h 125"/>
                <a:gd name="T22" fmla="*/ 26 w 168"/>
                <a:gd name="T23" fmla="*/ 102 h 125"/>
                <a:gd name="T24" fmla="*/ 25 w 168"/>
                <a:gd name="T25" fmla="*/ 102 h 125"/>
                <a:gd name="T26" fmla="*/ 0 w 168"/>
                <a:gd name="T27" fmla="*/ 111 h 125"/>
                <a:gd name="T28" fmla="*/ 2 w 168"/>
                <a:gd name="T29" fmla="*/ 115 h 125"/>
                <a:gd name="T30" fmla="*/ 58 w 168"/>
                <a:gd name="T31" fmla="*/ 125 h 125"/>
                <a:gd name="T32" fmla="*/ 84 w 168"/>
                <a:gd name="T33" fmla="*/ 124 h 125"/>
                <a:gd name="T34" fmla="*/ 87 w 168"/>
                <a:gd name="T35" fmla="*/ 122 h 125"/>
                <a:gd name="T36" fmla="*/ 164 w 168"/>
                <a:gd name="T37" fmla="*/ 38 h 125"/>
                <a:gd name="T38" fmla="*/ 168 w 168"/>
                <a:gd name="T39" fmla="*/ 20 h 125"/>
                <a:gd name="T40" fmla="*/ 168 w 168"/>
                <a:gd name="T41" fmla="*/ 20 h 125"/>
                <a:gd name="T42" fmla="*/ 164 w 168"/>
                <a:gd name="T43" fmla="*/ 9 h 125"/>
                <a:gd name="T44" fmla="*/ 164 w 168"/>
                <a:gd name="T45" fmla="*/ 8 h 125"/>
                <a:gd name="T46" fmla="*/ 164 w 168"/>
                <a:gd name="T47" fmla="*/ 8 h 125"/>
                <a:gd name="T48" fmla="*/ 164 w 168"/>
                <a:gd name="T49" fmla="*/ 8 h 125"/>
                <a:gd name="T50" fmla="*/ 163 w 168"/>
                <a:gd name="T51" fmla="*/ 7 h 125"/>
                <a:gd name="T52" fmla="*/ 144 w 168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25">
                  <a:moveTo>
                    <a:pt x="144" y="0"/>
                  </a:moveTo>
                  <a:cubicBezTo>
                    <a:pt x="139" y="0"/>
                    <a:pt x="134" y="0"/>
                    <a:pt x="129" y="2"/>
                  </a:cubicBezTo>
                  <a:cubicBezTo>
                    <a:pt x="109" y="7"/>
                    <a:pt x="90" y="16"/>
                    <a:pt x="71" y="26"/>
                  </a:cubicBezTo>
                  <a:cubicBezTo>
                    <a:pt x="68" y="28"/>
                    <a:pt x="65" y="30"/>
                    <a:pt x="61" y="31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62" y="34"/>
                    <a:pt x="64" y="36"/>
                    <a:pt x="67" y="38"/>
                  </a:cubicBezTo>
                  <a:cubicBezTo>
                    <a:pt x="71" y="41"/>
                    <a:pt x="74" y="43"/>
                    <a:pt x="83" y="52"/>
                  </a:cubicBezTo>
                  <a:cubicBezTo>
                    <a:pt x="86" y="59"/>
                    <a:pt x="78" y="66"/>
                    <a:pt x="66" y="74"/>
                  </a:cubicBezTo>
                  <a:cubicBezTo>
                    <a:pt x="62" y="78"/>
                    <a:pt x="57" y="81"/>
                    <a:pt x="52" y="85"/>
                  </a:cubicBezTo>
                  <a:cubicBezTo>
                    <a:pt x="52" y="86"/>
                    <a:pt x="53" y="86"/>
                    <a:pt x="53" y="87"/>
                  </a:cubicBezTo>
                  <a:cubicBezTo>
                    <a:pt x="47" y="91"/>
                    <a:pt x="39" y="96"/>
                    <a:pt x="29" y="101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16" y="106"/>
                    <a:pt x="8" y="109"/>
                    <a:pt x="0" y="111"/>
                  </a:cubicBezTo>
                  <a:cubicBezTo>
                    <a:pt x="0" y="113"/>
                    <a:pt x="0" y="114"/>
                    <a:pt x="2" y="115"/>
                  </a:cubicBezTo>
                  <a:cubicBezTo>
                    <a:pt x="6" y="120"/>
                    <a:pt x="29" y="125"/>
                    <a:pt x="58" y="125"/>
                  </a:cubicBezTo>
                  <a:cubicBezTo>
                    <a:pt x="66" y="125"/>
                    <a:pt x="75" y="125"/>
                    <a:pt x="84" y="124"/>
                  </a:cubicBezTo>
                  <a:cubicBezTo>
                    <a:pt x="85" y="123"/>
                    <a:pt x="86" y="123"/>
                    <a:pt x="87" y="122"/>
                  </a:cubicBezTo>
                  <a:cubicBezTo>
                    <a:pt x="121" y="103"/>
                    <a:pt x="151" y="75"/>
                    <a:pt x="164" y="38"/>
                  </a:cubicBezTo>
                  <a:cubicBezTo>
                    <a:pt x="166" y="33"/>
                    <a:pt x="168" y="26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6"/>
                    <a:pt x="167" y="12"/>
                    <a:pt x="164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8" y="1"/>
                    <a:pt x="151" y="0"/>
                    <a:pt x="144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5"/>
            <p:cNvSpPr>
              <a:spLocks noEditPoints="1"/>
            </p:cNvSpPr>
            <p:nvPr/>
          </p:nvSpPr>
          <p:spPr bwMode="auto">
            <a:xfrm>
              <a:off x="6003926" y="1447800"/>
              <a:ext cx="482600" cy="960438"/>
            </a:xfrm>
            <a:custGeom>
              <a:avLst/>
              <a:gdLst>
                <a:gd name="T0" fmla="*/ 113 w 114"/>
                <a:gd name="T1" fmla="*/ 215 h 226"/>
                <a:gd name="T2" fmla="*/ 98 w 114"/>
                <a:gd name="T3" fmla="*/ 223 h 226"/>
                <a:gd name="T4" fmla="*/ 99 w 114"/>
                <a:gd name="T5" fmla="*/ 226 h 226"/>
                <a:gd name="T6" fmla="*/ 113 w 114"/>
                <a:gd name="T7" fmla="*/ 215 h 226"/>
                <a:gd name="T8" fmla="*/ 51 w 114"/>
                <a:gd name="T9" fmla="*/ 0 h 226"/>
                <a:gd name="T10" fmla="*/ 4 w 114"/>
                <a:gd name="T11" fmla="*/ 82 h 226"/>
                <a:gd name="T12" fmla="*/ 45 w 114"/>
                <a:gd name="T13" fmla="*/ 111 h 226"/>
                <a:gd name="T14" fmla="*/ 33 w 114"/>
                <a:gd name="T15" fmla="*/ 168 h 226"/>
                <a:gd name="T16" fmla="*/ 70 w 114"/>
                <a:gd name="T17" fmla="*/ 187 h 226"/>
                <a:gd name="T18" fmla="*/ 82 w 114"/>
                <a:gd name="T19" fmla="*/ 182 h 226"/>
                <a:gd name="T20" fmla="*/ 84 w 114"/>
                <a:gd name="T21" fmla="*/ 186 h 226"/>
                <a:gd name="T22" fmla="*/ 104 w 114"/>
                <a:gd name="T23" fmla="*/ 173 h 226"/>
                <a:gd name="T24" fmla="*/ 114 w 114"/>
                <a:gd name="T25" fmla="*/ 179 h 226"/>
                <a:gd name="T26" fmla="*/ 106 w 114"/>
                <a:gd name="T27" fmla="*/ 173 h 226"/>
                <a:gd name="T28" fmla="*/ 106 w 114"/>
                <a:gd name="T29" fmla="*/ 173 h 226"/>
                <a:gd name="T30" fmla="*/ 106 w 114"/>
                <a:gd name="T31" fmla="*/ 173 h 226"/>
                <a:gd name="T32" fmla="*/ 74 w 114"/>
                <a:gd name="T33" fmla="*/ 152 h 226"/>
                <a:gd name="T34" fmla="*/ 74 w 114"/>
                <a:gd name="T35" fmla="*/ 152 h 226"/>
                <a:gd name="T36" fmla="*/ 74 w 114"/>
                <a:gd name="T37" fmla="*/ 152 h 226"/>
                <a:gd name="T38" fmla="*/ 74 w 114"/>
                <a:gd name="T39" fmla="*/ 152 h 226"/>
                <a:gd name="T40" fmla="*/ 74 w 114"/>
                <a:gd name="T41" fmla="*/ 152 h 226"/>
                <a:gd name="T42" fmla="*/ 74 w 114"/>
                <a:gd name="T43" fmla="*/ 152 h 226"/>
                <a:gd name="T44" fmla="*/ 70 w 114"/>
                <a:gd name="T45" fmla="*/ 101 h 226"/>
                <a:gd name="T46" fmla="*/ 32 w 114"/>
                <a:gd name="T47" fmla="*/ 73 h 226"/>
                <a:gd name="T48" fmla="*/ 32 w 114"/>
                <a:gd name="T49" fmla="*/ 73 h 226"/>
                <a:gd name="T50" fmla="*/ 51 w 114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26">
                  <a:moveTo>
                    <a:pt x="113" y="215"/>
                  </a:moveTo>
                  <a:cubicBezTo>
                    <a:pt x="109" y="218"/>
                    <a:pt x="104" y="220"/>
                    <a:pt x="98" y="223"/>
                  </a:cubicBezTo>
                  <a:cubicBezTo>
                    <a:pt x="98" y="224"/>
                    <a:pt x="99" y="225"/>
                    <a:pt x="99" y="226"/>
                  </a:cubicBezTo>
                  <a:cubicBezTo>
                    <a:pt x="104" y="222"/>
                    <a:pt x="109" y="219"/>
                    <a:pt x="113" y="215"/>
                  </a:cubicBezTo>
                  <a:moveTo>
                    <a:pt x="51" y="0"/>
                  </a:moveTo>
                  <a:cubicBezTo>
                    <a:pt x="51" y="0"/>
                    <a:pt x="0" y="72"/>
                    <a:pt x="4" y="82"/>
                  </a:cubicBezTo>
                  <a:cubicBezTo>
                    <a:pt x="7" y="93"/>
                    <a:pt x="51" y="95"/>
                    <a:pt x="45" y="111"/>
                  </a:cubicBezTo>
                  <a:cubicBezTo>
                    <a:pt x="39" y="127"/>
                    <a:pt x="27" y="157"/>
                    <a:pt x="33" y="168"/>
                  </a:cubicBezTo>
                  <a:cubicBezTo>
                    <a:pt x="37" y="175"/>
                    <a:pt x="56" y="181"/>
                    <a:pt x="70" y="187"/>
                  </a:cubicBezTo>
                  <a:cubicBezTo>
                    <a:pt x="74" y="186"/>
                    <a:pt x="78" y="184"/>
                    <a:pt x="82" y="182"/>
                  </a:cubicBezTo>
                  <a:cubicBezTo>
                    <a:pt x="83" y="184"/>
                    <a:pt x="83" y="185"/>
                    <a:pt x="84" y="186"/>
                  </a:cubicBezTo>
                  <a:cubicBezTo>
                    <a:pt x="91" y="182"/>
                    <a:pt x="97" y="177"/>
                    <a:pt x="104" y="173"/>
                  </a:cubicBezTo>
                  <a:cubicBezTo>
                    <a:pt x="109" y="176"/>
                    <a:pt x="111" y="178"/>
                    <a:pt x="114" y="179"/>
                  </a:cubicBezTo>
                  <a:cubicBezTo>
                    <a:pt x="111" y="177"/>
                    <a:pt x="109" y="175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61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8" y="20"/>
                    <a:pt x="51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6"/>
            <p:cNvSpPr/>
            <p:nvPr/>
          </p:nvSpPr>
          <p:spPr bwMode="auto">
            <a:xfrm>
              <a:off x="6359526" y="2182813"/>
              <a:ext cx="207963" cy="212725"/>
            </a:xfrm>
            <a:custGeom>
              <a:avLst/>
              <a:gdLst>
                <a:gd name="T0" fmla="*/ 20 w 49"/>
                <a:gd name="T1" fmla="*/ 0 h 50"/>
                <a:gd name="T2" fmla="*/ 0 w 49"/>
                <a:gd name="T3" fmla="*/ 13 h 50"/>
                <a:gd name="T4" fmla="*/ 14 w 49"/>
                <a:gd name="T5" fmla="*/ 50 h 50"/>
                <a:gd name="T6" fmla="*/ 29 w 49"/>
                <a:gd name="T7" fmla="*/ 42 h 50"/>
                <a:gd name="T8" fmla="*/ 46 w 49"/>
                <a:gd name="T9" fmla="*/ 20 h 50"/>
                <a:gd name="T10" fmla="*/ 30 w 49"/>
                <a:gd name="T11" fmla="*/ 6 h 50"/>
                <a:gd name="T12" fmla="*/ 20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0" y="0"/>
                  </a:moveTo>
                  <a:cubicBezTo>
                    <a:pt x="13" y="4"/>
                    <a:pt x="7" y="9"/>
                    <a:pt x="0" y="13"/>
                  </a:cubicBezTo>
                  <a:cubicBezTo>
                    <a:pt x="4" y="25"/>
                    <a:pt x="9" y="38"/>
                    <a:pt x="14" y="50"/>
                  </a:cubicBezTo>
                  <a:cubicBezTo>
                    <a:pt x="20" y="47"/>
                    <a:pt x="25" y="45"/>
                    <a:pt x="29" y="42"/>
                  </a:cubicBezTo>
                  <a:cubicBezTo>
                    <a:pt x="41" y="34"/>
                    <a:pt x="49" y="27"/>
                    <a:pt x="46" y="20"/>
                  </a:cubicBezTo>
                  <a:cubicBezTo>
                    <a:pt x="37" y="11"/>
                    <a:pt x="34" y="9"/>
                    <a:pt x="30" y="6"/>
                  </a:cubicBezTo>
                  <a:cubicBezTo>
                    <a:pt x="27" y="5"/>
                    <a:pt x="25" y="3"/>
                    <a:pt x="20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7"/>
            <p:cNvSpPr/>
            <p:nvPr/>
          </p:nvSpPr>
          <p:spPr bwMode="auto">
            <a:xfrm>
              <a:off x="6202364" y="2479675"/>
              <a:ext cx="111125" cy="38100"/>
            </a:xfrm>
            <a:custGeom>
              <a:avLst/>
              <a:gdLst>
                <a:gd name="T0" fmla="*/ 26 w 26"/>
                <a:gd name="T1" fmla="*/ 0 h 9"/>
                <a:gd name="T2" fmla="*/ 3 w 26"/>
                <a:gd name="T3" fmla="*/ 8 h 9"/>
                <a:gd name="T4" fmla="*/ 2 w 26"/>
                <a:gd name="T5" fmla="*/ 5 h 9"/>
                <a:gd name="T6" fmla="*/ 0 w 26"/>
                <a:gd name="T7" fmla="*/ 9 h 9"/>
                <a:gd name="T8" fmla="*/ 25 w 26"/>
                <a:gd name="T9" fmla="*/ 0 h 9"/>
                <a:gd name="T10" fmla="*/ 26 w 2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17" y="4"/>
                    <a:pt x="10" y="6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8" y="7"/>
                    <a:pt x="16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8"/>
            <p:cNvSpPr/>
            <p:nvPr/>
          </p:nvSpPr>
          <p:spPr bwMode="auto">
            <a:xfrm>
              <a:off x="6262689" y="2365375"/>
              <a:ext cx="71438" cy="68263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6 h 16"/>
                <a:gd name="T4" fmla="*/ 6 w 17"/>
                <a:gd name="T5" fmla="*/ 13 h 16"/>
                <a:gd name="T6" fmla="*/ 17 w 17"/>
                <a:gd name="T7" fmla="*/ 8 h 16"/>
                <a:gd name="T8" fmla="*/ 14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10" y="11"/>
                    <a:pt x="13" y="10"/>
                    <a:pt x="17" y="8"/>
                  </a:cubicBezTo>
                  <a:cubicBezTo>
                    <a:pt x="16" y="5"/>
                    <a:pt x="15" y="3"/>
                    <a:pt x="14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9"/>
            <p:cNvSpPr/>
            <p:nvPr/>
          </p:nvSpPr>
          <p:spPr bwMode="auto">
            <a:xfrm>
              <a:off x="6288089" y="2352675"/>
              <a:ext cx="63500" cy="68263"/>
            </a:xfrm>
            <a:custGeom>
              <a:avLst/>
              <a:gdLst>
                <a:gd name="T0" fmla="*/ 11 w 15"/>
                <a:gd name="T1" fmla="*/ 0 h 16"/>
                <a:gd name="T2" fmla="*/ 8 w 15"/>
                <a:gd name="T3" fmla="*/ 3 h 16"/>
                <a:gd name="T4" fmla="*/ 11 w 15"/>
                <a:gd name="T5" fmla="*/ 11 h 16"/>
                <a:gd name="T6" fmla="*/ 0 w 15"/>
                <a:gd name="T7" fmla="*/ 16 h 16"/>
                <a:gd name="T8" fmla="*/ 3 w 15"/>
                <a:gd name="T9" fmla="*/ 15 h 16"/>
                <a:gd name="T10" fmla="*/ 15 w 15"/>
                <a:gd name="T11" fmla="*/ 9 h 16"/>
                <a:gd name="T12" fmla="*/ 11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0" y="1"/>
                    <a:pt x="9" y="2"/>
                    <a:pt x="8" y="3"/>
                  </a:cubicBezTo>
                  <a:cubicBezTo>
                    <a:pt x="9" y="6"/>
                    <a:pt x="10" y="8"/>
                    <a:pt x="11" y="11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7" y="13"/>
                    <a:pt x="11" y="11"/>
                    <a:pt x="15" y="9"/>
                  </a:cubicBezTo>
                  <a:cubicBezTo>
                    <a:pt x="13" y="6"/>
                    <a:pt x="12" y="3"/>
                    <a:pt x="11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00"/>
            <p:cNvSpPr/>
            <p:nvPr/>
          </p:nvSpPr>
          <p:spPr bwMode="auto">
            <a:xfrm>
              <a:off x="6211889" y="2220913"/>
              <a:ext cx="215900" cy="293688"/>
            </a:xfrm>
            <a:custGeom>
              <a:avLst/>
              <a:gdLst>
                <a:gd name="T0" fmla="*/ 33 w 51"/>
                <a:gd name="T1" fmla="*/ 0 h 69"/>
                <a:gd name="T2" fmla="*/ 21 w 51"/>
                <a:gd name="T3" fmla="*/ 5 h 69"/>
                <a:gd name="T4" fmla="*/ 37 w 51"/>
                <a:gd name="T5" fmla="*/ 20 h 69"/>
                <a:gd name="T6" fmla="*/ 29 w 51"/>
                <a:gd name="T7" fmla="*/ 31 h 69"/>
                <a:gd name="T8" fmla="*/ 33 w 51"/>
                <a:gd name="T9" fmla="*/ 40 h 69"/>
                <a:gd name="T10" fmla="*/ 21 w 51"/>
                <a:gd name="T11" fmla="*/ 46 h 69"/>
                <a:gd name="T12" fmla="*/ 18 w 51"/>
                <a:gd name="T13" fmla="*/ 47 h 69"/>
                <a:gd name="T14" fmla="*/ 12 w 51"/>
                <a:gd name="T15" fmla="*/ 50 h 69"/>
                <a:gd name="T16" fmla="*/ 0 w 51"/>
                <a:gd name="T17" fmla="*/ 66 h 69"/>
                <a:gd name="T18" fmla="*/ 1 w 51"/>
                <a:gd name="T19" fmla="*/ 69 h 69"/>
                <a:gd name="T20" fmla="*/ 24 w 51"/>
                <a:gd name="T21" fmla="*/ 61 h 69"/>
                <a:gd name="T22" fmla="*/ 27 w 51"/>
                <a:gd name="T23" fmla="*/ 60 h 69"/>
                <a:gd name="T24" fmla="*/ 51 w 51"/>
                <a:gd name="T25" fmla="*/ 46 h 69"/>
                <a:gd name="T26" fmla="*/ 50 w 51"/>
                <a:gd name="T27" fmla="*/ 44 h 69"/>
                <a:gd name="T28" fmla="*/ 49 w 51"/>
                <a:gd name="T29" fmla="*/ 41 h 69"/>
                <a:gd name="T30" fmla="*/ 35 w 51"/>
                <a:gd name="T31" fmla="*/ 4 h 69"/>
                <a:gd name="T32" fmla="*/ 33 w 5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9">
                  <a:moveTo>
                    <a:pt x="33" y="0"/>
                  </a:moveTo>
                  <a:cubicBezTo>
                    <a:pt x="29" y="2"/>
                    <a:pt x="25" y="4"/>
                    <a:pt x="21" y="5"/>
                  </a:cubicBezTo>
                  <a:cubicBezTo>
                    <a:pt x="31" y="10"/>
                    <a:pt x="39" y="15"/>
                    <a:pt x="37" y="20"/>
                  </a:cubicBezTo>
                  <a:cubicBezTo>
                    <a:pt x="36" y="22"/>
                    <a:pt x="33" y="26"/>
                    <a:pt x="29" y="31"/>
                  </a:cubicBezTo>
                  <a:cubicBezTo>
                    <a:pt x="30" y="34"/>
                    <a:pt x="31" y="37"/>
                    <a:pt x="33" y="40"/>
                  </a:cubicBezTo>
                  <a:cubicBezTo>
                    <a:pt x="29" y="42"/>
                    <a:pt x="25" y="44"/>
                    <a:pt x="21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6" y="48"/>
                    <a:pt x="14" y="49"/>
                    <a:pt x="12" y="50"/>
                  </a:cubicBezTo>
                  <a:cubicBezTo>
                    <a:pt x="6" y="56"/>
                    <a:pt x="2" y="61"/>
                    <a:pt x="0" y="66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8" y="67"/>
                    <a:pt x="15" y="65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37" y="55"/>
                    <a:pt x="45" y="50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50" y="43"/>
                    <a:pt x="49" y="42"/>
                    <a:pt x="49" y="41"/>
                  </a:cubicBezTo>
                  <a:cubicBezTo>
                    <a:pt x="44" y="29"/>
                    <a:pt x="39" y="16"/>
                    <a:pt x="35" y="4"/>
                  </a:cubicBezTo>
                  <a:cubicBezTo>
                    <a:pt x="34" y="3"/>
                    <a:pt x="34" y="2"/>
                    <a:pt x="33" y="0"/>
                  </a:cubicBezTo>
                </a:path>
              </a:pathLst>
            </a:custGeom>
            <a:solidFill>
              <a:srgbClr val="D1D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01"/>
            <p:cNvSpPr/>
            <p:nvPr/>
          </p:nvSpPr>
          <p:spPr bwMode="auto">
            <a:xfrm>
              <a:off x="5842001" y="1447800"/>
              <a:ext cx="377825" cy="641350"/>
            </a:xfrm>
            <a:custGeom>
              <a:avLst/>
              <a:gdLst>
                <a:gd name="T0" fmla="*/ 89 w 89"/>
                <a:gd name="T1" fmla="*/ 0 h 151"/>
                <a:gd name="T2" fmla="*/ 7 w 89"/>
                <a:gd name="T3" fmla="*/ 101 h 151"/>
                <a:gd name="T4" fmla="*/ 36 w 89"/>
                <a:gd name="T5" fmla="*/ 150 h 151"/>
                <a:gd name="T6" fmla="*/ 36 w 89"/>
                <a:gd name="T7" fmla="*/ 151 h 151"/>
                <a:gd name="T8" fmla="*/ 36 w 89"/>
                <a:gd name="T9" fmla="*/ 150 h 151"/>
                <a:gd name="T10" fmla="*/ 7 w 89"/>
                <a:gd name="T11" fmla="*/ 101 h 151"/>
                <a:gd name="T12" fmla="*/ 89 w 89"/>
                <a:gd name="T13" fmla="*/ 0 h 151"/>
                <a:gd name="T14" fmla="*/ 89 w 89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1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13" y="122"/>
                    <a:pt x="7" y="101"/>
                  </a:cubicBezTo>
                  <a:cubicBezTo>
                    <a:pt x="0" y="82"/>
                    <a:pt x="36" y="42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02"/>
            <p:cNvSpPr/>
            <p:nvPr/>
          </p:nvSpPr>
          <p:spPr bwMode="auto">
            <a:xfrm>
              <a:off x="5842001" y="1447800"/>
              <a:ext cx="377825" cy="909638"/>
            </a:xfrm>
            <a:custGeom>
              <a:avLst/>
              <a:gdLst>
                <a:gd name="T0" fmla="*/ 89 w 89"/>
                <a:gd name="T1" fmla="*/ 0 h 214"/>
                <a:gd name="T2" fmla="*/ 7 w 89"/>
                <a:gd name="T3" fmla="*/ 101 h 214"/>
                <a:gd name="T4" fmla="*/ 36 w 89"/>
                <a:gd name="T5" fmla="*/ 150 h 214"/>
                <a:gd name="T6" fmla="*/ 36 w 89"/>
                <a:gd name="T7" fmla="*/ 151 h 214"/>
                <a:gd name="T8" fmla="*/ 17 w 89"/>
                <a:gd name="T9" fmla="*/ 214 h 214"/>
                <a:gd name="T10" fmla="*/ 24 w 89"/>
                <a:gd name="T11" fmla="*/ 213 h 214"/>
                <a:gd name="T12" fmla="*/ 30 w 89"/>
                <a:gd name="T13" fmla="*/ 196 h 214"/>
                <a:gd name="T14" fmla="*/ 59 w 89"/>
                <a:gd name="T15" fmla="*/ 145 h 214"/>
                <a:gd name="T16" fmla="*/ 51 w 89"/>
                <a:gd name="T17" fmla="*/ 143 h 214"/>
                <a:gd name="T18" fmla="*/ 41 w 89"/>
                <a:gd name="T19" fmla="*/ 144 h 214"/>
                <a:gd name="T20" fmla="*/ 41 w 89"/>
                <a:gd name="T21" fmla="*/ 144 h 214"/>
                <a:gd name="T22" fmla="*/ 13 w 89"/>
                <a:gd name="T23" fmla="*/ 88 h 214"/>
                <a:gd name="T24" fmla="*/ 89 w 89"/>
                <a:gd name="T2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14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3" y="157"/>
                    <a:pt x="21" y="183"/>
                    <a:pt x="17" y="214"/>
                  </a:cubicBezTo>
                  <a:cubicBezTo>
                    <a:pt x="19" y="214"/>
                    <a:pt x="21" y="214"/>
                    <a:pt x="24" y="213"/>
                  </a:cubicBezTo>
                  <a:cubicBezTo>
                    <a:pt x="26" y="209"/>
                    <a:pt x="28" y="203"/>
                    <a:pt x="30" y="196"/>
                  </a:cubicBezTo>
                  <a:cubicBezTo>
                    <a:pt x="36" y="176"/>
                    <a:pt x="54" y="147"/>
                    <a:pt x="59" y="145"/>
                  </a:cubicBezTo>
                  <a:cubicBezTo>
                    <a:pt x="62" y="144"/>
                    <a:pt x="57" y="143"/>
                    <a:pt x="51" y="143"/>
                  </a:cubicBezTo>
                  <a:cubicBezTo>
                    <a:pt x="47" y="143"/>
                    <a:pt x="44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5" y="144"/>
                    <a:pt x="8" y="103"/>
                    <a:pt x="13" y="88"/>
                  </a:cubicBezTo>
                  <a:cubicBezTo>
                    <a:pt x="17" y="73"/>
                    <a:pt x="89" y="1"/>
                    <a:pt x="89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03"/>
            <p:cNvSpPr/>
            <p:nvPr/>
          </p:nvSpPr>
          <p:spPr bwMode="auto">
            <a:xfrm>
              <a:off x="5910264" y="2357438"/>
              <a:ext cx="3175" cy="28575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0 h 7"/>
                <a:gd name="T4" fmla="*/ 0 w 1"/>
                <a:gd name="T5" fmla="*/ 7 h 7"/>
                <a:gd name="T6" fmla="*/ 1 w 1"/>
                <a:gd name="T7" fmla="*/ 0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4"/>
            <p:cNvSpPr/>
            <p:nvPr/>
          </p:nvSpPr>
          <p:spPr bwMode="auto">
            <a:xfrm>
              <a:off x="5913439" y="2357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05"/>
            <p:cNvSpPr>
              <a:spLocks noEditPoints="1"/>
            </p:cNvSpPr>
            <p:nvPr/>
          </p:nvSpPr>
          <p:spPr bwMode="auto">
            <a:xfrm>
              <a:off x="5514976" y="2411413"/>
              <a:ext cx="390525" cy="352425"/>
            </a:xfrm>
            <a:custGeom>
              <a:avLst/>
              <a:gdLst>
                <a:gd name="T0" fmla="*/ 2 w 92"/>
                <a:gd name="T1" fmla="*/ 53 h 83"/>
                <a:gd name="T2" fmla="*/ 15 w 92"/>
                <a:gd name="T3" fmla="*/ 70 h 83"/>
                <a:gd name="T4" fmla="*/ 48 w 92"/>
                <a:gd name="T5" fmla="*/ 83 h 83"/>
                <a:gd name="T6" fmla="*/ 15 w 92"/>
                <a:gd name="T7" fmla="*/ 70 h 83"/>
                <a:gd name="T8" fmla="*/ 2 w 92"/>
                <a:gd name="T9" fmla="*/ 53 h 83"/>
                <a:gd name="T10" fmla="*/ 2 w 92"/>
                <a:gd name="T11" fmla="*/ 53 h 83"/>
                <a:gd name="T12" fmla="*/ 0 w 92"/>
                <a:gd name="T13" fmla="*/ 50 h 83"/>
                <a:gd name="T14" fmla="*/ 0 w 92"/>
                <a:gd name="T15" fmla="*/ 50 h 83"/>
                <a:gd name="T16" fmla="*/ 0 w 92"/>
                <a:gd name="T17" fmla="*/ 50 h 83"/>
                <a:gd name="T18" fmla="*/ 0 w 92"/>
                <a:gd name="T19" fmla="*/ 50 h 83"/>
                <a:gd name="T20" fmla="*/ 0 w 92"/>
                <a:gd name="T21" fmla="*/ 50 h 83"/>
                <a:gd name="T22" fmla="*/ 0 w 92"/>
                <a:gd name="T23" fmla="*/ 50 h 83"/>
                <a:gd name="T24" fmla="*/ 0 w 92"/>
                <a:gd name="T25" fmla="*/ 45 h 83"/>
                <a:gd name="T26" fmla="*/ 0 w 92"/>
                <a:gd name="T27" fmla="*/ 45 h 83"/>
                <a:gd name="T28" fmla="*/ 0 w 92"/>
                <a:gd name="T29" fmla="*/ 50 h 83"/>
                <a:gd name="T30" fmla="*/ 0 w 92"/>
                <a:gd name="T31" fmla="*/ 45 h 83"/>
                <a:gd name="T32" fmla="*/ 0 w 92"/>
                <a:gd name="T33" fmla="*/ 45 h 83"/>
                <a:gd name="T34" fmla="*/ 0 w 92"/>
                <a:gd name="T35" fmla="*/ 45 h 83"/>
                <a:gd name="T36" fmla="*/ 6 w 92"/>
                <a:gd name="T37" fmla="*/ 32 h 83"/>
                <a:gd name="T38" fmla="*/ 6 w 92"/>
                <a:gd name="T39" fmla="*/ 32 h 83"/>
                <a:gd name="T40" fmla="*/ 6 w 92"/>
                <a:gd name="T41" fmla="*/ 32 h 83"/>
                <a:gd name="T42" fmla="*/ 47 w 92"/>
                <a:gd name="T43" fmla="*/ 14 h 83"/>
                <a:gd name="T44" fmla="*/ 9 w 92"/>
                <a:gd name="T45" fmla="*/ 29 h 83"/>
                <a:gd name="T46" fmla="*/ 6 w 92"/>
                <a:gd name="T47" fmla="*/ 32 h 83"/>
                <a:gd name="T48" fmla="*/ 9 w 92"/>
                <a:gd name="T49" fmla="*/ 29 h 83"/>
                <a:gd name="T50" fmla="*/ 47 w 92"/>
                <a:gd name="T51" fmla="*/ 14 h 83"/>
                <a:gd name="T52" fmla="*/ 58 w 92"/>
                <a:gd name="T53" fmla="*/ 11 h 83"/>
                <a:gd name="T54" fmla="*/ 57 w 92"/>
                <a:gd name="T55" fmla="*/ 11 h 83"/>
                <a:gd name="T56" fmla="*/ 58 w 92"/>
                <a:gd name="T57" fmla="*/ 11 h 83"/>
                <a:gd name="T58" fmla="*/ 92 w 92"/>
                <a:gd name="T59" fmla="*/ 0 h 83"/>
                <a:gd name="T60" fmla="*/ 58 w 92"/>
                <a:gd name="T61" fmla="*/ 11 h 83"/>
                <a:gd name="T62" fmla="*/ 92 w 92"/>
                <a:gd name="T63" fmla="*/ 0 h 83"/>
                <a:gd name="T64" fmla="*/ 92 w 92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83">
                  <a:moveTo>
                    <a:pt x="2" y="53"/>
                  </a:moveTo>
                  <a:cubicBezTo>
                    <a:pt x="5" y="60"/>
                    <a:pt x="11" y="68"/>
                    <a:pt x="15" y="70"/>
                  </a:cubicBezTo>
                  <a:cubicBezTo>
                    <a:pt x="25" y="77"/>
                    <a:pt x="36" y="80"/>
                    <a:pt x="48" y="83"/>
                  </a:cubicBezTo>
                  <a:cubicBezTo>
                    <a:pt x="36" y="80"/>
                    <a:pt x="25" y="77"/>
                    <a:pt x="15" y="70"/>
                  </a:cubicBezTo>
                  <a:cubicBezTo>
                    <a:pt x="11" y="68"/>
                    <a:pt x="5" y="60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47" y="14"/>
                  </a:move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20" y="21"/>
                    <a:pt x="33" y="17"/>
                    <a:pt x="47" y="14"/>
                  </a:cubicBezTo>
                  <a:moveTo>
                    <a:pt x="58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69" y="7"/>
                    <a:pt x="81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06"/>
            <p:cNvSpPr>
              <a:spLocks noEditPoints="1"/>
            </p:cNvSpPr>
            <p:nvPr/>
          </p:nvSpPr>
          <p:spPr bwMode="auto">
            <a:xfrm>
              <a:off x="5514976" y="2603500"/>
              <a:ext cx="403225" cy="169863"/>
            </a:xfrm>
            <a:custGeom>
              <a:avLst/>
              <a:gdLst>
                <a:gd name="T0" fmla="*/ 2 w 95"/>
                <a:gd name="T1" fmla="*/ 8 h 40"/>
                <a:gd name="T2" fmla="*/ 15 w 95"/>
                <a:gd name="T3" fmla="*/ 25 h 40"/>
                <a:gd name="T4" fmla="*/ 48 w 95"/>
                <a:gd name="T5" fmla="*/ 38 h 40"/>
                <a:gd name="T6" fmla="*/ 74 w 95"/>
                <a:gd name="T7" fmla="*/ 40 h 40"/>
                <a:gd name="T8" fmla="*/ 94 w 95"/>
                <a:gd name="T9" fmla="*/ 39 h 40"/>
                <a:gd name="T10" fmla="*/ 77 w 95"/>
                <a:gd name="T11" fmla="*/ 35 h 40"/>
                <a:gd name="T12" fmla="*/ 70 w 95"/>
                <a:gd name="T13" fmla="*/ 35 h 40"/>
                <a:gd name="T14" fmla="*/ 9 w 95"/>
                <a:gd name="T15" fmla="*/ 17 h 40"/>
                <a:gd name="T16" fmla="*/ 2 w 95"/>
                <a:gd name="T17" fmla="*/ 8 h 40"/>
                <a:gd name="T18" fmla="*/ 0 w 95"/>
                <a:gd name="T19" fmla="*/ 0 h 40"/>
                <a:gd name="T20" fmla="*/ 0 w 95"/>
                <a:gd name="T21" fmla="*/ 0 h 40"/>
                <a:gd name="T22" fmla="*/ 0 w 95"/>
                <a:gd name="T23" fmla="*/ 0 h 40"/>
                <a:gd name="T24" fmla="*/ 0 w 95"/>
                <a:gd name="T25" fmla="*/ 0 h 40"/>
                <a:gd name="T26" fmla="*/ 0 w 95"/>
                <a:gd name="T27" fmla="*/ 0 h 40"/>
                <a:gd name="T28" fmla="*/ 0 w 95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0">
                  <a:moveTo>
                    <a:pt x="2" y="8"/>
                  </a:moveTo>
                  <a:cubicBezTo>
                    <a:pt x="5" y="15"/>
                    <a:pt x="11" y="23"/>
                    <a:pt x="15" y="25"/>
                  </a:cubicBezTo>
                  <a:cubicBezTo>
                    <a:pt x="25" y="32"/>
                    <a:pt x="36" y="35"/>
                    <a:pt x="48" y="38"/>
                  </a:cubicBezTo>
                  <a:cubicBezTo>
                    <a:pt x="56" y="39"/>
                    <a:pt x="65" y="40"/>
                    <a:pt x="74" y="40"/>
                  </a:cubicBezTo>
                  <a:cubicBezTo>
                    <a:pt x="81" y="40"/>
                    <a:pt x="87" y="40"/>
                    <a:pt x="94" y="39"/>
                  </a:cubicBezTo>
                  <a:cubicBezTo>
                    <a:pt x="95" y="39"/>
                    <a:pt x="88" y="37"/>
                    <a:pt x="77" y="35"/>
                  </a:cubicBezTo>
                  <a:cubicBezTo>
                    <a:pt x="75" y="35"/>
                    <a:pt x="72" y="35"/>
                    <a:pt x="70" y="35"/>
                  </a:cubicBezTo>
                  <a:cubicBezTo>
                    <a:pt x="47" y="35"/>
                    <a:pt x="25" y="31"/>
                    <a:pt x="9" y="17"/>
                  </a:cubicBezTo>
                  <a:cubicBezTo>
                    <a:pt x="7" y="14"/>
                    <a:pt x="4" y="11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0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7"/>
            <p:cNvSpPr/>
            <p:nvPr/>
          </p:nvSpPr>
          <p:spPr bwMode="auto">
            <a:xfrm>
              <a:off x="5514976" y="2411413"/>
              <a:ext cx="403225" cy="339725"/>
            </a:xfrm>
            <a:custGeom>
              <a:avLst/>
              <a:gdLst>
                <a:gd name="T0" fmla="*/ 92 w 95"/>
                <a:gd name="T1" fmla="*/ 0 h 80"/>
                <a:gd name="T2" fmla="*/ 58 w 95"/>
                <a:gd name="T3" fmla="*/ 11 h 80"/>
                <a:gd name="T4" fmla="*/ 58 w 95"/>
                <a:gd name="T5" fmla="*/ 11 h 80"/>
                <a:gd name="T6" fmla="*/ 57 w 95"/>
                <a:gd name="T7" fmla="*/ 11 h 80"/>
                <a:gd name="T8" fmla="*/ 55 w 95"/>
                <a:gd name="T9" fmla="*/ 11 h 80"/>
                <a:gd name="T10" fmla="*/ 47 w 95"/>
                <a:gd name="T11" fmla="*/ 14 h 80"/>
                <a:gd name="T12" fmla="*/ 9 w 95"/>
                <a:gd name="T13" fmla="*/ 29 h 80"/>
                <a:gd name="T14" fmla="*/ 6 w 95"/>
                <a:gd name="T15" fmla="*/ 32 h 80"/>
                <a:gd name="T16" fmla="*/ 6 w 95"/>
                <a:gd name="T17" fmla="*/ 32 h 80"/>
                <a:gd name="T18" fmla="*/ 6 w 95"/>
                <a:gd name="T19" fmla="*/ 32 h 80"/>
                <a:gd name="T20" fmla="*/ 0 w 95"/>
                <a:gd name="T21" fmla="*/ 45 h 80"/>
                <a:gd name="T22" fmla="*/ 0 w 95"/>
                <a:gd name="T23" fmla="*/ 45 h 80"/>
                <a:gd name="T24" fmla="*/ 0 w 95"/>
                <a:gd name="T25" fmla="*/ 45 h 80"/>
                <a:gd name="T26" fmla="*/ 0 w 95"/>
                <a:gd name="T27" fmla="*/ 45 h 80"/>
                <a:gd name="T28" fmla="*/ 0 w 95"/>
                <a:gd name="T29" fmla="*/ 50 h 80"/>
                <a:gd name="T30" fmla="*/ 0 w 95"/>
                <a:gd name="T31" fmla="*/ 50 h 80"/>
                <a:gd name="T32" fmla="*/ 0 w 95"/>
                <a:gd name="T33" fmla="*/ 50 h 80"/>
                <a:gd name="T34" fmla="*/ 0 w 95"/>
                <a:gd name="T35" fmla="*/ 50 h 80"/>
                <a:gd name="T36" fmla="*/ 0 w 95"/>
                <a:gd name="T37" fmla="*/ 50 h 80"/>
                <a:gd name="T38" fmla="*/ 2 w 95"/>
                <a:gd name="T39" fmla="*/ 53 h 80"/>
                <a:gd name="T40" fmla="*/ 2 w 95"/>
                <a:gd name="T41" fmla="*/ 53 h 80"/>
                <a:gd name="T42" fmla="*/ 2 w 95"/>
                <a:gd name="T43" fmla="*/ 53 h 80"/>
                <a:gd name="T44" fmla="*/ 9 w 95"/>
                <a:gd name="T45" fmla="*/ 62 h 80"/>
                <a:gd name="T46" fmla="*/ 70 w 95"/>
                <a:gd name="T47" fmla="*/ 80 h 80"/>
                <a:gd name="T48" fmla="*/ 77 w 95"/>
                <a:gd name="T49" fmla="*/ 80 h 80"/>
                <a:gd name="T50" fmla="*/ 12 w 95"/>
                <a:gd name="T51" fmla="*/ 57 h 80"/>
                <a:gd name="T52" fmla="*/ 60 w 95"/>
                <a:gd name="T53" fmla="*/ 25 h 80"/>
                <a:gd name="T54" fmla="*/ 84 w 95"/>
                <a:gd name="T55" fmla="*/ 20 h 80"/>
                <a:gd name="T56" fmla="*/ 95 w 95"/>
                <a:gd name="T57" fmla="*/ 26 h 80"/>
                <a:gd name="T58" fmla="*/ 93 w 95"/>
                <a:gd name="T59" fmla="*/ 14 h 80"/>
                <a:gd name="T60" fmla="*/ 92 w 95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80"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6" y="11"/>
                    <a:pt x="55" y="11"/>
                  </a:cubicBezTo>
                  <a:cubicBezTo>
                    <a:pt x="52" y="12"/>
                    <a:pt x="49" y="13"/>
                    <a:pt x="47" y="14"/>
                  </a:cubicBez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5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6"/>
                    <a:pt x="7" y="59"/>
                    <a:pt x="9" y="62"/>
                  </a:cubicBezTo>
                  <a:cubicBezTo>
                    <a:pt x="25" y="76"/>
                    <a:pt x="47" y="80"/>
                    <a:pt x="70" y="80"/>
                  </a:cubicBezTo>
                  <a:cubicBezTo>
                    <a:pt x="72" y="80"/>
                    <a:pt x="75" y="80"/>
                    <a:pt x="77" y="80"/>
                  </a:cubicBezTo>
                  <a:cubicBezTo>
                    <a:pt x="53" y="75"/>
                    <a:pt x="14" y="66"/>
                    <a:pt x="12" y="57"/>
                  </a:cubicBezTo>
                  <a:cubicBezTo>
                    <a:pt x="10" y="44"/>
                    <a:pt x="20" y="37"/>
                    <a:pt x="60" y="25"/>
                  </a:cubicBezTo>
                  <a:cubicBezTo>
                    <a:pt x="69" y="22"/>
                    <a:pt x="78" y="20"/>
                    <a:pt x="84" y="20"/>
                  </a:cubicBezTo>
                  <a:cubicBezTo>
                    <a:pt x="90" y="20"/>
                    <a:pt x="94" y="21"/>
                    <a:pt x="95" y="26"/>
                  </a:cubicBezTo>
                  <a:cubicBezTo>
                    <a:pt x="94" y="22"/>
                    <a:pt x="94" y="18"/>
                    <a:pt x="93" y="14"/>
                  </a:cubicBezTo>
                  <a:cubicBezTo>
                    <a:pt x="93" y="9"/>
                    <a:pt x="92" y="4"/>
                    <a:pt x="92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8"/>
            <p:cNvSpPr/>
            <p:nvPr/>
          </p:nvSpPr>
          <p:spPr bwMode="auto">
            <a:xfrm>
              <a:off x="5910264" y="2471738"/>
              <a:ext cx="7938" cy="58738"/>
            </a:xfrm>
            <a:custGeom>
              <a:avLst/>
              <a:gdLst>
                <a:gd name="T0" fmla="*/ 0 w 2"/>
                <a:gd name="T1" fmla="*/ 0 h 14"/>
                <a:gd name="T2" fmla="*/ 2 w 2"/>
                <a:gd name="T3" fmla="*/ 12 h 14"/>
                <a:gd name="T4" fmla="*/ 2 w 2"/>
                <a:gd name="T5" fmla="*/ 14 h 14"/>
                <a:gd name="T6" fmla="*/ 0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1" y="8"/>
                    <a:pt x="1" y="4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10"/>
            <p:cNvSpPr/>
            <p:nvPr/>
          </p:nvSpPr>
          <p:spPr bwMode="auto">
            <a:xfrm>
              <a:off x="5918201" y="2530475"/>
              <a:ext cx="55563" cy="9525"/>
            </a:xfrm>
            <a:custGeom>
              <a:avLst/>
              <a:gdLst>
                <a:gd name="T0" fmla="*/ 0 w 13"/>
                <a:gd name="T1" fmla="*/ 0 h 2"/>
                <a:gd name="T2" fmla="*/ 7 w 13"/>
                <a:gd name="T3" fmla="*/ 2 h 2"/>
                <a:gd name="T4" fmla="*/ 13 w 13"/>
                <a:gd name="T5" fmla="*/ 2 h 2"/>
                <a:gd name="T6" fmla="*/ 9 w 13"/>
                <a:gd name="T7" fmla="*/ 2 h 2"/>
                <a:gd name="T8" fmla="*/ 7 w 13"/>
                <a:gd name="T9" fmla="*/ 2 h 2"/>
                <a:gd name="T10" fmla="*/ 6 w 13"/>
                <a:gd name="T11" fmla="*/ 2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0" y="1"/>
                    <a:pt x="3" y="2"/>
                    <a:pt x="7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2" y="2"/>
                    <a:pt x="0" y="1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11"/>
            <p:cNvSpPr/>
            <p:nvPr/>
          </p:nvSpPr>
          <p:spPr bwMode="auto">
            <a:xfrm>
              <a:off x="5948363" y="2509838"/>
              <a:ext cx="157163" cy="30163"/>
            </a:xfrm>
            <a:custGeom>
              <a:avLst/>
              <a:gdLst>
                <a:gd name="T0" fmla="*/ 37 w 37"/>
                <a:gd name="T1" fmla="*/ 0 h 7"/>
                <a:gd name="T2" fmla="*/ 0 w 37"/>
                <a:gd name="T3" fmla="*/ 7 h 7"/>
                <a:gd name="T4" fmla="*/ 2 w 37"/>
                <a:gd name="T5" fmla="*/ 7 h 7"/>
                <a:gd name="T6" fmla="*/ 6 w 37"/>
                <a:gd name="T7" fmla="*/ 7 h 7"/>
                <a:gd name="T8" fmla="*/ 37 w 37"/>
                <a:gd name="T9" fmla="*/ 0 h 7"/>
                <a:gd name="T10" fmla="*/ 37 w 3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cubicBezTo>
                    <a:pt x="21" y="4"/>
                    <a:pt x="8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8" y="5"/>
                    <a:pt x="35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12"/>
            <p:cNvSpPr/>
            <p:nvPr/>
          </p:nvSpPr>
          <p:spPr bwMode="auto">
            <a:xfrm>
              <a:off x="5905501" y="2352675"/>
              <a:ext cx="203200" cy="187325"/>
            </a:xfrm>
            <a:custGeom>
              <a:avLst/>
              <a:gdLst>
                <a:gd name="T0" fmla="*/ 9 w 48"/>
                <a:gd name="T1" fmla="*/ 0 h 44"/>
                <a:gd name="T2" fmla="*/ 2 w 48"/>
                <a:gd name="T3" fmla="*/ 1 h 44"/>
                <a:gd name="T4" fmla="*/ 2 w 48"/>
                <a:gd name="T5" fmla="*/ 1 h 44"/>
                <a:gd name="T6" fmla="*/ 2 w 48"/>
                <a:gd name="T7" fmla="*/ 1 h 44"/>
                <a:gd name="T8" fmla="*/ 2 w 48"/>
                <a:gd name="T9" fmla="*/ 1 h 44"/>
                <a:gd name="T10" fmla="*/ 1 w 48"/>
                <a:gd name="T11" fmla="*/ 8 h 44"/>
                <a:gd name="T12" fmla="*/ 0 w 48"/>
                <a:gd name="T13" fmla="*/ 14 h 44"/>
                <a:gd name="T14" fmla="*/ 0 w 48"/>
                <a:gd name="T15" fmla="*/ 14 h 44"/>
                <a:gd name="T16" fmla="*/ 0 w 48"/>
                <a:gd name="T17" fmla="*/ 14 h 44"/>
                <a:gd name="T18" fmla="*/ 1 w 48"/>
                <a:gd name="T19" fmla="*/ 28 h 44"/>
                <a:gd name="T20" fmla="*/ 3 w 48"/>
                <a:gd name="T21" fmla="*/ 42 h 44"/>
                <a:gd name="T22" fmla="*/ 3 w 48"/>
                <a:gd name="T23" fmla="*/ 42 h 44"/>
                <a:gd name="T24" fmla="*/ 3 w 48"/>
                <a:gd name="T25" fmla="*/ 42 h 44"/>
                <a:gd name="T26" fmla="*/ 9 w 48"/>
                <a:gd name="T27" fmla="*/ 44 h 44"/>
                <a:gd name="T28" fmla="*/ 10 w 48"/>
                <a:gd name="T29" fmla="*/ 44 h 44"/>
                <a:gd name="T30" fmla="*/ 47 w 48"/>
                <a:gd name="T31" fmla="*/ 37 h 44"/>
                <a:gd name="T32" fmla="*/ 10 w 48"/>
                <a:gd name="T33" fmla="*/ 17 h 44"/>
                <a:gd name="T34" fmla="*/ 9 w 4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9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3"/>
                    <a:pt x="1" y="28"/>
                  </a:cubicBezTo>
                  <a:cubicBezTo>
                    <a:pt x="2" y="32"/>
                    <a:pt x="2" y="3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5" y="44"/>
                    <a:pt x="9" y="44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8" y="43"/>
                    <a:pt x="31" y="41"/>
                    <a:pt x="47" y="37"/>
                  </a:cubicBezTo>
                  <a:cubicBezTo>
                    <a:pt x="48" y="34"/>
                    <a:pt x="16" y="20"/>
                    <a:pt x="10" y="17"/>
                  </a:cubicBezTo>
                  <a:cubicBezTo>
                    <a:pt x="6" y="15"/>
                    <a:pt x="7" y="10"/>
                    <a:pt x="9" y="0"/>
                  </a:cubicBezTo>
                </a:path>
              </a:pathLst>
            </a:custGeom>
            <a:solidFill>
              <a:srgbClr val="2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Freeform 213"/>
          <p:cNvSpPr/>
          <p:nvPr/>
        </p:nvSpPr>
        <p:spPr bwMode="auto">
          <a:xfrm>
            <a:off x="9255419" y="4450306"/>
            <a:ext cx="381000" cy="365125"/>
          </a:xfrm>
          <a:custGeom>
            <a:avLst/>
            <a:gdLst>
              <a:gd name="T0" fmla="*/ 240 w 240"/>
              <a:gd name="T1" fmla="*/ 86 h 230"/>
              <a:gd name="T2" fmla="*/ 158 w 240"/>
              <a:gd name="T3" fmla="*/ 75 h 230"/>
              <a:gd name="T4" fmla="*/ 120 w 240"/>
              <a:gd name="T5" fmla="*/ 0 h 230"/>
              <a:gd name="T6" fmla="*/ 83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2 w 240"/>
              <a:gd name="T19" fmla="*/ 144 h 230"/>
              <a:gd name="T20" fmla="*/ 240 w 240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0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214"/>
          <p:cNvSpPr/>
          <p:nvPr/>
        </p:nvSpPr>
        <p:spPr bwMode="auto">
          <a:xfrm>
            <a:off x="4439227" y="1895713"/>
            <a:ext cx="382588" cy="365125"/>
          </a:xfrm>
          <a:custGeom>
            <a:avLst/>
            <a:gdLst>
              <a:gd name="T0" fmla="*/ 241 w 241"/>
              <a:gd name="T1" fmla="*/ 86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8 h 230"/>
              <a:gd name="T18" fmla="*/ 182 w 241"/>
              <a:gd name="T19" fmla="*/ 145 h 230"/>
              <a:gd name="T20" fmla="*/ 241 w 241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8"/>
                </a:lnTo>
                <a:lnTo>
                  <a:pt x="182" y="145"/>
                </a:lnTo>
                <a:lnTo>
                  <a:pt x="241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215"/>
          <p:cNvSpPr/>
          <p:nvPr/>
        </p:nvSpPr>
        <p:spPr bwMode="auto">
          <a:xfrm>
            <a:off x="7884331" y="1982645"/>
            <a:ext cx="382588" cy="365125"/>
          </a:xfrm>
          <a:custGeom>
            <a:avLst/>
            <a:gdLst>
              <a:gd name="T0" fmla="*/ 241 w 241"/>
              <a:gd name="T1" fmla="*/ 85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7 h 230"/>
              <a:gd name="T18" fmla="*/ 182 w 241"/>
              <a:gd name="T19" fmla="*/ 144 h 230"/>
              <a:gd name="T20" fmla="*/ 241 w 241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5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1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216"/>
          <p:cNvSpPr/>
          <p:nvPr/>
        </p:nvSpPr>
        <p:spPr bwMode="auto">
          <a:xfrm>
            <a:off x="11591100" y="2670622"/>
            <a:ext cx="381000" cy="365125"/>
          </a:xfrm>
          <a:custGeom>
            <a:avLst/>
            <a:gdLst>
              <a:gd name="T0" fmla="*/ 240 w 240"/>
              <a:gd name="T1" fmla="*/ 85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1 w 240"/>
              <a:gd name="T19" fmla="*/ 144 h 230"/>
              <a:gd name="T20" fmla="*/ 240 w 240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5"/>
                </a:moveTo>
                <a:lnTo>
                  <a:pt x="157" y="75"/>
                </a:lnTo>
                <a:lnTo>
                  <a:pt x="120" y="0"/>
                </a:lnTo>
                <a:lnTo>
                  <a:pt x="82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1" y="144"/>
                </a:lnTo>
                <a:lnTo>
                  <a:pt x="240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217"/>
          <p:cNvSpPr/>
          <p:nvPr/>
        </p:nvSpPr>
        <p:spPr bwMode="auto">
          <a:xfrm>
            <a:off x="11011757" y="3201515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5 h 230"/>
              <a:gd name="T4" fmla="*/ 121 w 241"/>
              <a:gd name="T5" fmla="*/ 0 h 230"/>
              <a:gd name="T6" fmla="*/ 83 w 241"/>
              <a:gd name="T7" fmla="*/ 78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90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5"/>
                </a:lnTo>
                <a:lnTo>
                  <a:pt x="121" y="0"/>
                </a:lnTo>
                <a:lnTo>
                  <a:pt x="83" y="78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90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18"/>
          <p:cNvSpPr/>
          <p:nvPr/>
        </p:nvSpPr>
        <p:spPr bwMode="auto">
          <a:xfrm>
            <a:off x="9307949" y="1592863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219"/>
          <p:cNvSpPr/>
          <p:nvPr/>
        </p:nvSpPr>
        <p:spPr bwMode="auto">
          <a:xfrm>
            <a:off x="2630390" y="1739121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4 h 230"/>
              <a:gd name="T4" fmla="*/ 121 w 241"/>
              <a:gd name="T5" fmla="*/ 0 h 230"/>
              <a:gd name="T6" fmla="*/ 83 w 241"/>
              <a:gd name="T7" fmla="*/ 77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89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4"/>
                </a:lnTo>
                <a:lnTo>
                  <a:pt x="121" y="0"/>
                </a:lnTo>
                <a:lnTo>
                  <a:pt x="83" y="77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89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L 形 6"/>
          <p:cNvSpPr/>
          <p:nvPr/>
        </p:nvSpPr>
        <p:spPr>
          <a:xfrm rot="13509573">
            <a:off x="36449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L 形 7"/>
          <p:cNvSpPr/>
          <p:nvPr/>
        </p:nvSpPr>
        <p:spPr>
          <a:xfrm rot="13509573">
            <a:off x="77216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六边形 8"/>
          <p:cNvSpPr/>
          <p:nvPr/>
        </p:nvSpPr>
        <p:spPr bwMode="auto">
          <a:xfrm>
            <a:off x="1028700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KSO_Shape"/>
          <p:cNvSpPr/>
          <p:nvPr/>
        </p:nvSpPr>
        <p:spPr bwMode="auto">
          <a:xfrm>
            <a:off x="1709738" y="1849438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140811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六边形 11"/>
          <p:cNvSpPr/>
          <p:nvPr/>
        </p:nvSpPr>
        <p:spPr bwMode="auto">
          <a:xfrm>
            <a:off x="4954588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5589588" y="1882775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2606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六边形 14"/>
          <p:cNvSpPr/>
          <p:nvPr/>
        </p:nvSpPr>
        <p:spPr bwMode="auto">
          <a:xfrm>
            <a:off x="8880475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KSO_Shape"/>
          <p:cNvSpPr/>
          <p:nvPr/>
        </p:nvSpPr>
        <p:spPr bwMode="auto">
          <a:xfrm>
            <a:off x="9542463" y="2001838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17"/>
          <p:cNvSpPr>
            <a:spLocks noChangeArrowheads="1"/>
          </p:cNvSpPr>
          <p:nvPr/>
        </p:nvSpPr>
        <p:spPr bwMode="auto">
          <a:xfrm>
            <a:off x="1825625" y="436721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920875" y="4829175"/>
            <a:ext cx="185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3" grpId="0" animBg="1"/>
      <p:bldP spid="14" grpId="0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任意多边形: 形状 245"/>
          <p:cNvSpPr/>
          <p:nvPr/>
        </p:nvSpPr>
        <p:spPr bwMode="auto">
          <a:xfrm>
            <a:off x="-45877" y="0"/>
            <a:ext cx="4881806" cy="6858000"/>
          </a:xfrm>
          <a:custGeom>
            <a:avLst/>
            <a:gdLst>
              <a:gd name="connsiteX0" fmla="*/ 0 w 4881806"/>
              <a:gd name="connsiteY0" fmla="*/ 0 h 6858000"/>
              <a:gd name="connsiteX1" fmla="*/ 110394 w 4881806"/>
              <a:gd name="connsiteY1" fmla="*/ 0 h 6858000"/>
              <a:gd name="connsiteX2" fmla="*/ 3838698 w 4881806"/>
              <a:gd name="connsiteY2" fmla="*/ 0 h 6858000"/>
              <a:gd name="connsiteX3" fmla="*/ 4881806 w 4881806"/>
              <a:gd name="connsiteY3" fmla="*/ 3429000 h 6858000"/>
              <a:gd name="connsiteX4" fmla="*/ 3838698 w 4881806"/>
              <a:gd name="connsiteY4" fmla="*/ 6858000 h 6858000"/>
              <a:gd name="connsiteX5" fmla="*/ 198444 w 4881806"/>
              <a:gd name="connsiteY5" fmla="*/ 6858000 h 6858000"/>
              <a:gd name="connsiteX6" fmla="*/ 0 w 488180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806" h="6858000">
                <a:moveTo>
                  <a:pt x="0" y="0"/>
                </a:moveTo>
                <a:lnTo>
                  <a:pt x="110394" y="0"/>
                </a:lnTo>
                <a:cubicBezTo>
                  <a:pt x="1127467" y="0"/>
                  <a:pt x="2355632" y="0"/>
                  <a:pt x="3838698" y="0"/>
                </a:cubicBezTo>
                <a:cubicBezTo>
                  <a:pt x="4498893" y="977827"/>
                  <a:pt x="4881806" y="2160469"/>
                  <a:pt x="4881806" y="3429000"/>
                </a:cubicBezTo>
                <a:cubicBezTo>
                  <a:pt x="4881806" y="4697532"/>
                  <a:pt x="4498893" y="5880174"/>
                  <a:pt x="3838698" y="6858000"/>
                </a:cubicBezTo>
                <a:cubicBezTo>
                  <a:pt x="3838698" y="6858000"/>
                  <a:pt x="3838698" y="6858000"/>
                  <a:pt x="19844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7F3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2246" name="组合 2245"/>
          <p:cNvGrpSpPr/>
          <p:nvPr/>
        </p:nvGrpSpPr>
        <p:grpSpPr>
          <a:xfrm>
            <a:off x="11266806" y="3474943"/>
            <a:ext cx="947738" cy="803275"/>
            <a:chOff x="5900739" y="428625"/>
            <a:chExt cx="947738" cy="803275"/>
          </a:xfrm>
        </p:grpSpPr>
        <p:sp>
          <p:nvSpPr>
            <p:cNvPr id="2092" name="Freeform 63"/>
            <p:cNvSpPr/>
            <p:nvPr/>
          </p:nvSpPr>
          <p:spPr bwMode="auto">
            <a:xfrm>
              <a:off x="5900739" y="428625"/>
              <a:ext cx="947738" cy="803275"/>
            </a:xfrm>
            <a:custGeom>
              <a:avLst/>
              <a:gdLst>
                <a:gd name="T0" fmla="*/ 223 w 223"/>
                <a:gd name="T1" fmla="*/ 114 h 189"/>
                <a:gd name="T2" fmla="*/ 154 w 223"/>
                <a:gd name="T3" fmla="*/ 105 h 189"/>
                <a:gd name="T4" fmla="*/ 136 w 223"/>
                <a:gd name="T5" fmla="*/ 58 h 189"/>
                <a:gd name="T6" fmla="*/ 86 w 223"/>
                <a:gd name="T7" fmla="*/ 59 h 189"/>
                <a:gd name="T8" fmla="*/ 49 w 223"/>
                <a:gd name="T9" fmla="*/ 0 h 189"/>
                <a:gd name="T10" fmla="*/ 43 w 223"/>
                <a:gd name="T11" fmla="*/ 9 h 189"/>
                <a:gd name="T12" fmla="*/ 39 w 223"/>
                <a:gd name="T13" fmla="*/ 20 h 189"/>
                <a:gd name="T14" fmla="*/ 30 w 223"/>
                <a:gd name="T15" fmla="*/ 29 h 189"/>
                <a:gd name="T16" fmla="*/ 25 w 223"/>
                <a:gd name="T17" fmla="*/ 42 h 189"/>
                <a:gd name="T18" fmla="*/ 14 w 223"/>
                <a:gd name="T19" fmla="*/ 53 h 189"/>
                <a:gd name="T20" fmla="*/ 8 w 223"/>
                <a:gd name="T21" fmla="*/ 65 h 189"/>
                <a:gd name="T22" fmla="*/ 0 w 223"/>
                <a:gd name="T23" fmla="*/ 75 h 189"/>
                <a:gd name="T24" fmla="*/ 41 w 223"/>
                <a:gd name="T25" fmla="*/ 82 h 189"/>
                <a:gd name="T26" fmla="*/ 69 w 223"/>
                <a:gd name="T27" fmla="*/ 84 h 189"/>
                <a:gd name="T28" fmla="*/ 87 w 223"/>
                <a:gd name="T29" fmla="*/ 132 h 189"/>
                <a:gd name="T30" fmla="*/ 138 w 223"/>
                <a:gd name="T31" fmla="*/ 130 h 189"/>
                <a:gd name="T32" fmla="*/ 174 w 223"/>
                <a:gd name="T33" fmla="*/ 189 h 189"/>
                <a:gd name="T34" fmla="*/ 178 w 223"/>
                <a:gd name="T35" fmla="*/ 180 h 189"/>
                <a:gd name="T36" fmla="*/ 188 w 223"/>
                <a:gd name="T37" fmla="*/ 174 h 189"/>
                <a:gd name="T38" fmla="*/ 193 w 223"/>
                <a:gd name="T39" fmla="*/ 162 h 189"/>
                <a:gd name="T40" fmla="*/ 204 w 223"/>
                <a:gd name="T41" fmla="*/ 155 h 189"/>
                <a:gd name="T42" fmla="*/ 207 w 223"/>
                <a:gd name="T43" fmla="*/ 143 h 189"/>
                <a:gd name="T44" fmla="*/ 215 w 223"/>
                <a:gd name="T45" fmla="*/ 135 h 189"/>
                <a:gd name="T46" fmla="*/ 215 w 223"/>
                <a:gd name="T47" fmla="*/ 122 h 189"/>
                <a:gd name="T48" fmla="*/ 223 w 223"/>
                <a:gd name="T49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189">
                  <a:moveTo>
                    <a:pt x="223" y="114"/>
                  </a:moveTo>
                  <a:cubicBezTo>
                    <a:pt x="206" y="107"/>
                    <a:pt x="172" y="105"/>
                    <a:pt x="154" y="105"/>
                  </a:cubicBezTo>
                  <a:cubicBezTo>
                    <a:pt x="158" y="87"/>
                    <a:pt x="151" y="68"/>
                    <a:pt x="136" y="58"/>
                  </a:cubicBezTo>
                  <a:cubicBezTo>
                    <a:pt x="120" y="48"/>
                    <a:pt x="100" y="49"/>
                    <a:pt x="86" y="59"/>
                  </a:cubicBezTo>
                  <a:cubicBezTo>
                    <a:pt x="78" y="49"/>
                    <a:pt x="53" y="1"/>
                    <a:pt x="49" y="0"/>
                  </a:cubicBezTo>
                  <a:cubicBezTo>
                    <a:pt x="48" y="2"/>
                    <a:pt x="45" y="5"/>
                    <a:pt x="43" y="9"/>
                  </a:cubicBezTo>
                  <a:cubicBezTo>
                    <a:pt x="41" y="14"/>
                    <a:pt x="41" y="16"/>
                    <a:pt x="39" y="20"/>
                  </a:cubicBezTo>
                  <a:cubicBezTo>
                    <a:pt x="36" y="25"/>
                    <a:pt x="34" y="24"/>
                    <a:pt x="30" y="29"/>
                  </a:cubicBezTo>
                  <a:cubicBezTo>
                    <a:pt x="27" y="35"/>
                    <a:pt x="29" y="37"/>
                    <a:pt x="25" y="42"/>
                  </a:cubicBezTo>
                  <a:cubicBezTo>
                    <a:pt x="22" y="48"/>
                    <a:pt x="18" y="47"/>
                    <a:pt x="14" y="53"/>
                  </a:cubicBezTo>
                  <a:cubicBezTo>
                    <a:pt x="11" y="58"/>
                    <a:pt x="12" y="60"/>
                    <a:pt x="8" y="65"/>
                  </a:cubicBezTo>
                  <a:cubicBezTo>
                    <a:pt x="6" y="70"/>
                    <a:pt x="2" y="73"/>
                    <a:pt x="0" y="75"/>
                  </a:cubicBezTo>
                  <a:cubicBezTo>
                    <a:pt x="12" y="78"/>
                    <a:pt x="26" y="81"/>
                    <a:pt x="41" y="82"/>
                  </a:cubicBezTo>
                  <a:cubicBezTo>
                    <a:pt x="54" y="84"/>
                    <a:pt x="64" y="84"/>
                    <a:pt x="69" y="84"/>
                  </a:cubicBezTo>
                  <a:cubicBezTo>
                    <a:pt x="64" y="102"/>
                    <a:pt x="71" y="121"/>
                    <a:pt x="87" y="132"/>
                  </a:cubicBezTo>
                  <a:cubicBezTo>
                    <a:pt x="103" y="143"/>
                    <a:pt x="124" y="141"/>
                    <a:pt x="138" y="130"/>
                  </a:cubicBezTo>
                  <a:cubicBezTo>
                    <a:pt x="146" y="146"/>
                    <a:pt x="161" y="176"/>
                    <a:pt x="174" y="189"/>
                  </a:cubicBezTo>
                  <a:cubicBezTo>
                    <a:pt x="175" y="186"/>
                    <a:pt x="175" y="183"/>
                    <a:pt x="178" y="180"/>
                  </a:cubicBezTo>
                  <a:cubicBezTo>
                    <a:pt x="181" y="176"/>
                    <a:pt x="184" y="177"/>
                    <a:pt x="188" y="174"/>
                  </a:cubicBezTo>
                  <a:cubicBezTo>
                    <a:pt x="192" y="170"/>
                    <a:pt x="190" y="167"/>
                    <a:pt x="193" y="162"/>
                  </a:cubicBezTo>
                  <a:cubicBezTo>
                    <a:pt x="198" y="158"/>
                    <a:pt x="201" y="159"/>
                    <a:pt x="204" y="155"/>
                  </a:cubicBezTo>
                  <a:cubicBezTo>
                    <a:pt x="207" y="150"/>
                    <a:pt x="204" y="148"/>
                    <a:pt x="207" y="143"/>
                  </a:cubicBezTo>
                  <a:cubicBezTo>
                    <a:pt x="210" y="138"/>
                    <a:pt x="214" y="139"/>
                    <a:pt x="215" y="135"/>
                  </a:cubicBezTo>
                  <a:cubicBezTo>
                    <a:pt x="217" y="130"/>
                    <a:pt x="213" y="127"/>
                    <a:pt x="215" y="122"/>
                  </a:cubicBezTo>
                  <a:cubicBezTo>
                    <a:pt x="215" y="120"/>
                    <a:pt x="218" y="117"/>
                    <a:pt x="223" y="114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3" name="Freeform 64"/>
            <p:cNvSpPr/>
            <p:nvPr/>
          </p:nvSpPr>
          <p:spPr bwMode="auto">
            <a:xfrm>
              <a:off x="6257926" y="666750"/>
              <a:ext cx="276225" cy="114300"/>
            </a:xfrm>
            <a:custGeom>
              <a:avLst/>
              <a:gdLst>
                <a:gd name="T0" fmla="*/ 28 w 65"/>
                <a:gd name="T1" fmla="*/ 0 h 27"/>
                <a:gd name="T2" fmla="*/ 6 w 65"/>
                <a:gd name="T3" fmla="*/ 8 h 27"/>
                <a:gd name="T4" fmla="*/ 16 w 65"/>
                <a:gd name="T5" fmla="*/ 22 h 27"/>
                <a:gd name="T6" fmla="*/ 34 w 65"/>
                <a:gd name="T7" fmla="*/ 19 h 27"/>
                <a:gd name="T8" fmla="*/ 40 w 65"/>
                <a:gd name="T9" fmla="*/ 18 h 27"/>
                <a:gd name="T10" fmla="*/ 54 w 65"/>
                <a:gd name="T11" fmla="*/ 22 h 27"/>
                <a:gd name="T12" fmla="*/ 62 w 65"/>
                <a:gd name="T13" fmla="*/ 27 h 27"/>
                <a:gd name="T14" fmla="*/ 63 w 65"/>
                <a:gd name="T15" fmla="*/ 26 h 27"/>
                <a:gd name="T16" fmla="*/ 40 w 65"/>
                <a:gd name="T17" fmla="*/ 2 h 27"/>
                <a:gd name="T18" fmla="*/ 28 w 65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28" y="0"/>
                  </a:moveTo>
                  <a:cubicBezTo>
                    <a:pt x="18" y="0"/>
                    <a:pt x="10" y="4"/>
                    <a:pt x="6" y="8"/>
                  </a:cubicBezTo>
                  <a:cubicBezTo>
                    <a:pt x="4" y="11"/>
                    <a:pt x="0" y="22"/>
                    <a:pt x="16" y="22"/>
                  </a:cubicBezTo>
                  <a:cubicBezTo>
                    <a:pt x="20" y="22"/>
                    <a:pt x="26" y="21"/>
                    <a:pt x="34" y="19"/>
                  </a:cubicBezTo>
                  <a:cubicBezTo>
                    <a:pt x="36" y="18"/>
                    <a:pt x="38" y="18"/>
                    <a:pt x="40" y="18"/>
                  </a:cubicBezTo>
                  <a:cubicBezTo>
                    <a:pt x="46" y="18"/>
                    <a:pt x="50" y="20"/>
                    <a:pt x="54" y="22"/>
                  </a:cubicBezTo>
                  <a:cubicBezTo>
                    <a:pt x="58" y="25"/>
                    <a:pt x="61" y="27"/>
                    <a:pt x="62" y="27"/>
                  </a:cubicBezTo>
                  <a:cubicBezTo>
                    <a:pt x="63" y="27"/>
                    <a:pt x="63" y="27"/>
                    <a:pt x="63" y="26"/>
                  </a:cubicBezTo>
                  <a:cubicBezTo>
                    <a:pt x="65" y="21"/>
                    <a:pt x="55" y="7"/>
                    <a:pt x="40" y="2"/>
                  </a:cubicBezTo>
                  <a:cubicBezTo>
                    <a:pt x="36" y="0"/>
                    <a:pt x="32" y="0"/>
                    <a:pt x="28" y="0"/>
                  </a:cubicBezTo>
                </a:path>
              </a:pathLst>
            </a:custGeom>
            <a:solidFill>
              <a:srgbClr val="EB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4" name="Freeform 65"/>
            <p:cNvSpPr/>
            <p:nvPr/>
          </p:nvSpPr>
          <p:spPr bwMode="auto">
            <a:xfrm>
              <a:off x="6181726" y="806450"/>
              <a:ext cx="373063" cy="212725"/>
            </a:xfrm>
            <a:custGeom>
              <a:avLst/>
              <a:gdLst>
                <a:gd name="T0" fmla="*/ 2 w 88"/>
                <a:gd name="T1" fmla="*/ 0 h 50"/>
                <a:gd name="T2" fmla="*/ 21 w 88"/>
                <a:gd name="T3" fmla="*/ 43 h 50"/>
                <a:gd name="T4" fmla="*/ 45 w 88"/>
                <a:gd name="T5" fmla="*/ 50 h 50"/>
                <a:gd name="T6" fmla="*/ 82 w 88"/>
                <a:gd name="T7" fmla="*/ 30 h 50"/>
                <a:gd name="T8" fmla="*/ 88 w 88"/>
                <a:gd name="T9" fmla="*/ 17 h 50"/>
                <a:gd name="T10" fmla="*/ 48 w 88"/>
                <a:gd name="T11" fmla="*/ 38 h 50"/>
                <a:gd name="T12" fmla="*/ 22 w 88"/>
                <a:gd name="T13" fmla="*/ 30 h 50"/>
                <a:gd name="T14" fmla="*/ 2 w 88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0">
                  <a:moveTo>
                    <a:pt x="2" y="0"/>
                  </a:moveTo>
                  <a:cubicBezTo>
                    <a:pt x="0" y="16"/>
                    <a:pt x="6" y="33"/>
                    <a:pt x="21" y="43"/>
                  </a:cubicBezTo>
                  <a:cubicBezTo>
                    <a:pt x="28" y="48"/>
                    <a:pt x="37" y="50"/>
                    <a:pt x="45" y="50"/>
                  </a:cubicBezTo>
                  <a:cubicBezTo>
                    <a:pt x="59" y="50"/>
                    <a:pt x="73" y="43"/>
                    <a:pt x="82" y="30"/>
                  </a:cubicBezTo>
                  <a:cubicBezTo>
                    <a:pt x="85" y="26"/>
                    <a:pt x="86" y="22"/>
                    <a:pt x="88" y="17"/>
                  </a:cubicBezTo>
                  <a:cubicBezTo>
                    <a:pt x="78" y="31"/>
                    <a:pt x="63" y="38"/>
                    <a:pt x="48" y="38"/>
                  </a:cubicBezTo>
                  <a:cubicBezTo>
                    <a:pt x="39" y="38"/>
                    <a:pt x="30" y="35"/>
                    <a:pt x="22" y="30"/>
                  </a:cubicBezTo>
                  <a:cubicBezTo>
                    <a:pt x="11" y="23"/>
                    <a:pt x="4" y="12"/>
                    <a:pt x="2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5" name="Freeform 66"/>
            <p:cNvSpPr/>
            <p:nvPr/>
          </p:nvSpPr>
          <p:spPr bwMode="auto">
            <a:xfrm>
              <a:off x="6559551" y="896938"/>
              <a:ext cx="223838" cy="104775"/>
            </a:xfrm>
            <a:custGeom>
              <a:avLst/>
              <a:gdLst>
                <a:gd name="T0" fmla="*/ 0 w 53"/>
                <a:gd name="T1" fmla="*/ 0 h 25"/>
                <a:gd name="T2" fmla="*/ 0 w 53"/>
                <a:gd name="T3" fmla="*/ 0 h 25"/>
                <a:gd name="T4" fmla="*/ 46 w 53"/>
                <a:gd name="T5" fmla="*/ 23 h 25"/>
                <a:gd name="T6" fmla="*/ 52 w 53"/>
                <a:gd name="T7" fmla="*/ 25 h 25"/>
                <a:gd name="T8" fmla="*/ 52 w 53"/>
                <a:gd name="T9" fmla="*/ 24 h 25"/>
                <a:gd name="T10" fmla="*/ 53 w 53"/>
                <a:gd name="T11" fmla="*/ 13 h 25"/>
                <a:gd name="T12" fmla="*/ 0 w 5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9" y="19"/>
                    <a:pt x="46" y="23"/>
                  </a:cubicBezTo>
                  <a:cubicBezTo>
                    <a:pt x="49" y="24"/>
                    <a:pt x="51" y="25"/>
                    <a:pt x="52" y="25"/>
                  </a:cubicBezTo>
                  <a:cubicBezTo>
                    <a:pt x="52" y="25"/>
                    <a:pt x="52" y="24"/>
                    <a:pt x="52" y="24"/>
                  </a:cubicBezTo>
                  <a:cubicBezTo>
                    <a:pt x="50" y="19"/>
                    <a:pt x="53" y="13"/>
                    <a:pt x="53" y="13"/>
                  </a:cubicBezTo>
                  <a:cubicBezTo>
                    <a:pt x="49" y="12"/>
                    <a:pt x="1" y="0"/>
                    <a:pt x="0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6" name="Freeform 67"/>
            <p:cNvSpPr/>
            <p:nvPr/>
          </p:nvSpPr>
          <p:spPr bwMode="auto">
            <a:xfrm>
              <a:off x="6537326" y="942975"/>
              <a:ext cx="192088" cy="177800"/>
            </a:xfrm>
            <a:custGeom>
              <a:avLst/>
              <a:gdLst>
                <a:gd name="T0" fmla="*/ 0 w 45"/>
                <a:gd name="T1" fmla="*/ 0 h 42"/>
                <a:gd name="T2" fmla="*/ 0 w 45"/>
                <a:gd name="T3" fmla="*/ 0 h 42"/>
                <a:gd name="T4" fmla="*/ 36 w 45"/>
                <a:gd name="T5" fmla="*/ 42 h 42"/>
                <a:gd name="T6" fmla="*/ 36 w 45"/>
                <a:gd name="T7" fmla="*/ 42 h 42"/>
                <a:gd name="T8" fmla="*/ 45 w 45"/>
                <a:gd name="T9" fmla="*/ 30 h 42"/>
                <a:gd name="T10" fmla="*/ 0 w 4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35"/>
                    <a:pt x="41" y="33"/>
                    <a:pt x="45" y="30"/>
                  </a:cubicBezTo>
                  <a:cubicBezTo>
                    <a:pt x="39" y="25"/>
                    <a:pt x="2" y="0"/>
                    <a:pt x="0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7" name="Freeform 68"/>
            <p:cNvSpPr>
              <a:spLocks noEditPoints="1"/>
            </p:cNvSpPr>
            <p:nvPr/>
          </p:nvSpPr>
          <p:spPr bwMode="auto">
            <a:xfrm>
              <a:off x="6516689" y="981075"/>
              <a:ext cx="139700" cy="190500"/>
            </a:xfrm>
            <a:custGeom>
              <a:avLst/>
              <a:gdLst>
                <a:gd name="T0" fmla="*/ 33 w 33"/>
                <a:gd name="T1" fmla="*/ 41 h 45"/>
                <a:gd name="T2" fmla="*/ 33 w 33"/>
                <a:gd name="T3" fmla="*/ 41 h 45"/>
                <a:gd name="T4" fmla="*/ 33 w 33"/>
                <a:gd name="T5" fmla="*/ 41 h 45"/>
                <a:gd name="T6" fmla="*/ 0 w 33"/>
                <a:gd name="T7" fmla="*/ 0 h 45"/>
                <a:gd name="T8" fmla="*/ 0 w 33"/>
                <a:gd name="T9" fmla="*/ 0 h 45"/>
                <a:gd name="T10" fmla="*/ 27 w 33"/>
                <a:gd name="T11" fmla="*/ 45 h 45"/>
                <a:gd name="T12" fmla="*/ 30 w 33"/>
                <a:gd name="T13" fmla="*/ 41 h 45"/>
                <a:gd name="T14" fmla="*/ 32 w 33"/>
                <a:gd name="T15" fmla="*/ 41 h 45"/>
                <a:gd name="T16" fmla="*/ 33 w 33"/>
                <a:gd name="T17" fmla="*/ 41 h 45"/>
                <a:gd name="T18" fmla="*/ 0 w 33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5"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7" y="45"/>
                    <a:pt x="27" y="45"/>
                  </a:cubicBezTo>
                  <a:cubicBezTo>
                    <a:pt x="27" y="45"/>
                    <a:pt x="27" y="41"/>
                    <a:pt x="30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8"/>
                    <a:pt x="2" y="0"/>
                    <a:pt x="0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8" name="Freeform 69"/>
            <p:cNvSpPr/>
            <p:nvPr/>
          </p:nvSpPr>
          <p:spPr bwMode="auto">
            <a:xfrm>
              <a:off x="6075364" y="517525"/>
              <a:ext cx="177800" cy="196850"/>
            </a:xfrm>
            <a:custGeom>
              <a:avLst/>
              <a:gdLst>
                <a:gd name="T0" fmla="*/ 12 w 42"/>
                <a:gd name="T1" fmla="*/ 0 h 46"/>
                <a:gd name="T2" fmla="*/ 2 w 42"/>
                <a:gd name="T3" fmla="*/ 5 h 46"/>
                <a:gd name="T4" fmla="*/ 2 w 42"/>
                <a:gd name="T5" fmla="*/ 5 h 46"/>
                <a:gd name="T6" fmla="*/ 5 w 42"/>
                <a:gd name="T7" fmla="*/ 10 h 46"/>
                <a:gd name="T8" fmla="*/ 41 w 42"/>
                <a:gd name="T9" fmla="*/ 46 h 46"/>
                <a:gd name="T10" fmla="*/ 41 w 42"/>
                <a:gd name="T11" fmla="*/ 46 h 46"/>
                <a:gd name="T12" fmla="*/ 12 w 4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6">
                  <a:moveTo>
                    <a:pt x="12" y="0"/>
                  </a:moveTo>
                  <a:cubicBezTo>
                    <a:pt x="12" y="0"/>
                    <a:pt x="8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5"/>
                    <a:pt x="5" y="10"/>
                  </a:cubicBezTo>
                  <a:cubicBezTo>
                    <a:pt x="11" y="15"/>
                    <a:pt x="41" y="45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14" y="3"/>
                    <a:pt x="12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9" name="Freeform 70"/>
            <p:cNvSpPr/>
            <p:nvPr/>
          </p:nvSpPr>
          <p:spPr bwMode="auto">
            <a:xfrm>
              <a:off x="6003926" y="585788"/>
              <a:ext cx="228600" cy="141288"/>
            </a:xfrm>
            <a:custGeom>
              <a:avLst/>
              <a:gdLst>
                <a:gd name="T0" fmla="*/ 9 w 54"/>
                <a:gd name="T1" fmla="*/ 0 h 33"/>
                <a:gd name="T2" fmla="*/ 1 w 54"/>
                <a:gd name="T3" fmla="*/ 12 h 33"/>
                <a:gd name="T4" fmla="*/ 1 w 54"/>
                <a:gd name="T5" fmla="*/ 12 h 33"/>
                <a:gd name="T6" fmla="*/ 52 w 54"/>
                <a:gd name="T7" fmla="*/ 33 h 33"/>
                <a:gd name="T8" fmla="*/ 52 w 54"/>
                <a:gd name="T9" fmla="*/ 33 h 33"/>
                <a:gd name="T10" fmla="*/ 9 w 5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3">
                  <a:moveTo>
                    <a:pt x="9" y="0"/>
                  </a:moveTo>
                  <a:cubicBezTo>
                    <a:pt x="8" y="4"/>
                    <a:pt x="7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49" y="32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4" y="33"/>
                    <a:pt x="16" y="4"/>
                    <a:pt x="9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0" name="Freeform 71"/>
            <p:cNvSpPr>
              <a:spLocks noEditPoints="1"/>
            </p:cNvSpPr>
            <p:nvPr/>
          </p:nvSpPr>
          <p:spPr bwMode="auto">
            <a:xfrm>
              <a:off x="5978526" y="692150"/>
              <a:ext cx="228600" cy="73025"/>
            </a:xfrm>
            <a:custGeom>
              <a:avLst/>
              <a:gdLst>
                <a:gd name="T0" fmla="*/ 1 w 54"/>
                <a:gd name="T1" fmla="*/ 0 h 17"/>
                <a:gd name="T2" fmla="*/ 2 w 54"/>
                <a:gd name="T3" fmla="*/ 3 h 17"/>
                <a:gd name="T4" fmla="*/ 0 w 54"/>
                <a:gd name="T5" fmla="*/ 6 h 17"/>
                <a:gd name="T6" fmla="*/ 50 w 54"/>
                <a:gd name="T7" fmla="*/ 17 h 17"/>
                <a:gd name="T8" fmla="*/ 51 w 54"/>
                <a:gd name="T9" fmla="*/ 17 h 17"/>
                <a:gd name="T10" fmla="*/ 1 w 54"/>
                <a:gd name="T11" fmla="*/ 0 h 17"/>
                <a:gd name="T12" fmla="*/ 1 w 54"/>
                <a:gd name="T13" fmla="*/ 0 h 17"/>
                <a:gd name="T14" fmla="*/ 1 w 54"/>
                <a:gd name="T15" fmla="*/ 0 h 17"/>
                <a:gd name="T16" fmla="*/ 1 w 54"/>
                <a:gd name="T17" fmla="*/ 0 h 17"/>
                <a:gd name="T18" fmla="*/ 1 w 5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7">
                  <a:moveTo>
                    <a:pt x="1" y="0"/>
                  </a:moveTo>
                  <a:cubicBezTo>
                    <a:pt x="1" y="0"/>
                    <a:pt x="2" y="0"/>
                    <a:pt x="2" y="3"/>
                  </a:cubicBezTo>
                  <a:cubicBezTo>
                    <a:pt x="3" y="6"/>
                    <a:pt x="0" y="6"/>
                    <a:pt x="0" y="6"/>
                  </a:cubicBezTo>
                  <a:cubicBezTo>
                    <a:pt x="0" y="6"/>
                    <a:pt x="46" y="17"/>
                    <a:pt x="50" y="17"/>
                  </a:cubicBezTo>
                  <a:cubicBezTo>
                    <a:pt x="50" y="17"/>
                    <a:pt x="50" y="17"/>
                    <a:pt x="51" y="17"/>
                  </a:cubicBezTo>
                  <a:cubicBezTo>
                    <a:pt x="54" y="16"/>
                    <a:pt x="5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3" name="组合 2242"/>
          <p:cNvGrpSpPr/>
          <p:nvPr/>
        </p:nvGrpSpPr>
        <p:grpSpPr>
          <a:xfrm>
            <a:off x="4639872" y="5906294"/>
            <a:ext cx="585788" cy="557213"/>
            <a:chOff x="5149851" y="3676650"/>
            <a:chExt cx="585788" cy="557213"/>
          </a:xfrm>
        </p:grpSpPr>
        <p:sp>
          <p:nvSpPr>
            <p:cNvPr id="2101" name="Freeform 72"/>
            <p:cNvSpPr/>
            <p:nvPr/>
          </p:nvSpPr>
          <p:spPr bwMode="auto">
            <a:xfrm>
              <a:off x="5149851" y="3676650"/>
              <a:ext cx="577850" cy="557213"/>
            </a:xfrm>
            <a:custGeom>
              <a:avLst/>
              <a:gdLst>
                <a:gd name="T0" fmla="*/ 116 w 136"/>
                <a:gd name="T1" fmla="*/ 110 h 131"/>
                <a:gd name="T2" fmla="*/ 32 w 136"/>
                <a:gd name="T3" fmla="*/ 105 h 131"/>
                <a:gd name="T4" fmla="*/ 21 w 136"/>
                <a:gd name="T5" fmla="*/ 22 h 131"/>
                <a:gd name="T6" fmla="*/ 105 w 136"/>
                <a:gd name="T7" fmla="*/ 26 h 131"/>
                <a:gd name="T8" fmla="*/ 116 w 136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116" y="110"/>
                  </a:moveTo>
                  <a:cubicBezTo>
                    <a:pt x="96" y="131"/>
                    <a:pt x="58" y="130"/>
                    <a:pt x="32" y="105"/>
                  </a:cubicBezTo>
                  <a:cubicBezTo>
                    <a:pt x="6" y="81"/>
                    <a:pt x="0" y="44"/>
                    <a:pt x="21" y="22"/>
                  </a:cubicBezTo>
                  <a:cubicBezTo>
                    <a:pt x="41" y="0"/>
                    <a:pt x="78" y="2"/>
                    <a:pt x="105" y="26"/>
                  </a:cubicBezTo>
                  <a:cubicBezTo>
                    <a:pt x="131" y="50"/>
                    <a:pt x="136" y="88"/>
                    <a:pt x="116" y="110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2" name="Freeform 73"/>
            <p:cNvSpPr>
              <a:spLocks noEditPoints="1"/>
            </p:cNvSpPr>
            <p:nvPr/>
          </p:nvSpPr>
          <p:spPr bwMode="auto">
            <a:xfrm>
              <a:off x="5248276" y="3694113"/>
              <a:ext cx="487363" cy="428625"/>
            </a:xfrm>
            <a:custGeom>
              <a:avLst/>
              <a:gdLst>
                <a:gd name="T0" fmla="*/ 84 w 115"/>
                <a:gd name="T1" fmla="*/ 25 h 101"/>
                <a:gd name="T2" fmla="*/ 97 w 115"/>
                <a:gd name="T3" fmla="*/ 101 h 101"/>
                <a:gd name="T4" fmla="*/ 98 w 115"/>
                <a:gd name="T5" fmla="*/ 99 h 101"/>
                <a:gd name="T6" fmla="*/ 84 w 115"/>
                <a:gd name="T7" fmla="*/ 25 h 101"/>
                <a:gd name="T8" fmla="*/ 31 w 115"/>
                <a:gd name="T9" fmla="*/ 0 h 101"/>
                <a:gd name="T10" fmla="*/ 3 w 115"/>
                <a:gd name="T11" fmla="*/ 12 h 101"/>
                <a:gd name="T12" fmla="*/ 0 w 115"/>
                <a:gd name="T13" fmla="*/ 16 h 101"/>
                <a:gd name="T14" fmla="*/ 34 w 115"/>
                <a:gd name="T15" fmla="*/ 3 h 101"/>
                <a:gd name="T16" fmla="*/ 82 w 115"/>
                <a:gd name="T17" fmla="*/ 22 h 101"/>
                <a:gd name="T18" fmla="*/ 81 w 115"/>
                <a:gd name="T19" fmla="*/ 22 h 101"/>
                <a:gd name="T20" fmla="*/ 31 w 115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01">
                  <a:moveTo>
                    <a:pt x="84" y="25"/>
                  </a:moveTo>
                  <a:cubicBezTo>
                    <a:pt x="107" y="47"/>
                    <a:pt x="112" y="80"/>
                    <a:pt x="97" y="101"/>
                  </a:cubicBezTo>
                  <a:cubicBezTo>
                    <a:pt x="97" y="100"/>
                    <a:pt x="98" y="100"/>
                    <a:pt x="98" y="99"/>
                  </a:cubicBezTo>
                  <a:cubicBezTo>
                    <a:pt x="115" y="82"/>
                    <a:pt x="108" y="49"/>
                    <a:pt x="84" y="25"/>
                  </a:cubicBezTo>
                  <a:moveTo>
                    <a:pt x="31" y="0"/>
                  </a:moveTo>
                  <a:cubicBezTo>
                    <a:pt x="20" y="0"/>
                    <a:pt x="10" y="4"/>
                    <a:pt x="3" y="12"/>
                  </a:cubicBezTo>
                  <a:cubicBezTo>
                    <a:pt x="2" y="13"/>
                    <a:pt x="1" y="14"/>
                    <a:pt x="0" y="16"/>
                  </a:cubicBezTo>
                  <a:cubicBezTo>
                    <a:pt x="9" y="7"/>
                    <a:pt x="21" y="3"/>
                    <a:pt x="34" y="3"/>
                  </a:cubicBezTo>
                  <a:cubicBezTo>
                    <a:pt x="50" y="3"/>
                    <a:pt x="68" y="9"/>
                    <a:pt x="82" y="22"/>
                  </a:cubicBezTo>
                  <a:cubicBezTo>
                    <a:pt x="82" y="22"/>
                    <a:pt x="82" y="22"/>
                    <a:pt x="81" y="22"/>
                  </a:cubicBezTo>
                  <a:cubicBezTo>
                    <a:pt x="66" y="8"/>
                    <a:pt x="48" y="0"/>
                    <a:pt x="3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3" name="Freeform 74"/>
            <p:cNvSpPr/>
            <p:nvPr/>
          </p:nvSpPr>
          <p:spPr bwMode="auto">
            <a:xfrm>
              <a:off x="5192714" y="3706813"/>
              <a:ext cx="530225" cy="458788"/>
            </a:xfrm>
            <a:custGeom>
              <a:avLst/>
              <a:gdLst>
                <a:gd name="T0" fmla="*/ 47 w 125"/>
                <a:gd name="T1" fmla="*/ 0 h 108"/>
                <a:gd name="T2" fmla="*/ 13 w 125"/>
                <a:gd name="T3" fmla="*/ 13 h 108"/>
                <a:gd name="T4" fmla="*/ 33 w 125"/>
                <a:gd name="T5" fmla="*/ 86 h 108"/>
                <a:gd name="T6" fmla="*/ 83 w 125"/>
                <a:gd name="T7" fmla="*/ 108 h 108"/>
                <a:gd name="T8" fmla="*/ 110 w 125"/>
                <a:gd name="T9" fmla="*/ 98 h 108"/>
                <a:gd name="T10" fmla="*/ 97 w 125"/>
                <a:gd name="T11" fmla="*/ 22 h 108"/>
                <a:gd name="T12" fmla="*/ 95 w 125"/>
                <a:gd name="T13" fmla="*/ 19 h 108"/>
                <a:gd name="T14" fmla="*/ 47 w 125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8">
                  <a:moveTo>
                    <a:pt x="47" y="0"/>
                  </a:moveTo>
                  <a:cubicBezTo>
                    <a:pt x="34" y="0"/>
                    <a:pt x="22" y="4"/>
                    <a:pt x="13" y="13"/>
                  </a:cubicBezTo>
                  <a:cubicBezTo>
                    <a:pt x="0" y="32"/>
                    <a:pt x="8" y="64"/>
                    <a:pt x="33" y="86"/>
                  </a:cubicBezTo>
                  <a:cubicBezTo>
                    <a:pt x="48" y="100"/>
                    <a:pt x="67" y="108"/>
                    <a:pt x="83" y="108"/>
                  </a:cubicBezTo>
                  <a:cubicBezTo>
                    <a:pt x="93" y="108"/>
                    <a:pt x="103" y="105"/>
                    <a:pt x="110" y="98"/>
                  </a:cubicBezTo>
                  <a:cubicBezTo>
                    <a:pt x="125" y="77"/>
                    <a:pt x="120" y="44"/>
                    <a:pt x="97" y="22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81" y="6"/>
                    <a:pt x="63" y="0"/>
                    <a:pt x="4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4" name="Freeform 75"/>
            <p:cNvSpPr/>
            <p:nvPr/>
          </p:nvSpPr>
          <p:spPr bwMode="auto">
            <a:xfrm>
              <a:off x="5299076" y="3714750"/>
              <a:ext cx="385763" cy="369888"/>
            </a:xfrm>
            <a:custGeom>
              <a:avLst/>
              <a:gdLst>
                <a:gd name="T0" fmla="*/ 85 w 91"/>
                <a:gd name="T1" fmla="*/ 85 h 87"/>
                <a:gd name="T2" fmla="*/ 83 w 91"/>
                <a:gd name="T3" fmla="*/ 86 h 87"/>
                <a:gd name="T4" fmla="*/ 53 w 91"/>
                <a:gd name="T5" fmla="*/ 33 h 87"/>
                <a:gd name="T6" fmla="*/ 0 w 91"/>
                <a:gd name="T7" fmla="*/ 10 h 87"/>
                <a:gd name="T8" fmla="*/ 1 w 91"/>
                <a:gd name="T9" fmla="*/ 8 h 87"/>
                <a:gd name="T10" fmla="*/ 66 w 91"/>
                <a:gd name="T11" fmla="*/ 21 h 87"/>
                <a:gd name="T12" fmla="*/ 85 w 91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7">
                  <a:moveTo>
                    <a:pt x="85" y="85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75" y="87"/>
                    <a:pt x="74" y="52"/>
                    <a:pt x="53" y="33"/>
                  </a:cubicBezTo>
                  <a:cubicBezTo>
                    <a:pt x="32" y="15"/>
                    <a:pt x="0" y="17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8" y="1"/>
                    <a:pt x="43" y="0"/>
                    <a:pt x="66" y="21"/>
                  </a:cubicBezTo>
                  <a:cubicBezTo>
                    <a:pt x="89" y="42"/>
                    <a:pt x="91" y="77"/>
                    <a:pt x="85" y="8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5" name="组合 2244"/>
          <p:cNvGrpSpPr/>
          <p:nvPr/>
        </p:nvGrpSpPr>
        <p:grpSpPr>
          <a:xfrm>
            <a:off x="4549387" y="337343"/>
            <a:ext cx="623888" cy="1566863"/>
            <a:chOff x="5073651" y="438150"/>
            <a:chExt cx="623888" cy="1566863"/>
          </a:xfrm>
        </p:grpSpPr>
        <p:sp>
          <p:nvSpPr>
            <p:cNvPr id="2105" name="Freeform 76"/>
            <p:cNvSpPr/>
            <p:nvPr/>
          </p:nvSpPr>
          <p:spPr bwMode="auto">
            <a:xfrm>
              <a:off x="5357814" y="904875"/>
              <a:ext cx="166688" cy="1100138"/>
            </a:xfrm>
            <a:custGeom>
              <a:avLst/>
              <a:gdLst>
                <a:gd name="T0" fmla="*/ 105 w 105"/>
                <a:gd name="T1" fmla="*/ 687 h 693"/>
                <a:gd name="T2" fmla="*/ 70 w 105"/>
                <a:gd name="T3" fmla="*/ 693 h 693"/>
                <a:gd name="T4" fmla="*/ 0 w 105"/>
                <a:gd name="T5" fmla="*/ 3 h 693"/>
                <a:gd name="T6" fmla="*/ 35 w 105"/>
                <a:gd name="T7" fmla="*/ 0 h 693"/>
                <a:gd name="T8" fmla="*/ 105 w 105"/>
                <a:gd name="T9" fmla="*/ 68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3">
                  <a:moveTo>
                    <a:pt x="105" y="687"/>
                  </a:moveTo>
                  <a:lnTo>
                    <a:pt x="70" y="693"/>
                  </a:lnTo>
                  <a:lnTo>
                    <a:pt x="0" y="3"/>
                  </a:lnTo>
                  <a:lnTo>
                    <a:pt x="35" y="0"/>
                  </a:lnTo>
                  <a:lnTo>
                    <a:pt x="105" y="68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Freeform 77"/>
            <p:cNvSpPr/>
            <p:nvPr/>
          </p:nvSpPr>
          <p:spPr bwMode="auto">
            <a:xfrm>
              <a:off x="5370514" y="938213"/>
              <a:ext cx="114300" cy="1019175"/>
            </a:xfrm>
            <a:custGeom>
              <a:avLst/>
              <a:gdLst>
                <a:gd name="T0" fmla="*/ 72 w 72"/>
                <a:gd name="T1" fmla="*/ 640 h 642"/>
                <a:gd name="T2" fmla="*/ 64 w 72"/>
                <a:gd name="T3" fmla="*/ 642 h 642"/>
                <a:gd name="T4" fmla="*/ 0 w 72"/>
                <a:gd name="T5" fmla="*/ 0 h 642"/>
                <a:gd name="T6" fmla="*/ 8 w 72"/>
                <a:gd name="T7" fmla="*/ 0 h 642"/>
                <a:gd name="T8" fmla="*/ 72 w 72"/>
                <a:gd name="T9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2">
                  <a:moveTo>
                    <a:pt x="72" y="640"/>
                  </a:moveTo>
                  <a:lnTo>
                    <a:pt x="64" y="6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72" y="6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7" name="Freeform 78"/>
            <p:cNvSpPr/>
            <p:nvPr/>
          </p:nvSpPr>
          <p:spPr bwMode="auto">
            <a:xfrm>
              <a:off x="5073651" y="446088"/>
              <a:ext cx="623888" cy="636588"/>
            </a:xfrm>
            <a:custGeom>
              <a:avLst/>
              <a:gdLst>
                <a:gd name="T0" fmla="*/ 128 w 147"/>
                <a:gd name="T1" fmla="*/ 24 h 150"/>
                <a:gd name="T2" fmla="*/ 66 w 147"/>
                <a:gd name="T3" fmla="*/ 2 h 150"/>
                <a:gd name="T4" fmla="*/ 10 w 147"/>
                <a:gd name="T5" fmla="*/ 36 h 150"/>
                <a:gd name="T6" fmla="*/ 13 w 147"/>
                <a:gd name="T7" fmla="*/ 96 h 150"/>
                <a:gd name="T8" fmla="*/ 39 w 147"/>
                <a:gd name="T9" fmla="*/ 118 h 150"/>
                <a:gd name="T10" fmla="*/ 46 w 147"/>
                <a:gd name="T11" fmla="*/ 138 h 150"/>
                <a:gd name="T12" fmla="*/ 46 w 147"/>
                <a:gd name="T13" fmla="*/ 138 h 150"/>
                <a:gd name="T14" fmla="*/ 46 w 147"/>
                <a:gd name="T15" fmla="*/ 145 h 150"/>
                <a:gd name="T16" fmla="*/ 63 w 147"/>
                <a:gd name="T17" fmla="*/ 144 h 150"/>
                <a:gd name="T18" fmla="*/ 61 w 147"/>
                <a:gd name="T19" fmla="*/ 137 h 150"/>
                <a:gd name="T20" fmla="*/ 63 w 147"/>
                <a:gd name="T21" fmla="*/ 137 h 150"/>
                <a:gd name="T22" fmla="*/ 63 w 147"/>
                <a:gd name="T23" fmla="*/ 144 h 150"/>
                <a:gd name="T24" fmla="*/ 80 w 147"/>
                <a:gd name="T25" fmla="*/ 143 h 150"/>
                <a:gd name="T26" fmla="*/ 78 w 147"/>
                <a:gd name="T27" fmla="*/ 135 h 150"/>
                <a:gd name="T28" fmla="*/ 80 w 147"/>
                <a:gd name="T29" fmla="*/ 135 h 150"/>
                <a:gd name="T30" fmla="*/ 80 w 147"/>
                <a:gd name="T31" fmla="*/ 142 h 150"/>
                <a:gd name="T32" fmla="*/ 97 w 147"/>
                <a:gd name="T33" fmla="*/ 141 h 150"/>
                <a:gd name="T34" fmla="*/ 96 w 147"/>
                <a:gd name="T35" fmla="*/ 133 h 150"/>
                <a:gd name="T36" fmla="*/ 98 w 147"/>
                <a:gd name="T37" fmla="*/ 133 h 150"/>
                <a:gd name="T38" fmla="*/ 98 w 147"/>
                <a:gd name="T39" fmla="*/ 141 h 150"/>
                <a:gd name="T40" fmla="*/ 115 w 147"/>
                <a:gd name="T41" fmla="*/ 140 h 150"/>
                <a:gd name="T42" fmla="*/ 113 w 147"/>
                <a:gd name="T43" fmla="*/ 131 h 150"/>
                <a:gd name="T44" fmla="*/ 116 w 147"/>
                <a:gd name="T45" fmla="*/ 111 h 150"/>
                <a:gd name="T46" fmla="*/ 137 w 147"/>
                <a:gd name="T47" fmla="*/ 84 h 150"/>
                <a:gd name="T48" fmla="*/ 128 w 147"/>
                <a:gd name="T49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50">
                  <a:moveTo>
                    <a:pt x="128" y="24"/>
                  </a:moveTo>
                  <a:cubicBezTo>
                    <a:pt x="115" y="7"/>
                    <a:pt x="90" y="0"/>
                    <a:pt x="66" y="2"/>
                  </a:cubicBezTo>
                  <a:cubicBezTo>
                    <a:pt x="43" y="4"/>
                    <a:pt x="20" y="16"/>
                    <a:pt x="10" y="36"/>
                  </a:cubicBezTo>
                  <a:cubicBezTo>
                    <a:pt x="0" y="58"/>
                    <a:pt x="1" y="86"/>
                    <a:pt x="13" y="96"/>
                  </a:cubicBezTo>
                  <a:cubicBezTo>
                    <a:pt x="25" y="106"/>
                    <a:pt x="32" y="107"/>
                    <a:pt x="39" y="118"/>
                  </a:cubicBezTo>
                  <a:cubicBezTo>
                    <a:pt x="44" y="127"/>
                    <a:pt x="45" y="134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41"/>
                    <a:pt x="46" y="144"/>
                    <a:pt x="46" y="145"/>
                  </a:cubicBezTo>
                  <a:cubicBezTo>
                    <a:pt x="46" y="150"/>
                    <a:pt x="63" y="149"/>
                    <a:pt x="63" y="144"/>
                  </a:cubicBezTo>
                  <a:cubicBezTo>
                    <a:pt x="62" y="142"/>
                    <a:pt x="62" y="139"/>
                    <a:pt x="61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0"/>
                    <a:pt x="63" y="143"/>
                    <a:pt x="63" y="144"/>
                  </a:cubicBezTo>
                  <a:cubicBezTo>
                    <a:pt x="63" y="149"/>
                    <a:pt x="80" y="148"/>
                    <a:pt x="80" y="143"/>
                  </a:cubicBezTo>
                  <a:cubicBezTo>
                    <a:pt x="79" y="141"/>
                    <a:pt x="79" y="138"/>
                    <a:pt x="78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8"/>
                    <a:pt x="80" y="141"/>
                    <a:pt x="80" y="142"/>
                  </a:cubicBezTo>
                  <a:cubicBezTo>
                    <a:pt x="80" y="147"/>
                    <a:pt x="97" y="146"/>
                    <a:pt x="97" y="141"/>
                  </a:cubicBezTo>
                  <a:cubicBezTo>
                    <a:pt x="97" y="139"/>
                    <a:pt x="96" y="136"/>
                    <a:pt x="96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6"/>
                    <a:pt x="98" y="139"/>
                    <a:pt x="98" y="141"/>
                  </a:cubicBezTo>
                  <a:cubicBezTo>
                    <a:pt x="98" y="145"/>
                    <a:pt x="115" y="144"/>
                    <a:pt x="115" y="140"/>
                  </a:cubicBezTo>
                  <a:cubicBezTo>
                    <a:pt x="115" y="137"/>
                    <a:pt x="114" y="134"/>
                    <a:pt x="113" y="131"/>
                  </a:cubicBezTo>
                  <a:cubicBezTo>
                    <a:pt x="113" y="126"/>
                    <a:pt x="113" y="119"/>
                    <a:pt x="116" y="111"/>
                  </a:cubicBezTo>
                  <a:cubicBezTo>
                    <a:pt x="120" y="98"/>
                    <a:pt x="127" y="95"/>
                    <a:pt x="137" y="84"/>
                  </a:cubicBezTo>
                  <a:cubicBezTo>
                    <a:pt x="147" y="72"/>
                    <a:pt x="142" y="44"/>
                    <a:pt x="128" y="24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8" name="Freeform 79"/>
            <p:cNvSpPr/>
            <p:nvPr/>
          </p:nvSpPr>
          <p:spPr bwMode="auto">
            <a:xfrm>
              <a:off x="5073651" y="438150"/>
              <a:ext cx="606425" cy="631825"/>
            </a:xfrm>
            <a:custGeom>
              <a:avLst/>
              <a:gdLst>
                <a:gd name="T0" fmla="*/ 124 w 143"/>
                <a:gd name="T1" fmla="*/ 25 h 149"/>
                <a:gd name="T2" fmla="*/ 65 w 143"/>
                <a:gd name="T3" fmla="*/ 2 h 149"/>
                <a:gd name="T4" fmla="*/ 10 w 143"/>
                <a:gd name="T5" fmla="*/ 36 h 149"/>
                <a:gd name="T6" fmla="*/ 13 w 143"/>
                <a:gd name="T7" fmla="*/ 96 h 149"/>
                <a:gd name="T8" fmla="*/ 39 w 143"/>
                <a:gd name="T9" fmla="*/ 118 h 149"/>
                <a:gd name="T10" fmla="*/ 45 w 143"/>
                <a:gd name="T11" fmla="*/ 138 h 149"/>
                <a:gd name="T12" fmla="*/ 45 w 143"/>
                <a:gd name="T13" fmla="*/ 138 h 149"/>
                <a:gd name="T14" fmla="*/ 45 w 143"/>
                <a:gd name="T15" fmla="*/ 145 h 149"/>
                <a:gd name="T16" fmla="*/ 61 w 143"/>
                <a:gd name="T17" fmla="*/ 144 h 149"/>
                <a:gd name="T18" fmla="*/ 60 w 143"/>
                <a:gd name="T19" fmla="*/ 137 h 149"/>
                <a:gd name="T20" fmla="*/ 62 w 143"/>
                <a:gd name="T21" fmla="*/ 137 h 149"/>
                <a:gd name="T22" fmla="*/ 62 w 143"/>
                <a:gd name="T23" fmla="*/ 144 h 149"/>
                <a:gd name="T24" fmla="*/ 78 w 143"/>
                <a:gd name="T25" fmla="*/ 143 h 149"/>
                <a:gd name="T26" fmla="*/ 76 w 143"/>
                <a:gd name="T27" fmla="*/ 135 h 149"/>
                <a:gd name="T28" fmla="*/ 78 w 143"/>
                <a:gd name="T29" fmla="*/ 135 h 149"/>
                <a:gd name="T30" fmla="*/ 78 w 143"/>
                <a:gd name="T31" fmla="*/ 142 h 149"/>
                <a:gd name="T32" fmla="*/ 95 w 143"/>
                <a:gd name="T33" fmla="*/ 141 h 149"/>
                <a:gd name="T34" fmla="*/ 94 w 143"/>
                <a:gd name="T35" fmla="*/ 133 h 149"/>
                <a:gd name="T36" fmla="*/ 95 w 143"/>
                <a:gd name="T37" fmla="*/ 133 h 149"/>
                <a:gd name="T38" fmla="*/ 95 w 143"/>
                <a:gd name="T39" fmla="*/ 141 h 149"/>
                <a:gd name="T40" fmla="*/ 112 w 143"/>
                <a:gd name="T41" fmla="*/ 140 h 149"/>
                <a:gd name="T42" fmla="*/ 110 w 143"/>
                <a:gd name="T43" fmla="*/ 131 h 149"/>
                <a:gd name="T44" fmla="*/ 113 w 143"/>
                <a:gd name="T45" fmla="*/ 111 h 149"/>
                <a:gd name="T46" fmla="*/ 133 w 143"/>
                <a:gd name="T47" fmla="*/ 84 h 149"/>
                <a:gd name="T48" fmla="*/ 124 w 143"/>
                <a:gd name="T4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9">
                  <a:moveTo>
                    <a:pt x="124" y="25"/>
                  </a:moveTo>
                  <a:cubicBezTo>
                    <a:pt x="112" y="7"/>
                    <a:pt x="88" y="0"/>
                    <a:pt x="65" y="2"/>
                  </a:cubicBezTo>
                  <a:cubicBezTo>
                    <a:pt x="41" y="4"/>
                    <a:pt x="19" y="16"/>
                    <a:pt x="10" y="36"/>
                  </a:cubicBezTo>
                  <a:cubicBezTo>
                    <a:pt x="0" y="58"/>
                    <a:pt x="2" y="86"/>
                    <a:pt x="13" y="96"/>
                  </a:cubicBezTo>
                  <a:cubicBezTo>
                    <a:pt x="25" y="105"/>
                    <a:pt x="32" y="107"/>
                    <a:pt x="39" y="118"/>
                  </a:cubicBezTo>
                  <a:cubicBezTo>
                    <a:pt x="43" y="127"/>
                    <a:pt x="44" y="134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41"/>
                    <a:pt x="45" y="144"/>
                    <a:pt x="45" y="145"/>
                  </a:cubicBezTo>
                  <a:cubicBezTo>
                    <a:pt x="46" y="149"/>
                    <a:pt x="62" y="149"/>
                    <a:pt x="61" y="144"/>
                  </a:cubicBezTo>
                  <a:cubicBezTo>
                    <a:pt x="61" y="142"/>
                    <a:pt x="61" y="139"/>
                    <a:pt x="60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4"/>
                  </a:cubicBezTo>
                  <a:cubicBezTo>
                    <a:pt x="62" y="149"/>
                    <a:pt x="78" y="148"/>
                    <a:pt x="78" y="143"/>
                  </a:cubicBezTo>
                  <a:cubicBezTo>
                    <a:pt x="78" y="141"/>
                    <a:pt x="77" y="138"/>
                    <a:pt x="76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8"/>
                    <a:pt x="78" y="141"/>
                    <a:pt x="78" y="142"/>
                  </a:cubicBezTo>
                  <a:cubicBezTo>
                    <a:pt x="79" y="147"/>
                    <a:pt x="95" y="146"/>
                    <a:pt x="95" y="141"/>
                  </a:cubicBezTo>
                  <a:cubicBezTo>
                    <a:pt x="95" y="139"/>
                    <a:pt x="94" y="136"/>
                    <a:pt x="94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6"/>
                    <a:pt x="95" y="139"/>
                    <a:pt x="95" y="141"/>
                  </a:cubicBezTo>
                  <a:cubicBezTo>
                    <a:pt x="96" y="145"/>
                    <a:pt x="112" y="144"/>
                    <a:pt x="112" y="140"/>
                  </a:cubicBezTo>
                  <a:cubicBezTo>
                    <a:pt x="112" y="137"/>
                    <a:pt x="111" y="134"/>
                    <a:pt x="110" y="131"/>
                  </a:cubicBezTo>
                  <a:cubicBezTo>
                    <a:pt x="111" y="127"/>
                    <a:pt x="110" y="120"/>
                    <a:pt x="113" y="111"/>
                  </a:cubicBezTo>
                  <a:cubicBezTo>
                    <a:pt x="117" y="98"/>
                    <a:pt x="124" y="96"/>
                    <a:pt x="133" y="84"/>
                  </a:cubicBezTo>
                  <a:cubicBezTo>
                    <a:pt x="143" y="72"/>
                    <a:pt x="138" y="44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9" name="Freeform 80"/>
            <p:cNvSpPr/>
            <p:nvPr/>
          </p:nvSpPr>
          <p:spPr bwMode="auto">
            <a:xfrm>
              <a:off x="5408614" y="641350"/>
              <a:ext cx="192088" cy="212725"/>
            </a:xfrm>
            <a:custGeom>
              <a:avLst/>
              <a:gdLst>
                <a:gd name="T0" fmla="*/ 7 w 45"/>
                <a:gd name="T1" fmla="*/ 3 h 50"/>
                <a:gd name="T2" fmla="*/ 19 w 45"/>
                <a:gd name="T3" fmla="*/ 3 h 50"/>
                <a:gd name="T4" fmla="*/ 35 w 45"/>
                <a:gd name="T5" fmla="*/ 13 h 50"/>
                <a:gd name="T6" fmla="*/ 44 w 45"/>
                <a:gd name="T7" fmla="*/ 29 h 50"/>
                <a:gd name="T8" fmla="*/ 34 w 45"/>
                <a:gd name="T9" fmla="*/ 48 h 50"/>
                <a:gd name="T10" fmla="*/ 9 w 45"/>
                <a:gd name="T11" fmla="*/ 38 h 50"/>
                <a:gd name="T12" fmla="*/ 2 w 45"/>
                <a:gd name="T13" fmla="*/ 11 h 50"/>
                <a:gd name="T14" fmla="*/ 5 w 45"/>
                <a:gd name="T15" fmla="*/ 4 h 50"/>
                <a:gd name="T16" fmla="*/ 7 w 45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0">
                  <a:moveTo>
                    <a:pt x="7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3"/>
                  </a:cubicBezTo>
                  <a:cubicBezTo>
                    <a:pt x="40" y="17"/>
                    <a:pt x="43" y="23"/>
                    <a:pt x="44" y="29"/>
                  </a:cubicBezTo>
                  <a:cubicBezTo>
                    <a:pt x="45" y="35"/>
                    <a:pt x="41" y="46"/>
                    <a:pt x="34" y="48"/>
                  </a:cubicBezTo>
                  <a:cubicBezTo>
                    <a:pt x="26" y="50"/>
                    <a:pt x="15" y="44"/>
                    <a:pt x="9" y="38"/>
                  </a:cubicBezTo>
                  <a:cubicBezTo>
                    <a:pt x="3" y="31"/>
                    <a:pt x="0" y="20"/>
                    <a:pt x="2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0" name="Freeform 81"/>
            <p:cNvSpPr/>
            <p:nvPr/>
          </p:nvSpPr>
          <p:spPr bwMode="auto">
            <a:xfrm>
              <a:off x="5418139" y="636588"/>
              <a:ext cx="185738" cy="207963"/>
            </a:xfrm>
            <a:custGeom>
              <a:avLst/>
              <a:gdLst>
                <a:gd name="T0" fmla="*/ 6 w 44"/>
                <a:gd name="T1" fmla="*/ 3 h 49"/>
                <a:gd name="T2" fmla="*/ 19 w 44"/>
                <a:gd name="T3" fmla="*/ 3 h 49"/>
                <a:gd name="T4" fmla="*/ 35 w 44"/>
                <a:gd name="T5" fmla="*/ 12 h 49"/>
                <a:gd name="T6" fmla="*/ 44 w 44"/>
                <a:gd name="T7" fmla="*/ 28 h 49"/>
                <a:gd name="T8" fmla="*/ 33 w 44"/>
                <a:gd name="T9" fmla="*/ 46 h 49"/>
                <a:gd name="T10" fmla="*/ 9 w 44"/>
                <a:gd name="T11" fmla="*/ 37 h 49"/>
                <a:gd name="T12" fmla="*/ 2 w 44"/>
                <a:gd name="T13" fmla="*/ 10 h 49"/>
                <a:gd name="T14" fmla="*/ 5 w 44"/>
                <a:gd name="T15" fmla="*/ 4 h 49"/>
                <a:gd name="T16" fmla="*/ 6 w 44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">
                  <a:moveTo>
                    <a:pt x="6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2"/>
                    <a:pt x="44" y="28"/>
                  </a:cubicBezTo>
                  <a:cubicBezTo>
                    <a:pt x="44" y="34"/>
                    <a:pt x="41" y="44"/>
                    <a:pt x="33" y="46"/>
                  </a:cubicBezTo>
                  <a:cubicBezTo>
                    <a:pt x="25" y="49"/>
                    <a:pt x="14" y="42"/>
                    <a:pt x="9" y="37"/>
                  </a:cubicBezTo>
                  <a:cubicBezTo>
                    <a:pt x="2" y="30"/>
                    <a:pt x="0" y="20"/>
                    <a:pt x="2" y="10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1" name="Freeform 82"/>
            <p:cNvSpPr/>
            <p:nvPr/>
          </p:nvSpPr>
          <p:spPr bwMode="auto">
            <a:xfrm>
              <a:off x="5468939" y="654050"/>
              <a:ext cx="119063" cy="127000"/>
            </a:xfrm>
            <a:custGeom>
              <a:avLst/>
              <a:gdLst>
                <a:gd name="T0" fmla="*/ 11 w 28"/>
                <a:gd name="T1" fmla="*/ 3 h 30"/>
                <a:gd name="T2" fmla="*/ 1 w 28"/>
                <a:gd name="T3" fmla="*/ 4 h 30"/>
                <a:gd name="T4" fmla="*/ 3 w 28"/>
                <a:gd name="T5" fmla="*/ 9 h 30"/>
                <a:gd name="T6" fmla="*/ 8 w 28"/>
                <a:gd name="T7" fmla="*/ 12 h 30"/>
                <a:gd name="T8" fmla="*/ 21 w 28"/>
                <a:gd name="T9" fmla="*/ 26 h 30"/>
                <a:gd name="T10" fmla="*/ 24 w 28"/>
                <a:gd name="T11" fmla="*/ 30 h 30"/>
                <a:gd name="T12" fmla="*/ 28 w 28"/>
                <a:gd name="T13" fmla="*/ 28 h 30"/>
                <a:gd name="T14" fmla="*/ 28 w 28"/>
                <a:gd name="T15" fmla="*/ 23 h 30"/>
                <a:gd name="T16" fmla="*/ 17 w 28"/>
                <a:gd name="T17" fmla="*/ 7 h 30"/>
                <a:gd name="T18" fmla="*/ 11 w 28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11" y="3"/>
                  </a:moveTo>
                  <a:cubicBezTo>
                    <a:pt x="7" y="2"/>
                    <a:pt x="2" y="0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5"/>
                    <a:pt x="19" y="20"/>
                    <a:pt x="21" y="26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7" y="17"/>
                    <a:pt x="22" y="11"/>
                    <a:pt x="17" y="7"/>
                  </a:cubicBezTo>
                  <a:cubicBezTo>
                    <a:pt x="16" y="6"/>
                    <a:pt x="14" y="5"/>
                    <a:pt x="11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83"/>
            <p:cNvSpPr/>
            <p:nvPr/>
          </p:nvSpPr>
          <p:spPr bwMode="auto">
            <a:xfrm>
              <a:off x="5197476" y="654050"/>
              <a:ext cx="177800" cy="220663"/>
            </a:xfrm>
            <a:custGeom>
              <a:avLst/>
              <a:gdLst>
                <a:gd name="T0" fmla="*/ 32 w 42"/>
                <a:gd name="T1" fmla="*/ 2 h 52"/>
                <a:gd name="T2" fmla="*/ 20 w 42"/>
                <a:gd name="T3" fmla="*/ 5 h 52"/>
                <a:gd name="T4" fmla="*/ 6 w 42"/>
                <a:gd name="T5" fmla="*/ 17 h 52"/>
                <a:gd name="T6" fmla="*/ 1 w 42"/>
                <a:gd name="T7" fmla="*/ 35 h 52"/>
                <a:gd name="T8" fmla="*/ 15 w 42"/>
                <a:gd name="T9" fmla="*/ 52 h 52"/>
                <a:gd name="T10" fmla="*/ 37 w 42"/>
                <a:gd name="T11" fmla="*/ 37 h 52"/>
                <a:gd name="T12" fmla="*/ 38 w 42"/>
                <a:gd name="T13" fmla="*/ 9 h 52"/>
                <a:gd name="T14" fmla="*/ 34 w 42"/>
                <a:gd name="T15" fmla="*/ 3 h 52"/>
                <a:gd name="T16" fmla="*/ 32 w 42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2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2" y="23"/>
                    <a:pt x="0" y="29"/>
                    <a:pt x="1" y="35"/>
                  </a:cubicBezTo>
                  <a:cubicBezTo>
                    <a:pt x="1" y="42"/>
                    <a:pt x="7" y="51"/>
                    <a:pt x="15" y="52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2" y="18"/>
                    <a:pt x="38" y="9"/>
                  </a:cubicBezTo>
                  <a:cubicBezTo>
                    <a:pt x="37" y="7"/>
                    <a:pt x="36" y="5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84"/>
            <p:cNvSpPr/>
            <p:nvPr/>
          </p:nvSpPr>
          <p:spPr bwMode="auto">
            <a:xfrm>
              <a:off x="5187951" y="654050"/>
              <a:ext cx="179388" cy="212725"/>
            </a:xfrm>
            <a:custGeom>
              <a:avLst/>
              <a:gdLst>
                <a:gd name="T0" fmla="*/ 32 w 42"/>
                <a:gd name="T1" fmla="*/ 2 h 50"/>
                <a:gd name="T2" fmla="*/ 20 w 42"/>
                <a:gd name="T3" fmla="*/ 4 h 50"/>
                <a:gd name="T4" fmla="*/ 6 w 42"/>
                <a:gd name="T5" fmla="*/ 16 h 50"/>
                <a:gd name="T6" fmla="*/ 1 w 42"/>
                <a:gd name="T7" fmla="*/ 33 h 50"/>
                <a:gd name="T8" fmla="*/ 14 w 42"/>
                <a:gd name="T9" fmla="*/ 50 h 50"/>
                <a:gd name="T10" fmla="*/ 36 w 42"/>
                <a:gd name="T11" fmla="*/ 36 h 50"/>
                <a:gd name="T12" fmla="*/ 38 w 42"/>
                <a:gd name="T13" fmla="*/ 8 h 50"/>
                <a:gd name="T14" fmla="*/ 34 w 42"/>
                <a:gd name="T15" fmla="*/ 2 h 50"/>
                <a:gd name="T16" fmla="*/ 32 w 4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32" y="2"/>
                  </a:moveTo>
                  <a:cubicBezTo>
                    <a:pt x="28" y="0"/>
                    <a:pt x="24" y="2"/>
                    <a:pt x="20" y="4"/>
                  </a:cubicBezTo>
                  <a:cubicBezTo>
                    <a:pt x="15" y="8"/>
                    <a:pt x="10" y="12"/>
                    <a:pt x="6" y="16"/>
                  </a:cubicBezTo>
                  <a:cubicBezTo>
                    <a:pt x="2" y="21"/>
                    <a:pt x="0" y="27"/>
                    <a:pt x="1" y="33"/>
                  </a:cubicBezTo>
                  <a:cubicBezTo>
                    <a:pt x="1" y="40"/>
                    <a:pt x="7" y="49"/>
                    <a:pt x="14" y="50"/>
                  </a:cubicBezTo>
                  <a:cubicBezTo>
                    <a:pt x="23" y="50"/>
                    <a:pt x="32" y="42"/>
                    <a:pt x="36" y="36"/>
                  </a:cubicBezTo>
                  <a:cubicBezTo>
                    <a:pt x="42" y="27"/>
                    <a:pt x="42" y="17"/>
                    <a:pt x="38" y="8"/>
                  </a:cubicBezTo>
                  <a:cubicBezTo>
                    <a:pt x="37" y="6"/>
                    <a:pt x="36" y="4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85"/>
            <p:cNvSpPr/>
            <p:nvPr/>
          </p:nvSpPr>
          <p:spPr bwMode="auto">
            <a:xfrm>
              <a:off x="5205414" y="674688"/>
              <a:ext cx="101600" cy="141288"/>
            </a:xfrm>
            <a:custGeom>
              <a:avLst/>
              <a:gdLst>
                <a:gd name="T0" fmla="*/ 13 w 24"/>
                <a:gd name="T1" fmla="*/ 4 h 33"/>
                <a:gd name="T2" fmla="*/ 23 w 24"/>
                <a:gd name="T3" fmla="*/ 3 h 33"/>
                <a:gd name="T4" fmla="*/ 22 w 24"/>
                <a:gd name="T5" fmla="*/ 8 h 33"/>
                <a:gd name="T6" fmla="*/ 18 w 24"/>
                <a:gd name="T7" fmla="*/ 12 h 33"/>
                <a:gd name="T8" fmla="*/ 7 w 24"/>
                <a:gd name="T9" fmla="*/ 29 h 33"/>
                <a:gd name="T10" fmla="*/ 5 w 24"/>
                <a:gd name="T11" fmla="*/ 33 h 33"/>
                <a:gd name="T12" fmla="*/ 1 w 24"/>
                <a:gd name="T13" fmla="*/ 31 h 33"/>
                <a:gd name="T14" fmla="*/ 0 w 24"/>
                <a:gd name="T15" fmla="*/ 27 h 33"/>
                <a:gd name="T16" fmla="*/ 8 w 24"/>
                <a:gd name="T17" fmla="*/ 9 h 33"/>
                <a:gd name="T18" fmla="*/ 13 w 24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3" y="4"/>
                  </a:moveTo>
                  <a:cubicBezTo>
                    <a:pt x="17" y="2"/>
                    <a:pt x="21" y="0"/>
                    <a:pt x="23" y="3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10"/>
                    <a:pt x="19" y="11"/>
                    <a:pt x="18" y="12"/>
                  </a:cubicBezTo>
                  <a:cubicBezTo>
                    <a:pt x="13" y="16"/>
                    <a:pt x="9" y="22"/>
                    <a:pt x="7" y="29"/>
                  </a:cubicBezTo>
                  <a:cubicBezTo>
                    <a:pt x="7" y="30"/>
                    <a:pt x="7" y="32"/>
                    <a:pt x="5" y="33"/>
                  </a:cubicBezTo>
                  <a:cubicBezTo>
                    <a:pt x="4" y="33"/>
                    <a:pt x="2" y="33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9" y="8"/>
                    <a:pt x="11" y="6"/>
                    <a:pt x="13" y="4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5" name="Freeform 86"/>
            <p:cNvSpPr/>
            <p:nvPr/>
          </p:nvSpPr>
          <p:spPr bwMode="auto">
            <a:xfrm>
              <a:off x="5111751" y="450850"/>
              <a:ext cx="284163" cy="233363"/>
            </a:xfrm>
            <a:custGeom>
              <a:avLst/>
              <a:gdLst>
                <a:gd name="T0" fmla="*/ 55 w 67"/>
                <a:gd name="T1" fmla="*/ 1 h 55"/>
                <a:gd name="T2" fmla="*/ 21 w 67"/>
                <a:gd name="T3" fmla="*/ 16 h 55"/>
                <a:gd name="T4" fmla="*/ 4 w 67"/>
                <a:gd name="T5" fmla="*/ 48 h 55"/>
                <a:gd name="T6" fmla="*/ 10 w 67"/>
                <a:gd name="T7" fmla="*/ 53 h 55"/>
                <a:gd name="T8" fmla="*/ 30 w 67"/>
                <a:gd name="T9" fmla="*/ 32 h 55"/>
                <a:gd name="T10" fmla="*/ 67 w 67"/>
                <a:gd name="T11" fmla="*/ 6 h 55"/>
                <a:gd name="T12" fmla="*/ 67 w 67"/>
                <a:gd name="T13" fmla="*/ 5 h 55"/>
                <a:gd name="T14" fmla="*/ 67 w 67"/>
                <a:gd name="T15" fmla="*/ 4 h 55"/>
                <a:gd name="T16" fmla="*/ 67 w 67"/>
                <a:gd name="T17" fmla="*/ 4 h 55"/>
                <a:gd name="T18" fmla="*/ 55 w 67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5">
                  <a:moveTo>
                    <a:pt x="55" y="1"/>
                  </a:moveTo>
                  <a:cubicBezTo>
                    <a:pt x="43" y="3"/>
                    <a:pt x="30" y="9"/>
                    <a:pt x="21" y="16"/>
                  </a:cubicBezTo>
                  <a:cubicBezTo>
                    <a:pt x="13" y="23"/>
                    <a:pt x="0" y="37"/>
                    <a:pt x="4" y="48"/>
                  </a:cubicBezTo>
                  <a:cubicBezTo>
                    <a:pt x="5" y="51"/>
                    <a:pt x="7" y="53"/>
                    <a:pt x="10" y="53"/>
                  </a:cubicBezTo>
                  <a:cubicBezTo>
                    <a:pt x="19" y="55"/>
                    <a:pt x="26" y="38"/>
                    <a:pt x="30" y="32"/>
                  </a:cubicBezTo>
                  <a:cubicBezTo>
                    <a:pt x="39" y="19"/>
                    <a:pt x="52" y="11"/>
                    <a:pt x="67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1"/>
                    <a:pt x="60" y="0"/>
                    <a:pt x="55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6" name="Freeform 87"/>
            <p:cNvSpPr/>
            <p:nvPr/>
          </p:nvSpPr>
          <p:spPr bwMode="auto">
            <a:xfrm>
              <a:off x="5362576" y="841375"/>
              <a:ext cx="71438" cy="76200"/>
            </a:xfrm>
            <a:custGeom>
              <a:avLst/>
              <a:gdLst>
                <a:gd name="T0" fmla="*/ 12 w 17"/>
                <a:gd name="T1" fmla="*/ 2 h 18"/>
                <a:gd name="T2" fmla="*/ 5 w 17"/>
                <a:gd name="T3" fmla="*/ 2 h 18"/>
                <a:gd name="T4" fmla="*/ 4 w 17"/>
                <a:gd name="T5" fmla="*/ 4 h 18"/>
                <a:gd name="T6" fmla="*/ 2 w 17"/>
                <a:gd name="T7" fmla="*/ 17 h 18"/>
                <a:gd name="T8" fmla="*/ 9 w 17"/>
                <a:gd name="T9" fmla="*/ 11 h 18"/>
                <a:gd name="T10" fmla="*/ 17 w 17"/>
                <a:gd name="T11" fmla="*/ 15 h 18"/>
                <a:gd name="T12" fmla="*/ 17 w 17"/>
                <a:gd name="T13" fmla="*/ 13 h 18"/>
                <a:gd name="T14" fmla="*/ 12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9"/>
                    <a:pt x="0" y="17"/>
                    <a:pt x="2" y="17"/>
                  </a:cubicBezTo>
                  <a:cubicBezTo>
                    <a:pt x="3" y="18"/>
                    <a:pt x="5" y="11"/>
                    <a:pt x="9" y="11"/>
                  </a:cubicBezTo>
                  <a:cubicBezTo>
                    <a:pt x="13" y="11"/>
                    <a:pt x="15" y="16"/>
                    <a:pt x="17" y="15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12"/>
                    <a:pt x="17" y="6"/>
                    <a:pt x="12" y="2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7" name="Freeform 88"/>
            <p:cNvSpPr/>
            <p:nvPr/>
          </p:nvSpPr>
          <p:spPr bwMode="auto">
            <a:xfrm>
              <a:off x="5357814" y="841375"/>
              <a:ext cx="80963" cy="76200"/>
            </a:xfrm>
            <a:custGeom>
              <a:avLst/>
              <a:gdLst>
                <a:gd name="T0" fmla="*/ 13 w 19"/>
                <a:gd name="T1" fmla="*/ 1 h 18"/>
                <a:gd name="T2" fmla="*/ 5 w 19"/>
                <a:gd name="T3" fmla="*/ 2 h 18"/>
                <a:gd name="T4" fmla="*/ 4 w 19"/>
                <a:gd name="T5" fmla="*/ 3 h 18"/>
                <a:gd name="T6" fmla="*/ 2 w 19"/>
                <a:gd name="T7" fmla="*/ 17 h 18"/>
                <a:gd name="T8" fmla="*/ 10 w 19"/>
                <a:gd name="T9" fmla="*/ 11 h 18"/>
                <a:gd name="T10" fmla="*/ 18 w 19"/>
                <a:gd name="T11" fmla="*/ 15 h 18"/>
                <a:gd name="T12" fmla="*/ 18 w 19"/>
                <a:gd name="T13" fmla="*/ 13 h 18"/>
                <a:gd name="T14" fmla="*/ 13 w 19"/>
                <a:gd name="T15" fmla="*/ 2 h 18"/>
                <a:gd name="T16" fmla="*/ 13 w 1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3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8"/>
                    <a:pt x="6" y="11"/>
                    <a:pt x="10" y="11"/>
                  </a:cubicBezTo>
                  <a:cubicBezTo>
                    <a:pt x="14" y="11"/>
                    <a:pt x="17" y="16"/>
                    <a:pt x="18" y="15"/>
                  </a:cubicBezTo>
                  <a:cubicBezTo>
                    <a:pt x="18" y="15"/>
                    <a:pt x="19" y="15"/>
                    <a:pt x="18" y="13"/>
                  </a:cubicBezTo>
                  <a:cubicBezTo>
                    <a:pt x="18" y="12"/>
                    <a:pt x="18" y="6"/>
                    <a:pt x="13" y="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1" name="组合 2240"/>
          <p:cNvGrpSpPr/>
          <p:nvPr/>
        </p:nvGrpSpPr>
        <p:grpSpPr>
          <a:xfrm>
            <a:off x="7062491" y="5812632"/>
            <a:ext cx="890588" cy="687388"/>
            <a:chOff x="6665914" y="3592513"/>
            <a:chExt cx="890588" cy="687388"/>
          </a:xfrm>
        </p:grpSpPr>
        <p:sp>
          <p:nvSpPr>
            <p:cNvPr id="2118" name="Freeform 89"/>
            <p:cNvSpPr/>
            <p:nvPr/>
          </p:nvSpPr>
          <p:spPr bwMode="auto">
            <a:xfrm>
              <a:off x="6665914" y="3592513"/>
              <a:ext cx="890588" cy="687388"/>
            </a:xfrm>
            <a:custGeom>
              <a:avLst/>
              <a:gdLst>
                <a:gd name="T0" fmla="*/ 38 w 210"/>
                <a:gd name="T1" fmla="*/ 162 h 162"/>
                <a:gd name="T2" fmla="*/ 78 w 210"/>
                <a:gd name="T3" fmla="*/ 111 h 162"/>
                <a:gd name="T4" fmla="*/ 124 w 210"/>
                <a:gd name="T5" fmla="*/ 117 h 162"/>
                <a:gd name="T6" fmla="*/ 145 w 210"/>
                <a:gd name="T7" fmla="*/ 76 h 162"/>
                <a:gd name="T8" fmla="*/ 210 w 210"/>
                <a:gd name="T9" fmla="*/ 74 h 162"/>
                <a:gd name="T10" fmla="*/ 205 w 210"/>
                <a:gd name="T11" fmla="*/ 64 h 162"/>
                <a:gd name="T12" fmla="*/ 199 w 210"/>
                <a:gd name="T13" fmla="*/ 56 h 162"/>
                <a:gd name="T14" fmla="*/ 195 w 210"/>
                <a:gd name="T15" fmla="*/ 45 h 162"/>
                <a:gd name="T16" fmla="*/ 187 w 210"/>
                <a:gd name="T17" fmla="*/ 35 h 162"/>
                <a:gd name="T18" fmla="*/ 183 w 210"/>
                <a:gd name="T19" fmla="*/ 21 h 162"/>
                <a:gd name="T20" fmla="*/ 176 w 210"/>
                <a:gd name="T21" fmla="*/ 11 h 162"/>
                <a:gd name="T22" fmla="*/ 172 w 210"/>
                <a:gd name="T23" fmla="*/ 0 h 162"/>
                <a:gd name="T24" fmla="*/ 147 w 210"/>
                <a:gd name="T25" fmla="*/ 29 h 162"/>
                <a:gd name="T26" fmla="*/ 133 w 210"/>
                <a:gd name="T27" fmla="*/ 51 h 162"/>
                <a:gd name="T28" fmla="*/ 86 w 210"/>
                <a:gd name="T29" fmla="*/ 44 h 162"/>
                <a:gd name="T30" fmla="*/ 64 w 210"/>
                <a:gd name="T31" fmla="*/ 86 h 162"/>
                <a:gd name="T32" fmla="*/ 0 w 210"/>
                <a:gd name="T33" fmla="*/ 88 h 162"/>
                <a:gd name="T34" fmla="*/ 6 w 210"/>
                <a:gd name="T35" fmla="*/ 96 h 162"/>
                <a:gd name="T36" fmla="*/ 7 w 210"/>
                <a:gd name="T37" fmla="*/ 106 h 162"/>
                <a:gd name="T38" fmla="*/ 13 w 210"/>
                <a:gd name="T39" fmla="*/ 116 h 162"/>
                <a:gd name="T40" fmla="*/ 14 w 210"/>
                <a:gd name="T41" fmla="*/ 128 h 162"/>
                <a:gd name="T42" fmla="*/ 23 w 210"/>
                <a:gd name="T43" fmla="*/ 136 h 162"/>
                <a:gd name="T44" fmla="*/ 25 w 210"/>
                <a:gd name="T45" fmla="*/ 146 h 162"/>
                <a:gd name="T46" fmla="*/ 36 w 210"/>
                <a:gd name="T47" fmla="*/ 151 h 162"/>
                <a:gd name="T48" fmla="*/ 38 w 210"/>
                <a:gd name="T4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62">
                  <a:moveTo>
                    <a:pt x="38" y="162"/>
                  </a:moveTo>
                  <a:cubicBezTo>
                    <a:pt x="52" y="151"/>
                    <a:pt x="69" y="124"/>
                    <a:pt x="78" y="111"/>
                  </a:cubicBezTo>
                  <a:cubicBezTo>
                    <a:pt x="90" y="122"/>
                    <a:pt x="108" y="125"/>
                    <a:pt x="124" y="117"/>
                  </a:cubicBezTo>
                  <a:cubicBezTo>
                    <a:pt x="139" y="109"/>
                    <a:pt x="147" y="92"/>
                    <a:pt x="145" y="76"/>
                  </a:cubicBezTo>
                  <a:cubicBezTo>
                    <a:pt x="157" y="74"/>
                    <a:pt x="208" y="76"/>
                    <a:pt x="210" y="74"/>
                  </a:cubicBezTo>
                  <a:cubicBezTo>
                    <a:pt x="209" y="71"/>
                    <a:pt x="208" y="68"/>
                    <a:pt x="205" y="64"/>
                  </a:cubicBezTo>
                  <a:cubicBezTo>
                    <a:pt x="203" y="60"/>
                    <a:pt x="201" y="60"/>
                    <a:pt x="199" y="56"/>
                  </a:cubicBezTo>
                  <a:cubicBezTo>
                    <a:pt x="196" y="51"/>
                    <a:pt x="197" y="50"/>
                    <a:pt x="195" y="45"/>
                  </a:cubicBezTo>
                  <a:cubicBezTo>
                    <a:pt x="192" y="39"/>
                    <a:pt x="189" y="40"/>
                    <a:pt x="187" y="35"/>
                  </a:cubicBezTo>
                  <a:cubicBezTo>
                    <a:pt x="183" y="29"/>
                    <a:pt x="186" y="27"/>
                    <a:pt x="183" y="21"/>
                  </a:cubicBezTo>
                  <a:cubicBezTo>
                    <a:pt x="181" y="16"/>
                    <a:pt x="179" y="16"/>
                    <a:pt x="176" y="11"/>
                  </a:cubicBezTo>
                  <a:cubicBezTo>
                    <a:pt x="173" y="6"/>
                    <a:pt x="172" y="2"/>
                    <a:pt x="172" y="0"/>
                  </a:cubicBezTo>
                  <a:cubicBezTo>
                    <a:pt x="164" y="8"/>
                    <a:pt x="155" y="18"/>
                    <a:pt x="147" y="29"/>
                  </a:cubicBezTo>
                  <a:cubicBezTo>
                    <a:pt x="140" y="39"/>
                    <a:pt x="135" y="47"/>
                    <a:pt x="133" y="51"/>
                  </a:cubicBezTo>
                  <a:cubicBezTo>
                    <a:pt x="121" y="39"/>
                    <a:pt x="102" y="36"/>
                    <a:pt x="86" y="44"/>
                  </a:cubicBezTo>
                  <a:cubicBezTo>
                    <a:pt x="70" y="52"/>
                    <a:pt x="62" y="69"/>
                    <a:pt x="64" y="86"/>
                  </a:cubicBezTo>
                  <a:cubicBezTo>
                    <a:pt x="48" y="85"/>
                    <a:pt x="17" y="84"/>
                    <a:pt x="0" y="88"/>
                  </a:cubicBezTo>
                  <a:cubicBezTo>
                    <a:pt x="2" y="90"/>
                    <a:pt x="5" y="92"/>
                    <a:pt x="6" y="96"/>
                  </a:cubicBezTo>
                  <a:cubicBezTo>
                    <a:pt x="7" y="100"/>
                    <a:pt x="5" y="102"/>
                    <a:pt x="7" y="106"/>
                  </a:cubicBezTo>
                  <a:cubicBezTo>
                    <a:pt x="8" y="111"/>
                    <a:pt x="11" y="111"/>
                    <a:pt x="13" y="116"/>
                  </a:cubicBezTo>
                  <a:cubicBezTo>
                    <a:pt x="15" y="121"/>
                    <a:pt x="12" y="123"/>
                    <a:pt x="14" y="128"/>
                  </a:cubicBezTo>
                  <a:cubicBezTo>
                    <a:pt x="17" y="132"/>
                    <a:pt x="20" y="131"/>
                    <a:pt x="23" y="136"/>
                  </a:cubicBezTo>
                  <a:cubicBezTo>
                    <a:pt x="25" y="140"/>
                    <a:pt x="23" y="143"/>
                    <a:pt x="25" y="146"/>
                  </a:cubicBezTo>
                  <a:cubicBezTo>
                    <a:pt x="28" y="150"/>
                    <a:pt x="33" y="148"/>
                    <a:pt x="36" y="151"/>
                  </a:cubicBezTo>
                  <a:cubicBezTo>
                    <a:pt x="37" y="153"/>
                    <a:pt x="39" y="156"/>
                    <a:pt x="38" y="16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9" name="Freeform 90"/>
            <p:cNvSpPr/>
            <p:nvPr/>
          </p:nvSpPr>
          <p:spPr bwMode="auto">
            <a:xfrm>
              <a:off x="7072314" y="3897313"/>
              <a:ext cx="195263" cy="192088"/>
            </a:xfrm>
            <a:custGeom>
              <a:avLst/>
              <a:gdLst>
                <a:gd name="T0" fmla="*/ 37 w 46"/>
                <a:gd name="T1" fmla="*/ 0 h 45"/>
                <a:gd name="T2" fmla="*/ 22 w 46"/>
                <a:gd name="T3" fmla="*/ 23 h 45"/>
                <a:gd name="T4" fmla="*/ 3 w 46"/>
                <a:gd name="T5" fmla="*/ 43 h 45"/>
                <a:gd name="T6" fmla="*/ 10 w 46"/>
                <a:gd name="T7" fmla="*/ 45 h 45"/>
                <a:gd name="T8" fmla="*/ 33 w 46"/>
                <a:gd name="T9" fmla="*/ 35 h 45"/>
                <a:gd name="T10" fmla="*/ 43 w 46"/>
                <a:gd name="T11" fmla="*/ 5 h 45"/>
                <a:gd name="T12" fmla="*/ 37 w 4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5">
                  <a:moveTo>
                    <a:pt x="37" y="0"/>
                  </a:moveTo>
                  <a:cubicBezTo>
                    <a:pt x="32" y="0"/>
                    <a:pt x="27" y="5"/>
                    <a:pt x="22" y="23"/>
                  </a:cubicBezTo>
                  <a:cubicBezTo>
                    <a:pt x="18" y="38"/>
                    <a:pt x="0" y="40"/>
                    <a:pt x="3" y="43"/>
                  </a:cubicBezTo>
                  <a:cubicBezTo>
                    <a:pt x="4" y="44"/>
                    <a:pt x="7" y="45"/>
                    <a:pt x="10" y="45"/>
                  </a:cubicBezTo>
                  <a:cubicBezTo>
                    <a:pt x="16" y="45"/>
                    <a:pt x="26" y="42"/>
                    <a:pt x="33" y="35"/>
                  </a:cubicBezTo>
                  <a:cubicBezTo>
                    <a:pt x="44" y="25"/>
                    <a:pt x="46" y="12"/>
                    <a:pt x="43" y="5"/>
                  </a:cubicBezTo>
                  <a:cubicBezTo>
                    <a:pt x="43" y="3"/>
                    <a:pt x="40" y="0"/>
                    <a:pt x="37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0" name="Freeform 91"/>
            <p:cNvSpPr/>
            <p:nvPr/>
          </p:nvSpPr>
          <p:spPr bwMode="auto">
            <a:xfrm>
              <a:off x="6911976" y="3757613"/>
              <a:ext cx="300038" cy="296863"/>
            </a:xfrm>
            <a:custGeom>
              <a:avLst/>
              <a:gdLst>
                <a:gd name="T0" fmla="*/ 46 w 71"/>
                <a:gd name="T1" fmla="*/ 0 h 70"/>
                <a:gd name="T2" fmla="*/ 28 w 71"/>
                <a:gd name="T3" fmla="*/ 5 h 70"/>
                <a:gd name="T4" fmla="*/ 11 w 71"/>
                <a:gd name="T5" fmla="*/ 60 h 70"/>
                <a:gd name="T6" fmla="*/ 18 w 71"/>
                <a:gd name="T7" fmla="*/ 70 h 70"/>
                <a:gd name="T8" fmla="*/ 38 w 71"/>
                <a:gd name="T9" fmla="*/ 12 h 70"/>
                <a:gd name="T10" fmla="*/ 58 w 71"/>
                <a:gd name="T11" fmla="*/ 7 h 70"/>
                <a:gd name="T12" fmla="*/ 71 w 71"/>
                <a:gd name="T13" fmla="*/ 9 h 70"/>
                <a:gd name="T14" fmla="*/ 46 w 7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0">
                  <a:moveTo>
                    <a:pt x="46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8" y="15"/>
                    <a:pt x="0" y="40"/>
                    <a:pt x="11" y="60"/>
                  </a:cubicBezTo>
                  <a:cubicBezTo>
                    <a:pt x="13" y="64"/>
                    <a:pt x="15" y="67"/>
                    <a:pt x="18" y="70"/>
                  </a:cubicBezTo>
                  <a:cubicBezTo>
                    <a:pt x="8" y="49"/>
                    <a:pt x="17" y="23"/>
                    <a:pt x="38" y="12"/>
                  </a:cubicBezTo>
                  <a:cubicBezTo>
                    <a:pt x="44" y="8"/>
                    <a:pt x="51" y="7"/>
                    <a:pt x="58" y="7"/>
                  </a:cubicBezTo>
                  <a:cubicBezTo>
                    <a:pt x="62" y="7"/>
                    <a:pt x="67" y="8"/>
                    <a:pt x="71" y="9"/>
                  </a:cubicBezTo>
                  <a:cubicBezTo>
                    <a:pt x="64" y="3"/>
                    <a:pt x="55" y="0"/>
                    <a:pt x="4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1" name="Freeform 92"/>
            <p:cNvSpPr/>
            <p:nvPr/>
          </p:nvSpPr>
          <p:spPr bwMode="auto">
            <a:xfrm>
              <a:off x="6783389" y="4054475"/>
              <a:ext cx="192088" cy="153988"/>
            </a:xfrm>
            <a:custGeom>
              <a:avLst/>
              <a:gdLst>
                <a:gd name="T0" fmla="*/ 45 w 45"/>
                <a:gd name="T1" fmla="*/ 0 h 36"/>
                <a:gd name="T2" fmla="*/ 45 w 45"/>
                <a:gd name="T3" fmla="*/ 0 h 36"/>
                <a:gd name="T4" fmla="*/ 6 w 45"/>
                <a:gd name="T5" fmla="*/ 27 h 36"/>
                <a:gd name="T6" fmla="*/ 2 w 45"/>
                <a:gd name="T7" fmla="*/ 31 h 36"/>
                <a:gd name="T8" fmla="*/ 10 w 45"/>
                <a:gd name="T9" fmla="*/ 36 h 36"/>
                <a:gd name="T10" fmla="*/ 45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12" y="23"/>
                    <a:pt x="6" y="27"/>
                  </a:cubicBezTo>
                  <a:cubicBezTo>
                    <a:pt x="0" y="31"/>
                    <a:pt x="2" y="31"/>
                    <a:pt x="2" y="31"/>
                  </a:cubicBezTo>
                  <a:cubicBezTo>
                    <a:pt x="7" y="32"/>
                    <a:pt x="10" y="36"/>
                    <a:pt x="10" y="36"/>
                  </a:cubicBezTo>
                  <a:cubicBezTo>
                    <a:pt x="13" y="34"/>
                    <a:pt x="45" y="0"/>
                    <a:pt x="45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2" name="Freeform 93"/>
            <p:cNvSpPr/>
            <p:nvPr/>
          </p:nvSpPr>
          <p:spPr bwMode="auto">
            <a:xfrm>
              <a:off x="6729414" y="4016375"/>
              <a:ext cx="228600" cy="98425"/>
            </a:xfrm>
            <a:custGeom>
              <a:avLst/>
              <a:gdLst>
                <a:gd name="T0" fmla="*/ 51 w 54"/>
                <a:gd name="T1" fmla="*/ 0 h 23"/>
                <a:gd name="T2" fmla="*/ 51 w 54"/>
                <a:gd name="T3" fmla="*/ 0 h 23"/>
                <a:gd name="T4" fmla="*/ 1 w 54"/>
                <a:gd name="T5" fmla="*/ 10 h 23"/>
                <a:gd name="T6" fmla="*/ 7 w 54"/>
                <a:gd name="T7" fmla="*/ 23 h 23"/>
                <a:gd name="T8" fmla="*/ 51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0" y="10"/>
                    <a:pt x="1" y="10"/>
                  </a:cubicBezTo>
                  <a:cubicBezTo>
                    <a:pt x="6" y="15"/>
                    <a:pt x="6" y="18"/>
                    <a:pt x="7" y="23"/>
                  </a:cubicBezTo>
                  <a:cubicBezTo>
                    <a:pt x="14" y="20"/>
                    <a:pt x="54" y="0"/>
                    <a:pt x="5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3" name="Freeform 94"/>
            <p:cNvSpPr>
              <a:spLocks noEditPoints="1"/>
            </p:cNvSpPr>
            <p:nvPr/>
          </p:nvSpPr>
          <p:spPr bwMode="auto">
            <a:xfrm>
              <a:off x="6719889" y="3983038"/>
              <a:ext cx="217488" cy="3016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0 w 51"/>
                <a:gd name="T5" fmla="*/ 7 h 7"/>
                <a:gd name="T6" fmla="*/ 0 w 51"/>
                <a:gd name="T7" fmla="*/ 7 h 7"/>
                <a:gd name="T8" fmla="*/ 43 w 51"/>
                <a:gd name="T9" fmla="*/ 0 h 7"/>
                <a:gd name="T10" fmla="*/ 0 w 51"/>
                <a:gd name="T11" fmla="*/ 1 h 7"/>
                <a:gd name="T12" fmla="*/ 2 w 51"/>
                <a:gd name="T13" fmla="*/ 5 h 7"/>
                <a:gd name="T14" fmla="*/ 0 w 51"/>
                <a:gd name="T15" fmla="*/ 7 h 7"/>
                <a:gd name="T16" fmla="*/ 48 w 51"/>
                <a:gd name="T17" fmla="*/ 0 h 7"/>
                <a:gd name="T18" fmla="*/ 43 w 5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30" y="0"/>
                    <a:pt x="0" y="1"/>
                    <a:pt x="0" y="1"/>
                  </a:cubicBezTo>
                  <a:cubicBezTo>
                    <a:pt x="0" y="1"/>
                    <a:pt x="3" y="2"/>
                    <a:pt x="2" y="5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4" y="6"/>
                    <a:pt x="51" y="1"/>
                    <a:pt x="48" y="0"/>
                  </a:cubicBezTo>
                  <a:cubicBezTo>
                    <a:pt x="48" y="0"/>
                    <a:pt x="46" y="0"/>
                    <a:pt x="4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4" name="Freeform 95"/>
            <p:cNvSpPr/>
            <p:nvPr/>
          </p:nvSpPr>
          <p:spPr bwMode="auto">
            <a:xfrm>
              <a:off x="7264401" y="3830638"/>
              <a:ext cx="215900" cy="58738"/>
            </a:xfrm>
            <a:custGeom>
              <a:avLst/>
              <a:gdLst>
                <a:gd name="T0" fmla="*/ 50 w 51"/>
                <a:gd name="T1" fmla="*/ 0 h 14"/>
                <a:gd name="T2" fmla="*/ 45 w 51"/>
                <a:gd name="T3" fmla="*/ 1 h 14"/>
                <a:gd name="T4" fmla="*/ 0 w 51"/>
                <a:gd name="T5" fmla="*/ 14 h 14"/>
                <a:gd name="T6" fmla="*/ 0 w 51"/>
                <a:gd name="T7" fmla="*/ 14 h 14"/>
                <a:gd name="T8" fmla="*/ 50 w 51"/>
                <a:gd name="T9" fmla="*/ 11 h 14"/>
                <a:gd name="T10" fmla="*/ 51 w 51"/>
                <a:gd name="T11" fmla="*/ 1 h 14"/>
                <a:gd name="T12" fmla="*/ 50 w 5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0" y="0"/>
                  </a:moveTo>
                  <a:cubicBezTo>
                    <a:pt x="50" y="0"/>
                    <a:pt x="48" y="0"/>
                    <a:pt x="45" y="1"/>
                  </a:cubicBezTo>
                  <a:cubicBezTo>
                    <a:pt x="39" y="3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7" y="11"/>
                    <a:pt x="50" y="11"/>
                  </a:cubicBezTo>
                  <a:cubicBezTo>
                    <a:pt x="50" y="11"/>
                    <a:pt x="48" y="5"/>
                    <a:pt x="51" y="1"/>
                  </a:cubicBezTo>
                  <a:cubicBezTo>
                    <a:pt x="51" y="1"/>
                    <a:pt x="51" y="0"/>
                    <a:pt x="5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5" name="Freeform 96"/>
            <p:cNvSpPr/>
            <p:nvPr/>
          </p:nvSpPr>
          <p:spPr bwMode="auto">
            <a:xfrm>
              <a:off x="7264401" y="3724275"/>
              <a:ext cx="195263" cy="1397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32 h 33"/>
                <a:gd name="T4" fmla="*/ 0 w 46"/>
                <a:gd name="T5" fmla="*/ 33 h 33"/>
                <a:gd name="T6" fmla="*/ 46 w 46"/>
                <a:gd name="T7" fmla="*/ 13 h 33"/>
                <a:gd name="T8" fmla="*/ 40 w 46"/>
                <a:gd name="T9" fmla="*/ 0 h 33"/>
                <a:gd name="T10" fmla="*/ 40 w 4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40" y="0"/>
                    <a:pt x="3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3" y="33"/>
                    <a:pt x="40" y="16"/>
                    <a:pt x="46" y="13"/>
                  </a:cubicBezTo>
                  <a:cubicBezTo>
                    <a:pt x="43" y="9"/>
                    <a:pt x="41" y="7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6" name="Freeform 97"/>
            <p:cNvSpPr>
              <a:spLocks noEditPoints="1"/>
            </p:cNvSpPr>
            <p:nvPr/>
          </p:nvSpPr>
          <p:spPr bwMode="auto">
            <a:xfrm>
              <a:off x="7246939" y="3663950"/>
              <a:ext cx="157163" cy="153988"/>
            </a:xfrm>
            <a:custGeom>
              <a:avLst/>
              <a:gdLst>
                <a:gd name="T0" fmla="*/ 37 w 37"/>
                <a:gd name="T1" fmla="*/ 4 h 36"/>
                <a:gd name="T2" fmla="*/ 37 w 37"/>
                <a:gd name="T3" fmla="*/ 4 h 36"/>
                <a:gd name="T4" fmla="*/ 37 w 37"/>
                <a:gd name="T5" fmla="*/ 4 h 36"/>
                <a:gd name="T6" fmla="*/ 32 w 37"/>
                <a:gd name="T7" fmla="*/ 0 h 36"/>
                <a:gd name="T8" fmla="*/ 0 w 37"/>
                <a:gd name="T9" fmla="*/ 36 h 36"/>
                <a:gd name="T10" fmla="*/ 0 w 37"/>
                <a:gd name="T11" fmla="*/ 36 h 36"/>
                <a:gd name="T12" fmla="*/ 37 w 37"/>
                <a:gd name="T13" fmla="*/ 4 h 36"/>
                <a:gd name="T14" fmla="*/ 37 w 37"/>
                <a:gd name="T15" fmla="*/ 4 h 36"/>
                <a:gd name="T16" fmla="*/ 34 w 37"/>
                <a:gd name="T17" fmla="*/ 4 h 36"/>
                <a:gd name="T18" fmla="*/ 32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moveTo>
                    <a:pt x="32" y="0"/>
                  </a:moveTo>
                  <a:cubicBezTo>
                    <a:pt x="32" y="0"/>
                    <a:pt x="1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34" y="6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4" y="4"/>
                  </a:cubicBezTo>
                  <a:cubicBezTo>
                    <a:pt x="31" y="3"/>
                    <a:pt x="32" y="0"/>
                    <a:pt x="32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0" name="组合 2239"/>
          <p:cNvGrpSpPr/>
          <p:nvPr/>
        </p:nvGrpSpPr>
        <p:grpSpPr>
          <a:xfrm>
            <a:off x="9377363" y="6142832"/>
            <a:ext cx="454025" cy="433388"/>
            <a:chOff x="9864726" y="2424113"/>
            <a:chExt cx="454025" cy="433388"/>
          </a:xfrm>
        </p:grpSpPr>
        <p:sp>
          <p:nvSpPr>
            <p:cNvPr id="2127" name="Freeform 98"/>
            <p:cNvSpPr/>
            <p:nvPr/>
          </p:nvSpPr>
          <p:spPr bwMode="auto">
            <a:xfrm>
              <a:off x="9864726" y="2424113"/>
              <a:ext cx="450850" cy="433388"/>
            </a:xfrm>
            <a:custGeom>
              <a:avLst/>
              <a:gdLst>
                <a:gd name="T0" fmla="*/ 90 w 106"/>
                <a:gd name="T1" fmla="*/ 85 h 102"/>
                <a:gd name="T2" fmla="*/ 25 w 106"/>
                <a:gd name="T3" fmla="*/ 82 h 102"/>
                <a:gd name="T4" fmla="*/ 16 w 106"/>
                <a:gd name="T5" fmla="*/ 17 h 102"/>
                <a:gd name="T6" fmla="*/ 81 w 106"/>
                <a:gd name="T7" fmla="*/ 20 h 102"/>
                <a:gd name="T8" fmla="*/ 90 w 106"/>
                <a:gd name="T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90" y="85"/>
                  </a:moveTo>
                  <a:cubicBezTo>
                    <a:pt x="74" y="102"/>
                    <a:pt x="45" y="100"/>
                    <a:pt x="25" y="82"/>
                  </a:cubicBezTo>
                  <a:cubicBezTo>
                    <a:pt x="4" y="63"/>
                    <a:pt x="0" y="34"/>
                    <a:pt x="16" y="17"/>
                  </a:cubicBezTo>
                  <a:cubicBezTo>
                    <a:pt x="31" y="0"/>
                    <a:pt x="61" y="1"/>
                    <a:pt x="81" y="20"/>
                  </a:cubicBezTo>
                  <a:cubicBezTo>
                    <a:pt x="102" y="39"/>
                    <a:pt x="106" y="68"/>
                    <a:pt x="90" y="8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8" name="Freeform 99"/>
            <p:cNvSpPr>
              <a:spLocks noEditPoints="1"/>
            </p:cNvSpPr>
            <p:nvPr/>
          </p:nvSpPr>
          <p:spPr bwMode="auto">
            <a:xfrm>
              <a:off x="9937751" y="2436813"/>
              <a:ext cx="381000" cy="331788"/>
            </a:xfrm>
            <a:custGeom>
              <a:avLst/>
              <a:gdLst>
                <a:gd name="T0" fmla="*/ 66 w 90"/>
                <a:gd name="T1" fmla="*/ 19 h 78"/>
                <a:gd name="T2" fmla="*/ 76 w 90"/>
                <a:gd name="T3" fmla="*/ 78 h 78"/>
                <a:gd name="T4" fmla="*/ 77 w 90"/>
                <a:gd name="T5" fmla="*/ 77 h 78"/>
                <a:gd name="T6" fmla="*/ 66 w 90"/>
                <a:gd name="T7" fmla="*/ 19 h 78"/>
                <a:gd name="T8" fmla="*/ 25 w 90"/>
                <a:gd name="T9" fmla="*/ 0 h 78"/>
                <a:gd name="T10" fmla="*/ 3 w 90"/>
                <a:gd name="T11" fmla="*/ 9 h 78"/>
                <a:gd name="T12" fmla="*/ 0 w 90"/>
                <a:gd name="T13" fmla="*/ 12 h 78"/>
                <a:gd name="T14" fmla="*/ 27 w 90"/>
                <a:gd name="T15" fmla="*/ 2 h 78"/>
                <a:gd name="T16" fmla="*/ 64 w 90"/>
                <a:gd name="T17" fmla="*/ 17 h 78"/>
                <a:gd name="T18" fmla="*/ 64 w 90"/>
                <a:gd name="T19" fmla="*/ 17 h 78"/>
                <a:gd name="T20" fmla="*/ 25 w 90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78">
                  <a:moveTo>
                    <a:pt x="66" y="19"/>
                  </a:moveTo>
                  <a:cubicBezTo>
                    <a:pt x="84" y="37"/>
                    <a:pt x="88" y="62"/>
                    <a:pt x="76" y="78"/>
                  </a:cubicBezTo>
                  <a:cubicBezTo>
                    <a:pt x="76" y="78"/>
                    <a:pt x="77" y="77"/>
                    <a:pt x="77" y="77"/>
                  </a:cubicBezTo>
                  <a:cubicBezTo>
                    <a:pt x="90" y="63"/>
                    <a:pt x="85" y="38"/>
                    <a:pt x="66" y="19"/>
                  </a:cubicBezTo>
                  <a:moveTo>
                    <a:pt x="25" y="0"/>
                  </a:moveTo>
                  <a:cubicBezTo>
                    <a:pt x="16" y="0"/>
                    <a:pt x="8" y="3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8" y="5"/>
                    <a:pt x="17" y="2"/>
                    <a:pt x="27" y="2"/>
                  </a:cubicBezTo>
                  <a:cubicBezTo>
                    <a:pt x="40" y="2"/>
                    <a:pt x="53" y="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2" y="6"/>
                    <a:pt x="38" y="0"/>
                    <a:pt x="25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9" name="Freeform 100"/>
            <p:cNvSpPr/>
            <p:nvPr/>
          </p:nvSpPr>
          <p:spPr bwMode="auto">
            <a:xfrm>
              <a:off x="9894889" y="2446338"/>
              <a:ext cx="415925" cy="355600"/>
            </a:xfrm>
            <a:custGeom>
              <a:avLst/>
              <a:gdLst>
                <a:gd name="T0" fmla="*/ 37 w 98"/>
                <a:gd name="T1" fmla="*/ 0 h 84"/>
                <a:gd name="T2" fmla="*/ 10 w 98"/>
                <a:gd name="T3" fmla="*/ 10 h 84"/>
                <a:gd name="T4" fmla="*/ 26 w 98"/>
                <a:gd name="T5" fmla="*/ 67 h 84"/>
                <a:gd name="T6" fmla="*/ 65 w 98"/>
                <a:gd name="T7" fmla="*/ 84 h 84"/>
                <a:gd name="T8" fmla="*/ 86 w 98"/>
                <a:gd name="T9" fmla="*/ 76 h 84"/>
                <a:gd name="T10" fmla="*/ 76 w 98"/>
                <a:gd name="T11" fmla="*/ 17 h 84"/>
                <a:gd name="T12" fmla="*/ 74 w 98"/>
                <a:gd name="T13" fmla="*/ 15 h 84"/>
                <a:gd name="T14" fmla="*/ 37 w 9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37" y="0"/>
                  </a:moveTo>
                  <a:cubicBezTo>
                    <a:pt x="27" y="0"/>
                    <a:pt x="18" y="3"/>
                    <a:pt x="10" y="10"/>
                  </a:cubicBezTo>
                  <a:cubicBezTo>
                    <a:pt x="0" y="25"/>
                    <a:pt x="7" y="50"/>
                    <a:pt x="26" y="67"/>
                  </a:cubicBezTo>
                  <a:cubicBezTo>
                    <a:pt x="38" y="78"/>
                    <a:pt x="52" y="84"/>
                    <a:pt x="65" y="84"/>
                  </a:cubicBezTo>
                  <a:cubicBezTo>
                    <a:pt x="73" y="84"/>
                    <a:pt x="81" y="81"/>
                    <a:pt x="86" y="76"/>
                  </a:cubicBezTo>
                  <a:cubicBezTo>
                    <a:pt x="98" y="60"/>
                    <a:pt x="94" y="35"/>
                    <a:pt x="76" y="17"/>
                  </a:cubicBezTo>
                  <a:cubicBezTo>
                    <a:pt x="76" y="16"/>
                    <a:pt x="75" y="16"/>
                    <a:pt x="74" y="15"/>
                  </a:cubicBezTo>
                  <a:cubicBezTo>
                    <a:pt x="63" y="5"/>
                    <a:pt x="50" y="0"/>
                    <a:pt x="3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0" name="Freeform 101"/>
            <p:cNvSpPr/>
            <p:nvPr/>
          </p:nvSpPr>
          <p:spPr bwMode="auto">
            <a:xfrm>
              <a:off x="9979026" y="2454275"/>
              <a:ext cx="301625" cy="284163"/>
            </a:xfrm>
            <a:custGeom>
              <a:avLst/>
              <a:gdLst>
                <a:gd name="T0" fmla="*/ 66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6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6" y="65"/>
                  </a:moveTo>
                  <a:cubicBezTo>
                    <a:pt x="65" y="66"/>
                    <a:pt x="64" y="66"/>
                    <a:pt x="64" y="66"/>
                  </a:cubicBezTo>
                  <a:cubicBezTo>
                    <a:pt x="58" y="67"/>
                    <a:pt x="58" y="40"/>
                    <a:pt x="41" y="26"/>
                  </a:cubicBezTo>
                  <a:cubicBezTo>
                    <a:pt x="25" y="11"/>
                    <a:pt x="0" y="13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6" y="0"/>
                    <a:pt x="33" y="0"/>
                    <a:pt x="51" y="16"/>
                  </a:cubicBezTo>
                  <a:cubicBezTo>
                    <a:pt x="69" y="33"/>
                    <a:pt x="71" y="60"/>
                    <a:pt x="66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8" name="组合 2247"/>
          <p:cNvGrpSpPr/>
          <p:nvPr/>
        </p:nvGrpSpPr>
        <p:grpSpPr>
          <a:xfrm>
            <a:off x="10179617" y="861592"/>
            <a:ext cx="471487" cy="428625"/>
            <a:chOff x="8748714" y="1419225"/>
            <a:chExt cx="471487" cy="428625"/>
          </a:xfrm>
        </p:grpSpPr>
        <p:sp>
          <p:nvSpPr>
            <p:cNvPr id="2131" name="Freeform 102"/>
            <p:cNvSpPr/>
            <p:nvPr/>
          </p:nvSpPr>
          <p:spPr bwMode="auto">
            <a:xfrm>
              <a:off x="8753476" y="1419225"/>
              <a:ext cx="466725" cy="428625"/>
            </a:xfrm>
            <a:custGeom>
              <a:avLst/>
              <a:gdLst>
                <a:gd name="T0" fmla="*/ 98 w 110"/>
                <a:gd name="T1" fmla="*/ 23 h 101"/>
                <a:gd name="T2" fmla="*/ 78 w 110"/>
                <a:gd name="T3" fmla="*/ 85 h 101"/>
                <a:gd name="T4" fmla="*/ 13 w 110"/>
                <a:gd name="T5" fmla="*/ 78 h 101"/>
                <a:gd name="T6" fmla="*/ 33 w 110"/>
                <a:gd name="T7" fmla="*/ 15 h 101"/>
                <a:gd name="T8" fmla="*/ 98 w 110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98" y="23"/>
                  </a:moveTo>
                  <a:cubicBezTo>
                    <a:pt x="110" y="42"/>
                    <a:pt x="101" y="70"/>
                    <a:pt x="78" y="85"/>
                  </a:cubicBezTo>
                  <a:cubicBezTo>
                    <a:pt x="55" y="101"/>
                    <a:pt x="26" y="97"/>
                    <a:pt x="13" y="78"/>
                  </a:cubicBezTo>
                  <a:cubicBezTo>
                    <a:pt x="0" y="58"/>
                    <a:pt x="9" y="30"/>
                    <a:pt x="33" y="15"/>
                  </a:cubicBezTo>
                  <a:cubicBezTo>
                    <a:pt x="56" y="0"/>
                    <a:pt x="85" y="4"/>
                    <a:pt x="98" y="23"/>
                  </a:cubicBezTo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2" name="Freeform 103"/>
            <p:cNvSpPr>
              <a:spLocks noEditPoints="1"/>
            </p:cNvSpPr>
            <p:nvPr/>
          </p:nvSpPr>
          <p:spPr bwMode="auto">
            <a:xfrm>
              <a:off x="8748714" y="1439863"/>
              <a:ext cx="407988" cy="301625"/>
            </a:xfrm>
            <a:custGeom>
              <a:avLst/>
              <a:gdLst>
                <a:gd name="T0" fmla="*/ 34 w 96"/>
                <a:gd name="T1" fmla="*/ 10 h 71"/>
                <a:gd name="T2" fmla="*/ 33 w 96"/>
                <a:gd name="T3" fmla="*/ 10 h 71"/>
                <a:gd name="T4" fmla="*/ 10 w 96"/>
                <a:gd name="T5" fmla="*/ 68 h 71"/>
                <a:gd name="T6" fmla="*/ 13 w 96"/>
                <a:gd name="T7" fmla="*/ 71 h 71"/>
                <a:gd name="T8" fmla="*/ 34 w 96"/>
                <a:gd name="T9" fmla="*/ 10 h 71"/>
                <a:gd name="T10" fmla="*/ 67 w 96"/>
                <a:gd name="T11" fmla="*/ 0 h 71"/>
                <a:gd name="T12" fmla="*/ 36 w 96"/>
                <a:gd name="T13" fmla="*/ 9 h 71"/>
                <a:gd name="T14" fmla="*/ 64 w 96"/>
                <a:gd name="T15" fmla="*/ 1 h 71"/>
                <a:gd name="T16" fmla="*/ 96 w 96"/>
                <a:gd name="T17" fmla="*/ 14 h 71"/>
                <a:gd name="T18" fmla="*/ 95 w 96"/>
                <a:gd name="T19" fmla="*/ 13 h 71"/>
                <a:gd name="T20" fmla="*/ 67 w 96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1">
                  <a:moveTo>
                    <a:pt x="34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10" y="26"/>
                    <a:pt x="0" y="51"/>
                    <a:pt x="10" y="68"/>
                  </a:cubicBezTo>
                  <a:cubicBezTo>
                    <a:pt x="11" y="69"/>
                    <a:pt x="12" y="70"/>
                    <a:pt x="13" y="71"/>
                  </a:cubicBezTo>
                  <a:cubicBezTo>
                    <a:pt x="2" y="52"/>
                    <a:pt x="11" y="25"/>
                    <a:pt x="34" y="10"/>
                  </a:cubicBezTo>
                  <a:moveTo>
                    <a:pt x="67" y="0"/>
                  </a:moveTo>
                  <a:cubicBezTo>
                    <a:pt x="57" y="0"/>
                    <a:pt x="46" y="3"/>
                    <a:pt x="36" y="9"/>
                  </a:cubicBezTo>
                  <a:cubicBezTo>
                    <a:pt x="45" y="3"/>
                    <a:pt x="55" y="1"/>
                    <a:pt x="64" y="1"/>
                  </a:cubicBezTo>
                  <a:cubicBezTo>
                    <a:pt x="77" y="1"/>
                    <a:pt x="88" y="5"/>
                    <a:pt x="96" y="14"/>
                  </a:cubicBezTo>
                  <a:cubicBezTo>
                    <a:pt x="96" y="14"/>
                    <a:pt x="95" y="13"/>
                    <a:pt x="95" y="13"/>
                  </a:cubicBezTo>
                  <a:cubicBezTo>
                    <a:pt x="89" y="4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3" name="Freeform 104"/>
            <p:cNvSpPr/>
            <p:nvPr/>
          </p:nvSpPr>
          <p:spPr bwMode="auto">
            <a:xfrm>
              <a:off x="8758239" y="1444625"/>
              <a:ext cx="436563" cy="339725"/>
            </a:xfrm>
            <a:custGeom>
              <a:avLst/>
              <a:gdLst>
                <a:gd name="T0" fmla="*/ 62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6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2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2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9" y="24"/>
                    <a:pt x="0" y="51"/>
                    <a:pt x="11" y="70"/>
                  </a:cubicBezTo>
                  <a:cubicBezTo>
                    <a:pt x="17" y="76"/>
                    <a:pt x="26" y="80"/>
                    <a:pt x="36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30"/>
                    <a:pt x="94" y="13"/>
                  </a:cubicBezTo>
                  <a:cubicBezTo>
                    <a:pt x="86" y="4"/>
                    <a:pt x="75" y="0"/>
                    <a:pt x="62" y="0"/>
                  </a:cubicBezTo>
                </a:path>
              </a:pathLst>
            </a:custGeom>
            <a:solidFill>
              <a:srgbClr val="F04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4" name="Freeform 105"/>
            <p:cNvSpPr/>
            <p:nvPr/>
          </p:nvSpPr>
          <p:spPr bwMode="auto">
            <a:xfrm>
              <a:off x="8786814" y="1444625"/>
              <a:ext cx="334963" cy="261938"/>
            </a:xfrm>
            <a:custGeom>
              <a:avLst/>
              <a:gdLst>
                <a:gd name="T0" fmla="*/ 78 w 79"/>
                <a:gd name="T1" fmla="*/ 11 h 62"/>
                <a:gd name="T2" fmla="*/ 79 w 79"/>
                <a:gd name="T3" fmla="*/ 13 h 62"/>
                <a:gd name="T4" fmla="*/ 33 w 79"/>
                <a:gd name="T5" fmla="*/ 25 h 62"/>
                <a:gd name="T6" fmla="*/ 6 w 79"/>
                <a:gd name="T7" fmla="*/ 60 h 62"/>
                <a:gd name="T8" fmla="*/ 4 w 79"/>
                <a:gd name="T9" fmla="*/ 59 h 62"/>
                <a:gd name="T10" fmla="*/ 27 w 79"/>
                <a:gd name="T11" fmla="*/ 13 h 62"/>
                <a:gd name="T12" fmla="*/ 78 w 79"/>
                <a:gd name="T1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2">
                  <a:moveTo>
                    <a:pt x="78" y="11"/>
                  </a:moveTo>
                  <a:cubicBezTo>
                    <a:pt x="79" y="12"/>
                    <a:pt x="79" y="13"/>
                    <a:pt x="79" y="13"/>
                  </a:cubicBezTo>
                  <a:cubicBezTo>
                    <a:pt x="78" y="19"/>
                    <a:pt x="52" y="13"/>
                    <a:pt x="33" y="25"/>
                  </a:cubicBezTo>
                  <a:cubicBezTo>
                    <a:pt x="16" y="37"/>
                    <a:pt x="11" y="62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0" y="52"/>
                    <a:pt x="7" y="26"/>
                    <a:pt x="27" y="13"/>
                  </a:cubicBezTo>
                  <a:cubicBezTo>
                    <a:pt x="47" y="0"/>
                    <a:pt x="74" y="5"/>
                    <a:pt x="78" y="11"/>
                  </a:cubicBezTo>
                  <a:close/>
                </a:path>
              </a:pathLst>
            </a:custGeom>
            <a:solidFill>
              <a:srgbClr val="F4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39" name="组合 2238"/>
          <p:cNvGrpSpPr/>
          <p:nvPr/>
        </p:nvGrpSpPr>
        <p:grpSpPr>
          <a:xfrm>
            <a:off x="9170988" y="11905"/>
            <a:ext cx="469900" cy="425450"/>
            <a:chOff x="7964489" y="3871913"/>
            <a:chExt cx="469900" cy="425450"/>
          </a:xfrm>
        </p:grpSpPr>
        <p:sp>
          <p:nvSpPr>
            <p:cNvPr id="2135" name="Freeform 106"/>
            <p:cNvSpPr/>
            <p:nvPr/>
          </p:nvSpPr>
          <p:spPr bwMode="auto">
            <a:xfrm>
              <a:off x="7972426" y="3871913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6" name="Freeform 107"/>
            <p:cNvSpPr>
              <a:spLocks noEditPoints="1"/>
            </p:cNvSpPr>
            <p:nvPr/>
          </p:nvSpPr>
          <p:spPr bwMode="auto">
            <a:xfrm>
              <a:off x="7964489" y="3889375"/>
              <a:ext cx="406400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34 w 96"/>
                <a:gd name="T11" fmla="*/ 11 h 72"/>
                <a:gd name="T12" fmla="*/ 67 w 96"/>
                <a:gd name="T13" fmla="*/ 0 h 72"/>
                <a:gd name="T14" fmla="*/ 36 w 96"/>
                <a:gd name="T15" fmla="*/ 10 h 72"/>
                <a:gd name="T16" fmla="*/ 65 w 96"/>
                <a:gd name="T17" fmla="*/ 2 h 72"/>
                <a:gd name="T18" fmla="*/ 96 w 96"/>
                <a:gd name="T19" fmla="*/ 15 h 72"/>
                <a:gd name="T20" fmla="*/ 95 w 96"/>
                <a:gd name="T21" fmla="*/ 14 h 72"/>
                <a:gd name="T22" fmla="*/ 67 w 96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5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7" name="Freeform 108"/>
            <p:cNvSpPr/>
            <p:nvPr/>
          </p:nvSpPr>
          <p:spPr bwMode="auto">
            <a:xfrm>
              <a:off x="7972426" y="3897313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32 w 103"/>
                <a:gd name="T7" fmla="*/ 9 h 80"/>
                <a:gd name="T8" fmla="*/ 11 w 103"/>
                <a:gd name="T9" fmla="*/ 70 h 80"/>
                <a:gd name="T10" fmla="*/ 37 w 103"/>
                <a:gd name="T11" fmla="*/ 80 h 80"/>
                <a:gd name="T12" fmla="*/ 70 w 103"/>
                <a:gd name="T13" fmla="*/ 69 h 80"/>
                <a:gd name="T14" fmla="*/ 94 w 103"/>
                <a:gd name="T15" fmla="*/ 13 h 80"/>
                <a:gd name="T16" fmla="*/ 63 w 10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8" name="Freeform 109"/>
            <p:cNvSpPr/>
            <p:nvPr/>
          </p:nvSpPr>
          <p:spPr bwMode="auto">
            <a:xfrm>
              <a:off x="8002589" y="3894138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9" name="组合 2248"/>
          <p:cNvGrpSpPr/>
          <p:nvPr/>
        </p:nvGrpSpPr>
        <p:grpSpPr>
          <a:xfrm>
            <a:off x="8573792" y="5696745"/>
            <a:ext cx="471488" cy="425450"/>
            <a:chOff x="8421689" y="560388"/>
            <a:chExt cx="471488" cy="425450"/>
          </a:xfrm>
        </p:grpSpPr>
        <p:sp>
          <p:nvSpPr>
            <p:cNvPr id="2139" name="Freeform 110"/>
            <p:cNvSpPr/>
            <p:nvPr/>
          </p:nvSpPr>
          <p:spPr bwMode="auto">
            <a:xfrm>
              <a:off x="8431214" y="56038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0" name="Freeform 111"/>
            <p:cNvSpPr>
              <a:spLocks noEditPoints="1"/>
            </p:cNvSpPr>
            <p:nvPr/>
          </p:nvSpPr>
          <p:spPr bwMode="auto">
            <a:xfrm>
              <a:off x="8421689" y="577850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9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9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1" name="Freeform 112"/>
            <p:cNvSpPr/>
            <p:nvPr/>
          </p:nvSpPr>
          <p:spPr bwMode="auto">
            <a:xfrm>
              <a:off x="8431214" y="58578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7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7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2" name="Freeform 113"/>
            <p:cNvSpPr/>
            <p:nvPr/>
          </p:nvSpPr>
          <p:spPr bwMode="auto">
            <a:xfrm>
              <a:off x="8459789" y="582613"/>
              <a:ext cx="336550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38" name="组合 2237"/>
          <p:cNvGrpSpPr/>
          <p:nvPr/>
        </p:nvGrpSpPr>
        <p:grpSpPr>
          <a:xfrm>
            <a:off x="10786745" y="5225257"/>
            <a:ext cx="1162051" cy="1409701"/>
            <a:chOff x="8867776" y="2870200"/>
            <a:chExt cx="1162051" cy="1409701"/>
          </a:xfrm>
        </p:grpSpPr>
        <p:sp>
          <p:nvSpPr>
            <p:cNvPr id="2143" name="Freeform 114"/>
            <p:cNvSpPr/>
            <p:nvPr/>
          </p:nvSpPr>
          <p:spPr bwMode="auto">
            <a:xfrm>
              <a:off x="8897939" y="3359150"/>
              <a:ext cx="1093788" cy="628650"/>
            </a:xfrm>
            <a:custGeom>
              <a:avLst/>
              <a:gdLst>
                <a:gd name="T0" fmla="*/ 110 w 258"/>
                <a:gd name="T1" fmla="*/ 118 h 148"/>
                <a:gd name="T2" fmla="*/ 248 w 258"/>
                <a:gd name="T3" fmla="*/ 124 h 148"/>
                <a:gd name="T4" fmla="*/ 147 w 258"/>
                <a:gd name="T5" fmla="*/ 30 h 148"/>
                <a:gd name="T6" fmla="*/ 10 w 258"/>
                <a:gd name="T7" fmla="*/ 24 h 148"/>
                <a:gd name="T8" fmla="*/ 110 w 258"/>
                <a:gd name="T9" fmla="*/ 1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10" y="118"/>
                  </a:moveTo>
                  <a:cubicBezTo>
                    <a:pt x="176" y="145"/>
                    <a:pt x="238" y="148"/>
                    <a:pt x="248" y="124"/>
                  </a:cubicBezTo>
                  <a:cubicBezTo>
                    <a:pt x="258" y="100"/>
                    <a:pt x="213" y="58"/>
                    <a:pt x="147" y="30"/>
                  </a:cubicBezTo>
                  <a:cubicBezTo>
                    <a:pt x="82" y="3"/>
                    <a:pt x="20" y="0"/>
                    <a:pt x="10" y="24"/>
                  </a:cubicBezTo>
                  <a:cubicBezTo>
                    <a:pt x="0" y="48"/>
                    <a:pt x="45" y="90"/>
                    <a:pt x="110" y="118"/>
                  </a:cubicBezTo>
                  <a:close/>
                </a:path>
              </a:pathLst>
            </a:custGeom>
            <a:solidFill>
              <a:srgbClr val="79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115"/>
            <p:cNvSpPr/>
            <p:nvPr/>
          </p:nvSpPr>
          <p:spPr bwMode="auto">
            <a:xfrm>
              <a:off x="9012239" y="3371850"/>
              <a:ext cx="908050" cy="390525"/>
            </a:xfrm>
            <a:custGeom>
              <a:avLst/>
              <a:gdLst>
                <a:gd name="T0" fmla="*/ 120 w 214"/>
                <a:gd name="T1" fmla="*/ 27 h 92"/>
                <a:gd name="T2" fmla="*/ 214 w 214"/>
                <a:gd name="T3" fmla="*/ 92 h 92"/>
                <a:gd name="T4" fmla="*/ 92 w 214"/>
                <a:gd name="T5" fmla="*/ 58 h 92"/>
                <a:gd name="T6" fmla="*/ 0 w 214"/>
                <a:gd name="T7" fmla="*/ 8 h 92"/>
                <a:gd name="T8" fmla="*/ 120 w 214"/>
                <a:gd name="T9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2">
                  <a:moveTo>
                    <a:pt x="120" y="27"/>
                  </a:moveTo>
                  <a:cubicBezTo>
                    <a:pt x="164" y="46"/>
                    <a:pt x="199" y="71"/>
                    <a:pt x="214" y="92"/>
                  </a:cubicBezTo>
                  <a:cubicBezTo>
                    <a:pt x="183" y="89"/>
                    <a:pt x="139" y="77"/>
                    <a:pt x="92" y="58"/>
                  </a:cubicBezTo>
                  <a:cubicBezTo>
                    <a:pt x="55" y="42"/>
                    <a:pt x="23" y="24"/>
                    <a:pt x="0" y="8"/>
                  </a:cubicBezTo>
                  <a:cubicBezTo>
                    <a:pt x="24" y="0"/>
                    <a:pt x="71" y="7"/>
                    <a:pt x="120" y="27"/>
                  </a:cubicBezTo>
                  <a:close/>
                </a:path>
              </a:pathLst>
            </a:custGeom>
            <a:solidFill>
              <a:srgbClr val="61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116"/>
            <p:cNvSpPr/>
            <p:nvPr/>
          </p:nvSpPr>
          <p:spPr bwMode="auto">
            <a:xfrm>
              <a:off x="8867776" y="3494088"/>
              <a:ext cx="1060450" cy="785813"/>
            </a:xfrm>
            <a:custGeom>
              <a:avLst/>
              <a:gdLst>
                <a:gd name="T0" fmla="*/ 0 w 668"/>
                <a:gd name="T1" fmla="*/ 289 h 495"/>
                <a:gd name="T2" fmla="*/ 484 w 668"/>
                <a:gd name="T3" fmla="*/ 495 h 495"/>
                <a:gd name="T4" fmla="*/ 668 w 668"/>
                <a:gd name="T5" fmla="*/ 271 h 495"/>
                <a:gd name="T6" fmla="*/ 32 w 668"/>
                <a:gd name="T7" fmla="*/ 0 h 495"/>
                <a:gd name="T8" fmla="*/ 0 w 668"/>
                <a:gd name="T9" fmla="*/ 2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95">
                  <a:moveTo>
                    <a:pt x="0" y="289"/>
                  </a:moveTo>
                  <a:lnTo>
                    <a:pt x="484" y="495"/>
                  </a:lnTo>
                  <a:lnTo>
                    <a:pt x="668" y="271"/>
                  </a:lnTo>
                  <a:lnTo>
                    <a:pt x="3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117"/>
            <p:cNvSpPr/>
            <p:nvPr/>
          </p:nvSpPr>
          <p:spPr bwMode="auto">
            <a:xfrm>
              <a:off x="8867776" y="3460750"/>
              <a:ext cx="111125" cy="514350"/>
            </a:xfrm>
            <a:custGeom>
              <a:avLst/>
              <a:gdLst>
                <a:gd name="T0" fmla="*/ 20 w 26"/>
                <a:gd name="T1" fmla="*/ 1 h 121"/>
                <a:gd name="T2" fmla="*/ 20 w 26"/>
                <a:gd name="T3" fmla="*/ 1 h 121"/>
                <a:gd name="T4" fmla="*/ 26 w 26"/>
                <a:gd name="T5" fmla="*/ 12 h 121"/>
                <a:gd name="T6" fmla="*/ 21 w 26"/>
                <a:gd name="T7" fmla="*/ 45 h 121"/>
                <a:gd name="T8" fmla="*/ 17 w 26"/>
                <a:gd name="T9" fmla="*/ 74 h 121"/>
                <a:gd name="T10" fmla="*/ 13 w 26"/>
                <a:gd name="T11" fmla="*/ 99 h 121"/>
                <a:gd name="T12" fmla="*/ 10 w 26"/>
                <a:gd name="T13" fmla="*/ 121 h 121"/>
                <a:gd name="T14" fmla="*/ 0 w 26"/>
                <a:gd name="T15" fmla="*/ 116 h 121"/>
                <a:gd name="T16" fmla="*/ 2 w 26"/>
                <a:gd name="T17" fmla="*/ 94 h 121"/>
                <a:gd name="T18" fmla="*/ 5 w 26"/>
                <a:gd name="T19" fmla="*/ 69 h 121"/>
                <a:gd name="T20" fmla="*/ 8 w 26"/>
                <a:gd name="T21" fmla="*/ 40 h 121"/>
                <a:gd name="T22" fmla="*/ 12 w 26"/>
                <a:gd name="T23" fmla="*/ 6 h 121"/>
                <a:gd name="T24" fmla="*/ 20 w 26"/>
                <a:gd name="T2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1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4" y="3"/>
                    <a:pt x="26" y="8"/>
                    <a:pt x="26" y="12"/>
                  </a:cubicBezTo>
                  <a:cubicBezTo>
                    <a:pt x="24" y="23"/>
                    <a:pt x="23" y="34"/>
                    <a:pt x="21" y="45"/>
                  </a:cubicBezTo>
                  <a:cubicBezTo>
                    <a:pt x="20" y="55"/>
                    <a:pt x="18" y="65"/>
                    <a:pt x="17" y="74"/>
                  </a:cubicBezTo>
                  <a:cubicBezTo>
                    <a:pt x="16" y="83"/>
                    <a:pt x="14" y="91"/>
                    <a:pt x="13" y="99"/>
                  </a:cubicBezTo>
                  <a:cubicBezTo>
                    <a:pt x="12" y="107"/>
                    <a:pt x="11" y="114"/>
                    <a:pt x="10" y="121"/>
                  </a:cubicBezTo>
                  <a:cubicBezTo>
                    <a:pt x="7" y="119"/>
                    <a:pt x="3" y="118"/>
                    <a:pt x="0" y="116"/>
                  </a:cubicBezTo>
                  <a:cubicBezTo>
                    <a:pt x="0" y="109"/>
                    <a:pt x="1" y="102"/>
                    <a:pt x="2" y="94"/>
                  </a:cubicBezTo>
                  <a:cubicBezTo>
                    <a:pt x="3" y="86"/>
                    <a:pt x="4" y="78"/>
                    <a:pt x="5" y="69"/>
                  </a:cubicBezTo>
                  <a:cubicBezTo>
                    <a:pt x="6" y="59"/>
                    <a:pt x="7" y="50"/>
                    <a:pt x="8" y="40"/>
                  </a:cubicBezTo>
                  <a:cubicBezTo>
                    <a:pt x="9" y="29"/>
                    <a:pt x="10" y="17"/>
                    <a:pt x="12" y="6"/>
                  </a:cubicBezTo>
                  <a:cubicBezTo>
                    <a:pt x="12" y="2"/>
                    <a:pt x="16" y="0"/>
                    <a:pt x="20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Freeform 118"/>
            <p:cNvSpPr/>
            <p:nvPr/>
          </p:nvSpPr>
          <p:spPr bwMode="auto">
            <a:xfrm>
              <a:off x="8910639" y="3486150"/>
              <a:ext cx="131763" cy="504825"/>
            </a:xfrm>
            <a:custGeom>
              <a:avLst/>
              <a:gdLst>
                <a:gd name="T0" fmla="*/ 24 w 31"/>
                <a:gd name="T1" fmla="*/ 1 h 119"/>
                <a:gd name="T2" fmla="*/ 24 w 31"/>
                <a:gd name="T3" fmla="*/ 1 h 119"/>
                <a:gd name="T4" fmla="*/ 30 w 31"/>
                <a:gd name="T5" fmla="*/ 12 h 119"/>
                <a:gd name="T6" fmla="*/ 24 w 31"/>
                <a:gd name="T7" fmla="*/ 45 h 119"/>
                <a:gd name="T8" fmla="*/ 19 w 31"/>
                <a:gd name="T9" fmla="*/ 73 h 119"/>
                <a:gd name="T10" fmla="*/ 15 w 31"/>
                <a:gd name="T11" fmla="*/ 98 h 119"/>
                <a:gd name="T12" fmla="*/ 11 w 31"/>
                <a:gd name="T13" fmla="*/ 119 h 119"/>
                <a:gd name="T14" fmla="*/ 0 w 31"/>
                <a:gd name="T15" fmla="*/ 115 h 119"/>
                <a:gd name="T16" fmla="*/ 3 w 31"/>
                <a:gd name="T17" fmla="*/ 93 h 119"/>
                <a:gd name="T18" fmla="*/ 7 w 31"/>
                <a:gd name="T19" fmla="*/ 68 h 119"/>
                <a:gd name="T20" fmla="*/ 11 w 31"/>
                <a:gd name="T21" fmla="*/ 39 h 119"/>
                <a:gd name="T22" fmla="*/ 16 w 31"/>
                <a:gd name="T23" fmla="*/ 6 h 119"/>
                <a:gd name="T24" fmla="*/ 24 w 31"/>
                <a:gd name="T25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9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8" y="3"/>
                    <a:pt x="31" y="8"/>
                    <a:pt x="30" y="12"/>
                  </a:cubicBezTo>
                  <a:cubicBezTo>
                    <a:pt x="28" y="23"/>
                    <a:pt x="26" y="34"/>
                    <a:pt x="24" y="45"/>
                  </a:cubicBezTo>
                  <a:cubicBezTo>
                    <a:pt x="22" y="54"/>
                    <a:pt x="21" y="64"/>
                    <a:pt x="19" y="73"/>
                  </a:cubicBezTo>
                  <a:cubicBezTo>
                    <a:pt x="18" y="82"/>
                    <a:pt x="16" y="90"/>
                    <a:pt x="15" y="98"/>
                  </a:cubicBezTo>
                  <a:cubicBezTo>
                    <a:pt x="13" y="105"/>
                    <a:pt x="12" y="112"/>
                    <a:pt x="11" y="119"/>
                  </a:cubicBezTo>
                  <a:cubicBezTo>
                    <a:pt x="7" y="118"/>
                    <a:pt x="4" y="116"/>
                    <a:pt x="0" y="115"/>
                  </a:cubicBezTo>
                  <a:cubicBezTo>
                    <a:pt x="1" y="108"/>
                    <a:pt x="2" y="101"/>
                    <a:pt x="3" y="93"/>
                  </a:cubicBezTo>
                  <a:cubicBezTo>
                    <a:pt x="4" y="85"/>
                    <a:pt x="6" y="77"/>
                    <a:pt x="7" y="68"/>
                  </a:cubicBezTo>
                  <a:cubicBezTo>
                    <a:pt x="8" y="59"/>
                    <a:pt x="10" y="49"/>
                    <a:pt x="11" y="39"/>
                  </a:cubicBezTo>
                  <a:cubicBezTo>
                    <a:pt x="13" y="28"/>
                    <a:pt x="14" y="17"/>
                    <a:pt x="16" y="6"/>
                  </a:cubicBezTo>
                  <a:cubicBezTo>
                    <a:pt x="16" y="2"/>
                    <a:pt x="20" y="0"/>
                    <a:pt x="24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8" name="Freeform 119"/>
            <p:cNvSpPr/>
            <p:nvPr/>
          </p:nvSpPr>
          <p:spPr bwMode="auto">
            <a:xfrm>
              <a:off x="8956676" y="3511550"/>
              <a:ext cx="144463" cy="501650"/>
            </a:xfrm>
            <a:custGeom>
              <a:avLst/>
              <a:gdLst>
                <a:gd name="T0" fmla="*/ 27 w 34"/>
                <a:gd name="T1" fmla="*/ 1 h 118"/>
                <a:gd name="T2" fmla="*/ 27 w 34"/>
                <a:gd name="T3" fmla="*/ 1 h 118"/>
                <a:gd name="T4" fmla="*/ 33 w 34"/>
                <a:gd name="T5" fmla="*/ 11 h 118"/>
                <a:gd name="T6" fmla="*/ 26 w 34"/>
                <a:gd name="T7" fmla="*/ 44 h 118"/>
                <a:gd name="T8" fmla="*/ 20 w 34"/>
                <a:gd name="T9" fmla="*/ 72 h 118"/>
                <a:gd name="T10" fmla="*/ 15 w 34"/>
                <a:gd name="T11" fmla="*/ 96 h 118"/>
                <a:gd name="T12" fmla="*/ 10 w 34"/>
                <a:gd name="T13" fmla="*/ 118 h 118"/>
                <a:gd name="T14" fmla="*/ 0 w 34"/>
                <a:gd name="T15" fmla="*/ 113 h 118"/>
                <a:gd name="T16" fmla="*/ 4 w 34"/>
                <a:gd name="T17" fmla="*/ 92 h 118"/>
                <a:gd name="T18" fmla="*/ 8 w 34"/>
                <a:gd name="T19" fmla="*/ 67 h 118"/>
                <a:gd name="T20" fmla="*/ 13 w 34"/>
                <a:gd name="T21" fmla="*/ 39 h 118"/>
                <a:gd name="T22" fmla="*/ 19 w 34"/>
                <a:gd name="T23" fmla="*/ 6 h 118"/>
                <a:gd name="T24" fmla="*/ 27 w 34"/>
                <a:gd name="T2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8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1" y="3"/>
                    <a:pt x="34" y="8"/>
                    <a:pt x="33" y="11"/>
                  </a:cubicBezTo>
                  <a:cubicBezTo>
                    <a:pt x="31" y="23"/>
                    <a:pt x="28" y="34"/>
                    <a:pt x="26" y="44"/>
                  </a:cubicBezTo>
                  <a:cubicBezTo>
                    <a:pt x="24" y="54"/>
                    <a:pt x="22" y="63"/>
                    <a:pt x="20" y="72"/>
                  </a:cubicBezTo>
                  <a:cubicBezTo>
                    <a:pt x="18" y="81"/>
                    <a:pt x="17" y="89"/>
                    <a:pt x="15" y="96"/>
                  </a:cubicBezTo>
                  <a:cubicBezTo>
                    <a:pt x="13" y="104"/>
                    <a:pt x="12" y="111"/>
                    <a:pt x="10" y="118"/>
                  </a:cubicBezTo>
                  <a:cubicBezTo>
                    <a:pt x="7" y="116"/>
                    <a:pt x="3" y="115"/>
                    <a:pt x="0" y="113"/>
                  </a:cubicBezTo>
                  <a:cubicBezTo>
                    <a:pt x="1" y="106"/>
                    <a:pt x="2" y="99"/>
                    <a:pt x="4" y="92"/>
                  </a:cubicBezTo>
                  <a:cubicBezTo>
                    <a:pt x="5" y="84"/>
                    <a:pt x="7" y="76"/>
                    <a:pt x="8" y="67"/>
                  </a:cubicBezTo>
                  <a:cubicBezTo>
                    <a:pt x="10" y="58"/>
                    <a:pt x="11" y="48"/>
                    <a:pt x="13" y="39"/>
                  </a:cubicBezTo>
                  <a:cubicBezTo>
                    <a:pt x="15" y="28"/>
                    <a:pt x="17" y="17"/>
                    <a:pt x="19" y="6"/>
                  </a:cubicBezTo>
                  <a:cubicBezTo>
                    <a:pt x="20" y="2"/>
                    <a:pt x="24" y="0"/>
                    <a:pt x="27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Freeform 120"/>
            <p:cNvSpPr/>
            <p:nvPr/>
          </p:nvSpPr>
          <p:spPr bwMode="auto">
            <a:xfrm>
              <a:off x="8999539" y="3536950"/>
              <a:ext cx="160338" cy="492125"/>
            </a:xfrm>
            <a:custGeom>
              <a:avLst/>
              <a:gdLst>
                <a:gd name="T0" fmla="*/ 32 w 38"/>
                <a:gd name="T1" fmla="*/ 1 h 116"/>
                <a:gd name="T2" fmla="*/ 32 w 38"/>
                <a:gd name="T3" fmla="*/ 1 h 116"/>
                <a:gd name="T4" fmla="*/ 37 w 38"/>
                <a:gd name="T5" fmla="*/ 11 h 116"/>
                <a:gd name="T6" fmla="*/ 29 w 38"/>
                <a:gd name="T7" fmla="*/ 44 h 116"/>
                <a:gd name="T8" fmla="*/ 22 w 38"/>
                <a:gd name="T9" fmla="*/ 71 h 116"/>
                <a:gd name="T10" fmla="*/ 16 w 38"/>
                <a:gd name="T11" fmla="*/ 95 h 116"/>
                <a:gd name="T12" fmla="*/ 11 w 38"/>
                <a:gd name="T13" fmla="*/ 116 h 116"/>
                <a:gd name="T14" fmla="*/ 0 w 38"/>
                <a:gd name="T15" fmla="*/ 112 h 116"/>
                <a:gd name="T16" fmla="*/ 5 w 38"/>
                <a:gd name="T17" fmla="*/ 90 h 116"/>
                <a:gd name="T18" fmla="*/ 10 w 38"/>
                <a:gd name="T19" fmla="*/ 66 h 116"/>
                <a:gd name="T20" fmla="*/ 16 w 38"/>
                <a:gd name="T21" fmla="*/ 38 h 116"/>
                <a:gd name="T22" fmla="*/ 23 w 38"/>
                <a:gd name="T23" fmla="*/ 5 h 116"/>
                <a:gd name="T24" fmla="*/ 32 w 3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3"/>
                    <a:pt x="38" y="8"/>
                    <a:pt x="37" y="11"/>
                  </a:cubicBezTo>
                  <a:cubicBezTo>
                    <a:pt x="34" y="23"/>
                    <a:pt x="32" y="33"/>
                    <a:pt x="29" y="44"/>
                  </a:cubicBezTo>
                  <a:cubicBezTo>
                    <a:pt x="27" y="53"/>
                    <a:pt x="25" y="62"/>
                    <a:pt x="22" y="71"/>
                  </a:cubicBezTo>
                  <a:cubicBezTo>
                    <a:pt x="20" y="80"/>
                    <a:pt x="18" y="88"/>
                    <a:pt x="16" y="95"/>
                  </a:cubicBezTo>
                  <a:cubicBezTo>
                    <a:pt x="15" y="103"/>
                    <a:pt x="13" y="110"/>
                    <a:pt x="11" y="116"/>
                  </a:cubicBezTo>
                  <a:cubicBezTo>
                    <a:pt x="8" y="115"/>
                    <a:pt x="4" y="113"/>
                    <a:pt x="0" y="112"/>
                  </a:cubicBezTo>
                  <a:cubicBezTo>
                    <a:pt x="2" y="105"/>
                    <a:pt x="3" y="98"/>
                    <a:pt x="5" y="90"/>
                  </a:cubicBezTo>
                  <a:cubicBezTo>
                    <a:pt x="7" y="83"/>
                    <a:pt x="8" y="75"/>
                    <a:pt x="10" y="66"/>
                  </a:cubicBezTo>
                  <a:cubicBezTo>
                    <a:pt x="12" y="57"/>
                    <a:pt x="14" y="48"/>
                    <a:pt x="16" y="38"/>
                  </a:cubicBezTo>
                  <a:cubicBezTo>
                    <a:pt x="18" y="28"/>
                    <a:pt x="21" y="17"/>
                    <a:pt x="23" y="5"/>
                  </a:cubicBezTo>
                  <a:cubicBezTo>
                    <a:pt x="24" y="2"/>
                    <a:pt x="28" y="0"/>
                    <a:pt x="32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0" name="Freeform 121"/>
            <p:cNvSpPr/>
            <p:nvPr/>
          </p:nvSpPr>
          <p:spPr bwMode="auto">
            <a:xfrm>
              <a:off x="9045576" y="3562350"/>
              <a:ext cx="174625" cy="488950"/>
            </a:xfrm>
            <a:custGeom>
              <a:avLst/>
              <a:gdLst>
                <a:gd name="T0" fmla="*/ 35 w 41"/>
                <a:gd name="T1" fmla="*/ 1 h 115"/>
                <a:gd name="T2" fmla="*/ 35 w 41"/>
                <a:gd name="T3" fmla="*/ 1 h 115"/>
                <a:gd name="T4" fmla="*/ 40 w 41"/>
                <a:gd name="T5" fmla="*/ 11 h 115"/>
                <a:gd name="T6" fmla="*/ 31 w 41"/>
                <a:gd name="T7" fmla="*/ 43 h 115"/>
                <a:gd name="T8" fmla="*/ 24 w 41"/>
                <a:gd name="T9" fmla="*/ 70 h 115"/>
                <a:gd name="T10" fmla="*/ 17 w 41"/>
                <a:gd name="T11" fmla="*/ 94 h 115"/>
                <a:gd name="T12" fmla="*/ 11 w 41"/>
                <a:gd name="T13" fmla="*/ 115 h 115"/>
                <a:gd name="T14" fmla="*/ 0 w 41"/>
                <a:gd name="T15" fmla="*/ 110 h 115"/>
                <a:gd name="T16" fmla="*/ 5 w 41"/>
                <a:gd name="T17" fmla="*/ 89 h 115"/>
                <a:gd name="T18" fmla="*/ 11 w 41"/>
                <a:gd name="T19" fmla="*/ 65 h 115"/>
                <a:gd name="T20" fmla="*/ 18 w 41"/>
                <a:gd name="T21" fmla="*/ 38 h 115"/>
                <a:gd name="T22" fmla="*/ 26 w 41"/>
                <a:gd name="T23" fmla="*/ 5 h 115"/>
                <a:gd name="T24" fmla="*/ 35 w 41"/>
                <a:gd name="T2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5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8"/>
                    <a:pt x="40" y="11"/>
                  </a:cubicBezTo>
                  <a:cubicBezTo>
                    <a:pt x="37" y="23"/>
                    <a:pt x="34" y="33"/>
                    <a:pt x="31" y="43"/>
                  </a:cubicBezTo>
                  <a:cubicBezTo>
                    <a:pt x="29" y="53"/>
                    <a:pt x="26" y="62"/>
                    <a:pt x="24" y="70"/>
                  </a:cubicBezTo>
                  <a:cubicBezTo>
                    <a:pt x="21" y="79"/>
                    <a:pt x="19" y="87"/>
                    <a:pt x="17" y="94"/>
                  </a:cubicBezTo>
                  <a:cubicBezTo>
                    <a:pt x="15" y="101"/>
                    <a:pt x="13" y="108"/>
                    <a:pt x="11" y="115"/>
                  </a:cubicBezTo>
                  <a:cubicBezTo>
                    <a:pt x="7" y="113"/>
                    <a:pt x="4" y="112"/>
                    <a:pt x="0" y="110"/>
                  </a:cubicBezTo>
                  <a:cubicBezTo>
                    <a:pt x="2" y="104"/>
                    <a:pt x="4" y="97"/>
                    <a:pt x="5" y="89"/>
                  </a:cubicBezTo>
                  <a:cubicBezTo>
                    <a:pt x="7" y="82"/>
                    <a:pt x="9" y="74"/>
                    <a:pt x="11" y="65"/>
                  </a:cubicBezTo>
                  <a:cubicBezTo>
                    <a:pt x="14" y="56"/>
                    <a:pt x="16" y="47"/>
                    <a:pt x="18" y="38"/>
                  </a:cubicBezTo>
                  <a:cubicBezTo>
                    <a:pt x="21" y="27"/>
                    <a:pt x="23" y="17"/>
                    <a:pt x="26" y="5"/>
                  </a:cubicBezTo>
                  <a:cubicBezTo>
                    <a:pt x="27" y="2"/>
                    <a:pt x="31" y="0"/>
                    <a:pt x="35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Freeform 122"/>
            <p:cNvSpPr/>
            <p:nvPr/>
          </p:nvSpPr>
          <p:spPr bwMode="auto">
            <a:xfrm>
              <a:off x="9093201" y="3587750"/>
              <a:ext cx="190500" cy="479425"/>
            </a:xfrm>
            <a:custGeom>
              <a:avLst/>
              <a:gdLst>
                <a:gd name="T0" fmla="*/ 39 w 45"/>
                <a:gd name="T1" fmla="*/ 1 h 113"/>
                <a:gd name="T2" fmla="*/ 39 w 45"/>
                <a:gd name="T3" fmla="*/ 1 h 113"/>
                <a:gd name="T4" fmla="*/ 44 w 45"/>
                <a:gd name="T5" fmla="*/ 11 h 113"/>
                <a:gd name="T6" fmla="*/ 33 w 45"/>
                <a:gd name="T7" fmla="*/ 43 h 113"/>
                <a:gd name="T8" fmla="*/ 25 w 45"/>
                <a:gd name="T9" fmla="*/ 69 h 113"/>
                <a:gd name="T10" fmla="*/ 17 w 45"/>
                <a:gd name="T11" fmla="*/ 93 h 113"/>
                <a:gd name="T12" fmla="*/ 11 w 45"/>
                <a:gd name="T13" fmla="*/ 113 h 113"/>
                <a:gd name="T14" fmla="*/ 0 w 45"/>
                <a:gd name="T15" fmla="*/ 109 h 113"/>
                <a:gd name="T16" fmla="*/ 6 w 45"/>
                <a:gd name="T17" fmla="*/ 88 h 113"/>
                <a:gd name="T18" fmla="*/ 13 w 45"/>
                <a:gd name="T19" fmla="*/ 64 h 113"/>
                <a:gd name="T20" fmla="*/ 20 w 45"/>
                <a:gd name="T21" fmla="*/ 37 h 113"/>
                <a:gd name="T22" fmla="*/ 29 w 45"/>
                <a:gd name="T23" fmla="*/ 5 h 113"/>
                <a:gd name="T24" fmla="*/ 39 w 45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13"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3"/>
                    <a:pt x="45" y="8"/>
                    <a:pt x="44" y="11"/>
                  </a:cubicBezTo>
                  <a:cubicBezTo>
                    <a:pt x="40" y="22"/>
                    <a:pt x="37" y="33"/>
                    <a:pt x="33" y="43"/>
                  </a:cubicBezTo>
                  <a:cubicBezTo>
                    <a:pt x="30" y="52"/>
                    <a:pt x="28" y="61"/>
                    <a:pt x="25" y="69"/>
                  </a:cubicBezTo>
                  <a:cubicBezTo>
                    <a:pt x="22" y="78"/>
                    <a:pt x="20" y="85"/>
                    <a:pt x="17" y="93"/>
                  </a:cubicBezTo>
                  <a:cubicBezTo>
                    <a:pt x="15" y="100"/>
                    <a:pt x="13" y="107"/>
                    <a:pt x="11" y="113"/>
                  </a:cubicBezTo>
                  <a:cubicBezTo>
                    <a:pt x="7" y="112"/>
                    <a:pt x="3" y="110"/>
                    <a:pt x="0" y="109"/>
                  </a:cubicBezTo>
                  <a:cubicBezTo>
                    <a:pt x="2" y="102"/>
                    <a:pt x="4" y="95"/>
                    <a:pt x="6" y="88"/>
                  </a:cubicBezTo>
                  <a:cubicBezTo>
                    <a:pt x="8" y="81"/>
                    <a:pt x="10" y="73"/>
                    <a:pt x="13" y="64"/>
                  </a:cubicBezTo>
                  <a:cubicBezTo>
                    <a:pt x="15" y="56"/>
                    <a:pt x="18" y="47"/>
                    <a:pt x="20" y="37"/>
                  </a:cubicBezTo>
                  <a:cubicBezTo>
                    <a:pt x="23" y="27"/>
                    <a:pt x="26" y="17"/>
                    <a:pt x="29" y="5"/>
                  </a:cubicBezTo>
                  <a:cubicBezTo>
                    <a:pt x="30" y="2"/>
                    <a:pt x="35" y="0"/>
                    <a:pt x="39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Freeform 123"/>
            <p:cNvSpPr/>
            <p:nvPr/>
          </p:nvSpPr>
          <p:spPr bwMode="auto">
            <a:xfrm>
              <a:off x="9139239" y="3613150"/>
              <a:ext cx="203200" cy="476250"/>
            </a:xfrm>
            <a:custGeom>
              <a:avLst/>
              <a:gdLst>
                <a:gd name="T0" fmla="*/ 42 w 48"/>
                <a:gd name="T1" fmla="*/ 2 h 112"/>
                <a:gd name="T2" fmla="*/ 42 w 48"/>
                <a:gd name="T3" fmla="*/ 2 h 112"/>
                <a:gd name="T4" fmla="*/ 47 w 48"/>
                <a:gd name="T5" fmla="*/ 11 h 112"/>
                <a:gd name="T6" fmla="*/ 35 w 48"/>
                <a:gd name="T7" fmla="*/ 42 h 112"/>
                <a:gd name="T8" fmla="*/ 26 w 48"/>
                <a:gd name="T9" fmla="*/ 69 h 112"/>
                <a:gd name="T10" fmla="*/ 18 w 48"/>
                <a:gd name="T11" fmla="*/ 92 h 112"/>
                <a:gd name="T12" fmla="*/ 10 w 48"/>
                <a:gd name="T13" fmla="*/ 112 h 112"/>
                <a:gd name="T14" fmla="*/ 0 w 48"/>
                <a:gd name="T15" fmla="*/ 107 h 112"/>
                <a:gd name="T16" fmla="*/ 6 w 48"/>
                <a:gd name="T17" fmla="*/ 87 h 112"/>
                <a:gd name="T18" fmla="*/ 14 w 48"/>
                <a:gd name="T19" fmla="*/ 63 h 112"/>
                <a:gd name="T20" fmla="*/ 22 w 48"/>
                <a:gd name="T21" fmla="*/ 37 h 112"/>
                <a:gd name="T22" fmla="*/ 33 w 48"/>
                <a:gd name="T23" fmla="*/ 5 h 112"/>
                <a:gd name="T24" fmla="*/ 42 w 48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6" y="3"/>
                    <a:pt x="48" y="8"/>
                    <a:pt x="47" y="11"/>
                  </a:cubicBezTo>
                  <a:cubicBezTo>
                    <a:pt x="43" y="22"/>
                    <a:pt x="39" y="32"/>
                    <a:pt x="35" y="42"/>
                  </a:cubicBezTo>
                  <a:cubicBezTo>
                    <a:pt x="32" y="51"/>
                    <a:pt x="29" y="60"/>
                    <a:pt x="26" y="69"/>
                  </a:cubicBezTo>
                  <a:cubicBezTo>
                    <a:pt x="23" y="77"/>
                    <a:pt x="20" y="84"/>
                    <a:pt x="18" y="92"/>
                  </a:cubicBezTo>
                  <a:cubicBezTo>
                    <a:pt x="15" y="99"/>
                    <a:pt x="13" y="105"/>
                    <a:pt x="10" y="112"/>
                  </a:cubicBezTo>
                  <a:cubicBezTo>
                    <a:pt x="7" y="110"/>
                    <a:pt x="3" y="109"/>
                    <a:pt x="0" y="107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9" y="79"/>
                    <a:pt x="11" y="72"/>
                    <a:pt x="14" y="63"/>
                  </a:cubicBezTo>
                  <a:cubicBezTo>
                    <a:pt x="17" y="55"/>
                    <a:pt x="19" y="46"/>
                    <a:pt x="22" y="37"/>
                  </a:cubicBezTo>
                  <a:cubicBezTo>
                    <a:pt x="26" y="27"/>
                    <a:pt x="29" y="16"/>
                    <a:pt x="33" y="5"/>
                  </a:cubicBezTo>
                  <a:cubicBezTo>
                    <a:pt x="34" y="2"/>
                    <a:pt x="38" y="0"/>
                    <a:pt x="4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Freeform 124"/>
            <p:cNvSpPr/>
            <p:nvPr/>
          </p:nvSpPr>
          <p:spPr bwMode="auto">
            <a:xfrm>
              <a:off x="9182101" y="3638550"/>
              <a:ext cx="220663" cy="468313"/>
            </a:xfrm>
            <a:custGeom>
              <a:avLst/>
              <a:gdLst>
                <a:gd name="T0" fmla="*/ 46 w 52"/>
                <a:gd name="T1" fmla="*/ 2 h 110"/>
                <a:gd name="T2" fmla="*/ 46 w 52"/>
                <a:gd name="T3" fmla="*/ 2 h 110"/>
                <a:gd name="T4" fmla="*/ 51 w 52"/>
                <a:gd name="T5" fmla="*/ 11 h 110"/>
                <a:gd name="T6" fmla="*/ 39 w 52"/>
                <a:gd name="T7" fmla="*/ 42 h 110"/>
                <a:gd name="T8" fmla="*/ 28 w 52"/>
                <a:gd name="T9" fmla="*/ 68 h 110"/>
                <a:gd name="T10" fmla="*/ 19 w 52"/>
                <a:gd name="T11" fmla="*/ 90 h 110"/>
                <a:gd name="T12" fmla="*/ 11 w 52"/>
                <a:gd name="T13" fmla="*/ 110 h 110"/>
                <a:gd name="T14" fmla="*/ 0 w 52"/>
                <a:gd name="T15" fmla="*/ 106 h 110"/>
                <a:gd name="T16" fmla="*/ 8 w 52"/>
                <a:gd name="T17" fmla="*/ 86 h 110"/>
                <a:gd name="T18" fmla="*/ 16 w 52"/>
                <a:gd name="T19" fmla="*/ 63 h 110"/>
                <a:gd name="T20" fmla="*/ 25 w 52"/>
                <a:gd name="T21" fmla="*/ 36 h 110"/>
                <a:gd name="T22" fmla="*/ 37 w 52"/>
                <a:gd name="T23" fmla="*/ 5 h 110"/>
                <a:gd name="T24" fmla="*/ 46 w 52"/>
                <a:gd name="T2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0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50" y="3"/>
                    <a:pt x="52" y="8"/>
                    <a:pt x="51" y="11"/>
                  </a:cubicBezTo>
                  <a:cubicBezTo>
                    <a:pt x="46" y="22"/>
                    <a:pt x="42" y="32"/>
                    <a:pt x="39" y="42"/>
                  </a:cubicBezTo>
                  <a:cubicBezTo>
                    <a:pt x="35" y="51"/>
                    <a:pt x="31" y="59"/>
                    <a:pt x="28" y="68"/>
                  </a:cubicBezTo>
                  <a:cubicBezTo>
                    <a:pt x="25" y="76"/>
                    <a:pt x="22" y="83"/>
                    <a:pt x="19" y="90"/>
                  </a:cubicBezTo>
                  <a:cubicBezTo>
                    <a:pt x="16" y="97"/>
                    <a:pt x="13" y="104"/>
                    <a:pt x="11" y="110"/>
                  </a:cubicBezTo>
                  <a:cubicBezTo>
                    <a:pt x="7" y="109"/>
                    <a:pt x="4" y="107"/>
                    <a:pt x="0" y="106"/>
                  </a:cubicBezTo>
                  <a:cubicBezTo>
                    <a:pt x="3" y="99"/>
                    <a:pt x="5" y="93"/>
                    <a:pt x="8" y="86"/>
                  </a:cubicBezTo>
                  <a:cubicBezTo>
                    <a:pt x="10" y="78"/>
                    <a:pt x="13" y="71"/>
                    <a:pt x="16" y="63"/>
                  </a:cubicBezTo>
                  <a:cubicBezTo>
                    <a:pt x="19" y="54"/>
                    <a:pt x="22" y="45"/>
                    <a:pt x="25" y="36"/>
                  </a:cubicBezTo>
                  <a:cubicBezTo>
                    <a:pt x="29" y="26"/>
                    <a:pt x="33" y="16"/>
                    <a:pt x="37" y="5"/>
                  </a:cubicBezTo>
                  <a:cubicBezTo>
                    <a:pt x="38" y="2"/>
                    <a:pt x="42" y="0"/>
                    <a:pt x="46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4" name="Freeform 125"/>
            <p:cNvSpPr/>
            <p:nvPr/>
          </p:nvSpPr>
          <p:spPr bwMode="auto">
            <a:xfrm>
              <a:off x="9228139" y="3663950"/>
              <a:ext cx="233363" cy="463550"/>
            </a:xfrm>
            <a:custGeom>
              <a:avLst/>
              <a:gdLst>
                <a:gd name="T0" fmla="*/ 50 w 55"/>
                <a:gd name="T1" fmla="*/ 2 h 109"/>
                <a:gd name="T2" fmla="*/ 50 w 55"/>
                <a:gd name="T3" fmla="*/ 2 h 109"/>
                <a:gd name="T4" fmla="*/ 54 w 55"/>
                <a:gd name="T5" fmla="*/ 11 h 109"/>
                <a:gd name="T6" fmla="*/ 41 w 55"/>
                <a:gd name="T7" fmla="*/ 41 h 109"/>
                <a:gd name="T8" fmla="*/ 29 w 55"/>
                <a:gd name="T9" fmla="*/ 67 h 109"/>
                <a:gd name="T10" fmla="*/ 19 w 55"/>
                <a:gd name="T11" fmla="*/ 89 h 109"/>
                <a:gd name="T12" fmla="*/ 11 w 55"/>
                <a:gd name="T13" fmla="*/ 109 h 109"/>
                <a:gd name="T14" fmla="*/ 0 w 55"/>
                <a:gd name="T15" fmla="*/ 104 h 109"/>
                <a:gd name="T16" fmla="*/ 8 w 55"/>
                <a:gd name="T17" fmla="*/ 84 h 109"/>
                <a:gd name="T18" fmla="*/ 17 w 55"/>
                <a:gd name="T19" fmla="*/ 62 h 109"/>
                <a:gd name="T20" fmla="*/ 28 w 55"/>
                <a:gd name="T21" fmla="*/ 36 h 109"/>
                <a:gd name="T22" fmla="*/ 40 w 55"/>
                <a:gd name="T23" fmla="*/ 5 h 109"/>
                <a:gd name="T24" fmla="*/ 50 w 55"/>
                <a:gd name="T2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9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4" y="3"/>
                    <a:pt x="55" y="8"/>
                    <a:pt x="54" y="11"/>
                  </a:cubicBezTo>
                  <a:cubicBezTo>
                    <a:pt x="49" y="22"/>
                    <a:pt x="45" y="32"/>
                    <a:pt x="41" y="41"/>
                  </a:cubicBezTo>
                  <a:cubicBezTo>
                    <a:pt x="37" y="50"/>
                    <a:pt x="33" y="59"/>
                    <a:pt x="29" y="67"/>
                  </a:cubicBezTo>
                  <a:cubicBezTo>
                    <a:pt x="26" y="75"/>
                    <a:pt x="23" y="82"/>
                    <a:pt x="19" y="89"/>
                  </a:cubicBezTo>
                  <a:cubicBezTo>
                    <a:pt x="16" y="96"/>
                    <a:pt x="13" y="103"/>
                    <a:pt x="11" y="109"/>
                  </a:cubicBezTo>
                  <a:cubicBezTo>
                    <a:pt x="7" y="107"/>
                    <a:pt x="3" y="106"/>
                    <a:pt x="0" y="104"/>
                  </a:cubicBezTo>
                  <a:cubicBezTo>
                    <a:pt x="2" y="98"/>
                    <a:pt x="5" y="91"/>
                    <a:pt x="8" y="84"/>
                  </a:cubicBezTo>
                  <a:cubicBezTo>
                    <a:pt x="11" y="77"/>
                    <a:pt x="14" y="70"/>
                    <a:pt x="17" y="62"/>
                  </a:cubicBezTo>
                  <a:cubicBezTo>
                    <a:pt x="20" y="53"/>
                    <a:pt x="24" y="45"/>
                    <a:pt x="28" y="36"/>
                  </a:cubicBezTo>
                  <a:cubicBezTo>
                    <a:pt x="31" y="26"/>
                    <a:pt x="35" y="16"/>
                    <a:pt x="40" y="5"/>
                  </a:cubicBezTo>
                  <a:cubicBezTo>
                    <a:pt x="41" y="2"/>
                    <a:pt x="46" y="0"/>
                    <a:pt x="50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5" name="Freeform 126"/>
            <p:cNvSpPr/>
            <p:nvPr/>
          </p:nvSpPr>
          <p:spPr bwMode="auto">
            <a:xfrm>
              <a:off x="9275764" y="3689350"/>
              <a:ext cx="249238" cy="455613"/>
            </a:xfrm>
            <a:custGeom>
              <a:avLst/>
              <a:gdLst>
                <a:gd name="T0" fmla="*/ 53 w 59"/>
                <a:gd name="T1" fmla="*/ 2 h 107"/>
                <a:gd name="T2" fmla="*/ 53 w 59"/>
                <a:gd name="T3" fmla="*/ 2 h 107"/>
                <a:gd name="T4" fmla="*/ 57 w 59"/>
                <a:gd name="T5" fmla="*/ 11 h 107"/>
                <a:gd name="T6" fmla="*/ 43 w 59"/>
                <a:gd name="T7" fmla="*/ 41 h 107"/>
                <a:gd name="T8" fmla="*/ 30 w 59"/>
                <a:gd name="T9" fmla="*/ 66 h 107"/>
                <a:gd name="T10" fmla="*/ 20 w 59"/>
                <a:gd name="T11" fmla="*/ 88 h 107"/>
                <a:gd name="T12" fmla="*/ 10 w 59"/>
                <a:gd name="T13" fmla="*/ 107 h 107"/>
                <a:gd name="T14" fmla="*/ 0 w 59"/>
                <a:gd name="T15" fmla="*/ 103 h 107"/>
                <a:gd name="T16" fmla="*/ 8 w 59"/>
                <a:gd name="T17" fmla="*/ 83 h 107"/>
                <a:gd name="T18" fmla="*/ 18 w 59"/>
                <a:gd name="T19" fmla="*/ 61 h 107"/>
                <a:gd name="T20" fmla="*/ 30 w 59"/>
                <a:gd name="T21" fmla="*/ 35 h 107"/>
                <a:gd name="T22" fmla="*/ 43 w 59"/>
                <a:gd name="T23" fmla="*/ 5 h 107"/>
                <a:gd name="T24" fmla="*/ 53 w 59"/>
                <a:gd name="T2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07">
                  <a:moveTo>
                    <a:pt x="53" y="2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7" y="3"/>
                    <a:pt x="59" y="8"/>
                    <a:pt x="57" y="11"/>
                  </a:cubicBezTo>
                  <a:cubicBezTo>
                    <a:pt x="52" y="22"/>
                    <a:pt x="47" y="31"/>
                    <a:pt x="43" y="41"/>
                  </a:cubicBezTo>
                  <a:cubicBezTo>
                    <a:pt x="38" y="50"/>
                    <a:pt x="34" y="58"/>
                    <a:pt x="30" y="66"/>
                  </a:cubicBezTo>
                  <a:cubicBezTo>
                    <a:pt x="27" y="74"/>
                    <a:pt x="23" y="81"/>
                    <a:pt x="20" y="88"/>
                  </a:cubicBezTo>
                  <a:cubicBezTo>
                    <a:pt x="16" y="95"/>
                    <a:pt x="13" y="101"/>
                    <a:pt x="10" y="107"/>
                  </a:cubicBezTo>
                  <a:cubicBezTo>
                    <a:pt x="7" y="106"/>
                    <a:pt x="3" y="104"/>
                    <a:pt x="0" y="103"/>
                  </a:cubicBezTo>
                  <a:cubicBezTo>
                    <a:pt x="2" y="97"/>
                    <a:pt x="5" y="90"/>
                    <a:pt x="8" y="83"/>
                  </a:cubicBezTo>
                  <a:cubicBezTo>
                    <a:pt x="12" y="76"/>
                    <a:pt x="15" y="69"/>
                    <a:pt x="18" y="61"/>
                  </a:cubicBezTo>
                  <a:cubicBezTo>
                    <a:pt x="22" y="53"/>
                    <a:pt x="26" y="44"/>
                    <a:pt x="30" y="35"/>
                  </a:cubicBezTo>
                  <a:cubicBezTo>
                    <a:pt x="34" y="26"/>
                    <a:pt x="38" y="16"/>
                    <a:pt x="43" y="5"/>
                  </a:cubicBezTo>
                  <a:cubicBezTo>
                    <a:pt x="44" y="2"/>
                    <a:pt x="49" y="0"/>
                    <a:pt x="53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Freeform 127"/>
            <p:cNvSpPr/>
            <p:nvPr/>
          </p:nvSpPr>
          <p:spPr bwMode="auto">
            <a:xfrm>
              <a:off x="9317039" y="3714750"/>
              <a:ext cx="268288" cy="450850"/>
            </a:xfrm>
            <a:custGeom>
              <a:avLst/>
              <a:gdLst>
                <a:gd name="T0" fmla="*/ 57 w 63"/>
                <a:gd name="T1" fmla="*/ 2 h 106"/>
                <a:gd name="T2" fmla="*/ 57 w 63"/>
                <a:gd name="T3" fmla="*/ 2 h 106"/>
                <a:gd name="T4" fmla="*/ 61 w 63"/>
                <a:gd name="T5" fmla="*/ 11 h 106"/>
                <a:gd name="T6" fmla="*/ 46 w 63"/>
                <a:gd name="T7" fmla="*/ 40 h 106"/>
                <a:gd name="T8" fmla="*/ 33 w 63"/>
                <a:gd name="T9" fmla="*/ 65 h 106"/>
                <a:gd name="T10" fmla="*/ 21 w 63"/>
                <a:gd name="T11" fmla="*/ 87 h 106"/>
                <a:gd name="T12" fmla="*/ 11 w 63"/>
                <a:gd name="T13" fmla="*/ 106 h 106"/>
                <a:gd name="T14" fmla="*/ 0 w 63"/>
                <a:gd name="T15" fmla="*/ 101 h 106"/>
                <a:gd name="T16" fmla="*/ 10 w 63"/>
                <a:gd name="T17" fmla="*/ 82 h 106"/>
                <a:gd name="T18" fmla="*/ 20 w 63"/>
                <a:gd name="T19" fmla="*/ 60 h 106"/>
                <a:gd name="T20" fmla="*/ 33 w 63"/>
                <a:gd name="T21" fmla="*/ 35 h 106"/>
                <a:gd name="T22" fmla="*/ 47 w 63"/>
                <a:gd name="T23" fmla="*/ 5 h 106"/>
                <a:gd name="T24" fmla="*/ 57 w 63"/>
                <a:gd name="T2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61" y="3"/>
                    <a:pt x="63" y="8"/>
                    <a:pt x="61" y="11"/>
                  </a:cubicBezTo>
                  <a:cubicBezTo>
                    <a:pt x="56" y="21"/>
                    <a:pt x="51" y="31"/>
                    <a:pt x="46" y="40"/>
                  </a:cubicBezTo>
                  <a:cubicBezTo>
                    <a:pt x="41" y="49"/>
                    <a:pt x="37" y="57"/>
                    <a:pt x="33" y="65"/>
                  </a:cubicBezTo>
                  <a:cubicBezTo>
                    <a:pt x="29" y="73"/>
                    <a:pt x="25" y="80"/>
                    <a:pt x="21" y="87"/>
                  </a:cubicBezTo>
                  <a:cubicBezTo>
                    <a:pt x="18" y="94"/>
                    <a:pt x="14" y="100"/>
                    <a:pt x="11" y="106"/>
                  </a:cubicBezTo>
                  <a:cubicBezTo>
                    <a:pt x="7" y="104"/>
                    <a:pt x="4" y="103"/>
                    <a:pt x="0" y="101"/>
                  </a:cubicBezTo>
                  <a:cubicBezTo>
                    <a:pt x="3" y="95"/>
                    <a:pt x="6" y="89"/>
                    <a:pt x="10" y="82"/>
                  </a:cubicBezTo>
                  <a:cubicBezTo>
                    <a:pt x="13" y="75"/>
                    <a:pt x="17" y="68"/>
                    <a:pt x="20" y="60"/>
                  </a:cubicBezTo>
                  <a:cubicBezTo>
                    <a:pt x="24" y="52"/>
                    <a:pt x="28" y="44"/>
                    <a:pt x="33" y="35"/>
                  </a:cubicBezTo>
                  <a:cubicBezTo>
                    <a:pt x="37" y="25"/>
                    <a:pt x="42" y="16"/>
                    <a:pt x="47" y="5"/>
                  </a:cubicBezTo>
                  <a:cubicBezTo>
                    <a:pt x="49" y="2"/>
                    <a:pt x="53" y="0"/>
                    <a:pt x="57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128"/>
            <p:cNvSpPr/>
            <p:nvPr/>
          </p:nvSpPr>
          <p:spPr bwMode="auto">
            <a:xfrm>
              <a:off x="9364664" y="3741738"/>
              <a:ext cx="279400" cy="441325"/>
            </a:xfrm>
            <a:custGeom>
              <a:avLst/>
              <a:gdLst>
                <a:gd name="T0" fmla="*/ 61 w 66"/>
                <a:gd name="T1" fmla="*/ 2 h 104"/>
                <a:gd name="T2" fmla="*/ 61 w 66"/>
                <a:gd name="T3" fmla="*/ 2 h 104"/>
                <a:gd name="T4" fmla="*/ 64 w 66"/>
                <a:gd name="T5" fmla="*/ 11 h 104"/>
                <a:gd name="T6" fmla="*/ 48 w 66"/>
                <a:gd name="T7" fmla="*/ 40 h 104"/>
                <a:gd name="T8" fmla="*/ 34 w 66"/>
                <a:gd name="T9" fmla="*/ 64 h 104"/>
                <a:gd name="T10" fmla="*/ 21 w 66"/>
                <a:gd name="T11" fmla="*/ 86 h 104"/>
                <a:gd name="T12" fmla="*/ 11 w 66"/>
                <a:gd name="T13" fmla="*/ 104 h 104"/>
                <a:gd name="T14" fmla="*/ 0 w 66"/>
                <a:gd name="T15" fmla="*/ 100 h 104"/>
                <a:gd name="T16" fmla="*/ 10 w 66"/>
                <a:gd name="T17" fmla="*/ 81 h 104"/>
                <a:gd name="T18" fmla="*/ 22 w 66"/>
                <a:gd name="T19" fmla="*/ 59 h 104"/>
                <a:gd name="T20" fmla="*/ 35 w 66"/>
                <a:gd name="T21" fmla="*/ 34 h 104"/>
                <a:gd name="T22" fmla="*/ 50 w 66"/>
                <a:gd name="T23" fmla="*/ 5 h 104"/>
                <a:gd name="T24" fmla="*/ 61 w 66"/>
                <a:gd name="T2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5" y="3"/>
                    <a:pt x="66" y="8"/>
                    <a:pt x="64" y="11"/>
                  </a:cubicBezTo>
                  <a:cubicBezTo>
                    <a:pt x="58" y="21"/>
                    <a:pt x="53" y="31"/>
                    <a:pt x="48" y="40"/>
                  </a:cubicBezTo>
                  <a:cubicBezTo>
                    <a:pt x="43" y="48"/>
                    <a:pt x="38" y="56"/>
                    <a:pt x="34" y="64"/>
                  </a:cubicBezTo>
                  <a:cubicBezTo>
                    <a:pt x="29" y="72"/>
                    <a:pt x="25" y="79"/>
                    <a:pt x="21" y="86"/>
                  </a:cubicBezTo>
                  <a:cubicBezTo>
                    <a:pt x="18" y="92"/>
                    <a:pt x="14" y="98"/>
                    <a:pt x="11" y="104"/>
                  </a:cubicBezTo>
                  <a:cubicBezTo>
                    <a:pt x="7" y="103"/>
                    <a:pt x="4" y="101"/>
                    <a:pt x="0" y="100"/>
                  </a:cubicBezTo>
                  <a:cubicBezTo>
                    <a:pt x="3" y="94"/>
                    <a:pt x="7" y="88"/>
                    <a:pt x="10" y="81"/>
                  </a:cubicBezTo>
                  <a:cubicBezTo>
                    <a:pt x="14" y="74"/>
                    <a:pt x="18" y="67"/>
                    <a:pt x="22" y="59"/>
                  </a:cubicBezTo>
                  <a:cubicBezTo>
                    <a:pt x="26" y="51"/>
                    <a:pt x="30" y="43"/>
                    <a:pt x="35" y="34"/>
                  </a:cubicBezTo>
                  <a:cubicBezTo>
                    <a:pt x="40" y="25"/>
                    <a:pt x="45" y="15"/>
                    <a:pt x="50" y="5"/>
                  </a:cubicBezTo>
                  <a:cubicBezTo>
                    <a:pt x="52" y="2"/>
                    <a:pt x="57" y="0"/>
                    <a:pt x="61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8" name="Freeform 129"/>
            <p:cNvSpPr/>
            <p:nvPr/>
          </p:nvSpPr>
          <p:spPr bwMode="auto">
            <a:xfrm>
              <a:off x="9410701" y="3767138"/>
              <a:ext cx="293688" cy="436563"/>
            </a:xfrm>
            <a:custGeom>
              <a:avLst/>
              <a:gdLst>
                <a:gd name="T0" fmla="*/ 64 w 69"/>
                <a:gd name="T1" fmla="*/ 2 h 103"/>
                <a:gd name="T2" fmla="*/ 64 w 69"/>
                <a:gd name="T3" fmla="*/ 2 h 103"/>
                <a:gd name="T4" fmla="*/ 67 w 69"/>
                <a:gd name="T5" fmla="*/ 11 h 103"/>
                <a:gd name="T6" fmla="*/ 50 w 69"/>
                <a:gd name="T7" fmla="*/ 39 h 103"/>
                <a:gd name="T8" fmla="*/ 35 w 69"/>
                <a:gd name="T9" fmla="*/ 63 h 103"/>
                <a:gd name="T10" fmla="*/ 22 w 69"/>
                <a:gd name="T11" fmla="*/ 84 h 103"/>
                <a:gd name="T12" fmla="*/ 10 w 69"/>
                <a:gd name="T13" fmla="*/ 103 h 103"/>
                <a:gd name="T14" fmla="*/ 0 w 69"/>
                <a:gd name="T15" fmla="*/ 98 h 103"/>
                <a:gd name="T16" fmla="*/ 10 w 69"/>
                <a:gd name="T17" fmla="*/ 80 h 103"/>
                <a:gd name="T18" fmla="*/ 23 w 69"/>
                <a:gd name="T19" fmla="*/ 58 h 103"/>
                <a:gd name="T20" fmla="*/ 37 w 69"/>
                <a:gd name="T21" fmla="*/ 34 h 103"/>
                <a:gd name="T22" fmla="*/ 53 w 69"/>
                <a:gd name="T23" fmla="*/ 5 h 103"/>
                <a:gd name="T24" fmla="*/ 64 w 69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3">
                  <a:moveTo>
                    <a:pt x="64" y="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8" y="4"/>
                    <a:pt x="69" y="8"/>
                    <a:pt x="67" y="11"/>
                  </a:cubicBezTo>
                  <a:cubicBezTo>
                    <a:pt x="61" y="21"/>
                    <a:pt x="55" y="30"/>
                    <a:pt x="50" y="39"/>
                  </a:cubicBezTo>
                  <a:cubicBezTo>
                    <a:pt x="45" y="48"/>
                    <a:pt x="40" y="56"/>
                    <a:pt x="35" y="63"/>
                  </a:cubicBezTo>
                  <a:cubicBezTo>
                    <a:pt x="30" y="71"/>
                    <a:pt x="26" y="78"/>
                    <a:pt x="22" y="84"/>
                  </a:cubicBezTo>
                  <a:cubicBezTo>
                    <a:pt x="18" y="91"/>
                    <a:pt x="14" y="97"/>
                    <a:pt x="10" y="103"/>
                  </a:cubicBezTo>
                  <a:cubicBezTo>
                    <a:pt x="7" y="101"/>
                    <a:pt x="3" y="100"/>
                    <a:pt x="0" y="98"/>
                  </a:cubicBezTo>
                  <a:cubicBezTo>
                    <a:pt x="3" y="92"/>
                    <a:pt x="7" y="86"/>
                    <a:pt x="10" y="80"/>
                  </a:cubicBezTo>
                  <a:cubicBezTo>
                    <a:pt x="14" y="73"/>
                    <a:pt x="18" y="66"/>
                    <a:pt x="23" y="58"/>
                  </a:cubicBezTo>
                  <a:cubicBezTo>
                    <a:pt x="27" y="50"/>
                    <a:pt x="32" y="42"/>
                    <a:pt x="37" y="34"/>
                  </a:cubicBezTo>
                  <a:cubicBezTo>
                    <a:pt x="42" y="25"/>
                    <a:pt x="47" y="15"/>
                    <a:pt x="53" y="5"/>
                  </a:cubicBezTo>
                  <a:cubicBezTo>
                    <a:pt x="55" y="2"/>
                    <a:pt x="60" y="0"/>
                    <a:pt x="64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9" name="Freeform 130"/>
            <p:cNvSpPr/>
            <p:nvPr/>
          </p:nvSpPr>
          <p:spPr bwMode="auto">
            <a:xfrm>
              <a:off x="9453564" y="3792538"/>
              <a:ext cx="314325" cy="428625"/>
            </a:xfrm>
            <a:custGeom>
              <a:avLst/>
              <a:gdLst>
                <a:gd name="T0" fmla="*/ 68 w 74"/>
                <a:gd name="T1" fmla="*/ 2 h 101"/>
                <a:gd name="T2" fmla="*/ 68 w 74"/>
                <a:gd name="T3" fmla="*/ 2 h 101"/>
                <a:gd name="T4" fmla="*/ 71 w 74"/>
                <a:gd name="T5" fmla="*/ 11 h 101"/>
                <a:gd name="T6" fmla="*/ 53 w 74"/>
                <a:gd name="T7" fmla="*/ 39 h 101"/>
                <a:gd name="T8" fmla="*/ 37 w 74"/>
                <a:gd name="T9" fmla="*/ 63 h 101"/>
                <a:gd name="T10" fmla="*/ 23 w 74"/>
                <a:gd name="T11" fmla="*/ 83 h 101"/>
                <a:gd name="T12" fmla="*/ 11 w 74"/>
                <a:gd name="T13" fmla="*/ 101 h 101"/>
                <a:gd name="T14" fmla="*/ 0 w 74"/>
                <a:gd name="T15" fmla="*/ 97 h 101"/>
                <a:gd name="T16" fmla="*/ 12 w 74"/>
                <a:gd name="T17" fmla="*/ 78 h 101"/>
                <a:gd name="T18" fmla="*/ 25 w 74"/>
                <a:gd name="T19" fmla="*/ 57 h 101"/>
                <a:gd name="T20" fmla="*/ 40 w 74"/>
                <a:gd name="T21" fmla="*/ 33 h 101"/>
                <a:gd name="T22" fmla="*/ 57 w 74"/>
                <a:gd name="T23" fmla="*/ 5 h 101"/>
                <a:gd name="T24" fmla="*/ 68 w 74"/>
                <a:gd name="T2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1">
                  <a:moveTo>
                    <a:pt x="68" y="2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72" y="4"/>
                    <a:pt x="74" y="8"/>
                    <a:pt x="71" y="11"/>
                  </a:cubicBezTo>
                  <a:cubicBezTo>
                    <a:pt x="65" y="21"/>
                    <a:pt x="59" y="30"/>
                    <a:pt x="53" y="39"/>
                  </a:cubicBezTo>
                  <a:cubicBezTo>
                    <a:pt x="47" y="47"/>
                    <a:pt x="42" y="55"/>
                    <a:pt x="37" y="63"/>
                  </a:cubicBezTo>
                  <a:cubicBezTo>
                    <a:pt x="32" y="70"/>
                    <a:pt x="28" y="77"/>
                    <a:pt x="23" y="83"/>
                  </a:cubicBezTo>
                  <a:cubicBezTo>
                    <a:pt x="19" y="90"/>
                    <a:pt x="15" y="96"/>
                    <a:pt x="11" y="101"/>
                  </a:cubicBezTo>
                  <a:cubicBezTo>
                    <a:pt x="8" y="100"/>
                    <a:pt x="4" y="98"/>
                    <a:pt x="0" y="97"/>
                  </a:cubicBezTo>
                  <a:cubicBezTo>
                    <a:pt x="4" y="91"/>
                    <a:pt x="8" y="85"/>
                    <a:pt x="12" y="78"/>
                  </a:cubicBezTo>
                  <a:cubicBezTo>
                    <a:pt x="16" y="72"/>
                    <a:pt x="20" y="65"/>
                    <a:pt x="25" y="57"/>
                  </a:cubicBezTo>
                  <a:cubicBezTo>
                    <a:pt x="30" y="50"/>
                    <a:pt x="35" y="42"/>
                    <a:pt x="40" y="33"/>
                  </a:cubicBezTo>
                  <a:cubicBezTo>
                    <a:pt x="45" y="24"/>
                    <a:pt x="51" y="15"/>
                    <a:pt x="57" y="5"/>
                  </a:cubicBezTo>
                  <a:cubicBezTo>
                    <a:pt x="59" y="2"/>
                    <a:pt x="64" y="0"/>
                    <a:pt x="68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Freeform 131"/>
            <p:cNvSpPr/>
            <p:nvPr/>
          </p:nvSpPr>
          <p:spPr bwMode="auto">
            <a:xfrm>
              <a:off x="9499601" y="3817938"/>
              <a:ext cx="327025" cy="423863"/>
            </a:xfrm>
            <a:custGeom>
              <a:avLst/>
              <a:gdLst>
                <a:gd name="T0" fmla="*/ 72 w 77"/>
                <a:gd name="T1" fmla="*/ 2 h 100"/>
                <a:gd name="T2" fmla="*/ 72 w 77"/>
                <a:gd name="T3" fmla="*/ 2 h 100"/>
                <a:gd name="T4" fmla="*/ 75 w 77"/>
                <a:gd name="T5" fmla="*/ 11 h 100"/>
                <a:gd name="T6" fmla="*/ 55 w 77"/>
                <a:gd name="T7" fmla="*/ 38 h 100"/>
                <a:gd name="T8" fmla="*/ 38 w 77"/>
                <a:gd name="T9" fmla="*/ 62 h 100"/>
                <a:gd name="T10" fmla="*/ 24 w 77"/>
                <a:gd name="T11" fmla="*/ 82 h 100"/>
                <a:gd name="T12" fmla="*/ 11 w 77"/>
                <a:gd name="T13" fmla="*/ 100 h 100"/>
                <a:gd name="T14" fmla="*/ 0 w 77"/>
                <a:gd name="T15" fmla="*/ 95 h 100"/>
                <a:gd name="T16" fmla="*/ 12 w 77"/>
                <a:gd name="T17" fmla="*/ 77 h 100"/>
                <a:gd name="T18" fmla="*/ 26 w 77"/>
                <a:gd name="T19" fmla="*/ 57 h 100"/>
                <a:gd name="T20" fmla="*/ 42 w 77"/>
                <a:gd name="T21" fmla="*/ 33 h 100"/>
                <a:gd name="T22" fmla="*/ 60 w 77"/>
                <a:gd name="T23" fmla="*/ 5 h 100"/>
                <a:gd name="T24" fmla="*/ 72 w 77"/>
                <a:gd name="T2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0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6" y="4"/>
                    <a:pt x="77" y="8"/>
                    <a:pt x="75" y="11"/>
                  </a:cubicBezTo>
                  <a:cubicBezTo>
                    <a:pt x="68" y="21"/>
                    <a:pt x="61" y="30"/>
                    <a:pt x="55" y="38"/>
                  </a:cubicBezTo>
                  <a:cubicBezTo>
                    <a:pt x="49" y="46"/>
                    <a:pt x="44" y="54"/>
                    <a:pt x="38" y="62"/>
                  </a:cubicBezTo>
                  <a:cubicBezTo>
                    <a:pt x="33" y="69"/>
                    <a:pt x="28" y="76"/>
                    <a:pt x="24" y="82"/>
                  </a:cubicBezTo>
                  <a:cubicBezTo>
                    <a:pt x="19" y="88"/>
                    <a:pt x="15" y="94"/>
                    <a:pt x="11" y="100"/>
                  </a:cubicBezTo>
                  <a:cubicBezTo>
                    <a:pt x="7" y="98"/>
                    <a:pt x="4" y="97"/>
                    <a:pt x="0" y="95"/>
                  </a:cubicBezTo>
                  <a:cubicBezTo>
                    <a:pt x="4" y="90"/>
                    <a:pt x="8" y="84"/>
                    <a:pt x="12" y="77"/>
                  </a:cubicBezTo>
                  <a:cubicBezTo>
                    <a:pt x="17" y="71"/>
                    <a:pt x="21" y="64"/>
                    <a:pt x="26" y="57"/>
                  </a:cubicBezTo>
                  <a:cubicBezTo>
                    <a:pt x="31" y="49"/>
                    <a:pt x="36" y="41"/>
                    <a:pt x="42" y="33"/>
                  </a:cubicBezTo>
                  <a:cubicBezTo>
                    <a:pt x="48" y="24"/>
                    <a:pt x="54" y="15"/>
                    <a:pt x="60" y="5"/>
                  </a:cubicBezTo>
                  <a:cubicBezTo>
                    <a:pt x="63" y="2"/>
                    <a:pt x="68" y="0"/>
                    <a:pt x="7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132"/>
            <p:cNvSpPr/>
            <p:nvPr/>
          </p:nvSpPr>
          <p:spPr bwMode="auto">
            <a:xfrm>
              <a:off x="9547226" y="3843338"/>
              <a:ext cx="339725" cy="419100"/>
            </a:xfrm>
            <a:custGeom>
              <a:avLst/>
              <a:gdLst>
                <a:gd name="T0" fmla="*/ 75 w 80"/>
                <a:gd name="T1" fmla="*/ 2 h 99"/>
                <a:gd name="T2" fmla="*/ 75 w 80"/>
                <a:gd name="T3" fmla="*/ 2 h 99"/>
                <a:gd name="T4" fmla="*/ 78 w 80"/>
                <a:gd name="T5" fmla="*/ 11 h 99"/>
                <a:gd name="T6" fmla="*/ 57 w 80"/>
                <a:gd name="T7" fmla="*/ 38 h 99"/>
                <a:gd name="T8" fmla="*/ 39 w 80"/>
                <a:gd name="T9" fmla="*/ 61 h 99"/>
                <a:gd name="T10" fmla="*/ 24 w 80"/>
                <a:gd name="T11" fmla="*/ 81 h 99"/>
                <a:gd name="T12" fmla="*/ 10 w 80"/>
                <a:gd name="T13" fmla="*/ 99 h 99"/>
                <a:gd name="T14" fmla="*/ 0 w 80"/>
                <a:gd name="T15" fmla="*/ 94 h 99"/>
                <a:gd name="T16" fmla="*/ 13 w 80"/>
                <a:gd name="T17" fmla="*/ 76 h 99"/>
                <a:gd name="T18" fmla="*/ 27 w 80"/>
                <a:gd name="T19" fmla="*/ 56 h 99"/>
                <a:gd name="T20" fmla="*/ 44 w 80"/>
                <a:gd name="T21" fmla="*/ 32 h 99"/>
                <a:gd name="T22" fmla="*/ 64 w 80"/>
                <a:gd name="T23" fmla="*/ 5 h 99"/>
                <a:gd name="T24" fmla="*/ 75 w 80"/>
                <a:gd name="T2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9"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9" y="4"/>
                    <a:pt x="80" y="8"/>
                    <a:pt x="78" y="11"/>
                  </a:cubicBezTo>
                  <a:cubicBezTo>
                    <a:pt x="70" y="20"/>
                    <a:pt x="64" y="29"/>
                    <a:pt x="57" y="38"/>
                  </a:cubicBezTo>
                  <a:cubicBezTo>
                    <a:pt x="51" y="46"/>
                    <a:pt x="45" y="54"/>
                    <a:pt x="39" y="61"/>
                  </a:cubicBezTo>
                  <a:cubicBezTo>
                    <a:pt x="34" y="68"/>
                    <a:pt x="29" y="74"/>
                    <a:pt x="24" y="81"/>
                  </a:cubicBezTo>
                  <a:cubicBezTo>
                    <a:pt x="19" y="87"/>
                    <a:pt x="15" y="93"/>
                    <a:pt x="10" y="99"/>
                  </a:cubicBezTo>
                  <a:cubicBezTo>
                    <a:pt x="7" y="97"/>
                    <a:pt x="3" y="95"/>
                    <a:pt x="0" y="94"/>
                  </a:cubicBezTo>
                  <a:cubicBezTo>
                    <a:pt x="4" y="88"/>
                    <a:pt x="8" y="82"/>
                    <a:pt x="13" y="76"/>
                  </a:cubicBezTo>
                  <a:cubicBezTo>
                    <a:pt x="17" y="70"/>
                    <a:pt x="22" y="63"/>
                    <a:pt x="27" y="56"/>
                  </a:cubicBezTo>
                  <a:cubicBezTo>
                    <a:pt x="33" y="48"/>
                    <a:pt x="38" y="40"/>
                    <a:pt x="44" y="32"/>
                  </a:cubicBezTo>
                  <a:cubicBezTo>
                    <a:pt x="50" y="24"/>
                    <a:pt x="57" y="15"/>
                    <a:pt x="64" y="5"/>
                  </a:cubicBezTo>
                  <a:cubicBezTo>
                    <a:pt x="66" y="2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2" name="Freeform 133"/>
            <p:cNvSpPr/>
            <p:nvPr/>
          </p:nvSpPr>
          <p:spPr bwMode="auto">
            <a:xfrm>
              <a:off x="9588501" y="3868738"/>
              <a:ext cx="361950" cy="411163"/>
            </a:xfrm>
            <a:custGeom>
              <a:avLst/>
              <a:gdLst>
                <a:gd name="T0" fmla="*/ 79 w 85"/>
                <a:gd name="T1" fmla="*/ 2 h 97"/>
                <a:gd name="T2" fmla="*/ 79 w 85"/>
                <a:gd name="T3" fmla="*/ 2 h 97"/>
                <a:gd name="T4" fmla="*/ 82 w 85"/>
                <a:gd name="T5" fmla="*/ 11 h 97"/>
                <a:gd name="T6" fmla="*/ 60 w 85"/>
                <a:gd name="T7" fmla="*/ 37 h 97"/>
                <a:gd name="T8" fmla="*/ 42 w 85"/>
                <a:gd name="T9" fmla="*/ 60 h 97"/>
                <a:gd name="T10" fmla="*/ 25 w 85"/>
                <a:gd name="T11" fmla="*/ 80 h 97"/>
                <a:gd name="T12" fmla="*/ 11 w 85"/>
                <a:gd name="T13" fmla="*/ 97 h 97"/>
                <a:gd name="T14" fmla="*/ 0 w 85"/>
                <a:gd name="T15" fmla="*/ 93 h 97"/>
                <a:gd name="T16" fmla="*/ 14 w 85"/>
                <a:gd name="T17" fmla="*/ 75 h 97"/>
                <a:gd name="T18" fmla="*/ 29 w 85"/>
                <a:gd name="T19" fmla="*/ 55 h 97"/>
                <a:gd name="T20" fmla="*/ 47 w 85"/>
                <a:gd name="T21" fmla="*/ 32 h 97"/>
                <a:gd name="T22" fmla="*/ 68 w 85"/>
                <a:gd name="T23" fmla="*/ 5 h 97"/>
                <a:gd name="T24" fmla="*/ 79 w 85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7"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83" y="4"/>
                    <a:pt x="85" y="8"/>
                    <a:pt x="82" y="11"/>
                  </a:cubicBezTo>
                  <a:cubicBezTo>
                    <a:pt x="74" y="20"/>
                    <a:pt x="67" y="29"/>
                    <a:pt x="60" y="37"/>
                  </a:cubicBezTo>
                  <a:cubicBezTo>
                    <a:pt x="54" y="45"/>
                    <a:pt x="48" y="53"/>
                    <a:pt x="42" y="60"/>
                  </a:cubicBezTo>
                  <a:cubicBezTo>
                    <a:pt x="36" y="67"/>
                    <a:pt x="31" y="73"/>
                    <a:pt x="25" y="80"/>
                  </a:cubicBezTo>
                  <a:cubicBezTo>
                    <a:pt x="20" y="86"/>
                    <a:pt x="16" y="91"/>
                    <a:pt x="11" y="97"/>
                  </a:cubicBezTo>
                  <a:cubicBezTo>
                    <a:pt x="8" y="96"/>
                    <a:pt x="4" y="94"/>
                    <a:pt x="0" y="93"/>
                  </a:cubicBezTo>
                  <a:cubicBezTo>
                    <a:pt x="5" y="87"/>
                    <a:pt x="9" y="81"/>
                    <a:pt x="14" y="75"/>
                  </a:cubicBezTo>
                  <a:cubicBezTo>
                    <a:pt x="19" y="68"/>
                    <a:pt x="24" y="62"/>
                    <a:pt x="29" y="55"/>
                  </a:cubicBezTo>
                  <a:cubicBezTo>
                    <a:pt x="35" y="48"/>
                    <a:pt x="41" y="40"/>
                    <a:pt x="47" y="32"/>
                  </a:cubicBezTo>
                  <a:cubicBezTo>
                    <a:pt x="54" y="23"/>
                    <a:pt x="60" y="14"/>
                    <a:pt x="68" y="5"/>
                  </a:cubicBezTo>
                  <a:cubicBezTo>
                    <a:pt x="70" y="2"/>
                    <a:pt x="75" y="0"/>
                    <a:pt x="79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3" name="Freeform 134"/>
            <p:cNvSpPr/>
            <p:nvPr/>
          </p:nvSpPr>
          <p:spPr bwMode="auto">
            <a:xfrm>
              <a:off x="9240839" y="3417888"/>
              <a:ext cx="755650" cy="446088"/>
            </a:xfrm>
            <a:custGeom>
              <a:avLst/>
              <a:gdLst>
                <a:gd name="T0" fmla="*/ 0 w 178"/>
                <a:gd name="T1" fmla="*/ 9 h 105"/>
                <a:gd name="T2" fmla="*/ 26 w 178"/>
                <a:gd name="T3" fmla="*/ 36 h 105"/>
                <a:gd name="T4" fmla="*/ 92 w 178"/>
                <a:gd name="T5" fmla="*/ 77 h 105"/>
                <a:gd name="T6" fmla="*/ 145 w 178"/>
                <a:gd name="T7" fmla="*/ 94 h 105"/>
                <a:gd name="T8" fmla="*/ 172 w 178"/>
                <a:gd name="T9" fmla="*/ 79 h 105"/>
                <a:gd name="T10" fmla="*/ 84 w 178"/>
                <a:gd name="T11" fmla="*/ 19 h 105"/>
                <a:gd name="T12" fmla="*/ 31 w 178"/>
                <a:gd name="T13" fmla="*/ 6 h 105"/>
                <a:gd name="T14" fmla="*/ 0 w 178"/>
                <a:gd name="T15" fmla="*/ 9 h 105"/>
                <a:gd name="T16" fmla="*/ 0 w 178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05">
                  <a:moveTo>
                    <a:pt x="0" y="9"/>
                  </a:moveTo>
                  <a:cubicBezTo>
                    <a:pt x="12" y="9"/>
                    <a:pt x="8" y="20"/>
                    <a:pt x="26" y="36"/>
                  </a:cubicBezTo>
                  <a:cubicBezTo>
                    <a:pt x="41" y="52"/>
                    <a:pt x="79" y="73"/>
                    <a:pt x="92" y="77"/>
                  </a:cubicBezTo>
                  <a:cubicBezTo>
                    <a:pt x="115" y="85"/>
                    <a:pt x="113" y="78"/>
                    <a:pt x="145" y="94"/>
                  </a:cubicBezTo>
                  <a:cubicBezTo>
                    <a:pt x="165" y="105"/>
                    <a:pt x="178" y="99"/>
                    <a:pt x="172" y="79"/>
                  </a:cubicBezTo>
                  <a:cubicBezTo>
                    <a:pt x="160" y="44"/>
                    <a:pt x="120" y="27"/>
                    <a:pt x="84" y="19"/>
                  </a:cubicBezTo>
                  <a:cubicBezTo>
                    <a:pt x="67" y="16"/>
                    <a:pt x="47" y="14"/>
                    <a:pt x="31" y="6"/>
                  </a:cubicBezTo>
                  <a:cubicBezTo>
                    <a:pt x="19" y="0"/>
                    <a:pt x="6" y="1"/>
                    <a:pt x="0" y="9"/>
                  </a:cubicBezTo>
                  <a:cubicBezTo>
                    <a:pt x="4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4" name="Freeform 135"/>
            <p:cNvSpPr/>
            <p:nvPr/>
          </p:nvSpPr>
          <p:spPr bwMode="auto">
            <a:xfrm>
              <a:off x="8969376" y="3252788"/>
              <a:ext cx="1022350" cy="466725"/>
            </a:xfrm>
            <a:custGeom>
              <a:avLst/>
              <a:gdLst>
                <a:gd name="T0" fmla="*/ 64 w 241"/>
                <a:gd name="T1" fmla="*/ 61 h 110"/>
                <a:gd name="T2" fmla="*/ 101 w 241"/>
                <a:gd name="T3" fmla="*/ 69 h 110"/>
                <a:gd name="T4" fmla="*/ 145 w 241"/>
                <a:gd name="T5" fmla="*/ 87 h 110"/>
                <a:gd name="T6" fmla="*/ 223 w 241"/>
                <a:gd name="T7" fmla="*/ 102 h 110"/>
                <a:gd name="T8" fmla="*/ 229 w 241"/>
                <a:gd name="T9" fmla="*/ 78 h 110"/>
                <a:gd name="T10" fmla="*/ 120 w 241"/>
                <a:gd name="T11" fmla="*/ 8 h 110"/>
                <a:gd name="T12" fmla="*/ 44 w 241"/>
                <a:gd name="T13" fmla="*/ 5 h 110"/>
                <a:gd name="T14" fmla="*/ 9 w 241"/>
                <a:gd name="T15" fmla="*/ 33 h 110"/>
                <a:gd name="T16" fmla="*/ 64 w 241"/>
                <a:gd name="T1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0">
                  <a:moveTo>
                    <a:pt x="64" y="61"/>
                  </a:moveTo>
                  <a:cubicBezTo>
                    <a:pt x="77" y="63"/>
                    <a:pt x="89" y="67"/>
                    <a:pt x="101" y="69"/>
                  </a:cubicBezTo>
                  <a:cubicBezTo>
                    <a:pt x="115" y="71"/>
                    <a:pt x="132" y="81"/>
                    <a:pt x="145" y="87"/>
                  </a:cubicBezTo>
                  <a:cubicBezTo>
                    <a:pt x="197" y="109"/>
                    <a:pt x="203" y="93"/>
                    <a:pt x="223" y="102"/>
                  </a:cubicBezTo>
                  <a:cubicBezTo>
                    <a:pt x="241" y="110"/>
                    <a:pt x="239" y="96"/>
                    <a:pt x="229" y="78"/>
                  </a:cubicBezTo>
                  <a:cubicBezTo>
                    <a:pt x="208" y="40"/>
                    <a:pt x="159" y="23"/>
                    <a:pt x="120" y="8"/>
                  </a:cubicBezTo>
                  <a:cubicBezTo>
                    <a:pt x="98" y="0"/>
                    <a:pt x="65" y="3"/>
                    <a:pt x="44" y="5"/>
                  </a:cubicBezTo>
                  <a:cubicBezTo>
                    <a:pt x="32" y="6"/>
                    <a:pt x="0" y="19"/>
                    <a:pt x="9" y="33"/>
                  </a:cubicBezTo>
                  <a:cubicBezTo>
                    <a:pt x="19" y="50"/>
                    <a:pt x="46" y="58"/>
                    <a:pt x="64" y="61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Freeform 136"/>
            <p:cNvSpPr/>
            <p:nvPr/>
          </p:nvSpPr>
          <p:spPr bwMode="auto">
            <a:xfrm>
              <a:off x="8994776" y="3336925"/>
              <a:ext cx="938213" cy="377825"/>
            </a:xfrm>
            <a:custGeom>
              <a:avLst/>
              <a:gdLst>
                <a:gd name="T0" fmla="*/ 58 w 221"/>
                <a:gd name="T1" fmla="*/ 41 h 89"/>
                <a:gd name="T2" fmla="*/ 95 w 221"/>
                <a:gd name="T3" fmla="*/ 49 h 89"/>
                <a:gd name="T4" fmla="*/ 139 w 221"/>
                <a:gd name="T5" fmla="*/ 67 h 89"/>
                <a:gd name="T6" fmla="*/ 217 w 221"/>
                <a:gd name="T7" fmla="*/ 82 h 89"/>
                <a:gd name="T8" fmla="*/ 220 w 221"/>
                <a:gd name="T9" fmla="*/ 83 h 89"/>
                <a:gd name="T10" fmla="*/ 219 w 221"/>
                <a:gd name="T11" fmla="*/ 75 h 89"/>
                <a:gd name="T12" fmla="*/ 181 w 221"/>
                <a:gd name="T13" fmla="*/ 74 h 89"/>
                <a:gd name="T14" fmla="*/ 137 w 221"/>
                <a:gd name="T15" fmla="*/ 55 h 89"/>
                <a:gd name="T16" fmla="*/ 69 w 221"/>
                <a:gd name="T17" fmla="*/ 22 h 89"/>
                <a:gd name="T18" fmla="*/ 15 w 221"/>
                <a:gd name="T19" fmla="*/ 13 h 89"/>
                <a:gd name="T20" fmla="*/ 6 w 221"/>
                <a:gd name="T21" fmla="*/ 0 h 89"/>
                <a:gd name="T22" fmla="*/ 3 w 221"/>
                <a:gd name="T23" fmla="*/ 13 h 89"/>
                <a:gd name="T24" fmla="*/ 58 w 221"/>
                <a:gd name="T2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89">
                  <a:moveTo>
                    <a:pt x="58" y="41"/>
                  </a:moveTo>
                  <a:cubicBezTo>
                    <a:pt x="71" y="43"/>
                    <a:pt x="83" y="47"/>
                    <a:pt x="95" y="49"/>
                  </a:cubicBezTo>
                  <a:cubicBezTo>
                    <a:pt x="109" y="51"/>
                    <a:pt x="126" y="61"/>
                    <a:pt x="139" y="67"/>
                  </a:cubicBezTo>
                  <a:cubicBezTo>
                    <a:pt x="191" y="89"/>
                    <a:pt x="197" y="73"/>
                    <a:pt x="217" y="82"/>
                  </a:cubicBezTo>
                  <a:cubicBezTo>
                    <a:pt x="218" y="82"/>
                    <a:pt x="219" y="82"/>
                    <a:pt x="220" y="83"/>
                  </a:cubicBezTo>
                  <a:cubicBezTo>
                    <a:pt x="221" y="79"/>
                    <a:pt x="221" y="76"/>
                    <a:pt x="219" y="75"/>
                  </a:cubicBezTo>
                  <a:cubicBezTo>
                    <a:pt x="215" y="71"/>
                    <a:pt x="196" y="72"/>
                    <a:pt x="181" y="74"/>
                  </a:cubicBezTo>
                  <a:cubicBezTo>
                    <a:pt x="165" y="76"/>
                    <a:pt x="159" y="70"/>
                    <a:pt x="137" y="55"/>
                  </a:cubicBezTo>
                  <a:cubicBezTo>
                    <a:pt x="116" y="41"/>
                    <a:pt x="84" y="21"/>
                    <a:pt x="69" y="22"/>
                  </a:cubicBezTo>
                  <a:cubicBezTo>
                    <a:pt x="53" y="22"/>
                    <a:pt x="32" y="29"/>
                    <a:pt x="15" y="13"/>
                  </a:cubicBezTo>
                  <a:cubicBezTo>
                    <a:pt x="9" y="7"/>
                    <a:pt x="6" y="3"/>
                    <a:pt x="6" y="0"/>
                  </a:cubicBezTo>
                  <a:cubicBezTo>
                    <a:pt x="2" y="4"/>
                    <a:pt x="0" y="9"/>
                    <a:pt x="3" y="13"/>
                  </a:cubicBezTo>
                  <a:cubicBezTo>
                    <a:pt x="13" y="30"/>
                    <a:pt x="40" y="38"/>
                    <a:pt x="58" y="41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137"/>
            <p:cNvSpPr/>
            <p:nvPr/>
          </p:nvSpPr>
          <p:spPr bwMode="auto">
            <a:xfrm>
              <a:off x="9139239" y="3184525"/>
              <a:ext cx="890588" cy="534988"/>
            </a:xfrm>
            <a:custGeom>
              <a:avLst/>
              <a:gdLst>
                <a:gd name="T0" fmla="*/ 66 w 210"/>
                <a:gd name="T1" fmla="*/ 4 h 126"/>
                <a:gd name="T2" fmla="*/ 40 w 210"/>
                <a:gd name="T3" fmla="*/ 0 h 126"/>
                <a:gd name="T4" fmla="*/ 13 w 210"/>
                <a:gd name="T5" fmla="*/ 6 h 126"/>
                <a:gd name="T6" fmla="*/ 3 w 210"/>
                <a:gd name="T7" fmla="*/ 23 h 126"/>
                <a:gd name="T8" fmla="*/ 29 w 210"/>
                <a:gd name="T9" fmla="*/ 36 h 126"/>
                <a:gd name="T10" fmla="*/ 87 w 210"/>
                <a:gd name="T11" fmla="*/ 53 h 126"/>
                <a:gd name="T12" fmla="*/ 171 w 210"/>
                <a:gd name="T13" fmla="*/ 106 h 126"/>
                <a:gd name="T14" fmla="*/ 189 w 210"/>
                <a:gd name="T15" fmla="*/ 123 h 126"/>
                <a:gd name="T16" fmla="*/ 206 w 210"/>
                <a:gd name="T17" fmla="*/ 112 h 126"/>
                <a:gd name="T18" fmla="*/ 193 w 210"/>
                <a:gd name="T19" fmla="*/ 71 h 126"/>
                <a:gd name="T20" fmla="*/ 137 w 210"/>
                <a:gd name="T21" fmla="*/ 31 h 126"/>
                <a:gd name="T22" fmla="*/ 101 w 210"/>
                <a:gd name="T23" fmla="*/ 12 h 126"/>
                <a:gd name="T24" fmla="*/ 82 w 210"/>
                <a:gd name="T25" fmla="*/ 8 h 126"/>
                <a:gd name="T26" fmla="*/ 66 w 210"/>
                <a:gd name="T2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126">
                  <a:moveTo>
                    <a:pt x="66" y="4"/>
                  </a:moveTo>
                  <a:cubicBezTo>
                    <a:pt x="57" y="2"/>
                    <a:pt x="49" y="1"/>
                    <a:pt x="40" y="0"/>
                  </a:cubicBezTo>
                  <a:cubicBezTo>
                    <a:pt x="31" y="0"/>
                    <a:pt x="21" y="1"/>
                    <a:pt x="13" y="6"/>
                  </a:cubicBezTo>
                  <a:cubicBezTo>
                    <a:pt x="7" y="9"/>
                    <a:pt x="0" y="17"/>
                    <a:pt x="3" y="23"/>
                  </a:cubicBezTo>
                  <a:cubicBezTo>
                    <a:pt x="7" y="31"/>
                    <a:pt x="21" y="34"/>
                    <a:pt x="29" y="36"/>
                  </a:cubicBezTo>
                  <a:cubicBezTo>
                    <a:pt x="49" y="41"/>
                    <a:pt x="69" y="45"/>
                    <a:pt x="87" y="53"/>
                  </a:cubicBezTo>
                  <a:cubicBezTo>
                    <a:pt x="105" y="61"/>
                    <a:pt x="164" y="92"/>
                    <a:pt x="171" y="106"/>
                  </a:cubicBezTo>
                  <a:cubicBezTo>
                    <a:pt x="175" y="113"/>
                    <a:pt x="179" y="120"/>
                    <a:pt x="189" y="123"/>
                  </a:cubicBezTo>
                  <a:cubicBezTo>
                    <a:pt x="200" y="126"/>
                    <a:pt x="204" y="121"/>
                    <a:pt x="206" y="112"/>
                  </a:cubicBezTo>
                  <a:cubicBezTo>
                    <a:pt x="210" y="98"/>
                    <a:pt x="203" y="83"/>
                    <a:pt x="193" y="71"/>
                  </a:cubicBezTo>
                  <a:cubicBezTo>
                    <a:pt x="178" y="55"/>
                    <a:pt x="156" y="43"/>
                    <a:pt x="137" y="31"/>
                  </a:cubicBezTo>
                  <a:cubicBezTo>
                    <a:pt x="126" y="23"/>
                    <a:pt x="114" y="16"/>
                    <a:pt x="101" y="12"/>
                  </a:cubicBezTo>
                  <a:cubicBezTo>
                    <a:pt x="94" y="10"/>
                    <a:pt x="89" y="8"/>
                    <a:pt x="82" y="8"/>
                  </a:cubicBezTo>
                  <a:cubicBezTo>
                    <a:pt x="76" y="8"/>
                    <a:pt x="72" y="6"/>
                    <a:pt x="66" y="4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Freeform 138"/>
            <p:cNvSpPr/>
            <p:nvPr/>
          </p:nvSpPr>
          <p:spPr bwMode="auto">
            <a:xfrm>
              <a:off x="9139239" y="3197225"/>
              <a:ext cx="877888" cy="522288"/>
            </a:xfrm>
            <a:custGeom>
              <a:avLst/>
              <a:gdLst>
                <a:gd name="T0" fmla="*/ 19 w 207"/>
                <a:gd name="T1" fmla="*/ 0 h 123"/>
                <a:gd name="T2" fmla="*/ 13 w 207"/>
                <a:gd name="T3" fmla="*/ 3 h 123"/>
                <a:gd name="T4" fmla="*/ 3 w 207"/>
                <a:gd name="T5" fmla="*/ 20 h 123"/>
                <a:gd name="T6" fmla="*/ 29 w 207"/>
                <a:gd name="T7" fmla="*/ 33 h 123"/>
                <a:gd name="T8" fmla="*/ 87 w 207"/>
                <a:gd name="T9" fmla="*/ 50 h 123"/>
                <a:gd name="T10" fmla="*/ 171 w 207"/>
                <a:gd name="T11" fmla="*/ 103 h 123"/>
                <a:gd name="T12" fmla="*/ 189 w 207"/>
                <a:gd name="T13" fmla="*/ 120 h 123"/>
                <a:gd name="T14" fmla="*/ 206 w 207"/>
                <a:gd name="T15" fmla="*/ 109 h 123"/>
                <a:gd name="T16" fmla="*/ 207 w 207"/>
                <a:gd name="T17" fmla="*/ 95 h 123"/>
                <a:gd name="T18" fmla="*/ 199 w 207"/>
                <a:gd name="T19" fmla="*/ 112 h 123"/>
                <a:gd name="T20" fmla="*/ 152 w 207"/>
                <a:gd name="T21" fmla="*/ 78 h 123"/>
                <a:gd name="T22" fmla="*/ 98 w 207"/>
                <a:gd name="T23" fmla="*/ 42 h 123"/>
                <a:gd name="T24" fmla="*/ 65 w 207"/>
                <a:gd name="T25" fmla="*/ 36 h 123"/>
                <a:gd name="T26" fmla="*/ 17 w 207"/>
                <a:gd name="T27" fmla="*/ 14 h 123"/>
                <a:gd name="T28" fmla="*/ 19 w 207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23">
                  <a:moveTo>
                    <a:pt x="19" y="0"/>
                  </a:moveTo>
                  <a:cubicBezTo>
                    <a:pt x="17" y="1"/>
                    <a:pt x="15" y="2"/>
                    <a:pt x="13" y="3"/>
                  </a:cubicBezTo>
                  <a:cubicBezTo>
                    <a:pt x="7" y="6"/>
                    <a:pt x="0" y="14"/>
                    <a:pt x="3" y="20"/>
                  </a:cubicBezTo>
                  <a:cubicBezTo>
                    <a:pt x="7" y="28"/>
                    <a:pt x="21" y="31"/>
                    <a:pt x="29" y="33"/>
                  </a:cubicBezTo>
                  <a:cubicBezTo>
                    <a:pt x="49" y="38"/>
                    <a:pt x="69" y="42"/>
                    <a:pt x="87" y="50"/>
                  </a:cubicBezTo>
                  <a:cubicBezTo>
                    <a:pt x="105" y="58"/>
                    <a:pt x="164" y="89"/>
                    <a:pt x="171" y="103"/>
                  </a:cubicBezTo>
                  <a:cubicBezTo>
                    <a:pt x="175" y="110"/>
                    <a:pt x="179" y="117"/>
                    <a:pt x="189" y="120"/>
                  </a:cubicBezTo>
                  <a:cubicBezTo>
                    <a:pt x="200" y="123"/>
                    <a:pt x="204" y="118"/>
                    <a:pt x="206" y="109"/>
                  </a:cubicBezTo>
                  <a:cubicBezTo>
                    <a:pt x="207" y="105"/>
                    <a:pt x="207" y="100"/>
                    <a:pt x="207" y="95"/>
                  </a:cubicBezTo>
                  <a:cubicBezTo>
                    <a:pt x="207" y="102"/>
                    <a:pt x="204" y="108"/>
                    <a:pt x="199" y="112"/>
                  </a:cubicBezTo>
                  <a:cubicBezTo>
                    <a:pt x="194" y="116"/>
                    <a:pt x="177" y="97"/>
                    <a:pt x="152" y="78"/>
                  </a:cubicBezTo>
                  <a:cubicBezTo>
                    <a:pt x="128" y="58"/>
                    <a:pt x="106" y="48"/>
                    <a:pt x="98" y="42"/>
                  </a:cubicBezTo>
                  <a:cubicBezTo>
                    <a:pt x="90" y="36"/>
                    <a:pt x="79" y="37"/>
                    <a:pt x="65" y="36"/>
                  </a:cubicBezTo>
                  <a:cubicBezTo>
                    <a:pt x="50" y="35"/>
                    <a:pt x="28" y="27"/>
                    <a:pt x="17" y="14"/>
                  </a:cubicBezTo>
                  <a:cubicBezTo>
                    <a:pt x="13" y="9"/>
                    <a:pt x="15" y="4"/>
                    <a:pt x="19" y="0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139"/>
            <p:cNvSpPr/>
            <p:nvPr/>
          </p:nvSpPr>
          <p:spPr bwMode="auto">
            <a:xfrm>
              <a:off x="9432926" y="2870200"/>
              <a:ext cx="479425" cy="476250"/>
            </a:xfrm>
            <a:custGeom>
              <a:avLst/>
              <a:gdLst>
                <a:gd name="T0" fmla="*/ 8 w 113"/>
                <a:gd name="T1" fmla="*/ 70 h 112"/>
                <a:gd name="T2" fmla="*/ 42 w 113"/>
                <a:gd name="T3" fmla="*/ 7 h 112"/>
                <a:gd name="T4" fmla="*/ 105 w 113"/>
                <a:gd name="T5" fmla="*/ 42 h 112"/>
                <a:gd name="T6" fmla="*/ 70 w 113"/>
                <a:gd name="T7" fmla="*/ 105 h 112"/>
                <a:gd name="T8" fmla="*/ 8 w 113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8" y="70"/>
                  </a:moveTo>
                  <a:cubicBezTo>
                    <a:pt x="0" y="43"/>
                    <a:pt x="15" y="15"/>
                    <a:pt x="42" y="7"/>
                  </a:cubicBezTo>
                  <a:cubicBezTo>
                    <a:pt x="69" y="0"/>
                    <a:pt x="97" y="15"/>
                    <a:pt x="105" y="42"/>
                  </a:cubicBezTo>
                  <a:cubicBezTo>
                    <a:pt x="113" y="69"/>
                    <a:pt x="97" y="97"/>
                    <a:pt x="70" y="105"/>
                  </a:cubicBezTo>
                  <a:cubicBezTo>
                    <a:pt x="43" y="112"/>
                    <a:pt x="15" y="97"/>
                    <a:pt x="8" y="70"/>
                  </a:cubicBezTo>
                  <a:close/>
                </a:path>
              </a:pathLst>
            </a:custGeom>
            <a:solidFill>
              <a:srgbClr val="C1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Freeform 140"/>
            <p:cNvSpPr/>
            <p:nvPr/>
          </p:nvSpPr>
          <p:spPr bwMode="auto">
            <a:xfrm>
              <a:off x="9567864" y="2968625"/>
              <a:ext cx="271463" cy="284163"/>
            </a:xfrm>
            <a:custGeom>
              <a:avLst/>
              <a:gdLst>
                <a:gd name="T0" fmla="*/ 3 w 64"/>
                <a:gd name="T1" fmla="*/ 38 h 67"/>
                <a:gd name="T2" fmla="*/ 27 w 64"/>
                <a:gd name="T3" fmla="*/ 3 h 67"/>
                <a:gd name="T4" fmla="*/ 61 w 64"/>
                <a:gd name="T5" fmla="*/ 29 h 67"/>
                <a:gd name="T6" fmla="*/ 37 w 64"/>
                <a:gd name="T7" fmla="*/ 64 h 67"/>
                <a:gd name="T8" fmla="*/ 3 w 64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3" y="38"/>
                  </a:moveTo>
                  <a:cubicBezTo>
                    <a:pt x="0" y="21"/>
                    <a:pt x="11" y="6"/>
                    <a:pt x="27" y="3"/>
                  </a:cubicBezTo>
                  <a:cubicBezTo>
                    <a:pt x="43" y="0"/>
                    <a:pt x="59" y="12"/>
                    <a:pt x="61" y="29"/>
                  </a:cubicBezTo>
                  <a:cubicBezTo>
                    <a:pt x="64" y="45"/>
                    <a:pt x="53" y="61"/>
                    <a:pt x="37" y="64"/>
                  </a:cubicBezTo>
                  <a:cubicBezTo>
                    <a:pt x="21" y="67"/>
                    <a:pt x="6" y="55"/>
                    <a:pt x="3" y="38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0" name="Freeform 141"/>
            <p:cNvSpPr/>
            <p:nvPr/>
          </p:nvSpPr>
          <p:spPr bwMode="auto">
            <a:xfrm>
              <a:off x="9636126" y="3040063"/>
              <a:ext cx="134938" cy="139700"/>
            </a:xfrm>
            <a:custGeom>
              <a:avLst/>
              <a:gdLst>
                <a:gd name="T0" fmla="*/ 2 w 32"/>
                <a:gd name="T1" fmla="*/ 19 h 33"/>
                <a:gd name="T2" fmla="*/ 14 w 32"/>
                <a:gd name="T3" fmla="*/ 1 h 33"/>
                <a:gd name="T4" fmla="*/ 31 w 32"/>
                <a:gd name="T5" fmla="*/ 14 h 33"/>
                <a:gd name="T6" fmla="*/ 19 w 32"/>
                <a:gd name="T7" fmla="*/ 32 h 33"/>
                <a:gd name="T8" fmla="*/ 2 w 32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29" y="6"/>
                    <a:pt x="31" y="14"/>
                  </a:cubicBezTo>
                  <a:cubicBezTo>
                    <a:pt x="32" y="22"/>
                    <a:pt x="27" y="30"/>
                    <a:pt x="19" y="32"/>
                  </a:cubicBezTo>
                  <a:cubicBezTo>
                    <a:pt x="11" y="33"/>
                    <a:pt x="3" y="27"/>
                    <a:pt x="2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1" name="Freeform 142"/>
            <p:cNvSpPr/>
            <p:nvPr/>
          </p:nvSpPr>
          <p:spPr bwMode="auto">
            <a:xfrm>
              <a:off x="9436101" y="2913063"/>
              <a:ext cx="369888" cy="433388"/>
            </a:xfrm>
            <a:custGeom>
              <a:avLst/>
              <a:gdLst>
                <a:gd name="T0" fmla="*/ 16 w 87"/>
                <a:gd name="T1" fmla="*/ 54 h 102"/>
                <a:gd name="T2" fmla="*/ 33 w 87"/>
                <a:gd name="T3" fmla="*/ 0 h 102"/>
                <a:gd name="T4" fmla="*/ 7 w 87"/>
                <a:gd name="T5" fmla="*/ 60 h 102"/>
                <a:gd name="T6" fmla="*/ 69 w 87"/>
                <a:gd name="T7" fmla="*/ 95 h 102"/>
                <a:gd name="T8" fmla="*/ 87 w 87"/>
                <a:gd name="T9" fmla="*/ 86 h 102"/>
                <a:gd name="T10" fmla="*/ 79 w 87"/>
                <a:gd name="T11" fmla="*/ 89 h 102"/>
                <a:gd name="T12" fmla="*/ 16 w 87"/>
                <a:gd name="T13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2">
                  <a:moveTo>
                    <a:pt x="16" y="54"/>
                  </a:moveTo>
                  <a:cubicBezTo>
                    <a:pt x="10" y="34"/>
                    <a:pt x="18" y="13"/>
                    <a:pt x="33" y="0"/>
                  </a:cubicBezTo>
                  <a:cubicBezTo>
                    <a:pt x="11" y="11"/>
                    <a:pt x="0" y="36"/>
                    <a:pt x="7" y="60"/>
                  </a:cubicBezTo>
                  <a:cubicBezTo>
                    <a:pt x="14" y="87"/>
                    <a:pt x="42" y="102"/>
                    <a:pt x="69" y="95"/>
                  </a:cubicBezTo>
                  <a:cubicBezTo>
                    <a:pt x="76" y="93"/>
                    <a:pt x="82" y="90"/>
                    <a:pt x="87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52" y="97"/>
                    <a:pt x="24" y="81"/>
                    <a:pt x="16" y="54"/>
                  </a:cubicBezTo>
                  <a:close/>
                </a:path>
              </a:pathLst>
            </a:custGeom>
            <a:solidFill>
              <a:srgbClr val="B1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2" name="Freeform 143"/>
            <p:cNvSpPr/>
            <p:nvPr/>
          </p:nvSpPr>
          <p:spPr bwMode="auto">
            <a:xfrm>
              <a:off x="9250364" y="3125788"/>
              <a:ext cx="708025" cy="377825"/>
            </a:xfrm>
            <a:custGeom>
              <a:avLst/>
              <a:gdLst>
                <a:gd name="T0" fmla="*/ 20 w 167"/>
                <a:gd name="T1" fmla="*/ 26 h 89"/>
                <a:gd name="T2" fmla="*/ 151 w 167"/>
                <a:gd name="T3" fmla="*/ 86 h 89"/>
                <a:gd name="T4" fmla="*/ 160 w 167"/>
                <a:gd name="T5" fmla="*/ 67 h 89"/>
                <a:gd name="T6" fmla="*/ 20 w 167"/>
                <a:gd name="T7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9">
                  <a:moveTo>
                    <a:pt x="20" y="26"/>
                  </a:moveTo>
                  <a:cubicBezTo>
                    <a:pt x="41" y="52"/>
                    <a:pt x="81" y="40"/>
                    <a:pt x="151" y="86"/>
                  </a:cubicBezTo>
                  <a:cubicBezTo>
                    <a:pt x="159" y="89"/>
                    <a:pt x="167" y="81"/>
                    <a:pt x="160" y="67"/>
                  </a:cubicBezTo>
                  <a:cubicBezTo>
                    <a:pt x="129" y="9"/>
                    <a:pt x="0" y="0"/>
                    <a:pt x="20" y="26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3" name="Freeform 144"/>
            <p:cNvSpPr/>
            <p:nvPr/>
          </p:nvSpPr>
          <p:spPr bwMode="auto">
            <a:xfrm>
              <a:off x="9313864" y="3179763"/>
              <a:ext cx="627063" cy="323850"/>
            </a:xfrm>
            <a:custGeom>
              <a:avLst/>
              <a:gdLst>
                <a:gd name="T0" fmla="*/ 5 w 148"/>
                <a:gd name="T1" fmla="*/ 13 h 76"/>
                <a:gd name="T2" fmla="*/ 136 w 148"/>
                <a:gd name="T3" fmla="*/ 73 h 76"/>
                <a:gd name="T4" fmla="*/ 148 w 148"/>
                <a:gd name="T5" fmla="*/ 65 h 76"/>
                <a:gd name="T6" fmla="*/ 120 w 148"/>
                <a:gd name="T7" fmla="*/ 56 h 76"/>
                <a:gd name="T8" fmla="*/ 65 w 148"/>
                <a:gd name="T9" fmla="*/ 26 h 76"/>
                <a:gd name="T10" fmla="*/ 14 w 148"/>
                <a:gd name="T11" fmla="*/ 13 h 76"/>
                <a:gd name="T12" fmla="*/ 15 w 148"/>
                <a:gd name="T13" fmla="*/ 0 h 76"/>
                <a:gd name="T14" fmla="*/ 5 w 148"/>
                <a:gd name="T1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6">
                  <a:moveTo>
                    <a:pt x="5" y="13"/>
                  </a:moveTo>
                  <a:cubicBezTo>
                    <a:pt x="26" y="39"/>
                    <a:pt x="66" y="27"/>
                    <a:pt x="136" y="73"/>
                  </a:cubicBezTo>
                  <a:cubicBezTo>
                    <a:pt x="142" y="76"/>
                    <a:pt x="147" y="72"/>
                    <a:pt x="148" y="65"/>
                  </a:cubicBezTo>
                  <a:cubicBezTo>
                    <a:pt x="142" y="66"/>
                    <a:pt x="133" y="65"/>
                    <a:pt x="120" y="56"/>
                  </a:cubicBezTo>
                  <a:cubicBezTo>
                    <a:pt x="99" y="42"/>
                    <a:pt x="91" y="34"/>
                    <a:pt x="65" y="26"/>
                  </a:cubicBezTo>
                  <a:cubicBezTo>
                    <a:pt x="39" y="17"/>
                    <a:pt x="21" y="19"/>
                    <a:pt x="14" y="13"/>
                  </a:cubicBezTo>
                  <a:cubicBezTo>
                    <a:pt x="11" y="10"/>
                    <a:pt x="12" y="5"/>
                    <a:pt x="15" y="0"/>
                  </a:cubicBezTo>
                  <a:cubicBezTo>
                    <a:pt x="5" y="2"/>
                    <a:pt x="0" y="6"/>
                    <a:pt x="5" y="13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Freeform 145"/>
            <p:cNvSpPr/>
            <p:nvPr/>
          </p:nvSpPr>
          <p:spPr bwMode="auto">
            <a:xfrm>
              <a:off x="9309101" y="3524250"/>
              <a:ext cx="674688" cy="319088"/>
            </a:xfrm>
            <a:custGeom>
              <a:avLst/>
              <a:gdLst>
                <a:gd name="T0" fmla="*/ 20 w 159"/>
                <a:gd name="T1" fmla="*/ 5 h 75"/>
                <a:gd name="T2" fmla="*/ 0 w 159"/>
                <a:gd name="T3" fmla="*/ 0 h 75"/>
                <a:gd name="T4" fmla="*/ 10 w 159"/>
                <a:gd name="T5" fmla="*/ 11 h 75"/>
                <a:gd name="T6" fmla="*/ 22 w 159"/>
                <a:gd name="T7" fmla="*/ 21 h 75"/>
                <a:gd name="T8" fmla="*/ 76 w 159"/>
                <a:gd name="T9" fmla="*/ 52 h 75"/>
                <a:gd name="T10" fmla="*/ 129 w 159"/>
                <a:gd name="T11" fmla="*/ 69 h 75"/>
                <a:gd name="T12" fmla="*/ 152 w 159"/>
                <a:gd name="T13" fmla="*/ 73 h 75"/>
                <a:gd name="T14" fmla="*/ 156 w 159"/>
                <a:gd name="T15" fmla="*/ 54 h 75"/>
                <a:gd name="T16" fmla="*/ 153 w 159"/>
                <a:gd name="T17" fmla="*/ 48 h 75"/>
                <a:gd name="T18" fmla="*/ 149 w 159"/>
                <a:gd name="T19" fmla="*/ 65 h 75"/>
                <a:gd name="T20" fmla="*/ 146 w 159"/>
                <a:gd name="T21" fmla="*/ 67 h 75"/>
                <a:gd name="T22" fmla="*/ 129 w 159"/>
                <a:gd name="T23" fmla="*/ 56 h 75"/>
                <a:gd name="T24" fmla="*/ 127 w 159"/>
                <a:gd name="T25" fmla="*/ 54 h 75"/>
                <a:gd name="T26" fmla="*/ 114 w 159"/>
                <a:gd name="T27" fmla="*/ 51 h 75"/>
                <a:gd name="T28" fmla="*/ 107 w 159"/>
                <a:gd name="T29" fmla="*/ 53 h 75"/>
                <a:gd name="T30" fmla="*/ 87 w 159"/>
                <a:gd name="T31" fmla="*/ 52 h 75"/>
                <a:gd name="T32" fmla="*/ 49 w 159"/>
                <a:gd name="T33" fmla="*/ 32 h 75"/>
                <a:gd name="T34" fmla="*/ 29 w 159"/>
                <a:gd name="T35" fmla="*/ 16 h 75"/>
                <a:gd name="T36" fmla="*/ 20 w 159"/>
                <a:gd name="T37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75">
                  <a:moveTo>
                    <a:pt x="20" y="5"/>
                  </a:moveTo>
                  <a:cubicBezTo>
                    <a:pt x="14" y="4"/>
                    <a:pt x="7" y="2"/>
                    <a:pt x="0" y="0"/>
                  </a:cubicBezTo>
                  <a:cubicBezTo>
                    <a:pt x="2" y="4"/>
                    <a:pt x="5" y="7"/>
                    <a:pt x="10" y="11"/>
                  </a:cubicBezTo>
                  <a:cubicBezTo>
                    <a:pt x="13" y="15"/>
                    <a:pt x="17" y="18"/>
                    <a:pt x="22" y="21"/>
                  </a:cubicBezTo>
                  <a:cubicBezTo>
                    <a:pt x="40" y="35"/>
                    <a:pt x="65" y="48"/>
                    <a:pt x="76" y="52"/>
                  </a:cubicBezTo>
                  <a:cubicBezTo>
                    <a:pt x="99" y="60"/>
                    <a:pt x="97" y="53"/>
                    <a:pt x="129" y="69"/>
                  </a:cubicBezTo>
                  <a:cubicBezTo>
                    <a:pt x="139" y="74"/>
                    <a:pt x="147" y="75"/>
                    <a:pt x="152" y="73"/>
                  </a:cubicBezTo>
                  <a:cubicBezTo>
                    <a:pt x="157" y="71"/>
                    <a:pt x="159" y="64"/>
                    <a:pt x="156" y="54"/>
                  </a:cubicBezTo>
                  <a:cubicBezTo>
                    <a:pt x="155" y="52"/>
                    <a:pt x="154" y="50"/>
                    <a:pt x="153" y="48"/>
                  </a:cubicBezTo>
                  <a:cubicBezTo>
                    <a:pt x="151" y="48"/>
                    <a:pt x="151" y="59"/>
                    <a:pt x="149" y="65"/>
                  </a:cubicBezTo>
                  <a:cubicBezTo>
                    <a:pt x="148" y="66"/>
                    <a:pt x="147" y="67"/>
                    <a:pt x="146" y="67"/>
                  </a:cubicBezTo>
                  <a:cubicBezTo>
                    <a:pt x="140" y="68"/>
                    <a:pt x="134" y="62"/>
                    <a:pt x="129" y="56"/>
                  </a:cubicBezTo>
                  <a:cubicBezTo>
                    <a:pt x="128" y="55"/>
                    <a:pt x="127" y="54"/>
                    <a:pt x="127" y="54"/>
                  </a:cubicBezTo>
                  <a:cubicBezTo>
                    <a:pt x="123" y="51"/>
                    <a:pt x="118" y="51"/>
                    <a:pt x="114" y="51"/>
                  </a:cubicBezTo>
                  <a:cubicBezTo>
                    <a:pt x="112" y="52"/>
                    <a:pt x="109" y="52"/>
                    <a:pt x="107" y="53"/>
                  </a:cubicBezTo>
                  <a:cubicBezTo>
                    <a:pt x="102" y="55"/>
                    <a:pt x="100" y="55"/>
                    <a:pt x="87" y="52"/>
                  </a:cubicBezTo>
                  <a:cubicBezTo>
                    <a:pt x="77" y="49"/>
                    <a:pt x="64" y="43"/>
                    <a:pt x="49" y="32"/>
                  </a:cubicBezTo>
                  <a:cubicBezTo>
                    <a:pt x="43" y="28"/>
                    <a:pt x="36" y="22"/>
                    <a:pt x="29" y="16"/>
                  </a:cubicBezTo>
                  <a:cubicBezTo>
                    <a:pt x="26" y="12"/>
                    <a:pt x="23" y="9"/>
                    <a:pt x="20" y="5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2" name="组合 2241"/>
          <p:cNvGrpSpPr/>
          <p:nvPr/>
        </p:nvGrpSpPr>
        <p:grpSpPr>
          <a:xfrm>
            <a:off x="5659799" y="5620544"/>
            <a:ext cx="1065213" cy="1017588"/>
            <a:chOff x="5770564" y="3036888"/>
            <a:chExt cx="1065213" cy="1017588"/>
          </a:xfrm>
        </p:grpSpPr>
        <p:sp>
          <p:nvSpPr>
            <p:cNvPr id="2175" name="Oval 146"/>
            <p:cNvSpPr>
              <a:spLocks noChangeArrowheads="1"/>
            </p:cNvSpPr>
            <p:nvPr/>
          </p:nvSpPr>
          <p:spPr bwMode="auto">
            <a:xfrm>
              <a:off x="5770564" y="3036888"/>
              <a:ext cx="1065213" cy="1017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147"/>
            <p:cNvSpPr/>
            <p:nvPr/>
          </p:nvSpPr>
          <p:spPr bwMode="auto">
            <a:xfrm>
              <a:off x="5770564" y="3036888"/>
              <a:ext cx="1004888" cy="925513"/>
            </a:xfrm>
            <a:custGeom>
              <a:avLst/>
              <a:gdLst>
                <a:gd name="T0" fmla="*/ 125 w 237"/>
                <a:gd name="T1" fmla="*/ 0 h 218"/>
                <a:gd name="T2" fmla="*/ 224 w 237"/>
                <a:gd name="T3" fmla="*/ 46 h 218"/>
                <a:gd name="T4" fmla="*/ 237 w 237"/>
                <a:gd name="T5" fmla="*/ 98 h 218"/>
                <a:gd name="T6" fmla="*/ 111 w 237"/>
                <a:gd name="T7" fmla="*/ 218 h 218"/>
                <a:gd name="T8" fmla="*/ 12 w 237"/>
                <a:gd name="T9" fmla="*/ 172 h 218"/>
                <a:gd name="T10" fmla="*/ 0 w 237"/>
                <a:gd name="T11" fmla="*/ 120 h 218"/>
                <a:gd name="T12" fmla="*/ 125 w 23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8">
                  <a:moveTo>
                    <a:pt x="125" y="0"/>
                  </a:moveTo>
                  <a:cubicBezTo>
                    <a:pt x="166" y="0"/>
                    <a:pt x="201" y="18"/>
                    <a:pt x="224" y="46"/>
                  </a:cubicBezTo>
                  <a:cubicBezTo>
                    <a:pt x="232" y="62"/>
                    <a:pt x="237" y="80"/>
                    <a:pt x="237" y="98"/>
                  </a:cubicBezTo>
                  <a:cubicBezTo>
                    <a:pt x="237" y="165"/>
                    <a:pt x="180" y="218"/>
                    <a:pt x="111" y="218"/>
                  </a:cubicBezTo>
                  <a:cubicBezTo>
                    <a:pt x="71" y="218"/>
                    <a:pt x="35" y="200"/>
                    <a:pt x="12" y="172"/>
                  </a:cubicBezTo>
                  <a:cubicBezTo>
                    <a:pt x="4" y="156"/>
                    <a:pt x="0" y="139"/>
                    <a:pt x="0" y="120"/>
                  </a:cubicBezTo>
                  <a:cubicBezTo>
                    <a:pt x="0" y="54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7" name="Freeform 148"/>
            <p:cNvSpPr/>
            <p:nvPr/>
          </p:nvSpPr>
          <p:spPr bwMode="auto">
            <a:xfrm>
              <a:off x="6275389" y="3179763"/>
              <a:ext cx="398463" cy="587375"/>
            </a:xfrm>
            <a:custGeom>
              <a:avLst/>
              <a:gdLst>
                <a:gd name="T0" fmla="*/ 16 w 94"/>
                <a:gd name="T1" fmla="*/ 3 h 138"/>
                <a:gd name="T2" fmla="*/ 43 w 94"/>
                <a:gd name="T3" fmla="*/ 3 h 138"/>
                <a:gd name="T4" fmla="*/ 92 w 94"/>
                <a:gd name="T5" fmla="*/ 23 h 138"/>
                <a:gd name="T6" fmla="*/ 81 w 94"/>
                <a:gd name="T7" fmla="*/ 52 h 138"/>
                <a:gd name="T8" fmla="*/ 76 w 94"/>
                <a:gd name="T9" fmla="*/ 75 h 138"/>
                <a:gd name="T10" fmla="*/ 61 w 94"/>
                <a:gd name="T11" fmla="*/ 108 h 138"/>
                <a:gd name="T12" fmla="*/ 51 w 94"/>
                <a:gd name="T13" fmla="*/ 90 h 138"/>
                <a:gd name="T14" fmla="*/ 34 w 94"/>
                <a:gd name="T15" fmla="*/ 61 h 138"/>
                <a:gd name="T16" fmla="*/ 24 w 94"/>
                <a:gd name="T17" fmla="*/ 36 h 138"/>
                <a:gd name="T18" fmla="*/ 16 w 94"/>
                <a:gd name="T1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8">
                  <a:moveTo>
                    <a:pt x="16" y="3"/>
                  </a:moveTo>
                  <a:cubicBezTo>
                    <a:pt x="21" y="3"/>
                    <a:pt x="20" y="7"/>
                    <a:pt x="43" y="3"/>
                  </a:cubicBezTo>
                  <a:cubicBezTo>
                    <a:pt x="61" y="0"/>
                    <a:pt x="86" y="1"/>
                    <a:pt x="92" y="23"/>
                  </a:cubicBezTo>
                  <a:cubicBezTo>
                    <a:pt x="94" y="34"/>
                    <a:pt x="83" y="32"/>
                    <a:pt x="81" y="52"/>
                  </a:cubicBezTo>
                  <a:cubicBezTo>
                    <a:pt x="80" y="67"/>
                    <a:pt x="74" y="49"/>
                    <a:pt x="76" y="75"/>
                  </a:cubicBezTo>
                  <a:cubicBezTo>
                    <a:pt x="78" y="87"/>
                    <a:pt x="63" y="70"/>
                    <a:pt x="61" y="108"/>
                  </a:cubicBezTo>
                  <a:cubicBezTo>
                    <a:pt x="59" y="138"/>
                    <a:pt x="35" y="106"/>
                    <a:pt x="51" y="90"/>
                  </a:cubicBezTo>
                  <a:cubicBezTo>
                    <a:pt x="76" y="66"/>
                    <a:pt x="40" y="69"/>
                    <a:pt x="34" y="61"/>
                  </a:cubicBezTo>
                  <a:cubicBezTo>
                    <a:pt x="29" y="52"/>
                    <a:pt x="44" y="42"/>
                    <a:pt x="24" y="36"/>
                  </a:cubicBezTo>
                  <a:cubicBezTo>
                    <a:pt x="10" y="32"/>
                    <a:pt x="0" y="12"/>
                    <a:pt x="16" y="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Oval 149"/>
            <p:cNvSpPr>
              <a:spLocks noChangeArrowheads="1"/>
            </p:cNvSpPr>
            <p:nvPr/>
          </p:nvSpPr>
          <p:spPr bwMode="auto">
            <a:xfrm>
              <a:off x="6410326" y="3219450"/>
              <a:ext cx="195263" cy="1952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Oval 150"/>
            <p:cNvSpPr>
              <a:spLocks noChangeArrowheads="1"/>
            </p:cNvSpPr>
            <p:nvPr/>
          </p:nvSpPr>
          <p:spPr bwMode="auto">
            <a:xfrm>
              <a:off x="6465889" y="3244850"/>
              <a:ext cx="84138" cy="666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Oval 151"/>
            <p:cNvSpPr>
              <a:spLocks noChangeArrowheads="1"/>
            </p:cNvSpPr>
            <p:nvPr/>
          </p:nvSpPr>
          <p:spPr bwMode="auto">
            <a:xfrm>
              <a:off x="6083301" y="3770313"/>
              <a:ext cx="131763" cy="1317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Oval 152"/>
            <p:cNvSpPr>
              <a:spLocks noChangeArrowheads="1"/>
            </p:cNvSpPr>
            <p:nvPr/>
          </p:nvSpPr>
          <p:spPr bwMode="auto">
            <a:xfrm>
              <a:off x="6121401" y="3787775"/>
              <a:ext cx="55563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Oval 153"/>
            <p:cNvSpPr>
              <a:spLocks noChangeArrowheads="1"/>
            </p:cNvSpPr>
            <p:nvPr/>
          </p:nvSpPr>
          <p:spPr bwMode="auto">
            <a:xfrm>
              <a:off x="5816601" y="3519488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Oval 154"/>
            <p:cNvSpPr>
              <a:spLocks noChangeArrowheads="1"/>
            </p:cNvSpPr>
            <p:nvPr/>
          </p:nvSpPr>
          <p:spPr bwMode="auto">
            <a:xfrm>
              <a:off x="5859464" y="3541713"/>
              <a:ext cx="66675" cy="555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Oval 155"/>
            <p:cNvSpPr>
              <a:spLocks noChangeArrowheads="1"/>
            </p:cNvSpPr>
            <p:nvPr/>
          </p:nvSpPr>
          <p:spPr bwMode="auto">
            <a:xfrm>
              <a:off x="5973764" y="3065463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Oval 156"/>
            <p:cNvSpPr>
              <a:spLocks noChangeArrowheads="1"/>
            </p:cNvSpPr>
            <p:nvPr/>
          </p:nvSpPr>
          <p:spPr bwMode="auto">
            <a:xfrm>
              <a:off x="6019801" y="3087688"/>
              <a:ext cx="68263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Oval 157"/>
            <p:cNvSpPr>
              <a:spLocks noChangeArrowheads="1"/>
            </p:cNvSpPr>
            <p:nvPr/>
          </p:nvSpPr>
          <p:spPr bwMode="auto">
            <a:xfrm>
              <a:off x="6169026" y="3405188"/>
              <a:ext cx="157163" cy="1619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Oval 158"/>
            <p:cNvSpPr>
              <a:spLocks noChangeArrowheads="1"/>
            </p:cNvSpPr>
            <p:nvPr/>
          </p:nvSpPr>
          <p:spPr bwMode="auto">
            <a:xfrm>
              <a:off x="6211889" y="3427413"/>
              <a:ext cx="66675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Oval 159"/>
            <p:cNvSpPr>
              <a:spLocks noChangeArrowheads="1"/>
            </p:cNvSpPr>
            <p:nvPr/>
          </p:nvSpPr>
          <p:spPr bwMode="auto">
            <a:xfrm>
              <a:off x="6584951" y="3584575"/>
              <a:ext cx="134938" cy="1397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9" name="Oval 160"/>
            <p:cNvSpPr>
              <a:spLocks noChangeArrowheads="1"/>
            </p:cNvSpPr>
            <p:nvPr/>
          </p:nvSpPr>
          <p:spPr bwMode="auto">
            <a:xfrm>
              <a:off x="6623051" y="3600450"/>
              <a:ext cx="58738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0" name="Oval 161"/>
            <p:cNvSpPr>
              <a:spLocks noChangeArrowheads="1"/>
            </p:cNvSpPr>
            <p:nvPr/>
          </p:nvSpPr>
          <p:spPr bwMode="auto">
            <a:xfrm>
              <a:off x="6346826" y="3040063"/>
              <a:ext cx="127000" cy="1270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Oval 162"/>
            <p:cNvSpPr>
              <a:spLocks noChangeArrowheads="1"/>
            </p:cNvSpPr>
            <p:nvPr/>
          </p:nvSpPr>
          <p:spPr bwMode="auto">
            <a:xfrm>
              <a:off x="6381751" y="3057525"/>
              <a:ext cx="58738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163"/>
            <p:cNvSpPr/>
            <p:nvPr/>
          </p:nvSpPr>
          <p:spPr bwMode="auto">
            <a:xfrm>
              <a:off x="5875339" y="3227388"/>
              <a:ext cx="450850" cy="585788"/>
            </a:xfrm>
            <a:custGeom>
              <a:avLst/>
              <a:gdLst>
                <a:gd name="T0" fmla="*/ 41 w 106"/>
                <a:gd name="T1" fmla="*/ 18 h 138"/>
                <a:gd name="T2" fmla="*/ 54 w 106"/>
                <a:gd name="T3" fmla="*/ 60 h 138"/>
                <a:gd name="T4" fmla="*/ 65 w 106"/>
                <a:gd name="T5" fmla="*/ 86 h 138"/>
                <a:gd name="T6" fmla="*/ 53 w 106"/>
                <a:gd name="T7" fmla="*/ 102 h 138"/>
                <a:gd name="T8" fmla="*/ 11 w 106"/>
                <a:gd name="T9" fmla="*/ 51 h 138"/>
                <a:gd name="T10" fmla="*/ 23 w 106"/>
                <a:gd name="T11" fmla="*/ 14 h 138"/>
                <a:gd name="T12" fmla="*/ 50 w 106"/>
                <a:gd name="T13" fmla="*/ 4 h 138"/>
                <a:gd name="T14" fmla="*/ 41 w 106"/>
                <a:gd name="T15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8">
                  <a:moveTo>
                    <a:pt x="41" y="18"/>
                  </a:moveTo>
                  <a:cubicBezTo>
                    <a:pt x="31" y="40"/>
                    <a:pt x="38" y="35"/>
                    <a:pt x="54" y="60"/>
                  </a:cubicBezTo>
                  <a:cubicBezTo>
                    <a:pt x="62" y="73"/>
                    <a:pt x="46" y="72"/>
                    <a:pt x="65" y="86"/>
                  </a:cubicBezTo>
                  <a:cubicBezTo>
                    <a:pt x="76" y="94"/>
                    <a:pt x="106" y="138"/>
                    <a:pt x="53" y="102"/>
                  </a:cubicBezTo>
                  <a:cubicBezTo>
                    <a:pt x="9" y="72"/>
                    <a:pt x="58" y="65"/>
                    <a:pt x="11" y="51"/>
                  </a:cubicBezTo>
                  <a:cubicBezTo>
                    <a:pt x="0" y="47"/>
                    <a:pt x="2" y="23"/>
                    <a:pt x="23" y="14"/>
                  </a:cubicBezTo>
                  <a:cubicBezTo>
                    <a:pt x="32" y="10"/>
                    <a:pt x="21" y="0"/>
                    <a:pt x="50" y="4"/>
                  </a:cubicBezTo>
                  <a:cubicBezTo>
                    <a:pt x="62" y="5"/>
                    <a:pt x="41" y="17"/>
                    <a:pt x="41" y="1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164"/>
            <p:cNvSpPr/>
            <p:nvPr/>
          </p:nvSpPr>
          <p:spPr bwMode="auto">
            <a:xfrm>
              <a:off x="6143626" y="3057525"/>
              <a:ext cx="190500" cy="292100"/>
            </a:xfrm>
            <a:custGeom>
              <a:avLst/>
              <a:gdLst>
                <a:gd name="T0" fmla="*/ 35 w 45"/>
                <a:gd name="T1" fmla="*/ 10 h 69"/>
                <a:gd name="T2" fmla="*/ 9 w 45"/>
                <a:gd name="T3" fmla="*/ 36 h 69"/>
                <a:gd name="T4" fmla="*/ 24 w 45"/>
                <a:gd name="T5" fmla="*/ 41 h 69"/>
                <a:gd name="T6" fmla="*/ 38 w 45"/>
                <a:gd name="T7" fmla="*/ 25 h 69"/>
                <a:gd name="T8" fmla="*/ 35 w 45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9">
                  <a:moveTo>
                    <a:pt x="35" y="10"/>
                  </a:moveTo>
                  <a:cubicBezTo>
                    <a:pt x="17" y="0"/>
                    <a:pt x="18" y="24"/>
                    <a:pt x="9" y="36"/>
                  </a:cubicBezTo>
                  <a:cubicBezTo>
                    <a:pt x="0" y="48"/>
                    <a:pt x="10" y="69"/>
                    <a:pt x="24" y="41"/>
                  </a:cubicBezTo>
                  <a:cubicBezTo>
                    <a:pt x="32" y="24"/>
                    <a:pt x="13" y="36"/>
                    <a:pt x="38" y="25"/>
                  </a:cubicBezTo>
                  <a:cubicBezTo>
                    <a:pt x="45" y="22"/>
                    <a:pt x="38" y="12"/>
                    <a:pt x="35" y="10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165"/>
            <p:cNvSpPr/>
            <p:nvPr/>
          </p:nvSpPr>
          <p:spPr bwMode="auto">
            <a:xfrm>
              <a:off x="6240464" y="3651250"/>
              <a:ext cx="374650" cy="293688"/>
            </a:xfrm>
            <a:custGeom>
              <a:avLst/>
              <a:gdLst>
                <a:gd name="T0" fmla="*/ 33 w 88"/>
                <a:gd name="T1" fmla="*/ 8 h 69"/>
                <a:gd name="T2" fmla="*/ 19 w 88"/>
                <a:gd name="T3" fmla="*/ 40 h 69"/>
                <a:gd name="T4" fmla="*/ 41 w 88"/>
                <a:gd name="T5" fmla="*/ 45 h 69"/>
                <a:gd name="T6" fmla="*/ 59 w 88"/>
                <a:gd name="T7" fmla="*/ 23 h 69"/>
                <a:gd name="T8" fmla="*/ 39 w 88"/>
                <a:gd name="T9" fmla="*/ 6 h 69"/>
                <a:gd name="T10" fmla="*/ 33 w 88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33" y="8"/>
                  </a:moveTo>
                  <a:cubicBezTo>
                    <a:pt x="12" y="21"/>
                    <a:pt x="34" y="33"/>
                    <a:pt x="19" y="40"/>
                  </a:cubicBezTo>
                  <a:cubicBezTo>
                    <a:pt x="0" y="49"/>
                    <a:pt x="15" y="69"/>
                    <a:pt x="41" y="45"/>
                  </a:cubicBezTo>
                  <a:cubicBezTo>
                    <a:pt x="48" y="38"/>
                    <a:pt x="88" y="33"/>
                    <a:pt x="59" y="23"/>
                  </a:cubicBezTo>
                  <a:cubicBezTo>
                    <a:pt x="44" y="18"/>
                    <a:pt x="39" y="31"/>
                    <a:pt x="39" y="6"/>
                  </a:cubicBezTo>
                  <a:cubicBezTo>
                    <a:pt x="39" y="0"/>
                    <a:pt x="34" y="8"/>
                    <a:pt x="33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166"/>
            <p:cNvSpPr/>
            <p:nvPr/>
          </p:nvSpPr>
          <p:spPr bwMode="auto">
            <a:xfrm>
              <a:off x="5816601" y="3686175"/>
              <a:ext cx="288925" cy="147638"/>
            </a:xfrm>
            <a:custGeom>
              <a:avLst/>
              <a:gdLst>
                <a:gd name="T0" fmla="*/ 45 w 68"/>
                <a:gd name="T1" fmla="*/ 8 h 35"/>
                <a:gd name="T2" fmla="*/ 23 w 68"/>
                <a:gd name="T3" fmla="*/ 27 h 35"/>
                <a:gd name="T4" fmla="*/ 55 w 68"/>
                <a:gd name="T5" fmla="*/ 20 h 35"/>
                <a:gd name="T6" fmla="*/ 47 w 68"/>
                <a:gd name="T7" fmla="*/ 8 h 35"/>
                <a:gd name="T8" fmla="*/ 45 w 6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45" y="8"/>
                  </a:moveTo>
                  <a:cubicBezTo>
                    <a:pt x="35" y="6"/>
                    <a:pt x="0" y="12"/>
                    <a:pt x="23" y="27"/>
                  </a:cubicBezTo>
                  <a:cubicBezTo>
                    <a:pt x="35" y="35"/>
                    <a:pt x="38" y="14"/>
                    <a:pt x="55" y="20"/>
                  </a:cubicBezTo>
                  <a:cubicBezTo>
                    <a:pt x="68" y="25"/>
                    <a:pt x="66" y="0"/>
                    <a:pt x="47" y="8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7" name="组合 2246"/>
          <p:cNvGrpSpPr/>
          <p:nvPr/>
        </p:nvGrpSpPr>
        <p:grpSpPr>
          <a:xfrm>
            <a:off x="7250433" y="57466"/>
            <a:ext cx="908050" cy="1163637"/>
            <a:chOff x="7277101" y="433388"/>
            <a:chExt cx="908050" cy="1163637"/>
          </a:xfrm>
        </p:grpSpPr>
        <p:sp>
          <p:nvSpPr>
            <p:cNvPr id="2196" name="Freeform 167"/>
            <p:cNvSpPr/>
            <p:nvPr/>
          </p:nvSpPr>
          <p:spPr bwMode="auto">
            <a:xfrm>
              <a:off x="7277101" y="1181100"/>
              <a:ext cx="325438" cy="415925"/>
            </a:xfrm>
            <a:custGeom>
              <a:avLst/>
              <a:gdLst>
                <a:gd name="T0" fmla="*/ 68 w 77"/>
                <a:gd name="T1" fmla="*/ 4 h 98"/>
                <a:gd name="T2" fmla="*/ 68 w 77"/>
                <a:gd name="T3" fmla="*/ 4 h 98"/>
                <a:gd name="T4" fmla="*/ 73 w 77"/>
                <a:gd name="T5" fmla="*/ 25 h 98"/>
                <a:gd name="T6" fmla="*/ 31 w 77"/>
                <a:gd name="T7" fmla="*/ 89 h 98"/>
                <a:gd name="T8" fmla="*/ 9 w 77"/>
                <a:gd name="T9" fmla="*/ 93 h 98"/>
                <a:gd name="T10" fmla="*/ 9 w 77"/>
                <a:gd name="T11" fmla="*/ 93 h 98"/>
                <a:gd name="T12" fmla="*/ 5 w 77"/>
                <a:gd name="T13" fmla="*/ 72 h 98"/>
                <a:gd name="T14" fmla="*/ 47 w 77"/>
                <a:gd name="T15" fmla="*/ 9 h 98"/>
                <a:gd name="T16" fmla="*/ 68 w 77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8"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75" y="9"/>
                    <a:pt x="77" y="18"/>
                    <a:pt x="73" y="25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6"/>
                    <a:pt x="16" y="98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2" y="89"/>
                    <a:pt x="0" y="79"/>
                    <a:pt x="5" y="7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2" y="2"/>
                    <a:pt x="61" y="0"/>
                    <a:pt x="68" y="4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Freeform 168"/>
            <p:cNvSpPr/>
            <p:nvPr/>
          </p:nvSpPr>
          <p:spPr bwMode="auto">
            <a:xfrm>
              <a:off x="7318376" y="433388"/>
              <a:ext cx="866775" cy="1014413"/>
            </a:xfrm>
            <a:custGeom>
              <a:avLst/>
              <a:gdLst>
                <a:gd name="T0" fmla="*/ 2 w 204"/>
                <a:gd name="T1" fmla="*/ 151 h 239"/>
                <a:gd name="T2" fmla="*/ 115 w 204"/>
                <a:gd name="T3" fmla="*/ 221 h 239"/>
                <a:gd name="T4" fmla="*/ 203 w 204"/>
                <a:gd name="T5" fmla="*/ 56 h 239"/>
                <a:gd name="T6" fmla="*/ 120 w 204"/>
                <a:gd name="T7" fmla="*/ 4 h 239"/>
                <a:gd name="T8" fmla="*/ 2 w 204"/>
                <a:gd name="T9" fmla="*/ 15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39">
                  <a:moveTo>
                    <a:pt x="2" y="151"/>
                  </a:moveTo>
                  <a:cubicBezTo>
                    <a:pt x="0" y="173"/>
                    <a:pt x="97" y="239"/>
                    <a:pt x="115" y="221"/>
                  </a:cubicBezTo>
                  <a:cubicBezTo>
                    <a:pt x="129" y="206"/>
                    <a:pt x="204" y="81"/>
                    <a:pt x="203" y="56"/>
                  </a:cubicBezTo>
                  <a:cubicBezTo>
                    <a:pt x="201" y="31"/>
                    <a:pt x="130" y="0"/>
                    <a:pt x="120" y="4"/>
                  </a:cubicBezTo>
                  <a:cubicBezTo>
                    <a:pt x="88" y="18"/>
                    <a:pt x="4" y="135"/>
                    <a:pt x="2" y="151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Freeform 169"/>
            <p:cNvSpPr/>
            <p:nvPr/>
          </p:nvSpPr>
          <p:spPr bwMode="auto">
            <a:xfrm>
              <a:off x="7318376" y="993775"/>
              <a:ext cx="547688" cy="454025"/>
            </a:xfrm>
            <a:custGeom>
              <a:avLst/>
              <a:gdLst>
                <a:gd name="T0" fmla="*/ 2 w 129"/>
                <a:gd name="T1" fmla="*/ 19 h 107"/>
                <a:gd name="T2" fmla="*/ 115 w 129"/>
                <a:gd name="T3" fmla="*/ 89 h 107"/>
                <a:gd name="T4" fmla="*/ 129 w 129"/>
                <a:gd name="T5" fmla="*/ 70 h 107"/>
                <a:gd name="T6" fmla="*/ 92 w 129"/>
                <a:gd name="T7" fmla="*/ 86 h 107"/>
                <a:gd name="T8" fmla="*/ 50 w 129"/>
                <a:gd name="T9" fmla="*/ 65 h 107"/>
                <a:gd name="T10" fmla="*/ 7 w 129"/>
                <a:gd name="T11" fmla="*/ 24 h 107"/>
                <a:gd name="T12" fmla="*/ 11 w 129"/>
                <a:gd name="T13" fmla="*/ 0 h 107"/>
                <a:gd name="T14" fmla="*/ 2 w 129"/>
                <a:gd name="T15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2" y="19"/>
                  </a:moveTo>
                  <a:cubicBezTo>
                    <a:pt x="0" y="41"/>
                    <a:pt x="97" y="107"/>
                    <a:pt x="115" y="89"/>
                  </a:cubicBezTo>
                  <a:cubicBezTo>
                    <a:pt x="118" y="86"/>
                    <a:pt x="123" y="79"/>
                    <a:pt x="129" y="70"/>
                  </a:cubicBezTo>
                  <a:cubicBezTo>
                    <a:pt x="118" y="83"/>
                    <a:pt x="110" y="95"/>
                    <a:pt x="92" y="86"/>
                  </a:cubicBezTo>
                  <a:cubicBezTo>
                    <a:pt x="85" y="82"/>
                    <a:pt x="66" y="75"/>
                    <a:pt x="50" y="65"/>
                  </a:cubicBezTo>
                  <a:cubicBezTo>
                    <a:pt x="28" y="51"/>
                    <a:pt x="9" y="33"/>
                    <a:pt x="7" y="24"/>
                  </a:cubicBezTo>
                  <a:cubicBezTo>
                    <a:pt x="2" y="9"/>
                    <a:pt x="11" y="6"/>
                    <a:pt x="11" y="0"/>
                  </a:cubicBezTo>
                  <a:cubicBezTo>
                    <a:pt x="6" y="9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75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170"/>
            <p:cNvSpPr/>
            <p:nvPr/>
          </p:nvSpPr>
          <p:spPr bwMode="auto">
            <a:xfrm>
              <a:off x="7670801" y="674688"/>
              <a:ext cx="420688" cy="595313"/>
            </a:xfrm>
            <a:custGeom>
              <a:avLst/>
              <a:gdLst>
                <a:gd name="T0" fmla="*/ 71 w 99"/>
                <a:gd name="T1" fmla="*/ 1 h 140"/>
                <a:gd name="T2" fmla="*/ 1 w 99"/>
                <a:gd name="T3" fmla="*/ 124 h 140"/>
                <a:gd name="T4" fmla="*/ 24 w 99"/>
                <a:gd name="T5" fmla="*/ 133 h 140"/>
                <a:gd name="T6" fmla="*/ 90 w 99"/>
                <a:gd name="T7" fmla="*/ 9 h 140"/>
                <a:gd name="T8" fmla="*/ 71 w 99"/>
                <a:gd name="T9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0">
                  <a:moveTo>
                    <a:pt x="71" y="1"/>
                  </a:moveTo>
                  <a:cubicBezTo>
                    <a:pt x="64" y="10"/>
                    <a:pt x="0" y="114"/>
                    <a:pt x="1" y="124"/>
                  </a:cubicBezTo>
                  <a:cubicBezTo>
                    <a:pt x="3" y="134"/>
                    <a:pt x="17" y="140"/>
                    <a:pt x="24" y="133"/>
                  </a:cubicBezTo>
                  <a:cubicBezTo>
                    <a:pt x="31" y="126"/>
                    <a:pt x="99" y="18"/>
                    <a:pt x="90" y="9"/>
                  </a:cubicBezTo>
                  <a:cubicBezTo>
                    <a:pt x="81" y="0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171"/>
            <p:cNvSpPr/>
            <p:nvPr/>
          </p:nvSpPr>
          <p:spPr bwMode="auto">
            <a:xfrm>
              <a:off x="7432676" y="569913"/>
              <a:ext cx="458788" cy="563563"/>
            </a:xfrm>
            <a:custGeom>
              <a:avLst/>
              <a:gdLst>
                <a:gd name="T0" fmla="*/ 81 w 108"/>
                <a:gd name="T1" fmla="*/ 0 h 133"/>
                <a:gd name="T2" fmla="*/ 1 w 108"/>
                <a:gd name="T3" fmla="*/ 116 h 133"/>
                <a:gd name="T4" fmla="*/ 22 w 108"/>
                <a:gd name="T5" fmla="*/ 127 h 133"/>
                <a:gd name="T6" fmla="*/ 100 w 108"/>
                <a:gd name="T7" fmla="*/ 10 h 133"/>
                <a:gd name="T8" fmla="*/ 81 w 10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3">
                  <a:moveTo>
                    <a:pt x="81" y="0"/>
                  </a:moveTo>
                  <a:cubicBezTo>
                    <a:pt x="74" y="8"/>
                    <a:pt x="0" y="106"/>
                    <a:pt x="1" y="116"/>
                  </a:cubicBezTo>
                  <a:cubicBezTo>
                    <a:pt x="1" y="126"/>
                    <a:pt x="14" y="133"/>
                    <a:pt x="22" y="127"/>
                  </a:cubicBezTo>
                  <a:cubicBezTo>
                    <a:pt x="30" y="121"/>
                    <a:pt x="108" y="20"/>
                    <a:pt x="100" y="10"/>
                  </a:cubicBezTo>
                  <a:cubicBezTo>
                    <a:pt x="92" y="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Freeform 172"/>
            <p:cNvSpPr/>
            <p:nvPr/>
          </p:nvSpPr>
          <p:spPr bwMode="auto">
            <a:xfrm>
              <a:off x="7493001" y="433388"/>
              <a:ext cx="687388" cy="606425"/>
            </a:xfrm>
            <a:custGeom>
              <a:avLst/>
              <a:gdLst>
                <a:gd name="T0" fmla="*/ 129 w 162"/>
                <a:gd name="T1" fmla="*/ 133 h 143"/>
                <a:gd name="T2" fmla="*/ 162 w 162"/>
                <a:gd name="T3" fmla="*/ 56 h 143"/>
                <a:gd name="T4" fmla="*/ 79 w 162"/>
                <a:gd name="T5" fmla="*/ 4 h 143"/>
                <a:gd name="T6" fmla="*/ 8 w 162"/>
                <a:gd name="T7" fmla="*/ 78 h 143"/>
                <a:gd name="T8" fmla="*/ 12 w 162"/>
                <a:gd name="T9" fmla="*/ 79 h 143"/>
                <a:gd name="T10" fmla="*/ 59 w 162"/>
                <a:gd name="T11" fmla="*/ 54 h 143"/>
                <a:gd name="T12" fmla="*/ 28 w 162"/>
                <a:gd name="T13" fmla="*/ 115 h 143"/>
                <a:gd name="T14" fmla="*/ 53 w 162"/>
                <a:gd name="T15" fmla="*/ 124 h 143"/>
                <a:gd name="T16" fmla="*/ 88 w 162"/>
                <a:gd name="T17" fmla="*/ 101 h 143"/>
                <a:gd name="T18" fmla="*/ 83 w 162"/>
                <a:gd name="T19" fmla="*/ 136 h 143"/>
                <a:gd name="T20" fmla="*/ 114 w 162"/>
                <a:gd name="T21" fmla="*/ 116 h 143"/>
                <a:gd name="T22" fmla="*/ 120 w 162"/>
                <a:gd name="T23" fmla="*/ 130 h 143"/>
                <a:gd name="T24" fmla="*/ 129 w 162"/>
                <a:gd name="T25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3">
                  <a:moveTo>
                    <a:pt x="129" y="133"/>
                  </a:moveTo>
                  <a:cubicBezTo>
                    <a:pt x="139" y="134"/>
                    <a:pt x="162" y="67"/>
                    <a:pt x="162" y="56"/>
                  </a:cubicBezTo>
                  <a:cubicBezTo>
                    <a:pt x="160" y="31"/>
                    <a:pt x="89" y="0"/>
                    <a:pt x="79" y="4"/>
                  </a:cubicBezTo>
                  <a:cubicBezTo>
                    <a:pt x="63" y="11"/>
                    <a:pt x="0" y="72"/>
                    <a:pt x="8" y="78"/>
                  </a:cubicBezTo>
                  <a:cubicBezTo>
                    <a:pt x="9" y="79"/>
                    <a:pt x="10" y="79"/>
                    <a:pt x="12" y="79"/>
                  </a:cubicBezTo>
                  <a:cubicBezTo>
                    <a:pt x="27" y="76"/>
                    <a:pt x="59" y="47"/>
                    <a:pt x="59" y="54"/>
                  </a:cubicBezTo>
                  <a:cubicBezTo>
                    <a:pt x="59" y="61"/>
                    <a:pt x="32" y="88"/>
                    <a:pt x="28" y="115"/>
                  </a:cubicBezTo>
                  <a:cubicBezTo>
                    <a:pt x="24" y="141"/>
                    <a:pt x="41" y="140"/>
                    <a:pt x="53" y="124"/>
                  </a:cubicBezTo>
                  <a:cubicBezTo>
                    <a:pt x="66" y="109"/>
                    <a:pt x="87" y="91"/>
                    <a:pt x="88" y="101"/>
                  </a:cubicBezTo>
                  <a:cubicBezTo>
                    <a:pt x="88" y="111"/>
                    <a:pt x="63" y="143"/>
                    <a:pt x="83" y="136"/>
                  </a:cubicBezTo>
                  <a:cubicBezTo>
                    <a:pt x="103" y="129"/>
                    <a:pt x="107" y="118"/>
                    <a:pt x="114" y="116"/>
                  </a:cubicBezTo>
                  <a:cubicBezTo>
                    <a:pt x="121" y="114"/>
                    <a:pt x="112" y="125"/>
                    <a:pt x="120" y="130"/>
                  </a:cubicBezTo>
                  <a:cubicBezTo>
                    <a:pt x="123" y="131"/>
                    <a:pt x="126" y="132"/>
                    <a:pt x="129" y="133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Freeform 173"/>
            <p:cNvSpPr/>
            <p:nvPr/>
          </p:nvSpPr>
          <p:spPr bwMode="auto">
            <a:xfrm>
              <a:off x="7637464" y="636588"/>
              <a:ext cx="177800" cy="407988"/>
            </a:xfrm>
            <a:custGeom>
              <a:avLst/>
              <a:gdLst>
                <a:gd name="T0" fmla="*/ 2 w 42"/>
                <a:gd name="T1" fmla="*/ 64 h 96"/>
                <a:gd name="T2" fmla="*/ 18 w 42"/>
                <a:gd name="T3" fmla="*/ 67 h 96"/>
                <a:gd name="T4" fmla="*/ 27 w 42"/>
                <a:gd name="T5" fmla="*/ 28 h 96"/>
                <a:gd name="T6" fmla="*/ 41 w 42"/>
                <a:gd name="T7" fmla="*/ 1 h 96"/>
                <a:gd name="T8" fmla="*/ 2 w 42"/>
                <a:gd name="T9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6">
                  <a:moveTo>
                    <a:pt x="2" y="64"/>
                  </a:moveTo>
                  <a:cubicBezTo>
                    <a:pt x="0" y="96"/>
                    <a:pt x="20" y="72"/>
                    <a:pt x="18" y="67"/>
                  </a:cubicBezTo>
                  <a:cubicBezTo>
                    <a:pt x="16" y="62"/>
                    <a:pt x="19" y="46"/>
                    <a:pt x="27" y="28"/>
                  </a:cubicBezTo>
                  <a:cubicBezTo>
                    <a:pt x="36" y="9"/>
                    <a:pt x="42" y="0"/>
                    <a:pt x="41" y="1"/>
                  </a:cubicBezTo>
                  <a:cubicBezTo>
                    <a:pt x="28" y="16"/>
                    <a:pt x="3" y="46"/>
                    <a:pt x="2" y="64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Freeform 174"/>
            <p:cNvSpPr/>
            <p:nvPr/>
          </p:nvSpPr>
          <p:spPr bwMode="auto">
            <a:xfrm>
              <a:off x="7835901" y="836613"/>
              <a:ext cx="166688" cy="169863"/>
            </a:xfrm>
            <a:custGeom>
              <a:avLst/>
              <a:gdLst>
                <a:gd name="T0" fmla="*/ 27 w 39"/>
                <a:gd name="T1" fmla="*/ 10 h 40"/>
                <a:gd name="T2" fmla="*/ 3 w 39"/>
                <a:gd name="T3" fmla="*/ 31 h 40"/>
                <a:gd name="T4" fmla="*/ 8 w 39"/>
                <a:gd name="T5" fmla="*/ 36 h 40"/>
                <a:gd name="T6" fmla="*/ 32 w 39"/>
                <a:gd name="T7" fmla="*/ 14 h 40"/>
                <a:gd name="T8" fmla="*/ 37 w 39"/>
                <a:gd name="T9" fmla="*/ 2 h 40"/>
                <a:gd name="T10" fmla="*/ 27 w 39"/>
                <a:gd name="T1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7" y="10"/>
                  </a:moveTo>
                  <a:cubicBezTo>
                    <a:pt x="25" y="14"/>
                    <a:pt x="5" y="25"/>
                    <a:pt x="3" y="31"/>
                  </a:cubicBezTo>
                  <a:cubicBezTo>
                    <a:pt x="0" y="36"/>
                    <a:pt x="0" y="40"/>
                    <a:pt x="8" y="36"/>
                  </a:cubicBezTo>
                  <a:cubicBezTo>
                    <a:pt x="16" y="32"/>
                    <a:pt x="26" y="24"/>
                    <a:pt x="32" y="14"/>
                  </a:cubicBezTo>
                  <a:cubicBezTo>
                    <a:pt x="38" y="4"/>
                    <a:pt x="39" y="0"/>
                    <a:pt x="37" y="2"/>
                  </a:cubicBezTo>
                  <a:cubicBezTo>
                    <a:pt x="36" y="3"/>
                    <a:pt x="27" y="10"/>
                    <a:pt x="27" y="1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Freeform 175"/>
            <p:cNvSpPr/>
            <p:nvPr/>
          </p:nvSpPr>
          <p:spPr bwMode="auto">
            <a:xfrm>
              <a:off x="8035926" y="547688"/>
              <a:ext cx="131763" cy="407988"/>
            </a:xfrm>
            <a:custGeom>
              <a:avLst/>
              <a:gdLst>
                <a:gd name="T0" fmla="*/ 4 w 31"/>
                <a:gd name="T1" fmla="*/ 0 h 96"/>
                <a:gd name="T2" fmla="*/ 23 w 31"/>
                <a:gd name="T3" fmla="*/ 27 h 96"/>
                <a:gd name="T4" fmla="*/ 6 w 31"/>
                <a:gd name="T5" fmla="*/ 94 h 96"/>
                <a:gd name="T6" fmla="*/ 30 w 31"/>
                <a:gd name="T7" fmla="*/ 36 h 96"/>
                <a:gd name="T8" fmla="*/ 20 w 31"/>
                <a:gd name="T9" fmla="*/ 11 h 96"/>
                <a:gd name="T10" fmla="*/ 6 w 31"/>
                <a:gd name="T11" fmla="*/ 0 h 96"/>
                <a:gd name="T12" fmla="*/ 4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4" y="0"/>
                  </a:moveTo>
                  <a:cubicBezTo>
                    <a:pt x="0" y="3"/>
                    <a:pt x="20" y="8"/>
                    <a:pt x="23" y="27"/>
                  </a:cubicBezTo>
                  <a:cubicBezTo>
                    <a:pt x="25" y="47"/>
                    <a:pt x="5" y="96"/>
                    <a:pt x="6" y="94"/>
                  </a:cubicBezTo>
                  <a:cubicBezTo>
                    <a:pt x="7" y="93"/>
                    <a:pt x="29" y="47"/>
                    <a:pt x="30" y="36"/>
                  </a:cubicBezTo>
                  <a:cubicBezTo>
                    <a:pt x="31" y="25"/>
                    <a:pt x="26" y="16"/>
                    <a:pt x="20" y="11"/>
                  </a:cubicBezTo>
                  <a:cubicBezTo>
                    <a:pt x="14" y="5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Freeform 176"/>
            <p:cNvSpPr/>
            <p:nvPr/>
          </p:nvSpPr>
          <p:spPr bwMode="auto">
            <a:xfrm>
              <a:off x="7561264" y="454025"/>
              <a:ext cx="385763" cy="268288"/>
            </a:xfrm>
            <a:custGeom>
              <a:avLst/>
              <a:gdLst>
                <a:gd name="T0" fmla="*/ 59 w 91"/>
                <a:gd name="T1" fmla="*/ 5 h 63"/>
                <a:gd name="T2" fmla="*/ 3 w 91"/>
                <a:gd name="T3" fmla="*/ 59 h 63"/>
                <a:gd name="T4" fmla="*/ 35 w 91"/>
                <a:gd name="T5" fmla="*/ 46 h 63"/>
                <a:gd name="T6" fmla="*/ 38 w 91"/>
                <a:gd name="T7" fmla="*/ 33 h 63"/>
                <a:gd name="T8" fmla="*/ 69 w 91"/>
                <a:gd name="T9" fmla="*/ 8 h 63"/>
                <a:gd name="T10" fmla="*/ 86 w 91"/>
                <a:gd name="T11" fmla="*/ 7 h 63"/>
                <a:gd name="T12" fmla="*/ 68 w 91"/>
                <a:gd name="T13" fmla="*/ 1 h 63"/>
                <a:gd name="T14" fmla="*/ 59 w 91"/>
                <a:gd name="T1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3">
                  <a:moveTo>
                    <a:pt x="59" y="5"/>
                  </a:moveTo>
                  <a:cubicBezTo>
                    <a:pt x="45" y="16"/>
                    <a:pt x="6" y="56"/>
                    <a:pt x="3" y="59"/>
                  </a:cubicBezTo>
                  <a:cubicBezTo>
                    <a:pt x="0" y="63"/>
                    <a:pt x="36" y="50"/>
                    <a:pt x="35" y="46"/>
                  </a:cubicBezTo>
                  <a:cubicBezTo>
                    <a:pt x="35" y="42"/>
                    <a:pt x="29" y="42"/>
                    <a:pt x="38" y="33"/>
                  </a:cubicBezTo>
                  <a:cubicBezTo>
                    <a:pt x="47" y="25"/>
                    <a:pt x="59" y="9"/>
                    <a:pt x="69" y="8"/>
                  </a:cubicBezTo>
                  <a:cubicBezTo>
                    <a:pt x="79" y="6"/>
                    <a:pt x="91" y="9"/>
                    <a:pt x="86" y="7"/>
                  </a:cubicBezTo>
                  <a:cubicBezTo>
                    <a:pt x="83" y="4"/>
                    <a:pt x="74" y="1"/>
                    <a:pt x="68" y="1"/>
                  </a:cubicBezTo>
                  <a:cubicBezTo>
                    <a:pt x="64" y="0"/>
                    <a:pt x="62" y="2"/>
                    <a:pt x="59" y="5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50" name="组合 2249"/>
          <p:cNvGrpSpPr/>
          <p:nvPr/>
        </p:nvGrpSpPr>
        <p:grpSpPr>
          <a:xfrm>
            <a:off x="10981619" y="0"/>
            <a:ext cx="946150" cy="1693863"/>
            <a:chOff x="9228139" y="552450"/>
            <a:chExt cx="946150" cy="1693863"/>
          </a:xfrm>
        </p:grpSpPr>
        <p:sp>
          <p:nvSpPr>
            <p:cNvPr id="2206" name="Freeform 177"/>
            <p:cNvSpPr/>
            <p:nvPr/>
          </p:nvSpPr>
          <p:spPr bwMode="auto">
            <a:xfrm>
              <a:off x="9228139" y="1222375"/>
              <a:ext cx="395288" cy="1023938"/>
            </a:xfrm>
            <a:custGeom>
              <a:avLst/>
              <a:gdLst>
                <a:gd name="T0" fmla="*/ 30 w 249"/>
                <a:gd name="T1" fmla="*/ 645 h 645"/>
                <a:gd name="T2" fmla="*/ 0 w 249"/>
                <a:gd name="T3" fmla="*/ 634 h 645"/>
                <a:gd name="T4" fmla="*/ 217 w 249"/>
                <a:gd name="T5" fmla="*/ 0 h 645"/>
                <a:gd name="T6" fmla="*/ 249 w 249"/>
                <a:gd name="T7" fmla="*/ 11 h 645"/>
                <a:gd name="T8" fmla="*/ 30 w 249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645">
                  <a:moveTo>
                    <a:pt x="30" y="645"/>
                  </a:moveTo>
                  <a:lnTo>
                    <a:pt x="0" y="634"/>
                  </a:lnTo>
                  <a:lnTo>
                    <a:pt x="217" y="0"/>
                  </a:lnTo>
                  <a:lnTo>
                    <a:pt x="249" y="11"/>
                  </a:lnTo>
                  <a:lnTo>
                    <a:pt x="30" y="64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Freeform 178"/>
            <p:cNvSpPr/>
            <p:nvPr/>
          </p:nvSpPr>
          <p:spPr bwMode="auto">
            <a:xfrm>
              <a:off x="9250364" y="1257300"/>
              <a:ext cx="330200" cy="933450"/>
            </a:xfrm>
            <a:custGeom>
              <a:avLst/>
              <a:gdLst>
                <a:gd name="T0" fmla="*/ 5 w 208"/>
                <a:gd name="T1" fmla="*/ 588 h 588"/>
                <a:gd name="T2" fmla="*/ 0 w 208"/>
                <a:gd name="T3" fmla="*/ 588 h 588"/>
                <a:gd name="T4" fmla="*/ 203 w 208"/>
                <a:gd name="T5" fmla="*/ 0 h 588"/>
                <a:gd name="T6" fmla="*/ 208 w 208"/>
                <a:gd name="T7" fmla="*/ 0 h 588"/>
                <a:gd name="T8" fmla="*/ 5 w 208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88">
                  <a:moveTo>
                    <a:pt x="5" y="588"/>
                  </a:moveTo>
                  <a:lnTo>
                    <a:pt x="0" y="588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Freeform 179"/>
            <p:cNvSpPr/>
            <p:nvPr/>
          </p:nvSpPr>
          <p:spPr bwMode="auto">
            <a:xfrm>
              <a:off x="9296401" y="565150"/>
              <a:ext cx="839788" cy="839788"/>
            </a:xfrm>
            <a:custGeom>
              <a:avLst/>
              <a:gdLst>
                <a:gd name="T0" fmla="*/ 179 w 198"/>
                <a:gd name="T1" fmla="*/ 65 h 198"/>
                <a:gd name="T2" fmla="*/ 179 w 198"/>
                <a:gd name="T3" fmla="*/ 64 h 198"/>
                <a:gd name="T4" fmla="*/ 65 w 198"/>
                <a:gd name="T5" fmla="*/ 19 h 198"/>
                <a:gd name="T6" fmla="*/ 19 w 198"/>
                <a:gd name="T7" fmla="*/ 134 h 198"/>
                <a:gd name="T8" fmla="*/ 19 w 198"/>
                <a:gd name="T9" fmla="*/ 134 h 198"/>
                <a:gd name="T10" fmla="*/ 134 w 198"/>
                <a:gd name="T11" fmla="*/ 179 h 198"/>
                <a:gd name="T12" fmla="*/ 179 w 198"/>
                <a:gd name="T1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98">
                  <a:moveTo>
                    <a:pt x="179" y="65"/>
                  </a:moveTo>
                  <a:cubicBezTo>
                    <a:pt x="179" y="64"/>
                    <a:pt x="179" y="64"/>
                    <a:pt x="179" y="64"/>
                  </a:cubicBezTo>
                  <a:cubicBezTo>
                    <a:pt x="160" y="20"/>
                    <a:pt x="109" y="0"/>
                    <a:pt x="65" y="19"/>
                  </a:cubicBezTo>
                  <a:cubicBezTo>
                    <a:pt x="21" y="38"/>
                    <a:pt x="0" y="89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39" y="178"/>
                    <a:pt x="90" y="198"/>
                    <a:pt x="134" y="179"/>
                  </a:cubicBezTo>
                  <a:cubicBezTo>
                    <a:pt x="178" y="160"/>
                    <a:pt x="198" y="109"/>
                    <a:pt x="179" y="6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Freeform 180"/>
            <p:cNvSpPr/>
            <p:nvPr/>
          </p:nvSpPr>
          <p:spPr bwMode="auto">
            <a:xfrm>
              <a:off x="9313864" y="717550"/>
              <a:ext cx="730250" cy="687388"/>
            </a:xfrm>
            <a:custGeom>
              <a:avLst/>
              <a:gdLst>
                <a:gd name="T0" fmla="*/ 172 w 172"/>
                <a:gd name="T1" fmla="*/ 105 h 162"/>
                <a:gd name="T2" fmla="*/ 147 w 172"/>
                <a:gd name="T3" fmla="*/ 121 h 162"/>
                <a:gd name="T4" fmla="*/ 32 w 172"/>
                <a:gd name="T5" fmla="*/ 76 h 162"/>
                <a:gd name="T6" fmla="*/ 32 w 172"/>
                <a:gd name="T7" fmla="*/ 76 h 162"/>
                <a:gd name="T8" fmla="*/ 36 w 172"/>
                <a:gd name="T9" fmla="*/ 0 h 162"/>
                <a:gd name="T10" fmla="*/ 15 w 172"/>
                <a:gd name="T11" fmla="*/ 98 h 162"/>
                <a:gd name="T12" fmla="*/ 15 w 172"/>
                <a:gd name="T13" fmla="*/ 98 h 162"/>
                <a:gd name="T14" fmla="*/ 130 w 172"/>
                <a:gd name="T15" fmla="*/ 143 h 162"/>
                <a:gd name="T16" fmla="*/ 172 w 172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62">
                  <a:moveTo>
                    <a:pt x="172" y="105"/>
                  </a:moveTo>
                  <a:cubicBezTo>
                    <a:pt x="164" y="112"/>
                    <a:pt x="156" y="117"/>
                    <a:pt x="147" y="121"/>
                  </a:cubicBezTo>
                  <a:cubicBezTo>
                    <a:pt x="103" y="140"/>
                    <a:pt x="51" y="120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1" y="50"/>
                    <a:pt x="23" y="22"/>
                    <a:pt x="36" y="0"/>
                  </a:cubicBezTo>
                  <a:cubicBezTo>
                    <a:pt x="10" y="24"/>
                    <a:pt x="0" y="6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35" y="142"/>
                    <a:pt x="86" y="162"/>
                    <a:pt x="130" y="143"/>
                  </a:cubicBezTo>
                  <a:cubicBezTo>
                    <a:pt x="148" y="135"/>
                    <a:pt x="163" y="121"/>
                    <a:pt x="172" y="10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Freeform 181"/>
            <p:cNvSpPr/>
            <p:nvPr/>
          </p:nvSpPr>
          <p:spPr bwMode="auto">
            <a:xfrm>
              <a:off x="9380539" y="674688"/>
              <a:ext cx="649288" cy="709613"/>
            </a:xfrm>
            <a:custGeom>
              <a:avLst/>
              <a:gdLst>
                <a:gd name="T0" fmla="*/ 120 w 153"/>
                <a:gd name="T1" fmla="*/ 152 h 167"/>
                <a:gd name="T2" fmla="*/ 36 w 153"/>
                <a:gd name="T3" fmla="*/ 110 h 167"/>
                <a:gd name="T4" fmla="*/ 32 w 153"/>
                <a:gd name="T5" fmla="*/ 95 h 167"/>
                <a:gd name="T6" fmla="*/ 62 w 153"/>
                <a:gd name="T7" fmla="*/ 37 h 167"/>
                <a:gd name="T8" fmla="*/ 118 w 153"/>
                <a:gd name="T9" fmla="*/ 58 h 167"/>
                <a:gd name="T10" fmla="*/ 119 w 153"/>
                <a:gd name="T11" fmla="*/ 59 h 167"/>
                <a:gd name="T12" fmla="*/ 104 w 153"/>
                <a:gd name="T13" fmla="*/ 106 h 167"/>
                <a:gd name="T14" fmla="*/ 72 w 153"/>
                <a:gd name="T15" fmla="*/ 90 h 167"/>
                <a:gd name="T16" fmla="*/ 73 w 153"/>
                <a:gd name="T17" fmla="*/ 78 h 167"/>
                <a:gd name="T18" fmla="*/ 80 w 153"/>
                <a:gd name="T19" fmla="*/ 71 h 167"/>
                <a:gd name="T20" fmla="*/ 83 w 153"/>
                <a:gd name="T21" fmla="*/ 73 h 167"/>
                <a:gd name="T22" fmla="*/ 83 w 153"/>
                <a:gd name="T23" fmla="*/ 73 h 167"/>
                <a:gd name="T24" fmla="*/ 90 w 153"/>
                <a:gd name="T25" fmla="*/ 88 h 167"/>
                <a:gd name="T26" fmla="*/ 106 w 153"/>
                <a:gd name="T27" fmla="*/ 81 h 167"/>
                <a:gd name="T28" fmla="*/ 106 w 153"/>
                <a:gd name="T29" fmla="*/ 63 h 167"/>
                <a:gd name="T30" fmla="*/ 100 w 153"/>
                <a:gd name="T31" fmla="*/ 55 h 167"/>
                <a:gd name="T32" fmla="*/ 71 w 153"/>
                <a:gd name="T33" fmla="*/ 48 h 167"/>
                <a:gd name="T34" fmla="*/ 47 w 153"/>
                <a:gd name="T35" fmla="*/ 89 h 167"/>
                <a:gd name="T36" fmla="*/ 49 w 153"/>
                <a:gd name="T37" fmla="*/ 99 h 167"/>
                <a:gd name="T38" fmla="*/ 114 w 153"/>
                <a:gd name="T39" fmla="*/ 128 h 167"/>
                <a:gd name="T40" fmla="*/ 141 w 153"/>
                <a:gd name="T41" fmla="*/ 50 h 167"/>
                <a:gd name="T42" fmla="*/ 141 w 153"/>
                <a:gd name="T43" fmla="*/ 48 h 167"/>
                <a:gd name="T44" fmla="*/ 52 w 153"/>
                <a:gd name="T45" fmla="*/ 15 h 167"/>
                <a:gd name="T46" fmla="*/ 9 w 153"/>
                <a:gd name="T47" fmla="*/ 105 h 167"/>
                <a:gd name="T48" fmla="*/ 14 w 153"/>
                <a:gd name="T49" fmla="*/ 120 h 167"/>
                <a:gd name="T50" fmla="*/ 26 w 153"/>
                <a:gd name="T51" fmla="*/ 142 h 167"/>
                <a:gd name="T52" fmla="*/ 115 w 153"/>
                <a:gd name="T53" fmla="*/ 154 h 167"/>
                <a:gd name="T54" fmla="*/ 120 w 153"/>
                <a:gd name="T55" fmla="*/ 1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67">
                  <a:moveTo>
                    <a:pt x="120" y="152"/>
                  </a:moveTo>
                  <a:cubicBezTo>
                    <a:pt x="92" y="163"/>
                    <a:pt x="54" y="152"/>
                    <a:pt x="36" y="110"/>
                  </a:cubicBezTo>
                  <a:cubicBezTo>
                    <a:pt x="34" y="105"/>
                    <a:pt x="33" y="100"/>
                    <a:pt x="32" y="95"/>
                  </a:cubicBezTo>
                  <a:cubicBezTo>
                    <a:pt x="28" y="70"/>
                    <a:pt x="39" y="47"/>
                    <a:pt x="62" y="37"/>
                  </a:cubicBezTo>
                  <a:cubicBezTo>
                    <a:pt x="83" y="28"/>
                    <a:pt x="108" y="37"/>
                    <a:pt x="118" y="58"/>
                  </a:cubicBezTo>
                  <a:cubicBezTo>
                    <a:pt x="118" y="58"/>
                    <a:pt x="119" y="59"/>
                    <a:pt x="119" y="59"/>
                  </a:cubicBezTo>
                  <a:cubicBezTo>
                    <a:pt x="126" y="75"/>
                    <a:pt x="124" y="97"/>
                    <a:pt x="104" y="106"/>
                  </a:cubicBezTo>
                  <a:cubicBezTo>
                    <a:pt x="83" y="115"/>
                    <a:pt x="73" y="92"/>
                    <a:pt x="72" y="90"/>
                  </a:cubicBezTo>
                  <a:cubicBezTo>
                    <a:pt x="70" y="85"/>
                    <a:pt x="70" y="81"/>
                    <a:pt x="73" y="78"/>
                  </a:cubicBezTo>
                  <a:cubicBezTo>
                    <a:pt x="74" y="75"/>
                    <a:pt x="77" y="73"/>
                    <a:pt x="80" y="71"/>
                  </a:cubicBezTo>
                  <a:cubicBezTo>
                    <a:pt x="81" y="71"/>
                    <a:pt x="82" y="72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9"/>
                    <a:pt x="84" y="86"/>
                    <a:pt x="90" y="88"/>
                  </a:cubicBezTo>
                  <a:cubicBezTo>
                    <a:pt x="96" y="90"/>
                    <a:pt x="104" y="87"/>
                    <a:pt x="106" y="81"/>
                  </a:cubicBezTo>
                  <a:cubicBezTo>
                    <a:pt x="108" y="75"/>
                    <a:pt x="108" y="69"/>
                    <a:pt x="106" y="63"/>
                  </a:cubicBezTo>
                  <a:cubicBezTo>
                    <a:pt x="104" y="60"/>
                    <a:pt x="103" y="58"/>
                    <a:pt x="100" y="55"/>
                  </a:cubicBezTo>
                  <a:cubicBezTo>
                    <a:pt x="93" y="49"/>
                    <a:pt x="81" y="44"/>
                    <a:pt x="71" y="48"/>
                  </a:cubicBezTo>
                  <a:cubicBezTo>
                    <a:pt x="54" y="56"/>
                    <a:pt x="45" y="72"/>
                    <a:pt x="47" y="89"/>
                  </a:cubicBezTo>
                  <a:cubicBezTo>
                    <a:pt x="47" y="92"/>
                    <a:pt x="48" y="96"/>
                    <a:pt x="49" y="99"/>
                  </a:cubicBezTo>
                  <a:cubicBezTo>
                    <a:pt x="60" y="123"/>
                    <a:pt x="85" y="140"/>
                    <a:pt x="114" y="128"/>
                  </a:cubicBezTo>
                  <a:cubicBezTo>
                    <a:pt x="147" y="113"/>
                    <a:pt x="153" y="77"/>
                    <a:pt x="141" y="50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25" y="15"/>
                    <a:pt x="86" y="0"/>
                    <a:pt x="52" y="15"/>
                  </a:cubicBezTo>
                  <a:cubicBezTo>
                    <a:pt x="17" y="30"/>
                    <a:pt x="0" y="67"/>
                    <a:pt x="9" y="105"/>
                  </a:cubicBezTo>
                  <a:cubicBezTo>
                    <a:pt x="10" y="110"/>
                    <a:pt x="12" y="115"/>
                    <a:pt x="14" y="120"/>
                  </a:cubicBezTo>
                  <a:cubicBezTo>
                    <a:pt x="17" y="128"/>
                    <a:pt x="22" y="135"/>
                    <a:pt x="26" y="142"/>
                  </a:cubicBezTo>
                  <a:cubicBezTo>
                    <a:pt x="51" y="161"/>
                    <a:pt x="85" y="167"/>
                    <a:pt x="115" y="154"/>
                  </a:cubicBezTo>
                  <a:cubicBezTo>
                    <a:pt x="117" y="153"/>
                    <a:pt x="119" y="152"/>
                    <a:pt x="120" y="152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Freeform 182"/>
            <p:cNvSpPr/>
            <p:nvPr/>
          </p:nvSpPr>
          <p:spPr bwMode="auto">
            <a:xfrm>
              <a:off x="9661526" y="857250"/>
              <a:ext cx="174625" cy="161925"/>
            </a:xfrm>
            <a:custGeom>
              <a:avLst/>
              <a:gdLst>
                <a:gd name="T0" fmla="*/ 37 w 41"/>
                <a:gd name="T1" fmla="*/ 37 h 38"/>
                <a:gd name="T2" fmla="*/ 25 w 41"/>
                <a:gd name="T3" fmla="*/ 15 h 38"/>
                <a:gd name="T4" fmla="*/ 1 w 41"/>
                <a:gd name="T5" fmla="*/ 9 h 38"/>
                <a:gd name="T6" fmla="*/ 29 w 41"/>
                <a:gd name="T7" fmla="*/ 10 h 38"/>
                <a:gd name="T8" fmla="*/ 37 w 41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7" y="37"/>
                  </a:moveTo>
                  <a:cubicBezTo>
                    <a:pt x="36" y="38"/>
                    <a:pt x="38" y="24"/>
                    <a:pt x="25" y="15"/>
                  </a:cubicBezTo>
                  <a:cubicBezTo>
                    <a:pt x="13" y="5"/>
                    <a:pt x="0" y="9"/>
                    <a:pt x="1" y="9"/>
                  </a:cubicBezTo>
                  <a:cubicBezTo>
                    <a:pt x="1" y="8"/>
                    <a:pt x="16" y="0"/>
                    <a:pt x="29" y="10"/>
                  </a:cubicBezTo>
                  <a:cubicBezTo>
                    <a:pt x="41" y="19"/>
                    <a:pt x="37" y="36"/>
                    <a:pt x="37" y="37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Freeform 183"/>
            <p:cNvSpPr/>
            <p:nvPr/>
          </p:nvSpPr>
          <p:spPr bwMode="auto">
            <a:xfrm>
              <a:off x="9453564" y="590550"/>
              <a:ext cx="661988" cy="446088"/>
            </a:xfrm>
            <a:custGeom>
              <a:avLst/>
              <a:gdLst>
                <a:gd name="T0" fmla="*/ 141 w 156"/>
                <a:gd name="T1" fmla="*/ 105 h 105"/>
                <a:gd name="T2" fmla="*/ 124 w 156"/>
                <a:gd name="T3" fmla="*/ 45 h 105"/>
                <a:gd name="T4" fmla="*/ 8 w 156"/>
                <a:gd name="T5" fmla="*/ 35 h 105"/>
                <a:gd name="T6" fmla="*/ 0 w 156"/>
                <a:gd name="T7" fmla="*/ 42 h 105"/>
                <a:gd name="T8" fmla="*/ 102 w 156"/>
                <a:gd name="T9" fmla="*/ 19 h 105"/>
                <a:gd name="T10" fmla="*/ 141 w 15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5">
                  <a:moveTo>
                    <a:pt x="141" y="105"/>
                  </a:moveTo>
                  <a:cubicBezTo>
                    <a:pt x="143" y="80"/>
                    <a:pt x="141" y="66"/>
                    <a:pt x="124" y="45"/>
                  </a:cubicBezTo>
                  <a:cubicBezTo>
                    <a:pt x="93" y="8"/>
                    <a:pt x="45" y="8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2"/>
                    <a:pt x="66" y="0"/>
                    <a:pt x="102" y="19"/>
                  </a:cubicBezTo>
                  <a:cubicBezTo>
                    <a:pt x="128" y="32"/>
                    <a:pt x="156" y="77"/>
                    <a:pt x="141" y="105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Freeform 184"/>
            <p:cNvSpPr/>
            <p:nvPr/>
          </p:nvSpPr>
          <p:spPr bwMode="auto">
            <a:xfrm>
              <a:off x="9486901" y="836613"/>
              <a:ext cx="268288" cy="438150"/>
            </a:xfrm>
            <a:custGeom>
              <a:avLst/>
              <a:gdLst>
                <a:gd name="T0" fmla="*/ 63 w 63"/>
                <a:gd name="T1" fmla="*/ 103 h 103"/>
                <a:gd name="T2" fmla="*/ 12 w 63"/>
                <a:gd name="T3" fmla="*/ 65 h 103"/>
                <a:gd name="T4" fmla="*/ 50 w 63"/>
                <a:gd name="T5" fmla="*/ 0 h 103"/>
                <a:gd name="T6" fmla="*/ 62 w 63"/>
                <a:gd name="T7" fmla="*/ 0 h 103"/>
                <a:gd name="T8" fmla="*/ 15 w 63"/>
                <a:gd name="T9" fmla="*/ 38 h 103"/>
                <a:gd name="T10" fmla="*/ 63 w 6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3">
                  <a:moveTo>
                    <a:pt x="63" y="103"/>
                  </a:moveTo>
                  <a:cubicBezTo>
                    <a:pt x="39" y="99"/>
                    <a:pt x="21" y="89"/>
                    <a:pt x="12" y="65"/>
                  </a:cubicBezTo>
                  <a:cubicBezTo>
                    <a:pt x="0" y="35"/>
                    <a:pt x="18" y="3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9" y="5"/>
                    <a:pt x="20" y="11"/>
                    <a:pt x="15" y="38"/>
                  </a:cubicBezTo>
                  <a:cubicBezTo>
                    <a:pt x="10" y="73"/>
                    <a:pt x="34" y="91"/>
                    <a:pt x="63" y="103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Freeform 185"/>
            <p:cNvSpPr/>
            <p:nvPr/>
          </p:nvSpPr>
          <p:spPr bwMode="auto">
            <a:xfrm>
              <a:off x="9428164" y="552450"/>
              <a:ext cx="746125" cy="682625"/>
            </a:xfrm>
            <a:custGeom>
              <a:avLst/>
              <a:gdLst>
                <a:gd name="T0" fmla="*/ 44 w 176"/>
                <a:gd name="T1" fmla="*/ 129 h 161"/>
                <a:gd name="T2" fmla="*/ 93 w 176"/>
                <a:gd name="T3" fmla="*/ 150 h 161"/>
                <a:gd name="T4" fmla="*/ 28 w 176"/>
                <a:gd name="T5" fmla="*/ 59 h 161"/>
                <a:gd name="T6" fmla="*/ 0 w 176"/>
                <a:gd name="T7" fmla="*/ 113 h 161"/>
                <a:gd name="T8" fmla="*/ 26 w 176"/>
                <a:gd name="T9" fmla="*/ 56 h 161"/>
                <a:gd name="T10" fmla="*/ 95 w 176"/>
                <a:gd name="T11" fmla="*/ 154 h 161"/>
                <a:gd name="T12" fmla="*/ 44 w 176"/>
                <a:gd name="T13" fmla="*/ 1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1">
                  <a:moveTo>
                    <a:pt x="44" y="129"/>
                  </a:moveTo>
                  <a:cubicBezTo>
                    <a:pt x="52" y="145"/>
                    <a:pt x="78" y="157"/>
                    <a:pt x="93" y="150"/>
                  </a:cubicBezTo>
                  <a:cubicBezTo>
                    <a:pt x="164" y="115"/>
                    <a:pt x="94" y="11"/>
                    <a:pt x="28" y="59"/>
                  </a:cubicBezTo>
                  <a:cubicBezTo>
                    <a:pt x="7" y="74"/>
                    <a:pt x="4" y="90"/>
                    <a:pt x="0" y="113"/>
                  </a:cubicBezTo>
                  <a:cubicBezTo>
                    <a:pt x="1" y="88"/>
                    <a:pt x="4" y="73"/>
                    <a:pt x="26" y="56"/>
                  </a:cubicBezTo>
                  <a:cubicBezTo>
                    <a:pt x="98" y="0"/>
                    <a:pt x="176" y="117"/>
                    <a:pt x="95" y="154"/>
                  </a:cubicBezTo>
                  <a:cubicBezTo>
                    <a:pt x="78" y="161"/>
                    <a:pt x="47" y="147"/>
                    <a:pt x="44" y="129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4" name="组合 2243"/>
          <p:cNvGrpSpPr/>
          <p:nvPr/>
        </p:nvGrpSpPr>
        <p:grpSpPr>
          <a:xfrm>
            <a:off x="5287489" y="163955"/>
            <a:ext cx="1414463" cy="1366838"/>
            <a:chOff x="5510214" y="1447800"/>
            <a:chExt cx="1414463" cy="1366838"/>
          </a:xfrm>
        </p:grpSpPr>
        <p:sp>
          <p:nvSpPr>
            <p:cNvPr id="2215" name="Freeform 186"/>
            <p:cNvSpPr/>
            <p:nvPr/>
          </p:nvSpPr>
          <p:spPr bwMode="auto">
            <a:xfrm>
              <a:off x="5510214" y="2038350"/>
              <a:ext cx="1414463" cy="776288"/>
            </a:xfrm>
            <a:custGeom>
              <a:avLst/>
              <a:gdLst>
                <a:gd name="T0" fmla="*/ 116 w 333"/>
                <a:gd name="T1" fmla="*/ 93 h 183"/>
                <a:gd name="T2" fmla="*/ 60 w 333"/>
                <a:gd name="T3" fmla="*/ 111 h 183"/>
                <a:gd name="T4" fmla="*/ 14 w 333"/>
                <a:gd name="T5" fmla="*/ 129 h 183"/>
                <a:gd name="T6" fmla="*/ 6 w 333"/>
                <a:gd name="T7" fmla="*/ 130 h 183"/>
                <a:gd name="T8" fmla="*/ 1 w 333"/>
                <a:gd name="T9" fmla="*/ 133 h 183"/>
                <a:gd name="T10" fmla="*/ 16 w 333"/>
                <a:gd name="T11" fmla="*/ 158 h 183"/>
                <a:gd name="T12" fmla="*/ 147 w 333"/>
                <a:gd name="T13" fmla="*/ 163 h 183"/>
                <a:gd name="T14" fmla="*/ 328 w 333"/>
                <a:gd name="T15" fmla="*/ 53 h 183"/>
                <a:gd name="T16" fmla="*/ 327 w 333"/>
                <a:gd name="T17" fmla="*/ 10 h 183"/>
                <a:gd name="T18" fmla="*/ 296 w 333"/>
                <a:gd name="T19" fmla="*/ 15 h 183"/>
                <a:gd name="T20" fmla="*/ 228 w 333"/>
                <a:gd name="T21" fmla="*/ 45 h 183"/>
                <a:gd name="T22" fmla="*/ 117 w 333"/>
                <a:gd name="T23" fmla="*/ 92 h 183"/>
                <a:gd name="T24" fmla="*/ 116 w 333"/>
                <a:gd name="T25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83">
                  <a:moveTo>
                    <a:pt x="116" y="93"/>
                  </a:moveTo>
                  <a:cubicBezTo>
                    <a:pt x="97" y="99"/>
                    <a:pt x="79" y="105"/>
                    <a:pt x="60" y="111"/>
                  </a:cubicBezTo>
                  <a:cubicBezTo>
                    <a:pt x="44" y="115"/>
                    <a:pt x="28" y="119"/>
                    <a:pt x="14" y="129"/>
                  </a:cubicBezTo>
                  <a:cubicBezTo>
                    <a:pt x="11" y="130"/>
                    <a:pt x="9" y="130"/>
                    <a:pt x="6" y="130"/>
                  </a:cubicBezTo>
                  <a:cubicBezTo>
                    <a:pt x="3" y="130"/>
                    <a:pt x="0" y="130"/>
                    <a:pt x="1" y="133"/>
                  </a:cubicBezTo>
                  <a:cubicBezTo>
                    <a:pt x="1" y="140"/>
                    <a:pt x="10" y="155"/>
                    <a:pt x="16" y="158"/>
                  </a:cubicBezTo>
                  <a:cubicBezTo>
                    <a:pt x="56" y="183"/>
                    <a:pt x="108" y="171"/>
                    <a:pt x="147" y="163"/>
                  </a:cubicBezTo>
                  <a:cubicBezTo>
                    <a:pt x="254" y="142"/>
                    <a:pt x="315" y="89"/>
                    <a:pt x="328" y="53"/>
                  </a:cubicBezTo>
                  <a:cubicBezTo>
                    <a:pt x="332" y="43"/>
                    <a:pt x="333" y="18"/>
                    <a:pt x="327" y="10"/>
                  </a:cubicBezTo>
                  <a:cubicBezTo>
                    <a:pt x="319" y="0"/>
                    <a:pt x="308" y="12"/>
                    <a:pt x="296" y="15"/>
                  </a:cubicBezTo>
                  <a:cubicBezTo>
                    <a:pt x="272" y="21"/>
                    <a:pt x="250" y="33"/>
                    <a:pt x="228" y="45"/>
                  </a:cubicBezTo>
                  <a:cubicBezTo>
                    <a:pt x="192" y="63"/>
                    <a:pt x="155" y="79"/>
                    <a:pt x="117" y="92"/>
                  </a:cubicBezTo>
                  <a:cubicBezTo>
                    <a:pt x="117" y="92"/>
                    <a:pt x="116" y="93"/>
                    <a:pt x="116" y="93"/>
                  </a:cubicBezTo>
                </a:path>
              </a:pathLst>
            </a:custGeom>
            <a:solidFill>
              <a:srgbClr val="210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6" name="Freeform 187"/>
            <p:cNvSpPr/>
            <p:nvPr/>
          </p:nvSpPr>
          <p:spPr bwMode="auto">
            <a:xfrm>
              <a:off x="5510214" y="2038350"/>
              <a:ext cx="1414463" cy="760413"/>
            </a:xfrm>
            <a:custGeom>
              <a:avLst/>
              <a:gdLst>
                <a:gd name="T0" fmla="*/ 112 w 333"/>
                <a:gd name="T1" fmla="*/ 82 h 179"/>
                <a:gd name="T2" fmla="*/ 56 w 333"/>
                <a:gd name="T3" fmla="*/ 99 h 179"/>
                <a:gd name="T4" fmla="*/ 10 w 333"/>
                <a:gd name="T5" fmla="*/ 117 h 179"/>
                <a:gd name="T6" fmla="*/ 1 w 333"/>
                <a:gd name="T7" fmla="*/ 133 h 179"/>
                <a:gd name="T8" fmla="*/ 10 w 333"/>
                <a:gd name="T9" fmla="*/ 150 h 179"/>
                <a:gd name="T10" fmla="*/ 141 w 333"/>
                <a:gd name="T11" fmla="*/ 159 h 179"/>
                <a:gd name="T12" fmla="*/ 250 w 333"/>
                <a:gd name="T13" fmla="*/ 124 h 179"/>
                <a:gd name="T14" fmla="*/ 327 w 333"/>
                <a:gd name="T15" fmla="*/ 40 h 179"/>
                <a:gd name="T16" fmla="*/ 327 w 333"/>
                <a:gd name="T17" fmla="*/ 10 h 179"/>
                <a:gd name="T18" fmla="*/ 292 w 333"/>
                <a:gd name="T19" fmla="*/ 4 h 179"/>
                <a:gd name="T20" fmla="*/ 224 w 333"/>
                <a:gd name="T21" fmla="*/ 33 h 179"/>
                <a:gd name="T22" fmla="*/ 114 w 333"/>
                <a:gd name="T23" fmla="*/ 81 h 179"/>
                <a:gd name="T24" fmla="*/ 112 w 333"/>
                <a:gd name="T25" fmla="*/ 8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79">
                  <a:moveTo>
                    <a:pt x="112" y="82"/>
                  </a:moveTo>
                  <a:cubicBezTo>
                    <a:pt x="93" y="88"/>
                    <a:pt x="75" y="94"/>
                    <a:pt x="56" y="99"/>
                  </a:cubicBezTo>
                  <a:cubicBezTo>
                    <a:pt x="40" y="104"/>
                    <a:pt x="24" y="108"/>
                    <a:pt x="10" y="117"/>
                  </a:cubicBezTo>
                  <a:cubicBezTo>
                    <a:pt x="4" y="121"/>
                    <a:pt x="0" y="127"/>
                    <a:pt x="1" y="133"/>
                  </a:cubicBezTo>
                  <a:cubicBezTo>
                    <a:pt x="1" y="140"/>
                    <a:pt x="5" y="145"/>
                    <a:pt x="10" y="150"/>
                  </a:cubicBezTo>
                  <a:cubicBezTo>
                    <a:pt x="43" y="179"/>
                    <a:pt x="101" y="167"/>
                    <a:pt x="141" y="159"/>
                  </a:cubicBezTo>
                  <a:cubicBezTo>
                    <a:pt x="179" y="152"/>
                    <a:pt x="217" y="143"/>
                    <a:pt x="250" y="124"/>
                  </a:cubicBezTo>
                  <a:cubicBezTo>
                    <a:pt x="284" y="105"/>
                    <a:pt x="314" y="77"/>
                    <a:pt x="327" y="40"/>
                  </a:cubicBezTo>
                  <a:cubicBezTo>
                    <a:pt x="331" y="30"/>
                    <a:pt x="333" y="18"/>
                    <a:pt x="327" y="10"/>
                  </a:cubicBezTo>
                  <a:cubicBezTo>
                    <a:pt x="319" y="0"/>
                    <a:pt x="304" y="0"/>
                    <a:pt x="292" y="4"/>
                  </a:cubicBezTo>
                  <a:cubicBezTo>
                    <a:pt x="268" y="10"/>
                    <a:pt x="246" y="22"/>
                    <a:pt x="224" y="33"/>
                  </a:cubicBezTo>
                  <a:cubicBezTo>
                    <a:pt x="188" y="52"/>
                    <a:pt x="151" y="67"/>
                    <a:pt x="114" y="81"/>
                  </a:cubicBezTo>
                  <a:cubicBezTo>
                    <a:pt x="113" y="81"/>
                    <a:pt x="112" y="81"/>
                    <a:pt x="112" y="82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7" name="Freeform 188"/>
            <p:cNvSpPr/>
            <p:nvPr/>
          </p:nvSpPr>
          <p:spPr bwMode="auto">
            <a:xfrm>
              <a:off x="5842001" y="1447800"/>
              <a:ext cx="712788" cy="1104900"/>
            </a:xfrm>
            <a:custGeom>
              <a:avLst/>
              <a:gdLst>
                <a:gd name="T0" fmla="*/ 168 w 168"/>
                <a:gd name="T1" fmla="*/ 193 h 260"/>
                <a:gd name="T2" fmla="*/ 112 w 168"/>
                <a:gd name="T3" fmla="*/ 152 h 260"/>
                <a:gd name="T4" fmla="*/ 108 w 168"/>
                <a:gd name="T5" fmla="*/ 101 h 260"/>
                <a:gd name="T6" fmla="*/ 70 w 168"/>
                <a:gd name="T7" fmla="*/ 73 h 260"/>
                <a:gd name="T8" fmla="*/ 89 w 168"/>
                <a:gd name="T9" fmla="*/ 0 h 260"/>
                <a:gd name="T10" fmla="*/ 7 w 168"/>
                <a:gd name="T11" fmla="*/ 101 h 260"/>
                <a:gd name="T12" fmla="*/ 36 w 168"/>
                <a:gd name="T13" fmla="*/ 150 h 260"/>
                <a:gd name="T14" fmla="*/ 18 w 168"/>
                <a:gd name="T15" fmla="*/ 255 h 260"/>
                <a:gd name="T16" fmla="*/ 111 w 168"/>
                <a:gd name="T17" fmla="*/ 240 h 260"/>
                <a:gd name="T18" fmla="*/ 168 w 168"/>
                <a:gd name="T19" fmla="*/ 19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60">
                  <a:moveTo>
                    <a:pt x="168" y="193"/>
                  </a:moveTo>
                  <a:cubicBezTo>
                    <a:pt x="146" y="172"/>
                    <a:pt x="112" y="152"/>
                    <a:pt x="112" y="15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6" y="20"/>
                    <a:pt x="89" y="0"/>
                  </a:cubicBez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9" y="203"/>
                    <a:pt x="18" y="255"/>
                  </a:cubicBezTo>
                  <a:cubicBezTo>
                    <a:pt x="19" y="260"/>
                    <a:pt x="67" y="255"/>
                    <a:pt x="111" y="240"/>
                  </a:cubicBezTo>
                  <a:cubicBezTo>
                    <a:pt x="136" y="231"/>
                    <a:pt x="166" y="204"/>
                    <a:pt x="168" y="193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8" name="Freeform 189"/>
            <p:cNvSpPr/>
            <p:nvPr/>
          </p:nvSpPr>
          <p:spPr bwMode="auto">
            <a:xfrm>
              <a:off x="5900739" y="2182813"/>
              <a:ext cx="696913" cy="398463"/>
            </a:xfrm>
            <a:custGeom>
              <a:avLst/>
              <a:gdLst>
                <a:gd name="T0" fmla="*/ 154 w 164"/>
                <a:gd name="T1" fmla="*/ 20 h 94"/>
                <a:gd name="T2" fmla="*/ 128 w 164"/>
                <a:gd name="T3" fmla="*/ 0 h 94"/>
                <a:gd name="T4" fmla="*/ 77 w 164"/>
                <a:gd name="T5" fmla="*/ 27 h 94"/>
                <a:gd name="T6" fmla="*/ 3 w 164"/>
                <a:gd name="T7" fmla="*/ 41 h 94"/>
                <a:gd name="T8" fmla="*/ 4 w 164"/>
                <a:gd name="T9" fmla="*/ 82 h 94"/>
                <a:gd name="T10" fmla="*/ 154 w 164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4">
                  <a:moveTo>
                    <a:pt x="154" y="20"/>
                  </a:moveTo>
                  <a:cubicBezTo>
                    <a:pt x="138" y="5"/>
                    <a:pt x="140" y="8"/>
                    <a:pt x="128" y="0"/>
                  </a:cubicBezTo>
                  <a:cubicBezTo>
                    <a:pt x="113" y="10"/>
                    <a:pt x="101" y="17"/>
                    <a:pt x="77" y="27"/>
                  </a:cubicBezTo>
                  <a:cubicBezTo>
                    <a:pt x="56" y="35"/>
                    <a:pt x="13" y="40"/>
                    <a:pt x="3" y="41"/>
                  </a:cubicBezTo>
                  <a:cubicBezTo>
                    <a:pt x="0" y="55"/>
                    <a:pt x="2" y="61"/>
                    <a:pt x="4" y="82"/>
                  </a:cubicBezTo>
                  <a:cubicBezTo>
                    <a:pt x="5" y="94"/>
                    <a:pt x="164" y="48"/>
                    <a:pt x="154" y="20"/>
                  </a:cubicBezTo>
                </a:path>
              </a:pathLst>
            </a:custGeom>
            <a:solidFill>
              <a:srgbClr val="1E6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9" name="Freeform 190"/>
            <p:cNvSpPr>
              <a:spLocks noEditPoints="1"/>
            </p:cNvSpPr>
            <p:nvPr/>
          </p:nvSpPr>
          <p:spPr bwMode="auto">
            <a:xfrm>
              <a:off x="6100764" y="2228850"/>
              <a:ext cx="309563" cy="288925"/>
            </a:xfrm>
            <a:custGeom>
              <a:avLst/>
              <a:gdLst>
                <a:gd name="T0" fmla="*/ 55 w 73"/>
                <a:gd name="T1" fmla="*/ 0 h 68"/>
                <a:gd name="T2" fmla="*/ 0 w 73"/>
                <a:gd name="T3" fmla="*/ 25 h 68"/>
                <a:gd name="T4" fmla="*/ 23 w 73"/>
                <a:gd name="T5" fmla="*/ 68 h 68"/>
                <a:gd name="T6" fmla="*/ 49 w 73"/>
                <a:gd name="T7" fmla="*/ 59 h 68"/>
                <a:gd name="T8" fmla="*/ 73 w 73"/>
                <a:gd name="T9" fmla="*/ 46 h 68"/>
                <a:gd name="T10" fmla="*/ 55 w 73"/>
                <a:gd name="T11" fmla="*/ 0 h 68"/>
                <a:gd name="T12" fmla="*/ 43 w 73"/>
                <a:gd name="T13" fmla="*/ 46 h 68"/>
                <a:gd name="T14" fmla="*/ 33 w 73"/>
                <a:gd name="T15" fmla="*/ 50 h 68"/>
                <a:gd name="T16" fmla="*/ 31 w 73"/>
                <a:gd name="T17" fmla="*/ 50 h 68"/>
                <a:gd name="T18" fmla="*/ 21 w 73"/>
                <a:gd name="T19" fmla="*/ 31 h 68"/>
                <a:gd name="T20" fmla="*/ 47 w 73"/>
                <a:gd name="T21" fmla="*/ 20 h 68"/>
                <a:gd name="T22" fmla="*/ 55 w 73"/>
                <a:gd name="T23" fmla="*/ 40 h 68"/>
                <a:gd name="T24" fmla="*/ 43 w 73"/>
                <a:gd name="T25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8">
                  <a:moveTo>
                    <a:pt x="55" y="0"/>
                  </a:moveTo>
                  <a:cubicBezTo>
                    <a:pt x="36" y="7"/>
                    <a:pt x="18" y="16"/>
                    <a:pt x="0" y="25"/>
                  </a:cubicBezTo>
                  <a:cubicBezTo>
                    <a:pt x="8" y="39"/>
                    <a:pt x="16" y="54"/>
                    <a:pt x="23" y="68"/>
                  </a:cubicBezTo>
                  <a:cubicBezTo>
                    <a:pt x="31" y="66"/>
                    <a:pt x="40" y="64"/>
                    <a:pt x="49" y="59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0"/>
                    <a:pt x="62" y="15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3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27" y="44"/>
                    <a:pt x="24" y="38"/>
                    <a:pt x="21" y="31"/>
                  </a:cubicBezTo>
                  <a:cubicBezTo>
                    <a:pt x="29" y="27"/>
                    <a:pt x="38" y="23"/>
                    <a:pt x="47" y="20"/>
                  </a:cubicBezTo>
                  <a:cubicBezTo>
                    <a:pt x="50" y="26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AF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0" name="Freeform 191"/>
            <p:cNvSpPr>
              <a:spLocks noEditPoints="1"/>
            </p:cNvSpPr>
            <p:nvPr/>
          </p:nvSpPr>
          <p:spPr bwMode="auto">
            <a:xfrm>
              <a:off x="6118226" y="2220913"/>
              <a:ext cx="309563" cy="293688"/>
            </a:xfrm>
            <a:custGeom>
              <a:avLst/>
              <a:gdLst>
                <a:gd name="T0" fmla="*/ 55 w 73"/>
                <a:gd name="T1" fmla="*/ 0 h 69"/>
                <a:gd name="T2" fmla="*/ 0 w 73"/>
                <a:gd name="T3" fmla="*/ 25 h 69"/>
                <a:gd name="T4" fmla="*/ 23 w 73"/>
                <a:gd name="T5" fmla="*/ 69 h 69"/>
                <a:gd name="T6" fmla="*/ 49 w 73"/>
                <a:gd name="T7" fmla="*/ 60 h 69"/>
                <a:gd name="T8" fmla="*/ 73 w 73"/>
                <a:gd name="T9" fmla="*/ 46 h 69"/>
                <a:gd name="T10" fmla="*/ 55 w 73"/>
                <a:gd name="T11" fmla="*/ 0 h 69"/>
                <a:gd name="T12" fmla="*/ 43 w 73"/>
                <a:gd name="T13" fmla="*/ 46 h 69"/>
                <a:gd name="T14" fmla="*/ 32 w 73"/>
                <a:gd name="T15" fmla="*/ 50 h 69"/>
                <a:gd name="T16" fmla="*/ 31 w 73"/>
                <a:gd name="T17" fmla="*/ 51 h 69"/>
                <a:gd name="T18" fmla="*/ 20 w 73"/>
                <a:gd name="T19" fmla="*/ 32 h 69"/>
                <a:gd name="T20" fmla="*/ 47 w 73"/>
                <a:gd name="T21" fmla="*/ 20 h 69"/>
                <a:gd name="T22" fmla="*/ 55 w 73"/>
                <a:gd name="T23" fmla="*/ 40 h 69"/>
                <a:gd name="T24" fmla="*/ 43 w 73"/>
                <a:gd name="T2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55" y="0"/>
                  </a:moveTo>
                  <a:cubicBezTo>
                    <a:pt x="36" y="8"/>
                    <a:pt x="18" y="16"/>
                    <a:pt x="0" y="25"/>
                  </a:cubicBezTo>
                  <a:cubicBezTo>
                    <a:pt x="8" y="40"/>
                    <a:pt x="15" y="54"/>
                    <a:pt x="23" y="69"/>
                  </a:cubicBezTo>
                  <a:cubicBezTo>
                    <a:pt x="30" y="67"/>
                    <a:pt x="39" y="64"/>
                    <a:pt x="49" y="60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1"/>
                    <a:pt x="61" y="16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ubicBezTo>
                    <a:pt x="27" y="44"/>
                    <a:pt x="24" y="38"/>
                    <a:pt x="20" y="32"/>
                  </a:cubicBezTo>
                  <a:cubicBezTo>
                    <a:pt x="29" y="28"/>
                    <a:pt x="38" y="24"/>
                    <a:pt x="47" y="20"/>
                  </a:cubicBezTo>
                  <a:cubicBezTo>
                    <a:pt x="49" y="27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FFF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1" name="Freeform 192"/>
            <p:cNvSpPr>
              <a:spLocks noEditPoints="1"/>
            </p:cNvSpPr>
            <p:nvPr/>
          </p:nvSpPr>
          <p:spPr bwMode="auto">
            <a:xfrm>
              <a:off x="6138864" y="1757363"/>
              <a:ext cx="768350" cy="509588"/>
            </a:xfrm>
            <a:custGeom>
              <a:avLst/>
              <a:gdLst>
                <a:gd name="T0" fmla="*/ 180 w 181"/>
                <a:gd name="T1" fmla="*/ 120 h 120"/>
                <a:gd name="T2" fmla="*/ 180 w 181"/>
                <a:gd name="T3" fmla="*/ 120 h 120"/>
                <a:gd name="T4" fmla="*/ 180 w 181"/>
                <a:gd name="T5" fmla="*/ 120 h 120"/>
                <a:gd name="T6" fmla="*/ 180 w 181"/>
                <a:gd name="T7" fmla="*/ 120 h 120"/>
                <a:gd name="T8" fmla="*/ 180 w 181"/>
                <a:gd name="T9" fmla="*/ 120 h 120"/>
                <a:gd name="T10" fmla="*/ 180 w 181"/>
                <a:gd name="T11" fmla="*/ 120 h 120"/>
                <a:gd name="T12" fmla="*/ 180 w 181"/>
                <a:gd name="T13" fmla="*/ 119 h 120"/>
                <a:gd name="T14" fmla="*/ 180 w 181"/>
                <a:gd name="T15" fmla="*/ 119 h 120"/>
                <a:gd name="T16" fmla="*/ 180 w 181"/>
                <a:gd name="T17" fmla="*/ 119 h 120"/>
                <a:gd name="T18" fmla="*/ 180 w 181"/>
                <a:gd name="T19" fmla="*/ 119 h 120"/>
                <a:gd name="T20" fmla="*/ 180 w 181"/>
                <a:gd name="T21" fmla="*/ 119 h 120"/>
                <a:gd name="T22" fmla="*/ 180 w 181"/>
                <a:gd name="T23" fmla="*/ 119 h 120"/>
                <a:gd name="T24" fmla="*/ 180 w 181"/>
                <a:gd name="T25" fmla="*/ 119 h 120"/>
                <a:gd name="T26" fmla="*/ 180 w 181"/>
                <a:gd name="T27" fmla="*/ 119 h 120"/>
                <a:gd name="T28" fmla="*/ 180 w 181"/>
                <a:gd name="T29" fmla="*/ 119 h 120"/>
                <a:gd name="T30" fmla="*/ 180 w 181"/>
                <a:gd name="T31" fmla="*/ 119 h 120"/>
                <a:gd name="T32" fmla="*/ 181 w 181"/>
                <a:gd name="T33" fmla="*/ 119 h 120"/>
                <a:gd name="T34" fmla="*/ 181 w 181"/>
                <a:gd name="T35" fmla="*/ 119 h 120"/>
                <a:gd name="T36" fmla="*/ 181 w 181"/>
                <a:gd name="T37" fmla="*/ 119 h 120"/>
                <a:gd name="T38" fmla="*/ 181 w 181"/>
                <a:gd name="T39" fmla="*/ 118 h 120"/>
                <a:gd name="T40" fmla="*/ 181 w 181"/>
                <a:gd name="T41" fmla="*/ 118 h 120"/>
                <a:gd name="T42" fmla="*/ 181 w 181"/>
                <a:gd name="T43" fmla="*/ 118 h 120"/>
                <a:gd name="T44" fmla="*/ 181 w 181"/>
                <a:gd name="T45" fmla="*/ 118 h 120"/>
                <a:gd name="T46" fmla="*/ 181 w 181"/>
                <a:gd name="T47" fmla="*/ 118 h 120"/>
                <a:gd name="T48" fmla="*/ 181 w 181"/>
                <a:gd name="T49" fmla="*/ 118 h 120"/>
                <a:gd name="T50" fmla="*/ 181 w 181"/>
                <a:gd name="T51" fmla="*/ 118 h 120"/>
                <a:gd name="T52" fmla="*/ 181 w 181"/>
                <a:gd name="T53" fmla="*/ 118 h 120"/>
                <a:gd name="T54" fmla="*/ 181 w 181"/>
                <a:gd name="T55" fmla="*/ 118 h 120"/>
                <a:gd name="T56" fmla="*/ 181 w 181"/>
                <a:gd name="T57" fmla="*/ 118 h 120"/>
                <a:gd name="T58" fmla="*/ 181 w 181"/>
                <a:gd name="T59" fmla="*/ 118 h 120"/>
                <a:gd name="T60" fmla="*/ 76 w 181"/>
                <a:gd name="T61" fmla="*/ 99 h 120"/>
                <a:gd name="T62" fmla="*/ 74 w 181"/>
                <a:gd name="T63" fmla="*/ 100 h 120"/>
                <a:gd name="T64" fmla="*/ 86 w 181"/>
                <a:gd name="T65" fmla="*/ 94 h 120"/>
                <a:gd name="T66" fmla="*/ 42 w 181"/>
                <a:gd name="T67" fmla="*/ 79 h 120"/>
                <a:gd name="T68" fmla="*/ 42 w 181"/>
                <a:gd name="T69" fmla="*/ 79 h 120"/>
                <a:gd name="T70" fmla="*/ 42 w 181"/>
                <a:gd name="T71" fmla="*/ 79 h 120"/>
                <a:gd name="T72" fmla="*/ 0 w 181"/>
                <a:gd name="T73" fmla="*/ 0 h 120"/>
                <a:gd name="T74" fmla="*/ 42 w 181"/>
                <a:gd name="T75" fmla="*/ 79 h 120"/>
                <a:gd name="T76" fmla="*/ 42 w 181"/>
                <a:gd name="T77" fmla="*/ 79 h 120"/>
                <a:gd name="T78" fmla="*/ 0 w 181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20"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86" y="94"/>
                  </a:moveTo>
                  <a:cubicBezTo>
                    <a:pt x="83" y="96"/>
                    <a:pt x="80" y="98"/>
                    <a:pt x="76" y="99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6" y="99"/>
                  </a:cubicBezTo>
                  <a:cubicBezTo>
                    <a:pt x="80" y="98"/>
                    <a:pt x="83" y="96"/>
                    <a:pt x="86" y="94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2" name="Freeform 193"/>
            <p:cNvSpPr/>
            <p:nvPr/>
          </p:nvSpPr>
          <p:spPr bwMode="auto">
            <a:xfrm>
              <a:off x="6559551" y="2132013"/>
              <a:ext cx="360363" cy="441325"/>
            </a:xfrm>
            <a:custGeom>
              <a:avLst/>
              <a:gdLst>
                <a:gd name="T0" fmla="*/ 84 w 85"/>
                <a:gd name="T1" fmla="*/ 0 h 104"/>
                <a:gd name="T2" fmla="*/ 80 w 85"/>
                <a:gd name="T3" fmla="*/ 18 h 104"/>
                <a:gd name="T4" fmla="*/ 3 w 85"/>
                <a:gd name="T5" fmla="*/ 102 h 104"/>
                <a:gd name="T6" fmla="*/ 0 w 85"/>
                <a:gd name="T7" fmla="*/ 104 h 104"/>
                <a:gd name="T8" fmla="*/ 8 w 85"/>
                <a:gd name="T9" fmla="*/ 103 h 104"/>
                <a:gd name="T10" fmla="*/ 81 w 85"/>
                <a:gd name="T11" fmla="*/ 32 h 104"/>
                <a:gd name="T12" fmla="*/ 81 w 85"/>
                <a:gd name="T13" fmla="*/ 32 h 104"/>
                <a:gd name="T14" fmla="*/ 81 w 85"/>
                <a:gd name="T15" fmla="*/ 32 h 104"/>
                <a:gd name="T16" fmla="*/ 81 w 85"/>
                <a:gd name="T17" fmla="*/ 32 h 104"/>
                <a:gd name="T18" fmla="*/ 81 w 85"/>
                <a:gd name="T19" fmla="*/ 32 h 104"/>
                <a:gd name="T20" fmla="*/ 81 w 85"/>
                <a:gd name="T21" fmla="*/ 32 h 104"/>
                <a:gd name="T22" fmla="*/ 81 w 85"/>
                <a:gd name="T23" fmla="*/ 32 h 104"/>
                <a:gd name="T24" fmla="*/ 81 w 85"/>
                <a:gd name="T25" fmla="*/ 32 h 104"/>
                <a:gd name="T26" fmla="*/ 81 w 85"/>
                <a:gd name="T27" fmla="*/ 31 h 104"/>
                <a:gd name="T28" fmla="*/ 81 w 85"/>
                <a:gd name="T29" fmla="*/ 31 h 104"/>
                <a:gd name="T30" fmla="*/ 81 w 85"/>
                <a:gd name="T31" fmla="*/ 31 h 104"/>
                <a:gd name="T32" fmla="*/ 81 w 85"/>
                <a:gd name="T33" fmla="*/ 31 h 104"/>
                <a:gd name="T34" fmla="*/ 81 w 85"/>
                <a:gd name="T35" fmla="*/ 31 h 104"/>
                <a:gd name="T36" fmla="*/ 81 w 85"/>
                <a:gd name="T37" fmla="*/ 31 h 104"/>
                <a:gd name="T38" fmla="*/ 81 w 85"/>
                <a:gd name="T39" fmla="*/ 31 h 104"/>
                <a:gd name="T40" fmla="*/ 81 w 85"/>
                <a:gd name="T41" fmla="*/ 31 h 104"/>
                <a:gd name="T42" fmla="*/ 81 w 85"/>
                <a:gd name="T43" fmla="*/ 31 h 104"/>
                <a:gd name="T44" fmla="*/ 81 w 85"/>
                <a:gd name="T45" fmla="*/ 31 h 104"/>
                <a:gd name="T46" fmla="*/ 81 w 85"/>
                <a:gd name="T47" fmla="*/ 31 h 104"/>
                <a:gd name="T48" fmla="*/ 81 w 85"/>
                <a:gd name="T49" fmla="*/ 31 h 104"/>
                <a:gd name="T50" fmla="*/ 81 w 85"/>
                <a:gd name="T51" fmla="*/ 31 h 104"/>
                <a:gd name="T52" fmla="*/ 81 w 85"/>
                <a:gd name="T53" fmla="*/ 31 h 104"/>
                <a:gd name="T54" fmla="*/ 81 w 85"/>
                <a:gd name="T55" fmla="*/ 31 h 104"/>
                <a:gd name="T56" fmla="*/ 82 w 85"/>
                <a:gd name="T57" fmla="*/ 31 h 104"/>
                <a:gd name="T58" fmla="*/ 82 w 85"/>
                <a:gd name="T59" fmla="*/ 31 h 104"/>
                <a:gd name="T60" fmla="*/ 82 w 85"/>
                <a:gd name="T61" fmla="*/ 31 h 104"/>
                <a:gd name="T62" fmla="*/ 82 w 85"/>
                <a:gd name="T63" fmla="*/ 31 h 104"/>
                <a:gd name="T64" fmla="*/ 82 w 85"/>
                <a:gd name="T65" fmla="*/ 30 h 104"/>
                <a:gd name="T66" fmla="*/ 82 w 85"/>
                <a:gd name="T67" fmla="*/ 30 h 104"/>
                <a:gd name="T68" fmla="*/ 82 w 85"/>
                <a:gd name="T69" fmla="*/ 30 h 104"/>
                <a:gd name="T70" fmla="*/ 82 w 85"/>
                <a:gd name="T71" fmla="*/ 30 h 104"/>
                <a:gd name="T72" fmla="*/ 82 w 85"/>
                <a:gd name="T73" fmla="*/ 30 h 104"/>
                <a:gd name="T74" fmla="*/ 82 w 85"/>
                <a:gd name="T75" fmla="*/ 30 h 104"/>
                <a:gd name="T76" fmla="*/ 82 w 85"/>
                <a:gd name="T77" fmla="*/ 30 h 104"/>
                <a:gd name="T78" fmla="*/ 82 w 85"/>
                <a:gd name="T79" fmla="*/ 30 h 104"/>
                <a:gd name="T80" fmla="*/ 82 w 85"/>
                <a:gd name="T81" fmla="*/ 30 h 104"/>
                <a:gd name="T82" fmla="*/ 82 w 85"/>
                <a:gd name="T83" fmla="*/ 30 h 104"/>
                <a:gd name="T84" fmla="*/ 82 w 85"/>
                <a:gd name="T85" fmla="*/ 30 h 104"/>
                <a:gd name="T86" fmla="*/ 82 w 85"/>
                <a:gd name="T87" fmla="*/ 30 h 104"/>
                <a:gd name="T88" fmla="*/ 82 w 85"/>
                <a:gd name="T89" fmla="*/ 30 h 104"/>
                <a:gd name="T90" fmla="*/ 82 w 85"/>
                <a:gd name="T91" fmla="*/ 30 h 104"/>
                <a:gd name="T92" fmla="*/ 84 w 85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04">
                  <a:moveTo>
                    <a:pt x="84" y="0"/>
                  </a:moveTo>
                  <a:cubicBezTo>
                    <a:pt x="84" y="6"/>
                    <a:pt x="82" y="13"/>
                    <a:pt x="80" y="18"/>
                  </a:cubicBezTo>
                  <a:cubicBezTo>
                    <a:pt x="67" y="55"/>
                    <a:pt x="37" y="83"/>
                    <a:pt x="3" y="102"/>
                  </a:cubicBezTo>
                  <a:cubicBezTo>
                    <a:pt x="2" y="103"/>
                    <a:pt x="1" y="103"/>
                    <a:pt x="0" y="104"/>
                  </a:cubicBezTo>
                  <a:cubicBezTo>
                    <a:pt x="3" y="104"/>
                    <a:pt x="5" y="103"/>
                    <a:pt x="8" y="103"/>
                  </a:cubicBezTo>
                  <a:cubicBezTo>
                    <a:pt x="48" y="80"/>
                    <a:pt x="72" y="5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4" y="23"/>
                    <a:pt x="85" y="10"/>
                    <a:pt x="84" y="0"/>
                  </a:cubicBezTo>
                </a:path>
              </a:pathLst>
            </a:custGeom>
            <a:solidFill>
              <a:srgbClr val="1B0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3" name="Freeform 194"/>
            <p:cNvSpPr/>
            <p:nvPr/>
          </p:nvSpPr>
          <p:spPr bwMode="auto">
            <a:xfrm>
              <a:off x="6202364" y="2046288"/>
              <a:ext cx="712788" cy="531813"/>
            </a:xfrm>
            <a:custGeom>
              <a:avLst/>
              <a:gdLst>
                <a:gd name="T0" fmla="*/ 144 w 168"/>
                <a:gd name="T1" fmla="*/ 0 h 125"/>
                <a:gd name="T2" fmla="*/ 129 w 168"/>
                <a:gd name="T3" fmla="*/ 2 h 125"/>
                <a:gd name="T4" fmla="*/ 71 w 168"/>
                <a:gd name="T5" fmla="*/ 26 h 125"/>
                <a:gd name="T6" fmla="*/ 61 w 168"/>
                <a:gd name="T7" fmla="*/ 31 h 125"/>
                <a:gd name="T8" fmla="*/ 59 w 168"/>
                <a:gd name="T9" fmla="*/ 32 h 125"/>
                <a:gd name="T10" fmla="*/ 67 w 168"/>
                <a:gd name="T11" fmla="*/ 38 h 125"/>
                <a:gd name="T12" fmla="*/ 83 w 168"/>
                <a:gd name="T13" fmla="*/ 52 h 125"/>
                <a:gd name="T14" fmla="*/ 66 w 168"/>
                <a:gd name="T15" fmla="*/ 74 h 125"/>
                <a:gd name="T16" fmla="*/ 52 w 168"/>
                <a:gd name="T17" fmla="*/ 85 h 125"/>
                <a:gd name="T18" fmla="*/ 53 w 168"/>
                <a:gd name="T19" fmla="*/ 87 h 125"/>
                <a:gd name="T20" fmla="*/ 29 w 168"/>
                <a:gd name="T21" fmla="*/ 101 h 125"/>
                <a:gd name="T22" fmla="*/ 26 w 168"/>
                <a:gd name="T23" fmla="*/ 102 h 125"/>
                <a:gd name="T24" fmla="*/ 25 w 168"/>
                <a:gd name="T25" fmla="*/ 102 h 125"/>
                <a:gd name="T26" fmla="*/ 0 w 168"/>
                <a:gd name="T27" fmla="*/ 111 h 125"/>
                <a:gd name="T28" fmla="*/ 2 w 168"/>
                <a:gd name="T29" fmla="*/ 115 h 125"/>
                <a:gd name="T30" fmla="*/ 58 w 168"/>
                <a:gd name="T31" fmla="*/ 125 h 125"/>
                <a:gd name="T32" fmla="*/ 84 w 168"/>
                <a:gd name="T33" fmla="*/ 124 h 125"/>
                <a:gd name="T34" fmla="*/ 87 w 168"/>
                <a:gd name="T35" fmla="*/ 122 h 125"/>
                <a:gd name="T36" fmla="*/ 164 w 168"/>
                <a:gd name="T37" fmla="*/ 38 h 125"/>
                <a:gd name="T38" fmla="*/ 168 w 168"/>
                <a:gd name="T39" fmla="*/ 20 h 125"/>
                <a:gd name="T40" fmla="*/ 168 w 168"/>
                <a:gd name="T41" fmla="*/ 20 h 125"/>
                <a:gd name="T42" fmla="*/ 164 w 168"/>
                <a:gd name="T43" fmla="*/ 9 h 125"/>
                <a:gd name="T44" fmla="*/ 164 w 168"/>
                <a:gd name="T45" fmla="*/ 8 h 125"/>
                <a:gd name="T46" fmla="*/ 164 w 168"/>
                <a:gd name="T47" fmla="*/ 8 h 125"/>
                <a:gd name="T48" fmla="*/ 164 w 168"/>
                <a:gd name="T49" fmla="*/ 8 h 125"/>
                <a:gd name="T50" fmla="*/ 163 w 168"/>
                <a:gd name="T51" fmla="*/ 7 h 125"/>
                <a:gd name="T52" fmla="*/ 144 w 168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25">
                  <a:moveTo>
                    <a:pt x="144" y="0"/>
                  </a:moveTo>
                  <a:cubicBezTo>
                    <a:pt x="139" y="0"/>
                    <a:pt x="134" y="0"/>
                    <a:pt x="129" y="2"/>
                  </a:cubicBezTo>
                  <a:cubicBezTo>
                    <a:pt x="109" y="7"/>
                    <a:pt x="90" y="16"/>
                    <a:pt x="71" y="26"/>
                  </a:cubicBezTo>
                  <a:cubicBezTo>
                    <a:pt x="68" y="28"/>
                    <a:pt x="65" y="30"/>
                    <a:pt x="61" y="31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62" y="34"/>
                    <a:pt x="64" y="36"/>
                    <a:pt x="67" y="38"/>
                  </a:cubicBezTo>
                  <a:cubicBezTo>
                    <a:pt x="71" y="41"/>
                    <a:pt x="74" y="43"/>
                    <a:pt x="83" y="52"/>
                  </a:cubicBezTo>
                  <a:cubicBezTo>
                    <a:pt x="86" y="59"/>
                    <a:pt x="78" y="66"/>
                    <a:pt x="66" y="74"/>
                  </a:cubicBezTo>
                  <a:cubicBezTo>
                    <a:pt x="62" y="78"/>
                    <a:pt x="57" y="81"/>
                    <a:pt x="52" y="85"/>
                  </a:cubicBezTo>
                  <a:cubicBezTo>
                    <a:pt x="52" y="86"/>
                    <a:pt x="53" y="86"/>
                    <a:pt x="53" y="87"/>
                  </a:cubicBezTo>
                  <a:cubicBezTo>
                    <a:pt x="47" y="91"/>
                    <a:pt x="39" y="96"/>
                    <a:pt x="29" y="101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16" y="106"/>
                    <a:pt x="8" y="109"/>
                    <a:pt x="0" y="111"/>
                  </a:cubicBezTo>
                  <a:cubicBezTo>
                    <a:pt x="0" y="113"/>
                    <a:pt x="0" y="114"/>
                    <a:pt x="2" y="115"/>
                  </a:cubicBezTo>
                  <a:cubicBezTo>
                    <a:pt x="6" y="120"/>
                    <a:pt x="29" y="125"/>
                    <a:pt x="58" y="125"/>
                  </a:cubicBezTo>
                  <a:cubicBezTo>
                    <a:pt x="66" y="125"/>
                    <a:pt x="75" y="125"/>
                    <a:pt x="84" y="124"/>
                  </a:cubicBezTo>
                  <a:cubicBezTo>
                    <a:pt x="85" y="123"/>
                    <a:pt x="86" y="123"/>
                    <a:pt x="87" y="122"/>
                  </a:cubicBezTo>
                  <a:cubicBezTo>
                    <a:pt x="121" y="103"/>
                    <a:pt x="151" y="75"/>
                    <a:pt x="164" y="38"/>
                  </a:cubicBezTo>
                  <a:cubicBezTo>
                    <a:pt x="166" y="33"/>
                    <a:pt x="168" y="26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6"/>
                    <a:pt x="167" y="12"/>
                    <a:pt x="164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8" y="1"/>
                    <a:pt x="151" y="0"/>
                    <a:pt x="144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4" name="Freeform 195"/>
            <p:cNvSpPr>
              <a:spLocks noEditPoints="1"/>
            </p:cNvSpPr>
            <p:nvPr/>
          </p:nvSpPr>
          <p:spPr bwMode="auto">
            <a:xfrm>
              <a:off x="6003926" y="1447800"/>
              <a:ext cx="482600" cy="960438"/>
            </a:xfrm>
            <a:custGeom>
              <a:avLst/>
              <a:gdLst>
                <a:gd name="T0" fmla="*/ 113 w 114"/>
                <a:gd name="T1" fmla="*/ 215 h 226"/>
                <a:gd name="T2" fmla="*/ 98 w 114"/>
                <a:gd name="T3" fmla="*/ 223 h 226"/>
                <a:gd name="T4" fmla="*/ 99 w 114"/>
                <a:gd name="T5" fmla="*/ 226 h 226"/>
                <a:gd name="T6" fmla="*/ 113 w 114"/>
                <a:gd name="T7" fmla="*/ 215 h 226"/>
                <a:gd name="T8" fmla="*/ 51 w 114"/>
                <a:gd name="T9" fmla="*/ 0 h 226"/>
                <a:gd name="T10" fmla="*/ 4 w 114"/>
                <a:gd name="T11" fmla="*/ 82 h 226"/>
                <a:gd name="T12" fmla="*/ 45 w 114"/>
                <a:gd name="T13" fmla="*/ 111 h 226"/>
                <a:gd name="T14" fmla="*/ 33 w 114"/>
                <a:gd name="T15" fmla="*/ 168 h 226"/>
                <a:gd name="T16" fmla="*/ 70 w 114"/>
                <a:gd name="T17" fmla="*/ 187 h 226"/>
                <a:gd name="T18" fmla="*/ 82 w 114"/>
                <a:gd name="T19" fmla="*/ 182 h 226"/>
                <a:gd name="T20" fmla="*/ 84 w 114"/>
                <a:gd name="T21" fmla="*/ 186 h 226"/>
                <a:gd name="T22" fmla="*/ 104 w 114"/>
                <a:gd name="T23" fmla="*/ 173 h 226"/>
                <a:gd name="T24" fmla="*/ 114 w 114"/>
                <a:gd name="T25" fmla="*/ 179 h 226"/>
                <a:gd name="T26" fmla="*/ 106 w 114"/>
                <a:gd name="T27" fmla="*/ 173 h 226"/>
                <a:gd name="T28" fmla="*/ 106 w 114"/>
                <a:gd name="T29" fmla="*/ 173 h 226"/>
                <a:gd name="T30" fmla="*/ 106 w 114"/>
                <a:gd name="T31" fmla="*/ 173 h 226"/>
                <a:gd name="T32" fmla="*/ 74 w 114"/>
                <a:gd name="T33" fmla="*/ 152 h 226"/>
                <a:gd name="T34" fmla="*/ 74 w 114"/>
                <a:gd name="T35" fmla="*/ 152 h 226"/>
                <a:gd name="T36" fmla="*/ 74 w 114"/>
                <a:gd name="T37" fmla="*/ 152 h 226"/>
                <a:gd name="T38" fmla="*/ 74 w 114"/>
                <a:gd name="T39" fmla="*/ 152 h 226"/>
                <a:gd name="T40" fmla="*/ 74 w 114"/>
                <a:gd name="T41" fmla="*/ 152 h 226"/>
                <a:gd name="T42" fmla="*/ 74 w 114"/>
                <a:gd name="T43" fmla="*/ 152 h 226"/>
                <a:gd name="T44" fmla="*/ 70 w 114"/>
                <a:gd name="T45" fmla="*/ 101 h 226"/>
                <a:gd name="T46" fmla="*/ 32 w 114"/>
                <a:gd name="T47" fmla="*/ 73 h 226"/>
                <a:gd name="T48" fmla="*/ 32 w 114"/>
                <a:gd name="T49" fmla="*/ 73 h 226"/>
                <a:gd name="T50" fmla="*/ 51 w 114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26">
                  <a:moveTo>
                    <a:pt x="113" y="215"/>
                  </a:moveTo>
                  <a:cubicBezTo>
                    <a:pt x="109" y="218"/>
                    <a:pt x="104" y="220"/>
                    <a:pt x="98" y="223"/>
                  </a:cubicBezTo>
                  <a:cubicBezTo>
                    <a:pt x="98" y="224"/>
                    <a:pt x="99" y="225"/>
                    <a:pt x="99" y="226"/>
                  </a:cubicBezTo>
                  <a:cubicBezTo>
                    <a:pt x="104" y="222"/>
                    <a:pt x="109" y="219"/>
                    <a:pt x="113" y="215"/>
                  </a:cubicBezTo>
                  <a:moveTo>
                    <a:pt x="51" y="0"/>
                  </a:moveTo>
                  <a:cubicBezTo>
                    <a:pt x="51" y="0"/>
                    <a:pt x="0" y="72"/>
                    <a:pt x="4" y="82"/>
                  </a:cubicBezTo>
                  <a:cubicBezTo>
                    <a:pt x="7" y="93"/>
                    <a:pt x="51" y="95"/>
                    <a:pt x="45" y="111"/>
                  </a:cubicBezTo>
                  <a:cubicBezTo>
                    <a:pt x="39" y="127"/>
                    <a:pt x="27" y="157"/>
                    <a:pt x="33" y="168"/>
                  </a:cubicBezTo>
                  <a:cubicBezTo>
                    <a:pt x="37" y="175"/>
                    <a:pt x="56" y="181"/>
                    <a:pt x="70" y="187"/>
                  </a:cubicBezTo>
                  <a:cubicBezTo>
                    <a:pt x="74" y="186"/>
                    <a:pt x="78" y="184"/>
                    <a:pt x="82" y="182"/>
                  </a:cubicBezTo>
                  <a:cubicBezTo>
                    <a:pt x="83" y="184"/>
                    <a:pt x="83" y="185"/>
                    <a:pt x="84" y="186"/>
                  </a:cubicBezTo>
                  <a:cubicBezTo>
                    <a:pt x="91" y="182"/>
                    <a:pt x="97" y="177"/>
                    <a:pt x="104" y="173"/>
                  </a:cubicBezTo>
                  <a:cubicBezTo>
                    <a:pt x="109" y="176"/>
                    <a:pt x="111" y="178"/>
                    <a:pt x="114" y="179"/>
                  </a:cubicBezTo>
                  <a:cubicBezTo>
                    <a:pt x="111" y="177"/>
                    <a:pt x="109" y="175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61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8" y="20"/>
                    <a:pt x="51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5" name="Freeform 196"/>
            <p:cNvSpPr/>
            <p:nvPr/>
          </p:nvSpPr>
          <p:spPr bwMode="auto">
            <a:xfrm>
              <a:off x="6359526" y="2182813"/>
              <a:ext cx="207963" cy="212725"/>
            </a:xfrm>
            <a:custGeom>
              <a:avLst/>
              <a:gdLst>
                <a:gd name="T0" fmla="*/ 20 w 49"/>
                <a:gd name="T1" fmla="*/ 0 h 50"/>
                <a:gd name="T2" fmla="*/ 0 w 49"/>
                <a:gd name="T3" fmla="*/ 13 h 50"/>
                <a:gd name="T4" fmla="*/ 14 w 49"/>
                <a:gd name="T5" fmla="*/ 50 h 50"/>
                <a:gd name="T6" fmla="*/ 29 w 49"/>
                <a:gd name="T7" fmla="*/ 42 h 50"/>
                <a:gd name="T8" fmla="*/ 46 w 49"/>
                <a:gd name="T9" fmla="*/ 20 h 50"/>
                <a:gd name="T10" fmla="*/ 30 w 49"/>
                <a:gd name="T11" fmla="*/ 6 h 50"/>
                <a:gd name="T12" fmla="*/ 20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0" y="0"/>
                  </a:moveTo>
                  <a:cubicBezTo>
                    <a:pt x="13" y="4"/>
                    <a:pt x="7" y="9"/>
                    <a:pt x="0" y="13"/>
                  </a:cubicBezTo>
                  <a:cubicBezTo>
                    <a:pt x="4" y="25"/>
                    <a:pt x="9" y="38"/>
                    <a:pt x="14" y="50"/>
                  </a:cubicBezTo>
                  <a:cubicBezTo>
                    <a:pt x="20" y="47"/>
                    <a:pt x="25" y="45"/>
                    <a:pt x="29" y="42"/>
                  </a:cubicBezTo>
                  <a:cubicBezTo>
                    <a:pt x="41" y="34"/>
                    <a:pt x="49" y="27"/>
                    <a:pt x="46" y="20"/>
                  </a:cubicBezTo>
                  <a:cubicBezTo>
                    <a:pt x="37" y="11"/>
                    <a:pt x="34" y="9"/>
                    <a:pt x="30" y="6"/>
                  </a:cubicBezTo>
                  <a:cubicBezTo>
                    <a:pt x="27" y="5"/>
                    <a:pt x="25" y="3"/>
                    <a:pt x="20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6" name="Freeform 197"/>
            <p:cNvSpPr/>
            <p:nvPr/>
          </p:nvSpPr>
          <p:spPr bwMode="auto">
            <a:xfrm>
              <a:off x="6202364" y="2479675"/>
              <a:ext cx="111125" cy="38100"/>
            </a:xfrm>
            <a:custGeom>
              <a:avLst/>
              <a:gdLst>
                <a:gd name="T0" fmla="*/ 26 w 26"/>
                <a:gd name="T1" fmla="*/ 0 h 9"/>
                <a:gd name="T2" fmla="*/ 3 w 26"/>
                <a:gd name="T3" fmla="*/ 8 h 9"/>
                <a:gd name="T4" fmla="*/ 2 w 26"/>
                <a:gd name="T5" fmla="*/ 5 h 9"/>
                <a:gd name="T6" fmla="*/ 0 w 26"/>
                <a:gd name="T7" fmla="*/ 9 h 9"/>
                <a:gd name="T8" fmla="*/ 25 w 26"/>
                <a:gd name="T9" fmla="*/ 0 h 9"/>
                <a:gd name="T10" fmla="*/ 26 w 2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17" y="4"/>
                    <a:pt x="10" y="6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8" y="7"/>
                    <a:pt x="16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7" name="Freeform 198"/>
            <p:cNvSpPr/>
            <p:nvPr/>
          </p:nvSpPr>
          <p:spPr bwMode="auto">
            <a:xfrm>
              <a:off x="6262689" y="2365375"/>
              <a:ext cx="71438" cy="68263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6 h 16"/>
                <a:gd name="T4" fmla="*/ 6 w 17"/>
                <a:gd name="T5" fmla="*/ 13 h 16"/>
                <a:gd name="T6" fmla="*/ 17 w 17"/>
                <a:gd name="T7" fmla="*/ 8 h 16"/>
                <a:gd name="T8" fmla="*/ 14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10" y="11"/>
                    <a:pt x="13" y="10"/>
                    <a:pt x="17" y="8"/>
                  </a:cubicBezTo>
                  <a:cubicBezTo>
                    <a:pt x="16" y="5"/>
                    <a:pt x="15" y="3"/>
                    <a:pt x="14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8" name="Freeform 199"/>
            <p:cNvSpPr/>
            <p:nvPr/>
          </p:nvSpPr>
          <p:spPr bwMode="auto">
            <a:xfrm>
              <a:off x="6288089" y="2352675"/>
              <a:ext cx="63500" cy="68263"/>
            </a:xfrm>
            <a:custGeom>
              <a:avLst/>
              <a:gdLst>
                <a:gd name="T0" fmla="*/ 11 w 15"/>
                <a:gd name="T1" fmla="*/ 0 h 16"/>
                <a:gd name="T2" fmla="*/ 8 w 15"/>
                <a:gd name="T3" fmla="*/ 3 h 16"/>
                <a:gd name="T4" fmla="*/ 11 w 15"/>
                <a:gd name="T5" fmla="*/ 11 h 16"/>
                <a:gd name="T6" fmla="*/ 0 w 15"/>
                <a:gd name="T7" fmla="*/ 16 h 16"/>
                <a:gd name="T8" fmla="*/ 3 w 15"/>
                <a:gd name="T9" fmla="*/ 15 h 16"/>
                <a:gd name="T10" fmla="*/ 15 w 15"/>
                <a:gd name="T11" fmla="*/ 9 h 16"/>
                <a:gd name="T12" fmla="*/ 11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0" y="1"/>
                    <a:pt x="9" y="2"/>
                    <a:pt x="8" y="3"/>
                  </a:cubicBezTo>
                  <a:cubicBezTo>
                    <a:pt x="9" y="6"/>
                    <a:pt x="10" y="8"/>
                    <a:pt x="11" y="11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7" y="13"/>
                    <a:pt x="11" y="11"/>
                    <a:pt x="15" y="9"/>
                  </a:cubicBezTo>
                  <a:cubicBezTo>
                    <a:pt x="13" y="6"/>
                    <a:pt x="12" y="3"/>
                    <a:pt x="11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9" name="Freeform 200"/>
            <p:cNvSpPr/>
            <p:nvPr/>
          </p:nvSpPr>
          <p:spPr bwMode="auto">
            <a:xfrm>
              <a:off x="6211889" y="2220913"/>
              <a:ext cx="215900" cy="293688"/>
            </a:xfrm>
            <a:custGeom>
              <a:avLst/>
              <a:gdLst>
                <a:gd name="T0" fmla="*/ 33 w 51"/>
                <a:gd name="T1" fmla="*/ 0 h 69"/>
                <a:gd name="T2" fmla="*/ 21 w 51"/>
                <a:gd name="T3" fmla="*/ 5 h 69"/>
                <a:gd name="T4" fmla="*/ 37 w 51"/>
                <a:gd name="T5" fmla="*/ 20 h 69"/>
                <a:gd name="T6" fmla="*/ 29 w 51"/>
                <a:gd name="T7" fmla="*/ 31 h 69"/>
                <a:gd name="T8" fmla="*/ 33 w 51"/>
                <a:gd name="T9" fmla="*/ 40 h 69"/>
                <a:gd name="T10" fmla="*/ 21 w 51"/>
                <a:gd name="T11" fmla="*/ 46 h 69"/>
                <a:gd name="T12" fmla="*/ 18 w 51"/>
                <a:gd name="T13" fmla="*/ 47 h 69"/>
                <a:gd name="T14" fmla="*/ 12 w 51"/>
                <a:gd name="T15" fmla="*/ 50 h 69"/>
                <a:gd name="T16" fmla="*/ 0 w 51"/>
                <a:gd name="T17" fmla="*/ 66 h 69"/>
                <a:gd name="T18" fmla="*/ 1 w 51"/>
                <a:gd name="T19" fmla="*/ 69 h 69"/>
                <a:gd name="T20" fmla="*/ 24 w 51"/>
                <a:gd name="T21" fmla="*/ 61 h 69"/>
                <a:gd name="T22" fmla="*/ 27 w 51"/>
                <a:gd name="T23" fmla="*/ 60 h 69"/>
                <a:gd name="T24" fmla="*/ 51 w 51"/>
                <a:gd name="T25" fmla="*/ 46 h 69"/>
                <a:gd name="T26" fmla="*/ 50 w 51"/>
                <a:gd name="T27" fmla="*/ 44 h 69"/>
                <a:gd name="T28" fmla="*/ 49 w 51"/>
                <a:gd name="T29" fmla="*/ 41 h 69"/>
                <a:gd name="T30" fmla="*/ 35 w 51"/>
                <a:gd name="T31" fmla="*/ 4 h 69"/>
                <a:gd name="T32" fmla="*/ 33 w 5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9">
                  <a:moveTo>
                    <a:pt x="33" y="0"/>
                  </a:moveTo>
                  <a:cubicBezTo>
                    <a:pt x="29" y="2"/>
                    <a:pt x="25" y="4"/>
                    <a:pt x="21" y="5"/>
                  </a:cubicBezTo>
                  <a:cubicBezTo>
                    <a:pt x="31" y="10"/>
                    <a:pt x="39" y="15"/>
                    <a:pt x="37" y="20"/>
                  </a:cubicBezTo>
                  <a:cubicBezTo>
                    <a:pt x="36" y="22"/>
                    <a:pt x="33" y="26"/>
                    <a:pt x="29" y="31"/>
                  </a:cubicBezTo>
                  <a:cubicBezTo>
                    <a:pt x="30" y="34"/>
                    <a:pt x="31" y="37"/>
                    <a:pt x="33" y="40"/>
                  </a:cubicBezTo>
                  <a:cubicBezTo>
                    <a:pt x="29" y="42"/>
                    <a:pt x="25" y="44"/>
                    <a:pt x="21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6" y="48"/>
                    <a:pt x="14" y="49"/>
                    <a:pt x="12" y="50"/>
                  </a:cubicBezTo>
                  <a:cubicBezTo>
                    <a:pt x="6" y="56"/>
                    <a:pt x="2" y="61"/>
                    <a:pt x="0" y="66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8" y="67"/>
                    <a:pt x="15" y="65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37" y="55"/>
                    <a:pt x="45" y="50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50" y="43"/>
                    <a:pt x="49" y="42"/>
                    <a:pt x="49" y="41"/>
                  </a:cubicBezTo>
                  <a:cubicBezTo>
                    <a:pt x="44" y="29"/>
                    <a:pt x="39" y="16"/>
                    <a:pt x="35" y="4"/>
                  </a:cubicBezTo>
                  <a:cubicBezTo>
                    <a:pt x="34" y="3"/>
                    <a:pt x="34" y="2"/>
                    <a:pt x="33" y="0"/>
                  </a:cubicBezTo>
                </a:path>
              </a:pathLst>
            </a:custGeom>
            <a:solidFill>
              <a:srgbClr val="D1D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0" name="Freeform 201"/>
            <p:cNvSpPr/>
            <p:nvPr/>
          </p:nvSpPr>
          <p:spPr bwMode="auto">
            <a:xfrm>
              <a:off x="5842001" y="1447800"/>
              <a:ext cx="377825" cy="641350"/>
            </a:xfrm>
            <a:custGeom>
              <a:avLst/>
              <a:gdLst>
                <a:gd name="T0" fmla="*/ 89 w 89"/>
                <a:gd name="T1" fmla="*/ 0 h 151"/>
                <a:gd name="T2" fmla="*/ 7 w 89"/>
                <a:gd name="T3" fmla="*/ 101 h 151"/>
                <a:gd name="T4" fmla="*/ 36 w 89"/>
                <a:gd name="T5" fmla="*/ 150 h 151"/>
                <a:gd name="T6" fmla="*/ 36 w 89"/>
                <a:gd name="T7" fmla="*/ 151 h 151"/>
                <a:gd name="T8" fmla="*/ 36 w 89"/>
                <a:gd name="T9" fmla="*/ 150 h 151"/>
                <a:gd name="T10" fmla="*/ 7 w 89"/>
                <a:gd name="T11" fmla="*/ 101 h 151"/>
                <a:gd name="T12" fmla="*/ 89 w 89"/>
                <a:gd name="T13" fmla="*/ 0 h 151"/>
                <a:gd name="T14" fmla="*/ 89 w 89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1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13" y="122"/>
                    <a:pt x="7" y="101"/>
                  </a:cubicBezTo>
                  <a:cubicBezTo>
                    <a:pt x="0" y="82"/>
                    <a:pt x="36" y="42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1" name="Freeform 202"/>
            <p:cNvSpPr/>
            <p:nvPr/>
          </p:nvSpPr>
          <p:spPr bwMode="auto">
            <a:xfrm>
              <a:off x="5842001" y="1447800"/>
              <a:ext cx="377825" cy="909638"/>
            </a:xfrm>
            <a:custGeom>
              <a:avLst/>
              <a:gdLst>
                <a:gd name="T0" fmla="*/ 89 w 89"/>
                <a:gd name="T1" fmla="*/ 0 h 214"/>
                <a:gd name="T2" fmla="*/ 7 w 89"/>
                <a:gd name="T3" fmla="*/ 101 h 214"/>
                <a:gd name="T4" fmla="*/ 36 w 89"/>
                <a:gd name="T5" fmla="*/ 150 h 214"/>
                <a:gd name="T6" fmla="*/ 36 w 89"/>
                <a:gd name="T7" fmla="*/ 151 h 214"/>
                <a:gd name="T8" fmla="*/ 17 w 89"/>
                <a:gd name="T9" fmla="*/ 214 h 214"/>
                <a:gd name="T10" fmla="*/ 24 w 89"/>
                <a:gd name="T11" fmla="*/ 213 h 214"/>
                <a:gd name="T12" fmla="*/ 30 w 89"/>
                <a:gd name="T13" fmla="*/ 196 h 214"/>
                <a:gd name="T14" fmla="*/ 59 w 89"/>
                <a:gd name="T15" fmla="*/ 145 h 214"/>
                <a:gd name="T16" fmla="*/ 51 w 89"/>
                <a:gd name="T17" fmla="*/ 143 h 214"/>
                <a:gd name="T18" fmla="*/ 41 w 89"/>
                <a:gd name="T19" fmla="*/ 144 h 214"/>
                <a:gd name="T20" fmla="*/ 41 w 89"/>
                <a:gd name="T21" fmla="*/ 144 h 214"/>
                <a:gd name="T22" fmla="*/ 13 w 89"/>
                <a:gd name="T23" fmla="*/ 88 h 214"/>
                <a:gd name="T24" fmla="*/ 89 w 89"/>
                <a:gd name="T2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14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3" y="157"/>
                    <a:pt x="21" y="183"/>
                    <a:pt x="17" y="214"/>
                  </a:cubicBezTo>
                  <a:cubicBezTo>
                    <a:pt x="19" y="214"/>
                    <a:pt x="21" y="214"/>
                    <a:pt x="24" y="213"/>
                  </a:cubicBezTo>
                  <a:cubicBezTo>
                    <a:pt x="26" y="209"/>
                    <a:pt x="28" y="203"/>
                    <a:pt x="30" y="196"/>
                  </a:cubicBezTo>
                  <a:cubicBezTo>
                    <a:pt x="36" y="176"/>
                    <a:pt x="54" y="147"/>
                    <a:pt x="59" y="145"/>
                  </a:cubicBezTo>
                  <a:cubicBezTo>
                    <a:pt x="62" y="144"/>
                    <a:pt x="57" y="143"/>
                    <a:pt x="51" y="143"/>
                  </a:cubicBezTo>
                  <a:cubicBezTo>
                    <a:pt x="47" y="143"/>
                    <a:pt x="44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5" y="144"/>
                    <a:pt x="8" y="103"/>
                    <a:pt x="13" y="88"/>
                  </a:cubicBezTo>
                  <a:cubicBezTo>
                    <a:pt x="17" y="73"/>
                    <a:pt x="89" y="1"/>
                    <a:pt x="89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2" name="Freeform 203"/>
            <p:cNvSpPr/>
            <p:nvPr/>
          </p:nvSpPr>
          <p:spPr bwMode="auto">
            <a:xfrm>
              <a:off x="5910264" y="2357438"/>
              <a:ext cx="3175" cy="28575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0 h 7"/>
                <a:gd name="T4" fmla="*/ 0 w 1"/>
                <a:gd name="T5" fmla="*/ 7 h 7"/>
                <a:gd name="T6" fmla="*/ 1 w 1"/>
                <a:gd name="T7" fmla="*/ 0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3" name="Freeform 204"/>
            <p:cNvSpPr/>
            <p:nvPr/>
          </p:nvSpPr>
          <p:spPr bwMode="auto">
            <a:xfrm>
              <a:off x="5913439" y="2357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4" name="Freeform 205"/>
            <p:cNvSpPr>
              <a:spLocks noEditPoints="1"/>
            </p:cNvSpPr>
            <p:nvPr/>
          </p:nvSpPr>
          <p:spPr bwMode="auto">
            <a:xfrm>
              <a:off x="5514976" y="2411413"/>
              <a:ext cx="390525" cy="352425"/>
            </a:xfrm>
            <a:custGeom>
              <a:avLst/>
              <a:gdLst>
                <a:gd name="T0" fmla="*/ 2 w 92"/>
                <a:gd name="T1" fmla="*/ 53 h 83"/>
                <a:gd name="T2" fmla="*/ 15 w 92"/>
                <a:gd name="T3" fmla="*/ 70 h 83"/>
                <a:gd name="T4" fmla="*/ 48 w 92"/>
                <a:gd name="T5" fmla="*/ 83 h 83"/>
                <a:gd name="T6" fmla="*/ 15 w 92"/>
                <a:gd name="T7" fmla="*/ 70 h 83"/>
                <a:gd name="T8" fmla="*/ 2 w 92"/>
                <a:gd name="T9" fmla="*/ 53 h 83"/>
                <a:gd name="T10" fmla="*/ 2 w 92"/>
                <a:gd name="T11" fmla="*/ 53 h 83"/>
                <a:gd name="T12" fmla="*/ 0 w 92"/>
                <a:gd name="T13" fmla="*/ 50 h 83"/>
                <a:gd name="T14" fmla="*/ 0 w 92"/>
                <a:gd name="T15" fmla="*/ 50 h 83"/>
                <a:gd name="T16" fmla="*/ 0 w 92"/>
                <a:gd name="T17" fmla="*/ 50 h 83"/>
                <a:gd name="T18" fmla="*/ 0 w 92"/>
                <a:gd name="T19" fmla="*/ 50 h 83"/>
                <a:gd name="T20" fmla="*/ 0 w 92"/>
                <a:gd name="T21" fmla="*/ 50 h 83"/>
                <a:gd name="T22" fmla="*/ 0 w 92"/>
                <a:gd name="T23" fmla="*/ 50 h 83"/>
                <a:gd name="T24" fmla="*/ 0 w 92"/>
                <a:gd name="T25" fmla="*/ 45 h 83"/>
                <a:gd name="T26" fmla="*/ 0 w 92"/>
                <a:gd name="T27" fmla="*/ 45 h 83"/>
                <a:gd name="T28" fmla="*/ 0 w 92"/>
                <a:gd name="T29" fmla="*/ 50 h 83"/>
                <a:gd name="T30" fmla="*/ 0 w 92"/>
                <a:gd name="T31" fmla="*/ 45 h 83"/>
                <a:gd name="T32" fmla="*/ 0 w 92"/>
                <a:gd name="T33" fmla="*/ 45 h 83"/>
                <a:gd name="T34" fmla="*/ 0 w 92"/>
                <a:gd name="T35" fmla="*/ 45 h 83"/>
                <a:gd name="T36" fmla="*/ 6 w 92"/>
                <a:gd name="T37" fmla="*/ 32 h 83"/>
                <a:gd name="T38" fmla="*/ 6 w 92"/>
                <a:gd name="T39" fmla="*/ 32 h 83"/>
                <a:gd name="T40" fmla="*/ 6 w 92"/>
                <a:gd name="T41" fmla="*/ 32 h 83"/>
                <a:gd name="T42" fmla="*/ 47 w 92"/>
                <a:gd name="T43" fmla="*/ 14 h 83"/>
                <a:gd name="T44" fmla="*/ 9 w 92"/>
                <a:gd name="T45" fmla="*/ 29 h 83"/>
                <a:gd name="T46" fmla="*/ 6 w 92"/>
                <a:gd name="T47" fmla="*/ 32 h 83"/>
                <a:gd name="T48" fmla="*/ 9 w 92"/>
                <a:gd name="T49" fmla="*/ 29 h 83"/>
                <a:gd name="T50" fmla="*/ 47 w 92"/>
                <a:gd name="T51" fmla="*/ 14 h 83"/>
                <a:gd name="T52" fmla="*/ 58 w 92"/>
                <a:gd name="T53" fmla="*/ 11 h 83"/>
                <a:gd name="T54" fmla="*/ 57 w 92"/>
                <a:gd name="T55" fmla="*/ 11 h 83"/>
                <a:gd name="T56" fmla="*/ 58 w 92"/>
                <a:gd name="T57" fmla="*/ 11 h 83"/>
                <a:gd name="T58" fmla="*/ 92 w 92"/>
                <a:gd name="T59" fmla="*/ 0 h 83"/>
                <a:gd name="T60" fmla="*/ 58 w 92"/>
                <a:gd name="T61" fmla="*/ 11 h 83"/>
                <a:gd name="T62" fmla="*/ 92 w 92"/>
                <a:gd name="T63" fmla="*/ 0 h 83"/>
                <a:gd name="T64" fmla="*/ 92 w 92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83">
                  <a:moveTo>
                    <a:pt x="2" y="53"/>
                  </a:moveTo>
                  <a:cubicBezTo>
                    <a:pt x="5" y="60"/>
                    <a:pt x="11" y="68"/>
                    <a:pt x="15" y="70"/>
                  </a:cubicBezTo>
                  <a:cubicBezTo>
                    <a:pt x="25" y="77"/>
                    <a:pt x="36" y="80"/>
                    <a:pt x="48" y="83"/>
                  </a:cubicBezTo>
                  <a:cubicBezTo>
                    <a:pt x="36" y="80"/>
                    <a:pt x="25" y="77"/>
                    <a:pt x="15" y="70"/>
                  </a:cubicBezTo>
                  <a:cubicBezTo>
                    <a:pt x="11" y="68"/>
                    <a:pt x="5" y="60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47" y="14"/>
                  </a:move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20" y="21"/>
                    <a:pt x="33" y="17"/>
                    <a:pt x="47" y="14"/>
                  </a:cubicBezTo>
                  <a:moveTo>
                    <a:pt x="58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69" y="7"/>
                    <a:pt x="81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5" name="Freeform 206"/>
            <p:cNvSpPr>
              <a:spLocks noEditPoints="1"/>
            </p:cNvSpPr>
            <p:nvPr/>
          </p:nvSpPr>
          <p:spPr bwMode="auto">
            <a:xfrm>
              <a:off x="5514976" y="2603500"/>
              <a:ext cx="403225" cy="169863"/>
            </a:xfrm>
            <a:custGeom>
              <a:avLst/>
              <a:gdLst>
                <a:gd name="T0" fmla="*/ 2 w 95"/>
                <a:gd name="T1" fmla="*/ 8 h 40"/>
                <a:gd name="T2" fmla="*/ 15 w 95"/>
                <a:gd name="T3" fmla="*/ 25 h 40"/>
                <a:gd name="T4" fmla="*/ 48 w 95"/>
                <a:gd name="T5" fmla="*/ 38 h 40"/>
                <a:gd name="T6" fmla="*/ 74 w 95"/>
                <a:gd name="T7" fmla="*/ 40 h 40"/>
                <a:gd name="T8" fmla="*/ 94 w 95"/>
                <a:gd name="T9" fmla="*/ 39 h 40"/>
                <a:gd name="T10" fmla="*/ 77 w 95"/>
                <a:gd name="T11" fmla="*/ 35 h 40"/>
                <a:gd name="T12" fmla="*/ 70 w 95"/>
                <a:gd name="T13" fmla="*/ 35 h 40"/>
                <a:gd name="T14" fmla="*/ 9 w 95"/>
                <a:gd name="T15" fmla="*/ 17 h 40"/>
                <a:gd name="T16" fmla="*/ 2 w 95"/>
                <a:gd name="T17" fmla="*/ 8 h 40"/>
                <a:gd name="T18" fmla="*/ 0 w 95"/>
                <a:gd name="T19" fmla="*/ 0 h 40"/>
                <a:gd name="T20" fmla="*/ 0 w 95"/>
                <a:gd name="T21" fmla="*/ 0 h 40"/>
                <a:gd name="T22" fmla="*/ 0 w 95"/>
                <a:gd name="T23" fmla="*/ 0 h 40"/>
                <a:gd name="T24" fmla="*/ 0 w 95"/>
                <a:gd name="T25" fmla="*/ 0 h 40"/>
                <a:gd name="T26" fmla="*/ 0 w 95"/>
                <a:gd name="T27" fmla="*/ 0 h 40"/>
                <a:gd name="T28" fmla="*/ 0 w 95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0">
                  <a:moveTo>
                    <a:pt x="2" y="8"/>
                  </a:moveTo>
                  <a:cubicBezTo>
                    <a:pt x="5" y="15"/>
                    <a:pt x="11" y="23"/>
                    <a:pt x="15" y="25"/>
                  </a:cubicBezTo>
                  <a:cubicBezTo>
                    <a:pt x="25" y="32"/>
                    <a:pt x="36" y="35"/>
                    <a:pt x="48" y="38"/>
                  </a:cubicBezTo>
                  <a:cubicBezTo>
                    <a:pt x="56" y="39"/>
                    <a:pt x="65" y="40"/>
                    <a:pt x="74" y="40"/>
                  </a:cubicBezTo>
                  <a:cubicBezTo>
                    <a:pt x="81" y="40"/>
                    <a:pt x="87" y="40"/>
                    <a:pt x="94" y="39"/>
                  </a:cubicBezTo>
                  <a:cubicBezTo>
                    <a:pt x="95" y="39"/>
                    <a:pt x="88" y="37"/>
                    <a:pt x="77" y="35"/>
                  </a:cubicBezTo>
                  <a:cubicBezTo>
                    <a:pt x="75" y="35"/>
                    <a:pt x="72" y="35"/>
                    <a:pt x="70" y="35"/>
                  </a:cubicBezTo>
                  <a:cubicBezTo>
                    <a:pt x="47" y="35"/>
                    <a:pt x="25" y="31"/>
                    <a:pt x="9" y="17"/>
                  </a:cubicBezTo>
                  <a:cubicBezTo>
                    <a:pt x="7" y="14"/>
                    <a:pt x="4" y="11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0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6" name="Freeform 207"/>
            <p:cNvSpPr/>
            <p:nvPr/>
          </p:nvSpPr>
          <p:spPr bwMode="auto">
            <a:xfrm>
              <a:off x="5514976" y="2411413"/>
              <a:ext cx="403225" cy="339725"/>
            </a:xfrm>
            <a:custGeom>
              <a:avLst/>
              <a:gdLst>
                <a:gd name="T0" fmla="*/ 92 w 95"/>
                <a:gd name="T1" fmla="*/ 0 h 80"/>
                <a:gd name="T2" fmla="*/ 58 w 95"/>
                <a:gd name="T3" fmla="*/ 11 h 80"/>
                <a:gd name="T4" fmla="*/ 58 w 95"/>
                <a:gd name="T5" fmla="*/ 11 h 80"/>
                <a:gd name="T6" fmla="*/ 57 w 95"/>
                <a:gd name="T7" fmla="*/ 11 h 80"/>
                <a:gd name="T8" fmla="*/ 55 w 95"/>
                <a:gd name="T9" fmla="*/ 11 h 80"/>
                <a:gd name="T10" fmla="*/ 47 w 95"/>
                <a:gd name="T11" fmla="*/ 14 h 80"/>
                <a:gd name="T12" fmla="*/ 9 w 95"/>
                <a:gd name="T13" fmla="*/ 29 h 80"/>
                <a:gd name="T14" fmla="*/ 6 w 95"/>
                <a:gd name="T15" fmla="*/ 32 h 80"/>
                <a:gd name="T16" fmla="*/ 6 w 95"/>
                <a:gd name="T17" fmla="*/ 32 h 80"/>
                <a:gd name="T18" fmla="*/ 6 w 95"/>
                <a:gd name="T19" fmla="*/ 32 h 80"/>
                <a:gd name="T20" fmla="*/ 0 w 95"/>
                <a:gd name="T21" fmla="*/ 45 h 80"/>
                <a:gd name="T22" fmla="*/ 0 w 95"/>
                <a:gd name="T23" fmla="*/ 45 h 80"/>
                <a:gd name="T24" fmla="*/ 0 w 95"/>
                <a:gd name="T25" fmla="*/ 45 h 80"/>
                <a:gd name="T26" fmla="*/ 0 w 95"/>
                <a:gd name="T27" fmla="*/ 45 h 80"/>
                <a:gd name="T28" fmla="*/ 0 w 95"/>
                <a:gd name="T29" fmla="*/ 50 h 80"/>
                <a:gd name="T30" fmla="*/ 0 w 95"/>
                <a:gd name="T31" fmla="*/ 50 h 80"/>
                <a:gd name="T32" fmla="*/ 0 w 95"/>
                <a:gd name="T33" fmla="*/ 50 h 80"/>
                <a:gd name="T34" fmla="*/ 0 w 95"/>
                <a:gd name="T35" fmla="*/ 50 h 80"/>
                <a:gd name="T36" fmla="*/ 0 w 95"/>
                <a:gd name="T37" fmla="*/ 50 h 80"/>
                <a:gd name="T38" fmla="*/ 2 w 95"/>
                <a:gd name="T39" fmla="*/ 53 h 80"/>
                <a:gd name="T40" fmla="*/ 2 w 95"/>
                <a:gd name="T41" fmla="*/ 53 h 80"/>
                <a:gd name="T42" fmla="*/ 2 w 95"/>
                <a:gd name="T43" fmla="*/ 53 h 80"/>
                <a:gd name="T44" fmla="*/ 9 w 95"/>
                <a:gd name="T45" fmla="*/ 62 h 80"/>
                <a:gd name="T46" fmla="*/ 70 w 95"/>
                <a:gd name="T47" fmla="*/ 80 h 80"/>
                <a:gd name="T48" fmla="*/ 77 w 95"/>
                <a:gd name="T49" fmla="*/ 80 h 80"/>
                <a:gd name="T50" fmla="*/ 12 w 95"/>
                <a:gd name="T51" fmla="*/ 57 h 80"/>
                <a:gd name="T52" fmla="*/ 60 w 95"/>
                <a:gd name="T53" fmla="*/ 25 h 80"/>
                <a:gd name="T54" fmla="*/ 84 w 95"/>
                <a:gd name="T55" fmla="*/ 20 h 80"/>
                <a:gd name="T56" fmla="*/ 95 w 95"/>
                <a:gd name="T57" fmla="*/ 26 h 80"/>
                <a:gd name="T58" fmla="*/ 93 w 95"/>
                <a:gd name="T59" fmla="*/ 14 h 80"/>
                <a:gd name="T60" fmla="*/ 92 w 95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80"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6" y="11"/>
                    <a:pt x="55" y="11"/>
                  </a:cubicBezTo>
                  <a:cubicBezTo>
                    <a:pt x="52" y="12"/>
                    <a:pt x="49" y="13"/>
                    <a:pt x="47" y="14"/>
                  </a:cubicBez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5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6"/>
                    <a:pt x="7" y="59"/>
                    <a:pt x="9" y="62"/>
                  </a:cubicBezTo>
                  <a:cubicBezTo>
                    <a:pt x="25" y="76"/>
                    <a:pt x="47" y="80"/>
                    <a:pt x="70" y="80"/>
                  </a:cubicBezTo>
                  <a:cubicBezTo>
                    <a:pt x="72" y="80"/>
                    <a:pt x="75" y="80"/>
                    <a:pt x="77" y="80"/>
                  </a:cubicBezTo>
                  <a:cubicBezTo>
                    <a:pt x="53" y="75"/>
                    <a:pt x="14" y="66"/>
                    <a:pt x="12" y="57"/>
                  </a:cubicBezTo>
                  <a:cubicBezTo>
                    <a:pt x="10" y="44"/>
                    <a:pt x="20" y="37"/>
                    <a:pt x="60" y="25"/>
                  </a:cubicBezTo>
                  <a:cubicBezTo>
                    <a:pt x="69" y="22"/>
                    <a:pt x="78" y="20"/>
                    <a:pt x="84" y="20"/>
                  </a:cubicBezTo>
                  <a:cubicBezTo>
                    <a:pt x="90" y="20"/>
                    <a:pt x="94" y="21"/>
                    <a:pt x="95" y="26"/>
                  </a:cubicBezTo>
                  <a:cubicBezTo>
                    <a:pt x="94" y="22"/>
                    <a:pt x="94" y="18"/>
                    <a:pt x="93" y="14"/>
                  </a:cubicBezTo>
                  <a:cubicBezTo>
                    <a:pt x="93" y="9"/>
                    <a:pt x="92" y="4"/>
                    <a:pt x="92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7" name="Freeform 208"/>
            <p:cNvSpPr/>
            <p:nvPr/>
          </p:nvSpPr>
          <p:spPr bwMode="auto">
            <a:xfrm>
              <a:off x="5910264" y="2471738"/>
              <a:ext cx="7938" cy="58738"/>
            </a:xfrm>
            <a:custGeom>
              <a:avLst/>
              <a:gdLst>
                <a:gd name="T0" fmla="*/ 0 w 2"/>
                <a:gd name="T1" fmla="*/ 0 h 14"/>
                <a:gd name="T2" fmla="*/ 2 w 2"/>
                <a:gd name="T3" fmla="*/ 12 h 14"/>
                <a:gd name="T4" fmla="*/ 2 w 2"/>
                <a:gd name="T5" fmla="*/ 14 h 14"/>
                <a:gd name="T6" fmla="*/ 0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1" y="8"/>
                    <a:pt x="1" y="4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5918201" y="2530475"/>
              <a:ext cx="55563" cy="9525"/>
            </a:xfrm>
            <a:custGeom>
              <a:avLst/>
              <a:gdLst>
                <a:gd name="T0" fmla="*/ 0 w 13"/>
                <a:gd name="T1" fmla="*/ 0 h 2"/>
                <a:gd name="T2" fmla="*/ 7 w 13"/>
                <a:gd name="T3" fmla="*/ 2 h 2"/>
                <a:gd name="T4" fmla="*/ 13 w 13"/>
                <a:gd name="T5" fmla="*/ 2 h 2"/>
                <a:gd name="T6" fmla="*/ 9 w 13"/>
                <a:gd name="T7" fmla="*/ 2 h 2"/>
                <a:gd name="T8" fmla="*/ 7 w 13"/>
                <a:gd name="T9" fmla="*/ 2 h 2"/>
                <a:gd name="T10" fmla="*/ 6 w 13"/>
                <a:gd name="T11" fmla="*/ 2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0" y="1"/>
                    <a:pt x="3" y="2"/>
                    <a:pt x="7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2" y="2"/>
                    <a:pt x="0" y="1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5948363" y="2509838"/>
              <a:ext cx="157163" cy="30163"/>
            </a:xfrm>
            <a:custGeom>
              <a:avLst/>
              <a:gdLst>
                <a:gd name="T0" fmla="*/ 37 w 37"/>
                <a:gd name="T1" fmla="*/ 0 h 7"/>
                <a:gd name="T2" fmla="*/ 0 w 37"/>
                <a:gd name="T3" fmla="*/ 7 h 7"/>
                <a:gd name="T4" fmla="*/ 2 w 37"/>
                <a:gd name="T5" fmla="*/ 7 h 7"/>
                <a:gd name="T6" fmla="*/ 6 w 37"/>
                <a:gd name="T7" fmla="*/ 7 h 7"/>
                <a:gd name="T8" fmla="*/ 37 w 37"/>
                <a:gd name="T9" fmla="*/ 0 h 7"/>
                <a:gd name="T10" fmla="*/ 37 w 3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cubicBezTo>
                    <a:pt x="21" y="4"/>
                    <a:pt x="8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8" y="5"/>
                    <a:pt x="35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5905501" y="2352675"/>
              <a:ext cx="203200" cy="187325"/>
            </a:xfrm>
            <a:custGeom>
              <a:avLst/>
              <a:gdLst>
                <a:gd name="T0" fmla="*/ 9 w 48"/>
                <a:gd name="T1" fmla="*/ 0 h 44"/>
                <a:gd name="T2" fmla="*/ 2 w 48"/>
                <a:gd name="T3" fmla="*/ 1 h 44"/>
                <a:gd name="T4" fmla="*/ 2 w 48"/>
                <a:gd name="T5" fmla="*/ 1 h 44"/>
                <a:gd name="T6" fmla="*/ 2 w 48"/>
                <a:gd name="T7" fmla="*/ 1 h 44"/>
                <a:gd name="T8" fmla="*/ 2 w 48"/>
                <a:gd name="T9" fmla="*/ 1 h 44"/>
                <a:gd name="T10" fmla="*/ 1 w 48"/>
                <a:gd name="T11" fmla="*/ 8 h 44"/>
                <a:gd name="T12" fmla="*/ 0 w 48"/>
                <a:gd name="T13" fmla="*/ 14 h 44"/>
                <a:gd name="T14" fmla="*/ 0 w 48"/>
                <a:gd name="T15" fmla="*/ 14 h 44"/>
                <a:gd name="T16" fmla="*/ 0 w 48"/>
                <a:gd name="T17" fmla="*/ 14 h 44"/>
                <a:gd name="T18" fmla="*/ 1 w 48"/>
                <a:gd name="T19" fmla="*/ 28 h 44"/>
                <a:gd name="T20" fmla="*/ 3 w 48"/>
                <a:gd name="T21" fmla="*/ 42 h 44"/>
                <a:gd name="T22" fmla="*/ 3 w 48"/>
                <a:gd name="T23" fmla="*/ 42 h 44"/>
                <a:gd name="T24" fmla="*/ 3 w 48"/>
                <a:gd name="T25" fmla="*/ 42 h 44"/>
                <a:gd name="T26" fmla="*/ 9 w 48"/>
                <a:gd name="T27" fmla="*/ 44 h 44"/>
                <a:gd name="T28" fmla="*/ 10 w 48"/>
                <a:gd name="T29" fmla="*/ 44 h 44"/>
                <a:gd name="T30" fmla="*/ 47 w 48"/>
                <a:gd name="T31" fmla="*/ 37 h 44"/>
                <a:gd name="T32" fmla="*/ 10 w 48"/>
                <a:gd name="T33" fmla="*/ 17 h 44"/>
                <a:gd name="T34" fmla="*/ 9 w 4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9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3"/>
                    <a:pt x="1" y="28"/>
                  </a:cubicBezTo>
                  <a:cubicBezTo>
                    <a:pt x="2" y="32"/>
                    <a:pt x="2" y="3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5" y="44"/>
                    <a:pt x="9" y="44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8" y="43"/>
                    <a:pt x="31" y="41"/>
                    <a:pt x="47" y="37"/>
                  </a:cubicBezTo>
                  <a:cubicBezTo>
                    <a:pt x="48" y="34"/>
                    <a:pt x="16" y="20"/>
                    <a:pt x="10" y="17"/>
                  </a:cubicBezTo>
                  <a:cubicBezTo>
                    <a:pt x="6" y="15"/>
                    <a:pt x="7" y="10"/>
                    <a:pt x="9" y="0"/>
                  </a:cubicBezTo>
                </a:path>
              </a:pathLst>
            </a:custGeom>
            <a:solidFill>
              <a:srgbClr val="2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Freeform 213"/>
          <p:cNvSpPr/>
          <p:nvPr/>
        </p:nvSpPr>
        <p:spPr bwMode="auto">
          <a:xfrm>
            <a:off x="5289923" y="4860132"/>
            <a:ext cx="381000" cy="365125"/>
          </a:xfrm>
          <a:custGeom>
            <a:avLst/>
            <a:gdLst>
              <a:gd name="T0" fmla="*/ 240 w 240"/>
              <a:gd name="T1" fmla="*/ 86 h 230"/>
              <a:gd name="T2" fmla="*/ 158 w 240"/>
              <a:gd name="T3" fmla="*/ 75 h 230"/>
              <a:gd name="T4" fmla="*/ 120 w 240"/>
              <a:gd name="T5" fmla="*/ 0 h 230"/>
              <a:gd name="T6" fmla="*/ 83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2 w 240"/>
              <a:gd name="T19" fmla="*/ 144 h 230"/>
              <a:gd name="T20" fmla="*/ 240 w 240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0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4"/>
          <p:cNvSpPr/>
          <p:nvPr/>
        </p:nvSpPr>
        <p:spPr bwMode="auto">
          <a:xfrm>
            <a:off x="5236688" y="2799712"/>
            <a:ext cx="382588" cy="365125"/>
          </a:xfrm>
          <a:custGeom>
            <a:avLst/>
            <a:gdLst>
              <a:gd name="T0" fmla="*/ 241 w 241"/>
              <a:gd name="T1" fmla="*/ 86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8 h 230"/>
              <a:gd name="T18" fmla="*/ 182 w 241"/>
              <a:gd name="T19" fmla="*/ 145 h 230"/>
              <a:gd name="T20" fmla="*/ 241 w 241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8"/>
                </a:lnTo>
                <a:lnTo>
                  <a:pt x="182" y="145"/>
                </a:lnTo>
                <a:lnTo>
                  <a:pt x="241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15"/>
          <p:cNvSpPr/>
          <p:nvPr/>
        </p:nvSpPr>
        <p:spPr bwMode="auto">
          <a:xfrm>
            <a:off x="10039032" y="5671344"/>
            <a:ext cx="382588" cy="365125"/>
          </a:xfrm>
          <a:custGeom>
            <a:avLst/>
            <a:gdLst>
              <a:gd name="T0" fmla="*/ 241 w 241"/>
              <a:gd name="T1" fmla="*/ 85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7 h 230"/>
              <a:gd name="T18" fmla="*/ 182 w 241"/>
              <a:gd name="T19" fmla="*/ 144 h 230"/>
              <a:gd name="T20" fmla="*/ 241 w 241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5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1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6"/>
          <p:cNvSpPr/>
          <p:nvPr/>
        </p:nvSpPr>
        <p:spPr bwMode="auto">
          <a:xfrm>
            <a:off x="11607094" y="1073083"/>
            <a:ext cx="381000" cy="365125"/>
          </a:xfrm>
          <a:custGeom>
            <a:avLst/>
            <a:gdLst>
              <a:gd name="T0" fmla="*/ 240 w 240"/>
              <a:gd name="T1" fmla="*/ 85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1 w 240"/>
              <a:gd name="T19" fmla="*/ 144 h 230"/>
              <a:gd name="T20" fmla="*/ 240 w 240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5"/>
                </a:moveTo>
                <a:lnTo>
                  <a:pt x="157" y="75"/>
                </a:lnTo>
                <a:lnTo>
                  <a:pt x="120" y="0"/>
                </a:lnTo>
                <a:lnTo>
                  <a:pt x="82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1" y="144"/>
                </a:lnTo>
                <a:lnTo>
                  <a:pt x="240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7"/>
          <p:cNvSpPr/>
          <p:nvPr/>
        </p:nvSpPr>
        <p:spPr bwMode="auto">
          <a:xfrm>
            <a:off x="10448062" y="77308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5 h 230"/>
              <a:gd name="T4" fmla="*/ 121 w 241"/>
              <a:gd name="T5" fmla="*/ 0 h 230"/>
              <a:gd name="T6" fmla="*/ 83 w 241"/>
              <a:gd name="T7" fmla="*/ 78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90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5"/>
                </a:lnTo>
                <a:lnTo>
                  <a:pt x="121" y="0"/>
                </a:lnTo>
                <a:lnTo>
                  <a:pt x="83" y="78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90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18"/>
          <p:cNvSpPr/>
          <p:nvPr/>
        </p:nvSpPr>
        <p:spPr bwMode="auto">
          <a:xfrm>
            <a:off x="9417614" y="769569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9"/>
          <p:cNvSpPr/>
          <p:nvPr/>
        </p:nvSpPr>
        <p:spPr bwMode="auto">
          <a:xfrm>
            <a:off x="6783388" y="349250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4 h 230"/>
              <a:gd name="T4" fmla="*/ 121 w 241"/>
              <a:gd name="T5" fmla="*/ 0 h 230"/>
              <a:gd name="T6" fmla="*/ 83 w 241"/>
              <a:gd name="T7" fmla="*/ 77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89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4"/>
                </a:lnTo>
                <a:lnTo>
                  <a:pt x="121" y="0"/>
                </a:lnTo>
                <a:lnTo>
                  <a:pt x="83" y="77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89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文本框 234"/>
          <p:cNvSpPr txBox="1"/>
          <p:nvPr/>
        </p:nvSpPr>
        <p:spPr>
          <a:xfrm>
            <a:off x="785092" y="2096339"/>
            <a:ext cx="32575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rgbClr val="EAF20A"/>
                </a:solidFill>
                <a:effectLst>
                  <a:outerShdw dist="38100" dir="5400000" algn="t" rotWithShape="0">
                    <a:srgbClr val="488C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9600" b="1" dirty="0">
              <a:solidFill>
                <a:srgbClr val="EAF20A"/>
              </a:solidFill>
              <a:effectLst>
                <a:outerShdw dist="38100" dir="5400000" algn="t" rotWithShape="0">
                  <a:srgbClr val="488C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MH_Others_1"/>
          <p:cNvSpPr txBox="1"/>
          <p:nvPr>
            <p:custDataLst>
              <p:tags r:id="rId1"/>
            </p:custDataLst>
          </p:nvPr>
        </p:nvSpPr>
        <p:spPr>
          <a:xfrm>
            <a:off x="889344" y="3824526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360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MH_Number_1"/>
          <p:cNvSpPr/>
          <p:nvPr>
            <p:custDataLst>
              <p:tags r:id="rId2"/>
            </p:custDataLst>
          </p:nvPr>
        </p:nvSpPr>
        <p:spPr>
          <a:xfrm>
            <a:off x="6097977" y="1944954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8" name="MH_Entry_1"/>
          <p:cNvSpPr/>
          <p:nvPr>
            <p:custDataLst>
              <p:tags r:id="rId3"/>
            </p:custDataLst>
          </p:nvPr>
        </p:nvSpPr>
        <p:spPr>
          <a:xfrm>
            <a:off x="6768527" y="1944954"/>
            <a:ext cx="4027591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39" name="MH_Entry_2"/>
          <p:cNvSpPr/>
          <p:nvPr>
            <p:custDataLst>
              <p:tags r:id="rId4"/>
            </p:custDataLst>
          </p:nvPr>
        </p:nvSpPr>
        <p:spPr>
          <a:xfrm>
            <a:off x="6768527" y="2774555"/>
            <a:ext cx="4027591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40" name="MH_Number_2"/>
          <p:cNvSpPr/>
          <p:nvPr>
            <p:custDataLst>
              <p:tags r:id="rId5"/>
            </p:custDataLst>
          </p:nvPr>
        </p:nvSpPr>
        <p:spPr>
          <a:xfrm>
            <a:off x="6097977" y="2774555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1" name="MH_Number_1"/>
          <p:cNvSpPr/>
          <p:nvPr>
            <p:custDataLst>
              <p:tags r:id="rId6"/>
            </p:custDataLst>
          </p:nvPr>
        </p:nvSpPr>
        <p:spPr>
          <a:xfrm>
            <a:off x="6097977" y="3604156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2" name="MH_Entry_1"/>
          <p:cNvSpPr/>
          <p:nvPr>
            <p:custDataLst>
              <p:tags r:id="rId7"/>
            </p:custDataLst>
          </p:nvPr>
        </p:nvSpPr>
        <p:spPr>
          <a:xfrm>
            <a:off x="6768527" y="3604156"/>
            <a:ext cx="4027591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43" name="MH_Entry_2"/>
          <p:cNvSpPr/>
          <p:nvPr>
            <p:custDataLst>
              <p:tags r:id="rId8"/>
            </p:custDataLst>
          </p:nvPr>
        </p:nvSpPr>
        <p:spPr>
          <a:xfrm>
            <a:off x="6768527" y="4433757"/>
            <a:ext cx="4027591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44" name="MH_Number_2"/>
          <p:cNvSpPr/>
          <p:nvPr>
            <p:custDataLst>
              <p:tags r:id="rId9"/>
            </p:custDataLst>
          </p:nvPr>
        </p:nvSpPr>
        <p:spPr>
          <a:xfrm>
            <a:off x="6097977" y="443375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6" grpId="0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菱形 6"/>
          <p:cNvSpPr/>
          <p:nvPr/>
        </p:nvSpPr>
        <p:spPr>
          <a:xfrm>
            <a:off x="2060575" y="2008188"/>
            <a:ext cx="1366838" cy="136525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3568700" y="2008188"/>
            <a:ext cx="1365250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5075238" y="1670050"/>
            <a:ext cx="2041525" cy="2041525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258050" y="2008188"/>
            <a:ext cx="1365250" cy="1365250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764588" y="2008188"/>
            <a:ext cx="1366837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3236913" y="2854325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729163" y="2008188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6931025" y="2851150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8434388" y="2024063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85"/>
          <p:cNvSpPr txBox="1"/>
          <p:nvPr/>
        </p:nvSpPr>
        <p:spPr>
          <a:xfrm>
            <a:off x="5287963" y="3838575"/>
            <a:ext cx="1616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7" name="文本框 86"/>
          <p:cNvSpPr txBox="1"/>
          <p:nvPr/>
        </p:nvSpPr>
        <p:spPr>
          <a:xfrm>
            <a:off x="3530600" y="354012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8" name="文本框 87"/>
          <p:cNvSpPr txBox="1"/>
          <p:nvPr/>
        </p:nvSpPr>
        <p:spPr>
          <a:xfrm>
            <a:off x="2017713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9" name="文本框 88"/>
          <p:cNvSpPr txBox="1"/>
          <p:nvPr/>
        </p:nvSpPr>
        <p:spPr>
          <a:xfrm>
            <a:off x="8732838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0" name="文本框 89"/>
          <p:cNvSpPr txBox="1"/>
          <p:nvPr/>
        </p:nvSpPr>
        <p:spPr>
          <a:xfrm>
            <a:off x="7221538" y="35401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490788" y="2392363"/>
            <a:ext cx="590550" cy="53498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4059238" y="2428875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789613" y="2384425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729538" y="2478088"/>
            <a:ext cx="422275" cy="427037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9240838" y="2493963"/>
            <a:ext cx="412750" cy="395287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9938" y="4637088"/>
            <a:ext cx="8112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圆角矩形 20"/>
          <p:cNvSpPr/>
          <p:nvPr/>
        </p:nvSpPr>
        <p:spPr>
          <a:xfrm>
            <a:off x="6789738" y="3581400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18"/>
          <p:cNvSpPr/>
          <p:nvPr/>
        </p:nvSpPr>
        <p:spPr>
          <a:xfrm>
            <a:off x="6789738" y="3052763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17"/>
          <p:cNvSpPr/>
          <p:nvPr/>
        </p:nvSpPr>
        <p:spPr>
          <a:xfrm>
            <a:off x="6789738" y="25034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 5"/>
          <p:cNvSpPr/>
          <p:nvPr/>
        </p:nvSpPr>
        <p:spPr>
          <a:xfrm>
            <a:off x="6789738" y="19716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734050" y="1854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11101388" y="1881188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3" name="圆角矩形 22"/>
          <p:cNvSpPr/>
          <p:nvPr/>
        </p:nvSpPr>
        <p:spPr>
          <a:xfrm>
            <a:off x="6789738" y="2503488"/>
            <a:ext cx="1912937" cy="21748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5734050" y="23907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11101388" y="24177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6" name="圆角矩形 26"/>
          <p:cNvSpPr/>
          <p:nvPr/>
        </p:nvSpPr>
        <p:spPr>
          <a:xfrm>
            <a:off x="6789738" y="3052763"/>
            <a:ext cx="3346450" cy="215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27"/>
          <p:cNvSpPr txBox="1">
            <a:spLocks noChangeArrowheads="1"/>
          </p:cNvSpPr>
          <p:nvPr/>
        </p:nvSpPr>
        <p:spPr bwMode="auto">
          <a:xfrm>
            <a:off x="5734050" y="29273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11101388" y="295592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9" name="圆角矩形 30"/>
          <p:cNvSpPr/>
          <p:nvPr/>
        </p:nvSpPr>
        <p:spPr>
          <a:xfrm>
            <a:off x="6789738" y="3581400"/>
            <a:ext cx="955675" cy="21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31"/>
          <p:cNvSpPr txBox="1">
            <a:spLocks noChangeArrowheads="1"/>
          </p:cNvSpPr>
          <p:nvPr/>
        </p:nvSpPr>
        <p:spPr bwMode="auto">
          <a:xfrm>
            <a:off x="5734050" y="3463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文本框 32"/>
          <p:cNvSpPr txBox="1">
            <a:spLocks noChangeArrowheads="1"/>
          </p:cNvSpPr>
          <p:nvPr/>
        </p:nvSpPr>
        <p:spPr bwMode="auto">
          <a:xfrm>
            <a:off x="11101388" y="3492500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19"/>
          <p:cNvSpPr/>
          <p:nvPr/>
        </p:nvSpPr>
        <p:spPr>
          <a:xfrm>
            <a:off x="6789738" y="1971675"/>
            <a:ext cx="1433512" cy="2159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65275"/>
            <a:ext cx="42132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37"/>
          <p:cNvGrpSpPr/>
          <p:nvPr/>
        </p:nvGrpSpPr>
        <p:grpSpPr bwMode="auto">
          <a:xfrm>
            <a:off x="4175125" y="4098925"/>
            <a:ext cx="265113" cy="417513"/>
            <a:chOff x="3935413" y="4148138"/>
            <a:chExt cx="265112" cy="417512"/>
          </a:xfrm>
        </p:grpSpPr>
        <p:sp>
          <p:nvSpPr>
            <p:cNvPr id="26" name="Freeform 7"/>
            <p:cNvSpPr/>
            <p:nvPr/>
          </p:nvSpPr>
          <p:spPr bwMode="auto">
            <a:xfrm>
              <a:off x="3994150" y="4148138"/>
              <a:ext cx="206375" cy="403225"/>
            </a:xfrm>
            <a:custGeom>
              <a:avLst/>
              <a:gdLst>
                <a:gd name="T0" fmla="*/ 2147483646 w 363"/>
                <a:gd name="T1" fmla="*/ 0 h 708"/>
                <a:gd name="T2" fmla="*/ 0 w 363"/>
                <a:gd name="T3" fmla="*/ 2147483646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708">
                  <a:moveTo>
                    <a:pt x="363" y="0"/>
                  </a:moveTo>
                  <a:cubicBezTo>
                    <a:pt x="273" y="253"/>
                    <a:pt x="150" y="491"/>
                    <a:pt x="0" y="708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935413" y="4367213"/>
              <a:ext cx="246062" cy="198437"/>
            </a:xfrm>
            <a:custGeom>
              <a:avLst/>
              <a:gdLst>
                <a:gd name="T0" fmla="*/ 2147483646 w 155"/>
                <a:gd name="T1" fmla="*/ 2147483646 h 125"/>
                <a:gd name="T2" fmla="*/ 2147483646 w 155"/>
                <a:gd name="T3" fmla="*/ 2147483646 h 125"/>
                <a:gd name="T4" fmla="*/ 0 w 155"/>
                <a:gd name="T5" fmla="*/ 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5">
                  <a:moveTo>
                    <a:pt x="155" y="95"/>
                  </a:moveTo>
                  <a:lnTo>
                    <a:pt x="30" y="1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40"/>
          <p:cNvGrpSpPr/>
          <p:nvPr/>
        </p:nvGrpSpPr>
        <p:grpSpPr bwMode="auto">
          <a:xfrm>
            <a:off x="2324100" y="5068888"/>
            <a:ext cx="463550" cy="282575"/>
            <a:chOff x="2084388" y="5118100"/>
            <a:chExt cx="463549" cy="282575"/>
          </a:xfrm>
        </p:grpSpPr>
        <p:sp>
          <p:nvSpPr>
            <p:cNvPr id="29" name="Freeform 6"/>
            <p:cNvSpPr/>
            <p:nvPr/>
          </p:nvSpPr>
          <p:spPr bwMode="auto">
            <a:xfrm>
              <a:off x="2085975" y="5224463"/>
              <a:ext cx="461962" cy="71437"/>
            </a:xfrm>
            <a:custGeom>
              <a:avLst/>
              <a:gdLst>
                <a:gd name="T0" fmla="*/ 2147483646 w 812"/>
                <a:gd name="T1" fmla="*/ 2147483646 h 124"/>
                <a:gd name="T2" fmla="*/ 0 w 812"/>
                <a:gd name="T3" fmla="*/ 0 h 1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2" h="124">
                  <a:moveTo>
                    <a:pt x="812" y="124"/>
                  </a:moveTo>
                  <a:cubicBezTo>
                    <a:pt x="531" y="120"/>
                    <a:pt x="259" y="77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2084388" y="5118100"/>
              <a:ext cx="173037" cy="282575"/>
            </a:xfrm>
            <a:custGeom>
              <a:avLst/>
              <a:gdLst>
                <a:gd name="T0" fmla="*/ 2147483646 w 109"/>
                <a:gd name="T1" fmla="*/ 2147483646 h 178"/>
                <a:gd name="T2" fmla="*/ 0 w 109"/>
                <a:gd name="T3" fmla="*/ 2147483646 h 178"/>
                <a:gd name="T4" fmla="*/ 2147483646 w 109"/>
                <a:gd name="T5" fmla="*/ 0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78">
                  <a:moveTo>
                    <a:pt x="70" y="178"/>
                  </a:moveTo>
                  <a:lnTo>
                    <a:pt x="0" y="69"/>
                  </a:lnTo>
                  <a:lnTo>
                    <a:pt x="109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9"/>
          <p:cNvGrpSpPr/>
          <p:nvPr/>
        </p:nvGrpSpPr>
        <p:grpSpPr bwMode="auto">
          <a:xfrm>
            <a:off x="965200" y="3559175"/>
            <a:ext cx="288925" cy="455613"/>
            <a:chOff x="725488" y="3608388"/>
            <a:chExt cx="288925" cy="455612"/>
          </a:xfrm>
        </p:grpSpPr>
        <p:sp>
          <p:nvSpPr>
            <p:cNvPr id="32" name="Freeform 5"/>
            <p:cNvSpPr/>
            <p:nvPr/>
          </p:nvSpPr>
          <p:spPr bwMode="auto">
            <a:xfrm>
              <a:off x="852488" y="3608388"/>
              <a:ext cx="71437" cy="455612"/>
            </a:xfrm>
            <a:custGeom>
              <a:avLst/>
              <a:gdLst>
                <a:gd name="T0" fmla="*/ 2147483646 w 124"/>
                <a:gd name="T1" fmla="*/ 2147483646 h 802"/>
                <a:gd name="T2" fmla="*/ 2147483646 w 124"/>
                <a:gd name="T3" fmla="*/ 2147483646 h 802"/>
                <a:gd name="T4" fmla="*/ 0 w 124"/>
                <a:gd name="T5" fmla="*/ 0 h 8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802">
                  <a:moveTo>
                    <a:pt x="124" y="802"/>
                  </a:moveTo>
                  <a:cubicBezTo>
                    <a:pt x="55" y="567"/>
                    <a:pt x="12" y="320"/>
                    <a:pt x="2" y="64"/>
                  </a:cubicBezTo>
                  <a:cubicBezTo>
                    <a:pt x="1" y="43"/>
                    <a:pt x="0" y="22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725488" y="3608388"/>
              <a:ext cx="288925" cy="158750"/>
            </a:xfrm>
            <a:custGeom>
              <a:avLst/>
              <a:gdLst>
                <a:gd name="T0" fmla="*/ 0 w 182"/>
                <a:gd name="T1" fmla="*/ 2147483646 h 100"/>
                <a:gd name="T2" fmla="*/ 2147483646 w 182"/>
                <a:gd name="T3" fmla="*/ 0 h 100"/>
                <a:gd name="T4" fmla="*/ 2147483646 w 182"/>
                <a:gd name="T5" fmla="*/ 2147483646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100">
                  <a:moveTo>
                    <a:pt x="0" y="100"/>
                  </a:moveTo>
                  <a:lnTo>
                    <a:pt x="81" y="0"/>
                  </a:lnTo>
                  <a:lnTo>
                    <a:pt x="182" y="8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8"/>
          <p:cNvGrpSpPr/>
          <p:nvPr/>
        </p:nvGrpSpPr>
        <p:grpSpPr bwMode="auto">
          <a:xfrm>
            <a:off x="1855788" y="1819275"/>
            <a:ext cx="400050" cy="271463"/>
            <a:chOff x="1616075" y="1868488"/>
            <a:chExt cx="400050" cy="271462"/>
          </a:xfrm>
        </p:grpSpPr>
        <p:sp>
          <p:nvSpPr>
            <p:cNvPr id="35" name="Freeform 9"/>
            <p:cNvSpPr/>
            <p:nvPr/>
          </p:nvSpPr>
          <p:spPr bwMode="auto">
            <a:xfrm>
              <a:off x="1616075" y="1941513"/>
              <a:ext cx="400050" cy="198437"/>
            </a:xfrm>
            <a:custGeom>
              <a:avLst/>
              <a:gdLst>
                <a:gd name="T0" fmla="*/ 0 w 703"/>
                <a:gd name="T1" fmla="*/ 2147483646 h 349"/>
                <a:gd name="T2" fmla="*/ 2147483646 w 703"/>
                <a:gd name="T3" fmla="*/ 0 h 3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3" h="349">
                  <a:moveTo>
                    <a:pt x="0" y="349"/>
                  </a:moveTo>
                  <a:cubicBezTo>
                    <a:pt x="216" y="204"/>
                    <a:pt x="452" y="86"/>
                    <a:pt x="703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1798638" y="1868488"/>
              <a:ext cx="217487" cy="260350"/>
            </a:xfrm>
            <a:custGeom>
              <a:avLst/>
              <a:gdLst>
                <a:gd name="T0" fmla="*/ 0 w 137"/>
                <a:gd name="T1" fmla="*/ 0 h 164"/>
                <a:gd name="T2" fmla="*/ 2147483646 w 137"/>
                <a:gd name="T3" fmla="*/ 2147483646 h 164"/>
                <a:gd name="T4" fmla="*/ 2147483646 w 137"/>
                <a:gd name="T5" fmla="*/ 2147483646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64">
                  <a:moveTo>
                    <a:pt x="0" y="0"/>
                  </a:moveTo>
                  <a:lnTo>
                    <a:pt x="137" y="45"/>
                  </a:lnTo>
                  <a:lnTo>
                    <a:pt x="89" y="164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3894138" y="2178050"/>
            <a:ext cx="317500" cy="309563"/>
            <a:chOff x="3654425" y="2227263"/>
            <a:chExt cx="317500" cy="309562"/>
          </a:xfrm>
        </p:grpSpPr>
        <p:sp>
          <p:nvSpPr>
            <p:cNvPr id="38" name="Freeform 8"/>
            <p:cNvSpPr/>
            <p:nvPr/>
          </p:nvSpPr>
          <p:spPr bwMode="auto">
            <a:xfrm>
              <a:off x="3654425" y="2227263"/>
              <a:ext cx="298450" cy="309562"/>
            </a:xfrm>
            <a:custGeom>
              <a:avLst/>
              <a:gdLst>
                <a:gd name="T0" fmla="*/ 0 w 524"/>
                <a:gd name="T1" fmla="*/ 0 h 541"/>
                <a:gd name="T2" fmla="*/ 2147483646 w 524"/>
                <a:gd name="T3" fmla="*/ 2147483646 h 5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4" h="541">
                  <a:moveTo>
                    <a:pt x="0" y="0"/>
                  </a:moveTo>
                  <a:cubicBezTo>
                    <a:pt x="196" y="158"/>
                    <a:pt x="372" y="340"/>
                    <a:pt x="524" y="541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3751263" y="2330450"/>
              <a:ext cx="220662" cy="203200"/>
            </a:xfrm>
            <a:custGeom>
              <a:avLst/>
              <a:gdLst>
                <a:gd name="T0" fmla="*/ 2147483646 w 139"/>
                <a:gd name="T1" fmla="*/ 0 h 128"/>
                <a:gd name="T2" fmla="*/ 2147483646 w 139"/>
                <a:gd name="T3" fmla="*/ 2147483646 h 128"/>
                <a:gd name="T4" fmla="*/ 0 w 139"/>
                <a:gd name="T5" fmla="*/ 2147483646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28">
                  <a:moveTo>
                    <a:pt x="139" y="0"/>
                  </a:moveTo>
                  <a:lnTo>
                    <a:pt x="129" y="128"/>
                  </a:lnTo>
                  <a:lnTo>
                    <a:pt x="0" y="119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849563" y="4318000"/>
            <a:ext cx="1493837" cy="14938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1" name="组合 43"/>
          <p:cNvGrpSpPr/>
          <p:nvPr/>
        </p:nvGrpSpPr>
        <p:grpSpPr bwMode="auto">
          <a:xfrm>
            <a:off x="3365500" y="4606925"/>
            <a:ext cx="490538" cy="509588"/>
            <a:chOff x="3290651" y="4579238"/>
            <a:chExt cx="490537" cy="509587"/>
          </a:xfrm>
        </p:grpSpPr>
        <p:sp>
          <p:nvSpPr>
            <p:cNvPr id="42" name="Freeform 16"/>
            <p:cNvSpPr/>
            <p:nvPr/>
          </p:nvSpPr>
          <p:spPr bwMode="auto">
            <a:xfrm>
              <a:off x="3290651" y="4585588"/>
              <a:ext cx="400050" cy="306387"/>
            </a:xfrm>
            <a:custGeom>
              <a:avLst/>
              <a:gdLst>
                <a:gd name="T0" fmla="*/ 2147483646 w 702"/>
                <a:gd name="T1" fmla="*/ 2147483646 h 537"/>
                <a:gd name="T2" fmla="*/ 2147483646 w 702"/>
                <a:gd name="T3" fmla="*/ 2147483646 h 537"/>
                <a:gd name="T4" fmla="*/ 2147483646 w 702"/>
                <a:gd name="T5" fmla="*/ 2147483646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7">
                  <a:moveTo>
                    <a:pt x="702" y="138"/>
                  </a:moveTo>
                  <a:cubicBezTo>
                    <a:pt x="575" y="23"/>
                    <a:pt x="382" y="0"/>
                    <a:pt x="226" y="94"/>
                  </a:cubicBezTo>
                  <a:cubicBezTo>
                    <a:pt x="71" y="188"/>
                    <a:pt x="0" y="370"/>
                    <a:pt x="42" y="53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3381138" y="4777675"/>
              <a:ext cx="400050" cy="307975"/>
            </a:xfrm>
            <a:custGeom>
              <a:avLst/>
              <a:gdLst>
                <a:gd name="T0" fmla="*/ 0 w 702"/>
                <a:gd name="T1" fmla="*/ 2147483646 h 538"/>
                <a:gd name="T2" fmla="*/ 2147483646 w 702"/>
                <a:gd name="T3" fmla="*/ 2147483646 h 538"/>
                <a:gd name="T4" fmla="*/ 2147483646 w 702"/>
                <a:gd name="T5" fmla="*/ 0 h 5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8">
                  <a:moveTo>
                    <a:pt x="0" y="400"/>
                  </a:moveTo>
                  <a:cubicBezTo>
                    <a:pt x="127" y="515"/>
                    <a:pt x="320" y="538"/>
                    <a:pt x="476" y="444"/>
                  </a:cubicBezTo>
                  <a:cubicBezTo>
                    <a:pt x="632" y="349"/>
                    <a:pt x="702" y="167"/>
                    <a:pt x="66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604976" y="4579238"/>
              <a:ext cx="87312" cy="100012"/>
            </a:xfrm>
            <a:custGeom>
              <a:avLst/>
              <a:gdLst>
                <a:gd name="T0" fmla="*/ 2147483646 w 55"/>
                <a:gd name="T1" fmla="*/ 0 h 63"/>
                <a:gd name="T2" fmla="*/ 2147483646 w 55"/>
                <a:gd name="T3" fmla="*/ 2147483646 h 63"/>
                <a:gd name="T4" fmla="*/ 0 w 55"/>
                <a:gd name="T5" fmla="*/ 2147483646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3">
                  <a:moveTo>
                    <a:pt x="46" y="0"/>
                  </a:moveTo>
                  <a:lnTo>
                    <a:pt x="55" y="55"/>
                  </a:lnTo>
                  <a:lnTo>
                    <a:pt x="0" y="63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377963" y="4987225"/>
              <a:ext cx="87312" cy="101600"/>
            </a:xfrm>
            <a:custGeom>
              <a:avLst/>
              <a:gdLst>
                <a:gd name="T0" fmla="*/ 2147483646 w 55"/>
                <a:gd name="T1" fmla="*/ 2147483646 h 64"/>
                <a:gd name="T2" fmla="*/ 0 w 55"/>
                <a:gd name="T3" fmla="*/ 2147483646 h 64"/>
                <a:gd name="T4" fmla="*/ 2147483646 w 5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4">
                  <a:moveTo>
                    <a:pt x="9" y="64"/>
                  </a:moveTo>
                  <a:lnTo>
                    <a:pt x="0" y="9"/>
                  </a:lnTo>
                  <a:lnTo>
                    <a:pt x="55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2401888" y="1079500"/>
            <a:ext cx="1493837" cy="1493838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47" name="组合 41"/>
          <p:cNvGrpSpPr/>
          <p:nvPr/>
        </p:nvGrpSpPr>
        <p:grpSpPr bwMode="auto">
          <a:xfrm>
            <a:off x="2813050" y="1411288"/>
            <a:ext cx="673100" cy="539750"/>
            <a:chOff x="2738201" y="1383600"/>
            <a:chExt cx="673099" cy="539750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3038238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2976326" y="1489963"/>
              <a:ext cx="200025" cy="433387"/>
            </a:xfrm>
            <a:custGeom>
              <a:avLst/>
              <a:gdLst>
                <a:gd name="T0" fmla="*/ 2147483646 w 353"/>
                <a:gd name="T1" fmla="*/ 0 h 759"/>
                <a:gd name="T2" fmla="*/ 2147483646 w 353"/>
                <a:gd name="T3" fmla="*/ 0 h 759"/>
                <a:gd name="T4" fmla="*/ 0 w 353"/>
                <a:gd name="T5" fmla="*/ 2147483646 h 759"/>
                <a:gd name="T6" fmla="*/ 0 w 353"/>
                <a:gd name="T7" fmla="*/ 2147483646 h 759"/>
                <a:gd name="T8" fmla="*/ 2147483646 w 353"/>
                <a:gd name="T9" fmla="*/ 2147483646 h 759"/>
                <a:gd name="T10" fmla="*/ 2147483646 w 353"/>
                <a:gd name="T11" fmla="*/ 2147483646 h 759"/>
                <a:gd name="T12" fmla="*/ 2147483646 w 353"/>
                <a:gd name="T13" fmla="*/ 2147483646 h 759"/>
                <a:gd name="T14" fmla="*/ 2147483646 w 353"/>
                <a:gd name="T15" fmla="*/ 2147483646 h 759"/>
                <a:gd name="T16" fmla="*/ 2147483646 w 353"/>
                <a:gd name="T17" fmla="*/ 2147483646 h 759"/>
                <a:gd name="T18" fmla="*/ 2147483646 w 353"/>
                <a:gd name="T19" fmla="*/ 2147483646 h 759"/>
                <a:gd name="T20" fmla="*/ 2147483646 w 353"/>
                <a:gd name="T21" fmla="*/ 2147483646 h 759"/>
                <a:gd name="T22" fmla="*/ 2147483646 w 353"/>
                <a:gd name="T23" fmla="*/ 2147483646 h 759"/>
                <a:gd name="T24" fmla="*/ 2147483646 w 353"/>
                <a:gd name="T25" fmla="*/ 2147483646 h 759"/>
                <a:gd name="T26" fmla="*/ 2147483646 w 353"/>
                <a:gd name="T27" fmla="*/ 2147483646 h 759"/>
                <a:gd name="T28" fmla="*/ 2147483646 w 353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4" y="390"/>
                  </a:cubicBezTo>
                  <a:cubicBezTo>
                    <a:pt x="68" y="390"/>
                    <a:pt x="88" y="409"/>
                    <a:pt x="88" y="434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88" y="739"/>
                    <a:pt x="107" y="759"/>
                    <a:pt x="132" y="759"/>
                  </a:cubicBezTo>
                  <a:cubicBezTo>
                    <a:pt x="221" y="759"/>
                    <a:pt x="221" y="759"/>
                    <a:pt x="221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9" y="390"/>
                  </a:cubicBezTo>
                  <a:cubicBezTo>
                    <a:pt x="333" y="390"/>
                    <a:pt x="353" y="370"/>
                    <a:pt x="353" y="345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3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2800113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738201" y="1489963"/>
              <a:ext cx="200025" cy="433387"/>
            </a:xfrm>
            <a:custGeom>
              <a:avLst/>
              <a:gdLst>
                <a:gd name="T0" fmla="*/ 2147483646 w 352"/>
                <a:gd name="T1" fmla="*/ 0 h 759"/>
                <a:gd name="T2" fmla="*/ 2147483646 w 352"/>
                <a:gd name="T3" fmla="*/ 0 h 759"/>
                <a:gd name="T4" fmla="*/ 0 w 352"/>
                <a:gd name="T5" fmla="*/ 2147483646 h 759"/>
                <a:gd name="T6" fmla="*/ 0 w 352"/>
                <a:gd name="T7" fmla="*/ 2147483646 h 759"/>
                <a:gd name="T8" fmla="*/ 2147483646 w 352"/>
                <a:gd name="T9" fmla="*/ 2147483646 h 759"/>
                <a:gd name="T10" fmla="*/ 2147483646 w 352"/>
                <a:gd name="T11" fmla="*/ 2147483646 h 759"/>
                <a:gd name="T12" fmla="*/ 2147483646 w 352"/>
                <a:gd name="T13" fmla="*/ 2147483646 h 759"/>
                <a:gd name="T14" fmla="*/ 2147483646 w 352"/>
                <a:gd name="T15" fmla="*/ 2147483646 h 759"/>
                <a:gd name="T16" fmla="*/ 2147483646 w 352"/>
                <a:gd name="T17" fmla="*/ 2147483646 h 759"/>
                <a:gd name="T18" fmla="*/ 2147483646 w 352"/>
                <a:gd name="T19" fmla="*/ 2147483646 h 759"/>
                <a:gd name="T20" fmla="*/ 2147483646 w 352"/>
                <a:gd name="T21" fmla="*/ 2147483646 h 759"/>
                <a:gd name="T22" fmla="*/ 2147483646 w 352"/>
                <a:gd name="T23" fmla="*/ 2147483646 h 759"/>
                <a:gd name="T24" fmla="*/ 2147483646 w 352"/>
                <a:gd name="T25" fmla="*/ 2147483646 h 759"/>
                <a:gd name="T26" fmla="*/ 2147483646 w 352"/>
                <a:gd name="T27" fmla="*/ 2147483646 h 759"/>
                <a:gd name="T28" fmla="*/ 2147483646 w 352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3" y="390"/>
                  </a:cubicBezTo>
                  <a:cubicBezTo>
                    <a:pt x="68" y="390"/>
                    <a:pt x="87" y="409"/>
                    <a:pt x="87" y="434"/>
                  </a:cubicBezTo>
                  <a:cubicBezTo>
                    <a:pt x="87" y="715"/>
                    <a:pt x="87" y="715"/>
                    <a:pt x="87" y="715"/>
                  </a:cubicBezTo>
                  <a:cubicBezTo>
                    <a:pt x="87" y="739"/>
                    <a:pt x="107" y="759"/>
                    <a:pt x="132" y="759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8" y="390"/>
                  </a:cubicBezTo>
                  <a:cubicBezTo>
                    <a:pt x="333" y="390"/>
                    <a:pt x="352" y="370"/>
                    <a:pt x="352" y="345"/>
                  </a:cubicBezTo>
                  <a:cubicBezTo>
                    <a:pt x="352" y="147"/>
                    <a:pt x="352" y="147"/>
                    <a:pt x="352" y="147"/>
                  </a:cubicBezTo>
                  <a:cubicBezTo>
                    <a:pt x="352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3249376" y="1385188"/>
              <a:ext cx="77787" cy="79375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3165238" y="1491550"/>
              <a:ext cx="246062" cy="431800"/>
            </a:xfrm>
            <a:custGeom>
              <a:avLst/>
              <a:gdLst>
                <a:gd name="T0" fmla="*/ 2147483646 w 433"/>
                <a:gd name="T1" fmla="*/ 2147483646 h 756"/>
                <a:gd name="T2" fmla="*/ 2147483646 w 433"/>
                <a:gd name="T3" fmla="*/ 2147483646 h 756"/>
                <a:gd name="T4" fmla="*/ 2147483646 w 433"/>
                <a:gd name="T5" fmla="*/ 2147483646 h 756"/>
                <a:gd name="T6" fmla="*/ 2147483646 w 433"/>
                <a:gd name="T7" fmla="*/ 2147483646 h 756"/>
                <a:gd name="T8" fmla="*/ 2147483646 w 433"/>
                <a:gd name="T9" fmla="*/ 2147483646 h 756"/>
                <a:gd name="T10" fmla="*/ 2147483646 w 433"/>
                <a:gd name="T11" fmla="*/ 2147483646 h 756"/>
                <a:gd name="T12" fmla="*/ 2147483646 w 433"/>
                <a:gd name="T13" fmla="*/ 2147483646 h 756"/>
                <a:gd name="T14" fmla="*/ 2147483646 w 433"/>
                <a:gd name="T15" fmla="*/ 2147483646 h 756"/>
                <a:gd name="T16" fmla="*/ 2147483646 w 433"/>
                <a:gd name="T17" fmla="*/ 2147483646 h 756"/>
                <a:gd name="T18" fmla="*/ 2147483646 w 433"/>
                <a:gd name="T19" fmla="*/ 2147483646 h 756"/>
                <a:gd name="T20" fmla="*/ 2147483646 w 433"/>
                <a:gd name="T21" fmla="*/ 2147483646 h 756"/>
                <a:gd name="T22" fmla="*/ 2147483646 w 433"/>
                <a:gd name="T23" fmla="*/ 2147483646 h 756"/>
                <a:gd name="T24" fmla="*/ 2147483646 w 433"/>
                <a:gd name="T25" fmla="*/ 2147483646 h 756"/>
                <a:gd name="T26" fmla="*/ 2147483646 w 433"/>
                <a:gd name="T27" fmla="*/ 2147483646 h 756"/>
                <a:gd name="T28" fmla="*/ 2147483646 w 433"/>
                <a:gd name="T29" fmla="*/ 2147483646 h 756"/>
                <a:gd name="T30" fmla="*/ 2147483646 w 433"/>
                <a:gd name="T31" fmla="*/ 2147483646 h 756"/>
                <a:gd name="T32" fmla="*/ 2147483646 w 433"/>
                <a:gd name="T33" fmla="*/ 2147483646 h 756"/>
                <a:gd name="T34" fmla="*/ 2147483646 w 433"/>
                <a:gd name="T35" fmla="*/ 2147483646 h 756"/>
                <a:gd name="T36" fmla="*/ 2147483646 w 433"/>
                <a:gd name="T37" fmla="*/ 2147483646 h 756"/>
                <a:gd name="T38" fmla="*/ 2147483646 w 433"/>
                <a:gd name="T39" fmla="*/ 2147483646 h 756"/>
                <a:gd name="T40" fmla="*/ 2147483646 w 433"/>
                <a:gd name="T41" fmla="*/ 2147483646 h 756"/>
                <a:gd name="T42" fmla="*/ 2147483646 w 433"/>
                <a:gd name="T43" fmla="*/ 2147483646 h 756"/>
                <a:gd name="T44" fmla="*/ 2147483646 w 433"/>
                <a:gd name="T45" fmla="*/ 2147483646 h 756"/>
                <a:gd name="T46" fmla="*/ 2147483646 w 433"/>
                <a:gd name="T47" fmla="*/ 2147483646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3" h="756">
                  <a:moveTo>
                    <a:pt x="182" y="756"/>
                  </a:moveTo>
                  <a:cubicBezTo>
                    <a:pt x="163" y="756"/>
                    <a:pt x="147" y="736"/>
                    <a:pt x="147" y="712"/>
                  </a:cubicBezTo>
                  <a:cubicBezTo>
                    <a:pt x="147" y="646"/>
                    <a:pt x="147" y="646"/>
                    <a:pt x="147" y="646"/>
                  </a:cubicBezTo>
                  <a:cubicBezTo>
                    <a:pt x="147" y="621"/>
                    <a:pt x="127" y="601"/>
                    <a:pt x="103" y="601"/>
                  </a:cubicBezTo>
                  <a:cubicBezTo>
                    <a:pt x="37" y="601"/>
                    <a:pt x="37" y="601"/>
                    <a:pt x="37" y="601"/>
                  </a:cubicBezTo>
                  <a:cubicBezTo>
                    <a:pt x="12" y="601"/>
                    <a:pt x="0" y="583"/>
                    <a:pt x="10" y="561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21" y="273"/>
                    <a:pt x="122" y="237"/>
                    <a:pt x="114" y="21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3" y="60"/>
                    <a:pt x="85" y="36"/>
                    <a:pt x="108" y="2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98" y="0"/>
                    <a:pt x="236" y="0"/>
                    <a:pt x="259" y="7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49" y="36"/>
                    <a:pt x="361" y="60"/>
                    <a:pt x="353" y="83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12" y="237"/>
                    <a:pt x="313" y="273"/>
                    <a:pt x="323" y="296"/>
                  </a:cubicBezTo>
                  <a:cubicBezTo>
                    <a:pt x="423" y="561"/>
                    <a:pt x="423" y="561"/>
                    <a:pt x="423" y="561"/>
                  </a:cubicBezTo>
                  <a:cubicBezTo>
                    <a:pt x="433" y="583"/>
                    <a:pt x="421" y="601"/>
                    <a:pt x="397" y="601"/>
                  </a:cubicBezTo>
                  <a:cubicBezTo>
                    <a:pt x="331" y="601"/>
                    <a:pt x="331" y="601"/>
                    <a:pt x="331" y="601"/>
                  </a:cubicBezTo>
                  <a:cubicBezTo>
                    <a:pt x="306" y="601"/>
                    <a:pt x="287" y="621"/>
                    <a:pt x="287" y="646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736"/>
                    <a:pt x="271" y="756"/>
                    <a:pt x="252" y="756"/>
                  </a:cubicBezTo>
                  <a:cubicBezTo>
                    <a:pt x="217" y="756"/>
                    <a:pt x="217" y="756"/>
                    <a:pt x="217" y="756"/>
                  </a:cubicBezTo>
                  <a:cubicBezTo>
                    <a:pt x="217" y="756"/>
                    <a:pt x="201" y="756"/>
                    <a:pt x="182" y="756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3768725" y="2530475"/>
            <a:ext cx="1493838" cy="14954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55" name="组合 42"/>
          <p:cNvGrpSpPr/>
          <p:nvPr/>
        </p:nvGrpSpPr>
        <p:grpSpPr bwMode="auto">
          <a:xfrm>
            <a:off x="4262438" y="2735263"/>
            <a:ext cx="506412" cy="523875"/>
            <a:chOff x="4187588" y="2707575"/>
            <a:chExt cx="506412" cy="523875"/>
          </a:xfrm>
        </p:grpSpPr>
        <p:sp>
          <p:nvSpPr>
            <p:cNvPr id="56" name="Freeform 28"/>
            <p:cNvSpPr/>
            <p:nvPr/>
          </p:nvSpPr>
          <p:spPr bwMode="auto">
            <a:xfrm>
              <a:off x="4405076" y="31616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4405076" y="31870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4425713" y="3215575"/>
              <a:ext cx="36512" cy="15875"/>
            </a:xfrm>
            <a:custGeom>
              <a:avLst/>
              <a:gdLst>
                <a:gd name="T0" fmla="*/ 0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7">
                  <a:moveTo>
                    <a:pt x="0" y="14"/>
                  </a:moveTo>
                  <a:cubicBezTo>
                    <a:pt x="7" y="22"/>
                    <a:pt x="17" y="27"/>
                    <a:pt x="28" y="27"/>
                  </a:cubicBezTo>
                  <a:cubicBezTo>
                    <a:pt x="46" y="27"/>
                    <a:pt x="60" y="15"/>
                    <a:pt x="6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4330463" y="2853625"/>
              <a:ext cx="223837" cy="300037"/>
            </a:xfrm>
            <a:custGeom>
              <a:avLst/>
              <a:gdLst>
                <a:gd name="T0" fmla="*/ 2147483646 w 393"/>
                <a:gd name="T1" fmla="*/ 2147483646 h 524"/>
                <a:gd name="T2" fmla="*/ 2147483646 w 393"/>
                <a:gd name="T3" fmla="*/ 2147483646 h 524"/>
                <a:gd name="T4" fmla="*/ 2147483646 w 393"/>
                <a:gd name="T5" fmla="*/ 2147483646 h 524"/>
                <a:gd name="T6" fmla="*/ 2147483646 w 393"/>
                <a:gd name="T7" fmla="*/ 2147483646 h 524"/>
                <a:gd name="T8" fmla="*/ 2147483646 w 393"/>
                <a:gd name="T9" fmla="*/ 2147483646 h 524"/>
                <a:gd name="T10" fmla="*/ 2147483646 w 393"/>
                <a:gd name="T11" fmla="*/ 2147483646 h 524"/>
                <a:gd name="T12" fmla="*/ 2147483646 w 393"/>
                <a:gd name="T13" fmla="*/ 2147483646 h 524"/>
                <a:gd name="T14" fmla="*/ 2147483646 w 393"/>
                <a:gd name="T15" fmla="*/ 0 h 524"/>
                <a:gd name="T16" fmla="*/ 0 w 393"/>
                <a:gd name="T17" fmla="*/ 2147483646 h 524"/>
                <a:gd name="T18" fmla="*/ 2147483646 w 393"/>
                <a:gd name="T19" fmla="*/ 2147483646 h 524"/>
                <a:gd name="T20" fmla="*/ 2147483646 w 393"/>
                <a:gd name="T21" fmla="*/ 2147483646 h 5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3" h="524">
                  <a:moveTo>
                    <a:pt x="132" y="524"/>
                  </a:moveTo>
                  <a:cubicBezTo>
                    <a:pt x="135" y="524"/>
                    <a:pt x="138" y="524"/>
                    <a:pt x="141" y="524"/>
                  </a:cubicBezTo>
                  <a:cubicBezTo>
                    <a:pt x="174" y="524"/>
                    <a:pt x="205" y="518"/>
                    <a:pt x="234" y="507"/>
                  </a:cubicBezTo>
                  <a:cubicBezTo>
                    <a:pt x="238" y="506"/>
                    <a:pt x="242" y="504"/>
                    <a:pt x="246" y="503"/>
                  </a:cubicBezTo>
                  <a:cubicBezTo>
                    <a:pt x="251" y="500"/>
                    <a:pt x="266" y="492"/>
                    <a:pt x="267" y="489"/>
                  </a:cubicBezTo>
                  <a:cubicBezTo>
                    <a:pt x="293" y="469"/>
                    <a:pt x="309" y="438"/>
                    <a:pt x="309" y="401"/>
                  </a:cubicBezTo>
                  <a:cubicBezTo>
                    <a:pt x="309" y="336"/>
                    <a:pt x="393" y="297"/>
                    <a:pt x="393" y="197"/>
                  </a:cubicBezTo>
                  <a:cubicBezTo>
                    <a:pt x="393" y="88"/>
                    <a:pt x="305" y="0"/>
                    <a:pt x="196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298"/>
                    <a:pt x="84" y="342"/>
                    <a:pt x="84" y="401"/>
                  </a:cubicBezTo>
                  <a:cubicBezTo>
                    <a:pt x="84" y="434"/>
                    <a:pt x="100" y="465"/>
                    <a:pt x="125" y="48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auto">
            <a:xfrm flipV="1">
              <a:off x="4441588" y="2707575"/>
              <a:ext cx="0" cy="77787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V="1">
              <a:off x="4565413" y="2782188"/>
              <a:ext cx="53975" cy="539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>
              <a:off x="4616213" y="2959988"/>
              <a:ext cx="777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4565413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4262201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4187588" y="2959988"/>
              <a:ext cx="79375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 flipV="1">
              <a:off x="4262201" y="2780600"/>
              <a:ext cx="55562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Oval 39"/>
          <p:cNvSpPr>
            <a:spLocks noChangeArrowheads="1"/>
          </p:cNvSpPr>
          <p:nvPr/>
        </p:nvSpPr>
        <p:spPr bwMode="auto">
          <a:xfrm>
            <a:off x="552450" y="1943100"/>
            <a:ext cx="1493838" cy="149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68" name="组合 45"/>
          <p:cNvGrpSpPr/>
          <p:nvPr/>
        </p:nvGrpSpPr>
        <p:grpSpPr bwMode="auto">
          <a:xfrm>
            <a:off x="969963" y="2174875"/>
            <a:ext cx="582612" cy="639763"/>
            <a:chOff x="895113" y="2147188"/>
            <a:chExt cx="582612" cy="639762"/>
          </a:xfrm>
        </p:grpSpPr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895113" y="2453575"/>
              <a:ext cx="122237" cy="269875"/>
            </a:xfrm>
            <a:prstGeom prst="rect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1060213" y="2147188"/>
              <a:ext cx="417512" cy="639762"/>
            </a:xfrm>
            <a:custGeom>
              <a:avLst/>
              <a:gdLst>
                <a:gd name="T0" fmla="*/ 2147483646 w 735"/>
                <a:gd name="T1" fmla="*/ 2147483646 h 1123"/>
                <a:gd name="T2" fmla="*/ 0 w 735"/>
                <a:gd name="T3" fmla="*/ 2147483646 h 1123"/>
                <a:gd name="T4" fmla="*/ 2147483646 w 735"/>
                <a:gd name="T5" fmla="*/ 0 h 1123"/>
                <a:gd name="T6" fmla="*/ 2147483646 w 735"/>
                <a:gd name="T7" fmla="*/ 2147483646 h 1123"/>
                <a:gd name="T8" fmla="*/ 2147483646 w 735"/>
                <a:gd name="T9" fmla="*/ 2147483646 h 1123"/>
                <a:gd name="T10" fmla="*/ 2147483646 w 735"/>
                <a:gd name="T11" fmla="*/ 2147483646 h 1123"/>
                <a:gd name="T12" fmla="*/ 2147483646 w 735"/>
                <a:gd name="T13" fmla="*/ 2147483646 h 1123"/>
                <a:gd name="T14" fmla="*/ 2147483646 w 735"/>
                <a:gd name="T15" fmla="*/ 2147483646 h 1123"/>
                <a:gd name="T16" fmla="*/ 2147483646 w 735"/>
                <a:gd name="T17" fmla="*/ 2147483646 h 1123"/>
                <a:gd name="T18" fmla="*/ 2147483646 w 735"/>
                <a:gd name="T19" fmla="*/ 2147483646 h 1123"/>
                <a:gd name="T20" fmla="*/ 2147483646 w 735"/>
                <a:gd name="T21" fmla="*/ 2147483646 h 1123"/>
                <a:gd name="T22" fmla="*/ 2147483646 w 735"/>
                <a:gd name="T23" fmla="*/ 2147483646 h 1123"/>
                <a:gd name="T24" fmla="*/ 2147483646 w 735"/>
                <a:gd name="T25" fmla="*/ 2147483646 h 1123"/>
                <a:gd name="T26" fmla="*/ 2147483646 w 735"/>
                <a:gd name="T27" fmla="*/ 2147483646 h 1123"/>
                <a:gd name="T28" fmla="*/ 2147483646 w 735"/>
                <a:gd name="T29" fmla="*/ 2147483646 h 1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5" h="1123">
                  <a:moveTo>
                    <a:pt x="2" y="961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315" y="365"/>
                    <a:pt x="310" y="0"/>
                  </a:cubicBezTo>
                  <a:cubicBezTo>
                    <a:pt x="372" y="0"/>
                    <a:pt x="463" y="14"/>
                    <a:pt x="456" y="148"/>
                  </a:cubicBezTo>
                  <a:cubicBezTo>
                    <a:pt x="449" y="283"/>
                    <a:pt x="358" y="329"/>
                    <a:pt x="360" y="427"/>
                  </a:cubicBezTo>
                  <a:cubicBezTo>
                    <a:pt x="433" y="427"/>
                    <a:pt x="641" y="420"/>
                    <a:pt x="641" y="420"/>
                  </a:cubicBezTo>
                  <a:cubicBezTo>
                    <a:pt x="641" y="420"/>
                    <a:pt x="735" y="409"/>
                    <a:pt x="734" y="512"/>
                  </a:cubicBezTo>
                  <a:cubicBezTo>
                    <a:pt x="733" y="585"/>
                    <a:pt x="671" y="591"/>
                    <a:pt x="671" y="591"/>
                  </a:cubicBezTo>
                  <a:cubicBezTo>
                    <a:pt x="671" y="591"/>
                    <a:pt x="724" y="613"/>
                    <a:pt x="720" y="679"/>
                  </a:cubicBezTo>
                  <a:cubicBezTo>
                    <a:pt x="715" y="745"/>
                    <a:pt x="645" y="748"/>
                    <a:pt x="645" y="748"/>
                  </a:cubicBezTo>
                  <a:cubicBezTo>
                    <a:pt x="645" y="748"/>
                    <a:pt x="709" y="766"/>
                    <a:pt x="700" y="834"/>
                  </a:cubicBezTo>
                  <a:cubicBezTo>
                    <a:pt x="691" y="903"/>
                    <a:pt x="625" y="899"/>
                    <a:pt x="625" y="899"/>
                  </a:cubicBezTo>
                  <a:cubicBezTo>
                    <a:pt x="625" y="899"/>
                    <a:pt x="671" y="933"/>
                    <a:pt x="659" y="971"/>
                  </a:cubicBezTo>
                  <a:cubicBezTo>
                    <a:pt x="640" y="1024"/>
                    <a:pt x="545" y="1034"/>
                    <a:pt x="545" y="1034"/>
                  </a:cubicBezTo>
                  <a:cubicBezTo>
                    <a:pt x="545" y="1034"/>
                    <a:pt x="274" y="1123"/>
                    <a:pt x="2" y="961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Oval 42"/>
            <p:cNvSpPr>
              <a:spLocks noChangeArrowheads="1"/>
            </p:cNvSpPr>
            <p:nvPr/>
          </p:nvSpPr>
          <p:spPr bwMode="auto">
            <a:xfrm>
              <a:off x="926863" y="2634550"/>
              <a:ext cx="57150" cy="57150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2" name="Oval 43"/>
          <p:cNvSpPr>
            <a:spLocks noChangeArrowheads="1"/>
          </p:cNvSpPr>
          <p:nvPr/>
        </p:nvSpPr>
        <p:spPr bwMode="auto">
          <a:xfrm>
            <a:off x="839788" y="3987800"/>
            <a:ext cx="1482725" cy="1482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73" name="组合 44"/>
          <p:cNvGrpSpPr/>
          <p:nvPr/>
        </p:nvGrpSpPr>
        <p:grpSpPr bwMode="auto">
          <a:xfrm>
            <a:off x="1354138" y="4291013"/>
            <a:ext cx="509587" cy="511175"/>
            <a:chOff x="1279288" y="4263325"/>
            <a:chExt cx="509587" cy="511175"/>
          </a:xfrm>
        </p:grpSpPr>
        <p:sp>
          <p:nvSpPr>
            <p:cNvPr id="74" name="Line 44"/>
            <p:cNvSpPr>
              <a:spLocks noChangeShapeType="1"/>
            </p:cNvSpPr>
            <p:nvPr/>
          </p:nvSpPr>
          <p:spPr bwMode="auto">
            <a:xfrm>
              <a:off x="1344376" y="4263325"/>
              <a:ext cx="0" cy="5111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1279288" y="4706238"/>
              <a:ext cx="5095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398351" y="4390325"/>
              <a:ext cx="314325" cy="228600"/>
            </a:xfrm>
            <a:custGeom>
              <a:avLst/>
              <a:gdLst>
                <a:gd name="T0" fmla="*/ 0 w 198"/>
                <a:gd name="T1" fmla="*/ 2147483646 h 144"/>
                <a:gd name="T2" fmla="*/ 2147483646 w 198"/>
                <a:gd name="T3" fmla="*/ 2147483646 h 144"/>
                <a:gd name="T4" fmla="*/ 2147483646 w 198"/>
                <a:gd name="T5" fmla="*/ 2147483646 h 144"/>
                <a:gd name="T6" fmla="*/ 2147483646 w 198"/>
                <a:gd name="T7" fmla="*/ 0 h 144"/>
                <a:gd name="T8" fmla="*/ 2147483646 w 198"/>
                <a:gd name="T9" fmla="*/ 2147483646 h 144"/>
                <a:gd name="T10" fmla="*/ 2147483646 w 198"/>
                <a:gd name="T11" fmla="*/ 0 h 144"/>
                <a:gd name="T12" fmla="*/ 2147483646 w 198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144">
                  <a:moveTo>
                    <a:pt x="0" y="144"/>
                  </a:moveTo>
                  <a:lnTo>
                    <a:pt x="65" y="79"/>
                  </a:lnTo>
                  <a:lnTo>
                    <a:pt x="92" y="106"/>
                  </a:lnTo>
                  <a:lnTo>
                    <a:pt x="198" y="0"/>
                  </a:lnTo>
                  <a:lnTo>
                    <a:pt x="198" y="41"/>
                  </a:lnTo>
                  <a:lnTo>
                    <a:pt x="198" y="0"/>
                  </a:lnTo>
                  <a:lnTo>
                    <a:pt x="158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文本框 8"/>
          <p:cNvSpPr txBox="1">
            <a:spLocks noChangeArrowheads="1"/>
          </p:cNvSpPr>
          <p:nvPr/>
        </p:nvSpPr>
        <p:spPr bwMode="auto">
          <a:xfrm>
            <a:off x="2849563" y="20161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8" name="文本框 8"/>
          <p:cNvSpPr txBox="1">
            <a:spLocks noChangeArrowheads="1"/>
          </p:cNvSpPr>
          <p:nvPr/>
        </p:nvSpPr>
        <p:spPr bwMode="auto">
          <a:xfrm>
            <a:off x="4233863" y="34401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9" name="文本框 8"/>
          <p:cNvSpPr txBox="1">
            <a:spLocks noChangeArrowheads="1"/>
          </p:cNvSpPr>
          <p:nvPr/>
        </p:nvSpPr>
        <p:spPr bwMode="auto">
          <a:xfrm>
            <a:off x="3308350" y="52466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0" name="文本框 8"/>
          <p:cNvSpPr txBox="1">
            <a:spLocks noChangeArrowheads="1"/>
          </p:cNvSpPr>
          <p:nvPr/>
        </p:nvSpPr>
        <p:spPr bwMode="auto">
          <a:xfrm>
            <a:off x="1254125" y="49164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1" name="文本框 8"/>
          <p:cNvSpPr txBox="1">
            <a:spLocks noChangeArrowheads="1"/>
          </p:cNvSpPr>
          <p:nvPr/>
        </p:nvSpPr>
        <p:spPr bwMode="auto">
          <a:xfrm>
            <a:off x="957263" y="28829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3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7531720" y="4253136"/>
            <a:ext cx="4252912" cy="14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6757988" y="5418138"/>
            <a:ext cx="219075" cy="525462"/>
          </a:xfrm>
          <a:custGeom>
            <a:avLst/>
            <a:gdLst>
              <a:gd name="T0" fmla="*/ 242 w 501"/>
              <a:gd name="T1" fmla="*/ 1207 h 1207"/>
              <a:gd name="T2" fmla="*/ 150 w 501"/>
              <a:gd name="T3" fmla="*/ 1064 h 1207"/>
              <a:gd name="T4" fmla="*/ 93 w 501"/>
              <a:gd name="T5" fmla="*/ 1046 h 1207"/>
              <a:gd name="T6" fmla="*/ 14 w 501"/>
              <a:gd name="T7" fmla="*/ 904 h 1207"/>
              <a:gd name="T8" fmla="*/ 11 w 501"/>
              <a:gd name="T9" fmla="*/ 835 h 1207"/>
              <a:gd name="T10" fmla="*/ 38 w 501"/>
              <a:gd name="T11" fmla="*/ 662 h 1207"/>
              <a:gd name="T12" fmla="*/ 109 w 501"/>
              <a:gd name="T13" fmla="*/ 434 h 1207"/>
              <a:gd name="T14" fmla="*/ 129 w 501"/>
              <a:gd name="T15" fmla="*/ 327 h 1207"/>
              <a:gd name="T16" fmla="*/ 271 w 501"/>
              <a:gd name="T17" fmla="*/ 82 h 1207"/>
              <a:gd name="T18" fmla="*/ 367 w 501"/>
              <a:gd name="T19" fmla="*/ 2 h 1207"/>
              <a:gd name="T20" fmla="*/ 473 w 501"/>
              <a:gd name="T21" fmla="*/ 2 h 1207"/>
              <a:gd name="T22" fmla="*/ 491 w 501"/>
              <a:gd name="T23" fmla="*/ 136 h 1207"/>
              <a:gd name="T24" fmla="*/ 457 w 501"/>
              <a:gd name="T25" fmla="*/ 541 h 1207"/>
              <a:gd name="T26" fmla="*/ 324 w 501"/>
              <a:gd name="T27" fmla="*/ 839 h 1207"/>
              <a:gd name="T28" fmla="*/ 301 w 501"/>
              <a:gd name="T29" fmla="*/ 898 h 1207"/>
              <a:gd name="T30" fmla="*/ 268 w 501"/>
              <a:gd name="T31" fmla="*/ 1185 h 1207"/>
              <a:gd name="T32" fmla="*/ 242 w 501"/>
              <a:gd name="T33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1" h="1207">
                <a:moveTo>
                  <a:pt x="242" y="1207"/>
                </a:moveTo>
                <a:cubicBezTo>
                  <a:pt x="210" y="1157"/>
                  <a:pt x="179" y="1111"/>
                  <a:pt x="150" y="1064"/>
                </a:cubicBezTo>
                <a:cubicBezTo>
                  <a:pt x="131" y="1057"/>
                  <a:pt x="112" y="1050"/>
                  <a:pt x="93" y="1046"/>
                </a:cubicBezTo>
                <a:cubicBezTo>
                  <a:pt x="77" y="984"/>
                  <a:pt x="36" y="914"/>
                  <a:pt x="14" y="904"/>
                </a:cubicBezTo>
                <a:cubicBezTo>
                  <a:pt x="11" y="881"/>
                  <a:pt x="11" y="858"/>
                  <a:pt x="11" y="835"/>
                </a:cubicBezTo>
                <a:cubicBezTo>
                  <a:pt x="21" y="766"/>
                  <a:pt x="37" y="718"/>
                  <a:pt x="38" y="662"/>
                </a:cubicBezTo>
                <a:cubicBezTo>
                  <a:pt x="0" y="537"/>
                  <a:pt x="54" y="512"/>
                  <a:pt x="109" y="434"/>
                </a:cubicBezTo>
                <a:cubicBezTo>
                  <a:pt x="116" y="399"/>
                  <a:pt x="122" y="363"/>
                  <a:pt x="129" y="327"/>
                </a:cubicBezTo>
                <a:cubicBezTo>
                  <a:pt x="174" y="220"/>
                  <a:pt x="197" y="155"/>
                  <a:pt x="271" y="82"/>
                </a:cubicBezTo>
                <a:cubicBezTo>
                  <a:pt x="303" y="53"/>
                  <a:pt x="335" y="28"/>
                  <a:pt x="367" y="2"/>
                </a:cubicBezTo>
                <a:cubicBezTo>
                  <a:pt x="403" y="0"/>
                  <a:pt x="438" y="1"/>
                  <a:pt x="473" y="2"/>
                </a:cubicBezTo>
                <a:cubicBezTo>
                  <a:pt x="473" y="15"/>
                  <a:pt x="501" y="97"/>
                  <a:pt x="491" y="136"/>
                </a:cubicBezTo>
                <a:cubicBezTo>
                  <a:pt x="424" y="226"/>
                  <a:pt x="461" y="391"/>
                  <a:pt x="457" y="541"/>
                </a:cubicBezTo>
                <a:cubicBezTo>
                  <a:pt x="431" y="629"/>
                  <a:pt x="373" y="746"/>
                  <a:pt x="324" y="839"/>
                </a:cubicBezTo>
                <a:cubicBezTo>
                  <a:pt x="314" y="859"/>
                  <a:pt x="308" y="878"/>
                  <a:pt x="301" y="898"/>
                </a:cubicBezTo>
                <a:cubicBezTo>
                  <a:pt x="288" y="992"/>
                  <a:pt x="278" y="1087"/>
                  <a:pt x="268" y="1185"/>
                </a:cubicBezTo>
                <a:cubicBezTo>
                  <a:pt x="258" y="1191"/>
                  <a:pt x="249" y="1198"/>
                  <a:pt x="242" y="120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5162550" y="6256338"/>
            <a:ext cx="338138" cy="268287"/>
          </a:xfrm>
          <a:custGeom>
            <a:avLst/>
            <a:gdLst>
              <a:gd name="T0" fmla="*/ 277 w 776"/>
              <a:gd name="T1" fmla="*/ 619 h 619"/>
              <a:gd name="T2" fmla="*/ 98 w 776"/>
              <a:gd name="T3" fmla="*/ 552 h 619"/>
              <a:gd name="T4" fmla="*/ 33 w 776"/>
              <a:gd name="T5" fmla="*/ 337 h 619"/>
              <a:gd name="T6" fmla="*/ 126 w 776"/>
              <a:gd name="T7" fmla="*/ 228 h 619"/>
              <a:gd name="T8" fmla="*/ 161 w 776"/>
              <a:gd name="T9" fmla="*/ 200 h 619"/>
              <a:gd name="T10" fmla="*/ 168 w 776"/>
              <a:gd name="T11" fmla="*/ 85 h 619"/>
              <a:gd name="T12" fmla="*/ 181 w 776"/>
              <a:gd name="T13" fmla="*/ 82 h 619"/>
              <a:gd name="T14" fmla="*/ 290 w 776"/>
              <a:gd name="T15" fmla="*/ 95 h 619"/>
              <a:gd name="T16" fmla="*/ 443 w 776"/>
              <a:gd name="T17" fmla="*/ 10 h 619"/>
              <a:gd name="T18" fmla="*/ 696 w 776"/>
              <a:gd name="T19" fmla="*/ 0 h 619"/>
              <a:gd name="T20" fmla="*/ 775 w 776"/>
              <a:gd name="T21" fmla="*/ 114 h 619"/>
              <a:gd name="T22" fmla="*/ 691 w 776"/>
              <a:gd name="T23" fmla="*/ 233 h 619"/>
              <a:gd name="T24" fmla="*/ 604 w 776"/>
              <a:gd name="T25" fmla="*/ 437 h 619"/>
              <a:gd name="T26" fmla="*/ 331 w 776"/>
              <a:gd name="T27" fmla="*/ 607 h 619"/>
              <a:gd name="T28" fmla="*/ 277 w 776"/>
              <a:gd name="T2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6" h="619">
                <a:moveTo>
                  <a:pt x="277" y="619"/>
                </a:moveTo>
                <a:cubicBezTo>
                  <a:pt x="216" y="594"/>
                  <a:pt x="156" y="573"/>
                  <a:pt x="98" y="552"/>
                </a:cubicBezTo>
                <a:cubicBezTo>
                  <a:pt x="0" y="474"/>
                  <a:pt x="32" y="422"/>
                  <a:pt x="33" y="337"/>
                </a:cubicBezTo>
                <a:cubicBezTo>
                  <a:pt x="49" y="230"/>
                  <a:pt x="30" y="249"/>
                  <a:pt x="126" y="228"/>
                </a:cubicBezTo>
                <a:cubicBezTo>
                  <a:pt x="135" y="219"/>
                  <a:pt x="148" y="209"/>
                  <a:pt x="161" y="200"/>
                </a:cubicBezTo>
                <a:cubicBezTo>
                  <a:pt x="161" y="160"/>
                  <a:pt x="165" y="121"/>
                  <a:pt x="168" y="85"/>
                </a:cubicBezTo>
                <a:cubicBezTo>
                  <a:pt x="171" y="82"/>
                  <a:pt x="175" y="82"/>
                  <a:pt x="181" y="82"/>
                </a:cubicBezTo>
                <a:cubicBezTo>
                  <a:pt x="203" y="93"/>
                  <a:pt x="245" y="100"/>
                  <a:pt x="290" y="95"/>
                </a:cubicBezTo>
                <a:cubicBezTo>
                  <a:pt x="341" y="67"/>
                  <a:pt x="392" y="39"/>
                  <a:pt x="443" y="10"/>
                </a:cubicBezTo>
                <a:cubicBezTo>
                  <a:pt x="527" y="6"/>
                  <a:pt x="610" y="2"/>
                  <a:pt x="696" y="0"/>
                </a:cubicBezTo>
                <a:cubicBezTo>
                  <a:pt x="718" y="17"/>
                  <a:pt x="776" y="42"/>
                  <a:pt x="775" y="114"/>
                </a:cubicBezTo>
                <a:cubicBezTo>
                  <a:pt x="749" y="156"/>
                  <a:pt x="723" y="201"/>
                  <a:pt x="691" y="233"/>
                </a:cubicBezTo>
                <a:cubicBezTo>
                  <a:pt x="665" y="298"/>
                  <a:pt x="624" y="349"/>
                  <a:pt x="604" y="437"/>
                </a:cubicBezTo>
                <a:cubicBezTo>
                  <a:pt x="511" y="493"/>
                  <a:pt x="421" y="550"/>
                  <a:pt x="331" y="607"/>
                </a:cubicBezTo>
                <a:cubicBezTo>
                  <a:pt x="312" y="610"/>
                  <a:pt x="293" y="612"/>
                  <a:pt x="277" y="619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660775" y="4768850"/>
            <a:ext cx="1165225" cy="1282700"/>
          </a:xfrm>
          <a:custGeom>
            <a:avLst/>
            <a:gdLst>
              <a:gd name="T0" fmla="*/ 1076 w 2678"/>
              <a:gd name="T1" fmla="*/ 2846 h 2954"/>
              <a:gd name="T2" fmla="*/ 1033 w 2678"/>
              <a:gd name="T3" fmla="*/ 2648 h 2954"/>
              <a:gd name="T4" fmla="*/ 783 w 2678"/>
              <a:gd name="T5" fmla="*/ 2721 h 2954"/>
              <a:gd name="T6" fmla="*/ 519 w 2678"/>
              <a:gd name="T7" fmla="*/ 2517 h 2954"/>
              <a:gd name="T8" fmla="*/ 486 w 2678"/>
              <a:gd name="T9" fmla="*/ 2160 h 2954"/>
              <a:gd name="T10" fmla="*/ 340 w 2678"/>
              <a:gd name="T11" fmla="*/ 1946 h 2954"/>
              <a:gd name="T12" fmla="*/ 172 w 2678"/>
              <a:gd name="T13" fmla="*/ 1759 h 2954"/>
              <a:gd name="T14" fmla="*/ 2 w 2678"/>
              <a:gd name="T15" fmla="*/ 1817 h 2954"/>
              <a:gd name="T16" fmla="*/ 46 w 2678"/>
              <a:gd name="T17" fmla="*/ 1438 h 2954"/>
              <a:gd name="T18" fmla="*/ 329 w 2678"/>
              <a:gd name="T19" fmla="*/ 1183 h 2954"/>
              <a:gd name="T20" fmla="*/ 368 w 2678"/>
              <a:gd name="T21" fmla="*/ 994 h 2954"/>
              <a:gd name="T22" fmla="*/ 390 w 2678"/>
              <a:gd name="T23" fmla="*/ 585 h 2954"/>
              <a:gd name="T24" fmla="*/ 263 w 2678"/>
              <a:gd name="T25" fmla="*/ 369 h 2954"/>
              <a:gd name="T26" fmla="*/ 367 w 2678"/>
              <a:gd name="T27" fmla="*/ 68 h 2954"/>
              <a:gd name="T28" fmla="*/ 564 w 2678"/>
              <a:gd name="T29" fmla="*/ 315 h 2954"/>
              <a:gd name="T30" fmla="*/ 670 w 2678"/>
              <a:gd name="T31" fmla="*/ 173 h 2954"/>
              <a:gd name="T32" fmla="*/ 775 w 2678"/>
              <a:gd name="T33" fmla="*/ 310 h 2954"/>
              <a:gd name="T34" fmla="*/ 1013 w 2678"/>
              <a:gd name="T35" fmla="*/ 506 h 2954"/>
              <a:gd name="T36" fmla="*/ 1232 w 2678"/>
              <a:gd name="T37" fmla="*/ 872 h 2954"/>
              <a:gd name="T38" fmla="*/ 1189 w 2678"/>
              <a:gd name="T39" fmla="*/ 1058 h 2954"/>
              <a:gd name="T40" fmla="*/ 1437 w 2678"/>
              <a:gd name="T41" fmla="*/ 1241 h 2954"/>
              <a:gd name="T42" fmla="*/ 1744 w 2678"/>
              <a:gd name="T43" fmla="*/ 1140 h 2954"/>
              <a:gd name="T44" fmla="*/ 1698 w 2678"/>
              <a:gd name="T45" fmla="*/ 877 h 2954"/>
              <a:gd name="T46" fmla="*/ 1888 w 2678"/>
              <a:gd name="T47" fmla="*/ 620 h 2954"/>
              <a:gd name="T48" fmla="*/ 1829 w 2678"/>
              <a:gd name="T49" fmla="*/ 425 h 2954"/>
              <a:gd name="T50" fmla="*/ 1873 w 2678"/>
              <a:gd name="T51" fmla="*/ 394 h 2954"/>
              <a:gd name="T52" fmla="*/ 2116 w 2678"/>
              <a:gd name="T53" fmla="*/ 459 h 2954"/>
              <a:gd name="T54" fmla="*/ 2307 w 2678"/>
              <a:gd name="T55" fmla="*/ 549 h 2954"/>
              <a:gd name="T56" fmla="*/ 2426 w 2678"/>
              <a:gd name="T57" fmla="*/ 509 h 2954"/>
              <a:gd name="T58" fmla="*/ 2293 w 2678"/>
              <a:gd name="T59" fmla="*/ 728 h 2954"/>
              <a:gd name="T60" fmla="*/ 1954 w 2678"/>
              <a:gd name="T61" fmla="*/ 746 h 2954"/>
              <a:gd name="T62" fmla="*/ 1934 w 2678"/>
              <a:gd name="T63" fmla="*/ 939 h 2954"/>
              <a:gd name="T64" fmla="*/ 2182 w 2678"/>
              <a:gd name="T65" fmla="*/ 1106 h 2954"/>
              <a:gd name="T66" fmla="*/ 2231 w 2678"/>
              <a:gd name="T67" fmla="*/ 1460 h 2954"/>
              <a:gd name="T68" fmla="*/ 2217 w 2678"/>
              <a:gd name="T69" fmla="*/ 1748 h 2954"/>
              <a:gd name="T70" fmla="*/ 2513 w 2678"/>
              <a:gd name="T71" fmla="*/ 1919 h 2954"/>
              <a:gd name="T72" fmla="*/ 2663 w 2678"/>
              <a:gd name="T73" fmla="*/ 1976 h 2954"/>
              <a:gd name="T74" fmla="*/ 2646 w 2678"/>
              <a:gd name="T75" fmla="*/ 2096 h 2954"/>
              <a:gd name="T76" fmla="*/ 2259 w 2678"/>
              <a:gd name="T77" fmla="*/ 2257 h 2954"/>
              <a:gd name="T78" fmla="*/ 2066 w 2678"/>
              <a:gd name="T79" fmla="*/ 2360 h 2954"/>
              <a:gd name="T80" fmla="*/ 1737 w 2678"/>
              <a:gd name="T81" fmla="*/ 2427 h 2954"/>
              <a:gd name="T82" fmla="*/ 1433 w 2678"/>
              <a:gd name="T83" fmla="*/ 2439 h 2954"/>
              <a:gd name="T84" fmla="*/ 1255 w 2678"/>
              <a:gd name="T85" fmla="*/ 2408 h 2954"/>
              <a:gd name="T86" fmla="*/ 1237 w 2678"/>
              <a:gd name="T87" fmla="*/ 2732 h 2954"/>
              <a:gd name="T88" fmla="*/ 1223 w 2678"/>
              <a:gd name="T89" fmla="*/ 2954 h 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78" h="2954">
                <a:moveTo>
                  <a:pt x="1223" y="2954"/>
                </a:moveTo>
                <a:cubicBezTo>
                  <a:pt x="1172" y="2901"/>
                  <a:pt x="1121" y="2867"/>
                  <a:pt x="1076" y="2846"/>
                </a:cubicBezTo>
                <a:cubicBezTo>
                  <a:pt x="1083" y="2764"/>
                  <a:pt x="1090" y="2725"/>
                  <a:pt x="1061" y="2675"/>
                </a:cubicBezTo>
                <a:cubicBezTo>
                  <a:pt x="1052" y="2665"/>
                  <a:pt x="1042" y="2655"/>
                  <a:pt x="1033" y="2648"/>
                </a:cubicBezTo>
                <a:cubicBezTo>
                  <a:pt x="953" y="2646"/>
                  <a:pt x="908" y="2684"/>
                  <a:pt x="869" y="2742"/>
                </a:cubicBezTo>
                <a:cubicBezTo>
                  <a:pt x="840" y="2735"/>
                  <a:pt x="812" y="2728"/>
                  <a:pt x="783" y="2721"/>
                </a:cubicBezTo>
                <a:cubicBezTo>
                  <a:pt x="751" y="2661"/>
                  <a:pt x="732" y="2637"/>
                  <a:pt x="704" y="2617"/>
                </a:cubicBezTo>
                <a:cubicBezTo>
                  <a:pt x="621" y="2497"/>
                  <a:pt x="634" y="2527"/>
                  <a:pt x="519" y="2517"/>
                </a:cubicBezTo>
                <a:cubicBezTo>
                  <a:pt x="465" y="2460"/>
                  <a:pt x="481" y="2379"/>
                  <a:pt x="482" y="2336"/>
                </a:cubicBezTo>
                <a:cubicBezTo>
                  <a:pt x="505" y="2268"/>
                  <a:pt x="518" y="2203"/>
                  <a:pt x="486" y="2160"/>
                </a:cubicBezTo>
                <a:cubicBezTo>
                  <a:pt x="358" y="2114"/>
                  <a:pt x="371" y="2131"/>
                  <a:pt x="372" y="2052"/>
                </a:cubicBezTo>
                <a:cubicBezTo>
                  <a:pt x="359" y="2016"/>
                  <a:pt x="350" y="1979"/>
                  <a:pt x="340" y="1946"/>
                </a:cubicBezTo>
                <a:cubicBezTo>
                  <a:pt x="328" y="1927"/>
                  <a:pt x="318" y="1910"/>
                  <a:pt x="309" y="1893"/>
                </a:cubicBezTo>
                <a:cubicBezTo>
                  <a:pt x="281" y="1771"/>
                  <a:pt x="261" y="1761"/>
                  <a:pt x="172" y="1759"/>
                </a:cubicBezTo>
                <a:cubicBezTo>
                  <a:pt x="121" y="1784"/>
                  <a:pt x="53" y="1828"/>
                  <a:pt x="12" y="1827"/>
                </a:cubicBezTo>
                <a:cubicBezTo>
                  <a:pt x="9" y="1823"/>
                  <a:pt x="6" y="1820"/>
                  <a:pt x="2" y="1817"/>
                </a:cubicBezTo>
                <a:cubicBezTo>
                  <a:pt x="0" y="1725"/>
                  <a:pt x="0" y="1633"/>
                  <a:pt x="1" y="1545"/>
                </a:cubicBezTo>
                <a:cubicBezTo>
                  <a:pt x="14" y="1509"/>
                  <a:pt x="30" y="1474"/>
                  <a:pt x="46" y="1438"/>
                </a:cubicBezTo>
                <a:cubicBezTo>
                  <a:pt x="117" y="1348"/>
                  <a:pt x="155" y="1320"/>
                  <a:pt x="258" y="1250"/>
                </a:cubicBezTo>
                <a:cubicBezTo>
                  <a:pt x="281" y="1228"/>
                  <a:pt x="303" y="1205"/>
                  <a:pt x="329" y="1183"/>
                </a:cubicBezTo>
                <a:cubicBezTo>
                  <a:pt x="332" y="1137"/>
                  <a:pt x="336" y="1092"/>
                  <a:pt x="339" y="1049"/>
                </a:cubicBezTo>
                <a:cubicBezTo>
                  <a:pt x="349" y="1030"/>
                  <a:pt x="359" y="1010"/>
                  <a:pt x="368" y="994"/>
                </a:cubicBezTo>
                <a:cubicBezTo>
                  <a:pt x="369" y="909"/>
                  <a:pt x="363" y="801"/>
                  <a:pt x="402" y="763"/>
                </a:cubicBezTo>
                <a:cubicBezTo>
                  <a:pt x="412" y="694"/>
                  <a:pt x="415" y="629"/>
                  <a:pt x="390" y="585"/>
                </a:cubicBezTo>
                <a:cubicBezTo>
                  <a:pt x="345" y="545"/>
                  <a:pt x="304" y="505"/>
                  <a:pt x="263" y="468"/>
                </a:cubicBezTo>
                <a:cubicBezTo>
                  <a:pt x="263" y="435"/>
                  <a:pt x="263" y="402"/>
                  <a:pt x="263" y="369"/>
                </a:cubicBezTo>
                <a:cubicBezTo>
                  <a:pt x="302" y="370"/>
                  <a:pt x="340" y="362"/>
                  <a:pt x="388" y="340"/>
                </a:cubicBezTo>
                <a:cubicBezTo>
                  <a:pt x="421" y="236"/>
                  <a:pt x="367" y="140"/>
                  <a:pt x="367" y="68"/>
                </a:cubicBezTo>
                <a:cubicBezTo>
                  <a:pt x="399" y="42"/>
                  <a:pt x="422" y="0"/>
                  <a:pt x="476" y="57"/>
                </a:cubicBezTo>
                <a:cubicBezTo>
                  <a:pt x="508" y="127"/>
                  <a:pt x="549" y="203"/>
                  <a:pt x="564" y="315"/>
                </a:cubicBezTo>
                <a:cubicBezTo>
                  <a:pt x="593" y="345"/>
                  <a:pt x="583" y="335"/>
                  <a:pt x="640" y="346"/>
                </a:cubicBezTo>
                <a:cubicBezTo>
                  <a:pt x="676" y="295"/>
                  <a:pt x="670" y="209"/>
                  <a:pt x="670" y="173"/>
                </a:cubicBezTo>
                <a:cubicBezTo>
                  <a:pt x="683" y="161"/>
                  <a:pt x="696" y="151"/>
                  <a:pt x="709" y="142"/>
                </a:cubicBezTo>
                <a:cubicBezTo>
                  <a:pt x="734" y="178"/>
                  <a:pt x="753" y="234"/>
                  <a:pt x="775" y="310"/>
                </a:cubicBezTo>
                <a:cubicBezTo>
                  <a:pt x="800" y="354"/>
                  <a:pt x="832" y="417"/>
                  <a:pt x="895" y="484"/>
                </a:cubicBezTo>
                <a:cubicBezTo>
                  <a:pt x="934" y="491"/>
                  <a:pt x="972" y="499"/>
                  <a:pt x="1013" y="506"/>
                </a:cubicBezTo>
                <a:cubicBezTo>
                  <a:pt x="1048" y="576"/>
                  <a:pt x="1083" y="649"/>
                  <a:pt x="1121" y="722"/>
                </a:cubicBezTo>
                <a:cubicBezTo>
                  <a:pt x="1156" y="772"/>
                  <a:pt x="1194" y="822"/>
                  <a:pt x="1232" y="872"/>
                </a:cubicBezTo>
                <a:cubicBezTo>
                  <a:pt x="1232" y="888"/>
                  <a:pt x="1231" y="905"/>
                  <a:pt x="1235" y="924"/>
                </a:cubicBezTo>
                <a:cubicBezTo>
                  <a:pt x="1193" y="979"/>
                  <a:pt x="1190" y="963"/>
                  <a:pt x="1189" y="1058"/>
                </a:cubicBezTo>
                <a:cubicBezTo>
                  <a:pt x="1230" y="1111"/>
                  <a:pt x="1246" y="1154"/>
                  <a:pt x="1342" y="1183"/>
                </a:cubicBezTo>
                <a:cubicBezTo>
                  <a:pt x="1361" y="1196"/>
                  <a:pt x="1377" y="1219"/>
                  <a:pt x="1437" y="1241"/>
                </a:cubicBezTo>
                <a:cubicBezTo>
                  <a:pt x="1463" y="1238"/>
                  <a:pt x="1491" y="1235"/>
                  <a:pt x="1520" y="1233"/>
                </a:cubicBezTo>
                <a:cubicBezTo>
                  <a:pt x="1594" y="1202"/>
                  <a:pt x="1668" y="1171"/>
                  <a:pt x="1744" y="1140"/>
                </a:cubicBezTo>
                <a:cubicBezTo>
                  <a:pt x="1786" y="1073"/>
                  <a:pt x="1783" y="1030"/>
                  <a:pt x="1784" y="971"/>
                </a:cubicBezTo>
                <a:cubicBezTo>
                  <a:pt x="1755" y="908"/>
                  <a:pt x="1724" y="901"/>
                  <a:pt x="1698" y="877"/>
                </a:cubicBezTo>
                <a:cubicBezTo>
                  <a:pt x="1699" y="802"/>
                  <a:pt x="1689" y="795"/>
                  <a:pt x="1718" y="757"/>
                </a:cubicBezTo>
                <a:cubicBezTo>
                  <a:pt x="1779" y="729"/>
                  <a:pt x="1843" y="688"/>
                  <a:pt x="1888" y="620"/>
                </a:cubicBezTo>
                <a:cubicBezTo>
                  <a:pt x="1888" y="591"/>
                  <a:pt x="1888" y="564"/>
                  <a:pt x="1892" y="538"/>
                </a:cubicBezTo>
                <a:cubicBezTo>
                  <a:pt x="1870" y="469"/>
                  <a:pt x="1854" y="452"/>
                  <a:pt x="1829" y="425"/>
                </a:cubicBezTo>
                <a:cubicBezTo>
                  <a:pt x="1825" y="415"/>
                  <a:pt x="1825" y="409"/>
                  <a:pt x="1825" y="402"/>
                </a:cubicBezTo>
                <a:cubicBezTo>
                  <a:pt x="1841" y="399"/>
                  <a:pt x="1857" y="397"/>
                  <a:pt x="1873" y="394"/>
                </a:cubicBezTo>
                <a:cubicBezTo>
                  <a:pt x="1967" y="301"/>
                  <a:pt x="1871" y="250"/>
                  <a:pt x="2053" y="274"/>
                </a:cubicBezTo>
                <a:cubicBezTo>
                  <a:pt x="2072" y="333"/>
                  <a:pt x="2094" y="396"/>
                  <a:pt x="2116" y="459"/>
                </a:cubicBezTo>
                <a:cubicBezTo>
                  <a:pt x="2138" y="486"/>
                  <a:pt x="2151" y="509"/>
                  <a:pt x="2198" y="546"/>
                </a:cubicBezTo>
                <a:cubicBezTo>
                  <a:pt x="2234" y="547"/>
                  <a:pt x="2269" y="548"/>
                  <a:pt x="2307" y="549"/>
                </a:cubicBezTo>
                <a:cubicBezTo>
                  <a:pt x="2339" y="523"/>
                  <a:pt x="2374" y="501"/>
                  <a:pt x="2410" y="479"/>
                </a:cubicBezTo>
                <a:cubicBezTo>
                  <a:pt x="2413" y="489"/>
                  <a:pt x="2419" y="499"/>
                  <a:pt x="2426" y="509"/>
                </a:cubicBezTo>
                <a:cubicBezTo>
                  <a:pt x="2425" y="555"/>
                  <a:pt x="2428" y="663"/>
                  <a:pt x="2376" y="714"/>
                </a:cubicBezTo>
                <a:cubicBezTo>
                  <a:pt x="2338" y="723"/>
                  <a:pt x="2328" y="729"/>
                  <a:pt x="2293" y="728"/>
                </a:cubicBezTo>
                <a:cubicBezTo>
                  <a:pt x="2258" y="708"/>
                  <a:pt x="2226" y="688"/>
                  <a:pt x="2195" y="670"/>
                </a:cubicBezTo>
                <a:cubicBezTo>
                  <a:pt x="2073" y="667"/>
                  <a:pt x="2038" y="676"/>
                  <a:pt x="1954" y="746"/>
                </a:cubicBezTo>
                <a:cubicBezTo>
                  <a:pt x="1942" y="765"/>
                  <a:pt x="1932" y="785"/>
                  <a:pt x="1922" y="804"/>
                </a:cubicBezTo>
                <a:cubicBezTo>
                  <a:pt x="1922" y="844"/>
                  <a:pt x="1906" y="876"/>
                  <a:pt x="1934" y="939"/>
                </a:cubicBezTo>
                <a:cubicBezTo>
                  <a:pt x="1934" y="975"/>
                  <a:pt x="1978" y="1071"/>
                  <a:pt x="2055" y="1020"/>
                </a:cubicBezTo>
                <a:cubicBezTo>
                  <a:pt x="2129" y="1009"/>
                  <a:pt x="2183" y="978"/>
                  <a:pt x="2182" y="1106"/>
                </a:cubicBezTo>
                <a:cubicBezTo>
                  <a:pt x="2166" y="1154"/>
                  <a:pt x="2153" y="1203"/>
                  <a:pt x="2140" y="1252"/>
                </a:cubicBezTo>
                <a:cubicBezTo>
                  <a:pt x="2059" y="1355"/>
                  <a:pt x="2094" y="1408"/>
                  <a:pt x="2231" y="1460"/>
                </a:cubicBezTo>
                <a:cubicBezTo>
                  <a:pt x="2228" y="1490"/>
                  <a:pt x="2228" y="1519"/>
                  <a:pt x="2228" y="1549"/>
                </a:cubicBezTo>
                <a:cubicBezTo>
                  <a:pt x="2218" y="1588"/>
                  <a:pt x="2176" y="1682"/>
                  <a:pt x="2217" y="1748"/>
                </a:cubicBezTo>
                <a:cubicBezTo>
                  <a:pt x="2245" y="1785"/>
                  <a:pt x="2277" y="1822"/>
                  <a:pt x="2309" y="1859"/>
                </a:cubicBezTo>
                <a:cubicBezTo>
                  <a:pt x="2376" y="1877"/>
                  <a:pt x="2443" y="1898"/>
                  <a:pt x="2513" y="1919"/>
                </a:cubicBezTo>
                <a:cubicBezTo>
                  <a:pt x="2535" y="1933"/>
                  <a:pt x="2542" y="1950"/>
                  <a:pt x="2583" y="1967"/>
                </a:cubicBezTo>
                <a:cubicBezTo>
                  <a:pt x="2609" y="1968"/>
                  <a:pt x="2634" y="1972"/>
                  <a:pt x="2663" y="1976"/>
                </a:cubicBezTo>
                <a:cubicBezTo>
                  <a:pt x="2666" y="1995"/>
                  <a:pt x="2672" y="2018"/>
                  <a:pt x="2678" y="2041"/>
                </a:cubicBezTo>
                <a:cubicBezTo>
                  <a:pt x="2666" y="2058"/>
                  <a:pt x="2656" y="2077"/>
                  <a:pt x="2646" y="2096"/>
                </a:cubicBezTo>
                <a:cubicBezTo>
                  <a:pt x="2601" y="2128"/>
                  <a:pt x="2560" y="2147"/>
                  <a:pt x="2528" y="2159"/>
                </a:cubicBezTo>
                <a:cubicBezTo>
                  <a:pt x="2409" y="2156"/>
                  <a:pt x="2339" y="2197"/>
                  <a:pt x="2259" y="2257"/>
                </a:cubicBezTo>
                <a:cubicBezTo>
                  <a:pt x="2243" y="2286"/>
                  <a:pt x="2223" y="2335"/>
                  <a:pt x="2185" y="2360"/>
                </a:cubicBezTo>
                <a:cubicBezTo>
                  <a:pt x="2143" y="2359"/>
                  <a:pt x="2105" y="2358"/>
                  <a:pt x="2066" y="2360"/>
                </a:cubicBezTo>
                <a:cubicBezTo>
                  <a:pt x="2034" y="2389"/>
                  <a:pt x="1986" y="2469"/>
                  <a:pt x="1925" y="2455"/>
                </a:cubicBezTo>
                <a:cubicBezTo>
                  <a:pt x="1862" y="2332"/>
                  <a:pt x="1798" y="2383"/>
                  <a:pt x="1737" y="2427"/>
                </a:cubicBezTo>
                <a:cubicBezTo>
                  <a:pt x="1650" y="2454"/>
                  <a:pt x="1628" y="2392"/>
                  <a:pt x="1593" y="2368"/>
                </a:cubicBezTo>
                <a:cubicBezTo>
                  <a:pt x="1495" y="2333"/>
                  <a:pt x="1472" y="2378"/>
                  <a:pt x="1433" y="2439"/>
                </a:cubicBezTo>
                <a:cubicBezTo>
                  <a:pt x="1388" y="2484"/>
                  <a:pt x="1318" y="2426"/>
                  <a:pt x="1299" y="2409"/>
                </a:cubicBezTo>
                <a:cubicBezTo>
                  <a:pt x="1283" y="2409"/>
                  <a:pt x="1267" y="2409"/>
                  <a:pt x="1255" y="2408"/>
                </a:cubicBezTo>
                <a:cubicBezTo>
                  <a:pt x="1193" y="2462"/>
                  <a:pt x="1203" y="2450"/>
                  <a:pt x="1193" y="2548"/>
                </a:cubicBezTo>
                <a:cubicBezTo>
                  <a:pt x="1225" y="2604"/>
                  <a:pt x="1266" y="2638"/>
                  <a:pt x="1237" y="2732"/>
                </a:cubicBezTo>
                <a:cubicBezTo>
                  <a:pt x="1236" y="2781"/>
                  <a:pt x="1258" y="2837"/>
                  <a:pt x="1267" y="2923"/>
                </a:cubicBezTo>
                <a:cubicBezTo>
                  <a:pt x="1248" y="2942"/>
                  <a:pt x="1239" y="2951"/>
                  <a:pt x="1223" y="295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641850" y="5273675"/>
            <a:ext cx="990600" cy="752475"/>
          </a:xfrm>
          <a:custGeom>
            <a:avLst/>
            <a:gdLst>
              <a:gd name="T0" fmla="*/ 1361 w 2275"/>
              <a:gd name="T1" fmla="*/ 1675 h 1731"/>
              <a:gd name="T2" fmla="*/ 1298 w 2275"/>
              <a:gd name="T3" fmla="*/ 1637 h 1731"/>
              <a:gd name="T4" fmla="*/ 1179 w 2275"/>
              <a:gd name="T5" fmla="*/ 1654 h 1731"/>
              <a:gd name="T6" fmla="*/ 844 w 2275"/>
              <a:gd name="T7" fmla="*/ 1632 h 1731"/>
              <a:gd name="T8" fmla="*/ 659 w 2275"/>
              <a:gd name="T9" fmla="*/ 1523 h 1731"/>
              <a:gd name="T10" fmla="*/ 615 w 2275"/>
              <a:gd name="T11" fmla="*/ 1463 h 1731"/>
              <a:gd name="T12" fmla="*/ 642 w 2275"/>
              <a:gd name="T13" fmla="*/ 1234 h 1731"/>
              <a:gd name="T14" fmla="*/ 566 w 2275"/>
              <a:gd name="T15" fmla="*/ 1167 h 1731"/>
              <a:gd name="T16" fmla="*/ 246 w 2275"/>
              <a:gd name="T17" fmla="*/ 1110 h 1731"/>
              <a:gd name="T18" fmla="*/ 311 w 2275"/>
              <a:gd name="T19" fmla="*/ 1026 h 1731"/>
              <a:gd name="T20" fmla="*/ 427 w 2275"/>
              <a:gd name="T21" fmla="*/ 784 h 1731"/>
              <a:gd name="T22" fmla="*/ 57 w 2275"/>
              <a:gd name="T23" fmla="*/ 650 h 1731"/>
              <a:gd name="T24" fmla="*/ 186 w 2275"/>
              <a:gd name="T25" fmla="*/ 437 h 1731"/>
              <a:gd name="T26" fmla="*/ 362 w 2275"/>
              <a:gd name="T27" fmla="*/ 553 h 1731"/>
              <a:gd name="T28" fmla="*/ 727 w 2275"/>
              <a:gd name="T29" fmla="*/ 346 h 1731"/>
              <a:gd name="T30" fmla="*/ 804 w 2275"/>
              <a:gd name="T31" fmla="*/ 272 h 1731"/>
              <a:gd name="T32" fmla="*/ 985 w 2275"/>
              <a:gd name="T33" fmla="*/ 398 h 1731"/>
              <a:gd name="T34" fmla="*/ 1171 w 2275"/>
              <a:gd name="T35" fmla="*/ 360 h 1731"/>
              <a:gd name="T36" fmla="*/ 1370 w 2275"/>
              <a:gd name="T37" fmla="*/ 215 h 1731"/>
              <a:gd name="T38" fmla="*/ 1677 w 2275"/>
              <a:gd name="T39" fmla="*/ 111 h 1731"/>
              <a:gd name="T40" fmla="*/ 1990 w 2275"/>
              <a:gd name="T41" fmla="*/ 119 h 1731"/>
              <a:gd name="T42" fmla="*/ 1944 w 2275"/>
              <a:gd name="T43" fmla="*/ 350 h 1731"/>
              <a:gd name="T44" fmla="*/ 2043 w 2275"/>
              <a:gd name="T45" fmla="*/ 451 h 1731"/>
              <a:gd name="T46" fmla="*/ 2099 w 2275"/>
              <a:gd name="T47" fmla="*/ 583 h 1731"/>
              <a:gd name="T48" fmla="*/ 2274 w 2275"/>
              <a:gd name="T49" fmla="*/ 755 h 1731"/>
              <a:gd name="T50" fmla="*/ 2181 w 2275"/>
              <a:gd name="T51" fmla="*/ 838 h 1731"/>
              <a:gd name="T52" fmla="*/ 2125 w 2275"/>
              <a:gd name="T53" fmla="*/ 1062 h 1731"/>
              <a:gd name="T54" fmla="*/ 1871 w 2275"/>
              <a:gd name="T55" fmla="*/ 1311 h 1731"/>
              <a:gd name="T56" fmla="*/ 1733 w 2275"/>
              <a:gd name="T57" fmla="*/ 1442 h 1731"/>
              <a:gd name="T58" fmla="*/ 1714 w 2275"/>
              <a:gd name="T59" fmla="*/ 1458 h 1731"/>
              <a:gd name="T60" fmla="*/ 1614 w 2275"/>
              <a:gd name="T61" fmla="*/ 1554 h 1731"/>
              <a:gd name="T62" fmla="*/ 1412 w 2275"/>
              <a:gd name="T63" fmla="*/ 1729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5" h="1731">
                <a:moveTo>
                  <a:pt x="1361" y="1731"/>
                </a:moveTo>
                <a:cubicBezTo>
                  <a:pt x="1361" y="1711"/>
                  <a:pt x="1361" y="1691"/>
                  <a:pt x="1361" y="1675"/>
                </a:cubicBezTo>
                <a:cubicBezTo>
                  <a:pt x="1345" y="1675"/>
                  <a:pt x="1339" y="1655"/>
                  <a:pt x="1333" y="1645"/>
                </a:cubicBezTo>
                <a:cubicBezTo>
                  <a:pt x="1320" y="1641"/>
                  <a:pt x="1307" y="1638"/>
                  <a:pt x="1298" y="1637"/>
                </a:cubicBezTo>
                <a:cubicBezTo>
                  <a:pt x="1276" y="1558"/>
                  <a:pt x="1237" y="1560"/>
                  <a:pt x="1199" y="1576"/>
                </a:cubicBezTo>
                <a:cubicBezTo>
                  <a:pt x="1192" y="1602"/>
                  <a:pt x="1186" y="1628"/>
                  <a:pt x="1179" y="1654"/>
                </a:cubicBezTo>
                <a:cubicBezTo>
                  <a:pt x="1109" y="1655"/>
                  <a:pt x="1039" y="1660"/>
                  <a:pt x="972" y="1665"/>
                </a:cubicBezTo>
                <a:cubicBezTo>
                  <a:pt x="927" y="1654"/>
                  <a:pt x="885" y="1643"/>
                  <a:pt x="844" y="1632"/>
                </a:cubicBezTo>
                <a:cubicBezTo>
                  <a:pt x="809" y="1625"/>
                  <a:pt x="774" y="1621"/>
                  <a:pt x="739" y="1617"/>
                </a:cubicBezTo>
                <a:cubicBezTo>
                  <a:pt x="710" y="1583"/>
                  <a:pt x="685" y="1553"/>
                  <a:pt x="659" y="1523"/>
                </a:cubicBezTo>
                <a:cubicBezTo>
                  <a:pt x="647" y="1503"/>
                  <a:pt x="637" y="1483"/>
                  <a:pt x="628" y="1463"/>
                </a:cubicBezTo>
                <a:cubicBezTo>
                  <a:pt x="621" y="1463"/>
                  <a:pt x="618" y="1463"/>
                  <a:pt x="615" y="1463"/>
                </a:cubicBezTo>
                <a:cubicBezTo>
                  <a:pt x="590" y="1384"/>
                  <a:pt x="612" y="1361"/>
                  <a:pt x="641" y="1316"/>
                </a:cubicBezTo>
                <a:cubicBezTo>
                  <a:pt x="642" y="1287"/>
                  <a:pt x="642" y="1261"/>
                  <a:pt x="642" y="1234"/>
                </a:cubicBezTo>
                <a:cubicBezTo>
                  <a:pt x="616" y="1217"/>
                  <a:pt x="591" y="1200"/>
                  <a:pt x="569" y="1183"/>
                </a:cubicBezTo>
                <a:cubicBezTo>
                  <a:pt x="566" y="1177"/>
                  <a:pt x="566" y="1170"/>
                  <a:pt x="566" y="1167"/>
                </a:cubicBezTo>
                <a:cubicBezTo>
                  <a:pt x="463" y="1164"/>
                  <a:pt x="380" y="1152"/>
                  <a:pt x="313" y="1141"/>
                </a:cubicBezTo>
                <a:cubicBezTo>
                  <a:pt x="291" y="1131"/>
                  <a:pt x="269" y="1120"/>
                  <a:pt x="246" y="1110"/>
                </a:cubicBezTo>
                <a:cubicBezTo>
                  <a:pt x="237" y="1083"/>
                  <a:pt x="228" y="1057"/>
                  <a:pt x="218" y="1030"/>
                </a:cubicBezTo>
                <a:cubicBezTo>
                  <a:pt x="247" y="1028"/>
                  <a:pt x="279" y="1025"/>
                  <a:pt x="311" y="1026"/>
                </a:cubicBezTo>
                <a:cubicBezTo>
                  <a:pt x="340" y="1017"/>
                  <a:pt x="391" y="979"/>
                  <a:pt x="423" y="951"/>
                </a:cubicBezTo>
                <a:cubicBezTo>
                  <a:pt x="465" y="880"/>
                  <a:pt x="462" y="830"/>
                  <a:pt x="427" y="784"/>
                </a:cubicBezTo>
                <a:cubicBezTo>
                  <a:pt x="398" y="780"/>
                  <a:pt x="370" y="776"/>
                  <a:pt x="344" y="775"/>
                </a:cubicBezTo>
                <a:cubicBezTo>
                  <a:pt x="246" y="700"/>
                  <a:pt x="131" y="688"/>
                  <a:pt x="57" y="650"/>
                </a:cubicBezTo>
                <a:cubicBezTo>
                  <a:pt x="19" y="603"/>
                  <a:pt x="0" y="570"/>
                  <a:pt x="0" y="550"/>
                </a:cubicBezTo>
                <a:cubicBezTo>
                  <a:pt x="65" y="463"/>
                  <a:pt x="59" y="434"/>
                  <a:pt x="186" y="437"/>
                </a:cubicBezTo>
                <a:cubicBezTo>
                  <a:pt x="215" y="448"/>
                  <a:pt x="244" y="458"/>
                  <a:pt x="276" y="472"/>
                </a:cubicBezTo>
                <a:cubicBezTo>
                  <a:pt x="304" y="499"/>
                  <a:pt x="333" y="526"/>
                  <a:pt x="362" y="553"/>
                </a:cubicBezTo>
                <a:cubicBezTo>
                  <a:pt x="409" y="564"/>
                  <a:pt x="451" y="571"/>
                  <a:pt x="521" y="557"/>
                </a:cubicBezTo>
                <a:cubicBezTo>
                  <a:pt x="592" y="506"/>
                  <a:pt x="656" y="406"/>
                  <a:pt x="727" y="346"/>
                </a:cubicBezTo>
                <a:cubicBezTo>
                  <a:pt x="727" y="323"/>
                  <a:pt x="727" y="300"/>
                  <a:pt x="731" y="277"/>
                </a:cubicBezTo>
                <a:cubicBezTo>
                  <a:pt x="753" y="274"/>
                  <a:pt x="779" y="272"/>
                  <a:pt x="804" y="272"/>
                </a:cubicBezTo>
                <a:cubicBezTo>
                  <a:pt x="814" y="286"/>
                  <a:pt x="823" y="299"/>
                  <a:pt x="833" y="316"/>
                </a:cubicBezTo>
                <a:cubicBezTo>
                  <a:pt x="871" y="330"/>
                  <a:pt x="912" y="373"/>
                  <a:pt x="985" y="398"/>
                </a:cubicBezTo>
                <a:cubicBezTo>
                  <a:pt x="1005" y="399"/>
                  <a:pt x="1024" y="399"/>
                  <a:pt x="1043" y="400"/>
                </a:cubicBezTo>
                <a:cubicBezTo>
                  <a:pt x="1085" y="384"/>
                  <a:pt x="1126" y="372"/>
                  <a:pt x="1171" y="360"/>
                </a:cubicBezTo>
                <a:cubicBezTo>
                  <a:pt x="1226" y="306"/>
                  <a:pt x="1264" y="278"/>
                  <a:pt x="1335" y="250"/>
                </a:cubicBezTo>
                <a:cubicBezTo>
                  <a:pt x="1344" y="237"/>
                  <a:pt x="1351" y="224"/>
                  <a:pt x="1370" y="215"/>
                </a:cubicBezTo>
                <a:cubicBezTo>
                  <a:pt x="1422" y="137"/>
                  <a:pt x="1473" y="119"/>
                  <a:pt x="1565" y="112"/>
                </a:cubicBezTo>
                <a:cubicBezTo>
                  <a:pt x="1601" y="109"/>
                  <a:pt x="1639" y="110"/>
                  <a:pt x="1677" y="111"/>
                </a:cubicBezTo>
                <a:cubicBezTo>
                  <a:pt x="1770" y="51"/>
                  <a:pt x="1796" y="0"/>
                  <a:pt x="1927" y="3"/>
                </a:cubicBezTo>
                <a:cubicBezTo>
                  <a:pt x="1946" y="39"/>
                  <a:pt x="1968" y="79"/>
                  <a:pt x="1990" y="119"/>
                </a:cubicBezTo>
                <a:cubicBezTo>
                  <a:pt x="2009" y="136"/>
                  <a:pt x="2028" y="153"/>
                  <a:pt x="2048" y="173"/>
                </a:cubicBezTo>
                <a:cubicBezTo>
                  <a:pt x="2015" y="231"/>
                  <a:pt x="1970" y="282"/>
                  <a:pt x="1944" y="350"/>
                </a:cubicBezTo>
                <a:cubicBezTo>
                  <a:pt x="1941" y="380"/>
                  <a:pt x="1941" y="409"/>
                  <a:pt x="1941" y="439"/>
                </a:cubicBezTo>
                <a:cubicBezTo>
                  <a:pt x="1950" y="449"/>
                  <a:pt x="2001" y="450"/>
                  <a:pt x="2043" y="451"/>
                </a:cubicBezTo>
                <a:cubicBezTo>
                  <a:pt x="2052" y="481"/>
                  <a:pt x="2062" y="510"/>
                  <a:pt x="2071" y="543"/>
                </a:cubicBezTo>
                <a:cubicBezTo>
                  <a:pt x="2080" y="557"/>
                  <a:pt x="2090" y="570"/>
                  <a:pt x="2099" y="583"/>
                </a:cubicBezTo>
                <a:cubicBezTo>
                  <a:pt x="2141" y="578"/>
                  <a:pt x="2186" y="573"/>
                  <a:pt x="2230" y="570"/>
                </a:cubicBezTo>
                <a:cubicBezTo>
                  <a:pt x="2259" y="610"/>
                  <a:pt x="2275" y="673"/>
                  <a:pt x="2274" y="755"/>
                </a:cubicBezTo>
                <a:cubicBezTo>
                  <a:pt x="2258" y="774"/>
                  <a:pt x="2242" y="797"/>
                  <a:pt x="2204" y="815"/>
                </a:cubicBezTo>
                <a:cubicBezTo>
                  <a:pt x="2203" y="828"/>
                  <a:pt x="2187" y="835"/>
                  <a:pt x="2181" y="838"/>
                </a:cubicBezTo>
                <a:cubicBezTo>
                  <a:pt x="2174" y="883"/>
                  <a:pt x="2168" y="932"/>
                  <a:pt x="2161" y="981"/>
                </a:cubicBezTo>
                <a:cubicBezTo>
                  <a:pt x="2148" y="1007"/>
                  <a:pt x="2135" y="1033"/>
                  <a:pt x="2125" y="1062"/>
                </a:cubicBezTo>
                <a:cubicBezTo>
                  <a:pt x="2100" y="1078"/>
                  <a:pt x="2068" y="1090"/>
                  <a:pt x="2068" y="1116"/>
                </a:cubicBezTo>
                <a:cubicBezTo>
                  <a:pt x="1988" y="1131"/>
                  <a:pt x="1942" y="1277"/>
                  <a:pt x="1871" y="1311"/>
                </a:cubicBezTo>
                <a:cubicBezTo>
                  <a:pt x="1871" y="1324"/>
                  <a:pt x="1827" y="1349"/>
                  <a:pt x="1817" y="1352"/>
                </a:cubicBezTo>
                <a:cubicBezTo>
                  <a:pt x="1788" y="1381"/>
                  <a:pt x="1759" y="1410"/>
                  <a:pt x="1733" y="1442"/>
                </a:cubicBezTo>
                <a:cubicBezTo>
                  <a:pt x="1730" y="1445"/>
                  <a:pt x="1730" y="1452"/>
                  <a:pt x="1730" y="1458"/>
                </a:cubicBezTo>
                <a:cubicBezTo>
                  <a:pt x="1724" y="1458"/>
                  <a:pt x="1717" y="1458"/>
                  <a:pt x="1714" y="1458"/>
                </a:cubicBezTo>
                <a:cubicBezTo>
                  <a:pt x="1714" y="1461"/>
                  <a:pt x="1714" y="1468"/>
                  <a:pt x="1714" y="1474"/>
                </a:cubicBezTo>
                <a:cubicBezTo>
                  <a:pt x="1669" y="1473"/>
                  <a:pt x="1634" y="1531"/>
                  <a:pt x="1614" y="1554"/>
                </a:cubicBezTo>
                <a:cubicBezTo>
                  <a:pt x="1598" y="1589"/>
                  <a:pt x="1582" y="1625"/>
                  <a:pt x="1569" y="1661"/>
                </a:cubicBezTo>
                <a:cubicBezTo>
                  <a:pt x="1489" y="1675"/>
                  <a:pt x="1463" y="1691"/>
                  <a:pt x="1412" y="1729"/>
                </a:cubicBezTo>
                <a:cubicBezTo>
                  <a:pt x="1393" y="1728"/>
                  <a:pt x="1377" y="1728"/>
                  <a:pt x="1361" y="173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6186488" y="4892675"/>
            <a:ext cx="554037" cy="730250"/>
          </a:xfrm>
          <a:custGeom>
            <a:avLst/>
            <a:gdLst>
              <a:gd name="T0" fmla="*/ 422 w 1277"/>
              <a:gd name="T1" fmla="*/ 1680 h 1680"/>
              <a:gd name="T2" fmla="*/ 362 w 1277"/>
              <a:gd name="T3" fmla="*/ 1571 h 1680"/>
              <a:gd name="T4" fmla="*/ 359 w 1277"/>
              <a:gd name="T5" fmla="*/ 1554 h 1680"/>
              <a:gd name="T6" fmla="*/ 188 w 1277"/>
              <a:gd name="T7" fmla="*/ 1321 h 1680"/>
              <a:gd name="T8" fmla="*/ 16 w 1277"/>
              <a:gd name="T9" fmla="*/ 1297 h 1680"/>
              <a:gd name="T10" fmla="*/ 30 w 1277"/>
              <a:gd name="T11" fmla="*/ 1114 h 1680"/>
              <a:gd name="T12" fmla="*/ 37 w 1277"/>
              <a:gd name="T13" fmla="*/ 947 h 1680"/>
              <a:gd name="T14" fmla="*/ 133 w 1277"/>
              <a:gd name="T15" fmla="*/ 835 h 1680"/>
              <a:gd name="T16" fmla="*/ 150 w 1277"/>
              <a:gd name="T17" fmla="*/ 760 h 1680"/>
              <a:gd name="T18" fmla="*/ 157 w 1277"/>
              <a:gd name="T19" fmla="*/ 590 h 1680"/>
              <a:gd name="T20" fmla="*/ 241 w 1277"/>
              <a:gd name="T21" fmla="*/ 539 h 1680"/>
              <a:gd name="T22" fmla="*/ 302 w 1277"/>
              <a:gd name="T23" fmla="*/ 472 h 1680"/>
              <a:gd name="T24" fmla="*/ 328 w 1277"/>
              <a:gd name="T25" fmla="*/ 414 h 1680"/>
              <a:gd name="T26" fmla="*/ 325 w 1277"/>
              <a:gd name="T27" fmla="*/ 358 h 1680"/>
              <a:gd name="T28" fmla="*/ 380 w 1277"/>
              <a:gd name="T29" fmla="*/ 189 h 1680"/>
              <a:gd name="T30" fmla="*/ 540 w 1277"/>
              <a:gd name="T31" fmla="*/ 154 h 1680"/>
              <a:gd name="T32" fmla="*/ 640 w 1277"/>
              <a:gd name="T33" fmla="*/ 12 h 1680"/>
              <a:gd name="T34" fmla="*/ 723 w 1277"/>
              <a:gd name="T35" fmla="*/ 31 h 1680"/>
              <a:gd name="T36" fmla="*/ 868 w 1277"/>
              <a:gd name="T37" fmla="*/ 310 h 1680"/>
              <a:gd name="T38" fmla="*/ 1037 w 1277"/>
              <a:gd name="T39" fmla="*/ 327 h 1680"/>
              <a:gd name="T40" fmla="*/ 1245 w 1277"/>
              <a:gd name="T41" fmla="*/ 286 h 1680"/>
              <a:gd name="T42" fmla="*/ 1277 w 1277"/>
              <a:gd name="T43" fmla="*/ 304 h 1680"/>
              <a:gd name="T44" fmla="*/ 1184 w 1277"/>
              <a:gd name="T45" fmla="*/ 406 h 1680"/>
              <a:gd name="T46" fmla="*/ 1180 w 1277"/>
              <a:gd name="T47" fmla="*/ 504 h 1680"/>
              <a:gd name="T48" fmla="*/ 1010 w 1277"/>
              <a:gd name="T49" fmla="*/ 575 h 1680"/>
              <a:gd name="T50" fmla="*/ 1074 w 1277"/>
              <a:gd name="T51" fmla="*/ 636 h 1680"/>
              <a:gd name="T52" fmla="*/ 1122 w 1277"/>
              <a:gd name="T53" fmla="*/ 670 h 1680"/>
              <a:gd name="T54" fmla="*/ 1080 w 1277"/>
              <a:gd name="T55" fmla="*/ 708 h 1680"/>
              <a:gd name="T56" fmla="*/ 1066 w 1277"/>
              <a:gd name="T57" fmla="*/ 940 h 1680"/>
              <a:gd name="T58" fmla="*/ 1098 w 1277"/>
              <a:gd name="T59" fmla="*/ 967 h 1680"/>
              <a:gd name="T60" fmla="*/ 1098 w 1277"/>
              <a:gd name="T61" fmla="*/ 977 h 1680"/>
              <a:gd name="T62" fmla="*/ 1078 w 1277"/>
              <a:gd name="T63" fmla="*/ 970 h 1680"/>
              <a:gd name="T64" fmla="*/ 992 w 1277"/>
              <a:gd name="T65" fmla="*/ 971 h 1680"/>
              <a:gd name="T66" fmla="*/ 982 w 1277"/>
              <a:gd name="T67" fmla="*/ 1062 h 1680"/>
              <a:gd name="T68" fmla="*/ 888 w 1277"/>
              <a:gd name="T69" fmla="*/ 1211 h 1680"/>
              <a:gd name="T70" fmla="*/ 824 w 1277"/>
              <a:gd name="T71" fmla="*/ 1281 h 1680"/>
              <a:gd name="T72" fmla="*/ 719 w 1277"/>
              <a:gd name="T73" fmla="*/ 1285 h 1680"/>
              <a:gd name="T74" fmla="*/ 741 w 1277"/>
              <a:gd name="T75" fmla="*/ 1380 h 1680"/>
              <a:gd name="T76" fmla="*/ 522 w 1277"/>
              <a:gd name="T77" fmla="*/ 1562 h 1680"/>
              <a:gd name="T78" fmla="*/ 512 w 1277"/>
              <a:gd name="T79" fmla="*/ 1607 h 1680"/>
              <a:gd name="T80" fmla="*/ 422 w 1277"/>
              <a:gd name="T81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7" h="1680">
                <a:moveTo>
                  <a:pt x="422" y="1680"/>
                </a:moveTo>
                <a:cubicBezTo>
                  <a:pt x="423" y="1621"/>
                  <a:pt x="381" y="1581"/>
                  <a:pt x="362" y="1571"/>
                </a:cubicBezTo>
                <a:cubicBezTo>
                  <a:pt x="359" y="1564"/>
                  <a:pt x="359" y="1558"/>
                  <a:pt x="359" y="1554"/>
                </a:cubicBezTo>
                <a:cubicBezTo>
                  <a:pt x="302" y="1474"/>
                  <a:pt x="245" y="1397"/>
                  <a:pt x="188" y="1321"/>
                </a:cubicBezTo>
                <a:cubicBezTo>
                  <a:pt x="108" y="1292"/>
                  <a:pt x="60" y="1311"/>
                  <a:pt x="16" y="1297"/>
                </a:cubicBezTo>
                <a:cubicBezTo>
                  <a:pt x="0" y="1211"/>
                  <a:pt x="16" y="1179"/>
                  <a:pt x="30" y="1114"/>
                </a:cubicBezTo>
                <a:cubicBezTo>
                  <a:pt x="62" y="1049"/>
                  <a:pt x="37" y="999"/>
                  <a:pt x="37" y="947"/>
                </a:cubicBezTo>
                <a:cubicBezTo>
                  <a:pt x="69" y="908"/>
                  <a:pt x="101" y="870"/>
                  <a:pt x="133" y="835"/>
                </a:cubicBezTo>
                <a:cubicBezTo>
                  <a:pt x="137" y="809"/>
                  <a:pt x="143" y="783"/>
                  <a:pt x="150" y="760"/>
                </a:cubicBezTo>
                <a:cubicBezTo>
                  <a:pt x="150" y="704"/>
                  <a:pt x="132" y="615"/>
                  <a:pt x="157" y="590"/>
                </a:cubicBezTo>
                <a:cubicBezTo>
                  <a:pt x="183" y="571"/>
                  <a:pt x="212" y="555"/>
                  <a:pt x="241" y="539"/>
                </a:cubicBezTo>
                <a:cubicBezTo>
                  <a:pt x="260" y="517"/>
                  <a:pt x="279" y="495"/>
                  <a:pt x="302" y="472"/>
                </a:cubicBezTo>
                <a:cubicBezTo>
                  <a:pt x="308" y="453"/>
                  <a:pt x="318" y="433"/>
                  <a:pt x="328" y="414"/>
                </a:cubicBezTo>
                <a:cubicBezTo>
                  <a:pt x="325" y="394"/>
                  <a:pt x="325" y="375"/>
                  <a:pt x="325" y="358"/>
                </a:cubicBezTo>
                <a:cubicBezTo>
                  <a:pt x="274" y="252"/>
                  <a:pt x="300" y="240"/>
                  <a:pt x="380" y="189"/>
                </a:cubicBezTo>
                <a:cubicBezTo>
                  <a:pt x="435" y="174"/>
                  <a:pt x="479" y="182"/>
                  <a:pt x="540" y="154"/>
                </a:cubicBezTo>
                <a:cubicBezTo>
                  <a:pt x="582" y="129"/>
                  <a:pt x="621" y="58"/>
                  <a:pt x="640" y="12"/>
                </a:cubicBezTo>
                <a:cubicBezTo>
                  <a:pt x="669" y="3"/>
                  <a:pt x="685" y="0"/>
                  <a:pt x="723" y="31"/>
                </a:cubicBezTo>
                <a:cubicBezTo>
                  <a:pt x="758" y="107"/>
                  <a:pt x="747" y="241"/>
                  <a:pt x="868" y="310"/>
                </a:cubicBezTo>
                <a:cubicBezTo>
                  <a:pt x="923" y="314"/>
                  <a:pt x="980" y="319"/>
                  <a:pt x="1037" y="327"/>
                </a:cubicBezTo>
                <a:cubicBezTo>
                  <a:pt x="1082" y="282"/>
                  <a:pt x="1172" y="288"/>
                  <a:pt x="1245" y="286"/>
                </a:cubicBezTo>
                <a:cubicBezTo>
                  <a:pt x="1255" y="290"/>
                  <a:pt x="1264" y="297"/>
                  <a:pt x="1277" y="304"/>
                </a:cubicBezTo>
                <a:cubicBezTo>
                  <a:pt x="1242" y="339"/>
                  <a:pt x="1213" y="354"/>
                  <a:pt x="1184" y="406"/>
                </a:cubicBezTo>
                <a:cubicBezTo>
                  <a:pt x="1181" y="439"/>
                  <a:pt x="1180" y="471"/>
                  <a:pt x="1180" y="504"/>
                </a:cubicBezTo>
                <a:cubicBezTo>
                  <a:pt x="1100" y="502"/>
                  <a:pt x="992" y="473"/>
                  <a:pt x="1010" y="575"/>
                </a:cubicBezTo>
                <a:cubicBezTo>
                  <a:pt x="1033" y="589"/>
                  <a:pt x="1052" y="602"/>
                  <a:pt x="1074" y="636"/>
                </a:cubicBezTo>
                <a:cubicBezTo>
                  <a:pt x="1090" y="646"/>
                  <a:pt x="1106" y="656"/>
                  <a:pt x="1122" y="670"/>
                </a:cubicBezTo>
                <a:cubicBezTo>
                  <a:pt x="1106" y="682"/>
                  <a:pt x="1093" y="695"/>
                  <a:pt x="1080" y="708"/>
                </a:cubicBezTo>
                <a:cubicBezTo>
                  <a:pt x="1080" y="780"/>
                  <a:pt x="1022" y="867"/>
                  <a:pt x="1066" y="940"/>
                </a:cubicBezTo>
                <a:cubicBezTo>
                  <a:pt x="1075" y="947"/>
                  <a:pt x="1085" y="957"/>
                  <a:pt x="1098" y="967"/>
                </a:cubicBezTo>
                <a:cubicBezTo>
                  <a:pt x="1098" y="970"/>
                  <a:pt x="1098" y="974"/>
                  <a:pt x="1098" y="977"/>
                </a:cubicBezTo>
                <a:cubicBezTo>
                  <a:pt x="1091" y="973"/>
                  <a:pt x="1085" y="970"/>
                  <a:pt x="1078" y="970"/>
                </a:cubicBezTo>
                <a:cubicBezTo>
                  <a:pt x="1050" y="969"/>
                  <a:pt x="1021" y="968"/>
                  <a:pt x="992" y="971"/>
                </a:cubicBezTo>
                <a:cubicBezTo>
                  <a:pt x="966" y="996"/>
                  <a:pt x="992" y="1004"/>
                  <a:pt x="982" y="1062"/>
                </a:cubicBezTo>
                <a:cubicBezTo>
                  <a:pt x="899" y="1119"/>
                  <a:pt x="912" y="1097"/>
                  <a:pt x="888" y="1211"/>
                </a:cubicBezTo>
                <a:cubicBezTo>
                  <a:pt x="866" y="1233"/>
                  <a:pt x="843" y="1255"/>
                  <a:pt x="824" y="1281"/>
                </a:cubicBezTo>
                <a:cubicBezTo>
                  <a:pt x="789" y="1280"/>
                  <a:pt x="754" y="1283"/>
                  <a:pt x="719" y="1285"/>
                </a:cubicBezTo>
                <a:cubicBezTo>
                  <a:pt x="696" y="1307"/>
                  <a:pt x="690" y="1340"/>
                  <a:pt x="741" y="1380"/>
                </a:cubicBezTo>
                <a:cubicBezTo>
                  <a:pt x="635" y="1404"/>
                  <a:pt x="587" y="1485"/>
                  <a:pt x="522" y="1562"/>
                </a:cubicBezTo>
                <a:cubicBezTo>
                  <a:pt x="519" y="1575"/>
                  <a:pt x="516" y="1591"/>
                  <a:pt x="512" y="1607"/>
                </a:cubicBezTo>
                <a:cubicBezTo>
                  <a:pt x="480" y="1646"/>
                  <a:pt x="454" y="1661"/>
                  <a:pt x="422" y="168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4510088" y="4789488"/>
            <a:ext cx="798512" cy="717550"/>
          </a:xfrm>
          <a:custGeom>
            <a:avLst/>
            <a:gdLst>
              <a:gd name="T0" fmla="*/ 724 w 1839"/>
              <a:gd name="T1" fmla="*/ 1648 h 1648"/>
              <a:gd name="T2" fmla="*/ 584 w 1839"/>
              <a:gd name="T3" fmla="*/ 1546 h 1648"/>
              <a:gd name="T4" fmla="*/ 520 w 1839"/>
              <a:gd name="T5" fmla="*/ 1521 h 1648"/>
              <a:gd name="T6" fmla="*/ 335 w 1839"/>
              <a:gd name="T7" fmla="*/ 1562 h 1648"/>
              <a:gd name="T8" fmla="*/ 287 w 1839"/>
              <a:gd name="T9" fmla="*/ 1627 h 1648"/>
              <a:gd name="T10" fmla="*/ 310 w 1839"/>
              <a:gd name="T11" fmla="*/ 1516 h 1648"/>
              <a:gd name="T12" fmla="*/ 317 w 1839"/>
              <a:gd name="T13" fmla="*/ 1388 h 1648"/>
              <a:gd name="T14" fmla="*/ 183 w 1839"/>
              <a:gd name="T15" fmla="*/ 1323 h 1648"/>
              <a:gd name="T16" fmla="*/ 206 w 1839"/>
              <a:gd name="T17" fmla="*/ 1255 h 1648"/>
              <a:gd name="T18" fmla="*/ 255 w 1839"/>
              <a:gd name="T19" fmla="*/ 1086 h 1648"/>
              <a:gd name="T20" fmla="*/ 255 w 1839"/>
              <a:gd name="T21" fmla="*/ 971 h 1648"/>
              <a:gd name="T22" fmla="*/ 214 w 1839"/>
              <a:gd name="T23" fmla="*/ 924 h 1648"/>
              <a:gd name="T24" fmla="*/ 60 w 1839"/>
              <a:gd name="T25" fmla="*/ 950 h 1648"/>
              <a:gd name="T26" fmla="*/ 16 w 1839"/>
              <a:gd name="T27" fmla="*/ 873 h 1648"/>
              <a:gd name="T28" fmla="*/ 0 w 1839"/>
              <a:gd name="T29" fmla="*/ 837 h 1648"/>
              <a:gd name="T30" fmla="*/ 180 w 1839"/>
              <a:gd name="T31" fmla="*/ 651 h 1648"/>
              <a:gd name="T32" fmla="*/ 228 w 1839"/>
              <a:gd name="T33" fmla="*/ 653 h 1648"/>
              <a:gd name="T34" fmla="*/ 439 w 1839"/>
              <a:gd name="T35" fmla="*/ 697 h 1648"/>
              <a:gd name="T36" fmla="*/ 481 w 1839"/>
              <a:gd name="T37" fmla="*/ 649 h 1648"/>
              <a:gd name="T38" fmla="*/ 497 w 1839"/>
              <a:gd name="T39" fmla="*/ 591 h 1648"/>
              <a:gd name="T40" fmla="*/ 529 w 1839"/>
              <a:gd name="T41" fmla="*/ 588 h 1648"/>
              <a:gd name="T42" fmla="*/ 765 w 1839"/>
              <a:gd name="T43" fmla="*/ 624 h 1648"/>
              <a:gd name="T44" fmla="*/ 811 w 1839"/>
              <a:gd name="T45" fmla="*/ 441 h 1648"/>
              <a:gd name="T46" fmla="*/ 601 w 1839"/>
              <a:gd name="T47" fmla="*/ 318 h 1648"/>
              <a:gd name="T48" fmla="*/ 659 w 1839"/>
              <a:gd name="T49" fmla="*/ 231 h 1648"/>
              <a:gd name="T50" fmla="*/ 726 w 1839"/>
              <a:gd name="T51" fmla="*/ 279 h 1648"/>
              <a:gd name="T52" fmla="*/ 850 w 1839"/>
              <a:gd name="T53" fmla="*/ 308 h 1648"/>
              <a:gd name="T54" fmla="*/ 1181 w 1839"/>
              <a:gd name="T55" fmla="*/ 94 h 1648"/>
              <a:gd name="T56" fmla="*/ 1315 w 1839"/>
              <a:gd name="T57" fmla="*/ 2 h 1648"/>
              <a:gd name="T58" fmla="*/ 1429 w 1839"/>
              <a:gd name="T59" fmla="*/ 211 h 1648"/>
              <a:gd name="T60" fmla="*/ 1604 w 1839"/>
              <a:gd name="T61" fmla="*/ 416 h 1648"/>
              <a:gd name="T62" fmla="*/ 1699 w 1839"/>
              <a:gd name="T63" fmla="*/ 454 h 1648"/>
              <a:gd name="T64" fmla="*/ 1698 w 1839"/>
              <a:gd name="T65" fmla="*/ 647 h 1648"/>
              <a:gd name="T66" fmla="*/ 1537 w 1839"/>
              <a:gd name="T67" fmla="*/ 827 h 1648"/>
              <a:gd name="T68" fmla="*/ 1617 w 1839"/>
              <a:gd name="T69" fmla="*/ 812 h 1648"/>
              <a:gd name="T70" fmla="*/ 1742 w 1839"/>
              <a:gd name="T71" fmla="*/ 812 h 1648"/>
              <a:gd name="T72" fmla="*/ 1728 w 1839"/>
              <a:gd name="T73" fmla="*/ 1031 h 1648"/>
              <a:gd name="T74" fmla="*/ 1801 w 1839"/>
              <a:gd name="T75" fmla="*/ 1121 h 1648"/>
              <a:gd name="T76" fmla="*/ 1839 w 1839"/>
              <a:gd name="T77" fmla="*/ 1191 h 1648"/>
              <a:gd name="T78" fmla="*/ 1682 w 1839"/>
              <a:gd name="T79" fmla="*/ 1253 h 1648"/>
              <a:gd name="T80" fmla="*/ 1460 w 1839"/>
              <a:gd name="T81" fmla="*/ 1437 h 1648"/>
              <a:gd name="T82" fmla="*/ 1272 w 1839"/>
              <a:gd name="T83" fmla="*/ 1471 h 1648"/>
              <a:gd name="T84" fmla="*/ 1186 w 1839"/>
              <a:gd name="T85" fmla="*/ 1420 h 1648"/>
              <a:gd name="T86" fmla="*/ 1039 w 1839"/>
              <a:gd name="T87" fmla="*/ 1351 h 1648"/>
              <a:gd name="T88" fmla="*/ 1004 w 1839"/>
              <a:gd name="T89" fmla="*/ 1373 h 1648"/>
              <a:gd name="T90" fmla="*/ 997 w 1839"/>
              <a:gd name="T91" fmla="*/ 1442 h 1648"/>
              <a:gd name="T92" fmla="*/ 843 w 1839"/>
              <a:gd name="T93" fmla="*/ 1618 h 1648"/>
              <a:gd name="T94" fmla="*/ 724 w 1839"/>
              <a:gd name="T95" fmla="*/ 1648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9" h="1648">
                <a:moveTo>
                  <a:pt x="724" y="1648"/>
                </a:moveTo>
                <a:cubicBezTo>
                  <a:pt x="638" y="1613"/>
                  <a:pt x="619" y="1570"/>
                  <a:pt x="584" y="1546"/>
                </a:cubicBezTo>
                <a:cubicBezTo>
                  <a:pt x="562" y="1535"/>
                  <a:pt x="540" y="1528"/>
                  <a:pt x="520" y="1521"/>
                </a:cubicBezTo>
                <a:cubicBezTo>
                  <a:pt x="421" y="1519"/>
                  <a:pt x="402" y="1508"/>
                  <a:pt x="335" y="1562"/>
                </a:cubicBezTo>
                <a:cubicBezTo>
                  <a:pt x="319" y="1582"/>
                  <a:pt x="303" y="1604"/>
                  <a:pt x="287" y="1627"/>
                </a:cubicBezTo>
                <a:cubicBezTo>
                  <a:pt x="287" y="1578"/>
                  <a:pt x="300" y="1542"/>
                  <a:pt x="310" y="1516"/>
                </a:cubicBezTo>
                <a:cubicBezTo>
                  <a:pt x="310" y="1473"/>
                  <a:pt x="313" y="1431"/>
                  <a:pt x="317" y="1388"/>
                </a:cubicBezTo>
                <a:cubicBezTo>
                  <a:pt x="272" y="1364"/>
                  <a:pt x="227" y="1344"/>
                  <a:pt x="183" y="1323"/>
                </a:cubicBezTo>
                <a:cubicBezTo>
                  <a:pt x="183" y="1297"/>
                  <a:pt x="193" y="1271"/>
                  <a:pt x="206" y="1255"/>
                </a:cubicBezTo>
                <a:cubicBezTo>
                  <a:pt x="222" y="1196"/>
                  <a:pt x="238" y="1141"/>
                  <a:pt x="255" y="1086"/>
                </a:cubicBezTo>
                <a:cubicBezTo>
                  <a:pt x="283" y="1057"/>
                  <a:pt x="255" y="981"/>
                  <a:pt x="255" y="971"/>
                </a:cubicBezTo>
                <a:cubicBezTo>
                  <a:pt x="239" y="954"/>
                  <a:pt x="227" y="938"/>
                  <a:pt x="214" y="924"/>
                </a:cubicBezTo>
                <a:cubicBezTo>
                  <a:pt x="163" y="923"/>
                  <a:pt x="112" y="938"/>
                  <a:pt x="60" y="950"/>
                </a:cubicBezTo>
                <a:cubicBezTo>
                  <a:pt x="9" y="948"/>
                  <a:pt x="16" y="880"/>
                  <a:pt x="16" y="873"/>
                </a:cubicBezTo>
                <a:cubicBezTo>
                  <a:pt x="10" y="860"/>
                  <a:pt x="4" y="847"/>
                  <a:pt x="0" y="837"/>
                </a:cubicBezTo>
                <a:cubicBezTo>
                  <a:pt x="1" y="683"/>
                  <a:pt x="68" y="678"/>
                  <a:pt x="180" y="651"/>
                </a:cubicBezTo>
                <a:cubicBezTo>
                  <a:pt x="196" y="652"/>
                  <a:pt x="212" y="652"/>
                  <a:pt x="228" y="653"/>
                </a:cubicBezTo>
                <a:cubicBezTo>
                  <a:pt x="282" y="687"/>
                  <a:pt x="352" y="738"/>
                  <a:pt x="439" y="697"/>
                </a:cubicBezTo>
                <a:cubicBezTo>
                  <a:pt x="452" y="681"/>
                  <a:pt x="465" y="665"/>
                  <a:pt x="481" y="649"/>
                </a:cubicBezTo>
                <a:cubicBezTo>
                  <a:pt x="484" y="630"/>
                  <a:pt x="491" y="610"/>
                  <a:pt x="497" y="591"/>
                </a:cubicBezTo>
                <a:cubicBezTo>
                  <a:pt x="507" y="588"/>
                  <a:pt x="516" y="588"/>
                  <a:pt x="529" y="588"/>
                </a:cubicBezTo>
                <a:cubicBezTo>
                  <a:pt x="558" y="618"/>
                  <a:pt x="689" y="622"/>
                  <a:pt x="765" y="624"/>
                </a:cubicBezTo>
                <a:cubicBezTo>
                  <a:pt x="823" y="566"/>
                  <a:pt x="811" y="504"/>
                  <a:pt x="811" y="441"/>
                </a:cubicBezTo>
                <a:cubicBezTo>
                  <a:pt x="732" y="358"/>
                  <a:pt x="671" y="353"/>
                  <a:pt x="601" y="318"/>
                </a:cubicBezTo>
                <a:cubicBezTo>
                  <a:pt x="569" y="249"/>
                  <a:pt x="595" y="230"/>
                  <a:pt x="659" y="231"/>
                </a:cubicBezTo>
                <a:cubicBezTo>
                  <a:pt x="681" y="245"/>
                  <a:pt x="704" y="262"/>
                  <a:pt x="726" y="279"/>
                </a:cubicBezTo>
                <a:cubicBezTo>
                  <a:pt x="767" y="286"/>
                  <a:pt x="809" y="297"/>
                  <a:pt x="850" y="308"/>
                </a:cubicBezTo>
                <a:cubicBezTo>
                  <a:pt x="972" y="311"/>
                  <a:pt x="1126" y="204"/>
                  <a:pt x="1181" y="94"/>
                </a:cubicBezTo>
                <a:cubicBezTo>
                  <a:pt x="1181" y="5"/>
                  <a:pt x="1242" y="0"/>
                  <a:pt x="1315" y="2"/>
                </a:cubicBezTo>
                <a:cubicBezTo>
                  <a:pt x="1376" y="33"/>
                  <a:pt x="1417" y="113"/>
                  <a:pt x="1429" y="211"/>
                </a:cubicBezTo>
                <a:cubicBezTo>
                  <a:pt x="1477" y="275"/>
                  <a:pt x="1521" y="345"/>
                  <a:pt x="1604" y="416"/>
                </a:cubicBezTo>
                <a:cubicBezTo>
                  <a:pt x="1636" y="426"/>
                  <a:pt x="1667" y="440"/>
                  <a:pt x="1699" y="454"/>
                </a:cubicBezTo>
                <a:cubicBezTo>
                  <a:pt x="1709" y="500"/>
                  <a:pt x="1750" y="580"/>
                  <a:pt x="1698" y="647"/>
                </a:cubicBezTo>
                <a:cubicBezTo>
                  <a:pt x="1592" y="717"/>
                  <a:pt x="1522" y="662"/>
                  <a:pt x="1537" y="827"/>
                </a:cubicBezTo>
                <a:cubicBezTo>
                  <a:pt x="1560" y="827"/>
                  <a:pt x="1592" y="825"/>
                  <a:pt x="1617" y="812"/>
                </a:cubicBezTo>
                <a:cubicBezTo>
                  <a:pt x="1659" y="810"/>
                  <a:pt x="1700" y="811"/>
                  <a:pt x="1742" y="812"/>
                </a:cubicBezTo>
                <a:cubicBezTo>
                  <a:pt x="1735" y="884"/>
                  <a:pt x="1731" y="956"/>
                  <a:pt x="1728" y="1031"/>
                </a:cubicBezTo>
                <a:cubicBezTo>
                  <a:pt x="1740" y="1061"/>
                  <a:pt x="1756" y="1074"/>
                  <a:pt x="1801" y="1121"/>
                </a:cubicBezTo>
                <a:cubicBezTo>
                  <a:pt x="1813" y="1145"/>
                  <a:pt x="1826" y="1168"/>
                  <a:pt x="1839" y="1191"/>
                </a:cubicBezTo>
                <a:cubicBezTo>
                  <a:pt x="1765" y="1189"/>
                  <a:pt x="1730" y="1224"/>
                  <a:pt x="1682" y="1253"/>
                </a:cubicBezTo>
                <a:cubicBezTo>
                  <a:pt x="1627" y="1336"/>
                  <a:pt x="1531" y="1367"/>
                  <a:pt x="1460" y="1437"/>
                </a:cubicBezTo>
                <a:cubicBezTo>
                  <a:pt x="1403" y="1458"/>
                  <a:pt x="1326" y="1479"/>
                  <a:pt x="1272" y="1471"/>
                </a:cubicBezTo>
                <a:cubicBezTo>
                  <a:pt x="1243" y="1454"/>
                  <a:pt x="1214" y="1437"/>
                  <a:pt x="1186" y="1420"/>
                </a:cubicBezTo>
                <a:cubicBezTo>
                  <a:pt x="1106" y="1326"/>
                  <a:pt x="1119" y="1360"/>
                  <a:pt x="1039" y="1351"/>
                </a:cubicBezTo>
                <a:cubicBezTo>
                  <a:pt x="1026" y="1357"/>
                  <a:pt x="1013" y="1363"/>
                  <a:pt x="1004" y="1373"/>
                </a:cubicBezTo>
                <a:cubicBezTo>
                  <a:pt x="1000" y="1396"/>
                  <a:pt x="997" y="1419"/>
                  <a:pt x="997" y="1442"/>
                </a:cubicBezTo>
                <a:cubicBezTo>
                  <a:pt x="942" y="1496"/>
                  <a:pt x="884" y="1553"/>
                  <a:pt x="843" y="1618"/>
                </a:cubicBezTo>
                <a:cubicBezTo>
                  <a:pt x="788" y="1643"/>
                  <a:pt x="750" y="1645"/>
                  <a:pt x="724" y="1648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5191125" y="4638675"/>
            <a:ext cx="709613" cy="881063"/>
          </a:xfrm>
          <a:custGeom>
            <a:avLst/>
            <a:gdLst>
              <a:gd name="T0" fmla="*/ 1005 w 1633"/>
              <a:gd name="T1" fmla="*/ 2024 h 2024"/>
              <a:gd name="T2" fmla="*/ 858 w 1633"/>
              <a:gd name="T3" fmla="*/ 2014 h 2024"/>
              <a:gd name="T4" fmla="*/ 829 w 1633"/>
              <a:gd name="T5" fmla="*/ 1964 h 2024"/>
              <a:gd name="T6" fmla="*/ 708 w 1633"/>
              <a:gd name="T7" fmla="*/ 1879 h 2024"/>
              <a:gd name="T8" fmla="*/ 709 w 1633"/>
              <a:gd name="T9" fmla="*/ 1836 h 2024"/>
              <a:gd name="T10" fmla="*/ 815 w 1633"/>
              <a:gd name="T11" fmla="*/ 1613 h 2024"/>
              <a:gd name="T12" fmla="*/ 717 w 1633"/>
              <a:gd name="T13" fmla="*/ 1470 h 2024"/>
              <a:gd name="T14" fmla="*/ 622 w 1633"/>
              <a:gd name="T15" fmla="*/ 1425 h 2024"/>
              <a:gd name="T16" fmla="*/ 526 w 1633"/>
              <a:gd name="T17" fmla="*/ 1445 h 2024"/>
              <a:gd name="T18" fmla="*/ 401 w 1633"/>
              <a:gd name="T19" fmla="*/ 1534 h 2024"/>
              <a:gd name="T20" fmla="*/ 301 w 1633"/>
              <a:gd name="T21" fmla="*/ 1538 h 2024"/>
              <a:gd name="T22" fmla="*/ 210 w 1633"/>
              <a:gd name="T23" fmla="*/ 1395 h 2024"/>
              <a:gd name="T24" fmla="*/ 194 w 1633"/>
              <a:gd name="T25" fmla="*/ 1365 h 2024"/>
              <a:gd name="T26" fmla="*/ 198 w 1633"/>
              <a:gd name="T27" fmla="*/ 1119 h 2024"/>
              <a:gd name="T28" fmla="*/ 0 w 1633"/>
              <a:gd name="T29" fmla="*/ 1137 h 2024"/>
              <a:gd name="T30" fmla="*/ 100 w 1633"/>
              <a:gd name="T31" fmla="*/ 1058 h 2024"/>
              <a:gd name="T32" fmla="*/ 193 w 1633"/>
              <a:gd name="T33" fmla="*/ 900 h 2024"/>
              <a:gd name="T34" fmla="*/ 150 w 1633"/>
              <a:gd name="T35" fmla="*/ 715 h 2024"/>
              <a:gd name="T36" fmla="*/ 145 w 1633"/>
              <a:gd name="T37" fmla="*/ 496 h 2024"/>
              <a:gd name="T38" fmla="*/ 126 w 1633"/>
              <a:gd name="T39" fmla="*/ 420 h 2024"/>
              <a:gd name="T40" fmla="*/ 251 w 1633"/>
              <a:gd name="T41" fmla="*/ 259 h 2024"/>
              <a:gd name="T42" fmla="*/ 440 w 1633"/>
              <a:gd name="T43" fmla="*/ 202 h 2024"/>
              <a:gd name="T44" fmla="*/ 520 w 1633"/>
              <a:gd name="T45" fmla="*/ 158 h 2024"/>
              <a:gd name="T46" fmla="*/ 473 w 1633"/>
              <a:gd name="T47" fmla="*/ 52 h 2024"/>
              <a:gd name="T48" fmla="*/ 646 w 1633"/>
              <a:gd name="T49" fmla="*/ 66 h 2024"/>
              <a:gd name="T50" fmla="*/ 735 w 1633"/>
              <a:gd name="T51" fmla="*/ 78 h 2024"/>
              <a:gd name="T52" fmla="*/ 955 w 1633"/>
              <a:gd name="T53" fmla="*/ 212 h 2024"/>
              <a:gd name="T54" fmla="*/ 1047 w 1633"/>
              <a:gd name="T55" fmla="*/ 247 h 2024"/>
              <a:gd name="T56" fmla="*/ 1137 w 1633"/>
              <a:gd name="T57" fmla="*/ 252 h 2024"/>
              <a:gd name="T58" fmla="*/ 1201 w 1633"/>
              <a:gd name="T59" fmla="*/ 179 h 2024"/>
              <a:gd name="T60" fmla="*/ 1319 w 1633"/>
              <a:gd name="T61" fmla="*/ 270 h 2024"/>
              <a:gd name="T62" fmla="*/ 1379 w 1633"/>
              <a:gd name="T63" fmla="*/ 304 h 2024"/>
              <a:gd name="T64" fmla="*/ 1573 w 1633"/>
              <a:gd name="T65" fmla="*/ 470 h 2024"/>
              <a:gd name="T66" fmla="*/ 1575 w 1633"/>
              <a:gd name="T67" fmla="*/ 715 h 2024"/>
              <a:gd name="T68" fmla="*/ 1506 w 1633"/>
              <a:gd name="T69" fmla="*/ 1044 h 2024"/>
              <a:gd name="T70" fmla="*/ 1521 w 1633"/>
              <a:gd name="T71" fmla="*/ 1107 h 2024"/>
              <a:gd name="T72" fmla="*/ 1587 w 1633"/>
              <a:gd name="T73" fmla="*/ 1344 h 2024"/>
              <a:gd name="T74" fmla="*/ 1605 w 1633"/>
              <a:gd name="T75" fmla="*/ 1525 h 2024"/>
              <a:gd name="T76" fmla="*/ 1633 w 1633"/>
              <a:gd name="T77" fmla="*/ 1722 h 2024"/>
              <a:gd name="T78" fmla="*/ 1297 w 1633"/>
              <a:gd name="T79" fmla="*/ 1727 h 2024"/>
              <a:gd name="T80" fmla="*/ 1357 w 1633"/>
              <a:gd name="T81" fmla="*/ 1856 h 2024"/>
              <a:gd name="T82" fmla="*/ 1341 w 1633"/>
              <a:gd name="T83" fmla="*/ 1911 h 2024"/>
              <a:gd name="T84" fmla="*/ 1223 w 1633"/>
              <a:gd name="T85" fmla="*/ 1810 h 2024"/>
              <a:gd name="T86" fmla="*/ 1121 w 1633"/>
              <a:gd name="T87" fmla="*/ 1804 h 2024"/>
              <a:gd name="T88" fmla="*/ 1063 w 1633"/>
              <a:gd name="T89" fmla="*/ 1891 h 2024"/>
              <a:gd name="T90" fmla="*/ 1005 w 1633"/>
              <a:gd name="T91" fmla="*/ 2024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3" h="2024">
                <a:moveTo>
                  <a:pt x="1005" y="2024"/>
                </a:moveTo>
                <a:cubicBezTo>
                  <a:pt x="954" y="1970"/>
                  <a:pt x="899" y="2005"/>
                  <a:pt x="858" y="2014"/>
                </a:cubicBezTo>
                <a:cubicBezTo>
                  <a:pt x="848" y="1997"/>
                  <a:pt x="839" y="1980"/>
                  <a:pt x="829" y="1964"/>
                </a:cubicBezTo>
                <a:cubicBezTo>
                  <a:pt x="830" y="1852"/>
                  <a:pt x="753" y="1880"/>
                  <a:pt x="708" y="1879"/>
                </a:cubicBezTo>
                <a:cubicBezTo>
                  <a:pt x="708" y="1862"/>
                  <a:pt x="709" y="1849"/>
                  <a:pt x="709" y="1836"/>
                </a:cubicBezTo>
                <a:cubicBezTo>
                  <a:pt x="751" y="1762"/>
                  <a:pt x="805" y="1678"/>
                  <a:pt x="815" y="1613"/>
                </a:cubicBezTo>
                <a:cubicBezTo>
                  <a:pt x="765" y="1559"/>
                  <a:pt x="723" y="1516"/>
                  <a:pt x="717" y="1470"/>
                </a:cubicBezTo>
                <a:cubicBezTo>
                  <a:pt x="673" y="1410"/>
                  <a:pt x="654" y="1425"/>
                  <a:pt x="622" y="1425"/>
                </a:cubicBezTo>
                <a:cubicBezTo>
                  <a:pt x="590" y="1430"/>
                  <a:pt x="558" y="1436"/>
                  <a:pt x="526" y="1445"/>
                </a:cubicBezTo>
                <a:cubicBezTo>
                  <a:pt x="484" y="1487"/>
                  <a:pt x="439" y="1512"/>
                  <a:pt x="401" y="1534"/>
                </a:cubicBezTo>
                <a:cubicBezTo>
                  <a:pt x="365" y="1533"/>
                  <a:pt x="333" y="1535"/>
                  <a:pt x="301" y="1538"/>
                </a:cubicBezTo>
                <a:cubicBezTo>
                  <a:pt x="289" y="1452"/>
                  <a:pt x="235" y="1421"/>
                  <a:pt x="210" y="1395"/>
                </a:cubicBezTo>
                <a:cubicBezTo>
                  <a:pt x="203" y="1385"/>
                  <a:pt x="197" y="1375"/>
                  <a:pt x="194" y="1365"/>
                </a:cubicBezTo>
                <a:cubicBezTo>
                  <a:pt x="194" y="1283"/>
                  <a:pt x="195" y="1201"/>
                  <a:pt x="198" y="1119"/>
                </a:cubicBezTo>
                <a:cubicBezTo>
                  <a:pt x="119" y="1117"/>
                  <a:pt x="58" y="1119"/>
                  <a:pt x="0" y="1137"/>
                </a:cubicBezTo>
                <a:cubicBezTo>
                  <a:pt x="1" y="1055"/>
                  <a:pt x="33" y="1076"/>
                  <a:pt x="100" y="1058"/>
                </a:cubicBezTo>
                <a:cubicBezTo>
                  <a:pt x="161" y="1030"/>
                  <a:pt x="193" y="959"/>
                  <a:pt x="193" y="900"/>
                </a:cubicBezTo>
                <a:cubicBezTo>
                  <a:pt x="178" y="837"/>
                  <a:pt x="162" y="775"/>
                  <a:pt x="150" y="715"/>
                </a:cubicBezTo>
                <a:cubicBezTo>
                  <a:pt x="147" y="640"/>
                  <a:pt x="144" y="568"/>
                  <a:pt x="145" y="496"/>
                </a:cubicBezTo>
                <a:cubicBezTo>
                  <a:pt x="138" y="469"/>
                  <a:pt x="132" y="443"/>
                  <a:pt x="126" y="420"/>
                </a:cubicBezTo>
                <a:cubicBezTo>
                  <a:pt x="193" y="389"/>
                  <a:pt x="222" y="324"/>
                  <a:pt x="251" y="259"/>
                </a:cubicBezTo>
                <a:cubicBezTo>
                  <a:pt x="309" y="225"/>
                  <a:pt x="351" y="170"/>
                  <a:pt x="440" y="202"/>
                </a:cubicBezTo>
                <a:cubicBezTo>
                  <a:pt x="469" y="203"/>
                  <a:pt x="507" y="197"/>
                  <a:pt x="520" y="158"/>
                </a:cubicBezTo>
                <a:cubicBezTo>
                  <a:pt x="521" y="89"/>
                  <a:pt x="499" y="79"/>
                  <a:pt x="473" y="52"/>
                </a:cubicBezTo>
                <a:cubicBezTo>
                  <a:pt x="483" y="0"/>
                  <a:pt x="585" y="42"/>
                  <a:pt x="646" y="66"/>
                </a:cubicBezTo>
                <a:cubicBezTo>
                  <a:pt x="674" y="70"/>
                  <a:pt x="703" y="74"/>
                  <a:pt x="735" y="78"/>
                </a:cubicBezTo>
                <a:cubicBezTo>
                  <a:pt x="792" y="113"/>
                  <a:pt x="885" y="158"/>
                  <a:pt x="955" y="212"/>
                </a:cubicBezTo>
                <a:cubicBezTo>
                  <a:pt x="983" y="222"/>
                  <a:pt x="1015" y="233"/>
                  <a:pt x="1047" y="247"/>
                </a:cubicBezTo>
                <a:cubicBezTo>
                  <a:pt x="1076" y="247"/>
                  <a:pt x="1105" y="248"/>
                  <a:pt x="1137" y="252"/>
                </a:cubicBezTo>
                <a:cubicBezTo>
                  <a:pt x="1156" y="227"/>
                  <a:pt x="1178" y="201"/>
                  <a:pt x="1201" y="179"/>
                </a:cubicBezTo>
                <a:cubicBezTo>
                  <a:pt x="1230" y="179"/>
                  <a:pt x="1274" y="210"/>
                  <a:pt x="1319" y="270"/>
                </a:cubicBezTo>
                <a:cubicBezTo>
                  <a:pt x="1338" y="280"/>
                  <a:pt x="1357" y="291"/>
                  <a:pt x="1379" y="304"/>
                </a:cubicBezTo>
                <a:cubicBezTo>
                  <a:pt x="1430" y="319"/>
                  <a:pt x="1516" y="390"/>
                  <a:pt x="1573" y="470"/>
                </a:cubicBezTo>
                <a:cubicBezTo>
                  <a:pt x="1592" y="542"/>
                  <a:pt x="1614" y="618"/>
                  <a:pt x="1575" y="715"/>
                </a:cubicBezTo>
                <a:cubicBezTo>
                  <a:pt x="1475" y="824"/>
                  <a:pt x="1417" y="878"/>
                  <a:pt x="1506" y="1044"/>
                </a:cubicBezTo>
                <a:cubicBezTo>
                  <a:pt x="1509" y="1064"/>
                  <a:pt x="1515" y="1084"/>
                  <a:pt x="1521" y="1107"/>
                </a:cubicBezTo>
                <a:cubicBezTo>
                  <a:pt x="1544" y="1130"/>
                  <a:pt x="1575" y="1278"/>
                  <a:pt x="1587" y="1344"/>
                </a:cubicBezTo>
                <a:cubicBezTo>
                  <a:pt x="1628" y="1401"/>
                  <a:pt x="1628" y="1440"/>
                  <a:pt x="1605" y="1525"/>
                </a:cubicBezTo>
                <a:cubicBezTo>
                  <a:pt x="1605" y="1577"/>
                  <a:pt x="1601" y="1639"/>
                  <a:pt x="1633" y="1722"/>
                </a:cubicBezTo>
                <a:cubicBezTo>
                  <a:pt x="1521" y="1722"/>
                  <a:pt x="1409" y="1723"/>
                  <a:pt x="1297" y="1727"/>
                </a:cubicBezTo>
                <a:cubicBezTo>
                  <a:pt x="1271" y="1752"/>
                  <a:pt x="1319" y="1809"/>
                  <a:pt x="1357" y="1856"/>
                </a:cubicBezTo>
                <a:cubicBezTo>
                  <a:pt x="1351" y="1872"/>
                  <a:pt x="1344" y="1892"/>
                  <a:pt x="1341" y="1911"/>
                </a:cubicBezTo>
                <a:cubicBezTo>
                  <a:pt x="1293" y="1910"/>
                  <a:pt x="1230" y="1817"/>
                  <a:pt x="1223" y="1810"/>
                </a:cubicBezTo>
                <a:cubicBezTo>
                  <a:pt x="1188" y="1806"/>
                  <a:pt x="1153" y="1805"/>
                  <a:pt x="1121" y="1804"/>
                </a:cubicBezTo>
                <a:cubicBezTo>
                  <a:pt x="1102" y="1833"/>
                  <a:pt x="1082" y="1862"/>
                  <a:pt x="1063" y="1891"/>
                </a:cubicBezTo>
                <a:cubicBezTo>
                  <a:pt x="1060" y="1920"/>
                  <a:pt x="1056" y="1999"/>
                  <a:pt x="1005" y="202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 bwMode="auto">
          <a:xfrm>
            <a:off x="5832475" y="4618038"/>
            <a:ext cx="623888" cy="900112"/>
          </a:xfrm>
          <a:custGeom>
            <a:avLst/>
            <a:gdLst>
              <a:gd name="T0" fmla="*/ 373 w 1437"/>
              <a:gd name="T1" fmla="*/ 2065 h 2065"/>
              <a:gd name="T2" fmla="*/ 300 w 1437"/>
              <a:gd name="T3" fmla="*/ 2034 h 2065"/>
              <a:gd name="T4" fmla="*/ 297 w 1437"/>
              <a:gd name="T5" fmla="*/ 2014 h 2065"/>
              <a:gd name="T6" fmla="*/ 422 w 1437"/>
              <a:gd name="T7" fmla="*/ 1860 h 2065"/>
              <a:gd name="T8" fmla="*/ 404 w 1437"/>
              <a:gd name="T9" fmla="*/ 1755 h 2065"/>
              <a:gd name="T10" fmla="*/ 282 w 1437"/>
              <a:gd name="T11" fmla="*/ 1784 h 2065"/>
              <a:gd name="T12" fmla="*/ 196 w 1437"/>
              <a:gd name="T13" fmla="*/ 1785 h 2065"/>
              <a:gd name="T14" fmla="*/ 162 w 1437"/>
              <a:gd name="T15" fmla="*/ 1660 h 2065"/>
              <a:gd name="T16" fmla="*/ 173 w 1437"/>
              <a:gd name="T17" fmla="*/ 1408 h 2065"/>
              <a:gd name="T18" fmla="*/ 144 w 1437"/>
              <a:gd name="T19" fmla="*/ 1378 h 2065"/>
              <a:gd name="T20" fmla="*/ 69 w 1437"/>
              <a:gd name="T21" fmla="*/ 1094 h 2065"/>
              <a:gd name="T22" fmla="*/ 54 w 1437"/>
              <a:gd name="T23" fmla="*/ 865 h 2065"/>
              <a:gd name="T24" fmla="*/ 151 w 1437"/>
              <a:gd name="T25" fmla="*/ 736 h 2065"/>
              <a:gd name="T26" fmla="*/ 152 w 1437"/>
              <a:gd name="T27" fmla="*/ 569 h 2065"/>
              <a:gd name="T28" fmla="*/ 114 w 1437"/>
              <a:gd name="T29" fmla="*/ 470 h 2065"/>
              <a:gd name="T30" fmla="*/ 89 w 1437"/>
              <a:gd name="T31" fmla="*/ 440 h 2065"/>
              <a:gd name="T32" fmla="*/ 163 w 1437"/>
              <a:gd name="T33" fmla="*/ 376 h 2065"/>
              <a:gd name="T34" fmla="*/ 268 w 1437"/>
              <a:gd name="T35" fmla="*/ 346 h 2065"/>
              <a:gd name="T36" fmla="*/ 291 w 1437"/>
              <a:gd name="T37" fmla="*/ 344 h 2065"/>
              <a:gd name="T38" fmla="*/ 512 w 1437"/>
              <a:gd name="T39" fmla="*/ 182 h 2065"/>
              <a:gd name="T40" fmla="*/ 784 w 1437"/>
              <a:gd name="T41" fmla="*/ 68 h 2065"/>
              <a:gd name="T42" fmla="*/ 890 w 1437"/>
              <a:gd name="T43" fmla="*/ 2 h 2065"/>
              <a:gd name="T44" fmla="*/ 896 w 1437"/>
              <a:gd name="T45" fmla="*/ 153 h 2065"/>
              <a:gd name="T46" fmla="*/ 979 w 1437"/>
              <a:gd name="T47" fmla="*/ 181 h 2065"/>
              <a:gd name="T48" fmla="*/ 1040 w 1437"/>
              <a:gd name="T49" fmla="*/ 55 h 2065"/>
              <a:gd name="T50" fmla="*/ 1151 w 1437"/>
              <a:gd name="T51" fmla="*/ 179 h 2065"/>
              <a:gd name="T52" fmla="*/ 1314 w 1437"/>
              <a:gd name="T53" fmla="*/ 144 h 2065"/>
              <a:gd name="T54" fmla="*/ 1369 w 1437"/>
              <a:gd name="T55" fmla="*/ 145 h 2065"/>
              <a:gd name="T56" fmla="*/ 1285 w 1437"/>
              <a:gd name="T57" fmla="*/ 316 h 2065"/>
              <a:gd name="T58" fmla="*/ 1437 w 1437"/>
              <a:gd name="T59" fmla="*/ 540 h 2065"/>
              <a:gd name="T60" fmla="*/ 1433 w 1437"/>
              <a:gd name="T61" fmla="*/ 615 h 2065"/>
              <a:gd name="T62" fmla="*/ 1388 w 1437"/>
              <a:gd name="T63" fmla="*/ 699 h 2065"/>
              <a:gd name="T64" fmla="*/ 1167 w 1437"/>
              <a:gd name="T65" fmla="*/ 791 h 2065"/>
              <a:gd name="T66" fmla="*/ 1079 w 1437"/>
              <a:gd name="T67" fmla="*/ 956 h 2065"/>
              <a:gd name="T68" fmla="*/ 1082 w 1437"/>
              <a:gd name="T69" fmla="*/ 1084 h 2065"/>
              <a:gd name="T70" fmla="*/ 1018 w 1437"/>
              <a:gd name="T71" fmla="*/ 1151 h 2065"/>
              <a:gd name="T72" fmla="*/ 930 w 1437"/>
              <a:gd name="T73" fmla="*/ 1375 h 2065"/>
              <a:gd name="T74" fmla="*/ 907 w 1437"/>
              <a:gd name="T75" fmla="*/ 1463 h 2065"/>
              <a:gd name="T76" fmla="*/ 817 w 1437"/>
              <a:gd name="T77" fmla="*/ 1631 h 2065"/>
              <a:gd name="T78" fmla="*/ 826 w 1437"/>
              <a:gd name="T79" fmla="*/ 1703 h 2065"/>
              <a:gd name="T80" fmla="*/ 786 w 1437"/>
              <a:gd name="T81" fmla="*/ 1918 h 2065"/>
              <a:gd name="T82" fmla="*/ 805 w 1437"/>
              <a:gd name="T83" fmla="*/ 1964 h 2065"/>
              <a:gd name="T84" fmla="*/ 696 w 1437"/>
              <a:gd name="T85" fmla="*/ 2024 h 2065"/>
              <a:gd name="T86" fmla="*/ 466 w 1437"/>
              <a:gd name="T87" fmla="*/ 2034 h 2065"/>
              <a:gd name="T88" fmla="*/ 373 w 1437"/>
              <a:gd name="T89" fmla="*/ 2065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7" h="2065">
                <a:moveTo>
                  <a:pt x="373" y="2065"/>
                </a:moveTo>
                <a:cubicBezTo>
                  <a:pt x="351" y="2041"/>
                  <a:pt x="322" y="2044"/>
                  <a:pt x="300" y="2034"/>
                </a:cubicBezTo>
                <a:cubicBezTo>
                  <a:pt x="297" y="2027"/>
                  <a:pt x="297" y="2020"/>
                  <a:pt x="297" y="2014"/>
                </a:cubicBezTo>
                <a:cubicBezTo>
                  <a:pt x="339" y="1962"/>
                  <a:pt x="380" y="1911"/>
                  <a:pt x="422" y="1860"/>
                </a:cubicBezTo>
                <a:cubicBezTo>
                  <a:pt x="423" y="1798"/>
                  <a:pt x="416" y="1784"/>
                  <a:pt x="404" y="1755"/>
                </a:cubicBezTo>
                <a:cubicBezTo>
                  <a:pt x="340" y="1753"/>
                  <a:pt x="321" y="1762"/>
                  <a:pt x="282" y="1784"/>
                </a:cubicBezTo>
                <a:cubicBezTo>
                  <a:pt x="253" y="1783"/>
                  <a:pt x="225" y="1783"/>
                  <a:pt x="196" y="1785"/>
                </a:cubicBezTo>
                <a:cubicBezTo>
                  <a:pt x="183" y="1742"/>
                  <a:pt x="171" y="1700"/>
                  <a:pt x="162" y="1660"/>
                </a:cubicBezTo>
                <a:cubicBezTo>
                  <a:pt x="162" y="1562"/>
                  <a:pt x="191" y="1484"/>
                  <a:pt x="173" y="1408"/>
                </a:cubicBezTo>
                <a:cubicBezTo>
                  <a:pt x="163" y="1398"/>
                  <a:pt x="154" y="1388"/>
                  <a:pt x="144" y="1378"/>
                </a:cubicBezTo>
                <a:cubicBezTo>
                  <a:pt x="145" y="1273"/>
                  <a:pt x="81" y="1170"/>
                  <a:pt x="69" y="1094"/>
                </a:cubicBezTo>
                <a:cubicBezTo>
                  <a:pt x="22" y="992"/>
                  <a:pt x="0" y="942"/>
                  <a:pt x="54" y="865"/>
                </a:cubicBezTo>
                <a:cubicBezTo>
                  <a:pt x="86" y="856"/>
                  <a:pt x="135" y="765"/>
                  <a:pt x="151" y="736"/>
                </a:cubicBezTo>
                <a:cubicBezTo>
                  <a:pt x="151" y="681"/>
                  <a:pt x="152" y="625"/>
                  <a:pt x="152" y="569"/>
                </a:cubicBezTo>
                <a:cubicBezTo>
                  <a:pt x="139" y="536"/>
                  <a:pt x="127" y="503"/>
                  <a:pt x="114" y="470"/>
                </a:cubicBezTo>
                <a:cubicBezTo>
                  <a:pt x="105" y="460"/>
                  <a:pt x="95" y="450"/>
                  <a:pt x="89" y="440"/>
                </a:cubicBezTo>
                <a:cubicBezTo>
                  <a:pt x="111" y="418"/>
                  <a:pt x="137" y="395"/>
                  <a:pt x="163" y="376"/>
                </a:cubicBezTo>
                <a:cubicBezTo>
                  <a:pt x="166" y="377"/>
                  <a:pt x="259" y="366"/>
                  <a:pt x="268" y="346"/>
                </a:cubicBezTo>
                <a:cubicBezTo>
                  <a:pt x="275" y="343"/>
                  <a:pt x="281" y="343"/>
                  <a:pt x="291" y="344"/>
                </a:cubicBezTo>
                <a:cubicBezTo>
                  <a:pt x="339" y="270"/>
                  <a:pt x="445" y="236"/>
                  <a:pt x="512" y="182"/>
                </a:cubicBezTo>
                <a:cubicBezTo>
                  <a:pt x="554" y="98"/>
                  <a:pt x="698" y="131"/>
                  <a:pt x="784" y="68"/>
                </a:cubicBezTo>
                <a:cubicBezTo>
                  <a:pt x="810" y="0"/>
                  <a:pt x="810" y="0"/>
                  <a:pt x="890" y="2"/>
                </a:cubicBezTo>
                <a:cubicBezTo>
                  <a:pt x="890" y="51"/>
                  <a:pt x="893" y="100"/>
                  <a:pt x="896" y="153"/>
                </a:cubicBezTo>
                <a:cubicBezTo>
                  <a:pt x="912" y="179"/>
                  <a:pt x="943" y="177"/>
                  <a:pt x="979" y="181"/>
                </a:cubicBezTo>
                <a:cubicBezTo>
                  <a:pt x="1030" y="140"/>
                  <a:pt x="1014" y="80"/>
                  <a:pt x="1040" y="55"/>
                </a:cubicBezTo>
                <a:cubicBezTo>
                  <a:pt x="1050" y="78"/>
                  <a:pt x="1078" y="160"/>
                  <a:pt x="1151" y="179"/>
                </a:cubicBezTo>
                <a:cubicBezTo>
                  <a:pt x="1205" y="180"/>
                  <a:pt x="1250" y="175"/>
                  <a:pt x="1314" y="144"/>
                </a:cubicBezTo>
                <a:cubicBezTo>
                  <a:pt x="1330" y="144"/>
                  <a:pt x="1349" y="144"/>
                  <a:pt x="1369" y="145"/>
                </a:cubicBezTo>
                <a:cubicBezTo>
                  <a:pt x="1340" y="206"/>
                  <a:pt x="1266" y="237"/>
                  <a:pt x="1285" y="316"/>
                </a:cubicBezTo>
                <a:cubicBezTo>
                  <a:pt x="1339" y="377"/>
                  <a:pt x="1386" y="443"/>
                  <a:pt x="1437" y="540"/>
                </a:cubicBezTo>
                <a:cubicBezTo>
                  <a:pt x="1433" y="562"/>
                  <a:pt x="1433" y="589"/>
                  <a:pt x="1433" y="615"/>
                </a:cubicBezTo>
                <a:cubicBezTo>
                  <a:pt x="1414" y="634"/>
                  <a:pt x="1407" y="660"/>
                  <a:pt x="1388" y="699"/>
                </a:cubicBezTo>
                <a:cubicBezTo>
                  <a:pt x="1310" y="795"/>
                  <a:pt x="1244" y="754"/>
                  <a:pt x="1167" y="791"/>
                </a:cubicBezTo>
                <a:cubicBezTo>
                  <a:pt x="1086" y="858"/>
                  <a:pt x="1067" y="838"/>
                  <a:pt x="1079" y="956"/>
                </a:cubicBezTo>
                <a:cubicBezTo>
                  <a:pt x="1111" y="990"/>
                  <a:pt x="1108" y="1032"/>
                  <a:pt x="1082" y="1084"/>
                </a:cubicBezTo>
                <a:cubicBezTo>
                  <a:pt x="1059" y="1106"/>
                  <a:pt x="1037" y="1129"/>
                  <a:pt x="1018" y="1151"/>
                </a:cubicBezTo>
                <a:cubicBezTo>
                  <a:pt x="905" y="1227"/>
                  <a:pt x="912" y="1207"/>
                  <a:pt x="930" y="1375"/>
                </a:cubicBezTo>
                <a:cubicBezTo>
                  <a:pt x="920" y="1404"/>
                  <a:pt x="914" y="1433"/>
                  <a:pt x="907" y="1463"/>
                </a:cubicBezTo>
                <a:cubicBezTo>
                  <a:pt x="836" y="1523"/>
                  <a:pt x="817" y="1526"/>
                  <a:pt x="817" y="1631"/>
                </a:cubicBezTo>
                <a:cubicBezTo>
                  <a:pt x="820" y="1654"/>
                  <a:pt x="823" y="1677"/>
                  <a:pt x="826" y="1703"/>
                </a:cubicBezTo>
                <a:cubicBezTo>
                  <a:pt x="803" y="1752"/>
                  <a:pt x="777" y="1843"/>
                  <a:pt x="786" y="1918"/>
                </a:cubicBezTo>
                <a:cubicBezTo>
                  <a:pt x="793" y="1931"/>
                  <a:pt x="799" y="1948"/>
                  <a:pt x="805" y="1964"/>
                </a:cubicBezTo>
                <a:cubicBezTo>
                  <a:pt x="767" y="1983"/>
                  <a:pt x="731" y="2002"/>
                  <a:pt x="696" y="2024"/>
                </a:cubicBezTo>
                <a:cubicBezTo>
                  <a:pt x="620" y="1943"/>
                  <a:pt x="546" y="2000"/>
                  <a:pt x="466" y="2034"/>
                </a:cubicBezTo>
                <a:cubicBezTo>
                  <a:pt x="434" y="2043"/>
                  <a:pt x="402" y="2052"/>
                  <a:pt x="373" y="2065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4"/>
          <p:cNvSpPr/>
          <p:nvPr/>
        </p:nvSpPr>
        <p:spPr bwMode="auto">
          <a:xfrm>
            <a:off x="3727450" y="3987800"/>
            <a:ext cx="1287463" cy="1308100"/>
          </a:xfrm>
          <a:custGeom>
            <a:avLst/>
            <a:gdLst>
              <a:gd name="T0" fmla="*/ 1276 w 2963"/>
              <a:gd name="T1" fmla="*/ 2996 h 3007"/>
              <a:gd name="T2" fmla="*/ 1069 w 2963"/>
              <a:gd name="T3" fmla="*/ 2837 h 3007"/>
              <a:gd name="T4" fmla="*/ 1061 w 2963"/>
              <a:gd name="T5" fmla="*/ 2565 h 3007"/>
              <a:gd name="T6" fmla="*/ 804 w 2963"/>
              <a:gd name="T7" fmla="*/ 2257 h 3007"/>
              <a:gd name="T8" fmla="*/ 677 w 2963"/>
              <a:gd name="T9" fmla="*/ 2123 h 3007"/>
              <a:gd name="T10" fmla="*/ 579 w 2963"/>
              <a:gd name="T11" fmla="*/ 1901 h 3007"/>
              <a:gd name="T12" fmla="*/ 447 w 2963"/>
              <a:gd name="T13" fmla="*/ 2095 h 3007"/>
              <a:gd name="T14" fmla="*/ 420 w 2963"/>
              <a:gd name="T15" fmla="*/ 1802 h 3007"/>
              <a:gd name="T16" fmla="*/ 396 w 2963"/>
              <a:gd name="T17" fmla="*/ 1458 h 3007"/>
              <a:gd name="T18" fmla="*/ 446 w 2963"/>
              <a:gd name="T19" fmla="*/ 1240 h 3007"/>
              <a:gd name="T20" fmla="*/ 320 w 2963"/>
              <a:gd name="T21" fmla="*/ 935 h 3007"/>
              <a:gd name="T22" fmla="*/ 41 w 2963"/>
              <a:gd name="T23" fmla="*/ 581 h 3007"/>
              <a:gd name="T24" fmla="*/ 9 w 2963"/>
              <a:gd name="T25" fmla="*/ 551 h 3007"/>
              <a:gd name="T26" fmla="*/ 84 w 2963"/>
              <a:gd name="T27" fmla="*/ 248 h 3007"/>
              <a:gd name="T28" fmla="*/ 12 w 2963"/>
              <a:gd name="T29" fmla="*/ 83 h 3007"/>
              <a:gd name="T30" fmla="*/ 346 w 2963"/>
              <a:gd name="T31" fmla="*/ 206 h 3007"/>
              <a:gd name="T32" fmla="*/ 613 w 2963"/>
              <a:gd name="T33" fmla="*/ 543 h 3007"/>
              <a:gd name="T34" fmla="*/ 744 w 2963"/>
              <a:gd name="T35" fmla="*/ 504 h 3007"/>
              <a:gd name="T36" fmla="*/ 865 w 2963"/>
              <a:gd name="T37" fmla="*/ 573 h 3007"/>
              <a:gd name="T38" fmla="*/ 951 w 2963"/>
              <a:gd name="T39" fmla="*/ 608 h 3007"/>
              <a:gd name="T40" fmla="*/ 1146 w 2963"/>
              <a:gd name="T41" fmla="*/ 540 h 3007"/>
              <a:gd name="T42" fmla="*/ 1135 w 2963"/>
              <a:gd name="T43" fmla="*/ 229 h 3007"/>
              <a:gd name="T44" fmla="*/ 1263 w 2963"/>
              <a:gd name="T45" fmla="*/ 337 h 3007"/>
              <a:gd name="T46" fmla="*/ 1480 w 2963"/>
              <a:gd name="T47" fmla="*/ 293 h 3007"/>
              <a:gd name="T48" fmla="*/ 1606 w 2963"/>
              <a:gd name="T49" fmla="*/ 48 h 3007"/>
              <a:gd name="T50" fmla="*/ 1794 w 2963"/>
              <a:gd name="T51" fmla="*/ 226 h 3007"/>
              <a:gd name="T52" fmla="*/ 1984 w 2963"/>
              <a:gd name="T53" fmla="*/ 476 h 3007"/>
              <a:gd name="T54" fmla="*/ 2328 w 2963"/>
              <a:gd name="T55" fmla="*/ 626 h 3007"/>
              <a:gd name="T56" fmla="*/ 2612 w 2963"/>
              <a:gd name="T57" fmla="*/ 633 h 3007"/>
              <a:gd name="T58" fmla="*/ 2899 w 2963"/>
              <a:gd name="T59" fmla="*/ 725 h 3007"/>
              <a:gd name="T60" fmla="*/ 2962 w 2963"/>
              <a:gd name="T61" fmla="*/ 937 h 3007"/>
              <a:gd name="T62" fmla="*/ 2678 w 2963"/>
              <a:gd name="T63" fmla="*/ 1368 h 3007"/>
              <a:gd name="T64" fmla="*/ 2340 w 2963"/>
              <a:gd name="T65" fmla="*/ 1222 h 3007"/>
              <a:gd name="T66" fmla="*/ 2324 w 2963"/>
              <a:gd name="T67" fmla="*/ 1366 h 3007"/>
              <a:gd name="T68" fmla="*/ 2337 w 2963"/>
              <a:gd name="T69" fmla="*/ 1759 h 3007"/>
              <a:gd name="T70" fmla="*/ 2432 w 2963"/>
              <a:gd name="T71" fmla="*/ 2027 h 3007"/>
              <a:gd name="T72" fmla="*/ 2580 w 2963"/>
              <a:gd name="T73" fmla="*/ 2299 h 3007"/>
              <a:gd name="T74" fmla="*/ 2318 w 2963"/>
              <a:gd name="T75" fmla="*/ 2387 h 3007"/>
              <a:gd name="T76" fmla="*/ 2142 w 2963"/>
              <a:gd name="T77" fmla="*/ 2308 h 3007"/>
              <a:gd name="T78" fmla="*/ 1949 w 2963"/>
              <a:gd name="T79" fmla="*/ 2073 h 3007"/>
              <a:gd name="T80" fmla="*/ 1734 w 2963"/>
              <a:gd name="T81" fmla="*/ 2127 h 3007"/>
              <a:gd name="T82" fmla="*/ 1648 w 2963"/>
              <a:gd name="T83" fmla="*/ 2230 h 3007"/>
              <a:gd name="T84" fmla="*/ 1537 w 2963"/>
              <a:gd name="T85" fmla="*/ 2528 h 3007"/>
              <a:gd name="T86" fmla="*/ 1517 w 2963"/>
              <a:gd name="T87" fmla="*/ 2681 h 3007"/>
              <a:gd name="T88" fmla="*/ 1580 w 2963"/>
              <a:gd name="T89" fmla="*/ 2896 h 3007"/>
              <a:gd name="T90" fmla="*/ 1304 w 2963"/>
              <a:gd name="T91" fmla="*/ 3007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63" h="3007">
                <a:moveTo>
                  <a:pt x="1304" y="3007"/>
                </a:moveTo>
                <a:cubicBezTo>
                  <a:pt x="1295" y="3003"/>
                  <a:pt x="1285" y="3000"/>
                  <a:pt x="1276" y="2996"/>
                </a:cubicBezTo>
                <a:cubicBezTo>
                  <a:pt x="1206" y="2936"/>
                  <a:pt x="1164" y="2931"/>
                  <a:pt x="1113" y="2891"/>
                </a:cubicBezTo>
                <a:cubicBezTo>
                  <a:pt x="1097" y="2871"/>
                  <a:pt x="1082" y="2854"/>
                  <a:pt x="1069" y="2837"/>
                </a:cubicBezTo>
                <a:cubicBezTo>
                  <a:pt x="1069" y="2821"/>
                  <a:pt x="1069" y="2804"/>
                  <a:pt x="1069" y="2791"/>
                </a:cubicBezTo>
                <a:cubicBezTo>
                  <a:pt x="1153" y="2692"/>
                  <a:pt x="1108" y="2638"/>
                  <a:pt x="1061" y="2565"/>
                </a:cubicBezTo>
                <a:cubicBezTo>
                  <a:pt x="991" y="2491"/>
                  <a:pt x="966" y="2399"/>
                  <a:pt x="928" y="2359"/>
                </a:cubicBezTo>
                <a:cubicBezTo>
                  <a:pt x="881" y="2240"/>
                  <a:pt x="890" y="2269"/>
                  <a:pt x="804" y="2257"/>
                </a:cubicBezTo>
                <a:cubicBezTo>
                  <a:pt x="785" y="2247"/>
                  <a:pt x="766" y="2240"/>
                  <a:pt x="750" y="2233"/>
                </a:cubicBezTo>
                <a:cubicBezTo>
                  <a:pt x="724" y="2197"/>
                  <a:pt x="699" y="2160"/>
                  <a:pt x="677" y="2123"/>
                </a:cubicBezTo>
                <a:cubicBezTo>
                  <a:pt x="658" y="2070"/>
                  <a:pt x="639" y="2018"/>
                  <a:pt x="623" y="1965"/>
                </a:cubicBezTo>
                <a:cubicBezTo>
                  <a:pt x="608" y="1941"/>
                  <a:pt x="592" y="1921"/>
                  <a:pt x="579" y="1901"/>
                </a:cubicBezTo>
                <a:cubicBezTo>
                  <a:pt x="448" y="1898"/>
                  <a:pt x="515" y="2021"/>
                  <a:pt x="472" y="2105"/>
                </a:cubicBezTo>
                <a:cubicBezTo>
                  <a:pt x="463" y="2101"/>
                  <a:pt x="453" y="2098"/>
                  <a:pt x="447" y="2095"/>
                </a:cubicBezTo>
                <a:cubicBezTo>
                  <a:pt x="447" y="2016"/>
                  <a:pt x="406" y="1946"/>
                  <a:pt x="394" y="1893"/>
                </a:cubicBezTo>
                <a:cubicBezTo>
                  <a:pt x="426" y="1875"/>
                  <a:pt x="420" y="1806"/>
                  <a:pt x="420" y="1802"/>
                </a:cubicBezTo>
                <a:cubicBezTo>
                  <a:pt x="423" y="1760"/>
                  <a:pt x="427" y="1721"/>
                  <a:pt x="433" y="1682"/>
                </a:cubicBezTo>
                <a:cubicBezTo>
                  <a:pt x="392" y="1605"/>
                  <a:pt x="380" y="1517"/>
                  <a:pt x="396" y="1458"/>
                </a:cubicBezTo>
                <a:cubicBezTo>
                  <a:pt x="416" y="1432"/>
                  <a:pt x="435" y="1407"/>
                  <a:pt x="458" y="1384"/>
                </a:cubicBezTo>
                <a:cubicBezTo>
                  <a:pt x="451" y="1335"/>
                  <a:pt x="449" y="1286"/>
                  <a:pt x="446" y="1240"/>
                </a:cubicBezTo>
                <a:cubicBezTo>
                  <a:pt x="424" y="1203"/>
                  <a:pt x="401" y="1170"/>
                  <a:pt x="382" y="1137"/>
                </a:cubicBezTo>
                <a:cubicBezTo>
                  <a:pt x="364" y="1061"/>
                  <a:pt x="342" y="975"/>
                  <a:pt x="320" y="935"/>
                </a:cubicBezTo>
                <a:cubicBezTo>
                  <a:pt x="240" y="842"/>
                  <a:pt x="164" y="738"/>
                  <a:pt x="152" y="659"/>
                </a:cubicBezTo>
                <a:cubicBezTo>
                  <a:pt x="114" y="632"/>
                  <a:pt x="76" y="605"/>
                  <a:pt x="41" y="581"/>
                </a:cubicBezTo>
                <a:cubicBezTo>
                  <a:pt x="34" y="571"/>
                  <a:pt x="28" y="561"/>
                  <a:pt x="22" y="551"/>
                </a:cubicBezTo>
                <a:cubicBezTo>
                  <a:pt x="15" y="551"/>
                  <a:pt x="12" y="551"/>
                  <a:pt x="9" y="551"/>
                </a:cubicBezTo>
                <a:cubicBezTo>
                  <a:pt x="9" y="495"/>
                  <a:pt x="0" y="443"/>
                  <a:pt x="13" y="414"/>
                </a:cubicBezTo>
                <a:cubicBezTo>
                  <a:pt x="87" y="379"/>
                  <a:pt x="84" y="311"/>
                  <a:pt x="84" y="248"/>
                </a:cubicBezTo>
                <a:cubicBezTo>
                  <a:pt x="59" y="215"/>
                  <a:pt x="33" y="182"/>
                  <a:pt x="11" y="152"/>
                </a:cubicBezTo>
                <a:cubicBezTo>
                  <a:pt x="11" y="129"/>
                  <a:pt x="11" y="106"/>
                  <a:pt x="12" y="83"/>
                </a:cubicBezTo>
                <a:cubicBezTo>
                  <a:pt x="85" y="78"/>
                  <a:pt x="159" y="77"/>
                  <a:pt x="235" y="75"/>
                </a:cubicBezTo>
                <a:cubicBezTo>
                  <a:pt x="264" y="86"/>
                  <a:pt x="318" y="143"/>
                  <a:pt x="346" y="206"/>
                </a:cubicBezTo>
                <a:cubicBezTo>
                  <a:pt x="346" y="294"/>
                  <a:pt x="425" y="401"/>
                  <a:pt x="514" y="482"/>
                </a:cubicBezTo>
                <a:cubicBezTo>
                  <a:pt x="546" y="486"/>
                  <a:pt x="578" y="474"/>
                  <a:pt x="613" y="543"/>
                </a:cubicBezTo>
                <a:cubicBezTo>
                  <a:pt x="645" y="544"/>
                  <a:pt x="677" y="542"/>
                  <a:pt x="722" y="507"/>
                </a:cubicBezTo>
                <a:cubicBezTo>
                  <a:pt x="728" y="504"/>
                  <a:pt x="734" y="504"/>
                  <a:pt x="744" y="504"/>
                </a:cubicBezTo>
                <a:cubicBezTo>
                  <a:pt x="747" y="507"/>
                  <a:pt x="754" y="511"/>
                  <a:pt x="760" y="518"/>
                </a:cubicBezTo>
                <a:cubicBezTo>
                  <a:pt x="760" y="560"/>
                  <a:pt x="811" y="565"/>
                  <a:pt x="865" y="573"/>
                </a:cubicBezTo>
                <a:cubicBezTo>
                  <a:pt x="871" y="583"/>
                  <a:pt x="881" y="593"/>
                  <a:pt x="890" y="606"/>
                </a:cubicBezTo>
                <a:cubicBezTo>
                  <a:pt x="910" y="606"/>
                  <a:pt x="929" y="607"/>
                  <a:pt x="951" y="608"/>
                </a:cubicBezTo>
                <a:cubicBezTo>
                  <a:pt x="967" y="592"/>
                  <a:pt x="986" y="576"/>
                  <a:pt x="1006" y="563"/>
                </a:cubicBezTo>
                <a:cubicBezTo>
                  <a:pt x="1050" y="554"/>
                  <a:pt x="1098" y="546"/>
                  <a:pt x="1146" y="540"/>
                </a:cubicBezTo>
                <a:cubicBezTo>
                  <a:pt x="1153" y="527"/>
                  <a:pt x="1159" y="515"/>
                  <a:pt x="1169" y="505"/>
                </a:cubicBezTo>
                <a:cubicBezTo>
                  <a:pt x="1169" y="403"/>
                  <a:pt x="1094" y="271"/>
                  <a:pt x="1135" y="229"/>
                </a:cubicBezTo>
                <a:cubicBezTo>
                  <a:pt x="1158" y="243"/>
                  <a:pt x="1180" y="286"/>
                  <a:pt x="1240" y="310"/>
                </a:cubicBezTo>
                <a:cubicBezTo>
                  <a:pt x="1247" y="317"/>
                  <a:pt x="1253" y="327"/>
                  <a:pt x="1263" y="337"/>
                </a:cubicBezTo>
                <a:cubicBezTo>
                  <a:pt x="1304" y="358"/>
                  <a:pt x="1368" y="363"/>
                  <a:pt x="1429" y="341"/>
                </a:cubicBezTo>
                <a:cubicBezTo>
                  <a:pt x="1445" y="325"/>
                  <a:pt x="1461" y="309"/>
                  <a:pt x="1480" y="293"/>
                </a:cubicBezTo>
                <a:cubicBezTo>
                  <a:pt x="1481" y="195"/>
                  <a:pt x="1449" y="168"/>
                  <a:pt x="1443" y="122"/>
                </a:cubicBezTo>
                <a:cubicBezTo>
                  <a:pt x="1475" y="90"/>
                  <a:pt x="1539" y="0"/>
                  <a:pt x="1606" y="48"/>
                </a:cubicBezTo>
                <a:cubicBezTo>
                  <a:pt x="1628" y="97"/>
                  <a:pt x="1638" y="134"/>
                  <a:pt x="1720" y="191"/>
                </a:cubicBezTo>
                <a:cubicBezTo>
                  <a:pt x="1743" y="202"/>
                  <a:pt x="1768" y="212"/>
                  <a:pt x="1794" y="226"/>
                </a:cubicBezTo>
                <a:cubicBezTo>
                  <a:pt x="1828" y="279"/>
                  <a:pt x="1911" y="314"/>
                  <a:pt x="1962" y="410"/>
                </a:cubicBezTo>
                <a:cubicBezTo>
                  <a:pt x="1968" y="430"/>
                  <a:pt x="1974" y="453"/>
                  <a:pt x="1984" y="476"/>
                </a:cubicBezTo>
                <a:cubicBezTo>
                  <a:pt x="2000" y="513"/>
                  <a:pt x="2047" y="599"/>
                  <a:pt x="2117" y="624"/>
                </a:cubicBezTo>
                <a:cubicBezTo>
                  <a:pt x="2187" y="622"/>
                  <a:pt x="2258" y="624"/>
                  <a:pt x="2328" y="626"/>
                </a:cubicBezTo>
                <a:cubicBezTo>
                  <a:pt x="2376" y="601"/>
                  <a:pt x="2405" y="572"/>
                  <a:pt x="2478" y="584"/>
                </a:cubicBezTo>
                <a:cubicBezTo>
                  <a:pt x="2523" y="598"/>
                  <a:pt x="2568" y="616"/>
                  <a:pt x="2612" y="633"/>
                </a:cubicBezTo>
                <a:cubicBezTo>
                  <a:pt x="2654" y="634"/>
                  <a:pt x="2699" y="635"/>
                  <a:pt x="2743" y="640"/>
                </a:cubicBezTo>
                <a:cubicBezTo>
                  <a:pt x="2791" y="677"/>
                  <a:pt x="2807" y="713"/>
                  <a:pt x="2899" y="725"/>
                </a:cubicBezTo>
                <a:cubicBezTo>
                  <a:pt x="2918" y="742"/>
                  <a:pt x="2941" y="759"/>
                  <a:pt x="2963" y="779"/>
                </a:cubicBezTo>
                <a:cubicBezTo>
                  <a:pt x="2963" y="832"/>
                  <a:pt x="2962" y="884"/>
                  <a:pt x="2962" y="937"/>
                </a:cubicBezTo>
                <a:cubicBezTo>
                  <a:pt x="2898" y="1000"/>
                  <a:pt x="2856" y="1094"/>
                  <a:pt x="2833" y="1182"/>
                </a:cubicBezTo>
                <a:cubicBezTo>
                  <a:pt x="2791" y="1247"/>
                  <a:pt x="2739" y="1308"/>
                  <a:pt x="2678" y="1368"/>
                </a:cubicBezTo>
                <a:cubicBezTo>
                  <a:pt x="2550" y="1398"/>
                  <a:pt x="2551" y="1342"/>
                  <a:pt x="2471" y="1284"/>
                </a:cubicBezTo>
                <a:cubicBezTo>
                  <a:pt x="2427" y="1224"/>
                  <a:pt x="2369" y="1220"/>
                  <a:pt x="2340" y="1222"/>
                </a:cubicBezTo>
                <a:cubicBezTo>
                  <a:pt x="2334" y="1229"/>
                  <a:pt x="2328" y="1235"/>
                  <a:pt x="2324" y="1241"/>
                </a:cubicBezTo>
                <a:cubicBezTo>
                  <a:pt x="2324" y="1281"/>
                  <a:pt x="2324" y="1323"/>
                  <a:pt x="2324" y="1366"/>
                </a:cubicBezTo>
                <a:cubicBezTo>
                  <a:pt x="2349" y="1419"/>
                  <a:pt x="2352" y="1465"/>
                  <a:pt x="2351" y="1543"/>
                </a:cubicBezTo>
                <a:cubicBezTo>
                  <a:pt x="2335" y="1599"/>
                  <a:pt x="2319" y="1680"/>
                  <a:pt x="2337" y="1759"/>
                </a:cubicBezTo>
                <a:cubicBezTo>
                  <a:pt x="2353" y="1776"/>
                  <a:pt x="2369" y="1796"/>
                  <a:pt x="2385" y="1816"/>
                </a:cubicBezTo>
                <a:cubicBezTo>
                  <a:pt x="2426" y="1837"/>
                  <a:pt x="2509" y="1950"/>
                  <a:pt x="2432" y="2027"/>
                </a:cubicBezTo>
                <a:cubicBezTo>
                  <a:pt x="2361" y="2074"/>
                  <a:pt x="2358" y="2051"/>
                  <a:pt x="2357" y="2153"/>
                </a:cubicBezTo>
                <a:cubicBezTo>
                  <a:pt x="2389" y="2219"/>
                  <a:pt x="2498" y="2212"/>
                  <a:pt x="2580" y="2299"/>
                </a:cubicBezTo>
                <a:cubicBezTo>
                  <a:pt x="2580" y="2328"/>
                  <a:pt x="2579" y="2401"/>
                  <a:pt x="2547" y="2432"/>
                </a:cubicBezTo>
                <a:cubicBezTo>
                  <a:pt x="2458" y="2430"/>
                  <a:pt x="2365" y="2411"/>
                  <a:pt x="2318" y="2387"/>
                </a:cubicBezTo>
                <a:cubicBezTo>
                  <a:pt x="2315" y="2328"/>
                  <a:pt x="2299" y="2272"/>
                  <a:pt x="2283" y="2242"/>
                </a:cubicBezTo>
                <a:cubicBezTo>
                  <a:pt x="2203" y="2240"/>
                  <a:pt x="2197" y="2283"/>
                  <a:pt x="2142" y="2308"/>
                </a:cubicBezTo>
                <a:cubicBezTo>
                  <a:pt x="2114" y="2304"/>
                  <a:pt x="2088" y="2303"/>
                  <a:pt x="2062" y="2302"/>
                </a:cubicBezTo>
                <a:cubicBezTo>
                  <a:pt x="1973" y="2235"/>
                  <a:pt x="1961" y="2143"/>
                  <a:pt x="1949" y="2073"/>
                </a:cubicBezTo>
                <a:cubicBezTo>
                  <a:pt x="1936" y="2057"/>
                  <a:pt x="1923" y="2040"/>
                  <a:pt x="1914" y="2027"/>
                </a:cubicBezTo>
                <a:cubicBezTo>
                  <a:pt x="1786" y="2024"/>
                  <a:pt x="1754" y="2006"/>
                  <a:pt x="1734" y="2127"/>
                </a:cubicBezTo>
                <a:cubicBezTo>
                  <a:pt x="1699" y="2162"/>
                  <a:pt x="1677" y="2155"/>
                  <a:pt x="1645" y="2174"/>
                </a:cubicBezTo>
                <a:cubicBezTo>
                  <a:pt x="1645" y="2190"/>
                  <a:pt x="1644" y="2210"/>
                  <a:pt x="1648" y="2230"/>
                </a:cubicBezTo>
                <a:cubicBezTo>
                  <a:pt x="1673" y="2263"/>
                  <a:pt x="1727" y="2320"/>
                  <a:pt x="1704" y="2401"/>
                </a:cubicBezTo>
                <a:cubicBezTo>
                  <a:pt x="1675" y="2460"/>
                  <a:pt x="1582" y="2496"/>
                  <a:pt x="1537" y="2528"/>
                </a:cubicBezTo>
                <a:cubicBezTo>
                  <a:pt x="1531" y="2538"/>
                  <a:pt x="1524" y="2547"/>
                  <a:pt x="1518" y="2557"/>
                </a:cubicBezTo>
                <a:cubicBezTo>
                  <a:pt x="1518" y="2596"/>
                  <a:pt x="1517" y="2639"/>
                  <a:pt x="1517" y="2681"/>
                </a:cubicBezTo>
                <a:cubicBezTo>
                  <a:pt x="1542" y="2738"/>
                  <a:pt x="1603" y="2707"/>
                  <a:pt x="1602" y="2844"/>
                </a:cubicBezTo>
                <a:cubicBezTo>
                  <a:pt x="1593" y="2860"/>
                  <a:pt x="1586" y="2876"/>
                  <a:pt x="1580" y="2896"/>
                </a:cubicBezTo>
                <a:cubicBezTo>
                  <a:pt x="1554" y="2905"/>
                  <a:pt x="1532" y="2918"/>
                  <a:pt x="1509" y="2930"/>
                </a:cubicBezTo>
                <a:cubicBezTo>
                  <a:pt x="1439" y="2955"/>
                  <a:pt x="1372" y="2979"/>
                  <a:pt x="1304" y="3007"/>
                </a:cubicBezTo>
                <a:close/>
              </a:path>
            </a:pathLst>
          </a:custGeom>
          <a:solidFill>
            <a:schemeClr val="accent2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5"/>
          <p:cNvSpPr/>
          <p:nvPr/>
        </p:nvSpPr>
        <p:spPr bwMode="auto">
          <a:xfrm>
            <a:off x="1322388" y="3373438"/>
            <a:ext cx="2590800" cy="1654175"/>
          </a:xfrm>
          <a:custGeom>
            <a:avLst/>
            <a:gdLst>
              <a:gd name="T0" fmla="*/ 3842 w 5957"/>
              <a:gd name="T1" fmla="*/ 3778 h 3807"/>
              <a:gd name="T2" fmla="*/ 3757 w 5957"/>
              <a:gd name="T3" fmla="*/ 3615 h 3807"/>
              <a:gd name="T4" fmla="*/ 3627 w 5957"/>
              <a:gd name="T5" fmla="*/ 3399 h 3807"/>
              <a:gd name="T6" fmla="*/ 3452 w 5957"/>
              <a:gd name="T7" fmla="*/ 3349 h 3807"/>
              <a:gd name="T8" fmla="*/ 3216 w 5957"/>
              <a:gd name="T9" fmla="*/ 3179 h 3807"/>
              <a:gd name="T10" fmla="*/ 3070 w 5957"/>
              <a:gd name="T11" fmla="*/ 3159 h 3807"/>
              <a:gd name="T12" fmla="*/ 2890 w 5957"/>
              <a:gd name="T13" fmla="*/ 3298 h 3807"/>
              <a:gd name="T14" fmla="*/ 2844 w 5957"/>
              <a:gd name="T15" fmla="*/ 3471 h 3807"/>
              <a:gd name="T16" fmla="*/ 2782 w 5957"/>
              <a:gd name="T17" fmla="*/ 3181 h 3807"/>
              <a:gd name="T18" fmla="*/ 2401 w 5957"/>
              <a:gd name="T19" fmla="*/ 3214 h 3807"/>
              <a:gd name="T20" fmla="*/ 2195 w 5957"/>
              <a:gd name="T21" fmla="*/ 3048 h 3807"/>
              <a:gd name="T22" fmla="*/ 1851 w 5957"/>
              <a:gd name="T23" fmla="*/ 2860 h 3807"/>
              <a:gd name="T24" fmla="*/ 1711 w 5957"/>
              <a:gd name="T25" fmla="*/ 2758 h 3807"/>
              <a:gd name="T26" fmla="*/ 1479 w 5957"/>
              <a:gd name="T27" fmla="*/ 2461 h 3807"/>
              <a:gd name="T28" fmla="*/ 1314 w 5957"/>
              <a:gd name="T29" fmla="*/ 2401 h 3807"/>
              <a:gd name="T30" fmla="*/ 1117 w 5957"/>
              <a:gd name="T31" fmla="*/ 2193 h 3807"/>
              <a:gd name="T32" fmla="*/ 892 w 5957"/>
              <a:gd name="T33" fmla="*/ 1902 h 3807"/>
              <a:gd name="T34" fmla="*/ 693 w 5957"/>
              <a:gd name="T35" fmla="*/ 1959 h 3807"/>
              <a:gd name="T36" fmla="*/ 461 w 5957"/>
              <a:gd name="T37" fmla="*/ 1715 h 3807"/>
              <a:gd name="T38" fmla="*/ 67 w 5957"/>
              <a:gd name="T39" fmla="*/ 1397 h 3807"/>
              <a:gd name="T40" fmla="*/ 103 w 5957"/>
              <a:gd name="T41" fmla="*/ 1195 h 3807"/>
              <a:gd name="T42" fmla="*/ 147 w 5957"/>
              <a:gd name="T43" fmla="*/ 858 h 3807"/>
              <a:gd name="T44" fmla="*/ 322 w 5957"/>
              <a:gd name="T45" fmla="*/ 951 h 3807"/>
              <a:gd name="T46" fmla="*/ 337 w 5957"/>
              <a:gd name="T47" fmla="*/ 660 h 3807"/>
              <a:gd name="T48" fmla="*/ 336 w 5957"/>
              <a:gd name="T49" fmla="*/ 297 h 3807"/>
              <a:gd name="T50" fmla="*/ 486 w 5957"/>
              <a:gd name="T51" fmla="*/ 301 h 3807"/>
              <a:gd name="T52" fmla="*/ 694 w 5957"/>
              <a:gd name="T53" fmla="*/ 221 h 3807"/>
              <a:gd name="T54" fmla="*/ 967 w 5957"/>
              <a:gd name="T55" fmla="*/ 21 h 3807"/>
              <a:gd name="T56" fmla="*/ 1263 w 5957"/>
              <a:gd name="T57" fmla="*/ 143 h 3807"/>
              <a:gd name="T58" fmla="*/ 1551 w 5957"/>
              <a:gd name="T59" fmla="*/ 88 h 3807"/>
              <a:gd name="T60" fmla="*/ 1754 w 5957"/>
              <a:gd name="T61" fmla="*/ 283 h 3807"/>
              <a:gd name="T62" fmla="*/ 2039 w 5957"/>
              <a:gd name="T63" fmla="*/ 235 h 3807"/>
              <a:gd name="T64" fmla="*/ 2400 w 5957"/>
              <a:gd name="T65" fmla="*/ 254 h 3807"/>
              <a:gd name="T66" fmla="*/ 2771 w 5957"/>
              <a:gd name="T67" fmla="*/ 145 h 3807"/>
              <a:gd name="T68" fmla="*/ 3221 w 5957"/>
              <a:gd name="T69" fmla="*/ 180 h 3807"/>
              <a:gd name="T70" fmla="*/ 3345 w 5957"/>
              <a:gd name="T71" fmla="*/ 343 h 3807"/>
              <a:gd name="T72" fmla="*/ 3359 w 5957"/>
              <a:gd name="T73" fmla="*/ 635 h 3807"/>
              <a:gd name="T74" fmla="*/ 3515 w 5957"/>
              <a:gd name="T75" fmla="*/ 1356 h 3807"/>
              <a:gd name="T76" fmla="*/ 3792 w 5957"/>
              <a:gd name="T77" fmla="*/ 1468 h 3807"/>
              <a:gd name="T78" fmla="*/ 4349 w 5957"/>
              <a:gd name="T79" fmla="*/ 1799 h 3807"/>
              <a:gd name="T80" fmla="*/ 4748 w 5957"/>
              <a:gd name="T81" fmla="*/ 1829 h 3807"/>
              <a:gd name="T82" fmla="*/ 4913 w 5957"/>
              <a:gd name="T83" fmla="*/ 2046 h 3807"/>
              <a:gd name="T84" fmla="*/ 5094 w 5957"/>
              <a:gd name="T85" fmla="*/ 2237 h 3807"/>
              <a:gd name="T86" fmla="*/ 5187 w 5957"/>
              <a:gd name="T87" fmla="*/ 2174 h 3807"/>
              <a:gd name="T88" fmla="*/ 5395 w 5957"/>
              <a:gd name="T89" fmla="*/ 2173 h 3807"/>
              <a:gd name="T90" fmla="*/ 5530 w 5957"/>
              <a:gd name="T91" fmla="*/ 2000 h 3807"/>
              <a:gd name="T92" fmla="*/ 5825 w 5957"/>
              <a:gd name="T93" fmla="*/ 2377 h 3807"/>
              <a:gd name="T94" fmla="*/ 5957 w 5957"/>
              <a:gd name="T95" fmla="*/ 2783 h 3807"/>
              <a:gd name="T96" fmla="*/ 5916 w 5957"/>
              <a:gd name="T97" fmla="*/ 3205 h 3807"/>
              <a:gd name="T98" fmla="*/ 5900 w 5957"/>
              <a:gd name="T99" fmla="*/ 3270 h 3807"/>
              <a:gd name="T100" fmla="*/ 5714 w 5957"/>
              <a:gd name="T101" fmla="*/ 3258 h 3807"/>
              <a:gd name="T102" fmla="*/ 5735 w 5957"/>
              <a:gd name="T103" fmla="*/ 3527 h 3807"/>
              <a:gd name="T104" fmla="*/ 5623 w 5957"/>
              <a:gd name="T105" fmla="*/ 3541 h 3807"/>
              <a:gd name="T106" fmla="*/ 5352 w 5957"/>
              <a:gd name="T107" fmla="*/ 3567 h 3807"/>
              <a:gd name="T108" fmla="*/ 5192 w 5957"/>
              <a:gd name="T109" fmla="*/ 3566 h 3807"/>
              <a:gd name="T110" fmla="*/ 4985 w 5957"/>
              <a:gd name="T111" fmla="*/ 3410 h 3807"/>
              <a:gd name="T112" fmla="*/ 4780 w 5957"/>
              <a:gd name="T113" fmla="*/ 3438 h 3807"/>
              <a:gd name="T114" fmla="*/ 4505 w 5957"/>
              <a:gd name="T115" fmla="*/ 3621 h 3807"/>
              <a:gd name="T116" fmla="*/ 4277 w 5957"/>
              <a:gd name="T117" fmla="*/ 3762 h 3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57" h="3807">
                <a:moveTo>
                  <a:pt x="4098" y="3807"/>
                </a:moveTo>
                <a:cubicBezTo>
                  <a:pt x="4066" y="3773"/>
                  <a:pt x="3868" y="3778"/>
                  <a:pt x="3842" y="3778"/>
                </a:cubicBezTo>
                <a:cubicBezTo>
                  <a:pt x="3830" y="3781"/>
                  <a:pt x="3817" y="3784"/>
                  <a:pt x="3804" y="3790"/>
                </a:cubicBezTo>
                <a:cubicBezTo>
                  <a:pt x="3622" y="3772"/>
                  <a:pt x="3725" y="3706"/>
                  <a:pt x="3757" y="3615"/>
                </a:cubicBezTo>
                <a:cubicBezTo>
                  <a:pt x="3757" y="3592"/>
                  <a:pt x="3757" y="3569"/>
                  <a:pt x="3757" y="3546"/>
                </a:cubicBezTo>
                <a:cubicBezTo>
                  <a:pt x="3636" y="3504"/>
                  <a:pt x="3646" y="3471"/>
                  <a:pt x="3627" y="3399"/>
                </a:cubicBezTo>
                <a:cubicBezTo>
                  <a:pt x="3621" y="3389"/>
                  <a:pt x="3615" y="3379"/>
                  <a:pt x="3608" y="3372"/>
                </a:cubicBezTo>
                <a:cubicBezTo>
                  <a:pt x="3544" y="3371"/>
                  <a:pt x="3497" y="3363"/>
                  <a:pt x="3452" y="3349"/>
                </a:cubicBezTo>
                <a:cubicBezTo>
                  <a:pt x="3433" y="3322"/>
                  <a:pt x="3417" y="3295"/>
                  <a:pt x="3401" y="3272"/>
                </a:cubicBezTo>
                <a:cubicBezTo>
                  <a:pt x="3321" y="3247"/>
                  <a:pt x="3248" y="3206"/>
                  <a:pt x="3216" y="3179"/>
                </a:cubicBezTo>
                <a:cubicBezTo>
                  <a:pt x="3204" y="3172"/>
                  <a:pt x="3191" y="3165"/>
                  <a:pt x="3178" y="3162"/>
                </a:cubicBezTo>
                <a:cubicBezTo>
                  <a:pt x="3140" y="3161"/>
                  <a:pt x="3105" y="3160"/>
                  <a:pt x="3070" y="3159"/>
                </a:cubicBezTo>
                <a:cubicBezTo>
                  <a:pt x="3021" y="3187"/>
                  <a:pt x="2992" y="3239"/>
                  <a:pt x="2932" y="3260"/>
                </a:cubicBezTo>
                <a:cubicBezTo>
                  <a:pt x="2916" y="3273"/>
                  <a:pt x="2903" y="3286"/>
                  <a:pt x="2890" y="3298"/>
                </a:cubicBezTo>
                <a:cubicBezTo>
                  <a:pt x="2880" y="3315"/>
                  <a:pt x="2874" y="3331"/>
                  <a:pt x="2867" y="3347"/>
                </a:cubicBezTo>
                <a:cubicBezTo>
                  <a:pt x="2857" y="3386"/>
                  <a:pt x="2851" y="3428"/>
                  <a:pt x="2844" y="3471"/>
                </a:cubicBezTo>
                <a:cubicBezTo>
                  <a:pt x="2694" y="3444"/>
                  <a:pt x="2736" y="3311"/>
                  <a:pt x="2782" y="3230"/>
                </a:cubicBezTo>
                <a:cubicBezTo>
                  <a:pt x="2782" y="3214"/>
                  <a:pt x="2782" y="3197"/>
                  <a:pt x="2782" y="3181"/>
                </a:cubicBezTo>
                <a:cubicBezTo>
                  <a:pt x="2715" y="3127"/>
                  <a:pt x="2718" y="3147"/>
                  <a:pt x="2674" y="3139"/>
                </a:cubicBezTo>
                <a:cubicBezTo>
                  <a:pt x="2546" y="3162"/>
                  <a:pt x="2485" y="3167"/>
                  <a:pt x="2401" y="3214"/>
                </a:cubicBezTo>
                <a:cubicBezTo>
                  <a:pt x="2309" y="3212"/>
                  <a:pt x="2261" y="3145"/>
                  <a:pt x="2239" y="3095"/>
                </a:cubicBezTo>
                <a:cubicBezTo>
                  <a:pt x="2223" y="3079"/>
                  <a:pt x="2207" y="3062"/>
                  <a:pt x="2195" y="3048"/>
                </a:cubicBezTo>
                <a:cubicBezTo>
                  <a:pt x="2112" y="3046"/>
                  <a:pt x="2032" y="3044"/>
                  <a:pt x="1952" y="3042"/>
                </a:cubicBezTo>
                <a:cubicBezTo>
                  <a:pt x="1885" y="2995"/>
                  <a:pt x="1876" y="2906"/>
                  <a:pt x="1851" y="2860"/>
                </a:cubicBezTo>
                <a:cubicBezTo>
                  <a:pt x="1800" y="2842"/>
                  <a:pt x="1797" y="2845"/>
                  <a:pt x="1778" y="2812"/>
                </a:cubicBezTo>
                <a:cubicBezTo>
                  <a:pt x="1755" y="2792"/>
                  <a:pt x="1733" y="2775"/>
                  <a:pt x="1711" y="2758"/>
                </a:cubicBezTo>
                <a:cubicBezTo>
                  <a:pt x="1669" y="2740"/>
                  <a:pt x="1628" y="2726"/>
                  <a:pt x="1587" y="2712"/>
                </a:cubicBezTo>
                <a:cubicBezTo>
                  <a:pt x="1463" y="2598"/>
                  <a:pt x="1495" y="2582"/>
                  <a:pt x="1479" y="2461"/>
                </a:cubicBezTo>
                <a:cubicBezTo>
                  <a:pt x="1470" y="2441"/>
                  <a:pt x="1460" y="2421"/>
                  <a:pt x="1451" y="2401"/>
                </a:cubicBezTo>
                <a:cubicBezTo>
                  <a:pt x="1403" y="2400"/>
                  <a:pt x="1358" y="2399"/>
                  <a:pt x="1314" y="2401"/>
                </a:cubicBezTo>
                <a:cubicBezTo>
                  <a:pt x="1218" y="2366"/>
                  <a:pt x="1225" y="2336"/>
                  <a:pt x="1212" y="2277"/>
                </a:cubicBezTo>
                <a:cubicBezTo>
                  <a:pt x="1171" y="2224"/>
                  <a:pt x="1142" y="2207"/>
                  <a:pt x="1117" y="2193"/>
                </a:cubicBezTo>
                <a:cubicBezTo>
                  <a:pt x="1075" y="2156"/>
                  <a:pt x="1034" y="2119"/>
                  <a:pt x="996" y="2082"/>
                </a:cubicBezTo>
                <a:cubicBezTo>
                  <a:pt x="961" y="2022"/>
                  <a:pt x="926" y="1962"/>
                  <a:pt x="892" y="1902"/>
                </a:cubicBezTo>
                <a:cubicBezTo>
                  <a:pt x="825" y="1900"/>
                  <a:pt x="805" y="1903"/>
                  <a:pt x="767" y="1919"/>
                </a:cubicBezTo>
                <a:cubicBezTo>
                  <a:pt x="741" y="1931"/>
                  <a:pt x="716" y="1944"/>
                  <a:pt x="693" y="1959"/>
                </a:cubicBezTo>
                <a:cubicBezTo>
                  <a:pt x="655" y="1958"/>
                  <a:pt x="616" y="1957"/>
                  <a:pt x="581" y="1957"/>
                </a:cubicBezTo>
                <a:cubicBezTo>
                  <a:pt x="480" y="1885"/>
                  <a:pt x="474" y="1790"/>
                  <a:pt x="461" y="1715"/>
                </a:cubicBezTo>
                <a:cubicBezTo>
                  <a:pt x="430" y="1665"/>
                  <a:pt x="401" y="1615"/>
                  <a:pt x="373" y="1565"/>
                </a:cubicBezTo>
                <a:cubicBezTo>
                  <a:pt x="278" y="1464"/>
                  <a:pt x="160" y="1429"/>
                  <a:pt x="67" y="1397"/>
                </a:cubicBezTo>
                <a:cubicBezTo>
                  <a:pt x="0" y="1346"/>
                  <a:pt x="39" y="1298"/>
                  <a:pt x="58" y="1266"/>
                </a:cubicBezTo>
                <a:cubicBezTo>
                  <a:pt x="84" y="1250"/>
                  <a:pt x="97" y="1204"/>
                  <a:pt x="103" y="1195"/>
                </a:cubicBezTo>
                <a:cubicBezTo>
                  <a:pt x="104" y="1116"/>
                  <a:pt x="108" y="1041"/>
                  <a:pt x="111" y="966"/>
                </a:cubicBezTo>
                <a:cubicBezTo>
                  <a:pt x="77" y="867"/>
                  <a:pt x="48" y="856"/>
                  <a:pt x="147" y="858"/>
                </a:cubicBezTo>
                <a:cubicBezTo>
                  <a:pt x="156" y="865"/>
                  <a:pt x="166" y="875"/>
                  <a:pt x="179" y="885"/>
                </a:cubicBezTo>
                <a:cubicBezTo>
                  <a:pt x="191" y="919"/>
                  <a:pt x="251" y="1041"/>
                  <a:pt x="322" y="951"/>
                </a:cubicBezTo>
                <a:cubicBezTo>
                  <a:pt x="332" y="919"/>
                  <a:pt x="342" y="890"/>
                  <a:pt x="351" y="860"/>
                </a:cubicBezTo>
                <a:cubicBezTo>
                  <a:pt x="345" y="791"/>
                  <a:pt x="339" y="726"/>
                  <a:pt x="337" y="660"/>
                </a:cubicBezTo>
                <a:cubicBezTo>
                  <a:pt x="318" y="607"/>
                  <a:pt x="299" y="558"/>
                  <a:pt x="280" y="508"/>
                </a:cubicBezTo>
                <a:cubicBezTo>
                  <a:pt x="258" y="393"/>
                  <a:pt x="268" y="347"/>
                  <a:pt x="336" y="297"/>
                </a:cubicBezTo>
                <a:cubicBezTo>
                  <a:pt x="345" y="281"/>
                  <a:pt x="355" y="264"/>
                  <a:pt x="368" y="248"/>
                </a:cubicBezTo>
                <a:cubicBezTo>
                  <a:pt x="406" y="266"/>
                  <a:pt x="444" y="283"/>
                  <a:pt x="486" y="301"/>
                </a:cubicBezTo>
                <a:cubicBezTo>
                  <a:pt x="521" y="301"/>
                  <a:pt x="556" y="302"/>
                  <a:pt x="594" y="303"/>
                </a:cubicBezTo>
                <a:cubicBezTo>
                  <a:pt x="623" y="275"/>
                  <a:pt x="658" y="262"/>
                  <a:pt x="694" y="221"/>
                </a:cubicBezTo>
                <a:cubicBezTo>
                  <a:pt x="733" y="114"/>
                  <a:pt x="775" y="59"/>
                  <a:pt x="877" y="3"/>
                </a:cubicBezTo>
                <a:cubicBezTo>
                  <a:pt x="906" y="3"/>
                  <a:pt x="906" y="0"/>
                  <a:pt x="967" y="21"/>
                </a:cubicBezTo>
                <a:cubicBezTo>
                  <a:pt x="1011" y="52"/>
                  <a:pt x="1059" y="82"/>
                  <a:pt x="1107" y="113"/>
                </a:cubicBezTo>
                <a:cubicBezTo>
                  <a:pt x="1106" y="202"/>
                  <a:pt x="1202" y="161"/>
                  <a:pt x="1263" y="143"/>
                </a:cubicBezTo>
                <a:cubicBezTo>
                  <a:pt x="1298" y="138"/>
                  <a:pt x="1337" y="132"/>
                  <a:pt x="1375" y="126"/>
                </a:cubicBezTo>
                <a:cubicBezTo>
                  <a:pt x="1452" y="50"/>
                  <a:pt x="1443" y="14"/>
                  <a:pt x="1551" y="88"/>
                </a:cubicBezTo>
                <a:cubicBezTo>
                  <a:pt x="1550" y="180"/>
                  <a:pt x="1550" y="170"/>
                  <a:pt x="1646" y="235"/>
                </a:cubicBezTo>
                <a:cubicBezTo>
                  <a:pt x="1681" y="249"/>
                  <a:pt x="1716" y="266"/>
                  <a:pt x="1754" y="283"/>
                </a:cubicBezTo>
                <a:cubicBezTo>
                  <a:pt x="1783" y="284"/>
                  <a:pt x="1812" y="285"/>
                  <a:pt x="1844" y="286"/>
                </a:cubicBezTo>
                <a:cubicBezTo>
                  <a:pt x="1898" y="261"/>
                  <a:pt x="1959" y="239"/>
                  <a:pt x="2039" y="235"/>
                </a:cubicBezTo>
                <a:cubicBezTo>
                  <a:pt x="2148" y="195"/>
                  <a:pt x="2145" y="179"/>
                  <a:pt x="2272" y="247"/>
                </a:cubicBezTo>
                <a:cubicBezTo>
                  <a:pt x="2314" y="248"/>
                  <a:pt x="2355" y="249"/>
                  <a:pt x="2400" y="254"/>
                </a:cubicBezTo>
                <a:cubicBezTo>
                  <a:pt x="2442" y="222"/>
                  <a:pt x="2432" y="192"/>
                  <a:pt x="2483" y="181"/>
                </a:cubicBezTo>
                <a:cubicBezTo>
                  <a:pt x="2576" y="104"/>
                  <a:pt x="2621" y="66"/>
                  <a:pt x="2771" y="145"/>
                </a:cubicBezTo>
                <a:cubicBezTo>
                  <a:pt x="2873" y="148"/>
                  <a:pt x="3011" y="128"/>
                  <a:pt x="3135" y="132"/>
                </a:cubicBezTo>
                <a:cubicBezTo>
                  <a:pt x="3164" y="145"/>
                  <a:pt x="3193" y="163"/>
                  <a:pt x="3221" y="180"/>
                </a:cubicBezTo>
                <a:cubicBezTo>
                  <a:pt x="3244" y="203"/>
                  <a:pt x="3278" y="250"/>
                  <a:pt x="3342" y="268"/>
                </a:cubicBezTo>
                <a:cubicBezTo>
                  <a:pt x="3342" y="291"/>
                  <a:pt x="3342" y="317"/>
                  <a:pt x="3345" y="343"/>
                </a:cubicBezTo>
                <a:cubicBezTo>
                  <a:pt x="3370" y="383"/>
                  <a:pt x="3443" y="447"/>
                  <a:pt x="3414" y="538"/>
                </a:cubicBezTo>
                <a:cubicBezTo>
                  <a:pt x="3395" y="570"/>
                  <a:pt x="3375" y="603"/>
                  <a:pt x="3359" y="635"/>
                </a:cubicBezTo>
                <a:cubicBezTo>
                  <a:pt x="3359" y="674"/>
                  <a:pt x="3359" y="714"/>
                  <a:pt x="3359" y="753"/>
                </a:cubicBezTo>
                <a:cubicBezTo>
                  <a:pt x="3380" y="956"/>
                  <a:pt x="3337" y="1168"/>
                  <a:pt x="3515" y="1356"/>
                </a:cubicBezTo>
                <a:cubicBezTo>
                  <a:pt x="3543" y="1373"/>
                  <a:pt x="3604" y="1417"/>
                  <a:pt x="3658" y="1441"/>
                </a:cubicBezTo>
                <a:cubicBezTo>
                  <a:pt x="3703" y="1449"/>
                  <a:pt x="3747" y="1457"/>
                  <a:pt x="3792" y="1468"/>
                </a:cubicBezTo>
                <a:cubicBezTo>
                  <a:pt x="3855" y="1597"/>
                  <a:pt x="3954" y="1642"/>
                  <a:pt x="4120" y="1673"/>
                </a:cubicBezTo>
                <a:cubicBezTo>
                  <a:pt x="4187" y="1727"/>
                  <a:pt x="4231" y="1783"/>
                  <a:pt x="4349" y="1799"/>
                </a:cubicBezTo>
                <a:cubicBezTo>
                  <a:pt x="4458" y="1799"/>
                  <a:pt x="4567" y="1798"/>
                  <a:pt x="4675" y="1801"/>
                </a:cubicBezTo>
                <a:cubicBezTo>
                  <a:pt x="4697" y="1808"/>
                  <a:pt x="4723" y="1819"/>
                  <a:pt x="4748" y="1829"/>
                </a:cubicBezTo>
                <a:cubicBezTo>
                  <a:pt x="4780" y="1850"/>
                  <a:pt x="4815" y="1873"/>
                  <a:pt x="4850" y="1897"/>
                </a:cubicBezTo>
                <a:cubicBezTo>
                  <a:pt x="4869" y="1947"/>
                  <a:pt x="4891" y="1997"/>
                  <a:pt x="4913" y="2046"/>
                </a:cubicBezTo>
                <a:cubicBezTo>
                  <a:pt x="4935" y="2135"/>
                  <a:pt x="4932" y="2145"/>
                  <a:pt x="5027" y="2232"/>
                </a:cubicBezTo>
                <a:cubicBezTo>
                  <a:pt x="5050" y="2233"/>
                  <a:pt x="5072" y="2234"/>
                  <a:pt x="5094" y="2237"/>
                </a:cubicBezTo>
                <a:cubicBezTo>
                  <a:pt x="5104" y="2218"/>
                  <a:pt x="5117" y="2199"/>
                  <a:pt x="5130" y="2179"/>
                </a:cubicBezTo>
                <a:cubicBezTo>
                  <a:pt x="5149" y="2177"/>
                  <a:pt x="5168" y="2174"/>
                  <a:pt x="5187" y="2174"/>
                </a:cubicBezTo>
                <a:cubicBezTo>
                  <a:pt x="5187" y="2210"/>
                  <a:pt x="5228" y="2238"/>
                  <a:pt x="5286" y="2239"/>
                </a:cubicBezTo>
                <a:cubicBezTo>
                  <a:pt x="5321" y="2217"/>
                  <a:pt x="5357" y="2195"/>
                  <a:pt x="5395" y="2173"/>
                </a:cubicBezTo>
                <a:cubicBezTo>
                  <a:pt x="5437" y="2122"/>
                  <a:pt x="5472" y="2047"/>
                  <a:pt x="5517" y="2003"/>
                </a:cubicBezTo>
                <a:cubicBezTo>
                  <a:pt x="5521" y="1999"/>
                  <a:pt x="5524" y="1999"/>
                  <a:pt x="5530" y="2000"/>
                </a:cubicBezTo>
                <a:cubicBezTo>
                  <a:pt x="5546" y="2023"/>
                  <a:pt x="5591" y="2057"/>
                  <a:pt x="5648" y="2094"/>
                </a:cubicBezTo>
                <a:cubicBezTo>
                  <a:pt x="5667" y="2177"/>
                  <a:pt x="5739" y="2280"/>
                  <a:pt x="5825" y="2377"/>
                </a:cubicBezTo>
                <a:cubicBezTo>
                  <a:pt x="5844" y="2446"/>
                  <a:pt x="5863" y="2516"/>
                  <a:pt x="5885" y="2585"/>
                </a:cubicBezTo>
                <a:cubicBezTo>
                  <a:pt x="5913" y="2628"/>
                  <a:pt x="5957" y="2688"/>
                  <a:pt x="5957" y="2783"/>
                </a:cubicBezTo>
                <a:cubicBezTo>
                  <a:pt x="5886" y="2866"/>
                  <a:pt x="5883" y="2857"/>
                  <a:pt x="5885" y="2988"/>
                </a:cubicBezTo>
                <a:cubicBezTo>
                  <a:pt x="5901" y="3044"/>
                  <a:pt x="5949" y="3120"/>
                  <a:pt x="5916" y="3205"/>
                </a:cubicBezTo>
                <a:cubicBezTo>
                  <a:pt x="5916" y="3224"/>
                  <a:pt x="5916" y="3247"/>
                  <a:pt x="5916" y="3270"/>
                </a:cubicBezTo>
                <a:cubicBezTo>
                  <a:pt x="5909" y="3270"/>
                  <a:pt x="5903" y="3270"/>
                  <a:pt x="5900" y="3270"/>
                </a:cubicBezTo>
                <a:cubicBezTo>
                  <a:pt x="5900" y="3243"/>
                  <a:pt x="5852" y="3223"/>
                  <a:pt x="5839" y="3206"/>
                </a:cubicBezTo>
                <a:cubicBezTo>
                  <a:pt x="5760" y="3204"/>
                  <a:pt x="5750" y="3233"/>
                  <a:pt x="5714" y="3258"/>
                </a:cubicBezTo>
                <a:cubicBezTo>
                  <a:pt x="5714" y="3307"/>
                  <a:pt x="5733" y="3364"/>
                  <a:pt x="5745" y="3449"/>
                </a:cubicBezTo>
                <a:cubicBezTo>
                  <a:pt x="5742" y="3475"/>
                  <a:pt x="5739" y="3501"/>
                  <a:pt x="5735" y="3527"/>
                </a:cubicBezTo>
                <a:cubicBezTo>
                  <a:pt x="5722" y="3530"/>
                  <a:pt x="5710" y="3537"/>
                  <a:pt x="5697" y="3543"/>
                </a:cubicBezTo>
                <a:cubicBezTo>
                  <a:pt x="5671" y="3542"/>
                  <a:pt x="5646" y="3542"/>
                  <a:pt x="5623" y="3541"/>
                </a:cubicBezTo>
                <a:cubicBezTo>
                  <a:pt x="5588" y="3494"/>
                  <a:pt x="5557" y="3451"/>
                  <a:pt x="5525" y="3408"/>
                </a:cubicBezTo>
                <a:cubicBezTo>
                  <a:pt x="5401" y="3342"/>
                  <a:pt x="5327" y="3439"/>
                  <a:pt x="5352" y="3567"/>
                </a:cubicBezTo>
                <a:cubicBezTo>
                  <a:pt x="5342" y="3583"/>
                  <a:pt x="5332" y="3599"/>
                  <a:pt x="5326" y="3619"/>
                </a:cubicBezTo>
                <a:cubicBezTo>
                  <a:pt x="5271" y="3617"/>
                  <a:pt x="5205" y="3580"/>
                  <a:pt x="5192" y="3566"/>
                </a:cubicBezTo>
                <a:cubicBezTo>
                  <a:pt x="5186" y="3540"/>
                  <a:pt x="5179" y="3517"/>
                  <a:pt x="5176" y="3494"/>
                </a:cubicBezTo>
                <a:cubicBezTo>
                  <a:pt x="5100" y="3449"/>
                  <a:pt x="5033" y="3431"/>
                  <a:pt x="4985" y="3410"/>
                </a:cubicBezTo>
                <a:cubicBezTo>
                  <a:pt x="4972" y="3394"/>
                  <a:pt x="4960" y="3377"/>
                  <a:pt x="4950" y="3364"/>
                </a:cubicBezTo>
                <a:cubicBezTo>
                  <a:pt x="4845" y="3361"/>
                  <a:pt x="4854" y="3381"/>
                  <a:pt x="4780" y="3438"/>
                </a:cubicBezTo>
                <a:cubicBezTo>
                  <a:pt x="4736" y="3460"/>
                  <a:pt x="4691" y="3485"/>
                  <a:pt x="4649" y="3510"/>
                </a:cubicBezTo>
                <a:cubicBezTo>
                  <a:pt x="4547" y="3527"/>
                  <a:pt x="4563" y="3540"/>
                  <a:pt x="4505" y="3621"/>
                </a:cubicBezTo>
                <a:cubicBezTo>
                  <a:pt x="4370" y="3634"/>
                  <a:pt x="4383" y="3634"/>
                  <a:pt x="4309" y="3734"/>
                </a:cubicBezTo>
                <a:cubicBezTo>
                  <a:pt x="4296" y="3743"/>
                  <a:pt x="4287" y="3753"/>
                  <a:pt x="4277" y="3762"/>
                </a:cubicBezTo>
                <a:cubicBezTo>
                  <a:pt x="4194" y="3773"/>
                  <a:pt x="4155" y="3789"/>
                  <a:pt x="4098" y="380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6"/>
          <p:cNvSpPr/>
          <p:nvPr/>
        </p:nvSpPr>
        <p:spPr bwMode="auto">
          <a:xfrm>
            <a:off x="6403975" y="4524375"/>
            <a:ext cx="487363" cy="498475"/>
          </a:xfrm>
          <a:custGeom>
            <a:avLst/>
            <a:gdLst>
              <a:gd name="T0" fmla="*/ 478 w 1119"/>
              <a:gd name="T1" fmla="*/ 1150 h 1150"/>
              <a:gd name="T2" fmla="*/ 325 w 1119"/>
              <a:gd name="T3" fmla="*/ 1080 h 1150"/>
              <a:gd name="T4" fmla="*/ 259 w 1119"/>
              <a:gd name="T5" fmla="*/ 876 h 1150"/>
              <a:gd name="T6" fmla="*/ 202 w 1119"/>
              <a:gd name="T7" fmla="*/ 822 h 1150"/>
              <a:gd name="T8" fmla="*/ 145 w 1119"/>
              <a:gd name="T9" fmla="*/ 814 h 1150"/>
              <a:gd name="T10" fmla="*/ 0 w 1119"/>
              <a:gd name="T11" fmla="*/ 519 h 1150"/>
              <a:gd name="T12" fmla="*/ 80 w 1119"/>
              <a:gd name="T13" fmla="*/ 396 h 1150"/>
              <a:gd name="T14" fmla="*/ 180 w 1119"/>
              <a:gd name="T15" fmla="*/ 294 h 1150"/>
              <a:gd name="T16" fmla="*/ 219 w 1119"/>
              <a:gd name="T17" fmla="*/ 233 h 1150"/>
              <a:gd name="T18" fmla="*/ 226 w 1119"/>
              <a:gd name="T19" fmla="*/ 73 h 1150"/>
              <a:gd name="T20" fmla="*/ 347 w 1119"/>
              <a:gd name="T21" fmla="*/ 56 h 1150"/>
              <a:gd name="T22" fmla="*/ 430 w 1119"/>
              <a:gd name="T23" fmla="*/ 58 h 1150"/>
              <a:gd name="T24" fmla="*/ 622 w 1119"/>
              <a:gd name="T25" fmla="*/ 53 h 1150"/>
              <a:gd name="T26" fmla="*/ 778 w 1119"/>
              <a:gd name="T27" fmla="*/ 103 h 1150"/>
              <a:gd name="T28" fmla="*/ 916 w 1119"/>
              <a:gd name="T29" fmla="*/ 64 h 1150"/>
              <a:gd name="T30" fmla="*/ 993 w 1119"/>
              <a:gd name="T31" fmla="*/ 98 h 1150"/>
              <a:gd name="T32" fmla="*/ 1114 w 1119"/>
              <a:gd name="T33" fmla="*/ 115 h 1150"/>
              <a:gd name="T34" fmla="*/ 975 w 1119"/>
              <a:gd name="T35" fmla="*/ 301 h 1150"/>
              <a:gd name="T36" fmla="*/ 1068 w 1119"/>
              <a:gd name="T37" fmla="*/ 303 h 1150"/>
              <a:gd name="T38" fmla="*/ 1107 w 1119"/>
              <a:gd name="T39" fmla="*/ 265 h 1150"/>
              <a:gd name="T40" fmla="*/ 1097 w 1119"/>
              <a:gd name="T41" fmla="*/ 343 h 1150"/>
              <a:gd name="T42" fmla="*/ 981 w 1119"/>
              <a:gd name="T43" fmla="*/ 390 h 1150"/>
              <a:gd name="T44" fmla="*/ 987 w 1119"/>
              <a:gd name="T45" fmla="*/ 449 h 1150"/>
              <a:gd name="T46" fmla="*/ 1048 w 1119"/>
              <a:gd name="T47" fmla="*/ 483 h 1150"/>
              <a:gd name="T48" fmla="*/ 1034 w 1119"/>
              <a:gd name="T49" fmla="*/ 650 h 1150"/>
              <a:gd name="T50" fmla="*/ 1027 w 1119"/>
              <a:gd name="T51" fmla="*/ 780 h 1150"/>
              <a:gd name="T52" fmla="*/ 1001 w 1119"/>
              <a:gd name="T53" fmla="*/ 786 h 1150"/>
              <a:gd name="T54" fmla="*/ 998 w 1119"/>
              <a:gd name="T55" fmla="*/ 747 h 1150"/>
              <a:gd name="T56" fmla="*/ 822 w 1119"/>
              <a:gd name="T57" fmla="*/ 873 h 1150"/>
              <a:gd name="T58" fmla="*/ 799 w 1119"/>
              <a:gd name="T59" fmla="*/ 929 h 1150"/>
              <a:gd name="T60" fmla="*/ 792 w 1119"/>
              <a:gd name="T61" fmla="*/ 1109 h 1150"/>
              <a:gd name="T62" fmla="*/ 760 w 1119"/>
              <a:gd name="T63" fmla="*/ 1101 h 1150"/>
              <a:gd name="T64" fmla="*/ 478 w 1119"/>
              <a:gd name="T65" fmla="*/ 115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9" h="1150">
                <a:moveTo>
                  <a:pt x="478" y="1150"/>
                </a:moveTo>
                <a:cubicBezTo>
                  <a:pt x="386" y="1131"/>
                  <a:pt x="360" y="1117"/>
                  <a:pt x="325" y="1080"/>
                </a:cubicBezTo>
                <a:cubicBezTo>
                  <a:pt x="303" y="1011"/>
                  <a:pt x="281" y="942"/>
                  <a:pt x="259" y="876"/>
                </a:cubicBezTo>
                <a:cubicBezTo>
                  <a:pt x="240" y="856"/>
                  <a:pt x="221" y="839"/>
                  <a:pt x="202" y="822"/>
                </a:cubicBezTo>
                <a:cubicBezTo>
                  <a:pt x="183" y="818"/>
                  <a:pt x="164" y="814"/>
                  <a:pt x="145" y="814"/>
                </a:cubicBezTo>
                <a:cubicBezTo>
                  <a:pt x="177" y="694"/>
                  <a:pt x="47" y="569"/>
                  <a:pt x="0" y="519"/>
                </a:cubicBezTo>
                <a:cubicBezTo>
                  <a:pt x="0" y="466"/>
                  <a:pt x="61" y="429"/>
                  <a:pt x="80" y="396"/>
                </a:cubicBezTo>
                <a:cubicBezTo>
                  <a:pt x="81" y="334"/>
                  <a:pt x="138" y="326"/>
                  <a:pt x="180" y="294"/>
                </a:cubicBezTo>
                <a:cubicBezTo>
                  <a:pt x="193" y="271"/>
                  <a:pt x="206" y="252"/>
                  <a:pt x="219" y="233"/>
                </a:cubicBezTo>
                <a:cubicBezTo>
                  <a:pt x="219" y="184"/>
                  <a:pt x="213" y="85"/>
                  <a:pt x="226" y="73"/>
                </a:cubicBezTo>
                <a:cubicBezTo>
                  <a:pt x="258" y="70"/>
                  <a:pt x="287" y="15"/>
                  <a:pt x="347" y="56"/>
                </a:cubicBezTo>
                <a:cubicBezTo>
                  <a:pt x="373" y="57"/>
                  <a:pt x="402" y="57"/>
                  <a:pt x="430" y="58"/>
                </a:cubicBezTo>
                <a:cubicBezTo>
                  <a:pt x="469" y="7"/>
                  <a:pt x="552" y="35"/>
                  <a:pt x="622" y="53"/>
                </a:cubicBezTo>
                <a:cubicBezTo>
                  <a:pt x="644" y="86"/>
                  <a:pt x="711" y="134"/>
                  <a:pt x="778" y="103"/>
                </a:cubicBezTo>
                <a:cubicBezTo>
                  <a:pt x="814" y="78"/>
                  <a:pt x="856" y="0"/>
                  <a:pt x="916" y="64"/>
                </a:cubicBezTo>
                <a:cubicBezTo>
                  <a:pt x="942" y="74"/>
                  <a:pt x="967" y="85"/>
                  <a:pt x="993" y="98"/>
                </a:cubicBezTo>
                <a:cubicBezTo>
                  <a:pt x="1031" y="103"/>
                  <a:pt x="1072" y="107"/>
                  <a:pt x="1114" y="115"/>
                </a:cubicBezTo>
                <a:cubicBezTo>
                  <a:pt x="1101" y="144"/>
                  <a:pt x="912" y="234"/>
                  <a:pt x="975" y="301"/>
                </a:cubicBezTo>
                <a:cubicBezTo>
                  <a:pt x="1004" y="302"/>
                  <a:pt x="1036" y="303"/>
                  <a:pt x="1068" y="303"/>
                </a:cubicBezTo>
                <a:cubicBezTo>
                  <a:pt x="1081" y="291"/>
                  <a:pt x="1094" y="278"/>
                  <a:pt x="1107" y="265"/>
                </a:cubicBezTo>
                <a:cubicBezTo>
                  <a:pt x="1110" y="278"/>
                  <a:pt x="1119" y="321"/>
                  <a:pt x="1097" y="343"/>
                </a:cubicBezTo>
                <a:cubicBezTo>
                  <a:pt x="1036" y="355"/>
                  <a:pt x="1013" y="368"/>
                  <a:pt x="981" y="390"/>
                </a:cubicBezTo>
                <a:cubicBezTo>
                  <a:pt x="981" y="409"/>
                  <a:pt x="984" y="429"/>
                  <a:pt x="987" y="449"/>
                </a:cubicBezTo>
                <a:cubicBezTo>
                  <a:pt x="1006" y="459"/>
                  <a:pt x="1025" y="469"/>
                  <a:pt x="1048" y="483"/>
                </a:cubicBezTo>
                <a:cubicBezTo>
                  <a:pt x="1035" y="535"/>
                  <a:pt x="1034" y="571"/>
                  <a:pt x="1034" y="650"/>
                </a:cubicBezTo>
                <a:cubicBezTo>
                  <a:pt x="1040" y="673"/>
                  <a:pt x="1059" y="749"/>
                  <a:pt x="1027" y="780"/>
                </a:cubicBezTo>
                <a:cubicBezTo>
                  <a:pt x="1017" y="780"/>
                  <a:pt x="1008" y="783"/>
                  <a:pt x="1001" y="786"/>
                </a:cubicBezTo>
                <a:cubicBezTo>
                  <a:pt x="998" y="773"/>
                  <a:pt x="998" y="760"/>
                  <a:pt x="998" y="747"/>
                </a:cubicBezTo>
                <a:cubicBezTo>
                  <a:pt x="941" y="706"/>
                  <a:pt x="851" y="845"/>
                  <a:pt x="822" y="873"/>
                </a:cubicBezTo>
                <a:cubicBezTo>
                  <a:pt x="812" y="890"/>
                  <a:pt x="806" y="909"/>
                  <a:pt x="799" y="929"/>
                </a:cubicBezTo>
                <a:cubicBezTo>
                  <a:pt x="796" y="987"/>
                  <a:pt x="792" y="1046"/>
                  <a:pt x="792" y="1109"/>
                </a:cubicBezTo>
                <a:cubicBezTo>
                  <a:pt x="779" y="1105"/>
                  <a:pt x="769" y="1101"/>
                  <a:pt x="760" y="1101"/>
                </a:cubicBezTo>
                <a:cubicBezTo>
                  <a:pt x="629" y="1098"/>
                  <a:pt x="581" y="1110"/>
                  <a:pt x="478" y="115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7"/>
          <p:cNvSpPr/>
          <p:nvPr/>
        </p:nvSpPr>
        <p:spPr bwMode="auto">
          <a:xfrm>
            <a:off x="4748213" y="4306888"/>
            <a:ext cx="612775" cy="663575"/>
          </a:xfrm>
          <a:custGeom>
            <a:avLst/>
            <a:gdLst>
              <a:gd name="T0" fmla="*/ 1136 w 1411"/>
              <a:gd name="T1" fmla="*/ 1526 h 1526"/>
              <a:gd name="T2" fmla="*/ 913 w 1411"/>
              <a:gd name="T3" fmla="*/ 1307 h 1526"/>
              <a:gd name="T4" fmla="*/ 656 w 1411"/>
              <a:gd name="T5" fmla="*/ 1094 h 1526"/>
              <a:gd name="T6" fmla="*/ 601 w 1411"/>
              <a:gd name="T7" fmla="*/ 1188 h 1526"/>
              <a:gd name="T8" fmla="*/ 463 w 1411"/>
              <a:gd name="T9" fmla="*/ 1332 h 1526"/>
              <a:gd name="T10" fmla="*/ 462 w 1411"/>
              <a:gd name="T11" fmla="*/ 1345 h 1526"/>
              <a:gd name="T12" fmla="*/ 427 w 1411"/>
              <a:gd name="T13" fmla="*/ 1360 h 1526"/>
              <a:gd name="T14" fmla="*/ 360 w 1411"/>
              <a:gd name="T15" fmla="*/ 1385 h 1526"/>
              <a:gd name="T16" fmla="*/ 121 w 1411"/>
              <a:gd name="T17" fmla="*/ 1300 h 1526"/>
              <a:gd name="T18" fmla="*/ 128 w 1411"/>
              <a:gd name="T19" fmla="*/ 1127 h 1526"/>
              <a:gd name="T20" fmla="*/ 11 w 1411"/>
              <a:gd name="T21" fmla="*/ 973 h 1526"/>
              <a:gd name="T22" fmla="*/ 35 w 1411"/>
              <a:gd name="T23" fmla="*/ 712 h 1526"/>
              <a:gd name="T24" fmla="*/ 7 w 1411"/>
              <a:gd name="T25" fmla="*/ 525 h 1526"/>
              <a:gd name="T26" fmla="*/ 17 w 1411"/>
              <a:gd name="T27" fmla="*/ 518 h 1526"/>
              <a:gd name="T28" fmla="*/ 122 w 1411"/>
              <a:gd name="T29" fmla="*/ 590 h 1526"/>
              <a:gd name="T30" fmla="*/ 198 w 1411"/>
              <a:gd name="T31" fmla="*/ 667 h 1526"/>
              <a:gd name="T32" fmla="*/ 542 w 1411"/>
              <a:gd name="T33" fmla="*/ 378 h 1526"/>
              <a:gd name="T34" fmla="*/ 648 w 1411"/>
              <a:gd name="T35" fmla="*/ 207 h 1526"/>
              <a:gd name="T36" fmla="*/ 649 w 1411"/>
              <a:gd name="T37" fmla="*/ 66 h 1526"/>
              <a:gd name="T38" fmla="*/ 713 w 1411"/>
              <a:gd name="T39" fmla="*/ 28 h 1526"/>
              <a:gd name="T40" fmla="*/ 975 w 1411"/>
              <a:gd name="T41" fmla="*/ 81 h 1526"/>
              <a:gd name="T42" fmla="*/ 1080 w 1411"/>
              <a:gd name="T43" fmla="*/ 182 h 1526"/>
              <a:gd name="T44" fmla="*/ 1207 w 1411"/>
              <a:gd name="T45" fmla="*/ 218 h 1526"/>
              <a:gd name="T46" fmla="*/ 1410 w 1411"/>
              <a:gd name="T47" fmla="*/ 452 h 1526"/>
              <a:gd name="T48" fmla="*/ 1227 w 1411"/>
              <a:gd name="T49" fmla="*/ 595 h 1526"/>
              <a:gd name="T50" fmla="*/ 860 w 1411"/>
              <a:gd name="T51" fmla="*/ 638 h 1526"/>
              <a:gd name="T52" fmla="*/ 869 w 1411"/>
              <a:gd name="T53" fmla="*/ 704 h 1526"/>
              <a:gd name="T54" fmla="*/ 928 w 1411"/>
              <a:gd name="T55" fmla="*/ 947 h 1526"/>
              <a:gd name="T56" fmla="*/ 1017 w 1411"/>
              <a:gd name="T57" fmla="*/ 1038 h 1526"/>
              <a:gd name="T58" fmla="*/ 1103 w 1411"/>
              <a:gd name="T59" fmla="*/ 1161 h 1526"/>
              <a:gd name="T60" fmla="*/ 1134 w 1411"/>
              <a:gd name="T61" fmla="*/ 1277 h 1526"/>
              <a:gd name="T62" fmla="*/ 1136 w 1411"/>
              <a:gd name="T63" fmla="*/ 1526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1" h="1526">
                <a:moveTo>
                  <a:pt x="1136" y="1526"/>
                </a:moveTo>
                <a:cubicBezTo>
                  <a:pt x="1018" y="1470"/>
                  <a:pt x="967" y="1377"/>
                  <a:pt x="913" y="1307"/>
                </a:cubicBezTo>
                <a:cubicBezTo>
                  <a:pt x="895" y="1150"/>
                  <a:pt x="790" y="1016"/>
                  <a:pt x="656" y="1094"/>
                </a:cubicBezTo>
                <a:cubicBezTo>
                  <a:pt x="617" y="1133"/>
                  <a:pt x="611" y="1123"/>
                  <a:pt x="601" y="1188"/>
                </a:cubicBezTo>
                <a:cubicBezTo>
                  <a:pt x="568" y="1243"/>
                  <a:pt x="514" y="1287"/>
                  <a:pt x="463" y="1332"/>
                </a:cubicBezTo>
                <a:cubicBezTo>
                  <a:pt x="462" y="1335"/>
                  <a:pt x="462" y="1338"/>
                  <a:pt x="462" y="1345"/>
                </a:cubicBezTo>
                <a:cubicBezTo>
                  <a:pt x="440" y="1344"/>
                  <a:pt x="434" y="1354"/>
                  <a:pt x="427" y="1360"/>
                </a:cubicBezTo>
                <a:cubicBezTo>
                  <a:pt x="405" y="1366"/>
                  <a:pt x="382" y="1376"/>
                  <a:pt x="360" y="1385"/>
                </a:cubicBezTo>
                <a:cubicBezTo>
                  <a:pt x="258" y="1382"/>
                  <a:pt x="168" y="1351"/>
                  <a:pt x="121" y="1300"/>
                </a:cubicBezTo>
                <a:cubicBezTo>
                  <a:pt x="156" y="1229"/>
                  <a:pt x="147" y="1180"/>
                  <a:pt x="128" y="1127"/>
                </a:cubicBezTo>
                <a:cubicBezTo>
                  <a:pt x="77" y="1073"/>
                  <a:pt x="20" y="1019"/>
                  <a:pt x="11" y="973"/>
                </a:cubicBezTo>
                <a:cubicBezTo>
                  <a:pt x="18" y="885"/>
                  <a:pt x="25" y="797"/>
                  <a:pt x="35" y="712"/>
                </a:cubicBezTo>
                <a:cubicBezTo>
                  <a:pt x="13" y="626"/>
                  <a:pt x="0" y="580"/>
                  <a:pt x="7" y="525"/>
                </a:cubicBezTo>
                <a:cubicBezTo>
                  <a:pt x="10" y="521"/>
                  <a:pt x="14" y="518"/>
                  <a:pt x="17" y="518"/>
                </a:cubicBezTo>
                <a:cubicBezTo>
                  <a:pt x="52" y="542"/>
                  <a:pt x="87" y="566"/>
                  <a:pt x="122" y="590"/>
                </a:cubicBezTo>
                <a:cubicBezTo>
                  <a:pt x="147" y="613"/>
                  <a:pt x="173" y="640"/>
                  <a:pt x="198" y="667"/>
                </a:cubicBezTo>
                <a:cubicBezTo>
                  <a:pt x="364" y="740"/>
                  <a:pt x="493" y="511"/>
                  <a:pt x="542" y="378"/>
                </a:cubicBezTo>
                <a:cubicBezTo>
                  <a:pt x="577" y="320"/>
                  <a:pt x="613" y="262"/>
                  <a:pt x="648" y="207"/>
                </a:cubicBezTo>
                <a:cubicBezTo>
                  <a:pt x="648" y="158"/>
                  <a:pt x="649" y="112"/>
                  <a:pt x="649" y="66"/>
                </a:cubicBezTo>
                <a:cubicBezTo>
                  <a:pt x="668" y="53"/>
                  <a:pt x="691" y="41"/>
                  <a:pt x="713" y="28"/>
                </a:cubicBezTo>
                <a:cubicBezTo>
                  <a:pt x="803" y="24"/>
                  <a:pt x="873" y="0"/>
                  <a:pt x="975" y="81"/>
                </a:cubicBezTo>
                <a:cubicBezTo>
                  <a:pt x="1010" y="114"/>
                  <a:pt x="1045" y="148"/>
                  <a:pt x="1080" y="182"/>
                </a:cubicBezTo>
                <a:cubicBezTo>
                  <a:pt x="1121" y="192"/>
                  <a:pt x="1163" y="203"/>
                  <a:pt x="1207" y="218"/>
                </a:cubicBezTo>
                <a:cubicBezTo>
                  <a:pt x="1261" y="248"/>
                  <a:pt x="1411" y="347"/>
                  <a:pt x="1410" y="452"/>
                </a:cubicBezTo>
                <a:cubicBezTo>
                  <a:pt x="1340" y="493"/>
                  <a:pt x="1285" y="557"/>
                  <a:pt x="1227" y="595"/>
                </a:cubicBezTo>
                <a:cubicBezTo>
                  <a:pt x="1096" y="644"/>
                  <a:pt x="956" y="568"/>
                  <a:pt x="860" y="638"/>
                </a:cubicBezTo>
                <a:cubicBezTo>
                  <a:pt x="863" y="658"/>
                  <a:pt x="866" y="681"/>
                  <a:pt x="869" y="704"/>
                </a:cubicBezTo>
                <a:cubicBezTo>
                  <a:pt x="916" y="777"/>
                  <a:pt x="794" y="852"/>
                  <a:pt x="928" y="947"/>
                </a:cubicBezTo>
                <a:cubicBezTo>
                  <a:pt x="957" y="978"/>
                  <a:pt x="985" y="1008"/>
                  <a:pt x="1017" y="1038"/>
                </a:cubicBezTo>
                <a:cubicBezTo>
                  <a:pt x="1045" y="1078"/>
                  <a:pt x="1074" y="1118"/>
                  <a:pt x="1103" y="1161"/>
                </a:cubicBezTo>
                <a:cubicBezTo>
                  <a:pt x="1112" y="1198"/>
                  <a:pt x="1121" y="1237"/>
                  <a:pt x="1134" y="1277"/>
                </a:cubicBezTo>
                <a:cubicBezTo>
                  <a:pt x="1133" y="1359"/>
                  <a:pt x="1133" y="1440"/>
                  <a:pt x="1136" y="1526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8"/>
          <p:cNvSpPr/>
          <p:nvPr/>
        </p:nvSpPr>
        <p:spPr bwMode="auto">
          <a:xfrm>
            <a:off x="5135563" y="4175125"/>
            <a:ext cx="996950" cy="631825"/>
          </a:xfrm>
          <a:custGeom>
            <a:avLst/>
            <a:gdLst>
              <a:gd name="T0" fmla="*/ 244 w 2294"/>
              <a:gd name="T1" fmla="*/ 1452 h 1452"/>
              <a:gd name="T2" fmla="*/ 15 w 2294"/>
              <a:gd name="T3" fmla="*/ 1178 h 1452"/>
              <a:gd name="T4" fmla="*/ 22 w 2294"/>
              <a:gd name="T5" fmla="*/ 1083 h 1452"/>
              <a:gd name="T6" fmla="*/ 26 w 2294"/>
              <a:gd name="T7" fmla="*/ 1018 h 1452"/>
              <a:gd name="T8" fmla="*/ 0 w 2294"/>
              <a:gd name="T9" fmla="*/ 961 h 1452"/>
              <a:gd name="T10" fmla="*/ 294 w 2294"/>
              <a:gd name="T11" fmla="*/ 949 h 1452"/>
              <a:gd name="T12" fmla="*/ 464 w 2294"/>
              <a:gd name="T13" fmla="*/ 829 h 1452"/>
              <a:gd name="T14" fmla="*/ 548 w 2294"/>
              <a:gd name="T15" fmla="*/ 772 h 1452"/>
              <a:gd name="T16" fmla="*/ 551 w 2294"/>
              <a:gd name="T17" fmla="*/ 710 h 1452"/>
              <a:gd name="T18" fmla="*/ 329 w 2294"/>
              <a:gd name="T19" fmla="*/ 488 h 1452"/>
              <a:gd name="T20" fmla="*/ 313 w 2294"/>
              <a:gd name="T21" fmla="*/ 448 h 1452"/>
              <a:gd name="T22" fmla="*/ 308 w 2294"/>
              <a:gd name="T23" fmla="*/ 301 h 1452"/>
              <a:gd name="T24" fmla="*/ 423 w 2294"/>
              <a:gd name="T25" fmla="*/ 212 h 1452"/>
              <a:gd name="T26" fmla="*/ 415 w 2294"/>
              <a:gd name="T27" fmla="*/ 71 h 1452"/>
              <a:gd name="T28" fmla="*/ 335 w 2294"/>
              <a:gd name="T29" fmla="*/ 0 h 1452"/>
              <a:gd name="T30" fmla="*/ 607 w 2294"/>
              <a:gd name="T31" fmla="*/ 7 h 1452"/>
              <a:gd name="T32" fmla="*/ 718 w 2294"/>
              <a:gd name="T33" fmla="*/ 30 h 1452"/>
              <a:gd name="T34" fmla="*/ 963 w 2294"/>
              <a:gd name="T35" fmla="*/ 213 h 1452"/>
              <a:gd name="T36" fmla="*/ 1037 w 2294"/>
              <a:gd name="T37" fmla="*/ 247 h 1452"/>
              <a:gd name="T38" fmla="*/ 1394 w 2294"/>
              <a:gd name="T39" fmla="*/ 263 h 1452"/>
              <a:gd name="T40" fmla="*/ 1512 w 2294"/>
              <a:gd name="T41" fmla="*/ 344 h 1452"/>
              <a:gd name="T42" fmla="*/ 1601 w 2294"/>
              <a:gd name="T43" fmla="*/ 458 h 1452"/>
              <a:gd name="T44" fmla="*/ 1767 w 2294"/>
              <a:gd name="T45" fmla="*/ 479 h 1452"/>
              <a:gd name="T46" fmla="*/ 1888 w 2294"/>
              <a:gd name="T47" fmla="*/ 537 h 1452"/>
              <a:gd name="T48" fmla="*/ 2038 w 2294"/>
              <a:gd name="T49" fmla="*/ 574 h 1452"/>
              <a:gd name="T50" fmla="*/ 2085 w 2294"/>
              <a:gd name="T51" fmla="*/ 647 h 1452"/>
              <a:gd name="T52" fmla="*/ 2194 w 2294"/>
              <a:gd name="T53" fmla="*/ 715 h 1452"/>
              <a:gd name="T54" fmla="*/ 2142 w 2294"/>
              <a:gd name="T55" fmla="*/ 825 h 1452"/>
              <a:gd name="T56" fmla="*/ 2227 w 2294"/>
              <a:gd name="T57" fmla="*/ 952 h 1452"/>
              <a:gd name="T58" fmla="*/ 2294 w 2294"/>
              <a:gd name="T59" fmla="*/ 1081 h 1452"/>
              <a:gd name="T60" fmla="*/ 2294 w 2294"/>
              <a:gd name="T61" fmla="*/ 1094 h 1452"/>
              <a:gd name="T62" fmla="*/ 1951 w 2294"/>
              <a:gd name="T63" fmla="*/ 1266 h 1452"/>
              <a:gd name="T64" fmla="*/ 1874 w 2294"/>
              <a:gd name="T65" fmla="*/ 1329 h 1452"/>
              <a:gd name="T66" fmla="*/ 1691 w 2294"/>
              <a:gd name="T67" fmla="*/ 1416 h 1452"/>
              <a:gd name="T68" fmla="*/ 1656 w 2294"/>
              <a:gd name="T69" fmla="*/ 1435 h 1452"/>
              <a:gd name="T70" fmla="*/ 1561 w 2294"/>
              <a:gd name="T71" fmla="*/ 1348 h 1452"/>
              <a:gd name="T72" fmla="*/ 1370 w 2294"/>
              <a:gd name="T73" fmla="*/ 1215 h 1452"/>
              <a:gd name="T74" fmla="*/ 1251 w 2294"/>
              <a:gd name="T75" fmla="*/ 1284 h 1452"/>
              <a:gd name="T76" fmla="*/ 875 w 2294"/>
              <a:gd name="T77" fmla="*/ 1111 h 1452"/>
              <a:gd name="T78" fmla="*/ 696 w 2294"/>
              <a:gd name="T79" fmla="*/ 1064 h 1452"/>
              <a:gd name="T80" fmla="*/ 619 w 2294"/>
              <a:gd name="T81" fmla="*/ 1196 h 1452"/>
              <a:gd name="T82" fmla="*/ 599 w 2294"/>
              <a:gd name="T83" fmla="*/ 1232 h 1452"/>
              <a:gd name="T84" fmla="*/ 555 w 2294"/>
              <a:gd name="T85" fmla="*/ 1224 h 1452"/>
              <a:gd name="T86" fmla="*/ 295 w 2294"/>
              <a:gd name="T87" fmla="*/ 1417 h 1452"/>
              <a:gd name="T88" fmla="*/ 244 w 2294"/>
              <a:gd name="T89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94" h="1452">
                <a:moveTo>
                  <a:pt x="244" y="1452"/>
                </a:moveTo>
                <a:cubicBezTo>
                  <a:pt x="190" y="1336"/>
                  <a:pt x="79" y="1248"/>
                  <a:pt x="15" y="1178"/>
                </a:cubicBezTo>
                <a:cubicBezTo>
                  <a:pt x="3" y="1125"/>
                  <a:pt x="9" y="1112"/>
                  <a:pt x="22" y="1083"/>
                </a:cubicBezTo>
                <a:cubicBezTo>
                  <a:pt x="22" y="1060"/>
                  <a:pt x="22" y="1037"/>
                  <a:pt x="26" y="1018"/>
                </a:cubicBezTo>
                <a:cubicBezTo>
                  <a:pt x="16" y="998"/>
                  <a:pt x="7" y="978"/>
                  <a:pt x="0" y="961"/>
                </a:cubicBezTo>
                <a:cubicBezTo>
                  <a:pt x="49" y="923"/>
                  <a:pt x="215" y="947"/>
                  <a:pt x="294" y="949"/>
                </a:cubicBezTo>
                <a:cubicBezTo>
                  <a:pt x="358" y="928"/>
                  <a:pt x="416" y="883"/>
                  <a:pt x="464" y="829"/>
                </a:cubicBezTo>
                <a:cubicBezTo>
                  <a:pt x="490" y="810"/>
                  <a:pt x="519" y="791"/>
                  <a:pt x="548" y="772"/>
                </a:cubicBezTo>
                <a:cubicBezTo>
                  <a:pt x="548" y="749"/>
                  <a:pt x="548" y="729"/>
                  <a:pt x="551" y="710"/>
                </a:cubicBezTo>
                <a:cubicBezTo>
                  <a:pt x="485" y="597"/>
                  <a:pt x="406" y="529"/>
                  <a:pt x="329" y="488"/>
                </a:cubicBezTo>
                <a:cubicBezTo>
                  <a:pt x="323" y="475"/>
                  <a:pt x="316" y="462"/>
                  <a:pt x="313" y="448"/>
                </a:cubicBezTo>
                <a:cubicBezTo>
                  <a:pt x="310" y="399"/>
                  <a:pt x="308" y="350"/>
                  <a:pt x="308" y="301"/>
                </a:cubicBezTo>
                <a:cubicBezTo>
                  <a:pt x="346" y="263"/>
                  <a:pt x="363" y="234"/>
                  <a:pt x="423" y="212"/>
                </a:cubicBezTo>
                <a:cubicBezTo>
                  <a:pt x="488" y="171"/>
                  <a:pt x="434" y="98"/>
                  <a:pt x="415" y="71"/>
                </a:cubicBezTo>
                <a:cubicBezTo>
                  <a:pt x="380" y="44"/>
                  <a:pt x="348" y="30"/>
                  <a:pt x="335" y="0"/>
                </a:cubicBezTo>
                <a:cubicBezTo>
                  <a:pt x="425" y="3"/>
                  <a:pt x="514" y="5"/>
                  <a:pt x="607" y="7"/>
                </a:cubicBezTo>
                <a:cubicBezTo>
                  <a:pt x="642" y="15"/>
                  <a:pt x="680" y="22"/>
                  <a:pt x="718" y="30"/>
                </a:cubicBezTo>
                <a:cubicBezTo>
                  <a:pt x="750" y="99"/>
                  <a:pt x="852" y="184"/>
                  <a:pt x="963" y="213"/>
                </a:cubicBezTo>
                <a:cubicBezTo>
                  <a:pt x="986" y="223"/>
                  <a:pt x="1011" y="234"/>
                  <a:pt x="1037" y="247"/>
                </a:cubicBezTo>
                <a:cubicBezTo>
                  <a:pt x="1155" y="250"/>
                  <a:pt x="1273" y="257"/>
                  <a:pt x="1394" y="263"/>
                </a:cubicBezTo>
                <a:cubicBezTo>
                  <a:pt x="1433" y="290"/>
                  <a:pt x="1471" y="317"/>
                  <a:pt x="1512" y="344"/>
                </a:cubicBezTo>
                <a:cubicBezTo>
                  <a:pt x="1518" y="371"/>
                  <a:pt x="1544" y="417"/>
                  <a:pt x="1601" y="458"/>
                </a:cubicBezTo>
                <a:cubicBezTo>
                  <a:pt x="1655" y="463"/>
                  <a:pt x="1709" y="471"/>
                  <a:pt x="1767" y="479"/>
                </a:cubicBezTo>
                <a:cubicBezTo>
                  <a:pt x="1805" y="496"/>
                  <a:pt x="1847" y="517"/>
                  <a:pt x="1888" y="537"/>
                </a:cubicBezTo>
                <a:cubicBezTo>
                  <a:pt x="1904" y="554"/>
                  <a:pt x="1978" y="526"/>
                  <a:pt x="2038" y="574"/>
                </a:cubicBezTo>
                <a:cubicBezTo>
                  <a:pt x="2038" y="594"/>
                  <a:pt x="2050" y="617"/>
                  <a:pt x="2085" y="647"/>
                </a:cubicBezTo>
                <a:cubicBezTo>
                  <a:pt x="2095" y="647"/>
                  <a:pt x="2194" y="660"/>
                  <a:pt x="2194" y="715"/>
                </a:cubicBezTo>
                <a:cubicBezTo>
                  <a:pt x="2155" y="763"/>
                  <a:pt x="2152" y="747"/>
                  <a:pt x="2142" y="825"/>
                </a:cubicBezTo>
                <a:cubicBezTo>
                  <a:pt x="2155" y="852"/>
                  <a:pt x="2202" y="883"/>
                  <a:pt x="2227" y="952"/>
                </a:cubicBezTo>
                <a:cubicBezTo>
                  <a:pt x="2227" y="988"/>
                  <a:pt x="2227" y="1047"/>
                  <a:pt x="2294" y="1081"/>
                </a:cubicBezTo>
                <a:cubicBezTo>
                  <a:pt x="2294" y="1085"/>
                  <a:pt x="2294" y="1088"/>
                  <a:pt x="2294" y="1094"/>
                </a:cubicBezTo>
                <a:cubicBezTo>
                  <a:pt x="2121" y="1110"/>
                  <a:pt x="2086" y="1178"/>
                  <a:pt x="1951" y="1266"/>
                </a:cubicBezTo>
                <a:cubicBezTo>
                  <a:pt x="1916" y="1275"/>
                  <a:pt x="1896" y="1300"/>
                  <a:pt x="1874" y="1329"/>
                </a:cubicBezTo>
                <a:cubicBezTo>
                  <a:pt x="1787" y="1370"/>
                  <a:pt x="1749" y="1339"/>
                  <a:pt x="1691" y="1416"/>
                </a:cubicBezTo>
                <a:cubicBezTo>
                  <a:pt x="1678" y="1423"/>
                  <a:pt x="1665" y="1429"/>
                  <a:pt x="1656" y="1435"/>
                </a:cubicBezTo>
                <a:cubicBezTo>
                  <a:pt x="1624" y="1405"/>
                  <a:pt x="1592" y="1375"/>
                  <a:pt x="1561" y="1348"/>
                </a:cubicBezTo>
                <a:cubicBezTo>
                  <a:pt x="1455" y="1322"/>
                  <a:pt x="1420" y="1252"/>
                  <a:pt x="1370" y="1215"/>
                </a:cubicBezTo>
                <a:cubicBezTo>
                  <a:pt x="1287" y="1213"/>
                  <a:pt x="1296" y="1220"/>
                  <a:pt x="1251" y="1284"/>
                </a:cubicBezTo>
                <a:cubicBezTo>
                  <a:pt x="1094" y="1274"/>
                  <a:pt x="970" y="1172"/>
                  <a:pt x="875" y="1111"/>
                </a:cubicBezTo>
                <a:cubicBezTo>
                  <a:pt x="795" y="1102"/>
                  <a:pt x="735" y="1081"/>
                  <a:pt x="696" y="1064"/>
                </a:cubicBezTo>
                <a:cubicBezTo>
                  <a:pt x="562" y="1061"/>
                  <a:pt x="521" y="1076"/>
                  <a:pt x="619" y="1196"/>
                </a:cubicBezTo>
                <a:cubicBezTo>
                  <a:pt x="612" y="1206"/>
                  <a:pt x="606" y="1219"/>
                  <a:pt x="599" y="1232"/>
                </a:cubicBezTo>
                <a:cubicBezTo>
                  <a:pt x="584" y="1228"/>
                  <a:pt x="568" y="1224"/>
                  <a:pt x="555" y="1224"/>
                </a:cubicBezTo>
                <a:cubicBezTo>
                  <a:pt x="395" y="1220"/>
                  <a:pt x="356" y="1281"/>
                  <a:pt x="295" y="1417"/>
                </a:cubicBezTo>
                <a:cubicBezTo>
                  <a:pt x="276" y="1427"/>
                  <a:pt x="260" y="1439"/>
                  <a:pt x="244" y="1452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9"/>
          <p:cNvSpPr/>
          <p:nvPr/>
        </p:nvSpPr>
        <p:spPr bwMode="auto">
          <a:xfrm>
            <a:off x="5961063" y="3903663"/>
            <a:ext cx="614362" cy="782637"/>
          </a:xfrm>
          <a:custGeom>
            <a:avLst/>
            <a:gdLst>
              <a:gd name="T0" fmla="*/ 648 w 1411"/>
              <a:gd name="T1" fmla="*/ 1792 h 1801"/>
              <a:gd name="T2" fmla="*/ 632 w 1411"/>
              <a:gd name="T3" fmla="*/ 1779 h 1801"/>
              <a:gd name="T4" fmla="*/ 636 w 1411"/>
              <a:gd name="T5" fmla="*/ 1641 h 1801"/>
              <a:gd name="T6" fmla="*/ 607 w 1411"/>
              <a:gd name="T7" fmla="*/ 1614 h 1801"/>
              <a:gd name="T8" fmla="*/ 460 w 1411"/>
              <a:gd name="T9" fmla="*/ 1693 h 1801"/>
              <a:gd name="T10" fmla="*/ 428 w 1411"/>
              <a:gd name="T11" fmla="*/ 1708 h 1801"/>
              <a:gd name="T12" fmla="*/ 383 w 1411"/>
              <a:gd name="T13" fmla="*/ 1655 h 1801"/>
              <a:gd name="T14" fmla="*/ 364 w 1411"/>
              <a:gd name="T15" fmla="*/ 1621 h 1801"/>
              <a:gd name="T16" fmla="*/ 301 w 1411"/>
              <a:gd name="T17" fmla="*/ 1459 h 1801"/>
              <a:gd name="T18" fmla="*/ 276 w 1411"/>
              <a:gd name="T19" fmla="*/ 1439 h 1801"/>
              <a:gd name="T20" fmla="*/ 331 w 1411"/>
              <a:gd name="T21" fmla="*/ 1355 h 1801"/>
              <a:gd name="T22" fmla="*/ 178 w 1411"/>
              <a:gd name="T23" fmla="*/ 1220 h 1801"/>
              <a:gd name="T24" fmla="*/ 172 w 1411"/>
              <a:gd name="T25" fmla="*/ 1178 h 1801"/>
              <a:gd name="T26" fmla="*/ 156 w 1411"/>
              <a:gd name="T27" fmla="*/ 1168 h 1801"/>
              <a:gd name="T28" fmla="*/ 256 w 1411"/>
              <a:gd name="T29" fmla="*/ 1072 h 1801"/>
              <a:gd name="T30" fmla="*/ 304 w 1411"/>
              <a:gd name="T31" fmla="*/ 1011 h 1801"/>
              <a:gd name="T32" fmla="*/ 235 w 1411"/>
              <a:gd name="T33" fmla="*/ 783 h 1801"/>
              <a:gd name="T34" fmla="*/ 165 w 1411"/>
              <a:gd name="T35" fmla="*/ 781 h 1801"/>
              <a:gd name="T36" fmla="*/ 139 w 1411"/>
              <a:gd name="T37" fmla="*/ 810 h 1801"/>
              <a:gd name="T38" fmla="*/ 117 w 1411"/>
              <a:gd name="T39" fmla="*/ 813 h 1801"/>
              <a:gd name="T40" fmla="*/ 57 w 1411"/>
              <a:gd name="T41" fmla="*/ 661 h 1801"/>
              <a:gd name="T42" fmla="*/ 0 w 1411"/>
              <a:gd name="T43" fmla="*/ 617 h 1801"/>
              <a:gd name="T44" fmla="*/ 128 w 1411"/>
              <a:gd name="T45" fmla="*/ 456 h 1801"/>
              <a:gd name="T46" fmla="*/ 133 w 1411"/>
              <a:gd name="T47" fmla="*/ 217 h 1801"/>
              <a:gd name="T48" fmla="*/ 143 w 1411"/>
              <a:gd name="T49" fmla="*/ 211 h 1801"/>
              <a:gd name="T50" fmla="*/ 174 w 1411"/>
              <a:gd name="T51" fmla="*/ 225 h 1801"/>
              <a:gd name="T52" fmla="*/ 273 w 1411"/>
              <a:gd name="T53" fmla="*/ 368 h 1801"/>
              <a:gd name="T54" fmla="*/ 333 w 1411"/>
              <a:gd name="T55" fmla="*/ 370 h 1801"/>
              <a:gd name="T56" fmla="*/ 401 w 1411"/>
              <a:gd name="T57" fmla="*/ 204 h 1801"/>
              <a:gd name="T58" fmla="*/ 405 w 1411"/>
              <a:gd name="T59" fmla="*/ 165 h 1801"/>
              <a:gd name="T60" fmla="*/ 291 w 1411"/>
              <a:gd name="T61" fmla="*/ 51 h 1801"/>
              <a:gd name="T62" fmla="*/ 342 w 1411"/>
              <a:gd name="T63" fmla="*/ 0 h 1801"/>
              <a:gd name="T64" fmla="*/ 358 w 1411"/>
              <a:gd name="T65" fmla="*/ 0 h 1801"/>
              <a:gd name="T66" fmla="*/ 485 w 1411"/>
              <a:gd name="T67" fmla="*/ 187 h 1801"/>
              <a:gd name="T68" fmla="*/ 535 w 1411"/>
              <a:gd name="T69" fmla="*/ 250 h 1801"/>
              <a:gd name="T70" fmla="*/ 756 w 1411"/>
              <a:gd name="T71" fmla="*/ 302 h 1801"/>
              <a:gd name="T72" fmla="*/ 800 w 1411"/>
              <a:gd name="T73" fmla="*/ 339 h 1801"/>
              <a:gd name="T74" fmla="*/ 952 w 1411"/>
              <a:gd name="T75" fmla="*/ 618 h 1801"/>
              <a:gd name="T76" fmla="*/ 964 w 1411"/>
              <a:gd name="T77" fmla="*/ 641 h 1801"/>
              <a:gd name="T78" fmla="*/ 1086 w 1411"/>
              <a:gd name="T79" fmla="*/ 621 h 1801"/>
              <a:gd name="T80" fmla="*/ 1150 w 1411"/>
              <a:gd name="T81" fmla="*/ 577 h 1801"/>
              <a:gd name="T82" fmla="*/ 1194 w 1411"/>
              <a:gd name="T83" fmla="*/ 703 h 1801"/>
              <a:gd name="T84" fmla="*/ 1057 w 1411"/>
              <a:gd name="T85" fmla="*/ 719 h 1801"/>
              <a:gd name="T86" fmla="*/ 1021 w 1411"/>
              <a:gd name="T87" fmla="*/ 796 h 1801"/>
              <a:gd name="T88" fmla="*/ 1014 w 1411"/>
              <a:gd name="T89" fmla="*/ 872 h 1801"/>
              <a:gd name="T90" fmla="*/ 985 w 1411"/>
              <a:gd name="T91" fmla="*/ 956 h 1801"/>
              <a:gd name="T92" fmla="*/ 1112 w 1411"/>
              <a:gd name="T93" fmla="*/ 1084 h 1801"/>
              <a:gd name="T94" fmla="*/ 1188 w 1411"/>
              <a:gd name="T95" fmla="*/ 1141 h 1801"/>
              <a:gd name="T96" fmla="*/ 1236 w 1411"/>
              <a:gd name="T97" fmla="*/ 1185 h 1801"/>
              <a:gd name="T98" fmla="*/ 1380 w 1411"/>
              <a:gd name="T99" fmla="*/ 1205 h 1801"/>
              <a:gd name="T100" fmla="*/ 1408 w 1411"/>
              <a:gd name="T101" fmla="*/ 1229 h 1801"/>
              <a:gd name="T102" fmla="*/ 1411 w 1411"/>
              <a:gd name="T103" fmla="*/ 1274 h 1801"/>
              <a:gd name="T104" fmla="*/ 1260 w 1411"/>
              <a:gd name="T105" fmla="*/ 1395 h 1801"/>
              <a:gd name="T106" fmla="*/ 1266 w 1411"/>
              <a:gd name="T107" fmla="*/ 1457 h 1801"/>
              <a:gd name="T108" fmla="*/ 1209 w 1411"/>
              <a:gd name="T109" fmla="*/ 1489 h 1801"/>
              <a:gd name="T110" fmla="*/ 1208 w 1411"/>
              <a:gd name="T111" fmla="*/ 1646 h 1801"/>
              <a:gd name="T112" fmla="*/ 996 w 1411"/>
              <a:gd name="T113" fmla="*/ 1762 h 1801"/>
              <a:gd name="T114" fmla="*/ 833 w 1411"/>
              <a:gd name="T115" fmla="*/ 1777 h 1801"/>
              <a:gd name="T116" fmla="*/ 751 w 1411"/>
              <a:gd name="T117" fmla="*/ 1657 h 1801"/>
              <a:gd name="T118" fmla="*/ 699 w 1411"/>
              <a:gd name="T119" fmla="*/ 1699 h 1801"/>
              <a:gd name="T120" fmla="*/ 680 w 1411"/>
              <a:gd name="T121" fmla="*/ 1793 h 1801"/>
              <a:gd name="T122" fmla="*/ 648 w 1411"/>
              <a:gd name="T123" fmla="*/ 1792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1" h="1801">
                <a:moveTo>
                  <a:pt x="648" y="1792"/>
                </a:moveTo>
                <a:cubicBezTo>
                  <a:pt x="641" y="1786"/>
                  <a:pt x="635" y="1782"/>
                  <a:pt x="632" y="1779"/>
                </a:cubicBezTo>
                <a:cubicBezTo>
                  <a:pt x="632" y="1733"/>
                  <a:pt x="632" y="1687"/>
                  <a:pt x="636" y="1641"/>
                </a:cubicBezTo>
                <a:cubicBezTo>
                  <a:pt x="626" y="1631"/>
                  <a:pt x="617" y="1621"/>
                  <a:pt x="607" y="1614"/>
                </a:cubicBezTo>
                <a:cubicBezTo>
                  <a:pt x="502" y="1612"/>
                  <a:pt x="502" y="1608"/>
                  <a:pt x="460" y="1693"/>
                </a:cubicBezTo>
                <a:cubicBezTo>
                  <a:pt x="447" y="1696"/>
                  <a:pt x="437" y="1702"/>
                  <a:pt x="428" y="1708"/>
                </a:cubicBezTo>
                <a:cubicBezTo>
                  <a:pt x="428" y="1682"/>
                  <a:pt x="406" y="1672"/>
                  <a:pt x="383" y="1655"/>
                </a:cubicBezTo>
                <a:cubicBezTo>
                  <a:pt x="377" y="1641"/>
                  <a:pt x="371" y="1631"/>
                  <a:pt x="364" y="1621"/>
                </a:cubicBezTo>
                <a:cubicBezTo>
                  <a:pt x="365" y="1517"/>
                  <a:pt x="320" y="1519"/>
                  <a:pt x="301" y="1459"/>
                </a:cubicBezTo>
                <a:cubicBezTo>
                  <a:pt x="292" y="1453"/>
                  <a:pt x="282" y="1446"/>
                  <a:pt x="276" y="1439"/>
                </a:cubicBezTo>
                <a:cubicBezTo>
                  <a:pt x="276" y="1383"/>
                  <a:pt x="305" y="1381"/>
                  <a:pt x="331" y="1355"/>
                </a:cubicBezTo>
                <a:cubicBezTo>
                  <a:pt x="331" y="1241"/>
                  <a:pt x="223" y="1258"/>
                  <a:pt x="178" y="1220"/>
                </a:cubicBezTo>
                <a:cubicBezTo>
                  <a:pt x="175" y="1204"/>
                  <a:pt x="172" y="1191"/>
                  <a:pt x="172" y="1178"/>
                </a:cubicBezTo>
                <a:cubicBezTo>
                  <a:pt x="166" y="1174"/>
                  <a:pt x="159" y="1171"/>
                  <a:pt x="156" y="1168"/>
                </a:cubicBezTo>
                <a:cubicBezTo>
                  <a:pt x="156" y="1115"/>
                  <a:pt x="211" y="1087"/>
                  <a:pt x="256" y="1072"/>
                </a:cubicBezTo>
                <a:cubicBezTo>
                  <a:pt x="272" y="1049"/>
                  <a:pt x="288" y="1030"/>
                  <a:pt x="304" y="1011"/>
                </a:cubicBezTo>
                <a:cubicBezTo>
                  <a:pt x="305" y="919"/>
                  <a:pt x="283" y="833"/>
                  <a:pt x="235" y="783"/>
                </a:cubicBezTo>
                <a:cubicBezTo>
                  <a:pt x="210" y="782"/>
                  <a:pt x="187" y="782"/>
                  <a:pt x="165" y="781"/>
                </a:cubicBezTo>
                <a:cubicBezTo>
                  <a:pt x="155" y="791"/>
                  <a:pt x="146" y="800"/>
                  <a:pt x="139" y="810"/>
                </a:cubicBezTo>
                <a:cubicBezTo>
                  <a:pt x="129" y="810"/>
                  <a:pt x="123" y="810"/>
                  <a:pt x="117" y="813"/>
                </a:cubicBezTo>
                <a:cubicBezTo>
                  <a:pt x="66" y="769"/>
                  <a:pt x="66" y="697"/>
                  <a:pt x="57" y="661"/>
                </a:cubicBezTo>
                <a:cubicBezTo>
                  <a:pt x="38" y="644"/>
                  <a:pt x="19" y="630"/>
                  <a:pt x="0" y="617"/>
                </a:cubicBezTo>
                <a:cubicBezTo>
                  <a:pt x="0" y="548"/>
                  <a:pt x="83" y="504"/>
                  <a:pt x="128" y="456"/>
                </a:cubicBezTo>
                <a:cubicBezTo>
                  <a:pt x="148" y="368"/>
                  <a:pt x="133" y="293"/>
                  <a:pt x="133" y="217"/>
                </a:cubicBezTo>
                <a:cubicBezTo>
                  <a:pt x="136" y="214"/>
                  <a:pt x="139" y="211"/>
                  <a:pt x="143" y="211"/>
                </a:cubicBezTo>
                <a:cubicBezTo>
                  <a:pt x="152" y="215"/>
                  <a:pt x="162" y="218"/>
                  <a:pt x="174" y="225"/>
                </a:cubicBezTo>
                <a:cubicBezTo>
                  <a:pt x="184" y="245"/>
                  <a:pt x="206" y="344"/>
                  <a:pt x="273" y="368"/>
                </a:cubicBezTo>
                <a:cubicBezTo>
                  <a:pt x="292" y="369"/>
                  <a:pt x="311" y="369"/>
                  <a:pt x="333" y="370"/>
                </a:cubicBezTo>
                <a:cubicBezTo>
                  <a:pt x="378" y="302"/>
                  <a:pt x="366" y="262"/>
                  <a:pt x="401" y="204"/>
                </a:cubicBezTo>
                <a:cubicBezTo>
                  <a:pt x="402" y="191"/>
                  <a:pt x="402" y="178"/>
                  <a:pt x="405" y="165"/>
                </a:cubicBezTo>
                <a:cubicBezTo>
                  <a:pt x="367" y="125"/>
                  <a:pt x="329" y="88"/>
                  <a:pt x="291" y="51"/>
                </a:cubicBezTo>
                <a:cubicBezTo>
                  <a:pt x="291" y="12"/>
                  <a:pt x="323" y="16"/>
                  <a:pt x="342" y="0"/>
                </a:cubicBezTo>
                <a:cubicBezTo>
                  <a:pt x="345" y="0"/>
                  <a:pt x="352" y="0"/>
                  <a:pt x="358" y="0"/>
                </a:cubicBezTo>
                <a:cubicBezTo>
                  <a:pt x="399" y="44"/>
                  <a:pt x="456" y="98"/>
                  <a:pt x="485" y="187"/>
                </a:cubicBezTo>
                <a:cubicBezTo>
                  <a:pt x="500" y="207"/>
                  <a:pt x="516" y="227"/>
                  <a:pt x="535" y="250"/>
                </a:cubicBezTo>
                <a:cubicBezTo>
                  <a:pt x="609" y="265"/>
                  <a:pt x="682" y="284"/>
                  <a:pt x="756" y="302"/>
                </a:cubicBezTo>
                <a:cubicBezTo>
                  <a:pt x="768" y="312"/>
                  <a:pt x="784" y="325"/>
                  <a:pt x="800" y="339"/>
                </a:cubicBezTo>
                <a:cubicBezTo>
                  <a:pt x="835" y="409"/>
                  <a:pt x="853" y="547"/>
                  <a:pt x="952" y="618"/>
                </a:cubicBezTo>
                <a:cubicBezTo>
                  <a:pt x="955" y="624"/>
                  <a:pt x="958" y="631"/>
                  <a:pt x="964" y="641"/>
                </a:cubicBezTo>
                <a:cubicBezTo>
                  <a:pt x="993" y="642"/>
                  <a:pt x="1047" y="646"/>
                  <a:pt x="1086" y="621"/>
                </a:cubicBezTo>
                <a:cubicBezTo>
                  <a:pt x="1093" y="553"/>
                  <a:pt x="1083" y="585"/>
                  <a:pt x="1150" y="577"/>
                </a:cubicBezTo>
                <a:cubicBezTo>
                  <a:pt x="1156" y="587"/>
                  <a:pt x="1194" y="650"/>
                  <a:pt x="1194" y="703"/>
                </a:cubicBezTo>
                <a:cubicBezTo>
                  <a:pt x="1149" y="724"/>
                  <a:pt x="1089" y="720"/>
                  <a:pt x="1057" y="719"/>
                </a:cubicBezTo>
                <a:cubicBezTo>
                  <a:pt x="1044" y="745"/>
                  <a:pt x="1031" y="770"/>
                  <a:pt x="1021" y="796"/>
                </a:cubicBezTo>
                <a:cubicBezTo>
                  <a:pt x="1018" y="819"/>
                  <a:pt x="1014" y="845"/>
                  <a:pt x="1014" y="872"/>
                </a:cubicBezTo>
                <a:cubicBezTo>
                  <a:pt x="982" y="894"/>
                  <a:pt x="985" y="897"/>
                  <a:pt x="985" y="956"/>
                </a:cubicBezTo>
                <a:cubicBezTo>
                  <a:pt x="1026" y="996"/>
                  <a:pt x="1067" y="1040"/>
                  <a:pt x="1112" y="1084"/>
                </a:cubicBezTo>
                <a:cubicBezTo>
                  <a:pt x="1122" y="1087"/>
                  <a:pt x="1173" y="1088"/>
                  <a:pt x="1188" y="1141"/>
                </a:cubicBezTo>
                <a:cubicBezTo>
                  <a:pt x="1204" y="1155"/>
                  <a:pt x="1220" y="1168"/>
                  <a:pt x="1236" y="1185"/>
                </a:cubicBezTo>
                <a:cubicBezTo>
                  <a:pt x="1284" y="1189"/>
                  <a:pt x="1332" y="1197"/>
                  <a:pt x="1380" y="1205"/>
                </a:cubicBezTo>
                <a:cubicBezTo>
                  <a:pt x="1389" y="1212"/>
                  <a:pt x="1399" y="1219"/>
                  <a:pt x="1408" y="1229"/>
                </a:cubicBezTo>
                <a:cubicBezTo>
                  <a:pt x="1408" y="1242"/>
                  <a:pt x="1408" y="1258"/>
                  <a:pt x="1411" y="1274"/>
                </a:cubicBezTo>
                <a:cubicBezTo>
                  <a:pt x="1344" y="1342"/>
                  <a:pt x="1261" y="1290"/>
                  <a:pt x="1260" y="1395"/>
                </a:cubicBezTo>
                <a:cubicBezTo>
                  <a:pt x="1270" y="1415"/>
                  <a:pt x="1276" y="1432"/>
                  <a:pt x="1266" y="1457"/>
                </a:cubicBezTo>
                <a:cubicBezTo>
                  <a:pt x="1241" y="1463"/>
                  <a:pt x="1221" y="1479"/>
                  <a:pt x="1209" y="1489"/>
                </a:cubicBezTo>
                <a:cubicBezTo>
                  <a:pt x="1208" y="1541"/>
                  <a:pt x="1208" y="1594"/>
                  <a:pt x="1208" y="1646"/>
                </a:cubicBezTo>
                <a:cubicBezTo>
                  <a:pt x="1146" y="1736"/>
                  <a:pt x="1086" y="1748"/>
                  <a:pt x="996" y="1762"/>
                </a:cubicBezTo>
                <a:cubicBezTo>
                  <a:pt x="929" y="1783"/>
                  <a:pt x="881" y="1801"/>
                  <a:pt x="833" y="1777"/>
                </a:cubicBezTo>
                <a:cubicBezTo>
                  <a:pt x="785" y="1727"/>
                  <a:pt x="776" y="1684"/>
                  <a:pt x="751" y="1657"/>
                </a:cubicBezTo>
                <a:cubicBezTo>
                  <a:pt x="709" y="1660"/>
                  <a:pt x="719" y="1660"/>
                  <a:pt x="699" y="1699"/>
                </a:cubicBezTo>
                <a:cubicBezTo>
                  <a:pt x="693" y="1728"/>
                  <a:pt x="686" y="1760"/>
                  <a:pt x="680" y="1793"/>
                </a:cubicBezTo>
                <a:cubicBezTo>
                  <a:pt x="667" y="1793"/>
                  <a:pt x="657" y="1792"/>
                  <a:pt x="648" y="1792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0"/>
          <p:cNvSpPr/>
          <p:nvPr/>
        </p:nvSpPr>
        <p:spPr bwMode="auto">
          <a:xfrm>
            <a:off x="6115050" y="3803650"/>
            <a:ext cx="725488" cy="735013"/>
          </a:xfrm>
          <a:custGeom>
            <a:avLst/>
            <a:gdLst>
              <a:gd name="T0" fmla="*/ 1054 w 1669"/>
              <a:gd name="T1" fmla="*/ 1690 h 1690"/>
              <a:gd name="T2" fmla="*/ 952 w 1669"/>
              <a:gd name="T3" fmla="*/ 1665 h 1690"/>
              <a:gd name="T4" fmla="*/ 952 w 1669"/>
              <a:gd name="T5" fmla="*/ 1625 h 1690"/>
              <a:gd name="T6" fmla="*/ 1061 w 1669"/>
              <a:gd name="T7" fmla="*/ 1556 h 1690"/>
              <a:gd name="T8" fmla="*/ 1090 w 1669"/>
              <a:gd name="T9" fmla="*/ 1517 h 1690"/>
              <a:gd name="T10" fmla="*/ 918 w 1669"/>
              <a:gd name="T11" fmla="*/ 1389 h 1690"/>
              <a:gd name="T12" fmla="*/ 842 w 1669"/>
              <a:gd name="T13" fmla="*/ 1315 h 1690"/>
              <a:gd name="T14" fmla="*/ 728 w 1669"/>
              <a:gd name="T15" fmla="*/ 1230 h 1690"/>
              <a:gd name="T16" fmla="*/ 658 w 1669"/>
              <a:gd name="T17" fmla="*/ 1146 h 1690"/>
              <a:gd name="T18" fmla="*/ 697 w 1669"/>
              <a:gd name="T19" fmla="*/ 1043 h 1690"/>
              <a:gd name="T20" fmla="*/ 720 w 1669"/>
              <a:gd name="T21" fmla="*/ 981 h 1690"/>
              <a:gd name="T22" fmla="*/ 870 w 1669"/>
              <a:gd name="T23" fmla="*/ 952 h 1690"/>
              <a:gd name="T24" fmla="*/ 810 w 1669"/>
              <a:gd name="T25" fmla="*/ 774 h 1690"/>
              <a:gd name="T26" fmla="*/ 711 w 1669"/>
              <a:gd name="T27" fmla="*/ 784 h 1690"/>
              <a:gd name="T28" fmla="*/ 701 w 1669"/>
              <a:gd name="T29" fmla="*/ 836 h 1690"/>
              <a:gd name="T30" fmla="*/ 634 w 1669"/>
              <a:gd name="T31" fmla="*/ 845 h 1690"/>
              <a:gd name="T32" fmla="*/ 583 w 1669"/>
              <a:gd name="T33" fmla="*/ 794 h 1690"/>
              <a:gd name="T34" fmla="*/ 448 w 1669"/>
              <a:gd name="T35" fmla="*/ 519 h 1690"/>
              <a:gd name="T36" fmla="*/ 310 w 1669"/>
              <a:gd name="T37" fmla="*/ 483 h 1690"/>
              <a:gd name="T38" fmla="*/ 196 w 1669"/>
              <a:gd name="T39" fmla="*/ 444 h 1690"/>
              <a:gd name="T40" fmla="*/ 170 w 1669"/>
              <a:gd name="T41" fmla="*/ 414 h 1690"/>
              <a:gd name="T42" fmla="*/ 21 w 1669"/>
              <a:gd name="T43" fmla="*/ 200 h 1690"/>
              <a:gd name="T44" fmla="*/ 76 w 1669"/>
              <a:gd name="T45" fmla="*/ 113 h 1690"/>
              <a:gd name="T46" fmla="*/ 111 w 1669"/>
              <a:gd name="T47" fmla="*/ 150 h 1690"/>
              <a:gd name="T48" fmla="*/ 111 w 1669"/>
              <a:gd name="T49" fmla="*/ 160 h 1690"/>
              <a:gd name="T50" fmla="*/ 203 w 1669"/>
              <a:gd name="T51" fmla="*/ 267 h 1690"/>
              <a:gd name="T52" fmla="*/ 359 w 1669"/>
              <a:gd name="T53" fmla="*/ 301 h 1690"/>
              <a:gd name="T54" fmla="*/ 510 w 1669"/>
              <a:gd name="T55" fmla="*/ 236 h 1690"/>
              <a:gd name="T56" fmla="*/ 561 w 1669"/>
              <a:gd name="T57" fmla="*/ 240 h 1690"/>
              <a:gd name="T58" fmla="*/ 629 w 1669"/>
              <a:gd name="T59" fmla="*/ 157 h 1690"/>
              <a:gd name="T60" fmla="*/ 738 w 1669"/>
              <a:gd name="T61" fmla="*/ 2 h 1690"/>
              <a:gd name="T62" fmla="*/ 741 w 1669"/>
              <a:gd name="T63" fmla="*/ 84 h 1690"/>
              <a:gd name="T64" fmla="*/ 839 w 1669"/>
              <a:gd name="T65" fmla="*/ 165 h 1690"/>
              <a:gd name="T66" fmla="*/ 1050 w 1669"/>
              <a:gd name="T67" fmla="*/ 285 h 1690"/>
              <a:gd name="T68" fmla="*/ 1274 w 1669"/>
              <a:gd name="T69" fmla="*/ 697 h 1690"/>
              <a:gd name="T70" fmla="*/ 1334 w 1669"/>
              <a:gd name="T71" fmla="*/ 869 h 1690"/>
              <a:gd name="T72" fmla="*/ 1617 w 1669"/>
              <a:gd name="T73" fmla="*/ 1053 h 1690"/>
              <a:gd name="T74" fmla="*/ 1617 w 1669"/>
              <a:gd name="T75" fmla="*/ 1072 h 1690"/>
              <a:gd name="T76" fmla="*/ 1444 w 1669"/>
              <a:gd name="T77" fmla="*/ 1081 h 1690"/>
              <a:gd name="T78" fmla="*/ 1444 w 1669"/>
              <a:gd name="T79" fmla="*/ 1147 h 1690"/>
              <a:gd name="T80" fmla="*/ 1546 w 1669"/>
              <a:gd name="T81" fmla="*/ 1188 h 1690"/>
              <a:gd name="T82" fmla="*/ 1539 w 1669"/>
              <a:gd name="T83" fmla="*/ 1270 h 1690"/>
              <a:gd name="T84" fmla="*/ 1660 w 1669"/>
              <a:gd name="T85" fmla="*/ 1332 h 1690"/>
              <a:gd name="T86" fmla="*/ 1669 w 1669"/>
              <a:gd name="T87" fmla="*/ 1352 h 1690"/>
              <a:gd name="T88" fmla="*/ 1541 w 1669"/>
              <a:gd name="T89" fmla="*/ 1480 h 1690"/>
              <a:gd name="T90" fmla="*/ 1541 w 1669"/>
              <a:gd name="T91" fmla="*/ 1496 h 1690"/>
              <a:gd name="T92" fmla="*/ 1390 w 1669"/>
              <a:gd name="T93" fmla="*/ 1620 h 1690"/>
              <a:gd name="T94" fmla="*/ 1284 w 1669"/>
              <a:gd name="T95" fmla="*/ 1653 h 1690"/>
              <a:gd name="T96" fmla="*/ 1278 w 1669"/>
              <a:gd name="T97" fmla="*/ 1670 h 1690"/>
              <a:gd name="T98" fmla="*/ 1125 w 1669"/>
              <a:gd name="T99" fmla="*/ 1656 h 1690"/>
              <a:gd name="T100" fmla="*/ 1054 w 1669"/>
              <a:gd name="T101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9" h="1690">
                <a:moveTo>
                  <a:pt x="1054" y="1690"/>
                </a:moveTo>
                <a:cubicBezTo>
                  <a:pt x="1000" y="1666"/>
                  <a:pt x="977" y="1669"/>
                  <a:pt x="952" y="1665"/>
                </a:cubicBezTo>
                <a:cubicBezTo>
                  <a:pt x="952" y="1652"/>
                  <a:pt x="952" y="1638"/>
                  <a:pt x="952" y="1625"/>
                </a:cubicBezTo>
                <a:cubicBezTo>
                  <a:pt x="885" y="1601"/>
                  <a:pt x="1045" y="1562"/>
                  <a:pt x="1061" y="1556"/>
                </a:cubicBezTo>
                <a:cubicBezTo>
                  <a:pt x="1071" y="1543"/>
                  <a:pt x="1081" y="1530"/>
                  <a:pt x="1090" y="1517"/>
                </a:cubicBezTo>
                <a:cubicBezTo>
                  <a:pt x="1091" y="1373"/>
                  <a:pt x="998" y="1394"/>
                  <a:pt x="918" y="1389"/>
                </a:cubicBezTo>
                <a:cubicBezTo>
                  <a:pt x="867" y="1374"/>
                  <a:pt x="852" y="1331"/>
                  <a:pt x="842" y="1315"/>
                </a:cubicBezTo>
                <a:cubicBezTo>
                  <a:pt x="782" y="1287"/>
                  <a:pt x="743" y="1257"/>
                  <a:pt x="728" y="1230"/>
                </a:cubicBezTo>
                <a:cubicBezTo>
                  <a:pt x="670" y="1193"/>
                  <a:pt x="667" y="1176"/>
                  <a:pt x="658" y="1146"/>
                </a:cubicBezTo>
                <a:cubicBezTo>
                  <a:pt x="706" y="1118"/>
                  <a:pt x="693" y="1069"/>
                  <a:pt x="697" y="1043"/>
                </a:cubicBezTo>
                <a:cubicBezTo>
                  <a:pt x="703" y="1020"/>
                  <a:pt x="710" y="1000"/>
                  <a:pt x="720" y="981"/>
                </a:cubicBezTo>
                <a:cubicBezTo>
                  <a:pt x="761" y="982"/>
                  <a:pt x="812" y="996"/>
                  <a:pt x="870" y="952"/>
                </a:cubicBezTo>
                <a:cubicBezTo>
                  <a:pt x="870" y="873"/>
                  <a:pt x="848" y="801"/>
                  <a:pt x="810" y="774"/>
                </a:cubicBezTo>
                <a:cubicBezTo>
                  <a:pt x="753" y="772"/>
                  <a:pt x="740" y="772"/>
                  <a:pt x="711" y="784"/>
                </a:cubicBezTo>
                <a:cubicBezTo>
                  <a:pt x="708" y="801"/>
                  <a:pt x="705" y="817"/>
                  <a:pt x="701" y="836"/>
                </a:cubicBezTo>
                <a:cubicBezTo>
                  <a:pt x="679" y="839"/>
                  <a:pt x="656" y="842"/>
                  <a:pt x="634" y="845"/>
                </a:cubicBezTo>
                <a:cubicBezTo>
                  <a:pt x="618" y="808"/>
                  <a:pt x="606" y="811"/>
                  <a:pt x="583" y="794"/>
                </a:cubicBezTo>
                <a:cubicBezTo>
                  <a:pt x="523" y="681"/>
                  <a:pt x="501" y="589"/>
                  <a:pt x="448" y="519"/>
                </a:cubicBezTo>
                <a:cubicBezTo>
                  <a:pt x="397" y="482"/>
                  <a:pt x="342" y="487"/>
                  <a:pt x="310" y="483"/>
                </a:cubicBezTo>
                <a:cubicBezTo>
                  <a:pt x="272" y="469"/>
                  <a:pt x="234" y="455"/>
                  <a:pt x="196" y="444"/>
                </a:cubicBezTo>
                <a:cubicBezTo>
                  <a:pt x="186" y="434"/>
                  <a:pt x="177" y="424"/>
                  <a:pt x="170" y="414"/>
                </a:cubicBezTo>
                <a:cubicBezTo>
                  <a:pt x="139" y="328"/>
                  <a:pt x="69" y="238"/>
                  <a:pt x="21" y="200"/>
                </a:cubicBezTo>
                <a:cubicBezTo>
                  <a:pt x="22" y="145"/>
                  <a:pt x="0" y="59"/>
                  <a:pt x="76" y="113"/>
                </a:cubicBezTo>
                <a:cubicBezTo>
                  <a:pt x="82" y="127"/>
                  <a:pt x="92" y="140"/>
                  <a:pt x="111" y="150"/>
                </a:cubicBezTo>
                <a:cubicBezTo>
                  <a:pt x="111" y="153"/>
                  <a:pt x="111" y="157"/>
                  <a:pt x="111" y="160"/>
                </a:cubicBezTo>
                <a:cubicBezTo>
                  <a:pt x="140" y="180"/>
                  <a:pt x="165" y="204"/>
                  <a:pt x="203" y="267"/>
                </a:cubicBezTo>
                <a:cubicBezTo>
                  <a:pt x="235" y="284"/>
                  <a:pt x="289" y="292"/>
                  <a:pt x="359" y="301"/>
                </a:cubicBezTo>
                <a:cubicBezTo>
                  <a:pt x="411" y="285"/>
                  <a:pt x="447" y="136"/>
                  <a:pt x="510" y="236"/>
                </a:cubicBezTo>
                <a:cubicBezTo>
                  <a:pt x="526" y="236"/>
                  <a:pt x="542" y="236"/>
                  <a:pt x="561" y="240"/>
                </a:cubicBezTo>
                <a:cubicBezTo>
                  <a:pt x="584" y="211"/>
                  <a:pt x="606" y="182"/>
                  <a:pt x="629" y="157"/>
                </a:cubicBezTo>
                <a:cubicBezTo>
                  <a:pt x="642" y="82"/>
                  <a:pt x="649" y="0"/>
                  <a:pt x="738" y="2"/>
                </a:cubicBezTo>
                <a:cubicBezTo>
                  <a:pt x="738" y="28"/>
                  <a:pt x="738" y="55"/>
                  <a:pt x="741" y="84"/>
                </a:cubicBezTo>
                <a:cubicBezTo>
                  <a:pt x="773" y="111"/>
                  <a:pt x="804" y="138"/>
                  <a:pt x="839" y="165"/>
                </a:cubicBezTo>
                <a:cubicBezTo>
                  <a:pt x="897" y="186"/>
                  <a:pt x="960" y="244"/>
                  <a:pt x="1050" y="285"/>
                </a:cubicBezTo>
                <a:cubicBezTo>
                  <a:pt x="1110" y="411"/>
                  <a:pt x="1179" y="547"/>
                  <a:pt x="1274" y="697"/>
                </a:cubicBezTo>
                <a:cubicBezTo>
                  <a:pt x="1274" y="736"/>
                  <a:pt x="1289" y="809"/>
                  <a:pt x="1334" y="869"/>
                </a:cubicBezTo>
                <a:cubicBezTo>
                  <a:pt x="1439" y="927"/>
                  <a:pt x="1502" y="961"/>
                  <a:pt x="1617" y="1053"/>
                </a:cubicBezTo>
                <a:cubicBezTo>
                  <a:pt x="1617" y="1059"/>
                  <a:pt x="1617" y="1066"/>
                  <a:pt x="1617" y="1072"/>
                </a:cubicBezTo>
                <a:cubicBezTo>
                  <a:pt x="1588" y="1101"/>
                  <a:pt x="1457" y="1081"/>
                  <a:pt x="1444" y="1081"/>
                </a:cubicBezTo>
                <a:cubicBezTo>
                  <a:pt x="1444" y="1101"/>
                  <a:pt x="1444" y="1124"/>
                  <a:pt x="1444" y="1147"/>
                </a:cubicBezTo>
                <a:cubicBezTo>
                  <a:pt x="1476" y="1160"/>
                  <a:pt x="1511" y="1174"/>
                  <a:pt x="1546" y="1188"/>
                </a:cubicBezTo>
                <a:cubicBezTo>
                  <a:pt x="1533" y="1214"/>
                  <a:pt x="1526" y="1227"/>
                  <a:pt x="1539" y="1270"/>
                </a:cubicBezTo>
                <a:cubicBezTo>
                  <a:pt x="1577" y="1291"/>
                  <a:pt x="1619" y="1311"/>
                  <a:pt x="1660" y="1332"/>
                </a:cubicBezTo>
                <a:cubicBezTo>
                  <a:pt x="1663" y="1339"/>
                  <a:pt x="1666" y="1345"/>
                  <a:pt x="1669" y="1352"/>
                </a:cubicBezTo>
                <a:cubicBezTo>
                  <a:pt x="1669" y="1421"/>
                  <a:pt x="1599" y="1445"/>
                  <a:pt x="1541" y="1480"/>
                </a:cubicBezTo>
                <a:cubicBezTo>
                  <a:pt x="1541" y="1483"/>
                  <a:pt x="1541" y="1490"/>
                  <a:pt x="1541" y="1496"/>
                </a:cubicBezTo>
                <a:cubicBezTo>
                  <a:pt x="1512" y="1495"/>
                  <a:pt x="1419" y="1598"/>
                  <a:pt x="1390" y="1620"/>
                </a:cubicBezTo>
                <a:cubicBezTo>
                  <a:pt x="1355" y="1629"/>
                  <a:pt x="1320" y="1641"/>
                  <a:pt x="1284" y="1653"/>
                </a:cubicBezTo>
                <a:cubicBezTo>
                  <a:pt x="1281" y="1657"/>
                  <a:pt x="1278" y="1663"/>
                  <a:pt x="1278" y="1670"/>
                </a:cubicBezTo>
                <a:cubicBezTo>
                  <a:pt x="1227" y="1665"/>
                  <a:pt x="1176" y="1660"/>
                  <a:pt x="1125" y="1656"/>
                </a:cubicBezTo>
                <a:cubicBezTo>
                  <a:pt x="1099" y="1665"/>
                  <a:pt x="1076" y="1678"/>
                  <a:pt x="1054" y="169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1"/>
          <p:cNvSpPr/>
          <p:nvPr/>
        </p:nvSpPr>
        <p:spPr bwMode="auto">
          <a:xfrm>
            <a:off x="5381625" y="3662363"/>
            <a:ext cx="739775" cy="741362"/>
          </a:xfrm>
          <a:custGeom>
            <a:avLst/>
            <a:gdLst>
              <a:gd name="T0" fmla="*/ 1448 w 1700"/>
              <a:gd name="T1" fmla="*/ 1701 h 1701"/>
              <a:gd name="T2" fmla="*/ 1314 w 1700"/>
              <a:gd name="T3" fmla="*/ 1678 h 1701"/>
              <a:gd name="T4" fmla="*/ 1209 w 1700"/>
              <a:gd name="T5" fmla="*/ 1620 h 1701"/>
              <a:gd name="T6" fmla="*/ 1008 w 1700"/>
              <a:gd name="T7" fmla="*/ 1569 h 1701"/>
              <a:gd name="T8" fmla="*/ 954 w 1700"/>
              <a:gd name="T9" fmla="*/ 1482 h 1701"/>
              <a:gd name="T10" fmla="*/ 852 w 1700"/>
              <a:gd name="T11" fmla="*/ 1414 h 1701"/>
              <a:gd name="T12" fmla="*/ 485 w 1700"/>
              <a:gd name="T13" fmla="*/ 1395 h 1701"/>
              <a:gd name="T14" fmla="*/ 252 w 1700"/>
              <a:gd name="T15" fmla="*/ 1268 h 1701"/>
              <a:gd name="T16" fmla="*/ 179 w 1700"/>
              <a:gd name="T17" fmla="*/ 1185 h 1701"/>
              <a:gd name="T18" fmla="*/ 53 w 1700"/>
              <a:gd name="T19" fmla="*/ 890 h 1701"/>
              <a:gd name="T20" fmla="*/ 3 w 1700"/>
              <a:gd name="T21" fmla="*/ 741 h 1701"/>
              <a:gd name="T22" fmla="*/ 1 w 1700"/>
              <a:gd name="T23" fmla="*/ 623 h 1701"/>
              <a:gd name="T24" fmla="*/ 151 w 1700"/>
              <a:gd name="T25" fmla="*/ 545 h 1701"/>
              <a:gd name="T26" fmla="*/ 202 w 1700"/>
              <a:gd name="T27" fmla="*/ 520 h 1701"/>
              <a:gd name="T28" fmla="*/ 417 w 1700"/>
              <a:gd name="T29" fmla="*/ 437 h 1701"/>
              <a:gd name="T30" fmla="*/ 631 w 1700"/>
              <a:gd name="T31" fmla="*/ 390 h 1701"/>
              <a:gd name="T32" fmla="*/ 786 w 1700"/>
              <a:gd name="T33" fmla="*/ 250 h 1701"/>
              <a:gd name="T34" fmla="*/ 867 w 1700"/>
              <a:gd name="T35" fmla="*/ 0 h 1701"/>
              <a:gd name="T36" fmla="*/ 1026 w 1700"/>
              <a:gd name="T37" fmla="*/ 40 h 1701"/>
              <a:gd name="T38" fmla="*/ 1263 w 1700"/>
              <a:gd name="T39" fmla="*/ 46 h 1701"/>
              <a:gd name="T40" fmla="*/ 1301 w 1700"/>
              <a:gd name="T41" fmla="*/ 106 h 1701"/>
              <a:gd name="T42" fmla="*/ 1335 w 1700"/>
              <a:gd name="T43" fmla="*/ 264 h 1701"/>
              <a:gd name="T44" fmla="*/ 1238 w 1700"/>
              <a:gd name="T45" fmla="*/ 376 h 1701"/>
              <a:gd name="T46" fmla="*/ 1203 w 1700"/>
              <a:gd name="T47" fmla="*/ 388 h 1701"/>
              <a:gd name="T48" fmla="*/ 1203 w 1700"/>
              <a:gd name="T49" fmla="*/ 411 h 1701"/>
              <a:gd name="T50" fmla="*/ 1311 w 1700"/>
              <a:gd name="T51" fmla="*/ 496 h 1701"/>
              <a:gd name="T52" fmla="*/ 1318 w 1700"/>
              <a:gd name="T53" fmla="*/ 513 h 1701"/>
              <a:gd name="T54" fmla="*/ 1550 w 1700"/>
              <a:gd name="T55" fmla="*/ 597 h 1701"/>
              <a:gd name="T56" fmla="*/ 1617 w 1700"/>
              <a:gd name="T57" fmla="*/ 654 h 1701"/>
              <a:gd name="T58" fmla="*/ 1700 w 1700"/>
              <a:gd name="T59" fmla="*/ 722 h 1701"/>
              <a:gd name="T60" fmla="*/ 1696 w 1700"/>
              <a:gd name="T61" fmla="*/ 751 h 1701"/>
              <a:gd name="T62" fmla="*/ 1651 w 1700"/>
              <a:gd name="T63" fmla="*/ 894 h 1701"/>
              <a:gd name="T64" fmla="*/ 1600 w 1700"/>
              <a:gd name="T65" fmla="*/ 880 h 1701"/>
              <a:gd name="T66" fmla="*/ 1434 w 1700"/>
              <a:gd name="T67" fmla="*/ 738 h 1701"/>
              <a:gd name="T68" fmla="*/ 1440 w 1700"/>
              <a:gd name="T69" fmla="*/ 954 h 1701"/>
              <a:gd name="T70" fmla="*/ 1298 w 1700"/>
              <a:gd name="T71" fmla="*/ 1115 h 1701"/>
              <a:gd name="T72" fmla="*/ 1298 w 1700"/>
              <a:gd name="T73" fmla="*/ 1183 h 1701"/>
              <a:gd name="T74" fmla="*/ 1361 w 1700"/>
              <a:gd name="T75" fmla="*/ 1234 h 1701"/>
              <a:gd name="T76" fmla="*/ 1392 w 1700"/>
              <a:gd name="T77" fmla="*/ 1349 h 1701"/>
              <a:gd name="T78" fmla="*/ 1472 w 1700"/>
              <a:gd name="T79" fmla="*/ 1404 h 1701"/>
              <a:gd name="T80" fmla="*/ 1555 w 1700"/>
              <a:gd name="T81" fmla="*/ 1373 h 1701"/>
              <a:gd name="T82" fmla="*/ 1592 w 1700"/>
              <a:gd name="T83" fmla="*/ 1580 h 1701"/>
              <a:gd name="T84" fmla="*/ 1487 w 1700"/>
              <a:gd name="T85" fmla="*/ 1640 h 1701"/>
              <a:gd name="T86" fmla="*/ 1448 w 1700"/>
              <a:gd name="T87" fmla="*/ 1701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0" h="1701">
                <a:moveTo>
                  <a:pt x="1448" y="1701"/>
                </a:moveTo>
                <a:cubicBezTo>
                  <a:pt x="1403" y="1693"/>
                  <a:pt x="1359" y="1686"/>
                  <a:pt x="1314" y="1678"/>
                </a:cubicBezTo>
                <a:cubicBezTo>
                  <a:pt x="1279" y="1658"/>
                  <a:pt x="1244" y="1637"/>
                  <a:pt x="1209" y="1620"/>
                </a:cubicBezTo>
                <a:cubicBezTo>
                  <a:pt x="1091" y="1617"/>
                  <a:pt x="1062" y="1616"/>
                  <a:pt x="1008" y="1569"/>
                </a:cubicBezTo>
                <a:cubicBezTo>
                  <a:pt x="989" y="1539"/>
                  <a:pt x="970" y="1509"/>
                  <a:pt x="954" y="1482"/>
                </a:cubicBezTo>
                <a:cubicBezTo>
                  <a:pt x="919" y="1459"/>
                  <a:pt x="884" y="1435"/>
                  <a:pt x="852" y="1414"/>
                </a:cubicBezTo>
                <a:cubicBezTo>
                  <a:pt x="728" y="1408"/>
                  <a:pt x="606" y="1402"/>
                  <a:pt x="485" y="1395"/>
                </a:cubicBezTo>
                <a:cubicBezTo>
                  <a:pt x="408" y="1361"/>
                  <a:pt x="274" y="1315"/>
                  <a:pt x="252" y="1268"/>
                </a:cubicBezTo>
                <a:cubicBezTo>
                  <a:pt x="198" y="1234"/>
                  <a:pt x="192" y="1211"/>
                  <a:pt x="179" y="1185"/>
                </a:cubicBezTo>
                <a:cubicBezTo>
                  <a:pt x="161" y="1050"/>
                  <a:pt x="94" y="970"/>
                  <a:pt x="53" y="890"/>
                </a:cubicBezTo>
                <a:cubicBezTo>
                  <a:pt x="34" y="840"/>
                  <a:pt x="19" y="791"/>
                  <a:pt x="3" y="741"/>
                </a:cubicBezTo>
                <a:cubicBezTo>
                  <a:pt x="0" y="702"/>
                  <a:pt x="0" y="663"/>
                  <a:pt x="1" y="623"/>
                </a:cubicBezTo>
                <a:cubicBezTo>
                  <a:pt x="52" y="625"/>
                  <a:pt x="109" y="580"/>
                  <a:pt x="151" y="545"/>
                </a:cubicBezTo>
                <a:cubicBezTo>
                  <a:pt x="167" y="536"/>
                  <a:pt x="183" y="526"/>
                  <a:pt x="202" y="520"/>
                </a:cubicBezTo>
                <a:cubicBezTo>
                  <a:pt x="282" y="516"/>
                  <a:pt x="350" y="491"/>
                  <a:pt x="417" y="437"/>
                </a:cubicBezTo>
                <a:cubicBezTo>
                  <a:pt x="478" y="432"/>
                  <a:pt x="558" y="408"/>
                  <a:pt x="631" y="390"/>
                </a:cubicBezTo>
                <a:cubicBezTo>
                  <a:pt x="692" y="353"/>
                  <a:pt x="740" y="301"/>
                  <a:pt x="786" y="250"/>
                </a:cubicBezTo>
                <a:cubicBezTo>
                  <a:pt x="866" y="197"/>
                  <a:pt x="863" y="72"/>
                  <a:pt x="867" y="0"/>
                </a:cubicBezTo>
                <a:cubicBezTo>
                  <a:pt x="918" y="11"/>
                  <a:pt x="972" y="26"/>
                  <a:pt x="1026" y="40"/>
                </a:cubicBezTo>
                <a:cubicBezTo>
                  <a:pt x="1103" y="42"/>
                  <a:pt x="1183" y="44"/>
                  <a:pt x="1263" y="46"/>
                </a:cubicBezTo>
                <a:cubicBezTo>
                  <a:pt x="1275" y="66"/>
                  <a:pt x="1288" y="86"/>
                  <a:pt x="1301" y="106"/>
                </a:cubicBezTo>
                <a:cubicBezTo>
                  <a:pt x="1329" y="126"/>
                  <a:pt x="1377" y="200"/>
                  <a:pt x="1335" y="264"/>
                </a:cubicBezTo>
                <a:cubicBezTo>
                  <a:pt x="1274" y="295"/>
                  <a:pt x="1252" y="308"/>
                  <a:pt x="1238" y="376"/>
                </a:cubicBezTo>
                <a:cubicBezTo>
                  <a:pt x="1226" y="379"/>
                  <a:pt x="1213" y="382"/>
                  <a:pt x="1203" y="388"/>
                </a:cubicBezTo>
                <a:cubicBezTo>
                  <a:pt x="1203" y="395"/>
                  <a:pt x="1203" y="402"/>
                  <a:pt x="1203" y="411"/>
                </a:cubicBezTo>
                <a:cubicBezTo>
                  <a:pt x="1238" y="438"/>
                  <a:pt x="1273" y="466"/>
                  <a:pt x="1311" y="496"/>
                </a:cubicBezTo>
                <a:cubicBezTo>
                  <a:pt x="1311" y="499"/>
                  <a:pt x="1314" y="506"/>
                  <a:pt x="1318" y="513"/>
                </a:cubicBezTo>
                <a:cubicBezTo>
                  <a:pt x="1365" y="550"/>
                  <a:pt x="1457" y="667"/>
                  <a:pt x="1550" y="597"/>
                </a:cubicBezTo>
                <a:cubicBezTo>
                  <a:pt x="1573" y="601"/>
                  <a:pt x="1589" y="614"/>
                  <a:pt x="1617" y="654"/>
                </a:cubicBezTo>
                <a:cubicBezTo>
                  <a:pt x="1642" y="675"/>
                  <a:pt x="1671" y="698"/>
                  <a:pt x="1700" y="722"/>
                </a:cubicBezTo>
                <a:cubicBezTo>
                  <a:pt x="1696" y="732"/>
                  <a:pt x="1696" y="741"/>
                  <a:pt x="1696" y="751"/>
                </a:cubicBezTo>
                <a:cubicBezTo>
                  <a:pt x="1667" y="780"/>
                  <a:pt x="1667" y="852"/>
                  <a:pt x="1651" y="894"/>
                </a:cubicBezTo>
                <a:cubicBezTo>
                  <a:pt x="1632" y="887"/>
                  <a:pt x="1616" y="883"/>
                  <a:pt x="1600" y="880"/>
                </a:cubicBezTo>
                <a:cubicBezTo>
                  <a:pt x="1536" y="790"/>
                  <a:pt x="1537" y="708"/>
                  <a:pt x="1434" y="738"/>
                </a:cubicBezTo>
                <a:cubicBezTo>
                  <a:pt x="1434" y="810"/>
                  <a:pt x="1437" y="882"/>
                  <a:pt x="1440" y="954"/>
                </a:cubicBezTo>
                <a:cubicBezTo>
                  <a:pt x="1417" y="1009"/>
                  <a:pt x="1346" y="1076"/>
                  <a:pt x="1298" y="1115"/>
                </a:cubicBezTo>
                <a:cubicBezTo>
                  <a:pt x="1298" y="1137"/>
                  <a:pt x="1298" y="1160"/>
                  <a:pt x="1298" y="1183"/>
                </a:cubicBezTo>
                <a:cubicBezTo>
                  <a:pt x="1313" y="1200"/>
                  <a:pt x="1323" y="1213"/>
                  <a:pt x="1361" y="1234"/>
                </a:cubicBezTo>
                <a:cubicBezTo>
                  <a:pt x="1371" y="1270"/>
                  <a:pt x="1380" y="1310"/>
                  <a:pt x="1392" y="1349"/>
                </a:cubicBezTo>
                <a:cubicBezTo>
                  <a:pt x="1396" y="1359"/>
                  <a:pt x="1415" y="1402"/>
                  <a:pt x="1472" y="1404"/>
                </a:cubicBezTo>
                <a:cubicBezTo>
                  <a:pt x="1504" y="1372"/>
                  <a:pt x="1501" y="1362"/>
                  <a:pt x="1555" y="1373"/>
                </a:cubicBezTo>
                <a:cubicBezTo>
                  <a:pt x="1571" y="1410"/>
                  <a:pt x="1628" y="1509"/>
                  <a:pt x="1592" y="1580"/>
                </a:cubicBezTo>
                <a:cubicBezTo>
                  <a:pt x="1560" y="1580"/>
                  <a:pt x="1499" y="1627"/>
                  <a:pt x="1487" y="1640"/>
                </a:cubicBezTo>
                <a:cubicBezTo>
                  <a:pt x="1474" y="1659"/>
                  <a:pt x="1461" y="1679"/>
                  <a:pt x="1448" y="170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2"/>
          <p:cNvSpPr/>
          <p:nvPr/>
        </p:nvSpPr>
        <p:spPr bwMode="auto">
          <a:xfrm>
            <a:off x="4792663" y="3179763"/>
            <a:ext cx="650875" cy="1200150"/>
          </a:xfrm>
          <a:custGeom>
            <a:avLst/>
            <a:gdLst>
              <a:gd name="T0" fmla="*/ 1048 w 1498"/>
              <a:gd name="T1" fmla="*/ 2760 h 2761"/>
              <a:gd name="T2" fmla="*/ 851 w 1498"/>
              <a:gd name="T3" fmla="*/ 2611 h 2761"/>
              <a:gd name="T4" fmla="*/ 774 w 1498"/>
              <a:gd name="T5" fmla="*/ 2583 h 2761"/>
              <a:gd name="T6" fmla="*/ 554 w 1498"/>
              <a:gd name="T7" fmla="*/ 2610 h 2761"/>
              <a:gd name="T8" fmla="*/ 452 w 1498"/>
              <a:gd name="T9" fmla="*/ 2548 h 2761"/>
              <a:gd name="T10" fmla="*/ 305 w 1498"/>
              <a:gd name="T11" fmla="*/ 2463 h 2761"/>
              <a:gd name="T12" fmla="*/ 174 w 1498"/>
              <a:gd name="T13" fmla="*/ 2460 h 2761"/>
              <a:gd name="T14" fmla="*/ 40 w 1498"/>
              <a:gd name="T15" fmla="*/ 2410 h 2761"/>
              <a:gd name="T16" fmla="*/ 66 w 1498"/>
              <a:gd name="T17" fmla="*/ 2329 h 2761"/>
              <a:gd name="T18" fmla="*/ 32 w 1498"/>
              <a:gd name="T19" fmla="*/ 2227 h 2761"/>
              <a:gd name="T20" fmla="*/ 10 w 1498"/>
              <a:gd name="T21" fmla="*/ 2164 h 2761"/>
              <a:gd name="T22" fmla="*/ 182 w 1498"/>
              <a:gd name="T23" fmla="*/ 2165 h 2761"/>
              <a:gd name="T24" fmla="*/ 206 w 1498"/>
              <a:gd name="T25" fmla="*/ 1937 h 2761"/>
              <a:gd name="T26" fmla="*/ 165 w 1498"/>
              <a:gd name="T27" fmla="*/ 1847 h 2761"/>
              <a:gd name="T28" fmla="*/ 329 w 1498"/>
              <a:gd name="T29" fmla="*/ 1622 h 2761"/>
              <a:gd name="T30" fmla="*/ 470 w 1498"/>
              <a:gd name="T31" fmla="*/ 1698 h 2761"/>
              <a:gd name="T32" fmla="*/ 534 w 1498"/>
              <a:gd name="T33" fmla="*/ 1680 h 2761"/>
              <a:gd name="T34" fmla="*/ 534 w 1498"/>
              <a:gd name="T35" fmla="*/ 1549 h 2761"/>
              <a:gd name="T36" fmla="*/ 665 w 1498"/>
              <a:gd name="T37" fmla="*/ 1539 h 2761"/>
              <a:gd name="T38" fmla="*/ 745 w 1498"/>
              <a:gd name="T39" fmla="*/ 1541 h 2761"/>
              <a:gd name="T40" fmla="*/ 760 w 1498"/>
              <a:gd name="T41" fmla="*/ 1279 h 2761"/>
              <a:gd name="T42" fmla="*/ 795 w 1498"/>
              <a:gd name="T43" fmla="*/ 1182 h 2761"/>
              <a:gd name="T44" fmla="*/ 796 w 1498"/>
              <a:gd name="T45" fmla="*/ 1120 h 2761"/>
              <a:gd name="T46" fmla="*/ 741 w 1498"/>
              <a:gd name="T47" fmla="*/ 1112 h 2761"/>
              <a:gd name="T48" fmla="*/ 589 w 1498"/>
              <a:gd name="T49" fmla="*/ 1000 h 2761"/>
              <a:gd name="T50" fmla="*/ 397 w 1498"/>
              <a:gd name="T51" fmla="*/ 926 h 2761"/>
              <a:gd name="T52" fmla="*/ 427 w 1498"/>
              <a:gd name="T53" fmla="*/ 848 h 2761"/>
              <a:gd name="T54" fmla="*/ 411 w 1498"/>
              <a:gd name="T55" fmla="*/ 737 h 2761"/>
              <a:gd name="T56" fmla="*/ 469 w 1498"/>
              <a:gd name="T57" fmla="*/ 666 h 2761"/>
              <a:gd name="T58" fmla="*/ 575 w 1498"/>
              <a:gd name="T59" fmla="*/ 685 h 2761"/>
              <a:gd name="T60" fmla="*/ 817 w 1498"/>
              <a:gd name="T61" fmla="*/ 701 h 2761"/>
              <a:gd name="T62" fmla="*/ 864 w 1498"/>
              <a:gd name="T63" fmla="*/ 434 h 2761"/>
              <a:gd name="T64" fmla="*/ 941 w 1498"/>
              <a:gd name="T65" fmla="*/ 315 h 2761"/>
              <a:gd name="T66" fmla="*/ 1038 w 1498"/>
              <a:gd name="T67" fmla="*/ 179 h 2761"/>
              <a:gd name="T68" fmla="*/ 1127 w 1498"/>
              <a:gd name="T69" fmla="*/ 113 h 2761"/>
              <a:gd name="T70" fmla="*/ 1185 w 1498"/>
              <a:gd name="T71" fmla="*/ 29 h 2761"/>
              <a:gd name="T72" fmla="*/ 1249 w 1498"/>
              <a:gd name="T73" fmla="*/ 80 h 2761"/>
              <a:gd name="T74" fmla="*/ 1268 w 1498"/>
              <a:gd name="T75" fmla="*/ 80 h 2761"/>
              <a:gd name="T76" fmla="*/ 1329 w 1498"/>
              <a:gd name="T77" fmla="*/ 0 h 2761"/>
              <a:gd name="T78" fmla="*/ 1431 w 1498"/>
              <a:gd name="T79" fmla="*/ 88 h 2761"/>
              <a:gd name="T80" fmla="*/ 1392 w 1498"/>
              <a:gd name="T81" fmla="*/ 159 h 2761"/>
              <a:gd name="T82" fmla="*/ 1308 w 1498"/>
              <a:gd name="T83" fmla="*/ 393 h 2761"/>
              <a:gd name="T84" fmla="*/ 1325 w 1498"/>
              <a:gd name="T85" fmla="*/ 707 h 2761"/>
              <a:gd name="T86" fmla="*/ 1228 w 1498"/>
              <a:gd name="T87" fmla="*/ 931 h 2761"/>
              <a:gd name="T88" fmla="*/ 1227 w 1498"/>
              <a:gd name="T89" fmla="*/ 1189 h 2761"/>
              <a:gd name="T90" fmla="*/ 1286 w 1498"/>
              <a:gd name="T91" fmla="*/ 1410 h 2761"/>
              <a:gd name="T92" fmla="*/ 1272 w 1498"/>
              <a:gd name="T93" fmla="*/ 1672 h 2761"/>
              <a:gd name="T94" fmla="*/ 1332 w 1498"/>
              <a:gd name="T95" fmla="*/ 1765 h 2761"/>
              <a:gd name="T96" fmla="*/ 1325 w 1498"/>
              <a:gd name="T97" fmla="*/ 1870 h 2761"/>
              <a:gd name="T98" fmla="*/ 1397 w 1498"/>
              <a:gd name="T99" fmla="*/ 2055 h 2761"/>
              <a:gd name="T100" fmla="*/ 1498 w 1498"/>
              <a:gd name="T101" fmla="*/ 2283 h 2761"/>
              <a:gd name="T102" fmla="*/ 1412 w 1498"/>
              <a:gd name="T103" fmla="*/ 2265 h 2761"/>
              <a:gd name="T104" fmla="*/ 1089 w 1498"/>
              <a:gd name="T105" fmla="*/ 2273 h 2761"/>
              <a:gd name="T106" fmla="*/ 1086 w 1498"/>
              <a:gd name="T107" fmla="*/ 2309 h 2761"/>
              <a:gd name="T108" fmla="*/ 1203 w 1498"/>
              <a:gd name="T109" fmla="*/ 2414 h 2761"/>
              <a:gd name="T110" fmla="*/ 1216 w 1498"/>
              <a:gd name="T111" fmla="*/ 2463 h 2761"/>
              <a:gd name="T112" fmla="*/ 1068 w 1498"/>
              <a:gd name="T113" fmla="*/ 2571 h 2761"/>
              <a:gd name="T114" fmla="*/ 1070 w 1498"/>
              <a:gd name="T115" fmla="*/ 2761 h 2761"/>
              <a:gd name="T116" fmla="*/ 1048 w 1498"/>
              <a:gd name="T117" fmla="*/ 2760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2761">
                <a:moveTo>
                  <a:pt x="1048" y="2760"/>
                </a:moveTo>
                <a:cubicBezTo>
                  <a:pt x="933" y="2715"/>
                  <a:pt x="911" y="2665"/>
                  <a:pt x="851" y="2611"/>
                </a:cubicBezTo>
                <a:cubicBezTo>
                  <a:pt x="825" y="2600"/>
                  <a:pt x="800" y="2590"/>
                  <a:pt x="774" y="2583"/>
                </a:cubicBezTo>
                <a:cubicBezTo>
                  <a:pt x="694" y="2581"/>
                  <a:pt x="611" y="2575"/>
                  <a:pt x="554" y="2610"/>
                </a:cubicBezTo>
                <a:cubicBezTo>
                  <a:pt x="518" y="2609"/>
                  <a:pt x="464" y="2559"/>
                  <a:pt x="452" y="2548"/>
                </a:cubicBezTo>
                <a:cubicBezTo>
                  <a:pt x="359" y="2546"/>
                  <a:pt x="337" y="2474"/>
                  <a:pt x="305" y="2463"/>
                </a:cubicBezTo>
                <a:cubicBezTo>
                  <a:pt x="261" y="2462"/>
                  <a:pt x="216" y="2461"/>
                  <a:pt x="174" y="2460"/>
                </a:cubicBezTo>
                <a:cubicBezTo>
                  <a:pt x="130" y="2442"/>
                  <a:pt x="85" y="2425"/>
                  <a:pt x="40" y="2410"/>
                </a:cubicBezTo>
                <a:cubicBezTo>
                  <a:pt x="41" y="2368"/>
                  <a:pt x="53" y="2358"/>
                  <a:pt x="66" y="2329"/>
                </a:cubicBezTo>
                <a:cubicBezTo>
                  <a:pt x="67" y="2251"/>
                  <a:pt x="61" y="2241"/>
                  <a:pt x="32" y="2227"/>
                </a:cubicBezTo>
                <a:cubicBezTo>
                  <a:pt x="3" y="2197"/>
                  <a:pt x="0" y="2174"/>
                  <a:pt x="10" y="2164"/>
                </a:cubicBezTo>
                <a:cubicBezTo>
                  <a:pt x="67" y="2162"/>
                  <a:pt x="125" y="2164"/>
                  <a:pt x="182" y="2165"/>
                </a:cubicBezTo>
                <a:cubicBezTo>
                  <a:pt x="231" y="2091"/>
                  <a:pt x="209" y="2002"/>
                  <a:pt x="206" y="1937"/>
                </a:cubicBezTo>
                <a:cubicBezTo>
                  <a:pt x="190" y="1907"/>
                  <a:pt x="178" y="1877"/>
                  <a:pt x="165" y="1847"/>
                </a:cubicBezTo>
                <a:cubicBezTo>
                  <a:pt x="134" y="1643"/>
                  <a:pt x="131" y="1617"/>
                  <a:pt x="329" y="1622"/>
                </a:cubicBezTo>
                <a:cubicBezTo>
                  <a:pt x="374" y="1646"/>
                  <a:pt x="422" y="1670"/>
                  <a:pt x="470" y="1698"/>
                </a:cubicBezTo>
                <a:cubicBezTo>
                  <a:pt x="482" y="1698"/>
                  <a:pt x="521" y="1692"/>
                  <a:pt x="534" y="1680"/>
                </a:cubicBezTo>
                <a:cubicBezTo>
                  <a:pt x="534" y="1634"/>
                  <a:pt x="534" y="1591"/>
                  <a:pt x="534" y="1549"/>
                </a:cubicBezTo>
                <a:cubicBezTo>
                  <a:pt x="535" y="1513"/>
                  <a:pt x="634" y="1505"/>
                  <a:pt x="665" y="1539"/>
                </a:cubicBezTo>
                <a:cubicBezTo>
                  <a:pt x="691" y="1539"/>
                  <a:pt x="716" y="1540"/>
                  <a:pt x="745" y="1541"/>
                </a:cubicBezTo>
                <a:cubicBezTo>
                  <a:pt x="781" y="1460"/>
                  <a:pt x="785" y="1332"/>
                  <a:pt x="760" y="1279"/>
                </a:cubicBezTo>
                <a:cubicBezTo>
                  <a:pt x="766" y="1220"/>
                  <a:pt x="779" y="1214"/>
                  <a:pt x="795" y="1182"/>
                </a:cubicBezTo>
                <a:cubicBezTo>
                  <a:pt x="795" y="1159"/>
                  <a:pt x="796" y="1139"/>
                  <a:pt x="796" y="1120"/>
                </a:cubicBezTo>
                <a:cubicBezTo>
                  <a:pt x="776" y="1116"/>
                  <a:pt x="757" y="1112"/>
                  <a:pt x="741" y="1112"/>
                </a:cubicBezTo>
                <a:cubicBezTo>
                  <a:pt x="684" y="1061"/>
                  <a:pt x="611" y="1023"/>
                  <a:pt x="589" y="1000"/>
                </a:cubicBezTo>
                <a:cubicBezTo>
                  <a:pt x="518" y="985"/>
                  <a:pt x="426" y="956"/>
                  <a:pt x="397" y="926"/>
                </a:cubicBezTo>
                <a:cubicBezTo>
                  <a:pt x="398" y="884"/>
                  <a:pt x="410" y="874"/>
                  <a:pt x="427" y="848"/>
                </a:cubicBezTo>
                <a:cubicBezTo>
                  <a:pt x="420" y="809"/>
                  <a:pt x="414" y="773"/>
                  <a:pt x="411" y="737"/>
                </a:cubicBezTo>
                <a:cubicBezTo>
                  <a:pt x="427" y="737"/>
                  <a:pt x="460" y="685"/>
                  <a:pt x="469" y="666"/>
                </a:cubicBezTo>
                <a:cubicBezTo>
                  <a:pt x="492" y="667"/>
                  <a:pt x="527" y="661"/>
                  <a:pt x="575" y="685"/>
                </a:cubicBezTo>
                <a:cubicBezTo>
                  <a:pt x="654" y="690"/>
                  <a:pt x="734" y="696"/>
                  <a:pt x="817" y="701"/>
                </a:cubicBezTo>
                <a:cubicBezTo>
                  <a:pt x="888" y="631"/>
                  <a:pt x="863" y="499"/>
                  <a:pt x="864" y="434"/>
                </a:cubicBezTo>
                <a:cubicBezTo>
                  <a:pt x="864" y="358"/>
                  <a:pt x="902" y="356"/>
                  <a:pt x="941" y="315"/>
                </a:cubicBezTo>
                <a:cubicBezTo>
                  <a:pt x="973" y="269"/>
                  <a:pt x="1005" y="224"/>
                  <a:pt x="1038" y="179"/>
                </a:cubicBezTo>
                <a:cubicBezTo>
                  <a:pt x="1067" y="157"/>
                  <a:pt x="1095" y="135"/>
                  <a:pt x="1127" y="113"/>
                </a:cubicBezTo>
                <a:cubicBezTo>
                  <a:pt x="1147" y="84"/>
                  <a:pt x="1166" y="55"/>
                  <a:pt x="1185" y="29"/>
                </a:cubicBezTo>
                <a:cubicBezTo>
                  <a:pt x="1205" y="46"/>
                  <a:pt x="1227" y="63"/>
                  <a:pt x="1249" y="80"/>
                </a:cubicBezTo>
                <a:cubicBezTo>
                  <a:pt x="1255" y="80"/>
                  <a:pt x="1262" y="80"/>
                  <a:pt x="1268" y="80"/>
                </a:cubicBezTo>
                <a:cubicBezTo>
                  <a:pt x="1294" y="65"/>
                  <a:pt x="1317" y="26"/>
                  <a:pt x="1329" y="0"/>
                </a:cubicBezTo>
                <a:cubicBezTo>
                  <a:pt x="1355" y="1"/>
                  <a:pt x="1432" y="6"/>
                  <a:pt x="1431" y="88"/>
                </a:cubicBezTo>
                <a:cubicBezTo>
                  <a:pt x="1418" y="110"/>
                  <a:pt x="1405" y="133"/>
                  <a:pt x="1392" y="159"/>
                </a:cubicBezTo>
                <a:cubicBezTo>
                  <a:pt x="1392" y="247"/>
                  <a:pt x="1382" y="319"/>
                  <a:pt x="1308" y="393"/>
                </a:cubicBezTo>
                <a:cubicBezTo>
                  <a:pt x="1279" y="483"/>
                  <a:pt x="1313" y="596"/>
                  <a:pt x="1325" y="707"/>
                </a:cubicBezTo>
                <a:cubicBezTo>
                  <a:pt x="1325" y="786"/>
                  <a:pt x="1267" y="870"/>
                  <a:pt x="1228" y="931"/>
                </a:cubicBezTo>
                <a:cubicBezTo>
                  <a:pt x="1228" y="1016"/>
                  <a:pt x="1227" y="1101"/>
                  <a:pt x="1227" y="1189"/>
                </a:cubicBezTo>
                <a:cubicBezTo>
                  <a:pt x="1249" y="1242"/>
                  <a:pt x="1286" y="1332"/>
                  <a:pt x="1286" y="1410"/>
                </a:cubicBezTo>
                <a:cubicBezTo>
                  <a:pt x="1260" y="1488"/>
                  <a:pt x="1240" y="1566"/>
                  <a:pt x="1272" y="1672"/>
                </a:cubicBezTo>
                <a:cubicBezTo>
                  <a:pt x="1287" y="1695"/>
                  <a:pt x="1303" y="1706"/>
                  <a:pt x="1332" y="1765"/>
                </a:cubicBezTo>
                <a:cubicBezTo>
                  <a:pt x="1328" y="1798"/>
                  <a:pt x="1325" y="1834"/>
                  <a:pt x="1325" y="1870"/>
                </a:cubicBezTo>
                <a:cubicBezTo>
                  <a:pt x="1347" y="1929"/>
                  <a:pt x="1372" y="1992"/>
                  <a:pt x="1397" y="2055"/>
                </a:cubicBezTo>
                <a:cubicBezTo>
                  <a:pt x="1438" y="2112"/>
                  <a:pt x="1476" y="2181"/>
                  <a:pt x="1498" y="2283"/>
                </a:cubicBezTo>
                <a:cubicBezTo>
                  <a:pt x="1469" y="2276"/>
                  <a:pt x="1441" y="2269"/>
                  <a:pt x="1412" y="2265"/>
                </a:cubicBezTo>
                <a:cubicBezTo>
                  <a:pt x="1338" y="2263"/>
                  <a:pt x="1118" y="2244"/>
                  <a:pt x="1089" y="2273"/>
                </a:cubicBezTo>
                <a:cubicBezTo>
                  <a:pt x="1086" y="2283"/>
                  <a:pt x="1086" y="2296"/>
                  <a:pt x="1086" y="2309"/>
                </a:cubicBezTo>
                <a:cubicBezTo>
                  <a:pt x="1124" y="2343"/>
                  <a:pt x="1162" y="2377"/>
                  <a:pt x="1203" y="2414"/>
                </a:cubicBezTo>
                <a:cubicBezTo>
                  <a:pt x="1206" y="2430"/>
                  <a:pt x="1210" y="2446"/>
                  <a:pt x="1216" y="2463"/>
                </a:cubicBezTo>
                <a:cubicBezTo>
                  <a:pt x="1136" y="2490"/>
                  <a:pt x="1116" y="2513"/>
                  <a:pt x="1068" y="2571"/>
                </a:cubicBezTo>
                <a:cubicBezTo>
                  <a:pt x="1068" y="2633"/>
                  <a:pt x="1067" y="2695"/>
                  <a:pt x="1070" y="2761"/>
                </a:cubicBezTo>
                <a:cubicBezTo>
                  <a:pt x="1061" y="2760"/>
                  <a:pt x="1054" y="2760"/>
                  <a:pt x="1048" y="276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3"/>
          <p:cNvSpPr/>
          <p:nvPr/>
        </p:nvSpPr>
        <p:spPr bwMode="auto">
          <a:xfrm>
            <a:off x="2797175" y="3105150"/>
            <a:ext cx="1647825" cy="1227138"/>
          </a:xfrm>
          <a:custGeom>
            <a:avLst/>
            <a:gdLst>
              <a:gd name="T0" fmla="*/ 1579 w 3788"/>
              <a:gd name="T1" fmla="*/ 2739 h 2823"/>
              <a:gd name="T2" fmla="*/ 1297 w 3788"/>
              <a:gd name="T3" fmla="*/ 2382 h 2823"/>
              <a:gd name="T4" fmla="*/ 745 w 3788"/>
              <a:gd name="T5" fmla="*/ 2253 h 2823"/>
              <a:gd name="T6" fmla="*/ 443 w 3788"/>
              <a:gd name="T7" fmla="*/ 2075 h 2823"/>
              <a:gd name="T8" fmla="*/ 204 w 3788"/>
              <a:gd name="T9" fmla="*/ 1978 h 2823"/>
              <a:gd name="T10" fmla="*/ 0 w 3788"/>
              <a:gd name="T11" fmla="*/ 1262 h 2823"/>
              <a:gd name="T12" fmla="*/ 30 w 3788"/>
              <a:gd name="T13" fmla="*/ 997 h 2823"/>
              <a:gd name="T14" fmla="*/ 129 w 3788"/>
              <a:gd name="T15" fmla="*/ 1006 h 2823"/>
              <a:gd name="T16" fmla="*/ 327 w 3788"/>
              <a:gd name="T17" fmla="*/ 1047 h 2823"/>
              <a:gd name="T18" fmla="*/ 481 w 3788"/>
              <a:gd name="T19" fmla="*/ 1006 h 2823"/>
              <a:gd name="T20" fmla="*/ 425 w 3788"/>
              <a:gd name="T21" fmla="*/ 772 h 2823"/>
              <a:gd name="T22" fmla="*/ 547 w 3788"/>
              <a:gd name="T23" fmla="*/ 690 h 2823"/>
              <a:gd name="T24" fmla="*/ 373 w 3788"/>
              <a:gd name="T25" fmla="*/ 374 h 2823"/>
              <a:gd name="T26" fmla="*/ 323 w 3788"/>
              <a:gd name="T27" fmla="*/ 186 h 2823"/>
              <a:gd name="T28" fmla="*/ 771 w 3788"/>
              <a:gd name="T29" fmla="*/ 116 h 2823"/>
              <a:gd name="T30" fmla="*/ 1221 w 3788"/>
              <a:gd name="T31" fmla="*/ 35 h 2823"/>
              <a:gd name="T32" fmla="*/ 1840 w 3788"/>
              <a:gd name="T33" fmla="*/ 247 h 2823"/>
              <a:gd name="T34" fmla="*/ 2056 w 3788"/>
              <a:gd name="T35" fmla="*/ 410 h 2823"/>
              <a:gd name="T36" fmla="*/ 2191 w 3788"/>
              <a:gd name="T37" fmla="*/ 371 h 2823"/>
              <a:gd name="T38" fmla="*/ 2320 w 3788"/>
              <a:gd name="T39" fmla="*/ 197 h 2823"/>
              <a:gd name="T40" fmla="*/ 2610 w 3788"/>
              <a:gd name="T41" fmla="*/ 303 h 2823"/>
              <a:gd name="T42" fmla="*/ 2829 w 3788"/>
              <a:gd name="T43" fmla="*/ 446 h 2823"/>
              <a:gd name="T44" fmla="*/ 2861 w 3788"/>
              <a:gd name="T45" fmla="*/ 483 h 2823"/>
              <a:gd name="T46" fmla="*/ 3138 w 3788"/>
              <a:gd name="T47" fmla="*/ 627 h 2823"/>
              <a:gd name="T48" fmla="*/ 3393 w 3788"/>
              <a:gd name="T49" fmla="*/ 804 h 2823"/>
              <a:gd name="T50" fmla="*/ 3628 w 3788"/>
              <a:gd name="T51" fmla="*/ 1052 h 2823"/>
              <a:gd name="T52" fmla="*/ 3709 w 3788"/>
              <a:gd name="T53" fmla="*/ 1355 h 2823"/>
              <a:gd name="T54" fmla="*/ 3509 w 3788"/>
              <a:gd name="T55" fmla="*/ 1750 h 2823"/>
              <a:gd name="T56" fmla="*/ 3399 w 3788"/>
              <a:gd name="T57" fmla="*/ 1881 h 2823"/>
              <a:gd name="T58" fmla="*/ 3402 w 3788"/>
              <a:gd name="T59" fmla="*/ 2016 h 2823"/>
              <a:gd name="T60" fmla="*/ 3124 w 3788"/>
              <a:gd name="T61" fmla="*/ 1946 h 2823"/>
              <a:gd name="T62" fmla="*/ 3227 w 3788"/>
              <a:gd name="T63" fmla="*/ 2332 h 2823"/>
              <a:gd name="T64" fmla="*/ 3168 w 3788"/>
              <a:gd name="T65" fmla="*/ 2550 h 2823"/>
              <a:gd name="T66" fmla="*/ 3040 w 3788"/>
              <a:gd name="T67" fmla="*/ 2603 h 2823"/>
              <a:gd name="T68" fmla="*/ 2935 w 3788"/>
              <a:gd name="T69" fmla="*/ 2554 h 2823"/>
              <a:gd name="T70" fmla="*/ 2840 w 3788"/>
              <a:gd name="T71" fmla="*/ 2499 h 2823"/>
              <a:gd name="T72" fmla="*/ 2750 w 3788"/>
              <a:gd name="T73" fmla="*/ 2497 h 2823"/>
              <a:gd name="T74" fmla="*/ 2534 w 3788"/>
              <a:gd name="T75" fmla="*/ 2321 h 2823"/>
              <a:gd name="T76" fmla="*/ 2414 w 3788"/>
              <a:gd name="T77" fmla="*/ 2086 h 2823"/>
              <a:gd name="T78" fmla="*/ 2116 w 3788"/>
              <a:gd name="T79" fmla="*/ 2193 h 2823"/>
              <a:gd name="T80" fmla="*/ 2189 w 3788"/>
              <a:gd name="T81" fmla="*/ 2355 h 2823"/>
              <a:gd name="T82" fmla="*/ 2008 w 3788"/>
              <a:gd name="T83" fmla="*/ 2711 h 2823"/>
              <a:gd name="T84" fmla="*/ 1886 w 3788"/>
              <a:gd name="T85" fmla="*/ 2819 h 2823"/>
              <a:gd name="T86" fmla="*/ 1717 w 3788"/>
              <a:gd name="T87" fmla="*/ 2762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88" h="2823">
                <a:moveTo>
                  <a:pt x="1665" y="2823"/>
                </a:moveTo>
                <a:cubicBezTo>
                  <a:pt x="1637" y="2793"/>
                  <a:pt x="1608" y="2766"/>
                  <a:pt x="1579" y="2739"/>
                </a:cubicBezTo>
                <a:cubicBezTo>
                  <a:pt x="1554" y="2647"/>
                  <a:pt x="1523" y="2568"/>
                  <a:pt x="1494" y="2501"/>
                </a:cubicBezTo>
                <a:cubicBezTo>
                  <a:pt x="1425" y="2418"/>
                  <a:pt x="1358" y="2406"/>
                  <a:pt x="1297" y="2382"/>
                </a:cubicBezTo>
                <a:cubicBezTo>
                  <a:pt x="1188" y="2379"/>
                  <a:pt x="1080" y="2380"/>
                  <a:pt x="971" y="2380"/>
                </a:cubicBezTo>
                <a:cubicBezTo>
                  <a:pt x="856" y="2361"/>
                  <a:pt x="802" y="2297"/>
                  <a:pt x="745" y="2253"/>
                </a:cubicBezTo>
                <a:cubicBezTo>
                  <a:pt x="627" y="2234"/>
                  <a:pt x="544" y="2199"/>
                  <a:pt x="474" y="2145"/>
                </a:cubicBezTo>
                <a:cubicBezTo>
                  <a:pt x="474" y="2125"/>
                  <a:pt x="443" y="2082"/>
                  <a:pt x="443" y="2075"/>
                </a:cubicBezTo>
                <a:cubicBezTo>
                  <a:pt x="433" y="2065"/>
                  <a:pt x="424" y="2055"/>
                  <a:pt x="414" y="2048"/>
                </a:cubicBezTo>
                <a:cubicBezTo>
                  <a:pt x="325" y="2033"/>
                  <a:pt x="261" y="2015"/>
                  <a:pt x="204" y="1978"/>
                </a:cubicBezTo>
                <a:cubicBezTo>
                  <a:pt x="79" y="1938"/>
                  <a:pt x="32" y="1741"/>
                  <a:pt x="14" y="1662"/>
                </a:cubicBezTo>
                <a:cubicBezTo>
                  <a:pt x="8" y="1527"/>
                  <a:pt x="3" y="1393"/>
                  <a:pt x="0" y="1262"/>
                </a:cubicBezTo>
                <a:cubicBezTo>
                  <a:pt x="23" y="1217"/>
                  <a:pt x="58" y="1152"/>
                  <a:pt x="65" y="1116"/>
                </a:cubicBezTo>
                <a:cubicBezTo>
                  <a:pt x="65" y="1047"/>
                  <a:pt x="30" y="1014"/>
                  <a:pt x="30" y="997"/>
                </a:cubicBezTo>
                <a:cubicBezTo>
                  <a:pt x="40" y="994"/>
                  <a:pt x="53" y="991"/>
                  <a:pt x="66" y="992"/>
                </a:cubicBezTo>
                <a:cubicBezTo>
                  <a:pt x="82" y="1009"/>
                  <a:pt x="107" y="1006"/>
                  <a:pt x="129" y="1006"/>
                </a:cubicBezTo>
                <a:cubicBezTo>
                  <a:pt x="152" y="984"/>
                  <a:pt x="155" y="971"/>
                  <a:pt x="158" y="958"/>
                </a:cubicBezTo>
                <a:cubicBezTo>
                  <a:pt x="219" y="930"/>
                  <a:pt x="244" y="1003"/>
                  <a:pt x="327" y="1047"/>
                </a:cubicBezTo>
                <a:cubicBezTo>
                  <a:pt x="346" y="1048"/>
                  <a:pt x="426" y="1053"/>
                  <a:pt x="455" y="1034"/>
                </a:cubicBezTo>
                <a:cubicBezTo>
                  <a:pt x="462" y="1025"/>
                  <a:pt x="471" y="1015"/>
                  <a:pt x="481" y="1006"/>
                </a:cubicBezTo>
                <a:cubicBezTo>
                  <a:pt x="481" y="976"/>
                  <a:pt x="481" y="950"/>
                  <a:pt x="481" y="924"/>
                </a:cubicBezTo>
                <a:cubicBezTo>
                  <a:pt x="434" y="857"/>
                  <a:pt x="389" y="823"/>
                  <a:pt x="425" y="772"/>
                </a:cubicBezTo>
                <a:cubicBezTo>
                  <a:pt x="454" y="753"/>
                  <a:pt x="483" y="737"/>
                  <a:pt x="515" y="721"/>
                </a:cubicBezTo>
                <a:cubicBezTo>
                  <a:pt x="524" y="709"/>
                  <a:pt x="534" y="699"/>
                  <a:pt x="547" y="690"/>
                </a:cubicBezTo>
                <a:cubicBezTo>
                  <a:pt x="608" y="567"/>
                  <a:pt x="538" y="539"/>
                  <a:pt x="487" y="498"/>
                </a:cubicBezTo>
                <a:cubicBezTo>
                  <a:pt x="459" y="435"/>
                  <a:pt x="408" y="375"/>
                  <a:pt x="373" y="374"/>
                </a:cubicBezTo>
                <a:cubicBezTo>
                  <a:pt x="367" y="348"/>
                  <a:pt x="347" y="334"/>
                  <a:pt x="348" y="308"/>
                </a:cubicBezTo>
                <a:cubicBezTo>
                  <a:pt x="393" y="263"/>
                  <a:pt x="329" y="196"/>
                  <a:pt x="323" y="186"/>
                </a:cubicBezTo>
                <a:cubicBezTo>
                  <a:pt x="323" y="180"/>
                  <a:pt x="323" y="173"/>
                  <a:pt x="323" y="167"/>
                </a:cubicBezTo>
                <a:cubicBezTo>
                  <a:pt x="448" y="134"/>
                  <a:pt x="627" y="151"/>
                  <a:pt x="771" y="116"/>
                </a:cubicBezTo>
                <a:cubicBezTo>
                  <a:pt x="892" y="53"/>
                  <a:pt x="988" y="0"/>
                  <a:pt x="1155" y="4"/>
                </a:cubicBezTo>
                <a:cubicBezTo>
                  <a:pt x="1177" y="14"/>
                  <a:pt x="1199" y="25"/>
                  <a:pt x="1221" y="35"/>
                </a:cubicBezTo>
                <a:cubicBezTo>
                  <a:pt x="1343" y="38"/>
                  <a:pt x="1474" y="25"/>
                  <a:pt x="1601" y="81"/>
                </a:cubicBezTo>
                <a:cubicBezTo>
                  <a:pt x="1681" y="135"/>
                  <a:pt x="1761" y="190"/>
                  <a:pt x="1840" y="247"/>
                </a:cubicBezTo>
                <a:cubicBezTo>
                  <a:pt x="1846" y="257"/>
                  <a:pt x="1853" y="271"/>
                  <a:pt x="1862" y="284"/>
                </a:cubicBezTo>
                <a:cubicBezTo>
                  <a:pt x="1904" y="318"/>
                  <a:pt x="1967" y="375"/>
                  <a:pt x="2056" y="410"/>
                </a:cubicBezTo>
                <a:cubicBezTo>
                  <a:pt x="2085" y="411"/>
                  <a:pt x="2117" y="412"/>
                  <a:pt x="2149" y="412"/>
                </a:cubicBezTo>
                <a:cubicBezTo>
                  <a:pt x="2162" y="396"/>
                  <a:pt x="2175" y="384"/>
                  <a:pt x="2191" y="371"/>
                </a:cubicBezTo>
                <a:cubicBezTo>
                  <a:pt x="2204" y="309"/>
                  <a:pt x="2195" y="250"/>
                  <a:pt x="2179" y="213"/>
                </a:cubicBezTo>
                <a:cubicBezTo>
                  <a:pt x="2211" y="181"/>
                  <a:pt x="2262" y="193"/>
                  <a:pt x="2320" y="197"/>
                </a:cubicBezTo>
                <a:cubicBezTo>
                  <a:pt x="2348" y="218"/>
                  <a:pt x="2380" y="238"/>
                  <a:pt x="2412" y="262"/>
                </a:cubicBezTo>
                <a:cubicBezTo>
                  <a:pt x="2463" y="276"/>
                  <a:pt x="2533" y="294"/>
                  <a:pt x="2610" y="303"/>
                </a:cubicBezTo>
                <a:cubicBezTo>
                  <a:pt x="2651" y="323"/>
                  <a:pt x="2693" y="344"/>
                  <a:pt x="2734" y="368"/>
                </a:cubicBezTo>
                <a:cubicBezTo>
                  <a:pt x="2766" y="392"/>
                  <a:pt x="2798" y="419"/>
                  <a:pt x="2829" y="446"/>
                </a:cubicBezTo>
                <a:cubicBezTo>
                  <a:pt x="2829" y="449"/>
                  <a:pt x="2829" y="452"/>
                  <a:pt x="2829" y="456"/>
                </a:cubicBezTo>
                <a:cubicBezTo>
                  <a:pt x="2839" y="462"/>
                  <a:pt x="2848" y="473"/>
                  <a:pt x="2861" y="483"/>
                </a:cubicBezTo>
                <a:cubicBezTo>
                  <a:pt x="2906" y="494"/>
                  <a:pt x="2957" y="485"/>
                  <a:pt x="3018" y="474"/>
                </a:cubicBezTo>
                <a:cubicBezTo>
                  <a:pt x="3056" y="524"/>
                  <a:pt x="3097" y="574"/>
                  <a:pt x="3138" y="627"/>
                </a:cubicBezTo>
                <a:cubicBezTo>
                  <a:pt x="3195" y="671"/>
                  <a:pt x="3253" y="715"/>
                  <a:pt x="3310" y="759"/>
                </a:cubicBezTo>
                <a:cubicBezTo>
                  <a:pt x="3335" y="773"/>
                  <a:pt x="3364" y="787"/>
                  <a:pt x="3393" y="804"/>
                </a:cubicBezTo>
                <a:cubicBezTo>
                  <a:pt x="3444" y="805"/>
                  <a:pt x="3495" y="806"/>
                  <a:pt x="3546" y="808"/>
                </a:cubicBezTo>
                <a:cubicBezTo>
                  <a:pt x="3575" y="838"/>
                  <a:pt x="3619" y="970"/>
                  <a:pt x="3628" y="1052"/>
                </a:cubicBezTo>
                <a:cubicBezTo>
                  <a:pt x="3650" y="1105"/>
                  <a:pt x="3672" y="1161"/>
                  <a:pt x="3697" y="1218"/>
                </a:cubicBezTo>
                <a:cubicBezTo>
                  <a:pt x="3700" y="1264"/>
                  <a:pt x="3703" y="1309"/>
                  <a:pt x="3709" y="1355"/>
                </a:cubicBezTo>
                <a:cubicBezTo>
                  <a:pt x="3731" y="1389"/>
                  <a:pt x="3788" y="1462"/>
                  <a:pt x="3727" y="1523"/>
                </a:cubicBezTo>
                <a:cubicBezTo>
                  <a:pt x="3586" y="1591"/>
                  <a:pt x="3596" y="1608"/>
                  <a:pt x="3509" y="1750"/>
                </a:cubicBezTo>
                <a:cubicBezTo>
                  <a:pt x="3473" y="1775"/>
                  <a:pt x="3438" y="1804"/>
                  <a:pt x="3403" y="1832"/>
                </a:cubicBezTo>
                <a:cubicBezTo>
                  <a:pt x="3399" y="1849"/>
                  <a:pt x="3399" y="1865"/>
                  <a:pt x="3399" y="1881"/>
                </a:cubicBezTo>
                <a:cubicBezTo>
                  <a:pt x="3431" y="1912"/>
                  <a:pt x="3466" y="1945"/>
                  <a:pt x="3501" y="1979"/>
                </a:cubicBezTo>
                <a:cubicBezTo>
                  <a:pt x="3501" y="2038"/>
                  <a:pt x="3418" y="2016"/>
                  <a:pt x="3402" y="2016"/>
                </a:cubicBezTo>
                <a:cubicBezTo>
                  <a:pt x="3367" y="1992"/>
                  <a:pt x="3332" y="1968"/>
                  <a:pt x="3297" y="1944"/>
                </a:cubicBezTo>
                <a:cubicBezTo>
                  <a:pt x="3242" y="1943"/>
                  <a:pt x="3137" y="1934"/>
                  <a:pt x="3124" y="1946"/>
                </a:cubicBezTo>
                <a:cubicBezTo>
                  <a:pt x="3123" y="2055"/>
                  <a:pt x="3110" y="2120"/>
                  <a:pt x="3231" y="2218"/>
                </a:cubicBezTo>
                <a:cubicBezTo>
                  <a:pt x="3228" y="2254"/>
                  <a:pt x="3227" y="2293"/>
                  <a:pt x="3227" y="2332"/>
                </a:cubicBezTo>
                <a:cubicBezTo>
                  <a:pt x="3243" y="2385"/>
                  <a:pt x="3259" y="2438"/>
                  <a:pt x="3274" y="2491"/>
                </a:cubicBezTo>
                <a:cubicBezTo>
                  <a:pt x="3274" y="2553"/>
                  <a:pt x="3220" y="2545"/>
                  <a:pt x="3168" y="2550"/>
                </a:cubicBezTo>
                <a:cubicBezTo>
                  <a:pt x="3117" y="2562"/>
                  <a:pt x="3108" y="2578"/>
                  <a:pt x="3075" y="2603"/>
                </a:cubicBezTo>
                <a:cubicBezTo>
                  <a:pt x="3063" y="2603"/>
                  <a:pt x="3050" y="2603"/>
                  <a:pt x="3040" y="2603"/>
                </a:cubicBezTo>
                <a:cubicBezTo>
                  <a:pt x="3034" y="2589"/>
                  <a:pt x="3028" y="2576"/>
                  <a:pt x="3021" y="2563"/>
                </a:cubicBezTo>
                <a:cubicBezTo>
                  <a:pt x="2993" y="2559"/>
                  <a:pt x="2964" y="2555"/>
                  <a:pt x="2935" y="2554"/>
                </a:cubicBezTo>
                <a:cubicBezTo>
                  <a:pt x="2935" y="2528"/>
                  <a:pt x="2913" y="2514"/>
                  <a:pt x="2897" y="2504"/>
                </a:cubicBezTo>
                <a:cubicBezTo>
                  <a:pt x="2878" y="2500"/>
                  <a:pt x="2859" y="2500"/>
                  <a:pt x="2840" y="2499"/>
                </a:cubicBezTo>
                <a:cubicBezTo>
                  <a:pt x="2833" y="2512"/>
                  <a:pt x="2785" y="2547"/>
                  <a:pt x="2769" y="2540"/>
                </a:cubicBezTo>
                <a:cubicBezTo>
                  <a:pt x="2763" y="2524"/>
                  <a:pt x="2756" y="2510"/>
                  <a:pt x="2750" y="2497"/>
                </a:cubicBezTo>
                <a:cubicBezTo>
                  <a:pt x="2718" y="2490"/>
                  <a:pt x="2690" y="2482"/>
                  <a:pt x="2661" y="2475"/>
                </a:cubicBezTo>
                <a:cubicBezTo>
                  <a:pt x="2616" y="2422"/>
                  <a:pt x="2575" y="2371"/>
                  <a:pt x="2534" y="2321"/>
                </a:cubicBezTo>
                <a:cubicBezTo>
                  <a:pt x="2528" y="2308"/>
                  <a:pt x="2521" y="2298"/>
                  <a:pt x="2518" y="2288"/>
                </a:cubicBezTo>
                <a:cubicBezTo>
                  <a:pt x="2519" y="2174"/>
                  <a:pt x="2462" y="2143"/>
                  <a:pt x="2414" y="2086"/>
                </a:cubicBezTo>
                <a:cubicBezTo>
                  <a:pt x="2341" y="2061"/>
                  <a:pt x="2251" y="2069"/>
                  <a:pt x="2197" y="2067"/>
                </a:cubicBezTo>
                <a:cubicBezTo>
                  <a:pt x="2091" y="2081"/>
                  <a:pt x="2126" y="2079"/>
                  <a:pt x="2116" y="2193"/>
                </a:cubicBezTo>
                <a:cubicBezTo>
                  <a:pt x="2138" y="2226"/>
                  <a:pt x="2164" y="2260"/>
                  <a:pt x="2189" y="2293"/>
                </a:cubicBezTo>
                <a:cubicBezTo>
                  <a:pt x="2189" y="2313"/>
                  <a:pt x="2189" y="2332"/>
                  <a:pt x="2189" y="2355"/>
                </a:cubicBezTo>
                <a:cubicBezTo>
                  <a:pt x="2156" y="2403"/>
                  <a:pt x="2060" y="2450"/>
                  <a:pt x="2114" y="2537"/>
                </a:cubicBezTo>
                <a:cubicBezTo>
                  <a:pt x="2114" y="2576"/>
                  <a:pt x="2037" y="2675"/>
                  <a:pt x="2008" y="2711"/>
                </a:cubicBezTo>
                <a:cubicBezTo>
                  <a:pt x="1991" y="2756"/>
                  <a:pt x="1953" y="2772"/>
                  <a:pt x="1918" y="2787"/>
                </a:cubicBezTo>
                <a:cubicBezTo>
                  <a:pt x="1905" y="2797"/>
                  <a:pt x="1895" y="2806"/>
                  <a:pt x="1886" y="2819"/>
                </a:cubicBezTo>
                <a:cubicBezTo>
                  <a:pt x="1828" y="2818"/>
                  <a:pt x="1828" y="2775"/>
                  <a:pt x="1825" y="2765"/>
                </a:cubicBezTo>
                <a:cubicBezTo>
                  <a:pt x="1784" y="2735"/>
                  <a:pt x="1733" y="2760"/>
                  <a:pt x="1717" y="2762"/>
                </a:cubicBezTo>
                <a:cubicBezTo>
                  <a:pt x="1694" y="2788"/>
                  <a:pt x="1691" y="2811"/>
                  <a:pt x="1665" y="282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4"/>
          <p:cNvSpPr/>
          <p:nvPr/>
        </p:nvSpPr>
        <p:spPr bwMode="auto">
          <a:xfrm>
            <a:off x="5340350" y="3003550"/>
            <a:ext cx="452438" cy="917575"/>
          </a:xfrm>
          <a:custGeom>
            <a:avLst/>
            <a:gdLst>
              <a:gd name="T0" fmla="*/ 99 w 1042"/>
              <a:gd name="T1" fmla="*/ 2109 h 2109"/>
              <a:gd name="T2" fmla="*/ 30 w 1042"/>
              <a:gd name="T3" fmla="*/ 1923 h 2109"/>
              <a:gd name="T4" fmla="*/ 59 w 1042"/>
              <a:gd name="T5" fmla="*/ 1833 h 2109"/>
              <a:gd name="T6" fmla="*/ 53 w 1042"/>
              <a:gd name="T7" fmla="*/ 1721 h 2109"/>
              <a:gd name="T8" fmla="*/ 0 w 1042"/>
              <a:gd name="T9" fmla="*/ 1582 h 2109"/>
              <a:gd name="T10" fmla="*/ 1 w 1042"/>
              <a:gd name="T11" fmla="*/ 1350 h 2109"/>
              <a:gd name="T12" fmla="*/ 95 w 1042"/>
              <a:gd name="T13" fmla="*/ 1182 h 2109"/>
              <a:gd name="T14" fmla="*/ 98 w 1042"/>
              <a:gd name="T15" fmla="*/ 1097 h 2109"/>
              <a:gd name="T16" fmla="*/ 139 w 1042"/>
              <a:gd name="T17" fmla="*/ 754 h 2109"/>
              <a:gd name="T18" fmla="*/ 165 w 1042"/>
              <a:gd name="T19" fmla="*/ 578 h 2109"/>
              <a:gd name="T20" fmla="*/ 201 w 1042"/>
              <a:gd name="T21" fmla="*/ 510 h 2109"/>
              <a:gd name="T22" fmla="*/ 342 w 1042"/>
              <a:gd name="T23" fmla="*/ 330 h 2109"/>
              <a:gd name="T24" fmla="*/ 471 w 1042"/>
              <a:gd name="T25" fmla="*/ 170 h 2109"/>
              <a:gd name="T26" fmla="*/ 529 w 1042"/>
              <a:gd name="T27" fmla="*/ 115 h 2109"/>
              <a:gd name="T28" fmla="*/ 737 w 1042"/>
              <a:gd name="T29" fmla="*/ 98 h 2109"/>
              <a:gd name="T30" fmla="*/ 868 w 1042"/>
              <a:gd name="T31" fmla="*/ 32 h 2109"/>
              <a:gd name="T32" fmla="*/ 891 w 1042"/>
              <a:gd name="T33" fmla="*/ 0 h 2109"/>
              <a:gd name="T34" fmla="*/ 948 w 1042"/>
              <a:gd name="T35" fmla="*/ 41 h 2109"/>
              <a:gd name="T36" fmla="*/ 854 w 1042"/>
              <a:gd name="T37" fmla="*/ 189 h 2109"/>
              <a:gd name="T38" fmla="*/ 1042 w 1042"/>
              <a:gd name="T39" fmla="*/ 387 h 2109"/>
              <a:gd name="T40" fmla="*/ 1041 w 1042"/>
              <a:gd name="T41" fmla="*/ 446 h 2109"/>
              <a:gd name="T42" fmla="*/ 887 w 1042"/>
              <a:gd name="T43" fmla="*/ 576 h 2109"/>
              <a:gd name="T44" fmla="*/ 838 w 1042"/>
              <a:gd name="T45" fmla="*/ 798 h 2109"/>
              <a:gd name="T46" fmla="*/ 918 w 1042"/>
              <a:gd name="T47" fmla="*/ 865 h 2109"/>
              <a:gd name="T48" fmla="*/ 999 w 1042"/>
              <a:gd name="T49" fmla="*/ 1077 h 2109"/>
              <a:gd name="T50" fmla="*/ 967 w 1042"/>
              <a:gd name="T51" fmla="*/ 1201 h 2109"/>
              <a:gd name="T52" fmla="*/ 841 w 1042"/>
              <a:gd name="T53" fmla="*/ 1358 h 2109"/>
              <a:gd name="T54" fmla="*/ 838 w 1042"/>
              <a:gd name="T55" fmla="*/ 1397 h 2109"/>
              <a:gd name="T56" fmla="*/ 911 w 1042"/>
              <a:gd name="T57" fmla="*/ 1477 h 2109"/>
              <a:gd name="T58" fmla="*/ 903 w 1042"/>
              <a:gd name="T59" fmla="*/ 1693 h 2109"/>
              <a:gd name="T60" fmla="*/ 717 w 1042"/>
              <a:gd name="T61" fmla="*/ 1872 h 2109"/>
              <a:gd name="T62" fmla="*/ 496 w 1042"/>
              <a:gd name="T63" fmla="*/ 1922 h 2109"/>
              <a:gd name="T64" fmla="*/ 281 w 1042"/>
              <a:gd name="T65" fmla="*/ 2005 h 2109"/>
              <a:gd name="T66" fmla="*/ 198 w 1042"/>
              <a:gd name="T67" fmla="*/ 2052 h 2109"/>
              <a:gd name="T68" fmla="*/ 99 w 1042"/>
              <a:gd name="T69" fmla="*/ 2109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2" h="2109">
                <a:moveTo>
                  <a:pt x="99" y="2109"/>
                </a:moveTo>
                <a:cubicBezTo>
                  <a:pt x="10" y="2051"/>
                  <a:pt x="29" y="1979"/>
                  <a:pt x="30" y="1923"/>
                </a:cubicBezTo>
                <a:cubicBezTo>
                  <a:pt x="39" y="1891"/>
                  <a:pt x="49" y="1862"/>
                  <a:pt x="59" y="1833"/>
                </a:cubicBezTo>
                <a:cubicBezTo>
                  <a:pt x="56" y="1793"/>
                  <a:pt x="53" y="1757"/>
                  <a:pt x="53" y="1721"/>
                </a:cubicBezTo>
                <a:cubicBezTo>
                  <a:pt x="34" y="1675"/>
                  <a:pt x="15" y="1628"/>
                  <a:pt x="0" y="1582"/>
                </a:cubicBezTo>
                <a:cubicBezTo>
                  <a:pt x="0" y="1504"/>
                  <a:pt x="0" y="1425"/>
                  <a:pt x="1" y="1350"/>
                </a:cubicBezTo>
                <a:cubicBezTo>
                  <a:pt x="43" y="1289"/>
                  <a:pt x="62" y="1237"/>
                  <a:pt x="95" y="1182"/>
                </a:cubicBezTo>
                <a:cubicBezTo>
                  <a:pt x="95" y="1152"/>
                  <a:pt x="95" y="1123"/>
                  <a:pt x="98" y="1097"/>
                </a:cubicBezTo>
                <a:cubicBezTo>
                  <a:pt x="80" y="955"/>
                  <a:pt x="23" y="830"/>
                  <a:pt x="139" y="754"/>
                </a:cubicBezTo>
                <a:cubicBezTo>
                  <a:pt x="161" y="679"/>
                  <a:pt x="162" y="633"/>
                  <a:pt x="165" y="578"/>
                </a:cubicBezTo>
                <a:cubicBezTo>
                  <a:pt x="175" y="555"/>
                  <a:pt x="188" y="533"/>
                  <a:pt x="201" y="510"/>
                </a:cubicBezTo>
                <a:cubicBezTo>
                  <a:pt x="217" y="415"/>
                  <a:pt x="272" y="377"/>
                  <a:pt x="342" y="330"/>
                </a:cubicBezTo>
                <a:cubicBezTo>
                  <a:pt x="378" y="279"/>
                  <a:pt x="417" y="194"/>
                  <a:pt x="471" y="170"/>
                </a:cubicBezTo>
                <a:cubicBezTo>
                  <a:pt x="490" y="150"/>
                  <a:pt x="510" y="131"/>
                  <a:pt x="529" y="115"/>
                </a:cubicBezTo>
                <a:cubicBezTo>
                  <a:pt x="564" y="116"/>
                  <a:pt x="692" y="142"/>
                  <a:pt x="737" y="98"/>
                </a:cubicBezTo>
                <a:cubicBezTo>
                  <a:pt x="778" y="89"/>
                  <a:pt x="823" y="77"/>
                  <a:pt x="868" y="32"/>
                </a:cubicBezTo>
                <a:cubicBezTo>
                  <a:pt x="875" y="19"/>
                  <a:pt x="881" y="10"/>
                  <a:pt x="891" y="0"/>
                </a:cubicBezTo>
                <a:cubicBezTo>
                  <a:pt x="910" y="14"/>
                  <a:pt x="929" y="27"/>
                  <a:pt x="948" y="41"/>
                </a:cubicBezTo>
                <a:cubicBezTo>
                  <a:pt x="948" y="90"/>
                  <a:pt x="833" y="117"/>
                  <a:pt x="854" y="189"/>
                </a:cubicBezTo>
                <a:cubicBezTo>
                  <a:pt x="934" y="211"/>
                  <a:pt x="972" y="284"/>
                  <a:pt x="1042" y="387"/>
                </a:cubicBezTo>
                <a:cubicBezTo>
                  <a:pt x="1042" y="407"/>
                  <a:pt x="1042" y="426"/>
                  <a:pt x="1041" y="446"/>
                </a:cubicBezTo>
                <a:cubicBezTo>
                  <a:pt x="993" y="533"/>
                  <a:pt x="961" y="529"/>
                  <a:pt x="887" y="576"/>
                </a:cubicBezTo>
                <a:cubicBezTo>
                  <a:pt x="855" y="638"/>
                  <a:pt x="787" y="718"/>
                  <a:pt x="838" y="798"/>
                </a:cubicBezTo>
                <a:cubicBezTo>
                  <a:pt x="864" y="818"/>
                  <a:pt x="889" y="842"/>
                  <a:pt x="918" y="865"/>
                </a:cubicBezTo>
                <a:cubicBezTo>
                  <a:pt x="940" y="915"/>
                  <a:pt x="1000" y="959"/>
                  <a:pt x="999" y="1077"/>
                </a:cubicBezTo>
                <a:cubicBezTo>
                  <a:pt x="986" y="1116"/>
                  <a:pt x="977" y="1158"/>
                  <a:pt x="967" y="1201"/>
                </a:cubicBezTo>
                <a:cubicBezTo>
                  <a:pt x="944" y="1243"/>
                  <a:pt x="880" y="1329"/>
                  <a:pt x="841" y="1358"/>
                </a:cubicBezTo>
                <a:cubicBezTo>
                  <a:pt x="838" y="1371"/>
                  <a:pt x="838" y="1384"/>
                  <a:pt x="838" y="1397"/>
                </a:cubicBezTo>
                <a:cubicBezTo>
                  <a:pt x="860" y="1424"/>
                  <a:pt x="885" y="1451"/>
                  <a:pt x="911" y="1477"/>
                </a:cubicBezTo>
                <a:cubicBezTo>
                  <a:pt x="926" y="1527"/>
                  <a:pt x="926" y="1619"/>
                  <a:pt x="903" y="1693"/>
                </a:cubicBezTo>
                <a:cubicBezTo>
                  <a:pt x="848" y="1761"/>
                  <a:pt x="787" y="1818"/>
                  <a:pt x="717" y="1872"/>
                </a:cubicBezTo>
                <a:cubicBezTo>
                  <a:pt x="643" y="1887"/>
                  <a:pt x="570" y="1904"/>
                  <a:pt x="496" y="1922"/>
                </a:cubicBezTo>
                <a:cubicBezTo>
                  <a:pt x="419" y="1982"/>
                  <a:pt x="361" y="1988"/>
                  <a:pt x="281" y="2005"/>
                </a:cubicBezTo>
                <a:cubicBezTo>
                  <a:pt x="253" y="2021"/>
                  <a:pt x="224" y="2036"/>
                  <a:pt x="198" y="2052"/>
                </a:cubicBezTo>
                <a:cubicBezTo>
                  <a:pt x="160" y="2091"/>
                  <a:pt x="124" y="2103"/>
                  <a:pt x="99" y="2109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5"/>
          <p:cNvSpPr/>
          <p:nvPr/>
        </p:nvSpPr>
        <p:spPr bwMode="auto">
          <a:xfrm>
            <a:off x="5929313" y="3344863"/>
            <a:ext cx="847725" cy="576262"/>
          </a:xfrm>
          <a:custGeom>
            <a:avLst/>
            <a:gdLst>
              <a:gd name="T0" fmla="*/ 213 w 1952"/>
              <a:gd name="T1" fmla="*/ 1322 h 1326"/>
              <a:gd name="T2" fmla="*/ 131 w 1952"/>
              <a:gd name="T3" fmla="*/ 1261 h 1326"/>
              <a:gd name="T4" fmla="*/ 0 w 1952"/>
              <a:gd name="T5" fmla="*/ 1143 h 1326"/>
              <a:gd name="T6" fmla="*/ 30 w 1952"/>
              <a:gd name="T7" fmla="*/ 1079 h 1326"/>
              <a:gd name="T8" fmla="*/ 120 w 1952"/>
              <a:gd name="T9" fmla="*/ 989 h 1326"/>
              <a:gd name="T10" fmla="*/ 120 w 1952"/>
              <a:gd name="T11" fmla="*/ 885 h 1326"/>
              <a:gd name="T12" fmla="*/ 42 w 1952"/>
              <a:gd name="T13" fmla="*/ 630 h 1326"/>
              <a:gd name="T14" fmla="*/ 65 w 1952"/>
              <a:gd name="T15" fmla="*/ 523 h 1326"/>
              <a:gd name="T16" fmla="*/ 213 w 1952"/>
              <a:gd name="T17" fmla="*/ 356 h 1326"/>
              <a:gd name="T18" fmla="*/ 463 w 1952"/>
              <a:gd name="T19" fmla="*/ 156 h 1326"/>
              <a:gd name="T20" fmla="*/ 621 w 1952"/>
              <a:gd name="T21" fmla="*/ 0 h 1326"/>
              <a:gd name="T22" fmla="*/ 649 w 1952"/>
              <a:gd name="T23" fmla="*/ 115 h 1326"/>
              <a:gd name="T24" fmla="*/ 725 w 1952"/>
              <a:gd name="T25" fmla="*/ 117 h 1326"/>
              <a:gd name="T26" fmla="*/ 764 w 1952"/>
              <a:gd name="T27" fmla="*/ 53 h 1326"/>
              <a:gd name="T28" fmla="*/ 902 w 1952"/>
              <a:gd name="T29" fmla="*/ 40 h 1326"/>
              <a:gd name="T30" fmla="*/ 946 w 1952"/>
              <a:gd name="T31" fmla="*/ 116 h 1326"/>
              <a:gd name="T32" fmla="*/ 942 w 1952"/>
              <a:gd name="T33" fmla="*/ 254 h 1326"/>
              <a:gd name="T34" fmla="*/ 1174 w 1952"/>
              <a:gd name="T35" fmla="*/ 354 h 1326"/>
              <a:gd name="T36" fmla="*/ 1297 w 1952"/>
              <a:gd name="T37" fmla="*/ 161 h 1326"/>
              <a:gd name="T38" fmla="*/ 1348 w 1952"/>
              <a:gd name="T39" fmla="*/ 107 h 1326"/>
              <a:gd name="T40" fmla="*/ 1505 w 1952"/>
              <a:gd name="T41" fmla="*/ 71 h 1326"/>
              <a:gd name="T42" fmla="*/ 1636 w 1952"/>
              <a:gd name="T43" fmla="*/ 130 h 1326"/>
              <a:gd name="T44" fmla="*/ 1930 w 1952"/>
              <a:gd name="T45" fmla="*/ 131 h 1326"/>
              <a:gd name="T46" fmla="*/ 1952 w 1952"/>
              <a:gd name="T47" fmla="*/ 145 h 1326"/>
              <a:gd name="T48" fmla="*/ 1939 w 1952"/>
              <a:gd name="T49" fmla="*/ 171 h 1326"/>
              <a:gd name="T50" fmla="*/ 1929 w 1952"/>
              <a:gd name="T51" fmla="*/ 269 h 1326"/>
              <a:gd name="T52" fmla="*/ 1824 w 1952"/>
              <a:gd name="T53" fmla="*/ 276 h 1326"/>
              <a:gd name="T54" fmla="*/ 1528 w 1952"/>
              <a:gd name="T55" fmla="*/ 521 h 1326"/>
              <a:gd name="T56" fmla="*/ 1461 w 1952"/>
              <a:gd name="T57" fmla="*/ 548 h 1326"/>
              <a:gd name="T58" fmla="*/ 1362 w 1952"/>
              <a:gd name="T59" fmla="*/ 601 h 1326"/>
              <a:gd name="T60" fmla="*/ 1345 w 1952"/>
              <a:gd name="T61" fmla="*/ 621 h 1326"/>
              <a:gd name="T62" fmla="*/ 1335 w 1952"/>
              <a:gd name="T63" fmla="*/ 729 h 1326"/>
              <a:gd name="T64" fmla="*/ 1223 w 1952"/>
              <a:gd name="T65" fmla="*/ 873 h 1326"/>
              <a:gd name="T66" fmla="*/ 1190 w 1952"/>
              <a:gd name="T67" fmla="*/ 1020 h 1326"/>
              <a:gd name="T68" fmla="*/ 1039 w 1952"/>
              <a:gd name="T69" fmla="*/ 1107 h 1326"/>
              <a:gd name="T70" fmla="*/ 958 w 1952"/>
              <a:gd name="T71" fmla="*/ 1266 h 1326"/>
              <a:gd name="T72" fmla="*/ 955 w 1952"/>
              <a:gd name="T73" fmla="*/ 1253 h 1326"/>
              <a:gd name="T74" fmla="*/ 923 w 1952"/>
              <a:gd name="T75" fmla="*/ 1226 h 1326"/>
              <a:gd name="T76" fmla="*/ 872 w 1952"/>
              <a:gd name="T77" fmla="*/ 1221 h 1326"/>
              <a:gd name="T78" fmla="*/ 798 w 1952"/>
              <a:gd name="T79" fmla="*/ 1311 h 1326"/>
              <a:gd name="T80" fmla="*/ 651 w 1952"/>
              <a:gd name="T81" fmla="*/ 1294 h 1326"/>
              <a:gd name="T82" fmla="*/ 636 w 1952"/>
              <a:gd name="T83" fmla="*/ 1254 h 1326"/>
              <a:gd name="T84" fmla="*/ 512 w 1952"/>
              <a:gd name="T85" fmla="*/ 1127 h 1326"/>
              <a:gd name="T86" fmla="*/ 435 w 1952"/>
              <a:gd name="T87" fmla="*/ 1122 h 1326"/>
              <a:gd name="T88" fmla="*/ 415 w 1952"/>
              <a:gd name="T89" fmla="*/ 1252 h 1326"/>
              <a:gd name="T90" fmla="*/ 332 w 1952"/>
              <a:gd name="T91" fmla="*/ 1293 h 1326"/>
              <a:gd name="T92" fmla="*/ 213 w 1952"/>
              <a:gd name="T93" fmla="*/ 132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2" h="1326">
                <a:moveTo>
                  <a:pt x="213" y="1322"/>
                </a:moveTo>
                <a:cubicBezTo>
                  <a:pt x="185" y="1302"/>
                  <a:pt x="156" y="1282"/>
                  <a:pt x="131" y="1261"/>
                </a:cubicBezTo>
                <a:cubicBezTo>
                  <a:pt x="86" y="1221"/>
                  <a:pt x="42" y="1181"/>
                  <a:pt x="0" y="1143"/>
                </a:cubicBezTo>
                <a:cubicBezTo>
                  <a:pt x="10" y="1121"/>
                  <a:pt x="20" y="1098"/>
                  <a:pt x="30" y="1079"/>
                </a:cubicBezTo>
                <a:cubicBezTo>
                  <a:pt x="62" y="1053"/>
                  <a:pt x="100" y="1022"/>
                  <a:pt x="120" y="989"/>
                </a:cubicBezTo>
                <a:cubicBezTo>
                  <a:pt x="120" y="953"/>
                  <a:pt x="120" y="917"/>
                  <a:pt x="120" y="885"/>
                </a:cubicBezTo>
                <a:cubicBezTo>
                  <a:pt x="111" y="829"/>
                  <a:pt x="61" y="651"/>
                  <a:pt x="42" y="630"/>
                </a:cubicBezTo>
                <a:cubicBezTo>
                  <a:pt x="42" y="565"/>
                  <a:pt x="33" y="555"/>
                  <a:pt x="65" y="523"/>
                </a:cubicBezTo>
                <a:cubicBezTo>
                  <a:pt x="100" y="449"/>
                  <a:pt x="155" y="411"/>
                  <a:pt x="213" y="356"/>
                </a:cubicBezTo>
                <a:cubicBezTo>
                  <a:pt x="268" y="246"/>
                  <a:pt x="361" y="219"/>
                  <a:pt x="463" y="156"/>
                </a:cubicBezTo>
                <a:cubicBezTo>
                  <a:pt x="515" y="102"/>
                  <a:pt x="566" y="51"/>
                  <a:pt x="621" y="0"/>
                </a:cubicBezTo>
                <a:cubicBezTo>
                  <a:pt x="630" y="36"/>
                  <a:pt x="639" y="76"/>
                  <a:pt x="649" y="115"/>
                </a:cubicBezTo>
                <a:cubicBezTo>
                  <a:pt x="674" y="116"/>
                  <a:pt x="700" y="117"/>
                  <a:pt x="725" y="117"/>
                </a:cubicBezTo>
                <a:cubicBezTo>
                  <a:pt x="738" y="95"/>
                  <a:pt x="751" y="72"/>
                  <a:pt x="764" y="53"/>
                </a:cubicBezTo>
                <a:cubicBezTo>
                  <a:pt x="790" y="53"/>
                  <a:pt x="857" y="62"/>
                  <a:pt x="902" y="40"/>
                </a:cubicBezTo>
                <a:cubicBezTo>
                  <a:pt x="901" y="53"/>
                  <a:pt x="920" y="83"/>
                  <a:pt x="946" y="116"/>
                </a:cubicBezTo>
                <a:cubicBezTo>
                  <a:pt x="942" y="162"/>
                  <a:pt x="942" y="208"/>
                  <a:pt x="942" y="254"/>
                </a:cubicBezTo>
                <a:cubicBezTo>
                  <a:pt x="986" y="301"/>
                  <a:pt x="1075" y="352"/>
                  <a:pt x="1174" y="354"/>
                </a:cubicBezTo>
                <a:cubicBezTo>
                  <a:pt x="1213" y="290"/>
                  <a:pt x="1255" y="226"/>
                  <a:pt x="1297" y="161"/>
                </a:cubicBezTo>
                <a:cubicBezTo>
                  <a:pt x="1313" y="142"/>
                  <a:pt x="1329" y="123"/>
                  <a:pt x="1348" y="107"/>
                </a:cubicBezTo>
                <a:cubicBezTo>
                  <a:pt x="1387" y="81"/>
                  <a:pt x="1435" y="60"/>
                  <a:pt x="1505" y="71"/>
                </a:cubicBezTo>
                <a:cubicBezTo>
                  <a:pt x="1547" y="89"/>
                  <a:pt x="1591" y="110"/>
                  <a:pt x="1636" y="130"/>
                </a:cubicBezTo>
                <a:cubicBezTo>
                  <a:pt x="1732" y="129"/>
                  <a:pt x="1831" y="129"/>
                  <a:pt x="1930" y="131"/>
                </a:cubicBezTo>
                <a:cubicBezTo>
                  <a:pt x="1936" y="135"/>
                  <a:pt x="1943" y="138"/>
                  <a:pt x="1952" y="145"/>
                </a:cubicBezTo>
                <a:cubicBezTo>
                  <a:pt x="1946" y="151"/>
                  <a:pt x="1942" y="161"/>
                  <a:pt x="1939" y="171"/>
                </a:cubicBezTo>
                <a:cubicBezTo>
                  <a:pt x="1936" y="203"/>
                  <a:pt x="1932" y="236"/>
                  <a:pt x="1929" y="269"/>
                </a:cubicBezTo>
                <a:cubicBezTo>
                  <a:pt x="1894" y="271"/>
                  <a:pt x="1859" y="273"/>
                  <a:pt x="1824" y="276"/>
                </a:cubicBezTo>
                <a:cubicBezTo>
                  <a:pt x="1721" y="339"/>
                  <a:pt x="1554" y="407"/>
                  <a:pt x="1528" y="521"/>
                </a:cubicBezTo>
                <a:cubicBezTo>
                  <a:pt x="1506" y="530"/>
                  <a:pt x="1483" y="539"/>
                  <a:pt x="1461" y="548"/>
                </a:cubicBezTo>
                <a:cubicBezTo>
                  <a:pt x="1435" y="587"/>
                  <a:pt x="1394" y="592"/>
                  <a:pt x="1362" y="601"/>
                </a:cubicBezTo>
                <a:cubicBezTo>
                  <a:pt x="1355" y="608"/>
                  <a:pt x="1349" y="614"/>
                  <a:pt x="1345" y="621"/>
                </a:cubicBezTo>
                <a:cubicBezTo>
                  <a:pt x="1342" y="657"/>
                  <a:pt x="1339" y="693"/>
                  <a:pt x="1335" y="729"/>
                </a:cubicBezTo>
                <a:cubicBezTo>
                  <a:pt x="1306" y="777"/>
                  <a:pt x="1245" y="828"/>
                  <a:pt x="1223" y="873"/>
                </a:cubicBezTo>
                <a:cubicBezTo>
                  <a:pt x="1219" y="912"/>
                  <a:pt x="1222" y="975"/>
                  <a:pt x="1190" y="1020"/>
                </a:cubicBezTo>
                <a:cubicBezTo>
                  <a:pt x="1110" y="1018"/>
                  <a:pt x="1078" y="1059"/>
                  <a:pt x="1039" y="1107"/>
                </a:cubicBezTo>
                <a:cubicBezTo>
                  <a:pt x="1032" y="1163"/>
                  <a:pt x="1016" y="1228"/>
                  <a:pt x="958" y="1266"/>
                </a:cubicBezTo>
                <a:cubicBezTo>
                  <a:pt x="955" y="1259"/>
                  <a:pt x="955" y="1256"/>
                  <a:pt x="955" y="1253"/>
                </a:cubicBezTo>
                <a:cubicBezTo>
                  <a:pt x="942" y="1243"/>
                  <a:pt x="933" y="1232"/>
                  <a:pt x="923" y="1226"/>
                </a:cubicBezTo>
                <a:cubicBezTo>
                  <a:pt x="904" y="1222"/>
                  <a:pt x="888" y="1222"/>
                  <a:pt x="872" y="1221"/>
                </a:cubicBezTo>
                <a:cubicBezTo>
                  <a:pt x="846" y="1250"/>
                  <a:pt x="821" y="1279"/>
                  <a:pt x="798" y="1311"/>
                </a:cubicBezTo>
                <a:cubicBezTo>
                  <a:pt x="750" y="1326"/>
                  <a:pt x="674" y="1308"/>
                  <a:pt x="651" y="1294"/>
                </a:cubicBezTo>
                <a:cubicBezTo>
                  <a:pt x="645" y="1281"/>
                  <a:pt x="639" y="1268"/>
                  <a:pt x="636" y="1254"/>
                </a:cubicBezTo>
                <a:cubicBezTo>
                  <a:pt x="594" y="1211"/>
                  <a:pt x="553" y="1167"/>
                  <a:pt x="512" y="1127"/>
                </a:cubicBezTo>
                <a:cubicBezTo>
                  <a:pt x="486" y="1123"/>
                  <a:pt x="461" y="1122"/>
                  <a:pt x="435" y="1122"/>
                </a:cubicBezTo>
                <a:cubicBezTo>
                  <a:pt x="419" y="1154"/>
                  <a:pt x="419" y="1193"/>
                  <a:pt x="415" y="1252"/>
                </a:cubicBezTo>
                <a:cubicBezTo>
                  <a:pt x="374" y="1251"/>
                  <a:pt x="341" y="1280"/>
                  <a:pt x="332" y="1293"/>
                </a:cubicBezTo>
                <a:cubicBezTo>
                  <a:pt x="278" y="1291"/>
                  <a:pt x="236" y="1320"/>
                  <a:pt x="213" y="1322"/>
                </a:cubicBezTo>
                <a:close/>
              </a:path>
            </a:pathLst>
          </a:custGeom>
          <a:solidFill>
            <a:schemeClr val="accent3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6"/>
          <p:cNvSpPr/>
          <p:nvPr/>
        </p:nvSpPr>
        <p:spPr bwMode="auto">
          <a:xfrm>
            <a:off x="4616450" y="3209925"/>
            <a:ext cx="365125" cy="609600"/>
          </a:xfrm>
          <a:custGeom>
            <a:avLst/>
            <a:gdLst>
              <a:gd name="T0" fmla="*/ 319 w 840"/>
              <a:gd name="T1" fmla="*/ 1263 h 1400"/>
              <a:gd name="T2" fmla="*/ 294 w 840"/>
              <a:gd name="T3" fmla="*/ 1158 h 1400"/>
              <a:gd name="T4" fmla="*/ 257 w 840"/>
              <a:gd name="T5" fmla="*/ 892 h 1400"/>
              <a:gd name="T6" fmla="*/ 79 w 840"/>
              <a:gd name="T7" fmla="*/ 681 h 1400"/>
              <a:gd name="T8" fmla="*/ 0 w 840"/>
              <a:gd name="T9" fmla="*/ 636 h 1400"/>
              <a:gd name="T10" fmla="*/ 205 w 840"/>
              <a:gd name="T11" fmla="*/ 579 h 1400"/>
              <a:gd name="T12" fmla="*/ 339 w 840"/>
              <a:gd name="T13" fmla="*/ 520 h 1400"/>
              <a:gd name="T14" fmla="*/ 394 w 840"/>
              <a:gd name="T15" fmla="*/ 453 h 1400"/>
              <a:gd name="T16" fmla="*/ 388 w 840"/>
              <a:gd name="T17" fmla="*/ 328 h 1400"/>
              <a:gd name="T18" fmla="*/ 482 w 840"/>
              <a:gd name="T19" fmla="*/ 157 h 1400"/>
              <a:gd name="T20" fmla="*/ 498 w 840"/>
              <a:gd name="T21" fmla="*/ 63 h 1400"/>
              <a:gd name="T22" fmla="*/ 674 w 840"/>
              <a:gd name="T23" fmla="*/ 51 h 1400"/>
              <a:gd name="T24" fmla="*/ 690 w 840"/>
              <a:gd name="T25" fmla="*/ 104 h 1400"/>
              <a:gd name="T26" fmla="*/ 644 w 840"/>
              <a:gd name="T27" fmla="*/ 214 h 1400"/>
              <a:gd name="T28" fmla="*/ 592 w 840"/>
              <a:gd name="T29" fmla="*/ 442 h 1400"/>
              <a:gd name="T30" fmla="*/ 707 w 840"/>
              <a:gd name="T31" fmla="*/ 461 h 1400"/>
              <a:gd name="T32" fmla="*/ 840 w 840"/>
              <a:gd name="T33" fmla="*/ 566 h 1400"/>
              <a:gd name="T34" fmla="*/ 782 w 840"/>
              <a:gd name="T35" fmla="*/ 649 h 1400"/>
              <a:gd name="T36" fmla="*/ 696 w 840"/>
              <a:gd name="T37" fmla="*/ 739 h 1400"/>
              <a:gd name="T38" fmla="*/ 602 w 840"/>
              <a:gd name="T39" fmla="*/ 871 h 1400"/>
              <a:gd name="T40" fmla="*/ 540 w 840"/>
              <a:gd name="T41" fmla="*/ 1063 h 1400"/>
              <a:gd name="T42" fmla="*/ 585 w 840"/>
              <a:gd name="T43" fmla="*/ 1106 h 1400"/>
              <a:gd name="T44" fmla="*/ 674 w 840"/>
              <a:gd name="T45" fmla="*/ 1220 h 1400"/>
              <a:gd name="T46" fmla="*/ 654 w 840"/>
              <a:gd name="T47" fmla="*/ 1262 h 1400"/>
              <a:gd name="T48" fmla="*/ 555 w 840"/>
              <a:gd name="T49" fmla="*/ 1295 h 1400"/>
              <a:gd name="T50" fmla="*/ 319 w 840"/>
              <a:gd name="T51" fmla="*/ 1263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0" h="1400">
                <a:moveTo>
                  <a:pt x="319" y="1263"/>
                </a:moveTo>
                <a:cubicBezTo>
                  <a:pt x="309" y="1227"/>
                  <a:pt x="300" y="1191"/>
                  <a:pt x="294" y="1158"/>
                </a:cubicBezTo>
                <a:cubicBezTo>
                  <a:pt x="288" y="1050"/>
                  <a:pt x="266" y="961"/>
                  <a:pt x="257" y="892"/>
                </a:cubicBezTo>
                <a:cubicBezTo>
                  <a:pt x="194" y="795"/>
                  <a:pt x="111" y="734"/>
                  <a:pt x="79" y="681"/>
                </a:cubicBezTo>
                <a:cubicBezTo>
                  <a:pt x="51" y="664"/>
                  <a:pt x="25" y="650"/>
                  <a:pt x="0" y="636"/>
                </a:cubicBezTo>
                <a:cubicBezTo>
                  <a:pt x="16" y="604"/>
                  <a:pt x="147" y="588"/>
                  <a:pt x="205" y="579"/>
                </a:cubicBezTo>
                <a:cubicBezTo>
                  <a:pt x="259" y="535"/>
                  <a:pt x="243" y="528"/>
                  <a:pt x="339" y="520"/>
                </a:cubicBezTo>
                <a:cubicBezTo>
                  <a:pt x="355" y="498"/>
                  <a:pt x="375" y="475"/>
                  <a:pt x="394" y="453"/>
                </a:cubicBezTo>
                <a:cubicBezTo>
                  <a:pt x="391" y="410"/>
                  <a:pt x="388" y="368"/>
                  <a:pt x="388" y="328"/>
                </a:cubicBezTo>
                <a:cubicBezTo>
                  <a:pt x="417" y="270"/>
                  <a:pt x="450" y="212"/>
                  <a:pt x="482" y="157"/>
                </a:cubicBezTo>
                <a:cubicBezTo>
                  <a:pt x="485" y="125"/>
                  <a:pt x="492" y="92"/>
                  <a:pt x="498" y="63"/>
                </a:cubicBezTo>
                <a:cubicBezTo>
                  <a:pt x="556" y="64"/>
                  <a:pt x="604" y="0"/>
                  <a:pt x="674" y="51"/>
                </a:cubicBezTo>
                <a:cubicBezTo>
                  <a:pt x="677" y="67"/>
                  <a:pt x="684" y="84"/>
                  <a:pt x="690" y="104"/>
                </a:cubicBezTo>
                <a:cubicBezTo>
                  <a:pt x="674" y="139"/>
                  <a:pt x="657" y="175"/>
                  <a:pt x="644" y="214"/>
                </a:cubicBezTo>
                <a:cubicBezTo>
                  <a:pt x="580" y="287"/>
                  <a:pt x="577" y="317"/>
                  <a:pt x="592" y="442"/>
                </a:cubicBezTo>
                <a:cubicBezTo>
                  <a:pt x="630" y="446"/>
                  <a:pt x="669" y="453"/>
                  <a:pt x="707" y="461"/>
                </a:cubicBezTo>
                <a:cubicBezTo>
                  <a:pt x="729" y="488"/>
                  <a:pt x="767" y="544"/>
                  <a:pt x="840" y="566"/>
                </a:cubicBezTo>
                <a:cubicBezTo>
                  <a:pt x="834" y="592"/>
                  <a:pt x="811" y="627"/>
                  <a:pt x="782" y="649"/>
                </a:cubicBezTo>
                <a:cubicBezTo>
                  <a:pt x="766" y="685"/>
                  <a:pt x="725" y="714"/>
                  <a:pt x="696" y="739"/>
                </a:cubicBezTo>
                <a:cubicBezTo>
                  <a:pt x="558" y="736"/>
                  <a:pt x="635" y="767"/>
                  <a:pt x="602" y="871"/>
                </a:cubicBezTo>
                <a:cubicBezTo>
                  <a:pt x="547" y="951"/>
                  <a:pt x="541" y="938"/>
                  <a:pt x="540" y="1063"/>
                </a:cubicBezTo>
                <a:cubicBezTo>
                  <a:pt x="553" y="1076"/>
                  <a:pt x="569" y="1089"/>
                  <a:pt x="585" y="1106"/>
                </a:cubicBezTo>
                <a:cubicBezTo>
                  <a:pt x="610" y="1110"/>
                  <a:pt x="690" y="1132"/>
                  <a:pt x="674" y="1220"/>
                </a:cubicBezTo>
                <a:cubicBezTo>
                  <a:pt x="667" y="1233"/>
                  <a:pt x="661" y="1246"/>
                  <a:pt x="654" y="1262"/>
                </a:cubicBezTo>
                <a:cubicBezTo>
                  <a:pt x="613" y="1271"/>
                  <a:pt x="581" y="1280"/>
                  <a:pt x="555" y="1295"/>
                </a:cubicBezTo>
                <a:cubicBezTo>
                  <a:pt x="423" y="1400"/>
                  <a:pt x="476" y="1394"/>
                  <a:pt x="319" y="126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27"/>
          <p:cNvSpPr/>
          <p:nvPr/>
        </p:nvSpPr>
        <p:spPr bwMode="auto">
          <a:xfrm>
            <a:off x="5705475" y="2632075"/>
            <a:ext cx="706438" cy="1058863"/>
          </a:xfrm>
          <a:custGeom>
            <a:avLst/>
            <a:gdLst>
              <a:gd name="T0" fmla="*/ 533 w 1625"/>
              <a:gd name="T1" fmla="*/ 2387 h 2434"/>
              <a:gd name="T2" fmla="*/ 121 w 1625"/>
              <a:gd name="T3" fmla="*/ 2334 h 2434"/>
              <a:gd name="T4" fmla="*/ 148 w 1625"/>
              <a:gd name="T5" fmla="*/ 2099 h 2434"/>
              <a:gd name="T6" fmla="*/ 10 w 1625"/>
              <a:gd name="T7" fmla="*/ 1611 h 2434"/>
              <a:gd name="T8" fmla="*/ 232 w 1625"/>
              <a:gd name="T9" fmla="*/ 1315 h 2434"/>
              <a:gd name="T10" fmla="*/ 77 w 1625"/>
              <a:gd name="T11" fmla="*/ 1029 h 2434"/>
              <a:gd name="T12" fmla="*/ 52 w 1625"/>
              <a:gd name="T13" fmla="*/ 1012 h 2434"/>
              <a:gd name="T14" fmla="*/ 142 w 1625"/>
              <a:gd name="T15" fmla="*/ 890 h 2434"/>
              <a:gd name="T16" fmla="*/ 69 w 1625"/>
              <a:gd name="T17" fmla="*/ 761 h 2434"/>
              <a:gd name="T18" fmla="*/ 1 w 1625"/>
              <a:gd name="T19" fmla="*/ 536 h 2434"/>
              <a:gd name="T20" fmla="*/ 103 w 1625"/>
              <a:gd name="T21" fmla="*/ 460 h 2434"/>
              <a:gd name="T22" fmla="*/ 175 w 1625"/>
              <a:gd name="T23" fmla="*/ 272 h 2434"/>
              <a:gd name="T24" fmla="*/ 298 w 1625"/>
              <a:gd name="T25" fmla="*/ 540 h 2434"/>
              <a:gd name="T26" fmla="*/ 374 w 1625"/>
              <a:gd name="T27" fmla="*/ 516 h 2434"/>
              <a:gd name="T28" fmla="*/ 765 w 1625"/>
              <a:gd name="T29" fmla="*/ 330 h 2434"/>
              <a:gd name="T30" fmla="*/ 879 w 1625"/>
              <a:gd name="T31" fmla="*/ 74 h 2434"/>
              <a:gd name="T32" fmla="*/ 1126 w 1625"/>
              <a:gd name="T33" fmla="*/ 365 h 2434"/>
              <a:gd name="T34" fmla="*/ 1394 w 1625"/>
              <a:gd name="T35" fmla="*/ 493 h 2434"/>
              <a:gd name="T36" fmla="*/ 1364 w 1625"/>
              <a:gd name="T37" fmla="*/ 711 h 2434"/>
              <a:gd name="T38" fmla="*/ 1625 w 1625"/>
              <a:gd name="T39" fmla="*/ 888 h 2434"/>
              <a:gd name="T40" fmla="*/ 1319 w 1625"/>
              <a:gd name="T41" fmla="*/ 1231 h 2434"/>
              <a:gd name="T42" fmla="*/ 1058 w 1625"/>
              <a:gd name="T43" fmla="*/ 1110 h 2434"/>
              <a:gd name="T44" fmla="*/ 941 w 1625"/>
              <a:gd name="T45" fmla="*/ 897 h 2434"/>
              <a:gd name="T46" fmla="*/ 783 w 1625"/>
              <a:gd name="T47" fmla="*/ 615 h 2434"/>
              <a:gd name="T48" fmla="*/ 523 w 1625"/>
              <a:gd name="T49" fmla="*/ 795 h 2434"/>
              <a:gd name="T50" fmla="*/ 429 w 1625"/>
              <a:gd name="T51" fmla="*/ 1015 h 2434"/>
              <a:gd name="T52" fmla="*/ 620 w 1625"/>
              <a:gd name="T53" fmla="*/ 1164 h 2434"/>
              <a:gd name="T54" fmla="*/ 827 w 1625"/>
              <a:gd name="T55" fmla="*/ 1169 h 2434"/>
              <a:gd name="T56" fmla="*/ 874 w 1625"/>
              <a:gd name="T57" fmla="*/ 1364 h 2434"/>
              <a:gd name="T58" fmla="*/ 1125 w 1625"/>
              <a:gd name="T59" fmla="*/ 1616 h 2434"/>
              <a:gd name="T60" fmla="*/ 843 w 1625"/>
              <a:gd name="T61" fmla="*/ 1825 h 2434"/>
              <a:gd name="T62" fmla="*/ 565 w 1625"/>
              <a:gd name="T63" fmla="*/ 2394 h 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5" h="2434">
                <a:moveTo>
                  <a:pt x="571" y="2434"/>
                </a:moveTo>
                <a:cubicBezTo>
                  <a:pt x="558" y="2417"/>
                  <a:pt x="545" y="2400"/>
                  <a:pt x="533" y="2387"/>
                </a:cubicBezTo>
                <a:cubicBezTo>
                  <a:pt x="459" y="2385"/>
                  <a:pt x="389" y="2383"/>
                  <a:pt x="319" y="2385"/>
                </a:cubicBezTo>
                <a:cubicBezTo>
                  <a:pt x="252" y="2367"/>
                  <a:pt x="185" y="2348"/>
                  <a:pt x="121" y="2334"/>
                </a:cubicBezTo>
                <a:cubicBezTo>
                  <a:pt x="67" y="2296"/>
                  <a:pt x="32" y="2243"/>
                  <a:pt x="32" y="2230"/>
                </a:cubicBezTo>
                <a:cubicBezTo>
                  <a:pt x="71" y="2185"/>
                  <a:pt x="109" y="2140"/>
                  <a:pt x="148" y="2099"/>
                </a:cubicBezTo>
                <a:cubicBezTo>
                  <a:pt x="158" y="2063"/>
                  <a:pt x="167" y="2027"/>
                  <a:pt x="180" y="1991"/>
                </a:cubicBezTo>
                <a:cubicBezTo>
                  <a:pt x="223" y="1793"/>
                  <a:pt x="105" y="1711"/>
                  <a:pt x="10" y="1611"/>
                </a:cubicBezTo>
                <a:cubicBezTo>
                  <a:pt x="11" y="1483"/>
                  <a:pt x="91" y="1446"/>
                  <a:pt x="184" y="1396"/>
                </a:cubicBezTo>
                <a:cubicBezTo>
                  <a:pt x="200" y="1366"/>
                  <a:pt x="216" y="1341"/>
                  <a:pt x="232" y="1315"/>
                </a:cubicBezTo>
                <a:cubicBezTo>
                  <a:pt x="229" y="1282"/>
                  <a:pt x="230" y="1253"/>
                  <a:pt x="230" y="1223"/>
                </a:cubicBezTo>
                <a:cubicBezTo>
                  <a:pt x="176" y="1130"/>
                  <a:pt x="132" y="1077"/>
                  <a:pt x="77" y="1029"/>
                </a:cubicBezTo>
                <a:cubicBezTo>
                  <a:pt x="68" y="1026"/>
                  <a:pt x="58" y="1022"/>
                  <a:pt x="52" y="1022"/>
                </a:cubicBezTo>
                <a:cubicBezTo>
                  <a:pt x="52" y="1019"/>
                  <a:pt x="52" y="1016"/>
                  <a:pt x="52" y="1012"/>
                </a:cubicBezTo>
                <a:cubicBezTo>
                  <a:pt x="71" y="996"/>
                  <a:pt x="91" y="981"/>
                  <a:pt x="110" y="965"/>
                </a:cubicBezTo>
                <a:cubicBezTo>
                  <a:pt x="123" y="942"/>
                  <a:pt x="142" y="913"/>
                  <a:pt x="142" y="890"/>
                </a:cubicBezTo>
                <a:cubicBezTo>
                  <a:pt x="117" y="867"/>
                  <a:pt x="91" y="846"/>
                  <a:pt x="69" y="826"/>
                </a:cubicBezTo>
                <a:cubicBezTo>
                  <a:pt x="69" y="803"/>
                  <a:pt x="69" y="780"/>
                  <a:pt x="69" y="761"/>
                </a:cubicBezTo>
                <a:cubicBezTo>
                  <a:pt x="35" y="724"/>
                  <a:pt x="12" y="700"/>
                  <a:pt x="0" y="674"/>
                </a:cubicBezTo>
                <a:cubicBezTo>
                  <a:pt x="0" y="628"/>
                  <a:pt x="0" y="582"/>
                  <a:pt x="1" y="536"/>
                </a:cubicBezTo>
                <a:cubicBezTo>
                  <a:pt x="13" y="517"/>
                  <a:pt x="30" y="498"/>
                  <a:pt x="46" y="482"/>
                </a:cubicBezTo>
                <a:cubicBezTo>
                  <a:pt x="46" y="482"/>
                  <a:pt x="87" y="476"/>
                  <a:pt x="103" y="460"/>
                </a:cubicBezTo>
                <a:cubicBezTo>
                  <a:pt x="103" y="411"/>
                  <a:pt x="104" y="365"/>
                  <a:pt x="104" y="319"/>
                </a:cubicBezTo>
                <a:cubicBezTo>
                  <a:pt x="133" y="291"/>
                  <a:pt x="133" y="281"/>
                  <a:pt x="175" y="272"/>
                </a:cubicBezTo>
                <a:cubicBezTo>
                  <a:pt x="197" y="286"/>
                  <a:pt x="241" y="313"/>
                  <a:pt x="241" y="379"/>
                </a:cubicBezTo>
                <a:cubicBezTo>
                  <a:pt x="167" y="419"/>
                  <a:pt x="228" y="483"/>
                  <a:pt x="298" y="540"/>
                </a:cubicBezTo>
                <a:cubicBezTo>
                  <a:pt x="307" y="541"/>
                  <a:pt x="317" y="541"/>
                  <a:pt x="330" y="545"/>
                </a:cubicBezTo>
                <a:cubicBezTo>
                  <a:pt x="342" y="535"/>
                  <a:pt x="358" y="526"/>
                  <a:pt x="374" y="516"/>
                </a:cubicBezTo>
                <a:cubicBezTo>
                  <a:pt x="375" y="451"/>
                  <a:pt x="445" y="443"/>
                  <a:pt x="490" y="408"/>
                </a:cubicBezTo>
                <a:cubicBezTo>
                  <a:pt x="555" y="321"/>
                  <a:pt x="672" y="389"/>
                  <a:pt x="765" y="330"/>
                </a:cubicBezTo>
                <a:cubicBezTo>
                  <a:pt x="762" y="274"/>
                  <a:pt x="760" y="218"/>
                  <a:pt x="760" y="166"/>
                </a:cubicBezTo>
                <a:cubicBezTo>
                  <a:pt x="795" y="118"/>
                  <a:pt x="815" y="111"/>
                  <a:pt x="879" y="74"/>
                </a:cubicBezTo>
                <a:cubicBezTo>
                  <a:pt x="953" y="0"/>
                  <a:pt x="971" y="73"/>
                  <a:pt x="1009" y="172"/>
                </a:cubicBezTo>
                <a:cubicBezTo>
                  <a:pt x="1047" y="235"/>
                  <a:pt x="1085" y="298"/>
                  <a:pt x="1126" y="365"/>
                </a:cubicBezTo>
                <a:cubicBezTo>
                  <a:pt x="1132" y="421"/>
                  <a:pt x="1122" y="453"/>
                  <a:pt x="1212" y="492"/>
                </a:cubicBezTo>
                <a:cubicBezTo>
                  <a:pt x="1250" y="492"/>
                  <a:pt x="1327" y="485"/>
                  <a:pt x="1394" y="493"/>
                </a:cubicBezTo>
                <a:cubicBezTo>
                  <a:pt x="1365" y="535"/>
                  <a:pt x="1327" y="527"/>
                  <a:pt x="1307" y="576"/>
                </a:cubicBezTo>
                <a:cubicBezTo>
                  <a:pt x="1307" y="628"/>
                  <a:pt x="1287" y="657"/>
                  <a:pt x="1364" y="711"/>
                </a:cubicBezTo>
                <a:cubicBezTo>
                  <a:pt x="1434" y="723"/>
                  <a:pt x="1494" y="800"/>
                  <a:pt x="1580" y="845"/>
                </a:cubicBezTo>
                <a:cubicBezTo>
                  <a:pt x="1593" y="858"/>
                  <a:pt x="1609" y="872"/>
                  <a:pt x="1625" y="888"/>
                </a:cubicBezTo>
                <a:cubicBezTo>
                  <a:pt x="1576" y="953"/>
                  <a:pt x="1528" y="1020"/>
                  <a:pt x="1480" y="1088"/>
                </a:cubicBezTo>
                <a:cubicBezTo>
                  <a:pt x="1479" y="1150"/>
                  <a:pt x="1364" y="1212"/>
                  <a:pt x="1319" y="1231"/>
                </a:cubicBezTo>
                <a:cubicBezTo>
                  <a:pt x="1281" y="1237"/>
                  <a:pt x="1242" y="1242"/>
                  <a:pt x="1207" y="1251"/>
                </a:cubicBezTo>
                <a:cubicBezTo>
                  <a:pt x="1131" y="1203"/>
                  <a:pt x="1102" y="1134"/>
                  <a:pt x="1058" y="1110"/>
                </a:cubicBezTo>
                <a:cubicBezTo>
                  <a:pt x="1033" y="1040"/>
                  <a:pt x="1059" y="969"/>
                  <a:pt x="1037" y="936"/>
                </a:cubicBezTo>
                <a:cubicBezTo>
                  <a:pt x="1005" y="922"/>
                  <a:pt x="973" y="908"/>
                  <a:pt x="941" y="897"/>
                </a:cubicBezTo>
                <a:cubicBezTo>
                  <a:pt x="938" y="819"/>
                  <a:pt x="955" y="721"/>
                  <a:pt x="952" y="675"/>
                </a:cubicBezTo>
                <a:cubicBezTo>
                  <a:pt x="872" y="666"/>
                  <a:pt x="799" y="664"/>
                  <a:pt x="783" y="615"/>
                </a:cubicBezTo>
                <a:cubicBezTo>
                  <a:pt x="681" y="612"/>
                  <a:pt x="687" y="609"/>
                  <a:pt x="667" y="707"/>
                </a:cubicBezTo>
                <a:cubicBezTo>
                  <a:pt x="613" y="729"/>
                  <a:pt x="565" y="770"/>
                  <a:pt x="523" y="795"/>
                </a:cubicBezTo>
                <a:cubicBezTo>
                  <a:pt x="523" y="824"/>
                  <a:pt x="523" y="847"/>
                  <a:pt x="554" y="904"/>
                </a:cubicBezTo>
                <a:cubicBezTo>
                  <a:pt x="547" y="989"/>
                  <a:pt x="452" y="967"/>
                  <a:pt x="429" y="1015"/>
                </a:cubicBezTo>
                <a:cubicBezTo>
                  <a:pt x="429" y="1055"/>
                  <a:pt x="403" y="1119"/>
                  <a:pt x="428" y="1159"/>
                </a:cubicBezTo>
                <a:cubicBezTo>
                  <a:pt x="492" y="1161"/>
                  <a:pt x="556" y="1163"/>
                  <a:pt x="620" y="1164"/>
                </a:cubicBezTo>
                <a:cubicBezTo>
                  <a:pt x="665" y="1126"/>
                  <a:pt x="668" y="1093"/>
                  <a:pt x="761" y="1109"/>
                </a:cubicBezTo>
                <a:cubicBezTo>
                  <a:pt x="777" y="1135"/>
                  <a:pt x="799" y="1139"/>
                  <a:pt x="827" y="1169"/>
                </a:cubicBezTo>
                <a:cubicBezTo>
                  <a:pt x="837" y="1186"/>
                  <a:pt x="846" y="1206"/>
                  <a:pt x="856" y="1226"/>
                </a:cubicBezTo>
                <a:cubicBezTo>
                  <a:pt x="862" y="1272"/>
                  <a:pt x="868" y="1318"/>
                  <a:pt x="874" y="1364"/>
                </a:cubicBezTo>
                <a:cubicBezTo>
                  <a:pt x="912" y="1414"/>
                  <a:pt x="966" y="1478"/>
                  <a:pt x="1065" y="1513"/>
                </a:cubicBezTo>
                <a:cubicBezTo>
                  <a:pt x="1084" y="1546"/>
                  <a:pt x="1103" y="1579"/>
                  <a:pt x="1125" y="1616"/>
                </a:cubicBezTo>
                <a:cubicBezTo>
                  <a:pt x="1080" y="1615"/>
                  <a:pt x="1055" y="1670"/>
                  <a:pt x="1026" y="1689"/>
                </a:cubicBezTo>
                <a:cubicBezTo>
                  <a:pt x="997" y="1750"/>
                  <a:pt x="897" y="1810"/>
                  <a:pt x="843" y="1825"/>
                </a:cubicBezTo>
                <a:cubicBezTo>
                  <a:pt x="785" y="1866"/>
                  <a:pt x="737" y="1911"/>
                  <a:pt x="701" y="1972"/>
                </a:cubicBezTo>
                <a:cubicBezTo>
                  <a:pt x="553" y="2119"/>
                  <a:pt x="467" y="2146"/>
                  <a:pt x="565" y="2394"/>
                </a:cubicBezTo>
                <a:cubicBezTo>
                  <a:pt x="565" y="2407"/>
                  <a:pt x="568" y="2420"/>
                  <a:pt x="571" y="243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8"/>
          <p:cNvSpPr/>
          <p:nvPr/>
        </p:nvSpPr>
        <p:spPr bwMode="auto">
          <a:xfrm>
            <a:off x="1077913" y="1493838"/>
            <a:ext cx="2622550" cy="2055812"/>
          </a:xfrm>
          <a:custGeom>
            <a:avLst/>
            <a:gdLst>
              <a:gd name="T0" fmla="*/ 4182 w 6029"/>
              <a:gd name="T1" fmla="*/ 4629 h 4727"/>
              <a:gd name="T2" fmla="*/ 3958 w 6029"/>
              <a:gd name="T3" fmla="*/ 4672 h 4727"/>
              <a:gd name="T4" fmla="*/ 3586 w 6029"/>
              <a:gd name="T5" fmla="*/ 4421 h 4727"/>
              <a:gd name="T6" fmla="*/ 3148 w 6029"/>
              <a:gd name="T7" fmla="*/ 4387 h 4727"/>
              <a:gd name="T8" fmla="*/ 2751 w 6029"/>
              <a:gd name="T9" fmla="*/ 4485 h 4727"/>
              <a:gd name="T10" fmla="*/ 2390 w 6029"/>
              <a:gd name="T11" fmla="*/ 4571 h 4727"/>
              <a:gd name="T12" fmla="*/ 1924 w 6029"/>
              <a:gd name="T13" fmla="*/ 4411 h 4727"/>
              <a:gd name="T14" fmla="*/ 1701 w 6029"/>
              <a:gd name="T15" fmla="*/ 4422 h 4727"/>
              <a:gd name="T16" fmla="*/ 1096 w 6029"/>
              <a:gd name="T17" fmla="*/ 4590 h 4727"/>
              <a:gd name="T18" fmla="*/ 800 w 6029"/>
              <a:gd name="T19" fmla="*/ 4396 h 4727"/>
              <a:gd name="T20" fmla="*/ 773 w 6029"/>
              <a:gd name="T21" fmla="*/ 4124 h 4727"/>
              <a:gd name="T22" fmla="*/ 455 w 6029"/>
              <a:gd name="T23" fmla="*/ 3827 h 4727"/>
              <a:gd name="T24" fmla="*/ 256 w 6029"/>
              <a:gd name="T25" fmla="*/ 3374 h 4727"/>
              <a:gd name="T26" fmla="*/ 200 w 6029"/>
              <a:gd name="T27" fmla="*/ 3137 h 4727"/>
              <a:gd name="T28" fmla="*/ 66 w 6029"/>
              <a:gd name="T29" fmla="*/ 2655 h 4727"/>
              <a:gd name="T30" fmla="*/ 9 w 6029"/>
              <a:gd name="T31" fmla="*/ 2562 h 4727"/>
              <a:gd name="T32" fmla="*/ 125 w 6029"/>
              <a:gd name="T33" fmla="*/ 2326 h 4727"/>
              <a:gd name="T34" fmla="*/ 657 w 6029"/>
              <a:gd name="T35" fmla="*/ 2107 h 4727"/>
              <a:gd name="T36" fmla="*/ 944 w 6029"/>
              <a:gd name="T37" fmla="*/ 2242 h 4727"/>
              <a:gd name="T38" fmla="*/ 1277 w 6029"/>
              <a:gd name="T39" fmla="*/ 2057 h 4727"/>
              <a:gd name="T40" fmla="*/ 1798 w 6029"/>
              <a:gd name="T41" fmla="*/ 2044 h 4727"/>
              <a:gd name="T42" fmla="*/ 2084 w 6029"/>
              <a:gd name="T43" fmla="*/ 1665 h 4727"/>
              <a:gd name="T44" fmla="*/ 2240 w 6029"/>
              <a:gd name="T45" fmla="*/ 1318 h 4727"/>
              <a:gd name="T46" fmla="*/ 2210 w 6029"/>
              <a:gd name="T47" fmla="*/ 964 h 4727"/>
              <a:gd name="T48" fmla="*/ 2807 w 6029"/>
              <a:gd name="T49" fmla="*/ 1077 h 4727"/>
              <a:gd name="T50" fmla="*/ 2856 w 6029"/>
              <a:gd name="T51" fmla="*/ 839 h 4727"/>
              <a:gd name="T52" fmla="*/ 3162 w 6029"/>
              <a:gd name="T53" fmla="*/ 441 h 4727"/>
              <a:gd name="T54" fmla="*/ 3762 w 6029"/>
              <a:gd name="T55" fmla="*/ 535 h 4727"/>
              <a:gd name="T56" fmla="*/ 4158 w 6029"/>
              <a:gd name="T57" fmla="*/ 44 h 4727"/>
              <a:gd name="T58" fmla="*/ 4387 w 6029"/>
              <a:gd name="T59" fmla="*/ 187 h 4727"/>
              <a:gd name="T60" fmla="*/ 4785 w 6029"/>
              <a:gd name="T61" fmla="*/ 528 h 4727"/>
              <a:gd name="T62" fmla="*/ 4910 w 6029"/>
              <a:gd name="T63" fmla="*/ 891 h 4727"/>
              <a:gd name="T64" fmla="*/ 4820 w 6029"/>
              <a:gd name="T65" fmla="*/ 1469 h 4727"/>
              <a:gd name="T66" fmla="*/ 5417 w 6029"/>
              <a:gd name="T67" fmla="*/ 1670 h 4727"/>
              <a:gd name="T68" fmla="*/ 5878 w 6029"/>
              <a:gd name="T69" fmla="*/ 2039 h 4727"/>
              <a:gd name="T70" fmla="*/ 6003 w 6029"/>
              <a:gd name="T71" fmla="*/ 2432 h 4727"/>
              <a:gd name="T72" fmla="*/ 5938 w 6029"/>
              <a:gd name="T73" fmla="*/ 2741 h 4727"/>
              <a:gd name="T74" fmla="*/ 5713 w 6029"/>
              <a:gd name="T75" fmla="*/ 2873 h 4727"/>
              <a:gd name="T76" fmla="*/ 5085 w 6029"/>
              <a:gd name="T77" fmla="*/ 3247 h 4727"/>
              <a:gd name="T78" fmla="*/ 5047 w 6029"/>
              <a:gd name="T79" fmla="*/ 3672 h 4727"/>
              <a:gd name="T80" fmla="*/ 4334 w 6029"/>
              <a:gd name="T81" fmla="*/ 3821 h 4727"/>
              <a:gd name="T82" fmla="*/ 4367 w 6029"/>
              <a:gd name="T83" fmla="*/ 4142 h 4727"/>
              <a:gd name="T84" fmla="*/ 4445 w 6029"/>
              <a:gd name="T85" fmla="*/ 4396 h 4727"/>
              <a:gd name="T86" fmla="*/ 4296 w 6029"/>
              <a:gd name="T87" fmla="*/ 4727 h 4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9" h="4727">
                <a:moveTo>
                  <a:pt x="4296" y="4727"/>
                </a:moveTo>
                <a:cubicBezTo>
                  <a:pt x="4281" y="4716"/>
                  <a:pt x="4268" y="4710"/>
                  <a:pt x="4255" y="4703"/>
                </a:cubicBezTo>
                <a:cubicBezTo>
                  <a:pt x="4230" y="4676"/>
                  <a:pt x="4204" y="4652"/>
                  <a:pt x="4182" y="4629"/>
                </a:cubicBezTo>
                <a:cubicBezTo>
                  <a:pt x="4102" y="4627"/>
                  <a:pt x="4096" y="4604"/>
                  <a:pt x="4067" y="4678"/>
                </a:cubicBezTo>
                <a:cubicBezTo>
                  <a:pt x="4054" y="4671"/>
                  <a:pt x="4044" y="4668"/>
                  <a:pt x="4035" y="4664"/>
                </a:cubicBezTo>
                <a:cubicBezTo>
                  <a:pt x="4009" y="4667"/>
                  <a:pt x="3984" y="4670"/>
                  <a:pt x="3958" y="4672"/>
                </a:cubicBezTo>
                <a:cubicBezTo>
                  <a:pt x="3926" y="4619"/>
                  <a:pt x="3933" y="4593"/>
                  <a:pt x="3930" y="4564"/>
                </a:cubicBezTo>
                <a:cubicBezTo>
                  <a:pt x="3911" y="4553"/>
                  <a:pt x="3892" y="4543"/>
                  <a:pt x="3873" y="4536"/>
                </a:cubicBezTo>
                <a:cubicBezTo>
                  <a:pt x="3774" y="4442"/>
                  <a:pt x="3698" y="4378"/>
                  <a:pt x="3586" y="4421"/>
                </a:cubicBezTo>
                <a:cubicBezTo>
                  <a:pt x="3503" y="4428"/>
                  <a:pt x="3426" y="4443"/>
                  <a:pt x="3349" y="4431"/>
                </a:cubicBezTo>
                <a:cubicBezTo>
                  <a:pt x="3311" y="4417"/>
                  <a:pt x="3276" y="4403"/>
                  <a:pt x="3241" y="4389"/>
                </a:cubicBezTo>
                <a:cubicBezTo>
                  <a:pt x="3209" y="4388"/>
                  <a:pt x="3177" y="4387"/>
                  <a:pt x="3148" y="4387"/>
                </a:cubicBezTo>
                <a:cubicBezTo>
                  <a:pt x="3078" y="4427"/>
                  <a:pt x="2985" y="4468"/>
                  <a:pt x="2949" y="4539"/>
                </a:cubicBezTo>
                <a:cubicBezTo>
                  <a:pt x="2914" y="4535"/>
                  <a:pt x="2879" y="4534"/>
                  <a:pt x="2847" y="4533"/>
                </a:cubicBezTo>
                <a:cubicBezTo>
                  <a:pt x="2815" y="4516"/>
                  <a:pt x="2783" y="4499"/>
                  <a:pt x="2751" y="4485"/>
                </a:cubicBezTo>
                <a:cubicBezTo>
                  <a:pt x="2684" y="4483"/>
                  <a:pt x="2665" y="4476"/>
                  <a:pt x="2636" y="4505"/>
                </a:cubicBezTo>
                <a:cubicBezTo>
                  <a:pt x="2608" y="4511"/>
                  <a:pt x="2582" y="4516"/>
                  <a:pt x="2556" y="4526"/>
                </a:cubicBezTo>
                <a:cubicBezTo>
                  <a:pt x="2480" y="4524"/>
                  <a:pt x="2451" y="4552"/>
                  <a:pt x="2390" y="4571"/>
                </a:cubicBezTo>
                <a:cubicBezTo>
                  <a:pt x="2294" y="4568"/>
                  <a:pt x="2176" y="4500"/>
                  <a:pt x="2144" y="4466"/>
                </a:cubicBezTo>
                <a:cubicBezTo>
                  <a:pt x="2145" y="4351"/>
                  <a:pt x="2126" y="4380"/>
                  <a:pt x="2072" y="4333"/>
                </a:cubicBezTo>
                <a:cubicBezTo>
                  <a:pt x="1963" y="4331"/>
                  <a:pt x="1992" y="4335"/>
                  <a:pt x="1924" y="4411"/>
                </a:cubicBezTo>
                <a:cubicBezTo>
                  <a:pt x="1854" y="4439"/>
                  <a:pt x="1787" y="4421"/>
                  <a:pt x="1736" y="4456"/>
                </a:cubicBezTo>
                <a:cubicBezTo>
                  <a:pt x="1726" y="4456"/>
                  <a:pt x="1720" y="4455"/>
                  <a:pt x="1713" y="4455"/>
                </a:cubicBezTo>
                <a:cubicBezTo>
                  <a:pt x="1707" y="4442"/>
                  <a:pt x="1704" y="4432"/>
                  <a:pt x="1701" y="4422"/>
                </a:cubicBezTo>
                <a:cubicBezTo>
                  <a:pt x="1621" y="4328"/>
                  <a:pt x="1513" y="4277"/>
                  <a:pt x="1423" y="4287"/>
                </a:cubicBezTo>
                <a:cubicBezTo>
                  <a:pt x="1321" y="4357"/>
                  <a:pt x="1282" y="4389"/>
                  <a:pt x="1234" y="4505"/>
                </a:cubicBezTo>
                <a:cubicBezTo>
                  <a:pt x="1192" y="4563"/>
                  <a:pt x="1157" y="4582"/>
                  <a:pt x="1096" y="4590"/>
                </a:cubicBezTo>
                <a:cubicBezTo>
                  <a:pt x="1064" y="4583"/>
                  <a:pt x="1032" y="4576"/>
                  <a:pt x="1003" y="4568"/>
                </a:cubicBezTo>
                <a:cubicBezTo>
                  <a:pt x="975" y="4545"/>
                  <a:pt x="965" y="4538"/>
                  <a:pt x="943" y="4537"/>
                </a:cubicBezTo>
                <a:cubicBezTo>
                  <a:pt x="921" y="4445"/>
                  <a:pt x="844" y="4423"/>
                  <a:pt x="800" y="4396"/>
                </a:cubicBezTo>
                <a:cubicBezTo>
                  <a:pt x="787" y="4376"/>
                  <a:pt x="774" y="4359"/>
                  <a:pt x="762" y="4343"/>
                </a:cubicBezTo>
                <a:cubicBezTo>
                  <a:pt x="762" y="4297"/>
                  <a:pt x="762" y="4254"/>
                  <a:pt x="763" y="4212"/>
                </a:cubicBezTo>
                <a:cubicBezTo>
                  <a:pt x="782" y="4193"/>
                  <a:pt x="773" y="4133"/>
                  <a:pt x="773" y="4124"/>
                </a:cubicBezTo>
                <a:cubicBezTo>
                  <a:pt x="738" y="4015"/>
                  <a:pt x="633" y="4045"/>
                  <a:pt x="575" y="4020"/>
                </a:cubicBezTo>
                <a:cubicBezTo>
                  <a:pt x="556" y="4000"/>
                  <a:pt x="540" y="3984"/>
                  <a:pt x="524" y="3967"/>
                </a:cubicBezTo>
                <a:cubicBezTo>
                  <a:pt x="499" y="3920"/>
                  <a:pt x="477" y="3874"/>
                  <a:pt x="455" y="3827"/>
                </a:cubicBezTo>
                <a:cubicBezTo>
                  <a:pt x="417" y="3817"/>
                  <a:pt x="382" y="3809"/>
                  <a:pt x="346" y="3802"/>
                </a:cubicBezTo>
                <a:cubicBezTo>
                  <a:pt x="318" y="3723"/>
                  <a:pt x="360" y="3655"/>
                  <a:pt x="380" y="3603"/>
                </a:cubicBezTo>
                <a:cubicBezTo>
                  <a:pt x="380" y="3488"/>
                  <a:pt x="310" y="3434"/>
                  <a:pt x="256" y="3374"/>
                </a:cubicBezTo>
                <a:cubicBezTo>
                  <a:pt x="209" y="3350"/>
                  <a:pt x="161" y="3326"/>
                  <a:pt x="116" y="3302"/>
                </a:cubicBezTo>
                <a:cubicBezTo>
                  <a:pt x="110" y="3292"/>
                  <a:pt x="103" y="3285"/>
                  <a:pt x="97" y="3278"/>
                </a:cubicBezTo>
                <a:cubicBezTo>
                  <a:pt x="98" y="3154"/>
                  <a:pt x="91" y="3190"/>
                  <a:pt x="200" y="3137"/>
                </a:cubicBezTo>
                <a:cubicBezTo>
                  <a:pt x="219" y="3121"/>
                  <a:pt x="255" y="3095"/>
                  <a:pt x="264" y="3076"/>
                </a:cubicBezTo>
                <a:cubicBezTo>
                  <a:pt x="265" y="2971"/>
                  <a:pt x="266" y="2870"/>
                  <a:pt x="266" y="2768"/>
                </a:cubicBezTo>
                <a:cubicBezTo>
                  <a:pt x="245" y="2624"/>
                  <a:pt x="142" y="2660"/>
                  <a:pt x="66" y="2655"/>
                </a:cubicBezTo>
                <a:cubicBezTo>
                  <a:pt x="53" y="2661"/>
                  <a:pt x="43" y="2671"/>
                  <a:pt x="34" y="2681"/>
                </a:cubicBezTo>
                <a:cubicBezTo>
                  <a:pt x="30" y="2684"/>
                  <a:pt x="27" y="2687"/>
                  <a:pt x="27" y="2694"/>
                </a:cubicBezTo>
                <a:cubicBezTo>
                  <a:pt x="2" y="2618"/>
                  <a:pt x="2" y="2598"/>
                  <a:pt x="9" y="2562"/>
                </a:cubicBezTo>
                <a:cubicBezTo>
                  <a:pt x="31" y="2550"/>
                  <a:pt x="57" y="2537"/>
                  <a:pt x="82" y="2528"/>
                </a:cubicBezTo>
                <a:cubicBezTo>
                  <a:pt x="83" y="2502"/>
                  <a:pt x="83" y="2476"/>
                  <a:pt x="86" y="2453"/>
                </a:cubicBezTo>
                <a:cubicBezTo>
                  <a:pt x="10" y="2333"/>
                  <a:pt x="0" y="2408"/>
                  <a:pt x="125" y="2326"/>
                </a:cubicBezTo>
                <a:cubicBezTo>
                  <a:pt x="148" y="2287"/>
                  <a:pt x="173" y="2249"/>
                  <a:pt x="199" y="2213"/>
                </a:cubicBezTo>
                <a:cubicBezTo>
                  <a:pt x="241" y="2195"/>
                  <a:pt x="283" y="2179"/>
                  <a:pt x="327" y="2164"/>
                </a:cubicBezTo>
                <a:cubicBezTo>
                  <a:pt x="465" y="2161"/>
                  <a:pt x="532" y="2166"/>
                  <a:pt x="657" y="2107"/>
                </a:cubicBezTo>
                <a:cubicBezTo>
                  <a:pt x="673" y="2104"/>
                  <a:pt x="692" y="2105"/>
                  <a:pt x="711" y="2105"/>
                </a:cubicBezTo>
                <a:cubicBezTo>
                  <a:pt x="711" y="2148"/>
                  <a:pt x="723" y="2243"/>
                  <a:pt x="806" y="2271"/>
                </a:cubicBezTo>
                <a:cubicBezTo>
                  <a:pt x="844" y="2272"/>
                  <a:pt x="899" y="2273"/>
                  <a:pt x="944" y="2242"/>
                </a:cubicBezTo>
                <a:cubicBezTo>
                  <a:pt x="973" y="2200"/>
                  <a:pt x="1002" y="2161"/>
                  <a:pt x="1034" y="2123"/>
                </a:cubicBezTo>
                <a:cubicBezTo>
                  <a:pt x="1082" y="2124"/>
                  <a:pt x="1126" y="2142"/>
                  <a:pt x="1190" y="2127"/>
                </a:cubicBezTo>
                <a:cubicBezTo>
                  <a:pt x="1219" y="2095"/>
                  <a:pt x="1242" y="2079"/>
                  <a:pt x="1277" y="2057"/>
                </a:cubicBezTo>
                <a:cubicBezTo>
                  <a:pt x="1293" y="2054"/>
                  <a:pt x="1312" y="2055"/>
                  <a:pt x="1331" y="2055"/>
                </a:cubicBezTo>
                <a:cubicBezTo>
                  <a:pt x="1373" y="2069"/>
                  <a:pt x="1417" y="2100"/>
                  <a:pt x="1494" y="2102"/>
                </a:cubicBezTo>
                <a:cubicBezTo>
                  <a:pt x="1568" y="2061"/>
                  <a:pt x="1698" y="2084"/>
                  <a:pt x="1798" y="2044"/>
                </a:cubicBezTo>
                <a:cubicBezTo>
                  <a:pt x="1836" y="2019"/>
                  <a:pt x="1878" y="1994"/>
                  <a:pt x="1920" y="1972"/>
                </a:cubicBezTo>
                <a:cubicBezTo>
                  <a:pt x="1929" y="1939"/>
                  <a:pt x="1939" y="1907"/>
                  <a:pt x="1949" y="1878"/>
                </a:cubicBezTo>
                <a:cubicBezTo>
                  <a:pt x="2035" y="1850"/>
                  <a:pt x="2055" y="1726"/>
                  <a:pt x="2084" y="1665"/>
                </a:cubicBezTo>
                <a:cubicBezTo>
                  <a:pt x="2116" y="1649"/>
                  <a:pt x="2161" y="1627"/>
                  <a:pt x="2190" y="1599"/>
                </a:cubicBezTo>
                <a:cubicBezTo>
                  <a:pt x="2203" y="1563"/>
                  <a:pt x="2216" y="1527"/>
                  <a:pt x="2229" y="1495"/>
                </a:cubicBezTo>
                <a:cubicBezTo>
                  <a:pt x="2233" y="1436"/>
                  <a:pt x="2236" y="1377"/>
                  <a:pt x="2240" y="1318"/>
                </a:cubicBezTo>
                <a:cubicBezTo>
                  <a:pt x="2230" y="1292"/>
                  <a:pt x="2224" y="1266"/>
                  <a:pt x="2218" y="1243"/>
                </a:cubicBezTo>
                <a:cubicBezTo>
                  <a:pt x="2218" y="1148"/>
                  <a:pt x="2270" y="1047"/>
                  <a:pt x="2219" y="994"/>
                </a:cubicBezTo>
                <a:cubicBezTo>
                  <a:pt x="2216" y="984"/>
                  <a:pt x="2213" y="974"/>
                  <a:pt x="2210" y="964"/>
                </a:cubicBezTo>
                <a:cubicBezTo>
                  <a:pt x="2315" y="967"/>
                  <a:pt x="2411" y="969"/>
                  <a:pt x="2520" y="991"/>
                </a:cubicBezTo>
                <a:cubicBezTo>
                  <a:pt x="2596" y="1033"/>
                  <a:pt x="2663" y="1005"/>
                  <a:pt x="2762" y="1076"/>
                </a:cubicBezTo>
                <a:cubicBezTo>
                  <a:pt x="2775" y="1076"/>
                  <a:pt x="2791" y="1077"/>
                  <a:pt x="2807" y="1077"/>
                </a:cubicBezTo>
                <a:cubicBezTo>
                  <a:pt x="2820" y="1061"/>
                  <a:pt x="2832" y="1048"/>
                  <a:pt x="2849" y="1036"/>
                </a:cubicBezTo>
                <a:cubicBezTo>
                  <a:pt x="2849" y="1019"/>
                  <a:pt x="2849" y="1003"/>
                  <a:pt x="2849" y="990"/>
                </a:cubicBezTo>
                <a:cubicBezTo>
                  <a:pt x="2820" y="930"/>
                  <a:pt x="2833" y="878"/>
                  <a:pt x="2856" y="839"/>
                </a:cubicBezTo>
                <a:cubicBezTo>
                  <a:pt x="2895" y="791"/>
                  <a:pt x="2933" y="746"/>
                  <a:pt x="2972" y="702"/>
                </a:cubicBezTo>
                <a:cubicBezTo>
                  <a:pt x="2988" y="597"/>
                  <a:pt x="3024" y="578"/>
                  <a:pt x="3082" y="508"/>
                </a:cubicBezTo>
                <a:cubicBezTo>
                  <a:pt x="3108" y="453"/>
                  <a:pt x="3095" y="439"/>
                  <a:pt x="3162" y="441"/>
                </a:cubicBezTo>
                <a:cubicBezTo>
                  <a:pt x="3219" y="479"/>
                  <a:pt x="3280" y="519"/>
                  <a:pt x="3340" y="560"/>
                </a:cubicBezTo>
                <a:cubicBezTo>
                  <a:pt x="3375" y="571"/>
                  <a:pt x="3458" y="563"/>
                  <a:pt x="3512" y="620"/>
                </a:cubicBezTo>
                <a:cubicBezTo>
                  <a:pt x="3586" y="622"/>
                  <a:pt x="3729" y="639"/>
                  <a:pt x="3762" y="535"/>
                </a:cubicBezTo>
                <a:cubicBezTo>
                  <a:pt x="3756" y="463"/>
                  <a:pt x="3750" y="391"/>
                  <a:pt x="3747" y="318"/>
                </a:cubicBezTo>
                <a:cubicBezTo>
                  <a:pt x="3825" y="163"/>
                  <a:pt x="3914" y="172"/>
                  <a:pt x="4081" y="160"/>
                </a:cubicBezTo>
                <a:cubicBezTo>
                  <a:pt x="4122" y="148"/>
                  <a:pt x="4142" y="76"/>
                  <a:pt x="4158" y="44"/>
                </a:cubicBezTo>
                <a:cubicBezTo>
                  <a:pt x="4171" y="28"/>
                  <a:pt x="4184" y="15"/>
                  <a:pt x="4200" y="2"/>
                </a:cubicBezTo>
                <a:cubicBezTo>
                  <a:pt x="4244" y="0"/>
                  <a:pt x="4289" y="1"/>
                  <a:pt x="4334" y="2"/>
                </a:cubicBezTo>
                <a:cubicBezTo>
                  <a:pt x="4356" y="19"/>
                  <a:pt x="4362" y="121"/>
                  <a:pt x="4387" y="187"/>
                </a:cubicBezTo>
                <a:cubicBezTo>
                  <a:pt x="4428" y="254"/>
                  <a:pt x="4473" y="324"/>
                  <a:pt x="4517" y="393"/>
                </a:cubicBezTo>
                <a:cubicBezTo>
                  <a:pt x="4555" y="414"/>
                  <a:pt x="4616" y="439"/>
                  <a:pt x="4695" y="460"/>
                </a:cubicBezTo>
                <a:cubicBezTo>
                  <a:pt x="4724" y="481"/>
                  <a:pt x="4753" y="504"/>
                  <a:pt x="4785" y="528"/>
                </a:cubicBezTo>
                <a:cubicBezTo>
                  <a:pt x="4800" y="555"/>
                  <a:pt x="4816" y="581"/>
                  <a:pt x="4832" y="611"/>
                </a:cubicBezTo>
                <a:cubicBezTo>
                  <a:pt x="4838" y="664"/>
                  <a:pt x="4844" y="716"/>
                  <a:pt x="4850" y="772"/>
                </a:cubicBezTo>
                <a:cubicBezTo>
                  <a:pt x="4869" y="812"/>
                  <a:pt x="4888" y="851"/>
                  <a:pt x="4910" y="891"/>
                </a:cubicBezTo>
                <a:cubicBezTo>
                  <a:pt x="4916" y="954"/>
                  <a:pt x="4938" y="1072"/>
                  <a:pt x="4883" y="1156"/>
                </a:cubicBezTo>
                <a:cubicBezTo>
                  <a:pt x="4771" y="1228"/>
                  <a:pt x="4787" y="1189"/>
                  <a:pt x="4773" y="1327"/>
                </a:cubicBezTo>
                <a:cubicBezTo>
                  <a:pt x="4780" y="1360"/>
                  <a:pt x="4782" y="1412"/>
                  <a:pt x="4820" y="1469"/>
                </a:cubicBezTo>
                <a:cubicBezTo>
                  <a:pt x="4852" y="1492"/>
                  <a:pt x="4884" y="1516"/>
                  <a:pt x="4919" y="1543"/>
                </a:cubicBezTo>
                <a:cubicBezTo>
                  <a:pt x="4967" y="1554"/>
                  <a:pt x="5015" y="1565"/>
                  <a:pt x="5066" y="1580"/>
                </a:cubicBezTo>
                <a:cubicBezTo>
                  <a:pt x="5164" y="1654"/>
                  <a:pt x="5276" y="1657"/>
                  <a:pt x="5417" y="1670"/>
                </a:cubicBezTo>
                <a:cubicBezTo>
                  <a:pt x="5461" y="1694"/>
                  <a:pt x="5538" y="1772"/>
                  <a:pt x="5592" y="1832"/>
                </a:cubicBezTo>
                <a:cubicBezTo>
                  <a:pt x="5636" y="1872"/>
                  <a:pt x="5684" y="1913"/>
                  <a:pt x="5731" y="1953"/>
                </a:cubicBezTo>
                <a:cubicBezTo>
                  <a:pt x="5776" y="1964"/>
                  <a:pt x="5827" y="1972"/>
                  <a:pt x="5878" y="2039"/>
                </a:cubicBezTo>
                <a:cubicBezTo>
                  <a:pt x="5890" y="2085"/>
                  <a:pt x="5909" y="2184"/>
                  <a:pt x="5944" y="2257"/>
                </a:cubicBezTo>
                <a:cubicBezTo>
                  <a:pt x="5963" y="2274"/>
                  <a:pt x="5991" y="2281"/>
                  <a:pt x="6010" y="2340"/>
                </a:cubicBezTo>
                <a:cubicBezTo>
                  <a:pt x="6007" y="2370"/>
                  <a:pt x="6004" y="2399"/>
                  <a:pt x="6003" y="2432"/>
                </a:cubicBezTo>
                <a:cubicBezTo>
                  <a:pt x="6010" y="2455"/>
                  <a:pt x="6019" y="2478"/>
                  <a:pt x="6029" y="2501"/>
                </a:cubicBezTo>
                <a:cubicBezTo>
                  <a:pt x="5958" y="2535"/>
                  <a:pt x="5964" y="2552"/>
                  <a:pt x="5941" y="2636"/>
                </a:cubicBezTo>
                <a:cubicBezTo>
                  <a:pt x="5938" y="2669"/>
                  <a:pt x="5938" y="2705"/>
                  <a:pt x="5938" y="2741"/>
                </a:cubicBezTo>
                <a:cubicBezTo>
                  <a:pt x="5944" y="2781"/>
                  <a:pt x="5950" y="2820"/>
                  <a:pt x="5959" y="2860"/>
                </a:cubicBezTo>
                <a:cubicBezTo>
                  <a:pt x="5950" y="2863"/>
                  <a:pt x="5943" y="2866"/>
                  <a:pt x="5937" y="2869"/>
                </a:cubicBezTo>
                <a:cubicBezTo>
                  <a:pt x="5860" y="2870"/>
                  <a:pt x="5787" y="2872"/>
                  <a:pt x="5713" y="2873"/>
                </a:cubicBezTo>
                <a:cubicBezTo>
                  <a:pt x="5553" y="2889"/>
                  <a:pt x="5480" y="2900"/>
                  <a:pt x="5431" y="3053"/>
                </a:cubicBezTo>
                <a:cubicBezTo>
                  <a:pt x="5383" y="3100"/>
                  <a:pt x="5357" y="3126"/>
                  <a:pt x="5334" y="3204"/>
                </a:cubicBezTo>
                <a:cubicBezTo>
                  <a:pt x="5254" y="3254"/>
                  <a:pt x="5149" y="3248"/>
                  <a:pt x="5085" y="3247"/>
                </a:cubicBezTo>
                <a:cubicBezTo>
                  <a:pt x="5085" y="3283"/>
                  <a:pt x="5049" y="3344"/>
                  <a:pt x="5011" y="3373"/>
                </a:cubicBezTo>
                <a:cubicBezTo>
                  <a:pt x="4981" y="3431"/>
                  <a:pt x="5013" y="3500"/>
                  <a:pt x="5044" y="3593"/>
                </a:cubicBezTo>
                <a:cubicBezTo>
                  <a:pt x="5044" y="3619"/>
                  <a:pt x="5044" y="3645"/>
                  <a:pt x="5047" y="3672"/>
                </a:cubicBezTo>
                <a:cubicBezTo>
                  <a:pt x="4990" y="3680"/>
                  <a:pt x="4932" y="3692"/>
                  <a:pt x="4878" y="3703"/>
                </a:cubicBezTo>
                <a:cubicBezTo>
                  <a:pt x="4826" y="3718"/>
                  <a:pt x="4775" y="3753"/>
                  <a:pt x="4743" y="3772"/>
                </a:cubicBezTo>
                <a:cubicBezTo>
                  <a:pt x="4599" y="3817"/>
                  <a:pt x="4458" y="3824"/>
                  <a:pt x="4334" y="3821"/>
                </a:cubicBezTo>
                <a:cubicBezTo>
                  <a:pt x="4279" y="3829"/>
                  <a:pt x="4273" y="3832"/>
                  <a:pt x="4244" y="3854"/>
                </a:cubicBezTo>
                <a:cubicBezTo>
                  <a:pt x="4244" y="3894"/>
                  <a:pt x="4244" y="3900"/>
                  <a:pt x="4288" y="3967"/>
                </a:cubicBezTo>
                <a:cubicBezTo>
                  <a:pt x="4240" y="4038"/>
                  <a:pt x="4281" y="4088"/>
                  <a:pt x="4367" y="4142"/>
                </a:cubicBezTo>
                <a:cubicBezTo>
                  <a:pt x="4389" y="4176"/>
                  <a:pt x="4411" y="4209"/>
                  <a:pt x="4433" y="4245"/>
                </a:cubicBezTo>
                <a:cubicBezTo>
                  <a:pt x="4469" y="4263"/>
                  <a:pt x="4497" y="4277"/>
                  <a:pt x="4481" y="4361"/>
                </a:cubicBezTo>
                <a:cubicBezTo>
                  <a:pt x="4468" y="4371"/>
                  <a:pt x="4455" y="4384"/>
                  <a:pt x="4445" y="4396"/>
                </a:cubicBezTo>
                <a:cubicBezTo>
                  <a:pt x="4346" y="4450"/>
                  <a:pt x="4337" y="4433"/>
                  <a:pt x="4336" y="4557"/>
                </a:cubicBezTo>
                <a:cubicBezTo>
                  <a:pt x="4361" y="4578"/>
                  <a:pt x="4403" y="4618"/>
                  <a:pt x="4402" y="4697"/>
                </a:cubicBezTo>
                <a:cubicBezTo>
                  <a:pt x="4364" y="4722"/>
                  <a:pt x="4319" y="4727"/>
                  <a:pt x="4296" y="472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9"/>
          <p:cNvSpPr/>
          <p:nvPr/>
        </p:nvSpPr>
        <p:spPr bwMode="auto">
          <a:xfrm>
            <a:off x="3851275" y="1004888"/>
            <a:ext cx="2889250" cy="2490787"/>
          </a:xfrm>
          <a:custGeom>
            <a:avLst/>
            <a:gdLst>
              <a:gd name="T0" fmla="*/ 1630 w 6642"/>
              <a:gd name="T1" fmla="*/ 5242 h 5728"/>
              <a:gd name="T2" fmla="*/ 1530 w 6642"/>
              <a:gd name="T3" fmla="*/ 5007 h 5728"/>
              <a:gd name="T4" fmla="*/ 1052 w 6642"/>
              <a:gd name="T5" fmla="*/ 5254 h 5728"/>
              <a:gd name="T6" fmla="*/ 572 w 6642"/>
              <a:gd name="T7" fmla="*/ 4806 h 5728"/>
              <a:gd name="T8" fmla="*/ 651 w 6642"/>
              <a:gd name="T9" fmla="*/ 4438 h 5728"/>
              <a:gd name="T10" fmla="*/ 147 w 6642"/>
              <a:gd name="T11" fmla="*/ 4318 h 5728"/>
              <a:gd name="T12" fmla="*/ 0 w 6642"/>
              <a:gd name="T13" fmla="*/ 3842 h 5728"/>
              <a:gd name="T14" fmla="*/ 1044 w 6642"/>
              <a:gd name="T15" fmla="*/ 3908 h 5728"/>
              <a:gd name="T16" fmla="*/ 1487 w 6642"/>
              <a:gd name="T17" fmla="*/ 4158 h 5728"/>
              <a:gd name="T18" fmla="*/ 2267 w 6642"/>
              <a:gd name="T19" fmla="*/ 4125 h 5728"/>
              <a:gd name="T20" fmla="*/ 3073 w 6642"/>
              <a:gd name="T21" fmla="*/ 3979 h 5728"/>
              <a:gd name="T22" fmla="*/ 3705 w 6642"/>
              <a:gd name="T23" fmla="*/ 3503 h 5728"/>
              <a:gd name="T24" fmla="*/ 3692 w 6642"/>
              <a:gd name="T25" fmla="*/ 3012 h 5728"/>
              <a:gd name="T26" fmla="*/ 4258 w 6642"/>
              <a:gd name="T27" fmla="*/ 2876 h 5728"/>
              <a:gd name="T28" fmla="*/ 4672 w 6642"/>
              <a:gd name="T29" fmla="*/ 2621 h 5728"/>
              <a:gd name="T30" fmla="*/ 5456 w 6642"/>
              <a:gd name="T31" fmla="*/ 2333 h 5728"/>
              <a:gd name="T32" fmla="*/ 5143 w 6642"/>
              <a:gd name="T33" fmla="*/ 1827 h 5728"/>
              <a:gd name="T34" fmla="*/ 4889 w 6642"/>
              <a:gd name="T35" fmla="*/ 1994 h 5728"/>
              <a:gd name="T36" fmla="*/ 4388 w 6642"/>
              <a:gd name="T37" fmla="*/ 1890 h 5728"/>
              <a:gd name="T38" fmla="*/ 4584 w 6642"/>
              <a:gd name="T39" fmla="*/ 1306 h 5728"/>
              <a:gd name="T40" fmla="*/ 5210 w 6642"/>
              <a:gd name="T41" fmla="*/ 748 h 5728"/>
              <a:gd name="T42" fmla="*/ 5238 w 6642"/>
              <a:gd name="T43" fmla="*/ 251 h 5728"/>
              <a:gd name="T44" fmla="*/ 5508 w 6642"/>
              <a:gd name="T45" fmla="*/ 49 h 5728"/>
              <a:gd name="T46" fmla="*/ 5621 w 6642"/>
              <a:gd name="T47" fmla="*/ 366 h 5728"/>
              <a:gd name="T48" fmla="*/ 5876 w 6642"/>
              <a:gd name="T49" fmla="*/ 562 h 5728"/>
              <a:gd name="T50" fmla="*/ 6483 w 6642"/>
              <a:gd name="T51" fmla="*/ 479 h 5728"/>
              <a:gd name="T52" fmla="*/ 6530 w 6642"/>
              <a:gd name="T53" fmla="*/ 1168 h 5728"/>
              <a:gd name="T54" fmla="*/ 6458 w 6642"/>
              <a:gd name="T55" fmla="*/ 1507 h 5728"/>
              <a:gd name="T56" fmla="*/ 6101 w 6642"/>
              <a:gd name="T57" fmla="*/ 1904 h 5728"/>
              <a:gd name="T58" fmla="*/ 6333 w 6642"/>
              <a:gd name="T59" fmla="*/ 2178 h 5728"/>
              <a:gd name="T60" fmla="*/ 6347 w 6642"/>
              <a:gd name="T61" fmla="*/ 2362 h 5728"/>
              <a:gd name="T62" fmla="*/ 5992 w 6642"/>
              <a:gd name="T63" fmla="*/ 2412 h 5728"/>
              <a:gd name="T64" fmla="*/ 6137 w 6642"/>
              <a:gd name="T65" fmla="*/ 2844 h 5728"/>
              <a:gd name="T66" fmla="*/ 6344 w 6642"/>
              <a:gd name="T67" fmla="*/ 3010 h 5728"/>
              <a:gd name="T68" fmla="*/ 6642 w 6642"/>
              <a:gd name="T69" fmla="*/ 3342 h 5728"/>
              <a:gd name="T70" fmla="*/ 6273 w 6642"/>
              <a:gd name="T71" fmla="*/ 3644 h 5728"/>
              <a:gd name="T72" fmla="*/ 5891 w 6642"/>
              <a:gd name="T73" fmla="*/ 3965 h 5728"/>
              <a:gd name="T74" fmla="*/ 5682 w 6642"/>
              <a:gd name="T75" fmla="*/ 4064 h 5728"/>
              <a:gd name="T76" fmla="*/ 5265 w 6642"/>
              <a:gd name="T77" fmla="*/ 3802 h 5728"/>
              <a:gd name="T78" fmla="*/ 4807 w 6642"/>
              <a:gd name="T79" fmla="*/ 4072 h 5728"/>
              <a:gd name="T80" fmla="*/ 4541 w 6642"/>
              <a:gd name="T81" fmla="*/ 4134 h 5728"/>
              <a:gd name="T82" fmla="*/ 4260 w 6642"/>
              <a:gd name="T83" fmla="*/ 4238 h 5728"/>
              <a:gd name="T84" fmla="*/ 4293 w 6642"/>
              <a:gd name="T85" fmla="*/ 4556 h 5728"/>
              <a:gd name="T86" fmla="*/ 3815 w 6642"/>
              <a:gd name="T87" fmla="*/ 4777 h 5728"/>
              <a:gd name="T88" fmla="*/ 3424 w 6642"/>
              <a:gd name="T89" fmla="*/ 5045 h 5728"/>
              <a:gd name="T90" fmla="*/ 2993 w 6642"/>
              <a:gd name="T91" fmla="*/ 5516 h 5728"/>
              <a:gd name="T92" fmla="*/ 2536 w 6642"/>
              <a:gd name="T93" fmla="*/ 5566 h 5728"/>
              <a:gd name="T94" fmla="*/ 2481 w 6642"/>
              <a:gd name="T95" fmla="*/ 5149 h 5728"/>
              <a:gd name="T96" fmla="*/ 2177 w 6642"/>
              <a:gd name="T97" fmla="*/ 5276 h 5728"/>
              <a:gd name="T98" fmla="*/ 1951 w 6642"/>
              <a:gd name="T99" fmla="*/ 5617 h 5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42" h="5728">
                <a:moveTo>
                  <a:pt x="1682" y="5728"/>
                </a:moveTo>
                <a:cubicBezTo>
                  <a:pt x="1644" y="5688"/>
                  <a:pt x="1606" y="5648"/>
                  <a:pt x="1568" y="5611"/>
                </a:cubicBezTo>
                <a:cubicBezTo>
                  <a:pt x="1545" y="5568"/>
                  <a:pt x="1527" y="5525"/>
                  <a:pt x="1508" y="5485"/>
                </a:cubicBezTo>
                <a:cubicBezTo>
                  <a:pt x="1508" y="5354"/>
                  <a:pt x="1525" y="5302"/>
                  <a:pt x="1630" y="5242"/>
                </a:cubicBezTo>
                <a:cubicBezTo>
                  <a:pt x="1647" y="5226"/>
                  <a:pt x="1666" y="5210"/>
                  <a:pt x="1685" y="5195"/>
                </a:cubicBezTo>
                <a:cubicBezTo>
                  <a:pt x="1698" y="5169"/>
                  <a:pt x="1714" y="5143"/>
                  <a:pt x="1730" y="5120"/>
                </a:cubicBezTo>
                <a:cubicBezTo>
                  <a:pt x="1727" y="5104"/>
                  <a:pt x="1727" y="5088"/>
                  <a:pt x="1727" y="5071"/>
                </a:cubicBezTo>
                <a:cubicBezTo>
                  <a:pt x="1664" y="4962"/>
                  <a:pt x="1622" y="4977"/>
                  <a:pt x="1530" y="5007"/>
                </a:cubicBezTo>
                <a:cubicBezTo>
                  <a:pt x="1504" y="5026"/>
                  <a:pt x="1481" y="5045"/>
                  <a:pt x="1459" y="5064"/>
                </a:cubicBezTo>
                <a:cubicBezTo>
                  <a:pt x="1424" y="5080"/>
                  <a:pt x="1389" y="5095"/>
                  <a:pt x="1353" y="5111"/>
                </a:cubicBezTo>
                <a:cubicBezTo>
                  <a:pt x="1331" y="5078"/>
                  <a:pt x="1309" y="5077"/>
                  <a:pt x="1290" y="5063"/>
                </a:cubicBezTo>
                <a:cubicBezTo>
                  <a:pt x="1066" y="5058"/>
                  <a:pt x="1069" y="5042"/>
                  <a:pt x="1052" y="5254"/>
                </a:cubicBezTo>
                <a:cubicBezTo>
                  <a:pt x="1007" y="5299"/>
                  <a:pt x="940" y="5231"/>
                  <a:pt x="924" y="5231"/>
                </a:cubicBezTo>
                <a:cubicBezTo>
                  <a:pt x="886" y="5174"/>
                  <a:pt x="839" y="5124"/>
                  <a:pt x="813" y="5097"/>
                </a:cubicBezTo>
                <a:cubicBezTo>
                  <a:pt x="782" y="5008"/>
                  <a:pt x="750" y="4945"/>
                  <a:pt x="683" y="4930"/>
                </a:cubicBezTo>
                <a:cubicBezTo>
                  <a:pt x="645" y="4887"/>
                  <a:pt x="607" y="4846"/>
                  <a:pt x="572" y="4806"/>
                </a:cubicBezTo>
                <a:cubicBezTo>
                  <a:pt x="550" y="4799"/>
                  <a:pt x="528" y="4792"/>
                  <a:pt x="505" y="4788"/>
                </a:cubicBezTo>
                <a:cubicBezTo>
                  <a:pt x="506" y="4700"/>
                  <a:pt x="592" y="4695"/>
                  <a:pt x="640" y="4631"/>
                </a:cubicBezTo>
                <a:cubicBezTo>
                  <a:pt x="653" y="4599"/>
                  <a:pt x="666" y="4570"/>
                  <a:pt x="683" y="4541"/>
                </a:cubicBezTo>
                <a:cubicBezTo>
                  <a:pt x="683" y="4482"/>
                  <a:pt x="677" y="4459"/>
                  <a:pt x="651" y="4438"/>
                </a:cubicBezTo>
                <a:cubicBezTo>
                  <a:pt x="520" y="4435"/>
                  <a:pt x="383" y="4448"/>
                  <a:pt x="277" y="4491"/>
                </a:cubicBezTo>
                <a:cubicBezTo>
                  <a:pt x="232" y="4523"/>
                  <a:pt x="223" y="4519"/>
                  <a:pt x="187" y="4518"/>
                </a:cubicBezTo>
                <a:cubicBezTo>
                  <a:pt x="188" y="4472"/>
                  <a:pt x="191" y="4427"/>
                  <a:pt x="195" y="4384"/>
                </a:cubicBezTo>
                <a:cubicBezTo>
                  <a:pt x="179" y="4361"/>
                  <a:pt x="163" y="4338"/>
                  <a:pt x="147" y="4318"/>
                </a:cubicBezTo>
                <a:cubicBezTo>
                  <a:pt x="109" y="4284"/>
                  <a:pt x="74" y="4250"/>
                  <a:pt x="39" y="4220"/>
                </a:cubicBezTo>
                <a:cubicBezTo>
                  <a:pt x="39" y="4158"/>
                  <a:pt x="59" y="4145"/>
                  <a:pt x="75" y="4093"/>
                </a:cubicBezTo>
                <a:cubicBezTo>
                  <a:pt x="75" y="4024"/>
                  <a:pt x="76" y="3975"/>
                  <a:pt x="63" y="3929"/>
                </a:cubicBezTo>
                <a:cubicBezTo>
                  <a:pt x="41" y="3899"/>
                  <a:pt x="19" y="3869"/>
                  <a:pt x="0" y="3842"/>
                </a:cubicBezTo>
                <a:cubicBezTo>
                  <a:pt x="0" y="3806"/>
                  <a:pt x="0" y="3770"/>
                  <a:pt x="0" y="3737"/>
                </a:cubicBezTo>
                <a:cubicBezTo>
                  <a:pt x="99" y="3766"/>
                  <a:pt x="201" y="3795"/>
                  <a:pt x="303" y="3824"/>
                </a:cubicBezTo>
                <a:cubicBezTo>
                  <a:pt x="479" y="3828"/>
                  <a:pt x="655" y="3833"/>
                  <a:pt x="830" y="3840"/>
                </a:cubicBezTo>
                <a:cubicBezTo>
                  <a:pt x="878" y="3858"/>
                  <a:pt x="980" y="3874"/>
                  <a:pt x="1044" y="3908"/>
                </a:cubicBezTo>
                <a:cubicBezTo>
                  <a:pt x="1098" y="3955"/>
                  <a:pt x="1155" y="4002"/>
                  <a:pt x="1213" y="4053"/>
                </a:cubicBezTo>
                <a:cubicBezTo>
                  <a:pt x="1225" y="4060"/>
                  <a:pt x="1241" y="4067"/>
                  <a:pt x="1257" y="4077"/>
                </a:cubicBezTo>
                <a:cubicBezTo>
                  <a:pt x="1308" y="4085"/>
                  <a:pt x="1362" y="4096"/>
                  <a:pt x="1417" y="4107"/>
                </a:cubicBezTo>
                <a:cubicBezTo>
                  <a:pt x="1439" y="4124"/>
                  <a:pt x="1461" y="4141"/>
                  <a:pt x="1487" y="4158"/>
                </a:cubicBezTo>
                <a:cubicBezTo>
                  <a:pt x="1554" y="4179"/>
                  <a:pt x="1621" y="4204"/>
                  <a:pt x="1688" y="4229"/>
                </a:cubicBezTo>
                <a:cubicBezTo>
                  <a:pt x="1739" y="4256"/>
                  <a:pt x="1795" y="4389"/>
                  <a:pt x="1904" y="4309"/>
                </a:cubicBezTo>
                <a:cubicBezTo>
                  <a:pt x="1940" y="4255"/>
                  <a:pt x="2004" y="4237"/>
                  <a:pt x="2068" y="4212"/>
                </a:cubicBezTo>
                <a:cubicBezTo>
                  <a:pt x="2139" y="4155"/>
                  <a:pt x="2161" y="4146"/>
                  <a:pt x="2267" y="4125"/>
                </a:cubicBezTo>
                <a:cubicBezTo>
                  <a:pt x="2267" y="4093"/>
                  <a:pt x="2337" y="4091"/>
                  <a:pt x="2363" y="4075"/>
                </a:cubicBezTo>
                <a:cubicBezTo>
                  <a:pt x="2423" y="4067"/>
                  <a:pt x="2478" y="4003"/>
                  <a:pt x="2539" y="3995"/>
                </a:cubicBezTo>
                <a:cubicBezTo>
                  <a:pt x="2593" y="3960"/>
                  <a:pt x="2638" y="3961"/>
                  <a:pt x="2721" y="3970"/>
                </a:cubicBezTo>
                <a:cubicBezTo>
                  <a:pt x="2782" y="3984"/>
                  <a:pt x="3005" y="4046"/>
                  <a:pt x="3073" y="3979"/>
                </a:cubicBezTo>
                <a:cubicBezTo>
                  <a:pt x="3220" y="3973"/>
                  <a:pt x="3323" y="3834"/>
                  <a:pt x="3416" y="3722"/>
                </a:cubicBezTo>
                <a:cubicBezTo>
                  <a:pt x="3448" y="3693"/>
                  <a:pt x="3483" y="3665"/>
                  <a:pt x="3519" y="3636"/>
                </a:cubicBezTo>
                <a:cubicBezTo>
                  <a:pt x="3548" y="3611"/>
                  <a:pt x="3576" y="3585"/>
                  <a:pt x="3609" y="3563"/>
                </a:cubicBezTo>
                <a:cubicBezTo>
                  <a:pt x="3634" y="3554"/>
                  <a:pt x="3676" y="3532"/>
                  <a:pt x="3705" y="3503"/>
                </a:cubicBezTo>
                <a:cubicBezTo>
                  <a:pt x="3702" y="3474"/>
                  <a:pt x="3702" y="3448"/>
                  <a:pt x="3702" y="3422"/>
                </a:cubicBezTo>
                <a:cubicBezTo>
                  <a:pt x="3667" y="3385"/>
                  <a:pt x="3632" y="3351"/>
                  <a:pt x="3597" y="3317"/>
                </a:cubicBezTo>
                <a:cubicBezTo>
                  <a:pt x="3591" y="3294"/>
                  <a:pt x="3585" y="3271"/>
                  <a:pt x="3582" y="3252"/>
                </a:cubicBezTo>
                <a:cubicBezTo>
                  <a:pt x="3589" y="3131"/>
                  <a:pt x="3586" y="3052"/>
                  <a:pt x="3692" y="3012"/>
                </a:cubicBezTo>
                <a:cubicBezTo>
                  <a:pt x="3692" y="2969"/>
                  <a:pt x="3759" y="3033"/>
                  <a:pt x="3835" y="3094"/>
                </a:cubicBezTo>
                <a:cubicBezTo>
                  <a:pt x="3861" y="3101"/>
                  <a:pt x="3886" y="3112"/>
                  <a:pt x="3915" y="3122"/>
                </a:cubicBezTo>
                <a:cubicBezTo>
                  <a:pt x="3940" y="3123"/>
                  <a:pt x="3969" y="3124"/>
                  <a:pt x="3998" y="3124"/>
                </a:cubicBezTo>
                <a:cubicBezTo>
                  <a:pt x="4097" y="3098"/>
                  <a:pt x="4184" y="2959"/>
                  <a:pt x="4258" y="2876"/>
                </a:cubicBezTo>
                <a:cubicBezTo>
                  <a:pt x="4309" y="2825"/>
                  <a:pt x="4354" y="2855"/>
                  <a:pt x="4431" y="2857"/>
                </a:cubicBezTo>
                <a:cubicBezTo>
                  <a:pt x="4463" y="2825"/>
                  <a:pt x="4498" y="2819"/>
                  <a:pt x="4543" y="2801"/>
                </a:cubicBezTo>
                <a:cubicBezTo>
                  <a:pt x="4569" y="2775"/>
                  <a:pt x="4597" y="2750"/>
                  <a:pt x="4626" y="2724"/>
                </a:cubicBezTo>
                <a:cubicBezTo>
                  <a:pt x="4652" y="2725"/>
                  <a:pt x="4672" y="2627"/>
                  <a:pt x="4672" y="2621"/>
                </a:cubicBezTo>
                <a:cubicBezTo>
                  <a:pt x="4727" y="2468"/>
                  <a:pt x="4765" y="2528"/>
                  <a:pt x="4903" y="2469"/>
                </a:cubicBezTo>
                <a:cubicBezTo>
                  <a:pt x="4948" y="2415"/>
                  <a:pt x="4996" y="2387"/>
                  <a:pt x="5060" y="2356"/>
                </a:cubicBezTo>
                <a:cubicBezTo>
                  <a:pt x="5111" y="2304"/>
                  <a:pt x="5303" y="2342"/>
                  <a:pt x="5411" y="2351"/>
                </a:cubicBezTo>
                <a:cubicBezTo>
                  <a:pt x="5424" y="2345"/>
                  <a:pt x="5440" y="2339"/>
                  <a:pt x="5456" y="2333"/>
                </a:cubicBezTo>
                <a:cubicBezTo>
                  <a:pt x="5527" y="2263"/>
                  <a:pt x="5489" y="2167"/>
                  <a:pt x="5454" y="2117"/>
                </a:cubicBezTo>
                <a:cubicBezTo>
                  <a:pt x="5429" y="2090"/>
                  <a:pt x="5403" y="2063"/>
                  <a:pt x="5378" y="2039"/>
                </a:cubicBezTo>
                <a:cubicBezTo>
                  <a:pt x="5330" y="2009"/>
                  <a:pt x="5283" y="1978"/>
                  <a:pt x="5235" y="1951"/>
                </a:cubicBezTo>
                <a:cubicBezTo>
                  <a:pt x="5222" y="1895"/>
                  <a:pt x="5152" y="1837"/>
                  <a:pt x="5143" y="1827"/>
                </a:cubicBezTo>
                <a:cubicBezTo>
                  <a:pt x="5111" y="1826"/>
                  <a:pt x="5079" y="1826"/>
                  <a:pt x="5047" y="1828"/>
                </a:cubicBezTo>
                <a:cubicBezTo>
                  <a:pt x="5031" y="1844"/>
                  <a:pt x="5015" y="1863"/>
                  <a:pt x="5002" y="1883"/>
                </a:cubicBezTo>
                <a:cubicBezTo>
                  <a:pt x="4970" y="1879"/>
                  <a:pt x="4938" y="1878"/>
                  <a:pt x="4909" y="1877"/>
                </a:cubicBezTo>
                <a:cubicBezTo>
                  <a:pt x="4903" y="1916"/>
                  <a:pt x="4896" y="1955"/>
                  <a:pt x="4889" y="1994"/>
                </a:cubicBezTo>
                <a:cubicBezTo>
                  <a:pt x="4819" y="2019"/>
                  <a:pt x="4736" y="1954"/>
                  <a:pt x="4708" y="1941"/>
                </a:cubicBezTo>
                <a:cubicBezTo>
                  <a:pt x="4679" y="1940"/>
                  <a:pt x="4650" y="1939"/>
                  <a:pt x="4625" y="1939"/>
                </a:cubicBezTo>
                <a:cubicBezTo>
                  <a:pt x="4564" y="1957"/>
                  <a:pt x="4535" y="1985"/>
                  <a:pt x="4500" y="2014"/>
                </a:cubicBezTo>
                <a:cubicBezTo>
                  <a:pt x="4404" y="2012"/>
                  <a:pt x="4388" y="1939"/>
                  <a:pt x="4388" y="1890"/>
                </a:cubicBezTo>
                <a:cubicBezTo>
                  <a:pt x="4417" y="1861"/>
                  <a:pt x="4449" y="1833"/>
                  <a:pt x="4482" y="1804"/>
                </a:cubicBezTo>
                <a:cubicBezTo>
                  <a:pt x="4482" y="1725"/>
                  <a:pt x="4476" y="1683"/>
                  <a:pt x="4486" y="1634"/>
                </a:cubicBezTo>
                <a:cubicBezTo>
                  <a:pt x="4502" y="1592"/>
                  <a:pt x="4521" y="1553"/>
                  <a:pt x="4541" y="1514"/>
                </a:cubicBezTo>
                <a:cubicBezTo>
                  <a:pt x="4541" y="1413"/>
                  <a:pt x="4535" y="1367"/>
                  <a:pt x="4584" y="1306"/>
                </a:cubicBezTo>
                <a:cubicBezTo>
                  <a:pt x="4603" y="1306"/>
                  <a:pt x="4622" y="1307"/>
                  <a:pt x="4644" y="1307"/>
                </a:cubicBezTo>
                <a:cubicBezTo>
                  <a:pt x="4727" y="1319"/>
                  <a:pt x="4874" y="1355"/>
                  <a:pt x="4967" y="1286"/>
                </a:cubicBezTo>
                <a:cubicBezTo>
                  <a:pt x="5022" y="1228"/>
                  <a:pt x="5092" y="1181"/>
                  <a:pt x="5141" y="1117"/>
                </a:cubicBezTo>
                <a:cubicBezTo>
                  <a:pt x="5141" y="1025"/>
                  <a:pt x="5133" y="786"/>
                  <a:pt x="5210" y="748"/>
                </a:cubicBezTo>
                <a:cubicBezTo>
                  <a:pt x="5281" y="655"/>
                  <a:pt x="5249" y="556"/>
                  <a:pt x="5320" y="486"/>
                </a:cubicBezTo>
                <a:cubicBezTo>
                  <a:pt x="5317" y="443"/>
                  <a:pt x="5317" y="401"/>
                  <a:pt x="5318" y="358"/>
                </a:cubicBezTo>
                <a:cubicBezTo>
                  <a:pt x="5311" y="348"/>
                  <a:pt x="5308" y="338"/>
                  <a:pt x="5305" y="328"/>
                </a:cubicBezTo>
                <a:cubicBezTo>
                  <a:pt x="5283" y="302"/>
                  <a:pt x="5261" y="275"/>
                  <a:pt x="5238" y="251"/>
                </a:cubicBezTo>
                <a:cubicBezTo>
                  <a:pt x="5216" y="238"/>
                  <a:pt x="5197" y="227"/>
                  <a:pt x="5178" y="217"/>
                </a:cubicBezTo>
                <a:cubicBezTo>
                  <a:pt x="5178" y="125"/>
                  <a:pt x="5227" y="91"/>
                  <a:pt x="5303" y="56"/>
                </a:cubicBezTo>
                <a:cubicBezTo>
                  <a:pt x="5367" y="58"/>
                  <a:pt x="5406" y="0"/>
                  <a:pt x="5476" y="2"/>
                </a:cubicBezTo>
                <a:cubicBezTo>
                  <a:pt x="5476" y="22"/>
                  <a:pt x="5492" y="32"/>
                  <a:pt x="5508" y="49"/>
                </a:cubicBezTo>
                <a:cubicBezTo>
                  <a:pt x="5505" y="75"/>
                  <a:pt x="5501" y="104"/>
                  <a:pt x="5498" y="133"/>
                </a:cubicBezTo>
                <a:cubicBezTo>
                  <a:pt x="5456" y="175"/>
                  <a:pt x="5437" y="174"/>
                  <a:pt x="5437" y="243"/>
                </a:cubicBezTo>
                <a:cubicBezTo>
                  <a:pt x="5459" y="260"/>
                  <a:pt x="5481" y="280"/>
                  <a:pt x="5507" y="301"/>
                </a:cubicBezTo>
                <a:cubicBezTo>
                  <a:pt x="5532" y="341"/>
                  <a:pt x="5545" y="351"/>
                  <a:pt x="5621" y="366"/>
                </a:cubicBezTo>
                <a:cubicBezTo>
                  <a:pt x="5628" y="327"/>
                  <a:pt x="5634" y="291"/>
                  <a:pt x="5641" y="255"/>
                </a:cubicBezTo>
                <a:cubicBezTo>
                  <a:pt x="5676" y="256"/>
                  <a:pt x="5711" y="247"/>
                  <a:pt x="5775" y="291"/>
                </a:cubicBezTo>
                <a:cubicBezTo>
                  <a:pt x="5781" y="304"/>
                  <a:pt x="5791" y="318"/>
                  <a:pt x="5800" y="331"/>
                </a:cubicBezTo>
                <a:cubicBezTo>
                  <a:pt x="5809" y="400"/>
                  <a:pt x="5822" y="489"/>
                  <a:pt x="5876" y="562"/>
                </a:cubicBezTo>
                <a:cubicBezTo>
                  <a:pt x="5885" y="569"/>
                  <a:pt x="5898" y="576"/>
                  <a:pt x="5911" y="586"/>
                </a:cubicBezTo>
                <a:cubicBezTo>
                  <a:pt x="5939" y="583"/>
                  <a:pt x="5971" y="581"/>
                  <a:pt x="6003" y="578"/>
                </a:cubicBezTo>
                <a:cubicBezTo>
                  <a:pt x="6087" y="538"/>
                  <a:pt x="6182" y="570"/>
                  <a:pt x="6263" y="490"/>
                </a:cubicBezTo>
                <a:cubicBezTo>
                  <a:pt x="6314" y="367"/>
                  <a:pt x="6401" y="349"/>
                  <a:pt x="6483" y="479"/>
                </a:cubicBezTo>
                <a:cubicBezTo>
                  <a:pt x="6502" y="535"/>
                  <a:pt x="6521" y="591"/>
                  <a:pt x="6543" y="648"/>
                </a:cubicBezTo>
                <a:cubicBezTo>
                  <a:pt x="6543" y="703"/>
                  <a:pt x="6497" y="886"/>
                  <a:pt x="6461" y="944"/>
                </a:cubicBezTo>
                <a:cubicBezTo>
                  <a:pt x="6461" y="970"/>
                  <a:pt x="6461" y="996"/>
                  <a:pt x="6461" y="1022"/>
                </a:cubicBezTo>
                <a:cubicBezTo>
                  <a:pt x="6483" y="1069"/>
                  <a:pt x="6505" y="1118"/>
                  <a:pt x="6530" y="1168"/>
                </a:cubicBezTo>
                <a:cubicBezTo>
                  <a:pt x="6530" y="1227"/>
                  <a:pt x="6430" y="1346"/>
                  <a:pt x="6545" y="1427"/>
                </a:cubicBezTo>
                <a:cubicBezTo>
                  <a:pt x="6557" y="1467"/>
                  <a:pt x="6550" y="1545"/>
                  <a:pt x="6547" y="1617"/>
                </a:cubicBezTo>
                <a:cubicBezTo>
                  <a:pt x="6524" y="1620"/>
                  <a:pt x="6502" y="1622"/>
                  <a:pt x="6480" y="1625"/>
                </a:cubicBezTo>
                <a:cubicBezTo>
                  <a:pt x="6435" y="1578"/>
                  <a:pt x="6458" y="1533"/>
                  <a:pt x="6458" y="1507"/>
                </a:cubicBezTo>
                <a:cubicBezTo>
                  <a:pt x="6449" y="1474"/>
                  <a:pt x="6445" y="1474"/>
                  <a:pt x="6423" y="1450"/>
                </a:cubicBezTo>
                <a:cubicBezTo>
                  <a:pt x="6292" y="1453"/>
                  <a:pt x="6384" y="1502"/>
                  <a:pt x="6333" y="1582"/>
                </a:cubicBezTo>
                <a:cubicBezTo>
                  <a:pt x="6265" y="1639"/>
                  <a:pt x="6240" y="1678"/>
                  <a:pt x="6220" y="1776"/>
                </a:cubicBezTo>
                <a:cubicBezTo>
                  <a:pt x="6204" y="1818"/>
                  <a:pt x="6139" y="1879"/>
                  <a:pt x="6101" y="1904"/>
                </a:cubicBezTo>
                <a:cubicBezTo>
                  <a:pt x="6098" y="1940"/>
                  <a:pt x="6094" y="1979"/>
                  <a:pt x="6094" y="2018"/>
                </a:cubicBezTo>
                <a:cubicBezTo>
                  <a:pt x="6116" y="2042"/>
                  <a:pt x="6122" y="2061"/>
                  <a:pt x="6154" y="2115"/>
                </a:cubicBezTo>
                <a:cubicBezTo>
                  <a:pt x="6186" y="2135"/>
                  <a:pt x="6221" y="2159"/>
                  <a:pt x="6256" y="2183"/>
                </a:cubicBezTo>
                <a:cubicBezTo>
                  <a:pt x="6281" y="2180"/>
                  <a:pt x="6307" y="2177"/>
                  <a:pt x="6333" y="2178"/>
                </a:cubicBezTo>
                <a:cubicBezTo>
                  <a:pt x="6345" y="2152"/>
                  <a:pt x="6362" y="2126"/>
                  <a:pt x="6378" y="2104"/>
                </a:cubicBezTo>
                <a:cubicBezTo>
                  <a:pt x="6384" y="2114"/>
                  <a:pt x="6413" y="2157"/>
                  <a:pt x="6412" y="2210"/>
                </a:cubicBezTo>
                <a:cubicBezTo>
                  <a:pt x="6374" y="2222"/>
                  <a:pt x="6335" y="2234"/>
                  <a:pt x="6300" y="2249"/>
                </a:cubicBezTo>
                <a:cubicBezTo>
                  <a:pt x="6300" y="2276"/>
                  <a:pt x="6290" y="2331"/>
                  <a:pt x="6347" y="2362"/>
                </a:cubicBezTo>
                <a:cubicBezTo>
                  <a:pt x="6312" y="2413"/>
                  <a:pt x="6260" y="2481"/>
                  <a:pt x="6212" y="2509"/>
                </a:cubicBezTo>
                <a:cubicBezTo>
                  <a:pt x="6196" y="2505"/>
                  <a:pt x="6184" y="2502"/>
                  <a:pt x="6171" y="2498"/>
                </a:cubicBezTo>
                <a:cubicBezTo>
                  <a:pt x="6130" y="2468"/>
                  <a:pt x="6088" y="2440"/>
                  <a:pt x="6047" y="2413"/>
                </a:cubicBezTo>
                <a:cubicBezTo>
                  <a:pt x="6028" y="2413"/>
                  <a:pt x="6008" y="2412"/>
                  <a:pt x="5992" y="2412"/>
                </a:cubicBezTo>
                <a:cubicBezTo>
                  <a:pt x="5983" y="2428"/>
                  <a:pt x="5960" y="2457"/>
                  <a:pt x="5957" y="2480"/>
                </a:cubicBezTo>
                <a:cubicBezTo>
                  <a:pt x="5957" y="2506"/>
                  <a:pt x="5957" y="2532"/>
                  <a:pt x="5960" y="2562"/>
                </a:cubicBezTo>
                <a:cubicBezTo>
                  <a:pt x="5985" y="2605"/>
                  <a:pt x="6081" y="2630"/>
                  <a:pt x="6138" y="2730"/>
                </a:cubicBezTo>
                <a:cubicBezTo>
                  <a:pt x="6137" y="2766"/>
                  <a:pt x="6137" y="2805"/>
                  <a:pt x="6137" y="2844"/>
                </a:cubicBezTo>
                <a:cubicBezTo>
                  <a:pt x="6165" y="2891"/>
                  <a:pt x="6200" y="2980"/>
                  <a:pt x="6228" y="3060"/>
                </a:cubicBezTo>
                <a:cubicBezTo>
                  <a:pt x="6235" y="3070"/>
                  <a:pt x="6244" y="3080"/>
                  <a:pt x="6254" y="3090"/>
                </a:cubicBezTo>
                <a:cubicBezTo>
                  <a:pt x="6266" y="3090"/>
                  <a:pt x="6282" y="3090"/>
                  <a:pt x="6298" y="3094"/>
                </a:cubicBezTo>
                <a:cubicBezTo>
                  <a:pt x="6311" y="3065"/>
                  <a:pt x="6327" y="3036"/>
                  <a:pt x="6344" y="3010"/>
                </a:cubicBezTo>
                <a:cubicBezTo>
                  <a:pt x="6369" y="2988"/>
                  <a:pt x="6395" y="2969"/>
                  <a:pt x="6424" y="2950"/>
                </a:cubicBezTo>
                <a:cubicBezTo>
                  <a:pt x="6443" y="2990"/>
                  <a:pt x="6484" y="3040"/>
                  <a:pt x="6519" y="3126"/>
                </a:cubicBezTo>
                <a:cubicBezTo>
                  <a:pt x="6531" y="3195"/>
                  <a:pt x="6527" y="3257"/>
                  <a:pt x="6629" y="3312"/>
                </a:cubicBezTo>
                <a:cubicBezTo>
                  <a:pt x="6633" y="3322"/>
                  <a:pt x="6636" y="3332"/>
                  <a:pt x="6642" y="3342"/>
                </a:cubicBezTo>
                <a:cubicBezTo>
                  <a:pt x="6626" y="3374"/>
                  <a:pt x="6632" y="3456"/>
                  <a:pt x="6631" y="3518"/>
                </a:cubicBezTo>
                <a:cubicBezTo>
                  <a:pt x="6619" y="3528"/>
                  <a:pt x="6606" y="3541"/>
                  <a:pt x="6596" y="3554"/>
                </a:cubicBezTo>
                <a:cubicBezTo>
                  <a:pt x="6538" y="3552"/>
                  <a:pt x="6529" y="3526"/>
                  <a:pt x="6507" y="3515"/>
                </a:cubicBezTo>
                <a:cubicBezTo>
                  <a:pt x="6350" y="3511"/>
                  <a:pt x="6328" y="3530"/>
                  <a:pt x="6273" y="3644"/>
                </a:cubicBezTo>
                <a:cubicBezTo>
                  <a:pt x="6263" y="3650"/>
                  <a:pt x="6254" y="3656"/>
                  <a:pt x="6247" y="3666"/>
                </a:cubicBezTo>
                <a:cubicBezTo>
                  <a:pt x="6247" y="3699"/>
                  <a:pt x="6090" y="3796"/>
                  <a:pt x="6067" y="3812"/>
                </a:cubicBezTo>
                <a:cubicBezTo>
                  <a:pt x="6051" y="3844"/>
                  <a:pt x="5961" y="3904"/>
                  <a:pt x="5926" y="3926"/>
                </a:cubicBezTo>
                <a:cubicBezTo>
                  <a:pt x="5913" y="3939"/>
                  <a:pt x="5900" y="3952"/>
                  <a:pt x="5891" y="3965"/>
                </a:cubicBezTo>
                <a:cubicBezTo>
                  <a:pt x="5871" y="3967"/>
                  <a:pt x="5855" y="3970"/>
                  <a:pt x="5839" y="3973"/>
                </a:cubicBezTo>
                <a:cubicBezTo>
                  <a:pt x="5820" y="3953"/>
                  <a:pt x="5801" y="3933"/>
                  <a:pt x="5782" y="3916"/>
                </a:cubicBezTo>
                <a:cubicBezTo>
                  <a:pt x="5751" y="3814"/>
                  <a:pt x="5722" y="3810"/>
                  <a:pt x="5658" y="3808"/>
                </a:cubicBezTo>
                <a:cubicBezTo>
                  <a:pt x="5623" y="3870"/>
                  <a:pt x="5603" y="3980"/>
                  <a:pt x="5682" y="4064"/>
                </a:cubicBezTo>
                <a:cubicBezTo>
                  <a:pt x="5685" y="4107"/>
                  <a:pt x="5688" y="4150"/>
                  <a:pt x="5691" y="4192"/>
                </a:cubicBezTo>
                <a:cubicBezTo>
                  <a:pt x="5586" y="4199"/>
                  <a:pt x="5490" y="4213"/>
                  <a:pt x="5429" y="4166"/>
                </a:cubicBezTo>
                <a:cubicBezTo>
                  <a:pt x="5417" y="4064"/>
                  <a:pt x="5385" y="4037"/>
                  <a:pt x="5347" y="3987"/>
                </a:cubicBezTo>
                <a:cubicBezTo>
                  <a:pt x="5319" y="3924"/>
                  <a:pt x="5291" y="3861"/>
                  <a:pt x="5265" y="3802"/>
                </a:cubicBezTo>
                <a:cubicBezTo>
                  <a:pt x="5202" y="3734"/>
                  <a:pt x="5211" y="3758"/>
                  <a:pt x="5160" y="3750"/>
                </a:cubicBezTo>
                <a:cubicBezTo>
                  <a:pt x="5115" y="3794"/>
                  <a:pt x="5048" y="3826"/>
                  <a:pt x="5003" y="3867"/>
                </a:cubicBezTo>
                <a:cubicBezTo>
                  <a:pt x="4984" y="3906"/>
                  <a:pt x="4980" y="3978"/>
                  <a:pt x="4999" y="4057"/>
                </a:cubicBezTo>
                <a:cubicBezTo>
                  <a:pt x="4935" y="4062"/>
                  <a:pt x="4871" y="4067"/>
                  <a:pt x="4807" y="4072"/>
                </a:cubicBezTo>
                <a:cubicBezTo>
                  <a:pt x="4749" y="4106"/>
                  <a:pt x="4691" y="4141"/>
                  <a:pt x="4634" y="4175"/>
                </a:cubicBezTo>
                <a:cubicBezTo>
                  <a:pt x="4618" y="4201"/>
                  <a:pt x="4605" y="4247"/>
                  <a:pt x="4569" y="4246"/>
                </a:cubicBezTo>
                <a:cubicBezTo>
                  <a:pt x="4519" y="4212"/>
                  <a:pt x="4506" y="4185"/>
                  <a:pt x="4506" y="4159"/>
                </a:cubicBezTo>
                <a:cubicBezTo>
                  <a:pt x="4516" y="4149"/>
                  <a:pt x="4529" y="4140"/>
                  <a:pt x="4541" y="4134"/>
                </a:cubicBezTo>
                <a:cubicBezTo>
                  <a:pt x="4542" y="4032"/>
                  <a:pt x="4475" y="3981"/>
                  <a:pt x="4408" y="3980"/>
                </a:cubicBezTo>
                <a:cubicBezTo>
                  <a:pt x="4322" y="4020"/>
                  <a:pt x="4315" y="4069"/>
                  <a:pt x="4340" y="4188"/>
                </a:cubicBezTo>
                <a:cubicBezTo>
                  <a:pt x="4321" y="4187"/>
                  <a:pt x="4301" y="4190"/>
                  <a:pt x="4282" y="4193"/>
                </a:cubicBezTo>
                <a:cubicBezTo>
                  <a:pt x="4273" y="4205"/>
                  <a:pt x="4266" y="4222"/>
                  <a:pt x="4260" y="4238"/>
                </a:cubicBezTo>
                <a:cubicBezTo>
                  <a:pt x="4250" y="4241"/>
                  <a:pt x="4240" y="4244"/>
                  <a:pt x="4231" y="4250"/>
                </a:cubicBezTo>
                <a:cubicBezTo>
                  <a:pt x="4230" y="4309"/>
                  <a:pt x="4230" y="4368"/>
                  <a:pt x="4230" y="4427"/>
                </a:cubicBezTo>
                <a:cubicBezTo>
                  <a:pt x="4249" y="4450"/>
                  <a:pt x="4268" y="4477"/>
                  <a:pt x="4290" y="4504"/>
                </a:cubicBezTo>
                <a:cubicBezTo>
                  <a:pt x="4290" y="4520"/>
                  <a:pt x="4290" y="4537"/>
                  <a:pt x="4293" y="4556"/>
                </a:cubicBezTo>
                <a:cubicBezTo>
                  <a:pt x="4280" y="4576"/>
                  <a:pt x="4267" y="4595"/>
                  <a:pt x="4257" y="4614"/>
                </a:cubicBezTo>
                <a:cubicBezTo>
                  <a:pt x="4168" y="4674"/>
                  <a:pt x="4075" y="4692"/>
                  <a:pt x="3992" y="4680"/>
                </a:cubicBezTo>
                <a:cubicBezTo>
                  <a:pt x="3915" y="4678"/>
                  <a:pt x="3902" y="4714"/>
                  <a:pt x="3857" y="4739"/>
                </a:cubicBezTo>
                <a:cubicBezTo>
                  <a:pt x="3841" y="4751"/>
                  <a:pt x="3828" y="4764"/>
                  <a:pt x="3815" y="4777"/>
                </a:cubicBezTo>
                <a:cubicBezTo>
                  <a:pt x="3773" y="4861"/>
                  <a:pt x="3690" y="4944"/>
                  <a:pt x="3616" y="5021"/>
                </a:cubicBezTo>
                <a:cubicBezTo>
                  <a:pt x="3590" y="5004"/>
                  <a:pt x="3565" y="4987"/>
                  <a:pt x="3543" y="4970"/>
                </a:cubicBezTo>
                <a:cubicBezTo>
                  <a:pt x="3514" y="4969"/>
                  <a:pt x="3485" y="4968"/>
                  <a:pt x="3460" y="4971"/>
                </a:cubicBezTo>
                <a:cubicBezTo>
                  <a:pt x="3456" y="4997"/>
                  <a:pt x="3443" y="5036"/>
                  <a:pt x="3424" y="5045"/>
                </a:cubicBezTo>
                <a:cubicBezTo>
                  <a:pt x="3383" y="4989"/>
                  <a:pt x="3341" y="4997"/>
                  <a:pt x="3313" y="5000"/>
                </a:cubicBezTo>
                <a:cubicBezTo>
                  <a:pt x="3299" y="5039"/>
                  <a:pt x="3277" y="5081"/>
                  <a:pt x="3235" y="5109"/>
                </a:cubicBezTo>
                <a:cubicBezTo>
                  <a:pt x="3139" y="5149"/>
                  <a:pt x="3103" y="5296"/>
                  <a:pt x="3013" y="5349"/>
                </a:cubicBezTo>
                <a:cubicBezTo>
                  <a:pt x="2991" y="5398"/>
                  <a:pt x="2994" y="5444"/>
                  <a:pt x="2993" y="5516"/>
                </a:cubicBezTo>
                <a:cubicBezTo>
                  <a:pt x="2999" y="5542"/>
                  <a:pt x="2989" y="5617"/>
                  <a:pt x="2976" y="5659"/>
                </a:cubicBezTo>
                <a:cubicBezTo>
                  <a:pt x="2970" y="5663"/>
                  <a:pt x="2964" y="5666"/>
                  <a:pt x="2960" y="5669"/>
                </a:cubicBezTo>
                <a:cubicBezTo>
                  <a:pt x="2826" y="5665"/>
                  <a:pt x="2734" y="5640"/>
                  <a:pt x="2638" y="5621"/>
                </a:cubicBezTo>
                <a:cubicBezTo>
                  <a:pt x="2603" y="5601"/>
                  <a:pt x="2568" y="5584"/>
                  <a:pt x="2536" y="5566"/>
                </a:cubicBezTo>
                <a:cubicBezTo>
                  <a:pt x="2517" y="5543"/>
                  <a:pt x="2498" y="5523"/>
                  <a:pt x="2482" y="5503"/>
                </a:cubicBezTo>
                <a:cubicBezTo>
                  <a:pt x="2447" y="5492"/>
                  <a:pt x="2412" y="5485"/>
                  <a:pt x="2377" y="5477"/>
                </a:cubicBezTo>
                <a:cubicBezTo>
                  <a:pt x="2377" y="5445"/>
                  <a:pt x="2377" y="5412"/>
                  <a:pt x="2377" y="5379"/>
                </a:cubicBezTo>
                <a:cubicBezTo>
                  <a:pt x="2426" y="5315"/>
                  <a:pt x="2480" y="5231"/>
                  <a:pt x="2481" y="5149"/>
                </a:cubicBezTo>
                <a:cubicBezTo>
                  <a:pt x="2459" y="5054"/>
                  <a:pt x="2386" y="5071"/>
                  <a:pt x="2341" y="5070"/>
                </a:cubicBezTo>
                <a:cubicBezTo>
                  <a:pt x="2325" y="5076"/>
                  <a:pt x="2312" y="5086"/>
                  <a:pt x="2299" y="5095"/>
                </a:cubicBezTo>
                <a:cubicBezTo>
                  <a:pt x="2187" y="5102"/>
                  <a:pt x="2229" y="5097"/>
                  <a:pt x="2209" y="5214"/>
                </a:cubicBezTo>
                <a:cubicBezTo>
                  <a:pt x="2186" y="5237"/>
                  <a:pt x="2183" y="5243"/>
                  <a:pt x="2177" y="5276"/>
                </a:cubicBezTo>
                <a:cubicBezTo>
                  <a:pt x="2154" y="5311"/>
                  <a:pt x="2135" y="5347"/>
                  <a:pt x="2115" y="5386"/>
                </a:cubicBezTo>
                <a:cubicBezTo>
                  <a:pt x="2115" y="5425"/>
                  <a:pt x="2118" y="5467"/>
                  <a:pt x="2121" y="5510"/>
                </a:cubicBezTo>
                <a:cubicBezTo>
                  <a:pt x="2108" y="5526"/>
                  <a:pt x="2095" y="5542"/>
                  <a:pt x="2082" y="5558"/>
                </a:cubicBezTo>
                <a:cubicBezTo>
                  <a:pt x="1999" y="5566"/>
                  <a:pt x="1993" y="5576"/>
                  <a:pt x="1951" y="5617"/>
                </a:cubicBezTo>
                <a:cubicBezTo>
                  <a:pt x="1893" y="5626"/>
                  <a:pt x="1839" y="5637"/>
                  <a:pt x="1785" y="5649"/>
                </a:cubicBezTo>
                <a:cubicBezTo>
                  <a:pt x="1730" y="5674"/>
                  <a:pt x="1724" y="5710"/>
                  <a:pt x="1682" y="5728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0"/>
          <p:cNvSpPr/>
          <p:nvPr/>
        </p:nvSpPr>
        <p:spPr bwMode="auto">
          <a:xfrm>
            <a:off x="5897563" y="2909888"/>
            <a:ext cx="311150" cy="361950"/>
          </a:xfrm>
          <a:custGeom>
            <a:avLst/>
            <a:gdLst>
              <a:gd name="T0" fmla="*/ 604 w 714"/>
              <a:gd name="T1" fmla="*/ 831 h 831"/>
              <a:gd name="T2" fmla="*/ 486 w 714"/>
              <a:gd name="T3" fmla="*/ 743 h 831"/>
              <a:gd name="T4" fmla="*/ 433 w 714"/>
              <a:gd name="T5" fmla="*/ 555 h 831"/>
              <a:gd name="T6" fmla="*/ 424 w 714"/>
              <a:gd name="T7" fmla="*/ 519 h 831"/>
              <a:gd name="T8" fmla="*/ 197 w 714"/>
              <a:gd name="T9" fmla="*/ 447 h 831"/>
              <a:gd name="T10" fmla="*/ 162 w 714"/>
              <a:gd name="T11" fmla="*/ 489 h 831"/>
              <a:gd name="T12" fmla="*/ 12 w 714"/>
              <a:gd name="T13" fmla="*/ 489 h 831"/>
              <a:gd name="T14" fmla="*/ 64 w 714"/>
              <a:gd name="T15" fmla="*/ 372 h 831"/>
              <a:gd name="T16" fmla="*/ 131 w 714"/>
              <a:gd name="T17" fmla="*/ 321 h 831"/>
              <a:gd name="T18" fmla="*/ 113 w 714"/>
              <a:gd name="T19" fmla="*/ 170 h 831"/>
              <a:gd name="T20" fmla="*/ 260 w 714"/>
              <a:gd name="T21" fmla="*/ 69 h 831"/>
              <a:gd name="T22" fmla="*/ 318 w 714"/>
              <a:gd name="T23" fmla="*/ 2 h 831"/>
              <a:gd name="T24" fmla="*/ 369 w 714"/>
              <a:gd name="T25" fmla="*/ 52 h 831"/>
              <a:gd name="T26" fmla="*/ 481 w 714"/>
              <a:gd name="T27" fmla="*/ 65 h 831"/>
              <a:gd name="T28" fmla="*/ 486 w 714"/>
              <a:gd name="T29" fmla="*/ 294 h 831"/>
              <a:gd name="T30" fmla="*/ 543 w 714"/>
              <a:gd name="T31" fmla="*/ 306 h 831"/>
              <a:gd name="T32" fmla="*/ 575 w 714"/>
              <a:gd name="T33" fmla="*/ 332 h 831"/>
              <a:gd name="T34" fmla="*/ 654 w 714"/>
              <a:gd name="T35" fmla="*/ 541 h 831"/>
              <a:gd name="T36" fmla="*/ 714 w 714"/>
              <a:gd name="T37" fmla="*/ 621 h 831"/>
              <a:gd name="T38" fmla="*/ 598 w 714"/>
              <a:gd name="T39" fmla="*/ 706 h 831"/>
              <a:gd name="T40" fmla="*/ 604 w 714"/>
              <a:gd name="T41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4" h="831">
                <a:moveTo>
                  <a:pt x="604" y="831"/>
                </a:moveTo>
                <a:cubicBezTo>
                  <a:pt x="550" y="803"/>
                  <a:pt x="493" y="743"/>
                  <a:pt x="486" y="743"/>
                </a:cubicBezTo>
                <a:cubicBezTo>
                  <a:pt x="439" y="666"/>
                  <a:pt x="459" y="582"/>
                  <a:pt x="433" y="555"/>
                </a:cubicBezTo>
                <a:cubicBezTo>
                  <a:pt x="430" y="542"/>
                  <a:pt x="427" y="529"/>
                  <a:pt x="424" y="519"/>
                </a:cubicBezTo>
                <a:cubicBezTo>
                  <a:pt x="329" y="425"/>
                  <a:pt x="300" y="417"/>
                  <a:pt x="197" y="447"/>
                </a:cubicBezTo>
                <a:cubicBezTo>
                  <a:pt x="185" y="460"/>
                  <a:pt x="172" y="473"/>
                  <a:pt x="162" y="489"/>
                </a:cubicBezTo>
                <a:cubicBezTo>
                  <a:pt x="111" y="488"/>
                  <a:pt x="60" y="486"/>
                  <a:pt x="12" y="489"/>
                </a:cubicBezTo>
                <a:cubicBezTo>
                  <a:pt x="12" y="426"/>
                  <a:pt x="0" y="380"/>
                  <a:pt x="64" y="372"/>
                </a:cubicBezTo>
                <a:cubicBezTo>
                  <a:pt x="86" y="353"/>
                  <a:pt x="109" y="337"/>
                  <a:pt x="131" y="321"/>
                </a:cubicBezTo>
                <a:cubicBezTo>
                  <a:pt x="170" y="244"/>
                  <a:pt x="113" y="206"/>
                  <a:pt x="113" y="170"/>
                </a:cubicBezTo>
                <a:cubicBezTo>
                  <a:pt x="158" y="145"/>
                  <a:pt x="222" y="107"/>
                  <a:pt x="260" y="69"/>
                </a:cubicBezTo>
                <a:cubicBezTo>
                  <a:pt x="270" y="14"/>
                  <a:pt x="264" y="0"/>
                  <a:pt x="318" y="2"/>
                </a:cubicBezTo>
                <a:cubicBezTo>
                  <a:pt x="334" y="19"/>
                  <a:pt x="350" y="35"/>
                  <a:pt x="369" y="52"/>
                </a:cubicBezTo>
                <a:cubicBezTo>
                  <a:pt x="404" y="56"/>
                  <a:pt x="443" y="61"/>
                  <a:pt x="481" y="65"/>
                </a:cubicBezTo>
                <a:cubicBezTo>
                  <a:pt x="462" y="97"/>
                  <a:pt x="448" y="228"/>
                  <a:pt x="486" y="294"/>
                </a:cubicBezTo>
                <a:cubicBezTo>
                  <a:pt x="505" y="298"/>
                  <a:pt x="524" y="302"/>
                  <a:pt x="543" y="306"/>
                </a:cubicBezTo>
                <a:cubicBezTo>
                  <a:pt x="553" y="312"/>
                  <a:pt x="562" y="322"/>
                  <a:pt x="575" y="332"/>
                </a:cubicBezTo>
                <a:cubicBezTo>
                  <a:pt x="575" y="418"/>
                  <a:pt x="549" y="466"/>
                  <a:pt x="654" y="541"/>
                </a:cubicBezTo>
                <a:cubicBezTo>
                  <a:pt x="673" y="567"/>
                  <a:pt x="692" y="594"/>
                  <a:pt x="714" y="621"/>
                </a:cubicBezTo>
                <a:cubicBezTo>
                  <a:pt x="634" y="658"/>
                  <a:pt x="634" y="645"/>
                  <a:pt x="598" y="706"/>
                </a:cubicBezTo>
                <a:cubicBezTo>
                  <a:pt x="598" y="746"/>
                  <a:pt x="601" y="788"/>
                  <a:pt x="604" y="83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1"/>
          <p:cNvSpPr/>
          <p:nvPr/>
        </p:nvSpPr>
        <p:spPr bwMode="auto">
          <a:xfrm>
            <a:off x="6284913" y="2452688"/>
            <a:ext cx="782637" cy="744537"/>
          </a:xfrm>
          <a:custGeom>
            <a:avLst/>
            <a:gdLst>
              <a:gd name="T0" fmla="*/ 721 w 1797"/>
              <a:gd name="T1" fmla="*/ 1713 h 1713"/>
              <a:gd name="T2" fmla="*/ 714 w 1797"/>
              <a:gd name="T3" fmla="*/ 1700 h 1713"/>
              <a:gd name="T4" fmla="*/ 801 w 1797"/>
              <a:gd name="T5" fmla="*/ 1600 h 1713"/>
              <a:gd name="T6" fmla="*/ 833 w 1797"/>
              <a:gd name="T7" fmla="*/ 1539 h 1713"/>
              <a:gd name="T8" fmla="*/ 834 w 1797"/>
              <a:gd name="T9" fmla="*/ 1490 h 1713"/>
              <a:gd name="T10" fmla="*/ 770 w 1797"/>
              <a:gd name="T11" fmla="*/ 1449 h 1713"/>
              <a:gd name="T12" fmla="*/ 854 w 1797"/>
              <a:gd name="T13" fmla="*/ 1248 h 1713"/>
              <a:gd name="T14" fmla="*/ 887 w 1797"/>
              <a:gd name="T15" fmla="*/ 1056 h 1713"/>
              <a:gd name="T16" fmla="*/ 770 w 1797"/>
              <a:gd name="T17" fmla="*/ 925 h 1713"/>
              <a:gd name="T18" fmla="*/ 719 w 1797"/>
              <a:gd name="T19" fmla="*/ 917 h 1713"/>
              <a:gd name="T20" fmla="*/ 613 w 1797"/>
              <a:gd name="T21" fmla="*/ 934 h 1713"/>
              <a:gd name="T22" fmla="*/ 456 w 1797"/>
              <a:gd name="T23" fmla="*/ 1104 h 1713"/>
              <a:gd name="T24" fmla="*/ 337 w 1797"/>
              <a:gd name="T25" fmla="*/ 1278 h 1713"/>
              <a:gd name="T26" fmla="*/ 114 w 1797"/>
              <a:gd name="T27" fmla="*/ 1108 h 1713"/>
              <a:gd name="T28" fmla="*/ 6 w 1797"/>
              <a:gd name="T29" fmla="*/ 1053 h 1713"/>
              <a:gd name="T30" fmla="*/ 57 w 1797"/>
              <a:gd name="T31" fmla="*/ 966 h 1713"/>
              <a:gd name="T32" fmla="*/ 128 w 1797"/>
              <a:gd name="T33" fmla="*/ 883 h 1713"/>
              <a:gd name="T34" fmla="*/ 119 w 1797"/>
              <a:gd name="T35" fmla="*/ 719 h 1713"/>
              <a:gd name="T36" fmla="*/ 107 w 1797"/>
              <a:gd name="T37" fmla="*/ 712 h 1713"/>
              <a:gd name="T38" fmla="*/ 91 w 1797"/>
              <a:gd name="T39" fmla="*/ 682 h 1713"/>
              <a:gd name="T40" fmla="*/ 66 w 1797"/>
              <a:gd name="T41" fmla="*/ 616 h 1713"/>
              <a:gd name="T42" fmla="*/ 89 w 1797"/>
              <a:gd name="T43" fmla="*/ 508 h 1713"/>
              <a:gd name="T44" fmla="*/ 155 w 1797"/>
              <a:gd name="T45" fmla="*/ 602 h 1713"/>
              <a:gd name="T46" fmla="*/ 308 w 1797"/>
              <a:gd name="T47" fmla="*/ 668 h 1713"/>
              <a:gd name="T48" fmla="*/ 363 w 1797"/>
              <a:gd name="T49" fmla="*/ 613 h 1713"/>
              <a:gd name="T50" fmla="*/ 668 w 1797"/>
              <a:gd name="T51" fmla="*/ 385 h 1713"/>
              <a:gd name="T52" fmla="*/ 752 w 1797"/>
              <a:gd name="T53" fmla="*/ 247 h 1713"/>
              <a:gd name="T54" fmla="*/ 956 w 1797"/>
              <a:gd name="T55" fmla="*/ 258 h 1713"/>
              <a:gd name="T56" fmla="*/ 1020 w 1797"/>
              <a:gd name="T57" fmla="*/ 260 h 1713"/>
              <a:gd name="T58" fmla="*/ 1068 w 1797"/>
              <a:gd name="T59" fmla="*/ 202 h 1713"/>
              <a:gd name="T60" fmla="*/ 1069 w 1797"/>
              <a:gd name="T61" fmla="*/ 48 h 1713"/>
              <a:gd name="T62" fmla="*/ 1085 w 1797"/>
              <a:gd name="T63" fmla="*/ 0 h 1713"/>
              <a:gd name="T64" fmla="*/ 1213 w 1797"/>
              <a:gd name="T65" fmla="*/ 98 h 1713"/>
              <a:gd name="T66" fmla="*/ 1324 w 1797"/>
              <a:gd name="T67" fmla="*/ 153 h 1713"/>
              <a:gd name="T68" fmla="*/ 1347 w 1797"/>
              <a:gd name="T69" fmla="*/ 88 h 1713"/>
              <a:gd name="T70" fmla="*/ 1376 w 1797"/>
              <a:gd name="T71" fmla="*/ 56 h 1713"/>
              <a:gd name="T72" fmla="*/ 1401 w 1797"/>
              <a:gd name="T73" fmla="*/ 80 h 1713"/>
              <a:gd name="T74" fmla="*/ 1407 w 1797"/>
              <a:gd name="T75" fmla="*/ 201 h 1713"/>
              <a:gd name="T76" fmla="*/ 1578 w 1797"/>
              <a:gd name="T77" fmla="*/ 408 h 1713"/>
              <a:gd name="T78" fmla="*/ 1577 w 1797"/>
              <a:gd name="T79" fmla="*/ 566 h 1713"/>
              <a:gd name="T80" fmla="*/ 1618 w 1797"/>
              <a:gd name="T81" fmla="*/ 619 h 1713"/>
              <a:gd name="T82" fmla="*/ 1720 w 1797"/>
              <a:gd name="T83" fmla="*/ 700 h 1713"/>
              <a:gd name="T84" fmla="*/ 1797 w 1797"/>
              <a:gd name="T85" fmla="*/ 751 h 1713"/>
              <a:gd name="T86" fmla="*/ 1588 w 1797"/>
              <a:gd name="T87" fmla="*/ 919 h 1713"/>
              <a:gd name="T88" fmla="*/ 1530 w 1797"/>
              <a:gd name="T89" fmla="*/ 974 h 1713"/>
              <a:gd name="T90" fmla="*/ 1437 w 1797"/>
              <a:gd name="T91" fmla="*/ 1083 h 1713"/>
              <a:gd name="T92" fmla="*/ 1411 w 1797"/>
              <a:gd name="T93" fmla="*/ 1203 h 1713"/>
              <a:gd name="T94" fmla="*/ 1318 w 1797"/>
              <a:gd name="T95" fmla="*/ 1243 h 1713"/>
              <a:gd name="T96" fmla="*/ 946 w 1797"/>
              <a:gd name="T97" fmla="*/ 1480 h 1713"/>
              <a:gd name="T98" fmla="*/ 923 w 1797"/>
              <a:gd name="T99" fmla="*/ 1531 h 1713"/>
              <a:gd name="T100" fmla="*/ 881 w 1797"/>
              <a:gd name="T101" fmla="*/ 1684 h 1713"/>
              <a:gd name="T102" fmla="*/ 721 w 1797"/>
              <a:gd name="T103" fmla="*/ 1713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97" h="1713">
                <a:moveTo>
                  <a:pt x="721" y="1713"/>
                </a:moveTo>
                <a:cubicBezTo>
                  <a:pt x="717" y="1706"/>
                  <a:pt x="714" y="1703"/>
                  <a:pt x="714" y="1700"/>
                </a:cubicBezTo>
                <a:cubicBezTo>
                  <a:pt x="740" y="1635"/>
                  <a:pt x="763" y="1639"/>
                  <a:pt x="801" y="1600"/>
                </a:cubicBezTo>
                <a:cubicBezTo>
                  <a:pt x="811" y="1578"/>
                  <a:pt x="821" y="1558"/>
                  <a:pt x="833" y="1539"/>
                </a:cubicBezTo>
                <a:cubicBezTo>
                  <a:pt x="834" y="1523"/>
                  <a:pt x="834" y="1506"/>
                  <a:pt x="834" y="1490"/>
                </a:cubicBezTo>
                <a:cubicBezTo>
                  <a:pt x="811" y="1476"/>
                  <a:pt x="789" y="1463"/>
                  <a:pt x="770" y="1449"/>
                </a:cubicBezTo>
                <a:cubicBezTo>
                  <a:pt x="742" y="1340"/>
                  <a:pt x="800" y="1309"/>
                  <a:pt x="854" y="1248"/>
                </a:cubicBezTo>
                <a:cubicBezTo>
                  <a:pt x="896" y="1184"/>
                  <a:pt x="887" y="1111"/>
                  <a:pt x="887" y="1056"/>
                </a:cubicBezTo>
                <a:cubicBezTo>
                  <a:pt x="846" y="1012"/>
                  <a:pt x="808" y="969"/>
                  <a:pt x="770" y="925"/>
                </a:cubicBezTo>
                <a:cubicBezTo>
                  <a:pt x="751" y="921"/>
                  <a:pt x="735" y="918"/>
                  <a:pt x="719" y="917"/>
                </a:cubicBezTo>
                <a:cubicBezTo>
                  <a:pt x="684" y="923"/>
                  <a:pt x="649" y="928"/>
                  <a:pt x="613" y="934"/>
                </a:cubicBezTo>
                <a:cubicBezTo>
                  <a:pt x="552" y="982"/>
                  <a:pt x="510" y="1043"/>
                  <a:pt x="456" y="1104"/>
                </a:cubicBezTo>
                <a:cubicBezTo>
                  <a:pt x="417" y="1165"/>
                  <a:pt x="385" y="1230"/>
                  <a:pt x="337" y="1278"/>
                </a:cubicBezTo>
                <a:cubicBezTo>
                  <a:pt x="254" y="1217"/>
                  <a:pt x="168" y="1162"/>
                  <a:pt x="114" y="1108"/>
                </a:cubicBezTo>
                <a:cubicBezTo>
                  <a:pt x="50" y="1100"/>
                  <a:pt x="21" y="1070"/>
                  <a:pt x="6" y="1053"/>
                </a:cubicBezTo>
                <a:cubicBezTo>
                  <a:pt x="6" y="984"/>
                  <a:pt x="0" y="978"/>
                  <a:pt x="57" y="966"/>
                </a:cubicBezTo>
                <a:cubicBezTo>
                  <a:pt x="80" y="937"/>
                  <a:pt x="102" y="908"/>
                  <a:pt x="128" y="883"/>
                </a:cubicBezTo>
                <a:cubicBezTo>
                  <a:pt x="125" y="827"/>
                  <a:pt x="122" y="771"/>
                  <a:pt x="119" y="719"/>
                </a:cubicBezTo>
                <a:cubicBezTo>
                  <a:pt x="113" y="715"/>
                  <a:pt x="110" y="712"/>
                  <a:pt x="107" y="712"/>
                </a:cubicBezTo>
                <a:cubicBezTo>
                  <a:pt x="100" y="702"/>
                  <a:pt x="94" y="692"/>
                  <a:pt x="91" y="682"/>
                </a:cubicBezTo>
                <a:cubicBezTo>
                  <a:pt x="81" y="659"/>
                  <a:pt x="72" y="636"/>
                  <a:pt x="66" y="616"/>
                </a:cubicBezTo>
                <a:cubicBezTo>
                  <a:pt x="66" y="570"/>
                  <a:pt x="63" y="534"/>
                  <a:pt x="89" y="508"/>
                </a:cubicBezTo>
                <a:cubicBezTo>
                  <a:pt x="124" y="519"/>
                  <a:pt x="136" y="542"/>
                  <a:pt x="155" y="602"/>
                </a:cubicBezTo>
                <a:cubicBezTo>
                  <a:pt x="197" y="642"/>
                  <a:pt x="212" y="688"/>
                  <a:pt x="308" y="668"/>
                </a:cubicBezTo>
                <a:cubicBezTo>
                  <a:pt x="324" y="649"/>
                  <a:pt x="344" y="629"/>
                  <a:pt x="363" y="613"/>
                </a:cubicBezTo>
                <a:cubicBezTo>
                  <a:pt x="459" y="554"/>
                  <a:pt x="575" y="449"/>
                  <a:pt x="668" y="385"/>
                </a:cubicBezTo>
                <a:cubicBezTo>
                  <a:pt x="703" y="344"/>
                  <a:pt x="735" y="282"/>
                  <a:pt x="752" y="247"/>
                </a:cubicBezTo>
                <a:cubicBezTo>
                  <a:pt x="835" y="223"/>
                  <a:pt x="867" y="187"/>
                  <a:pt x="956" y="258"/>
                </a:cubicBezTo>
                <a:cubicBezTo>
                  <a:pt x="975" y="259"/>
                  <a:pt x="998" y="259"/>
                  <a:pt x="1020" y="260"/>
                </a:cubicBezTo>
                <a:cubicBezTo>
                  <a:pt x="1036" y="241"/>
                  <a:pt x="1052" y="222"/>
                  <a:pt x="1068" y="202"/>
                </a:cubicBezTo>
                <a:cubicBezTo>
                  <a:pt x="1069" y="150"/>
                  <a:pt x="1069" y="98"/>
                  <a:pt x="1069" y="48"/>
                </a:cubicBezTo>
                <a:cubicBezTo>
                  <a:pt x="1072" y="32"/>
                  <a:pt x="1079" y="16"/>
                  <a:pt x="1085" y="0"/>
                </a:cubicBezTo>
                <a:cubicBezTo>
                  <a:pt x="1121" y="1"/>
                  <a:pt x="1168" y="28"/>
                  <a:pt x="1213" y="98"/>
                </a:cubicBezTo>
                <a:cubicBezTo>
                  <a:pt x="1241" y="122"/>
                  <a:pt x="1254" y="151"/>
                  <a:pt x="1324" y="153"/>
                </a:cubicBezTo>
                <a:cubicBezTo>
                  <a:pt x="1340" y="137"/>
                  <a:pt x="1347" y="98"/>
                  <a:pt x="1347" y="88"/>
                </a:cubicBezTo>
                <a:cubicBezTo>
                  <a:pt x="1357" y="75"/>
                  <a:pt x="1366" y="66"/>
                  <a:pt x="1376" y="56"/>
                </a:cubicBezTo>
                <a:cubicBezTo>
                  <a:pt x="1382" y="63"/>
                  <a:pt x="1392" y="70"/>
                  <a:pt x="1401" y="80"/>
                </a:cubicBezTo>
                <a:cubicBezTo>
                  <a:pt x="1401" y="119"/>
                  <a:pt x="1404" y="158"/>
                  <a:pt x="1407" y="201"/>
                </a:cubicBezTo>
                <a:cubicBezTo>
                  <a:pt x="1458" y="255"/>
                  <a:pt x="1499" y="325"/>
                  <a:pt x="1578" y="408"/>
                </a:cubicBezTo>
                <a:cubicBezTo>
                  <a:pt x="1578" y="461"/>
                  <a:pt x="1578" y="513"/>
                  <a:pt x="1577" y="566"/>
                </a:cubicBezTo>
                <a:cubicBezTo>
                  <a:pt x="1590" y="582"/>
                  <a:pt x="1603" y="599"/>
                  <a:pt x="1618" y="619"/>
                </a:cubicBezTo>
                <a:cubicBezTo>
                  <a:pt x="1650" y="646"/>
                  <a:pt x="1685" y="673"/>
                  <a:pt x="1720" y="700"/>
                </a:cubicBezTo>
                <a:cubicBezTo>
                  <a:pt x="1746" y="717"/>
                  <a:pt x="1771" y="734"/>
                  <a:pt x="1797" y="751"/>
                </a:cubicBezTo>
                <a:cubicBezTo>
                  <a:pt x="1796" y="787"/>
                  <a:pt x="1610" y="907"/>
                  <a:pt x="1588" y="919"/>
                </a:cubicBezTo>
                <a:cubicBezTo>
                  <a:pt x="1569" y="935"/>
                  <a:pt x="1549" y="954"/>
                  <a:pt x="1530" y="974"/>
                </a:cubicBezTo>
                <a:cubicBezTo>
                  <a:pt x="1498" y="1009"/>
                  <a:pt x="1466" y="1044"/>
                  <a:pt x="1437" y="1083"/>
                </a:cubicBezTo>
                <a:cubicBezTo>
                  <a:pt x="1424" y="1118"/>
                  <a:pt x="1433" y="1155"/>
                  <a:pt x="1411" y="1203"/>
                </a:cubicBezTo>
                <a:cubicBezTo>
                  <a:pt x="1379" y="1215"/>
                  <a:pt x="1346" y="1228"/>
                  <a:pt x="1318" y="1243"/>
                </a:cubicBezTo>
                <a:cubicBezTo>
                  <a:pt x="1142" y="1275"/>
                  <a:pt x="1049" y="1341"/>
                  <a:pt x="946" y="1480"/>
                </a:cubicBezTo>
                <a:cubicBezTo>
                  <a:pt x="936" y="1496"/>
                  <a:pt x="929" y="1512"/>
                  <a:pt x="923" y="1531"/>
                </a:cubicBezTo>
                <a:cubicBezTo>
                  <a:pt x="907" y="1580"/>
                  <a:pt x="894" y="1632"/>
                  <a:pt x="881" y="1684"/>
                </a:cubicBezTo>
                <a:cubicBezTo>
                  <a:pt x="813" y="1705"/>
                  <a:pt x="769" y="1711"/>
                  <a:pt x="721" y="171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2"/>
          <p:cNvSpPr/>
          <p:nvPr/>
        </p:nvSpPr>
        <p:spPr bwMode="auto">
          <a:xfrm>
            <a:off x="6442075" y="2012950"/>
            <a:ext cx="1128713" cy="750888"/>
          </a:xfrm>
          <a:custGeom>
            <a:avLst/>
            <a:gdLst>
              <a:gd name="T0" fmla="*/ 1270 w 2595"/>
              <a:gd name="T1" fmla="*/ 1595 h 1727"/>
              <a:gd name="T2" fmla="*/ 1237 w 2595"/>
              <a:gd name="T3" fmla="*/ 1388 h 1727"/>
              <a:gd name="T4" fmla="*/ 1084 w 2595"/>
              <a:gd name="T5" fmla="*/ 1204 h 1727"/>
              <a:gd name="T6" fmla="*/ 1072 w 2595"/>
              <a:gd name="T7" fmla="*/ 1076 h 1727"/>
              <a:gd name="T8" fmla="*/ 941 w 2595"/>
              <a:gd name="T9" fmla="*/ 1135 h 1727"/>
              <a:gd name="T10" fmla="*/ 776 w 2595"/>
              <a:gd name="T11" fmla="*/ 984 h 1727"/>
              <a:gd name="T12" fmla="*/ 503 w 2595"/>
              <a:gd name="T13" fmla="*/ 633 h 1727"/>
              <a:gd name="T14" fmla="*/ 468 w 2595"/>
              <a:gd name="T15" fmla="*/ 580 h 1727"/>
              <a:gd name="T16" fmla="*/ 323 w 2595"/>
              <a:gd name="T17" fmla="*/ 746 h 1727"/>
              <a:gd name="T18" fmla="*/ 213 w 2595"/>
              <a:gd name="T19" fmla="*/ 508 h 1727"/>
              <a:gd name="T20" fmla="*/ 68 w 2595"/>
              <a:gd name="T21" fmla="*/ 245 h 1727"/>
              <a:gd name="T22" fmla="*/ 75 w 2595"/>
              <a:gd name="T23" fmla="*/ 128 h 1727"/>
              <a:gd name="T24" fmla="*/ 388 w 2595"/>
              <a:gd name="T25" fmla="*/ 113 h 1727"/>
              <a:gd name="T26" fmla="*/ 754 w 2595"/>
              <a:gd name="T27" fmla="*/ 308 h 1727"/>
              <a:gd name="T28" fmla="*/ 1068 w 2595"/>
              <a:gd name="T29" fmla="*/ 136 h 1727"/>
              <a:gd name="T30" fmla="*/ 1185 w 2595"/>
              <a:gd name="T31" fmla="*/ 329 h 1727"/>
              <a:gd name="T32" fmla="*/ 1386 w 2595"/>
              <a:gd name="T33" fmla="*/ 383 h 1727"/>
              <a:gd name="T34" fmla="*/ 1605 w 2595"/>
              <a:gd name="T35" fmla="*/ 592 h 1727"/>
              <a:gd name="T36" fmla="*/ 1702 w 2595"/>
              <a:gd name="T37" fmla="*/ 457 h 1727"/>
              <a:gd name="T38" fmla="*/ 1874 w 2595"/>
              <a:gd name="T39" fmla="*/ 641 h 1727"/>
              <a:gd name="T40" fmla="*/ 1953 w 2595"/>
              <a:gd name="T41" fmla="*/ 725 h 1727"/>
              <a:gd name="T42" fmla="*/ 2087 w 2595"/>
              <a:gd name="T43" fmla="*/ 673 h 1727"/>
              <a:gd name="T44" fmla="*/ 2129 w 2595"/>
              <a:gd name="T45" fmla="*/ 618 h 1727"/>
              <a:gd name="T46" fmla="*/ 2232 w 2595"/>
              <a:gd name="T47" fmla="*/ 542 h 1727"/>
              <a:gd name="T48" fmla="*/ 2287 w 2595"/>
              <a:gd name="T49" fmla="*/ 498 h 1727"/>
              <a:gd name="T50" fmla="*/ 2480 w 2595"/>
              <a:gd name="T51" fmla="*/ 679 h 1727"/>
              <a:gd name="T52" fmla="*/ 2546 w 2595"/>
              <a:gd name="T53" fmla="*/ 864 h 1727"/>
              <a:gd name="T54" fmla="*/ 2494 w 2595"/>
              <a:gd name="T55" fmla="*/ 1050 h 1727"/>
              <a:gd name="T56" fmla="*/ 2382 w 2595"/>
              <a:gd name="T57" fmla="*/ 1034 h 1727"/>
              <a:gd name="T58" fmla="*/ 2367 w 2595"/>
              <a:gd name="T59" fmla="*/ 893 h 1727"/>
              <a:gd name="T60" fmla="*/ 2126 w 2595"/>
              <a:gd name="T61" fmla="*/ 1142 h 1727"/>
              <a:gd name="T62" fmla="*/ 1905 w 2595"/>
              <a:gd name="T63" fmla="*/ 1356 h 1727"/>
              <a:gd name="T64" fmla="*/ 1936 w 2595"/>
              <a:gd name="T65" fmla="*/ 1494 h 1727"/>
              <a:gd name="T66" fmla="*/ 1552 w 2595"/>
              <a:gd name="T67" fmla="*/ 1494 h 1727"/>
              <a:gd name="T68" fmla="*/ 1468 w 2595"/>
              <a:gd name="T69" fmla="*/ 1718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95" h="1727">
                <a:moveTo>
                  <a:pt x="1436" y="1727"/>
                </a:moveTo>
                <a:cubicBezTo>
                  <a:pt x="1391" y="1670"/>
                  <a:pt x="1299" y="1619"/>
                  <a:pt x="1270" y="1595"/>
                </a:cubicBezTo>
                <a:cubicBezTo>
                  <a:pt x="1261" y="1585"/>
                  <a:pt x="1255" y="1575"/>
                  <a:pt x="1248" y="1565"/>
                </a:cubicBezTo>
                <a:cubicBezTo>
                  <a:pt x="1249" y="1483"/>
                  <a:pt x="1262" y="1441"/>
                  <a:pt x="1237" y="1388"/>
                </a:cubicBezTo>
                <a:cubicBezTo>
                  <a:pt x="1179" y="1344"/>
                  <a:pt x="1179" y="1328"/>
                  <a:pt x="1167" y="1298"/>
                </a:cubicBezTo>
                <a:cubicBezTo>
                  <a:pt x="1138" y="1264"/>
                  <a:pt x="1110" y="1234"/>
                  <a:pt x="1084" y="1204"/>
                </a:cubicBezTo>
                <a:cubicBezTo>
                  <a:pt x="1081" y="1201"/>
                  <a:pt x="1078" y="1201"/>
                  <a:pt x="1075" y="1201"/>
                </a:cubicBezTo>
                <a:cubicBezTo>
                  <a:pt x="1072" y="1158"/>
                  <a:pt x="1072" y="1115"/>
                  <a:pt x="1072" y="1076"/>
                </a:cubicBezTo>
                <a:cubicBezTo>
                  <a:pt x="1037" y="1029"/>
                  <a:pt x="1018" y="1035"/>
                  <a:pt x="996" y="1035"/>
                </a:cubicBezTo>
                <a:cubicBezTo>
                  <a:pt x="960" y="1070"/>
                  <a:pt x="957" y="1086"/>
                  <a:pt x="941" y="1135"/>
                </a:cubicBezTo>
                <a:cubicBezTo>
                  <a:pt x="935" y="1132"/>
                  <a:pt x="928" y="1131"/>
                  <a:pt x="925" y="1131"/>
                </a:cubicBezTo>
                <a:cubicBezTo>
                  <a:pt x="877" y="1081"/>
                  <a:pt x="814" y="1011"/>
                  <a:pt x="776" y="984"/>
                </a:cubicBezTo>
                <a:cubicBezTo>
                  <a:pt x="616" y="960"/>
                  <a:pt x="613" y="907"/>
                  <a:pt x="595" y="796"/>
                </a:cubicBezTo>
                <a:cubicBezTo>
                  <a:pt x="570" y="720"/>
                  <a:pt x="525" y="673"/>
                  <a:pt x="503" y="633"/>
                </a:cubicBezTo>
                <a:cubicBezTo>
                  <a:pt x="500" y="616"/>
                  <a:pt x="497" y="600"/>
                  <a:pt x="494" y="583"/>
                </a:cubicBezTo>
                <a:cubicBezTo>
                  <a:pt x="484" y="580"/>
                  <a:pt x="475" y="580"/>
                  <a:pt x="468" y="580"/>
                </a:cubicBezTo>
                <a:cubicBezTo>
                  <a:pt x="436" y="605"/>
                  <a:pt x="404" y="634"/>
                  <a:pt x="372" y="662"/>
                </a:cubicBezTo>
                <a:cubicBezTo>
                  <a:pt x="356" y="688"/>
                  <a:pt x="340" y="717"/>
                  <a:pt x="323" y="746"/>
                </a:cubicBezTo>
                <a:cubicBezTo>
                  <a:pt x="260" y="695"/>
                  <a:pt x="273" y="617"/>
                  <a:pt x="248" y="590"/>
                </a:cubicBezTo>
                <a:cubicBezTo>
                  <a:pt x="235" y="561"/>
                  <a:pt x="222" y="534"/>
                  <a:pt x="213" y="508"/>
                </a:cubicBezTo>
                <a:cubicBezTo>
                  <a:pt x="213" y="468"/>
                  <a:pt x="213" y="432"/>
                  <a:pt x="214" y="396"/>
                </a:cubicBezTo>
                <a:cubicBezTo>
                  <a:pt x="163" y="326"/>
                  <a:pt x="112" y="286"/>
                  <a:pt x="68" y="245"/>
                </a:cubicBezTo>
                <a:cubicBezTo>
                  <a:pt x="0" y="244"/>
                  <a:pt x="46" y="143"/>
                  <a:pt x="55" y="130"/>
                </a:cubicBezTo>
                <a:cubicBezTo>
                  <a:pt x="62" y="127"/>
                  <a:pt x="68" y="127"/>
                  <a:pt x="75" y="128"/>
                </a:cubicBezTo>
                <a:cubicBezTo>
                  <a:pt x="129" y="165"/>
                  <a:pt x="179" y="222"/>
                  <a:pt x="269" y="224"/>
                </a:cubicBezTo>
                <a:cubicBezTo>
                  <a:pt x="314" y="196"/>
                  <a:pt x="346" y="144"/>
                  <a:pt x="388" y="113"/>
                </a:cubicBezTo>
                <a:cubicBezTo>
                  <a:pt x="430" y="42"/>
                  <a:pt x="475" y="0"/>
                  <a:pt x="535" y="113"/>
                </a:cubicBezTo>
                <a:cubicBezTo>
                  <a:pt x="547" y="205"/>
                  <a:pt x="633" y="276"/>
                  <a:pt x="754" y="308"/>
                </a:cubicBezTo>
                <a:cubicBezTo>
                  <a:pt x="809" y="290"/>
                  <a:pt x="866" y="272"/>
                  <a:pt x="924" y="257"/>
                </a:cubicBezTo>
                <a:cubicBezTo>
                  <a:pt x="972" y="216"/>
                  <a:pt x="1020" y="174"/>
                  <a:pt x="1068" y="136"/>
                </a:cubicBezTo>
                <a:cubicBezTo>
                  <a:pt x="1075" y="140"/>
                  <a:pt x="1084" y="143"/>
                  <a:pt x="1094" y="150"/>
                </a:cubicBezTo>
                <a:cubicBezTo>
                  <a:pt x="1093" y="202"/>
                  <a:pt x="1058" y="326"/>
                  <a:pt x="1185" y="329"/>
                </a:cubicBezTo>
                <a:cubicBezTo>
                  <a:pt x="1201" y="320"/>
                  <a:pt x="1221" y="314"/>
                  <a:pt x="1240" y="308"/>
                </a:cubicBezTo>
                <a:cubicBezTo>
                  <a:pt x="1294" y="253"/>
                  <a:pt x="1339" y="323"/>
                  <a:pt x="1386" y="383"/>
                </a:cubicBezTo>
                <a:cubicBezTo>
                  <a:pt x="1409" y="390"/>
                  <a:pt x="1434" y="398"/>
                  <a:pt x="1460" y="408"/>
                </a:cubicBezTo>
                <a:cubicBezTo>
                  <a:pt x="1482" y="451"/>
                  <a:pt x="1526" y="534"/>
                  <a:pt x="1605" y="592"/>
                </a:cubicBezTo>
                <a:cubicBezTo>
                  <a:pt x="1612" y="592"/>
                  <a:pt x="1621" y="592"/>
                  <a:pt x="1631" y="593"/>
                </a:cubicBezTo>
                <a:cubicBezTo>
                  <a:pt x="1676" y="548"/>
                  <a:pt x="1689" y="502"/>
                  <a:pt x="1702" y="457"/>
                </a:cubicBezTo>
                <a:cubicBezTo>
                  <a:pt x="1718" y="460"/>
                  <a:pt x="1737" y="467"/>
                  <a:pt x="1756" y="475"/>
                </a:cubicBezTo>
                <a:cubicBezTo>
                  <a:pt x="1769" y="524"/>
                  <a:pt x="1804" y="584"/>
                  <a:pt x="1874" y="641"/>
                </a:cubicBezTo>
                <a:cubicBezTo>
                  <a:pt x="1874" y="644"/>
                  <a:pt x="1874" y="648"/>
                  <a:pt x="1874" y="651"/>
                </a:cubicBezTo>
                <a:cubicBezTo>
                  <a:pt x="1899" y="675"/>
                  <a:pt x="1924" y="698"/>
                  <a:pt x="1953" y="725"/>
                </a:cubicBezTo>
                <a:cubicBezTo>
                  <a:pt x="1982" y="723"/>
                  <a:pt x="2014" y="720"/>
                  <a:pt x="2046" y="718"/>
                </a:cubicBezTo>
                <a:cubicBezTo>
                  <a:pt x="2059" y="702"/>
                  <a:pt x="2071" y="685"/>
                  <a:pt x="2087" y="673"/>
                </a:cubicBezTo>
                <a:cubicBezTo>
                  <a:pt x="2100" y="673"/>
                  <a:pt x="2123" y="651"/>
                  <a:pt x="2129" y="644"/>
                </a:cubicBezTo>
                <a:cubicBezTo>
                  <a:pt x="2129" y="635"/>
                  <a:pt x="2129" y="625"/>
                  <a:pt x="2129" y="618"/>
                </a:cubicBezTo>
                <a:cubicBezTo>
                  <a:pt x="2120" y="615"/>
                  <a:pt x="2113" y="611"/>
                  <a:pt x="2107" y="608"/>
                </a:cubicBezTo>
                <a:cubicBezTo>
                  <a:pt x="2107" y="565"/>
                  <a:pt x="2194" y="554"/>
                  <a:pt x="2232" y="542"/>
                </a:cubicBezTo>
                <a:cubicBezTo>
                  <a:pt x="2242" y="536"/>
                  <a:pt x="2251" y="530"/>
                  <a:pt x="2264" y="527"/>
                </a:cubicBezTo>
                <a:cubicBezTo>
                  <a:pt x="2271" y="517"/>
                  <a:pt x="2277" y="507"/>
                  <a:pt x="2287" y="498"/>
                </a:cubicBezTo>
                <a:cubicBezTo>
                  <a:pt x="2309" y="508"/>
                  <a:pt x="2299" y="560"/>
                  <a:pt x="2369" y="598"/>
                </a:cubicBezTo>
                <a:cubicBezTo>
                  <a:pt x="2404" y="625"/>
                  <a:pt x="2442" y="652"/>
                  <a:pt x="2480" y="679"/>
                </a:cubicBezTo>
                <a:cubicBezTo>
                  <a:pt x="2512" y="684"/>
                  <a:pt x="2544" y="691"/>
                  <a:pt x="2576" y="698"/>
                </a:cubicBezTo>
                <a:cubicBezTo>
                  <a:pt x="2576" y="731"/>
                  <a:pt x="2595" y="830"/>
                  <a:pt x="2546" y="864"/>
                </a:cubicBezTo>
                <a:cubicBezTo>
                  <a:pt x="2533" y="890"/>
                  <a:pt x="2524" y="916"/>
                  <a:pt x="2514" y="942"/>
                </a:cubicBezTo>
                <a:cubicBezTo>
                  <a:pt x="2507" y="978"/>
                  <a:pt x="2501" y="1014"/>
                  <a:pt x="2494" y="1050"/>
                </a:cubicBezTo>
                <a:cubicBezTo>
                  <a:pt x="2485" y="1050"/>
                  <a:pt x="2475" y="1053"/>
                  <a:pt x="2465" y="1056"/>
                </a:cubicBezTo>
                <a:cubicBezTo>
                  <a:pt x="2453" y="993"/>
                  <a:pt x="2386" y="1031"/>
                  <a:pt x="2382" y="1034"/>
                </a:cubicBezTo>
                <a:cubicBezTo>
                  <a:pt x="2376" y="1030"/>
                  <a:pt x="2370" y="1027"/>
                  <a:pt x="2367" y="1024"/>
                </a:cubicBezTo>
                <a:cubicBezTo>
                  <a:pt x="2367" y="978"/>
                  <a:pt x="2367" y="935"/>
                  <a:pt x="2367" y="893"/>
                </a:cubicBezTo>
                <a:cubicBezTo>
                  <a:pt x="2307" y="803"/>
                  <a:pt x="2265" y="841"/>
                  <a:pt x="2223" y="909"/>
                </a:cubicBezTo>
                <a:cubicBezTo>
                  <a:pt x="2207" y="990"/>
                  <a:pt x="2152" y="1061"/>
                  <a:pt x="2126" y="1142"/>
                </a:cubicBezTo>
                <a:cubicBezTo>
                  <a:pt x="2113" y="1155"/>
                  <a:pt x="2104" y="1171"/>
                  <a:pt x="2094" y="1187"/>
                </a:cubicBezTo>
                <a:cubicBezTo>
                  <a:pt x="1966" y="1276"/>
                  <a:pt x="1887" y="1152"/>
                  <a:pt x="1905" y="1356"/>
                </a:cubicBezTo>
                <a:cubicBezTo>
                  <a:pt x="1930" y="1379"/>
                  <a:pt x="1955" y="1403"/>
                  <a:pt x="1981" y="1427"/>
                </a:cubicBezTo>
                <a:cubicBezTo>
                  <a:pt x="1981" y="1446"/>
                  <a:pt x="1952" y="1478"/>
                  <a:pt x="1936" y="1494"/>
                </a:cubicBezTo>
                <a:cubicBezTo>
                  <a:pt x="1872" y="1512"/>
                  <a:pt x="1750" y="1489"/>
                  <a:pt x="1715" y="1472"/>
                </a:cubicBezTo>
                <a:cubicBezTo>
                  <a:pt x="1642" y="1395"/>
                  <a:pt x="1597" y="1446"/>
                  <a:pt x="1552" y="1494"/>
                </a:cubicBezTo>
                <a:cubicBezTo>
                  <a:pt x="1529" y="1559"/>
                  <a:pt x="1507" y="1624"/>
                  <a:pt x="1484" y="1689"/>
                </a:cubicBezTo>
                <a:cubicBezTo>
                  <a:pt x="1478" y="1699"/>
                  <a:pt x="1471" y="1708"/>
                  <a:pt x="1468" y="1718"/>
                </a:cubicBezTo>
                <a:cubicBezTo>
                  <a:pt x="1455" y="1721"/>
                  <a:pt x="1445" y="1724"/>
                  <a:pt x="1436" y="172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3"/>
          <p:cNvSpPr/>
          <p:nvPr/>
        </p:nvSpPr>
        <p:spPr bwMode="auto">
          <a:xfrm>
            <a:off x="6230938" y="938213"/>
            <a:ext cx="1473200" cy="1379537"/>
          </a:xfrm>
          <a:custGeom>
            <a:avLst/>
            <a:gdLst>
              <a:gd name="T0" fmla="*/ 2335 w 3386"/>
              <a:gd name="T1" fmla="*/ 3046 h 3170"/>
              <a:gd name="T2" fmla="*/ 2109 w 3386"/>
              <a:gd name="T3" fmla="*/ 3024 h 3170"/>
              <a:gd name="T4" fmla="*/ 1966 w 3386"/>
              <a:gd name="T5" fmla="*/ 2847 h 3170"/>
              <a:gd name="T6" fmla="*/ 1727 w 3386"/>
              <a:gd name="T7" fmla="*/ 2726 h 3170"/>
              <a:gd name="T8" fmla="*/ 1616 w 3386"/>
              <a:gd name="T9" fmla="*/ 2612 h 3170"/>
              <a:gd name="T10" fmla="*/ 1472 w 3386"/>
              <a:gd name="T11" fmla="*/ 2638 h 3170"/>
              <a:gd name="T12" fmla="*/ 1219 w 3386"/>
              <a:gd name="T13" fmla="*/ 2740 h 3170"/>
              <a:gd name="T14" fmla="*/ 917 w 3386"/>
              <a:gd name="T15" fmla="*/ 2483 h 3170"/>
              <a:gd name="T16" fmla="*/ 863 w 3386"/>
              <a:gd name="T17" fmla="*/ 2426 h 3170"/>
              <a:gd name="T18" fmla="*/ 960 w 3386"/>
              <a:gd name="T19" fmla="*/ 2275 h 3170"/>
              <a:gd name="T20" fmla="*/ 835 w 3386"/>
              <a:gd name="T21" fmla="*/ 2304 h 3170"/>
              <a:gd name="T22" fmla="*/ 663 w 3386"/>
              <a:gd name="T23" fmla="*/ 2159 h 3170"/>
              <a:gd name="T24" fmla="*/ 786 w 3386"/>
              <a:gd name="T25" fmla="*/ 1939 h 3170"/>
              <a:gd name="T26" fmla="*/ 919 w 3386"/>
              <a:gd name="T27" fmla="*/ 1635 h 3170"/>
              <a:gd name="T28" fmla="*/ 998 w 3386"/>
              <a:gd name="T29" fmla="*/ 1811 h 3170"/>
              <a:gd name="T30" fmla="*/ 1108 w 3386"/>
              <a:gd name="T31" fmla="*/ 1568 h 3170"/>
              <a:gd name="T32" fmla="*/ 1033 w 3386"/>
              <a:gd name="T33" fmla="*/ 1189 h 3170"/>
              <a:gd name="T34" fmla="*/ 1063 w 3386"/>
              <a:gd name="T35" fmla="*/ 1026 h 3170"/>
              <a:gd name="T36" fmla="*/ 957 w 3386"/>
              <a:gd name="T37" fmla="*/ 516 h 3170"/>
              <a:gd name="T38" fmla="*/ 659 w 3386"/>
              <a:gd name="T39" fmla="*/ 669 h 3170"/>
              <a:gd name="T40" fmla="*/ 388 w 3386"/>
              <a:gd name="T41" fmla="*/ 584 h 3170"/>
              <a:gd name="T42" fmla="*/ 133 w 3386"/>
              <a:gd name="T43" fmla="*/ 492 h 3170"/>
              <a:gd name="T44" fmla="*/ 0 w 3386"/>
              <a:gd name="T45" fmla="*/ 368 h 3170"/>
              <a:gd name="T46" fmla="*/ 77 w 3386"/>
              <a:gd name="T47" fmla="*/ 186 h 3170"/>
              <a:gd name="T48" fmla="*/ 225 w 3386"/>
              <a:gd name="T49" fmla="*/ 39 h 3170"/>
              <a:gd name="T50" fmla="*/ 624 w 3386"/>
              <a:gd name="T51" fmla="*/ 82 h 3170"/>
              <a:gd name="T52" fmla="*/ 1137 w 3386"/>
              <a:gd name="T53" fmla="*/ 455 h 3170"/>
              <a:gd name="T54" fmla="*/ 1324 w 3386"/>
              <a:gd name="T55" fmla="*/ 728 h 3170"/>
              <a:gd name="T56" fmla="*/ 1494 w 3386"/>
              <a:gd name="T57" fmla="*/ 991 h 3170"/>
              <a:gd name="T58" fmla="*/ 1532 w 3386"/>
              <a:gd name="T59" fmla="*/ 1146 h 3170"/>
              <a:gd name="T60" fmla="*/ 1867 w 3386"/>
              <a:gd name="T61" fmla="*/ 1191 h 3170"/>
              <a:gd name="T62" fmla="*/ 2014 w 3386"/>
              <a:gd name="T63" fmla="*/ 1171 h 3170"/>
              <a:gd name="T64" fmla="*/ 2288 w 3386"/>
              <a:gd name="T65" fmla="*/ 1336 h 3170"/>
              <a:gd name="T66" fmla="*/ 2567 w 3386"/>
              <a:gd name="T67" fmla="*/ 1644 h 3170"/>
              <a:gd name="T68" fmla="*/ 2817 w 3386"/>
              <a:gd name="T69" fmla="*/ 1555 h 3170"/>
              <a:gd name="T70" fmla="*/ 3087 w 3386"/>
              <a:gd name="T71" fmla="*/ 1254 h 3170"/>
              <a:gd name="T72" fmla="*/ 3292 w 3386"/>
              <a:gd name="T73" fmla="*/ 1236 h 3170"/>
              <a:gd name="T74" fmla="*/ 3386 w 3386"/>
              <a:gd name="T75" fmla="*/ 1511 h 3170"/>
              <a:gd name="T76" fmla="*/ 3343 w 3386"/>
              <a:gd name="T77" fmla="*/ 1722 h 3170"/>
              <a:gd name="T78" fmla="*/ 3325 w 3386"/>
              <a:gd name="T79" fmla="*/ 2112 h 3170"/>
              <a:gd name="T80" fmla="*/ 3301 w 3386"/>
              <a:gd name="T81" fmla="*/ 2370 h 3170"/>
              <a:gd name="T82" fmla="*/ 3170 w 3386"/>
              <a:gd name="T83" fmla="*/ 2429 h 3170"/>
              <a:gd name="T84" fmla="*/ 2952 w 3386"/>
              <a:gd name="T85" fmla="*/ 2482 h 3170"/>
              <a:gd name="T86" fmla="*/ 2909 w 3386"/>
              <a:gd name="T87" fmla="*/ 2710 h 3170"/>
              <a:gd name="T88" fmla="*/ 3044 w 3386"/>
              <a:gd name="T89" fmla="*/ 3123 h 3170"/>
              <a:gd name="T90" fmla="*/ 2742 w 3386"/>
              <a:gd name="T91" fmla="*/ 2945 h 3170"/>
              <a:gd name="T92" fmla="*/ 2566 w 3386"/>
              <a:gd name="T93" fmla="*/ 3039 h 3170"/>
              <a:gd name="T94" fmla="*/ 2575 w 3386"/>
              <a:gd name="T95" fmla="*/ 3108 h 3170"/>
              <a:gd name="T96" fmla="*/ 2456 w 3386"/>
              <a:gd name="T97" fmla="*/ 3170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86" h="3170">
                <a:moveTo>
                  <a:pt x="2456" y="3170"/>
                </a:moveTo>
                <a:cubicBezTo>
                  <a:pt x="2415" y="3127"/>
                  <a:pt x="2374" y="3086"/>
                  <a:pt x="2335" y="3046"/>
                </a:cubicBezTo>
                <a:cubicBezTo>
                  <a:pt x="2285" y="2937"/>
                  <a:pt x="2256" y="2887"/>
                  <a:pt x="2167" y="2898"/>
                </a:cubicBezTo>
                <a:cubicBezTo>
                  <a:pt x="2148" y="2940"/>
                  <a:pt x="2128" y="2982"/>
                  <a:pt x="2109" y="3024"/>
                </a:cubicBezTo>
                <a:cubicBezTo>
                  <a:pt x="2058" y="3023"/>
                  <a:pt x="1998" y="2900"/>
                  <a:pt x="1994" y="2887"/>
                </a:cubicBezTo>
                <a:cubicBezTo>
                  <a:pt x="1975" y="2886"/>
                  <a:pt x="1972" y="2857"/>
                  <a:pt x="1966" y="2847"/>
                </a:cubicBezTo>
                <a:cubicBezTo>
                  <a:pt x="1944" y="2840"/>
                  <a:pt x="1921" y="2833"/>
                  <a:pt x="1899" y="2829"/>
                </a:cubicBezTo>
                <a:cubicBezTo>
                  <a:pt x="1836" y="2722"/>
                  <a:pt x="1800" y="2735"/>
                  <a:pt x="1727" y="2726"/>
                </a:cubicBezTo>
                <a:cubicBezTo>
                  <a:pt x="1724" y="2729"/>
                  <a:pt x="1721" y="2736"/>
                  <a:pt x="1717" y="2742"/>
                </a:cubicBezTo>
                <a:cubicBezTo>
                  <a:pt x="1586" y="2805"/>
                  <a:pt x="1612" y="2677"/>
                  <a:pt x="1616" y="2612"/>
                </a:cubicBezTo>
                <a:cubicBezTo>
                  <a:pt x="1575" y="2568"/>
                  <a:pt x="1562" y="2575"/>
                  <a:pt x="1530" y="2574"/>
                </a:cubicBezTo>
                <a:cubicBezTo>
                  <a:pt x="1511" y="2593"/>
                  <a:pt x="1491" y="2615"/>
                  <a:pt x="1472" y="2638"/>
                </a:cubicBezTo>
                <a:cubicBezTo>
                  <a:pt x="1459" y="2644"/>
                  <a:pt x="1446" y="2650"/>
                  <a:pt x="1434" y="2660"/>
                </a:cubicBezTo>
                <a:cubicBezTo>
                  <a:pt x="1392" y="2718"/>
                  <a:pt x="1273" y="2734"/>
                  <a:pt x="1219" y="2740"/>
                </a:cubicBezTo>
                <a:cubicBezTo>
                  <a:pt x="1104" y="2688"/>
                  <a:pt x="1069" y="2654"/>
                  <a:pt x="1051" y="2565"/>
                </a:cubicBezTo>
                <a:cubicBezTo>
                  <a:pt x="987" y="2465"/>
                  <a:pt x="1000" y="2495"/>
                  <a:pt x="917" y="2483"/>
                </a:cubicBezTo>
                <a:cubicBezTo>
                  <a:pt x="914" y="2483"/>
                  <a:pt x="911" y="2486"/>
                  <a:pt x="907" y="2489"/>
                </a:cubicBezTo>
                <a:cubicBezTo>
                  <a:pt x="872" y="2472"/>
                  <a:pt x="863" y="2449"/>
                  <a:pt x="863" y="2426"/>
                </a:cubicBezTo>
                <a:cubicBezTo>
                  <a:pt x="892" y="2410"/>
                  <a:pt x="933" y="2415"/>
                  <a:pt x="975" y="2383"/>
                </a:cubicBezTo>
                <a:cubicBezTo>
                  <a:pt x="975" y="2331"/>
                  <a:pt x="966" y="2301"/>
                  <a:pt x="960" y="2275"/>
                </a:cubicBezTo>
                <a:cubicBezTo>
                  <a:pt x="950" y="2258"/>
                  <a:pt x="941" y="2245"/>
                  <a:pt x="934" y="2231"/>
                </a:cubicBezTo>
                <a:cubicBezTo>
                  <a:pt x="861" y="2230"/>
                  <a:pt x="867" y="2240"/>
                  <a:pt x="835" y="2304"/>
                </a:cubicBezTo>
                <a:cubicBezTo>
                  <a:pt x="774" y="2303"/>
                  <a:pt x="739" y="2253"/>
                  <a:pt x="704" y="2239"/>
                </a:cubicBezTo>
                <a:cubicBezTo>
                  <a:pt x="692" y="2186"/>
                  <a:pt x="685" y="2189"/>
                  <a:pt x="663" y="2159"/>
                </a:cubicBezTo>
                <a:cubicBezTo>
                  <a:pt x="660" y="2133"/>
                  <a:pt x="660" y="2107"/>
                  <a:pt x="661" y="2080"/>
                </a:cubicBezTo>
                <a:cubicBezTo>
                  <a:pt x="722" y="2036"/>
                  <a:pt x="750" y="1994"/>
                  <a:pt x="786" y="1939"/>
                </a:cubicBezTo>
                <a:cubicBezTo>
                  <a:pt x="799" y="1828"/>
                  <a:pt x="883" y="1781"/>
                  <a:pt x="915" y="1697"/>
                </a:cubicBezTo>
                <a:cubicBezTo>
                  <a:pt x="915" y="1674"/>
                  <a:pt x="915" y="1655"/>
                  <a:pt x="919" y="1635"/>
                </a:cubicBezTo>
                <a:cubicBezTo>
                  <a:pt x="941" y="1636"/>
                  <a:pt x="951" y="1655"/>
                  <a:pt x="957" y="1672"/>
                </a:cubicBezTo>
                <a:cubicBezTo>
                  <a:pt x="957" y="1711"/>
                  <a:pt x="928" y="1773"/>
                  <a:pt x="998" y="1811"/>
                </a:cubicBezTo>
                <a:cubicBezTo>
                  <a:pt x="1030" y="1811"/>
                  <a:pt x="1074" y="1819"/>
                  <a:pt x="1110" y="1784"/>
                </a:cubicBezTo>
                <a:cubicBezTo>
                  <a:pt x="1110" y="1712"/>
                  <a:pt x="1120" y="1614"/>
                  <a:pt x="1108" y="1568"/>
                </a:cubicBezTo>
                <a:cubicBezTo>
                  <a:pt x="1025" y="1481"/>
                  <a:pt x="1054" y="1432"/>
                  <a:pt x="1093" y="1364"/>
                </a:cubicBezTo>
                <a:cubicBezTo>
                  <a:pt x="1093" y="1289"/>
                  <a:pt x="1052" y="1200"/>
                  <a:pt x="1033" y="1189"/>
                </a:cubicBezTo>
                <a:cubicBezTo>
                  <a:pt x="1030" y="1163"/>
                  <a:pt x="1027" y="1137"/>
                  <a:pt x="1024" y="1110"/>
                </a:cubicBezTo>
                <a:cubicBezTo>
                  <a:pt x="1037" y="1081"/>
                  <a:pt x="1050" y="1052"/>
                  <a:pt x="1063" y="1026"/>
                </a:cubicBezTo>
                <a:cubicBezTo>
                  <a:pt x="1063" y="967"/>
                  <a:pt x="1089" y="922"/>
                  <a:pt x="1105" y="867"/>
                </a:cubicBezTo>
                <a:cubicBezTo>
                  <a:pt x="1106" y="739"/>
                  <a:pt x="1040" y="561"/>
                  <a:pt x="957" y="516"/>
                </a:cubicBezTo>
                <a:cubicBezTo>
                  <a:pt x="877" y="514"/>
                  <a:pt x="839" y="516"/>
                  <a:pt x="797" y="558"/>
                </a:cubicBezTo>
                <a:cubicBezTo>
                  <a:pt x="749" y="642"/>
                  <a:pt x="746" y="652"/>
                  <a:pt x="659" y="669"/>
                </a:cubicBezTo>
                <a:cubicBezTo>
                  <a:pt x="579" y="667"/>
                  <a:pt x="522" y="698"/>
                  <a:pt x="461" y="707"/>
                </a:cubicBezTo>
                <a:cubicBezTo>
                  <a:pt x="391" y="669"/>
                  <a:pt x="401" y="620"/>
                  <a:pt x="388" y="584"/>
                </a:cubicBezTo>
                <a:cubicBezTo>
                  <a:pt x="376" y="492"/>
                  <a:pt x="348" y="442"/>
                  <a:pt x="313" y="405"/>
                </a:cubicBezTo>
                <a:cubicBezTo>
                  <a:pt x="160" y="336"/>
                  <a:pt x="134" y="351"/>
                  <a:pt x="133" y="492"/>
                </a:cubicBezTo>
                <a:cubicBezTo>
                  <a:pt x="89" y="455"/>
                  <a:pt x="44" y="421"/>
                  <a:pt x="3" y="387"/>
                </a:cubicBezTo>
                <a:cubicBezTo>
                  <a:pt x="0" y="381"/>
                  <a:pt x="0" y="374"/>
                  <a:pt x="0" y="368"/>
                </a:cubicBezTo>
                <a:cubicBezTo>
                  <a:pt x="19" y="345"/>
                  <a:pt x="38" y="323"/>
                  <a:pt x="61" y="300"/>
                </a:cubicBezTo>
                <a:cubicBezTo>
                  <a:pt x="64" y="261"/>
                  <a:pt x="71" y="222"/>
                  <a:pt x="77" y="186"/>
                </a:cubicBezTo>
                <a:cubicBezTo>
                  <a:pt x="62" y="173"/>
                  <a:pt x="46" y="159"/>
                  <a:pt x="33" y="146"/>
                </a:cubicBezTo>
                <a:cubicBezTo>
                  <a:pt x="97" y="108"/>
                  <a:pt x="161" y="74"/>
                  <a:pt x="225" y="39"/>
                </a:cubicBezTo>
                <a:cubicBezTo>
                  <a:pt x="293" y="15"/>
                  <a:pt x="341" y="0"/>
                  <a:pt x="439" y="22"/>
                </a:cubicBezTo>
                <a:cubicBezTo>
                  <a:pt x="490" y="62"/>
                  <a:pt x="535" y="73"/>
                  <a:pt x="624" y="82"/>
                </a:cubicBezTo>
                <a:cubicBezTo>
                  <a:pt x="714" y="58"/>
                  <a:pt x="752" y="56"/>
                  <a:pt x="861" y="108"/>
                </a:cubicBezTo>
                <a:cubicBezTo>
                  <a:pt x="940" y="201"/>
                  <a:pt x="1029" y="331"/>
                  <a:pt x="1137" y="455"/>
                </a:cubicBezTo>
                <a:cubicBezTo>
                  <a:pt x="1155" y="505"/>
                  <a:pt x="1174" y="554"/>
                  <a:pt x="1196" y="607"/>
                </a:cubicBezTo>
                <a:cubicBezTo>
                  <a:pt x="1238" y="648"/>
                  <a:pt x="1279" y="688"/>
                  <a:pt x="1324" y="728"/>
                </a:cubicBezTo>
                <a:cubicBezTo>
                  <a:pt x="1374" y="795"/>
                  <a:pt x="1384" y="799"/>
                  <a:pt x="1393" y="907"/>
                </a:cubicBezTo>
                <a:cubicBezTo>
                  <a:pt x="1405" y="927"/>
                  <a:pt x="1450" y="954"/>
                  <a:pt x="1494" y="991"/>
                </a:cubicBezTo>
                <a:cubicBezTo>
                  <a:pt x="1498" y="998"/>
                  <a:pt x="1504" y="1008"/>
                  <a:pt x="1510" y="1018"/>
                </a:cubicBezTo>
                <a:cubicBezTo>
                  <a:pt x="1510" y="1054"/>
                  <a:pt x="1510" y="1077"/>
                  <a:pt x="1532" y="1146"/>
                </a:cubicBezTo>
                <a:cubicBezTo>
                  <a:pt x="1551" y="1160"/>
                  <a:pt x="1669" y="1166"/>
                  <a:pt x="1730" y="1148"/>
                </a:cubicBezTo>
                <a:cubicBezTo>
                  <a:pt x="1781" y="1149"/>
                  <a:pt x="1791" y="1143"/>
                  <a:pt x="1867" y="1191"/>
                </a:cubicBezTo>
                <a:cubicBezTo>
                  <a:pt x="1889" y="1191"/>
                  <a:pt x="1912" y="1192"/>
                  <a:pt x="1937" y="1192"/>
                </a:cubicBezTo>
                <a:cubicBezTo>
                  <a:pt x="1960" y="1170"/>
                  <a:pt x="1957" y="1170"/>
                  <a:pt x="2014" y="1171"/>
                </a:cubicBezTo>
                <a:cubicBezTo>
                  <a:pt x="2056" y="1209"/>
                  <a:pt x="2097" y="1249"/>
                  <a:pt x="2138" y="1289"/>
                </a:cubicBezTo>
                <a:cubicBezTo>
                  <a:pt x="2180" y="1290"/>
                  <a:pt x="2240" y="1285"/>
                  <a:pt x="2288" y="1336"/>
                </a:cubicBezTo>
                <a:cubicBezTo>
                  <a:pt x="2304" y="1375"/>
                  <a:pt x="2319" y="1415"/>
                  <a:pt x="2338" y="1455"/>
                </a:cubicBezTo>
                <a:cubicBezTo>
                  <a:pt x="2354" y="1530"/>
                  <a:pt x="2423" y="1729"/>
                  <a:pt x="2567" y="1644"/>
                </a:cubicBezTo>
                <a:cubicBezTo>
                  <a:pt x="2628" y="1636"/>
                  <a:pt x="2695" y="1614"/>
                  <a:pt x="2772" y="1590"/>
                </a:cubicBezTo>
                <a:cubicBezTo>
                  <a:pt x="2785" y="1577"/>
                  <a:pt x="2801" y="1565"/>
                  <a:pt x="2817" y="1555"/>
                </a:cubicBezTo>
                <a:cubicBezTo>
                  <a:pt x="2875" y="1452"/>
                  <a:pt x="2920" y="1410"/>
                  <a:pt x="3010" y="1337"/>
                </a:cubicBezTo>
                <a:cubicBezTo>
                  <a:pt x="3036" y="1309"/>
                  <a:pt x="3062" y="1280"/>
                  <a:pt x="3087" y="1254"/>
                </a:cubicBezTo>
                <a:cubicBezTo>
                  <a:pt x="3135" y="1213"/>
                  <a:pt x="3184" y="1172"/>
                  <a:pt x="3235" y="1130"/>
                </a:cubicBezTo>
                <a:cubicBezTo>
                  <a:pt x="3312" y="1145"/>
                  <a:pt x="3315" y="1132"/>
                  <a:pt x="3292" y="1236"/>
                </a:cubicBezTo>
                <a:cubicBezTo>
                  <a:pt x="3292" y="1279"/>
                  <a:pt x="3291" y="1325"/>
                  <a:pt x="3291" y="1371"/>
                </a:cubicBezTo>
                <a:cubicBezTo>
                  <a:pt x="3313" y="1397"/>
                  <a:pt x="3371" y="1438"/>
                  <a:pt x="3386" y="1511"/>
                </a:cubicBezTo>
                <a:cubicBezTo>
                  <a:pt x="3383" y="1553"/>
                  <a:pt x="3379" y="1596"/>
                  <a:pt x="3376" y="1641"/>
                </a:cubicBezTo>
                <a:cubicBezTo>
                  <a:pt x="3363" y="1667"/>
                  <a:pt x="3353" y="1693"/>
                  <a:pt x="3343" y="1722"/>
                </a:cubicBezTo>
                <a:cubicBezTo>
                  <a:pt x="3308" y="1758"/>
                  <a:pt x="3314" y="1830"/>
                  <a:pt x="3329" y="1905"/>
                </a:cubicBezTo>
                <a:cubicBezTo>
                  <a:pt x="3326" y="1974"/>
                  <a:pt x="3325" y="2043"/>
                  <a:pt x="3325" y="2112"/>
                </a:cubicBezTo>
                <a:cubicBezTo>
                  <a:pt x="3315" y="2151"/>
                  <a:pt x="3305" y="2193"/>
                  <a:pt x="3296" y="2235"/>
                </a:cubicBezTo>
                <a:cubicBezTo>
                  <a:pt x="3295" y="2278"/>
                  <a:pt x="3298" y="2324"/>
                  <a:pt x="3301" y="2370"/>
                </a:cubicBezTo>
                <a:cubicBezTo>
                  <a:pt x="3282" y="2389"/>
                  <a:pt x="3266" y="2411"/>
                  <a:pt x="3240" y="2424"/>
                </a:cubicBezTo>
                <a:cubicBezTo>
                  <a:pt x="3215" y="2423"/>
                  <a:pt x="3192" y="2426"/>
                  <a:pt x="3170" y="2429"/>
                </a:cubicBezTo>
                <a:cubicBezTo>
                  <a:pt x="3087" y="2400"/>
                  <a:pt x="3055" y="2403"/>
                  <a:pt x="3004" y="2398"/>
                </a:cubicBezTo>
                <a:cubicBezTo>
                  <a:pt x="2975" y="2427"/>
                  <a:pt x="2975" y="2453"/>
                  <a:pt x="2952" y="2482"/>
                </a:cubicBezTo>
                <a:cubicBezTo>
                  <a:pt x="2863" y="2503"/>
                  <a:pt x="2850" y="2535"/>
                  <a:pt x="2859" y="2630"/>
                </a:cubicBezTo>
                <a:cubicBezTo>
                  <a:pt x="2874" y="2657"/>
                  <a:pt x="2890" y="2684"/>
                  <a:pt x="2909" y="2710"/>
                </a:cubicBezTo>
                <a:cubicBezTo>
                  <a:pt x="2922" y="2789"/>
                  <a:pt x="2959" y="2888"/>
                  <a:pt x="3016" y="2995"/>
                </a:cubicBezTo>
                <a:cubicBezTo>
                  <a:pt x="3026" y="3037"/>
                  <a:pt x="3035" y="3080"/>
                  <a:pt x="3044" y="3123"/>
                </a:cubicBezTo>
                <a:cubicBezTo>
                  <a:pt x="2936" y="3120"/>
                  <a:pt x="2875" y="3034"/>
                  <a:pt x="2831" y="3009"/>
                </a:cubicBezTo>
                <a:cubicBezTo>
                  <a:pt x="2831" y="2941"/>
                  <a:pt x="2764" y="2923"/>
                  <a:pt x="2742" y="2945"/>
                </a:cubicBezTo>
                <a:cubicBezTo>
                  <a:pt x="2739" y="2951"/>
                  <a:pt x="2739" y="2958"/>
                  <a:pt x="2738" y="2968"/>
                </a:cubicBezTo>
                <a:cubicBezTo>
                  <a:pt x="2668" y="2976"/>
                  <a:pt x="2620" y="3014"/>
                  <a:pt x="2566" y="3039"/>
                </a:cubicBezTo>
                <a:cubicBezTo>
                  <a:pt x="2565" y="3058"/>
                  <a:pt x="2565" y="3078"/>
                  <a:pt x="2565" y="3098"/>
                </a:cubicBezTo>
                <a:cubicBezTo>
                  <a:pt x="2568" y="3101"/>
                  <a:pt x="2572" y="3104"/>
                  <a:pt x="2575" y="3108"/>
                </a:cubicBezTo>
                <a:cubicBezTo>
                  <a:pt x="2543" y="3123"/>
                  <a:pt x="2533" y="3136"/>
                  <a:pt x="2514" y="3155"/>
                </a:cubicBezTo>
                <a:cubicBezTo>
                  <a:pt x="2495" y="3158"/>
                  <a:pt x="2475" y="3164"/>
                  <a:pt x="2456" y="317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4"/>
          <p:cNvSpPr/>
          <p:nvPr/>
        </p:nvSpPr>
        <p:spPr bwMode="auto">
          <a:xfrm>
            <a:off x="3252788" y="2576513"/>
            <a:ext cx="1874837" cy="1671637"/>
          </a:xfrm>
          <a:custGeom>
            <a:avLst/>
            <a:gdLst>
              <a:gd name="T0" fmla="*/ 3758 w 4310"/>
              <a:gd name="T1" fmla="*/ 2973 h 3842"/>
              <a:gd name="T2" fmla="*/ 3714 w 4310"/>
              <a:gd name="T3" fmla="*/ 3340 h 3842"/>
              <a:gd name="T4" fmla="*/ 3553 w 4310"/>
              <a:gd name="T5" fmla="*/ 3513 h 3842"/>
              <a:gd name="T6" fmla="*/ 3575 w 4310"/>
              <a:gd name="T7" fmla="*/ 3648 h 3842"/>
              <a:gd name="T8" fmla="*/ 3542 w 4310"/>
              <a:gd name="T9" fmla="*/ 3791 h 3842"/>
              <a:gd name="T10" fmla="*/ 3222 w 4310"/>
              <a:gd name="T11" fmla="*/ 3842 h 3842"/>
              <a:gd name="T12" fmla="*/ 3130 w 4310"/>
              <a:gd name="T13" fmla="*/ 3764 h 3842"/>
              <a:gd name="T14" fmla="*/ 3045 w 4310"/>
              <a:gd name="T15" fmla="*/ 3572 h 3842"/>
              <a:gd name="T16" fmla="*/ 2838 w 4310"/>
              <a:gd name="T17" fmla="*/ 3413 h 3842"/>
              <a:gd name="T18" fmla="*/ 2551 w 4310"/>
              <a:gd name="T19" fmla="*/ 3295 h 3842"/>
              <a:gd name="T20" fmla="*/ 2537 w 4310"/>
              <a:gd name="T21" fmla="*/ 3524 h 3842"/>
              <a:gd name="T22" fmla="*/ 2412 w 4310"/>
              <a:gd name="T23" fmla="*/ 3569 h 3842"/>
              <a:gd name="T24" fmla="*/ 2108 w 4310"/>
              <a:gd name="T25" fmla="*/ 3185 h 3842"/>
              <a:gd name="T26" fmla="*/ 2337 w 4310"/>
              <a:gd name="T27" fmla="*/ 3263 h 3842"/>
              <a:gd name="T28" fmla="*/ 2485 w 4310"/>
              <a:gd name="T29" fmla="*/ 3178 h 3842"/>
              <a:gd name="T30" fmla="*/ 2592 w 4310"/>
              <a:gd name="T31" fmla="*/ 2821 h 3842"/>
              <a:gd name="T32" fmla="*/ 2734 w 4310"/>
              <a:gd name="T33" fmla="*/ 2723 h 3842"/>
              <a:gd name="T34" fmla="*/ 2675 w 4310"/>
              <a:gd name="T35" fmla="*/ 2410 h 3842"/>
              <a:gd name="T36" fmla="*/ 2593 w 4310"/>
              <a:gd name="T37" fmla="*/ 2150 h 3842"/>
              <a:gd name="T38" fmla="*/ 2367 w 4310"/>
              <a:gd name="T39" fmla="*/ 1987 h 3842"/>
              <a:gd name="T40" fmla="*/ 1995 w 4310"/>
              <a:gd name="T41" fmla="*/ 1656 h 3842"/>
              <a:gd name="T42" fmla="*/ 1829 w 4310"/>
              <a:gd name="T43" fmla="*/ 1669 h 3842"/>
              <a:gd name="T44" fmla="*/ 1562 w 4310"/>
              <a:gd name="T45" fmla="*/ 1482 h 3842"/>
              <a:gd name="T46" fmla="*/ 1154 w 4310"/>
              <a:gd name="T47" fmla="*/ 1373 h 3842"/>
              <a:gd name="T48" fmla="*/ 1111 w 4310"/>
              <a:gd name="T49" fmla="*/ 1572 h 3842"/>
              <a:gd name="T50" fmla="*/ 700 w 4310"/>
              <a:gd name="T51" fmla="*/ 1349 h 3842"/>
              <a:gd name="T52" fmla="*/ 120 w 4310"/>
              <a:gd name="T53" fmla="*/ 1187 h 3842"/>
              <a:gd name="T54" fmla="*/ 53 w 4310"/>
              <a:gd name="T55" fmla="*/ 1034 h 3842"/>
              <a:gd name="T56" fmla="*/ 112 w 4310"/>
              <a:gd name="T57" fmla="*/ 790 h 3842"/>
              <a:gd name="T58" fmla="*/ 394 w 4310"/>
              <a:gd name="T59" fmla="*/ 650 h 3842"/>
              <a:gd name="T60" fmla="*/ 757 w 4310"/>
              <a:gd name="T61" fmla="*/ 414 h 3842"/>
              <a:gd name="T62" fmla="*/ 969 w 4310"/>
              <a:gd name="T63" fmla="*/ 239 h 3842"/>
              <a:gd name="T64" fmla="*/ 1353 w 4310"/>
              <a:gd name="T65" fmla="*/ 104 h 3842"/>
              <a:gd name="T66" fmla="*/ 1421 w 4310"/>
              <a:gd name="T67" fmla="*/ 385 h 3842"/>
              <a:gd name="T68" fmla="*/ 1385 w 4310"/>
              <a:gd name="T69" fmla="*/ 616 h 3842"/>
              <a:gd name="T70" fmla="*/ 1541 w 4310"/>
              <a:gd name="T71" fmla="*/ 790 h 3842"/>
              <a:gd name="T72" fmla="*/ 1629 w 4310"/>
              <a:gd name="T73" fmla="*/ 937 h 3842"/>
              <a:gd name="T74" fmla="*/ 2029 w 4310"/>
              <a:gd name="T75" fmla="*/ 907 h 3842"/>
              <a:gd name="T76" fmla="*/ 1854 w 4310"/>
              <a:gd name="T77" fmla="*/ 1191 h 3842"/>
              <a:gd name="T78" fmla="*/ 2096 w 4310"/>
              <a:gd name="T79" fmla="*/ 1371 h 3842"/>
              <a:gd name="T80" fmla="*/ 2289 w 4310"/>
              <a:gd name="T81" fmla="*/ 1647 h 3842"/>
              <a:gd name="T82" fmla="*/ 2562 w 4310"/>
              <a:gd name="T83" fmla="*/ 1474 h 3842"/>
              <a:gd name="T84" fmla="*/ 2760 w 4310"/>
              <a:gd name="T85" fmla="*/ 1528 h 3842"/>
              <a:gd name="T86" fmla="*/ 3029 w 4310"/>
              <a:gd name="T87" fmla="*/ 1404 h 3842"/>
              <a:gd name="T88" fmla="*/ 2922 w 4310"/>
              <a:gd name="T89" fmla="*/ 1637 h 3842"/>
              <a:gd name="T90" fmla="*/ 2923 w 4310"/>
              <a:gd name="T91" fmla="*/ 2020 h 3842"/>
              <a:gd name="T92" fmla="*/ 3101 w 4310"/>
              <a:gd name="T93" fmla="*/ 2130 h 3842"/>
              <a:gd name="T94" fmla="*/ 3362 w 4310"/>
              <a:gd name="T95" fmla="*/ 2365 h 3842"/>
              <a:gd name="T96" fmla="*/ 3421 w 4310"/>
              <a:gd name="T97" fmla="*/ 2724 h 3842"/>
              <a:gd name="T98" fmla="*/ 3709 w 4310"/>
              <a:gd name="T99" fmla="*/ 2811 h 3842"/>
              <a:gd name="T100" fmla="*/ 3792 w 4310"/>
              <a:gd name="T101" fmla="*/ 2543 h 3842"/>
              <a:gd name="T102" fmla="*/ 3774 w 4310"/>
              <a:gd name="T103" fmla="*/ 2337 h 3842"/>
              <a:gd name="T104" fmla="*/ 3845 w 4310"/>
              <a:gd name="T105" fmla="*/ 2227 h 3842"/>
              <a:gd name="T106" fmla="*/ 3906 w 4310"/>
              <a:gd name="T107" fmla="*/ 2261 h 3842"/>
              <a:gd name="T108" fmla="*/ 4109 w 4310"/>
              <a:gd name="T109" fmla="*/ 2417 h 3842"/>
              <a:gd name="T110" fmla="*/ 4310 w 4310"/>
              <a:gd name="T111" fmla="*/ 2527 h 3842"/>
              <a:gd name="T112" fmla="*/ 4286 w 4310"/>
              <a:gd name="T113" fmla="*/ 2808 h 3842"/>
              <a:gd name="T114" fmla="*/ 4206 w 4310"/>
              <a:gd name="T115" fmla="*/ 2878 h 3842"/>
              <a:gd name="T116" fmla="*/ 4042 w 4310"/>
              <a:gd name="T117" fmla="*/ 3044 h 3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10" h="3842">
                <a:moveTo>
                  <a:pt x="4013" y="3050"/>
                </a:moveTo>
                <a:cubicBezTo>
                  <a:pt x="3913" y="2968"/>
                  <a:pt x="3841" y="2971"/>
                  <a:pt x="3758" y="2973"/>
                </a:cubicBezTo>
                <a:cubicBezTo>
                  <a:pt x="3741" y="2981"/>
                  <a:pt x="3719" y="2988"/>
                  <a:pt x="3691" y="2993"/>
                </a:cubicBezTo>
                <a:cubicBezTo>
                  <a:pt x="3623" y="3092"/>
                  <a:pt x="3657" y="3211"/>
                  <a:pt x="3714" y="3340"/>
                </a:cubicBezTo>
                <a:cubicBezTo>
                  <a:pt x="3717" y="3393"/>
                  <a:pt x="3726" y="3445"/>
                  <a:pt x="3707" y="3517"/>
                </a:cubicBezTo>
                <a:cubicBezTo>
                  <a:pt x="3655" y="3516"/>
                  <a:pt x="3604" y="3514"/>
                  <a:pt x="3553" y="3513"/>
                </a:cubicBezTo>
                <a:cubicBezTo>
                  <a:pt x="3502" y="3538"/>
                  <a:pt x="3521" y="3535"/>
                  <a:pt x="3511" y="3600"/>
                </a:cubicBezTo>
                <a:cubicBezTo>
                  <a:pt x="3530" y="3614"/>
                  <a:pt x="3553" y="3631"/>
                  <a:pt x="3575" y="3648"/>
                </a:cubicBezTo>
                <a:cubicBezTo>
                  <a:pt x="3575" y="3664"/>
                  <a:pt x="3575" y="3681"/>
                  <a:pt x="3575" y="3697"/>
                </a:cubicBezTo>
                <a:cubicBezTo>
                  <a:pt x="3562" y="3726"/>
                  <a:pt x="3552" y="3759"/>
                  <a:pt x="3542" y="3791"/>
                </a:cubicBezTo>
                <a:cubicBezTo>
                  <a:pt x="3465" y="3789"/>
                  <a:pt x="3446" y="3825"/>
                  <a:pt x="3395" y="3840"/>
                </a:cubicBezTo>
                <a:cubicBezTo>
                  <a:pt x="3337" y="3838"/>
                  <a:pt x="3280" y="3840"/>
                  <a:pt x="3222" y="3842"/>
                </a:cubicBezTo>
                <a:cubicBezTo>
                  <a:pt x="3216" y="3839"/>
                  <a:pt x="3210" y="3835"/>
                  <a:pt x="3206" y="3835"/>
                </a:cubicBezTo>
                <a:cubicBezTo>
                  <a:pt x="3178" y="3789"/>
                  <a:pt x="3146" y="3765"/>
                  <a:pt x="3130" y="3764"/>
                </a:cubicBezTo>
                <a:cubicBezTo>
                  <a:pt x="3124" y="3748"/>
                  <a:pt x="3117" y="3731"/>
                  <a:pt x="3111" y="3715"/>
                </a:cubicBezTo>
                <a:cubicBezTo>
                  <a:pt x="3089" y="3665"/>
                  <a:pt x="3067" y="3619"/>
                  <a:pt x="3045" y="3572"/>
                </a:cubicBezTo>
                <a:cubicBezTo>
                  <a:pt x="3019" y="3552"/>
                  <a:pt x="2994" y="3532"/>
                  <a:pt x="2972" y="3512"/>
                </a:cubicBezTo>
                <a:cubicBezTo>
                  <a:pt x="2934" y="3448"/>
                  <a:pt x="2870" y="3424"/>
                  <a:pt x="2838" y="3413"/>
                </a:cubicBezTo>
                <a:cubicBezTo>
                  <a:pt x="2816" y="3400"/>
                  <a:pt x="2797" y="3386"/>
                  <a:pt x="2778" y="3372"/>
                </a:cubicBezTo>
                <a:cubicBezTo>
                  <a:pt x="2702" y="3210"/>
                  <a:pt x="2670" y="3222"/>
                  <a:pt x="2551" y="3295"/>
                </a:cubicBezTo>
                <a:cubicBezTo>
                  <a:pt x="2506" y="3339"/>
                  <a:pt x="2503" y="3326"/>
                  <a:pt x="2503" y="3408"/>
                </a:cubicBezTo>
                <a:cubicBezTo>
                  <a:pt x="2519" y="3431"/>
                  <a:pt x="2538" y="3465"/>
                  <a:pt x="2537" y="3524"/>
                </a:cubicBezTo>
                <a:cubicBezTo>
                  <a:pt x="2512" y="3539"/>
                  <a:pt x="2499" y="3555"/>
                  <a:pt x="2460" y="3567"/>
                </a:cubicBezTo>
                <a:cubicBezTo>
                  <a:pt x="2444" y="3567"/>
                  <a:pt x="2428" y="3567"/>
                  <a:pt x="2412" y="3569"/>
                </a:cubicBezTo>
                <a:cubicBezTo>
                  <a:pt x="2310" y="3508"/>
                  <a:pt x="2221" y="3437"/>
                  <a:pt x="2171" y="3370"/>
                </a:cubicBezTo>
                <a:cubicBezTo>
                  <a:pt x="2104" y="3336"/>
                  <a:pt x="2108" y="3211"/>
                  <a:pt x="2108" y="3185"/>
                </a:cubicBezTo>
                <a:cubicBezTo>
                  <a:pt x="2149" y="3186"/>
                  <a:pt x="2191" y="3187"/>
                  <a:pt x="2236" y="3192"/>
                </a:cubicBezTo>
                <a:cubicBezTo>
                  <a:pt x="2267" y="3215"/>
                  <a:pt x="2302" y="3239"/>
                  <a:pt x="2337" y="3263"/>
                </a:cubicBezTo>
                <a:cubicBezTo>
                  <a:pt x="2389" y="3264"/>
                  <a:pt x="2440" y="3285"/>
                  <a:pt x="2485" y="3227"/>
                </a:cubicBezTo>
                <a:cubicBezTo>
                  <a:pt x="2485" y="3211"/>
                  <a:pt x="2485" y="3195"/>
                  <a:pt x="2485" y="3178"/>
                </a:cubicBezTo>
                <a:cubicBezTo>
                  <a:pt x="2440" y="3135"/>
                  <a:pt x="2393" y="3091"/>
                  <a:pt x="2383" y="3068"/>
                </a:cubicBezTo>
                <a:cubicBezTo>
                  <a:pt x="2451" y="3027"/>
                  <a:pt x="2573" y="2899"/>
                  <a:pt x="2592" y="2821"/>
                </a:cubicBezTo>
                <a:cubicBezTo>
                  <a:pt x="2621" y="2809"/>
                  <a:pt x="2657" y="2793"/>
                  <a:pt x="2676" y="2774"/>
                </a:cubicBezTo>
                <a:cubicBezTo>
                  <a:pt x="2692" y="2774"/>
                  <a:pt x="2718" y="2739"/>
                  <a:pt x="2734" y="2723"/>
                </a:cubicBezTo>
                <a:cubicBezTo>
                  <a:pt x="2731" y="2680"/>
                  <a:pt x="2728" y="2638"/>
                  <a:pt x="2728" y="2595"/>
                </a:cubicBezTo>
                <a:cubicBezTo>
                  <a:pt x="2658" y="2521"/>
                  <a:pt x="2687" y="2424"/>
                  <a:pt x="2675" y="2410"/>
                </a:cubicBezTo>
                <a:cubicBezTo>
                  <a:pt x="2653" y="2357"/>
                  <a:pt x="2631" y="2304"/>
                  <a:pt x="2612" y="2255"/>
                </a:cubicBezTo>
                <a:cubicBezTo>
                  <a:pt x="2606" y="2219"/>
                  <a:pt x="2599" y="2183"/>
                  <a:pt x="2593" y="2150"/>
                </a:cubicBezTo>
                <a:cubicBezTo>
                  <a:pt x="2568" y="2090"/>
                  <a:pt x="2527" y="1997"/>
                  <a:pt x="2511" y="1990"/>
                </a:cubicBezTo>
                <a:cubicBezTo>
                  <a:pt x="2463" y="1989"/>
                  <a:pt x="2415" y="1988"/>
                  <a:pt x="2367" y="1987"/>
                </a:cubicBezTo>
                <a:cubicBezTo>
                  <a:pt x="2278" y="1955"/>
                  <a:pt x="2186" y="1864"/>
                  <a:pt x="2138" y="1840"/>
                </a:cubicBezTo>
                <a:cubicBezTo>
                  <a:pt x="2091" y="1777"/>
                  <a:pt x="2043" y="1717"/>
                  <a:pt x="1995" y="1656"/>
                </a:cubicBezTo>
                <a:cubicBezTo>
                  <a:pt x="1944" y="1655"/>
                  <a:pt x="1938" y="1665"/>
                  <a:pt x="1906" y="1674"/>
                </a:cubicBezTo>
                <a:cubicBezTo>
                  <a:pt x="1880" y="1670"/>
                  <a:pt x="1855" y="1669"/>
                  <a:pt x="1829" y="1669"/>
                </a:cubicBezTo>
                <a:cubicBezTo>
                  <a:pt x="1782" y="1625"/>
                  <a:pt x="1734" y="1584"/>
                  <a:pt x="1689" y="1544"/>
                </a:cubicBezTo>
                <a:cubicBezTo>
                  <a:pt x="1645" y="1523"/>
                  <a:pt x="1603" y="1502"/>
                  <a:pt x="1562" y="1482"/>
                </a:cubicBezTo>
                <a:cubicBezTo>
                  <a:pt x="1482" y="1476"/>
                  <a:pt x="1415" y="1455"/>
                  <a:pt x="1371" y="1441"/>
                </a:cubicBezTo>
                <a:cubicBezTo>
                  <a:pt x="1272" y="1360"/>
                  <a:pt x="1243" y="1379"/>
                  <a:pt x="1154" y="1373"/>
                </a:cubicBezTo>
                <a:cubicBezTo>
                  <a:pt x="1134" y="1383"/>
                  <a:pt x="1115" y="1395"/>
                  <a:pt x="1099" y="1408"/>
                </a:cubicBezTo>
                <a:cubicBezTo>
                  <a:pt x="1099" y="1457"/>
                  <a:pt x="1127" y="1497"/>
                  <a:pt x="1111" y="1572"/>
                </a:cubicBezTo>
                <a:cubicBezTo>
                  <a:pt x="1024" y="1658"/>
                  <a:pt x="862" y="1497"/>
                  <a:pt x="824" y="1450"/>
                </a:cubicBezTo>
                <a:cubicBezTo>
                  <a:pt x="783" y="1416"/>
                  <a:pt x="741" y="1382"/>
                  <a:pt x="700" y="1349"/>
                </a:cubicBezTo>
                <a:cubicBezTo>
                  <a:pt x="614" y="1297"/>
                  <a:pt x="541" y="1250"/>
                  <a:pt x="477" y="1228"/>
                </a:cubicBezTo>
                <a:cubicBezTo>
                  <a:pt x="353" y="1225"/>
                  <a:pt x="215" y="1238"/>
                  <a:pt x="120" y="1187"/>
                </a:cubicBezTo>
                <a:cubicBezTo>
                  <a:pt x="107" y="1183"/>
                  <a:pt x="97" y="1183"/>
                  <a:pt x="88" y="1183"/>
                </a:cubicBezTo>
                <a:cubicBezTo>
                  <a:pt x="85" y="1133"/>
                  <a:pt x="63" y="1044"/>
                  <a:pt x="53" y="1034"/>
                </a:cubicBezTo>
                <a:cubicBezTo>
                  <a:pt x="41" y="962"/>
                  <a:pt x="0" y="905"/>
                  <a:pt x="64" y="887"/>
                </a:cubicBezTo>
                <a:cubicBezTo>
                  <a:pt x="83" y="855"/>
                  <a:pt x="103" y="826"/>
                  <a:pt x="112" y="790"/>
                </a:cubicBezTo>
                <a:cubicBezTo>
                  <a:pt x="183" y="792"/>
                  <a:pt x="298" y="795"/>
                  <a:pt x="362" y="731"/>
                </a:cubicBezTo>
                <a:cubicBezTo>
                  <a:pt x="372" y="702"/>
                  <a:pt x="381" y="676"/>
                  <a:pt x="394" y="650"/>
                </a:cubicBezTo>
                <a:cubicBezTo>
                  <a:pt x="417" y="624"/>
                  <a:pt x="439" y="599"/>
                  <a:pt x="462" y="576"/>
                </a:cubicBezTo>
                <a:cubicBezTo>
                  <a:pt x="523" y="418"/>
                  <a:pt x="581" y="429"/>
                  <a:pt x="757" y="414"/>
                </a:cubicBezTo>
                <a:cubicBezTo>
                  <a:pt x="779" y="414"/>
                  <a:pt x="945" y="431"/>
                  <a:pt x="993" y="384"/>
                </a:cubicBezTo>
                <a:cubicBezTo>
                  <a:pt x="984" y="334"/>
                  <a:pt x="975" y="285"/>
                  <a:pt x="969" y="239"/>
                </a:cubicBezTo>
                <a:cubicBezTo>
                  <a:pt x="969" y="150"/>
                  <a:pt x="973" y="0"/>
                  <a:pt x="1088" y="62"/>
                </a:cubicBezTo>
                <a:cubicBezTo>
                  <a:pt x="1174" y="74"/>
                  <a:pt x="1263" y="89"/>
                  <a:pt x="1353" y="104"/>
                </a:cubicBezTo>
                <a:cubicBezTo>
                  <a:pt x="1340" y="134"/>
                  <a:pt x="1343" y="186"/>
                  <a:pt x="1346" y="239"/>
                </a:cubicBezTo>
                <a:cubicBezTo>
                  <a:pt x="1374" y="282"/>
                  <a:pt x="1400" y="312"/>
                  <a:pt x="1421" y="385"/>
                </a:cubicBezTo>
                <a:cubicBezTo>
                  <a:pt x="1421" y="411"/>
                  <a:pt x="1421" y="437"/>
                  <a:pt x="1421" y="463"/>
                </a:cubicBezTo>
                <a:cubicBezTo>
                  <a:pt x="1405" y="505"/>
                  <a:pt x="1376" y="550"/>
                  <a:pt x="1385" y="616"/>
                </a:cubicBezTo>
                <a:cubicBezTo>
                  <a:pt x="1429" y="660"/>
                  <a:pt x="1474" y="703"/>
                  <a:pt x="1518" y="750"/>
                </a:cubicBezTo>
                <a:cubicBezTo>
                  <a:pt x="1525" y="764"/>
                  <a:pt x="1531" y="777"/>
                  <a:pt x="1541" y="790"/>
                </a:cubicBezTo>
                <a:cubicBezTo>
                  <a:pt x="1537" y="833"/>
                  <a:pt x="1537" y="875"/>
                  <a:pt x="1537" y="921"/>
                </a:cubicBezTo>
                <a:cubicBezTo>
                  <a:pt x="1546" y="931"/>
                  <a:pt x="1584" y="935"/>
                  <a:pt x="1629" y="937"/>
                </a:cubicBezTo>
                <a:cubicBezTo>
                  <a:pt x="1719" y="867"/>
                  <a:pt x="1872" y="851"/>
                  <a:pt x="2013" y="855"/>
                </a:cubicBezTo>
                <a:cubicBezTo>
                  <a:pt x="2016" y="871"/>
                  <a:pt x="2022" y="888"/>
                  <a:pt x="2029" y="907"/>
                </a:cubicBezTo>
                <a:cubicBezTo>
                  <a:pt x="2013" y="936"/>
                  <a:pt x="2000" y="969"/>
                  <a:pt x="1987" y="1001"/>
                </a:cubicBezTo>
                <a:cubicBezTo>
                  <a:pt x="1919" y="1078"/>
                  <a:pt x="1839" y="1070"/>
                  <a:pt x="1854" y="1191"/>
                </a:cubicBezTo>
                <a:cubicBezTo>
                  <a:pt x="1883" y="1202"/>
                  <a:pt x="1915" y="1216"/>
                  <a:pt x="1947" y="1230"/>
                </a:cubicBezTo>
                <a:cubicBezTo>
                  <a:pt x="1988" y="1286"/>
                  <a:pt x="2017" y="1320"/>
                  <a:pt x="2096" y="1371"/>
                </a:cubicBezTo>
                <a:cubicBezTo>
                  <a:pt x="2125" y="1401"/>
                  <a:pt x="2134" y="1496"/>
                  <a:pt x="2198" y="1524"/>
                </a:cubicBezTo>
                <a:cubicBezTo>
                  <a:pt x="2226" y="1564"/>
                  <a:pt x="2258" y="1604"/>
                  <a:pt x="2289" y="1647"/>
                </a:cubicBezTo>
                <a:cubicBezTo>
                  <a:pt x="2312" y="1658"/>
                  <a:pt x="2426" y="1723"/>
                  <a:pt x="2462" y="1652"/>
                </a:cubicBezTo>
                <a:cubicBezTo>
                  <a:pt x="2472" y="1511"/>
                  <a:pt x="2444" y="1491"/>
                  <a:pt x="2562" y="1474"/>
                </a:cubicBezTo>
                <a:cubicBezTo>
                  <a:pt x="2613" y="1476"/>
                  <a:pt x="2648" y="1460"/>
                  <a:pt x="2709" y="1524"/>
                </a:cubicBezTo>
                <a:cubicBezTo>
                  <a:pt x="2725" y="1524"/>
                  <a:pt x="2741" y="1525"/>
                  <a:pt x="2760" y="1528"/>
                </a:cubicBezTo>
                <a:cubicBezTo>
                  <a:pt x="2814" y="1504"/>
                  <a:pt x="2869" y="1456"/>
                  <a:pt x="2914" y="1434"/>
                </a:cubicBezTo>
                <a:cubicBezTo>
                  <a:pt x="2943" y="1405"/>
                  <a:pt x="2971" y="1409"/>
                  <a:pt x="3029" y="1404"/>
                </a:cubicBezTo>
                <a:cubicBezTo>
                  <a:pt x="3042" y="1424"/>
                  <a:pt x="3057" y="1444"/>
                  <a:pt x="3073" y="1468"/>
                </a:cubicBezTo>
                <a:cubicBezTo>
                  <a:pt x="3073" y="1533"/>
                  <a:pt x="2973" y="1603"/>
                  <a:pt x="2922" y="1637"/>
                </a:cubicBezTo>
                <a:cubicBezTo>
                  <a:pt x="2861" y="1714"/>
                  <a:pt x="2854" y="1760"/>
                  <a:pt x="2854" y="1881"/>
                </a:cubicBezTo>
                <a:cubicBezTo>
                  <a:pt x="2876" y="1928"/>
                  <a:pt x="2898" y="1974"/>
                  <a:pt x="2923" y="2020"/>
                </a:cubicBezTo>
                <a:cubicBezTo>
                  <a:pt x="2955" y="2061"/>
                  <a:pt x="3005" y="2140"/>
                  <a:pt x="3092" y="2143"/>
                </a:cubicBezTo>
                <a:cubicBezTo>
                  <a:pt x="3095" y="2136"/>
                  <a:pt x="3098" y="2133"/>
                  <a:pt x="3101" y="2130"/>
                </a:cubicBezTo>
                <a:cubicBezTo>
                  <a:pt x="3114" y="2130"/>
                  <a:pt x="3127" y="2130"/>
                  <a:pt x="3140" y="2131"/>
                </a:cubicBezTo>
                <a:cubicBezTo>
                  <a:pt x="3184" y="2145"/>
                  <a:pt x="3311" y="2282"/>
                  <a:pt x="3362" y="2365"/>
                </a:cubicBezTo>
                <a:cubicBezTo>
                  <a:pt x="3374" y="2435"/>
                  <a:pt x="3393" y="2520"/>
                  <a:pt x="3399" y="2628"/>
                </a:cubicBezTo>
                <a:cubicBezTo>
                  <a:pt x="3405" y="2658"/>
                  <a:pt x="3411" y="2691"/>
                  <a:pt x="3421" y="2724"/>
                </a:cubicBezTo>
                <a:cubicBezTo>
                  <a:pt x="3474" y="2797"/>
                  <a:pt x="3483" y="2777"/>
                  <a:pt x="3581" y="2861"/>
                </a:cubicBezTo>
                <a:cubicBezTo>
                  <a:pt x="3593" y="2862"/>
                  <a:pt x="3665" y="2827"/>
                  <a:pt x="3709" y="2811"/>
                </a:cubicBezTo>
                <a:cubicBezTo>
                  <a:pt x="3712" y="2771"/>
                  <a:pt x="3726" y="2769"/>
                  <a:pt x="3807" y="2750"/>
                </a:cubicBezTo>
                <a:cubicBezTo>
                  <a:pt x="3881" y="2677"/>
                  <a:pt x="3837" y="2590"/>
                  <a:pt x="3792" y="2543"/>
                </a:cubicBezTo>
                <a:cubicBezTo>
                  <a:pt x="3690" y="2515"/>
                  <a:pt x="3706" y="2499"/>
                  <a:pt x="3713" y="2423"/>
                </a:cubicBezTo>
                <a:cubicBezTo>
                  <a:pt x="3732" y="2394"/>
                  <a:pt x="3752" y="2365"/>
                  <a:pt x="3774" y="2337"/>
                </a:cubicBezTo>
                <a:cubicBezTo>
                  <a:pt x="3774" y="2304"/>
                  <a:pt x="3775" y="2271"/>
                  <a:pt x="3775" y="2238"/>
                </a:cubicBezTo>
                <a:cubicBezTo>
                  <a:pt x="3794" y="2219"/>
                  <a:pt x="3820" y="2230"/>
                  <a:pt x="3845" y="2227"/>
                </a:cubicBezTo>
                <a:cubicBezTo>
                  <a:pt x="3877" y="2195"/>
                  <a:pt x="3893" y="2179"/>
                  <a:pt x="3929" y="2164"/>
                </a:cubicBezTo>
                <a:cubicBezTo>
                  <a:pt x="3929" y="2180"/>
                  <a:pt x="3941" y="2226"/>
                  <a:pt x="3906" y="2261"/>
                </a:cubicBezTo>
                <a:cubicBezTo>
                  <a:pt x="3902" y="2281"/>
                  <a:pt x="3902" y="2304"/>
                  <a:pt x="3902" y="2327"/>
                </a:cubicBezTo>
                <a:cubicBezTo>
                  <a:pt x="3931" y="2373"/>
                  <a:pt x="4036" y="2392"/>
                  <a:pt x="4109" y="2417"/>
                </a:cubicBezTo>
                <a:cubicBezTo>
                  <a:pt x="4160" y="2451"/>
                  <a:pt x="4211" y="2488"/>
                  <a:pt x="4262" y="2526"/>
                </a:cubicBezTo>
                <a:cubicBezTo>
                  <a:pt x="4278" y="2526"/>
                  <a:pt x="4294" y="2527"/>
                  <a:pt x="4310" y="2527"/>
                </a:cubicBezTo>
                <a:cubicBezTo>
                  <a:pt x="4294" y="2556"/>
                  <a:pt x="4281" y="2588"/>
                  <a:pt x="4268" y="2621"/>
                </a:cubicBezTo>
                <a:cubicBezTo>
                  <a:pt x="4274" y="2683"/>
                  <a:pt x="4280" y="2746"/>
                  <a:pt x="4286" y="2808"/>
                </a:cubicBezTo>
                <a:cubicBezTo>
                  <a:pt x="4276" y="2837"/>
                  <a:pt x="4266" y="2866"/>
                  <a:pt x="4260" y="2896"/>
                </a:cubicBezTo>
                <a:cubicBezTo>
                  <a:pt x="4241" y="2895"/>
                  <a:pt x="4221" y="2895"/>
                  <a:pt x="4206" y="2878"/>
                </a:cubicBezTo>
                <a:cubicBezTo>
                  <a:pt x="4129" y="2863"/>
                  <a:pt x="4081" y="2862"/>
                  <a:pt x="4042" y="2920"/>
                </a:cubicBezTo>
                <a:cubicBezTo>
                  <a:pt x="4042" y="2959"/>
                  <a:pt x="4042" y="3002"/>
                  <a:pt x="4042" y="3044"/>
                </a:cubicBezTo>
                <a:cubicBezTo>
                  <a:pt x="4032" y="3044"/>
                  <a:pt x="4023" y="3047"/>
                  <a:pt x="4013" y="305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5"/>
          <p:cNvSpPr/>
          <p:nvPr/>
        </p:nvSpPr>
        <p:spPr bwMode="auto">
          <a:xfrm>
            <a:off x="5313363" y="5394325"/>
            <a:ext cx="1038225" cy="803275"/>
          </a:xfrm>
          <a:custGeom>
            <a:avLst/>
            <a:gdLst>
              <a:gd name="T0" fmla="*/ 161 w 2389"/>
              <a:gd name="T1" fmla="*/ 1841 h 1841"/>
              <a:gd name="T2" fmla="*/ 82 w 2389"/>
              <a:gd name="T3" fmla="*/ 1705 h 1841"/>
              <a:gd name="T4" fmla="*/ 3 w 2389"/>
              <a:gd name="T5" fmla="*/ 1582 h 1841"/>
              <a:gd name="T6" fmla="*/ 58 w 2389"/>
              <a:gd name="T7" fmla="*/ 1456 h 1841"/>
              <a:gd name="T8" fmla="*/ 203 w 2389"/>
              <a:gd name="T9" fmla="*/ 1201 h 1841"/>
              <a:gd name="T10" fmla="*/ 383 w 2389"/>
              <a:gd name="T11" fmla="*/ 1035 h 1841"/>
              <a:gd name="T12" fmla="*/ 566 w 2389"/>
              <a:gd name="T13" fmla="*/ 833 h 1841"/>
              <a:gd name="T14" fmla="*/ 653 w 2389"/>
              <a:gd name="T15" fmla="*/ 695 h 1841"/>
              <a:gd name="T16" fmla="*/ 760 w 2389"/>
              <a:gd name="T17" fmla="*/ 491 h 1841"/>
              <a:gd name="T18" fmla="*/ 751 w 2389"/>
              <a:gd name="T19" fmla="*/ 314 h 1841"/>
              <a:gd name="T20" fmla="*/ 810 w 2389"/>
              <a:gd name="T21" fmla="*/ 171 h 1841"/>
              <a:gd name="T22" fmla="*/ 855 w 2389"/>
              <a:gd name="T23" fmla="*/ 97 h 1841"/>
              <a:gd name="T24" fmla="*/ 915 w 2389"/>
              <a:gd name="T25" fmla="*/ 99 h 1841"/>
              <a:gd name="T26" fmla="*/ 1017 w 2389"/>
              <a:gd name="T27" fmla="*/ 199 h 1841"/>
              <a:gd name="T28" fmla="*/ 1078 w 2389"/>
              <a:gd name="T29" fmla="*/ 201 h 1841"/>
              <a:gd name="T30" fmla="*/ 1101 w 2389"/>
              <a:gd name="T31" fmla="*/ 90 h 1841"/>
              <a:gd name="T32" fmla="*/ 1044 w 2389"/>
              <a:gd name="T33" fmla="*/ 20 h 1841"/>
              <a:gd name="T34" fmla="*/ 1060 w 2389"/>
              <a:gd name="T35" fmla="*/ 14 h 1841"/>
              <a:gd name="T36" fmla="*/ 1354 w 2389"/>
              <a:gd name="T37" fmla="*/ 21 h 1841"/>
              <a:gd name="T38" fmla="*/ 1549 w 2389"/>
              <a:gd name="T39" fmla="*/ 0 h 1841"/>
              <a:gd name="T40" fmla="*/ 1584 w 2389"/>
              <a:gd name="T41" fmla="*/ 1 h 1841"/>
              <a:gd name="T42" fmla="*/ 1583 w 2389"/>
              <a:gd name="T43" fmla="*/ 63 h 1841"/>
              <a:gd name="T44" fmla="*/ 1458 w 2389"/>
              <a:gd name="T45" fmla="*/ 211 h 1841"/>
              <a:gd name="T46" fmla="*/ 1601 w 2389"/>
              <a:gd name="T47" fmla="*/ 306 h 1841"/>
              <a:gd name="T48" fmla="*/ 1774 w 2389"/>
              <a:gd name="T49" fmla="*/ 232 h 1841"/>
              <a:gd name="T50" fmla="*/ 1832 w 2389"/>
              <a:gd name="T51" fmla="*/ 233 h 1841"/>
              <a:gd name="T52" fmla="*/ 1867 w 2389"/>
              <a:gd name="T53" fmla="*/ 270 h 1841"/>
              <a:gd name="T54" fmla="*/ 2167 w 2389"/>
              <a:gd name="T55" fmla="*/ 189 h 1841"/>
              <a:gd name="T56" fmla="*/ 2256 w 2389"/>
              <a:gd name="T57" fmla="*/ 303 h 1841"/>
              <a:gd name="T58" fmla="*/ 2389 w 2389"/>
              <a:gd name="T59" fmla="*/ 493 h 1841"/>
              <a:gd name="T60" fmla="*/ 2389 w 2389"/>
              <a:gd name="T61" fmla="*/ 545 h 1841"/>
              <a:gd name="T62" fmla="*/ 2293 w 2389"/>
              <a:gd name="T63" fmla="*/ 562 h 1841"/>
              <a:gd name="T64" fmla="*/ 2219 w 2389"/>
              <a:gd name="T65" fmla="*/ 718 h 1841"/>
              <a:gd name="T66" fmla="*/ 2218 w 2389"/>
              <a:gd name="T67" fmla="*/ 734 h 1841"/>
              <a:gd name="T68" fmla="*/ 1933 w 2389"/>
              <a:gd name="T69" fmla="*/ 891 h 1841"/>
              <a:gd name="T70" fmla="*/ 1885 w 2389"/>
              <a:gd name="T71" fmla="*/ 939 h 1841"/>
              <a:gd name="T72" fmla="*/ 1831 w 2389"/>
              <a:gd name="T73" fmla="*/ 908 h 1841"/>
              <a:gd name="T74" fmla="*/ 1773 w 2389"/>
              <a:gd name="T75" fmla="*/ 906 h 1841"/>
              <a:gd name="T76" fmla="*/ 1738 w 2389"/>
              <a:gd name="T77" fmla="*/ 954 h 1841"/>
              <a:gd name="T78" fmla="*/ 1696 w 2389"/>
              <a:gd name="T79" fmla="*/ 953 h 1841"/>
              <a:gd name="T80" fmla="*/ 1604 w 2389"/>
              <a:gd name="T81" fmla="*/ 918 h 1841"/>
              <a:gd name="T82" fmla="*/ 1604 w 2389"/>
              <a:gd name="T83" fmla="*/ 994 h 1841"/>
              <a:gd name="T84" fmla="*/ 1507 w 2389"/>
              <a:gd name="T85" fmla="*/ 1080 h 1841"/>
              <a:gd name="T86" fmla="*/ 1424 w 2389"/>
              <a:gd name="T87" fmla="*/ 1015 h 1841"/>
              <a:gd name="T88" fmla="*/ 1409 w 2389"/>
              <a:gd name="T89" fmla="*/ 1012 h 1841"/>
              <a:gd name="T90" fmla="*/ 1329 w 2389"/>
              <a:gd name="T91" fmla="*/ 934 h 1841"/>
              <a:gd name="T92" fmla="*/ 1281 w 2389"/>
              <a:gd name="T93" fmla="*/ 933 h 1841"/>
              <a:gd name="T94" fmla="*/ 1245 w 2389"/>
              <a:gd name="T95" fmla="*/ 1021 h 1841"/>
              <a:gd name="T96" fmla="*/ 1181 w 2389"/>
              <a:gd name="T97" fmla="*/ 1117 h 1841"/>
              <a:gd name="T98" fmla="*/ 1069 w 2389"/>
              <a:gd name="T99" fmla="*/ 1216 h 1841"/>
              <a:gd name="T100" fmla="*/ 998 w 2389"/>
              <a:gd name="T101" fmla="*/ 1231 h 1841"/>
              <a:gd name="T102" fmla="*/ 931 w 2389"/>
              <a:gd name="T103" fmla="*/ 1288 h 1841"/>
              <a:gd name="T104" fmla="*/ 796 w 2389"/>
              <a:gd name="T105" fmla="*/ 1311 h 1841"/>
              <a:gd name="T106" fmla="*/ 777 w 2389"/>
              <a:gd name="T107" fmla="*/ 1349 h 1841"/>
              <a:gd name="T108" fmla="*/ 742 w 2389"/>
              <a:gd name="T109" fmla="*/ 1348 h 1841"/>
              <a:gd name="T110" fmla="*/ 605 w 2389"/>
              <a:gd name="T111" fmla="*/ 1352 h 1841"/>
              <a:gd name="T112" fmla="*/ 425 w 2389"/>
              <a:gd name="T113" fmla="*/ 1413 h 1841"/>
              <a:gd name="T114" fmla="*/ 240 w 2389"/>
              <a:gd name="T115" fmla="*/ 1480 h 1841"/>
              <a:gd name="T116" fmla="*/ 233 w 2389"/>
              <a:gd name="T117" fmla="*/ 1555 h 1841"/>
              <a:gd name="T118" fmla="*/ 159 w 2389"/>
              <a:gd name="T119" fmla="*/ 1655 h 1841"/>
              <a:gd name="T120" fmla="*/ 263 w 2389"/>
              <a:gd name="T121" fmla="*/ 1805 h 1841"/>
              <a:gd name="T122" fmla="*/ 161 w 2389"/>
              <a:gd name="T123" fmla="*/ 1841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9" h="1841">
                <a:moveTo>
                  <a:pt x="161" y="1841"/>
                </a:moveTo>
                <a:cubicBezTo>
                  <a:pt x="91" y="1794"/>
                  <a:pt x="97" y="1748"/>
                  <a:pt x="82" y="1705"/>
                </a:cubicBezTo>
                <a:cubicBezTo>
                  <a:pt x="53" y="1662"/>
                  <a:pt x="28" y="1622"/>
                  <a:pt x="3" y="1582"/>
                </a:cubicBezTo>
                <a:cubicBezTo>
                  <a:pt x="3" y="1480"/>
                  <a:pt x="0" y="1497"/>
                  <a:pt x="58" y="1456"/>
                </a:cubicBezTo>
                <a:cubicBezTo>
                  <a:pt x="74" y="1305"/>
                  <a:pt x="87" y="1289"/>
                  <a:pt x="203" y="1201"/>
                </a:cubicBezTo>
                <a:cubicBezTo>
                  <a:pt x="261" y="1133"/>
                  <a:pt x="309" y="1085"/>
                  <a:pt x="383" y="1035"/>
                </a:cubicBezTo>
                <a:cubicBezTo>
                  <a:pt x="444" y="958"/>
                  <a:pt x="495" y="900"/>
                  <a:pt x="566" y="833"/>
                </a:cubicBezTo>
                <a:cubicBezTo>
                  <a:pt x="624" y="799"/>
                  <a:pt x="637" y="753"/>
                  <a:pt x="653" y="695"/>
                </a:cubicBezTo>
                <a:cubicBezTo>
                  <a:pt x="654" y="547"/>
                  <a:pt x="692" y="581"/>
                  <a:pt x="760" y="491"/>
                </a:cubicBezTo>
                <a:cubicBezTo>
                  <a:pt x="757" y="432"/>
                  <a:pt x="754" y="373"/>
                  <a:pt x="751" y="314"/>
                </a:cubicBezTo>
                <a:cubicBezTo>
                  <a:pt x="799" y="266"/>
                  <a:pt x="803" y="220"/>
                  <a:pt x="810" y="171"/>
                </a:cubicBezTo>
                <a:cubicBezTo>
                  <a:pt x="823" y="145"/>
                  <a:pt x="839" y="120"/>
                  <a:pt x="855" y="97"/>
                </a:cubicBezTo>
                <a:cubicBezTo>
                  <a:pt x="874" y="98"/>
                  <a:pt x="893" y="98"/>
                  <a:pt x="915" y="99"/>
                </a:cubicBezTo>
                <a:cubicBezTo>
                  <a:pt x="947" y="132"/>
                  <a:pt x="982" y="166"/>
                  <a:pt x="1017" y="199"/>
                </a:cubicBezTo>
                <a:cubicBezTo>
                  <a:pt x="1036" y="200"/>
                  <a:pt x="1055" y="200"/>
                  <a:pt x="1078" y="201"/>
                </a:cubicBezTo>
                <a:cubicBezTo>
                  <a:pt x="1104" y="175"/>
                  <a:pt x="1101" y="103"/>
                  <a:pt x="1101" y="90"/>
                </a:cubicBezTo>
                <a:cubicBezTo>
                  <a:pt x="1082" y="67"/>
                  <a:pt x="1063" y="43"/>
                  <a:pt x="1044" y="20"/>
                </a:cubicBezTo>
                <a:cubicBezTo>
                  <a:pt x="1047" y="17"/>
                  <a:pt x="1053" y="14"/>
                  <a:pt x="1060" y="14"/>
                </a:cubicBezTo>
                <a:cubicBezTo>
                  <a:pt x="1156" y="16"/>
                  <a:pt x="1255" y="19"/>
                  <a:pt x="1354" y="21"/>
                </a:cubicBezTo>
                <a:cubicBezTo>
                  <a:pt x="1389" y="39"/>
                  <a:pt x="1497" y="38"/>
                  <a:pt x="1549" y="0"/>
                </a:cubicBezTo>
                <a:cubicBezTo>
                  <a:pt x="1558" y="0"/>
                  <a:pt x="1571" y="1"/>
                  <a:pt x="1584" y="1"/>
                </a:cubicBezTo>
                <a:cubicBezTo>
                  <a:pt x="1584" y="21"/>
                  <a:pt x="1584" y="40"/>
                  <a:pt x="1583" y="63"/>
                </a:cubicBezTo>
                <a:cubicBezTo>
                  <a:pt x="1542" y="111"/>
                  <a:pt x="1500" y="159"/>
                  <a:pt x="1458" y="211"/>
                </a:cubicBezTo>
                <a:cubicBezTo>
                  <a:pt x="1461" y="286"/>
                  <a:pt x="1480" y="303"/>
                  <a:pt x="1601" y="306"/>
                </a:cubicBezTo>
                <a:cubicBezTo>
                  <a:pt x="1659" y="281"/>
                  <a:pt x="1717" y="256"/>
                  <a:pt x="1774" y="232"/>
                </a:cubicBezTo>
                <a:cubicBezTo>
                  <a:pt x="1793" y="232"/>
                  <a:pt x="1812" y="233"/>
                  <a:pt x="1832" y="233"/>
                </a:cubicBezTo>
                <a:cubicBezTo>
                  <a:pt x="1841" y="243"/>
                  <a:pt x="1854" y="257"/>
                  <a:pt x="1867" y="270"/>
                </a:cubicBezTo>
                <a:cubicBezTo>
                  <a:pt x="1972" y="273"/>
                  <a:pt x="2024" y="136"/>
                  <a:pt x="2167" y="189"/>
                </a:cubicBezTo>
                <a:cubicBezTo>
                  <a:pt x="2196" y="226"/>
                  <a:pt x="2224" y="263"/>
                  <a:pt x="2256" y="303"/>
                </a:cubicBezTo>
                <a:cubicBezTo>
                  <a:pt x="2301" y="366"/>
                  <a:pt x="2345" y="429"/>
                  <a:pt x="2389" y="493"/>
                </a:cubicBezTo>
                <a:cubicBezTo>
                  <a:pt x="2389" y="509"/>
                  <a:pt x="2389" y="526"/>
                  <a:pt x="2389" y="545"/>
                </a:cubicBezTo>
                <a:cubicBezTo>
                  <a:pt x="2331" y="544"/>
                  <a:pt x="2328" y="547"/>
                  <a:pt x="2293" y="562"/>
                </a:cubicBezTo>
                <a:cubicBezTo>
                  <a:pt x="2258" y="614"/>
                  <a:pt x="2162" y="628"/>
                  <a:pt x="2219" y="718"/>
                </a:cubicBezTo>
                <a:cubicBezTo>
                  <a:pt x="2219" y="721"/>
                  <a:pt x="2219" y="728"/>
                  <a:pt x="2218" y="734"/>
                </a:cubicBezTo>
                <a:cubicBezTo>
                  <a:pt x="2122" y="774"/>
                  <a:pt x="2020" y="850"/>
                  <a:pt x="1933" y="891"/>
                </a:cubicBezTo>
                <a:cubicBezTo>
                  <a:pt x="1917" y="907"/>
                  <a:pt x="1901" y="923"/>
                  <a:pt x="1885" y="939"/>
                </a:cubicBezTo>
                <a:cubicBezTo>
                  <a:pt x="1853" y="938"/>
                  <a:pt x="1837" y="924"/>
                  <a:pt x="1831" y="908"/>
                </a:cubicBezTo>
                <a:cubicBezTo>
                  <a:pt x="1812" y="907"/>
                  <a:pt x="1793" y="907"/>
                  <a:pt x="1773" y="906"/>
                </a:cubicBezTo>
                <a:cubicBezTo>
                  <a:pt x="1760" y="922"/>
                  <a:pt x="1748" y="938"/>
                  <a:pt x="1738" y="954"/>
                </a:cubicBezTo>
                <a:cubicBezTo>
                  <a:pt x="1722" y="954"/>
                  <a:pt x="1709" y="954"/>
                  <a:pt x="1696" y="953"/>
                </a:cubicBezTo>
                <a:cubicBezTo>
                  <a:pt x="1658" y="894"/>
                  <a:pt x="1633" y="916"/>
                  <a:pt x="1604" y="918"/>
                </a:cubicBezTo>
                <a:cubicBezTo>
                  <a:pt x="1604" y="941"/>
                  <a:pt x="1604" y="967"/>
                  <a:pt x="1604" y="994"/>
                </a:cubicBezTo>
                <a:cubicBezTo>
                  <a:pt x="1555" y="1042"/>
                  <a:pt x="1530" y="989"/>
                  <a:pt x="1507" y="1080"/>
                </a:cubicBezTo>
                <a:cubicBezTo>
                  <a:pt x="1437" y="1078"/>
                  <a:pt x="1447" y="1049"/>
                  <a:pt x="1424" y="1015"/>
                </a:cubicBezTo>
                <a:cubicBezTo>
                  <a:pt x="1418" y="1012"/>
                  <a:pt x="1412" y="1012"/>
                  <a:pt x="1409" y="1012"/>
                </a:cubicBezTo>
                <a:cubicBezTo>
                  <a:pt x="1380" y="985"/>
                  <a:pt x="1355" y="958"/>
                  <a:pt x="1329" y="934"/>
                </a:cubicBezTo>
                <a:cubicBezTo>
                  <a:pt x="1313" y="934"/>
                  <a:pt x="1297" y="934"/>
                  <a:pt x="1281" y="933"/>
                </a:cubicBezTo>
                <a:cubicBezTo>
                  <a:pt x="1259" y="969"/>
                  <a:pt x="1259" y="975"/>
                  <a:pt x="1245" y="1021"/>
                </a:cubicBezTo>
                <a:cubicBezTo>
                  <a:pt x="1223" y="1053"/>
                  <a:pt x="1200" y="1085"/>
                  <a:pt x="1181" y="1117"/>
                </a:cubicBezTo>
                <a:cubicBezTo>
                  <a:pt x="1111" y="1151"/>
                  <a:pt x="1107" y="1155"/>
                  <a:pt x="1069" y="1216"/>
                </a:cubicBezTo>
                <a:cubicBezTo>
                  <a:pt x="1043" y="1219"/>
                  <a:pt x="1021" y="1225"/>
                  <a:pt x="998" y="1231"/>
                </a:cubicBezTo>
                <a:cubicBezTo>
                  <a:pt x="976" y="1250"/>
                  <a:pt x="953" y="1269"/>
                  <a:pt x="931" y="1288"/>
                </a:cubicBezTo>
                <a:cubicBezTo>
                  <a:pt x="851" y="1286"/>
                  <a:pt x="835" y="1289"/>
                  <a:pt x="796" y="1311"/>
                </a:cubicBezTo>
                <a:cubicBezTo>
                  <a:pt x="790" y="1323"/>
                  <a:pt x="784" y="1336"/>
                  <a:pt x="777" y="1349"/>
                </a:cubicBezTo>
                <a:cubicBezTo>
                  <a:pt x="764" y="1349"/>
                  <a:pt x="752" y="1349"/>
                  <a:pt x="742" y="1348"/>
                </a:cubicBezTo>
                <a:cubicBezTo>
                  <a:pt x="666" y="1307"/>
                  <a:pt x="659" y="1327"/>
                  <a:pt x="605" y="1352"/>
                </a:cubicBezTo>
                <a:cubicBezTo>
                  <a:pt x="544" y="1370"/>
                  <a:pt x="483" y="1391"/>
                  <a:pt x="425" y="1413"/>
                </a:cubicBezTo>
                <a:cubicBezTo>
                  <a:pt x="333" y="1413"/>
                  <a:pt x="297" y="1422"/>
                  <a:pt x="240" y="1480"/>
                </a:cubicBezTo>
                <a:cubicBezTo>
                  <a:pt x="236" y="1503"/>
                  <a:pt x="233" y="1529"/>
                  <a:pt x="233" y="1555"/>
                </a:cubicBezTo>
                <a:cubicBezTo>
                  <a:pt x="165" y="1580"/>
                  <a:pt x="159" y="1579"/>
                  <a:pt x="159" y="1655"/>
                </a:cubicBezTo>
                <a:cubicBezTo>
                  <a:pt x="181" y="1672"/>
                  <a:pt x="264" y="1733"/>
                  <a:pt x="263" y="1805"/>
                </a:cubicBezTo>
                <a:cubicBezTo>
                  <a:pt x="228" y="1833"/>
                  <a:pt x="183" y="1839"/>
                  <a:pt x="161" y="184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" name="组合 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309938"/>
            <a:ext cx="3724275" cy="5365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本框 180"/>
          <p:cNvSpPr txBox="1">
            <a:spLocks noChangeArrowheads="1"/>
          </p:cNvSpPr>
          <p:nvPr/>
        </p:nvSpPr>
        <p:spPr bwMode="auto">
          <a:xfrm>
            <a:off x="7160759" y="2843415"/>
            <a:ext cx="2676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0" name="文本框 180"/>
          <p:cNvSpPr txBox="1">
            <a:spLocks noChangeArrowheads="1"/>
          </p:cNvSpPr>
          <p:nvPr/>
        </p:nvSpPr>
        <p:spPr bwMode="auto">
          <a:xfrm>
            <a:off x="561432" y="5186363"/>
            <a:ext cx="266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41" name="组合 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621213"/>
            <a:ext cx="3717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5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 autoUpdateAnimBg="0"/>
      <p:bldP spid="39" grpId="0" autoUpdateAnimBg="0"/>
      <p:bldP spid="4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: 形状 176"/>
          <p:cNvSpPr/>
          <p:nvPr/>
        </p:nvSpPr>
        <p:spPr bwMode="auto">
          <a:xfrm rot="5400000">
            <a:off x="3760764" y="-3794967"/>
            <a:ext cx="4678266" cy="12192000"/>
          </a:xfrm>
          <a:custGeom>
            <a:avLst/>
            <a:gdLst>
              <a:gd name="connsiteX0" fmla="*/ 0 w 4678266"/>
              <a:gd name="connsiteY0" fmla="*/ 12192000 h 12192000"/>
              <a:gd name="connsiteX1" fmla="*/ 0 w 4678266"/>
              <a:gd name="connsiteY1" fmla="*/ 0 h 12192000"/>
              <a:gd name="connsiteX2" fmla="*/ 44789 w 4678266"/>
              <a:gd name="connsiteY2" fmla="*/ 0 h 12192000"/>
              <a:gd name="connsiteX3" fmla="*/ 2823852 w 4678266"/>
              <a:gd name="connsiteY3" fmla="*/ 0 h 12192000"/>
              <a:gd name="connsiteX4" fmla="*/ 4678266 w 4678266"/>
              <a:gd name="connsiteY4" fmla="*/ 6096000 h 12192000"/>
              <a:gd name="connsiteX5" fmla="*/ 2823852 w 4678266"/>
              <a:gd name="connsiteY5" fmla="*/ 12192000 h 12192000"/>
              <a:gd name="connsiteX6" fmla="*/ 93662 w 4678266"/>
              <a:gd name="connsiteY6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8266" h="12192000">
                <a:moveTo>
                  <a:pt x="0" y="12192000"/>
                </a:moveTo>
                <a:lnTo>
                  <a:pt x="0" y="0"/>
                </a:lnTo>
                <a:lnTo>
                  <a:pt x="44789" y="0"/>
                </a:lnTo>
                <a:cubicBezTo>
                  <a:pt x="910156" y="0"/>
                  <a:pt x="1835141" y="0"/>
                  <a:pt x="2823852" y="0"/>
                </a:cubicBezTo>
                <a:cubicBezTo>
                  <a:pt x="3997532" y="1738359"/>
                  <a:pt x="4678266" y="3840834"/>
                  <a:pt x="4678266" y="6096000"/>
                </a:cubicBezTo>
                <a:cubicBezTo>
                  <a:pt x="4678266" y="8351168"/>
                  <a:pt x="3997532" y="10453643"/>
                  <a:pt x="2823852" y="12192000"/>
                </a:cubicBezTo>
                <a:cubicBezTo>
                  <a:pt x="2823852" y="12192000"/>
                  <a:pt x="2823852" y="12192000"/>
                  <a:pt x="93662" y="12192000"/>
                </a:cubicBezTo>
                <a:close/>
              </a:path>
            </a:pathLst>
          </a:custGeom>
          <a:solidFill>
            <a:srgbClr val="7F3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85554" y="2606044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EAF20A"/>
                </a:solidFill>
                <a:effectLst>
                  <a:outerShdw dist="38100" dir="5400000" algn="t" rotWithShape="0">
                    <a:srgbClr val="488C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447021" y="3720409"/>
            <a:ext cx="3313043" cy="0"/>
          </a:xfrm>
          <a:prstGeom prst="line">
            <a:avLst/>
          </a:prstGeom>
          <a:ln>
            <a:solidFill>
              <a:srgbClr val="F3C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66287" y="3721992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266806" y="3474943"/>
            <a:ext cx="947738" cy="803275"/>
            <a:chOff x="5900739" y="428625"/>
            <a:chExt cx="947738" cy="803275"/>
          </a:xfrm>
        </p:grpSpPr>
        <p:sp>
          <p:nvSpPr>
            <p:cNvPr id="10" name="Freeform 63"/>
            <p:cNvSpPr/>
            <p:nvPr/>
          </p:nvSpPr>
          <p:spPr bwMode="auto">
            <a:xfrm>
              <a:off x="5900739" y="428625"/>
              <a:ext cx="947738" cy="803275"/>
            </a:xfrm>
            <a:custGeom>
              <a:avLst/>
              <a:gdLst>
                <a:gd name="T0" fmla="*/ 223 w 223"/>
                <a:gd name="T1" fmla="*/ 114 h 189"/>
                <a:gd name="T2" fmla="*/ 154 w 223"/>
                <a:gd name="T3" fmla="*/ 105 h 189"/>
                <a:gd name="T4" fmla="*/ 136 w 223"/>
                <a:gd name="T5" fmla="*/ 58 h 189"/>
                <a:gd name="T6" fmla="*/ 86 w 223"/>
                <a:gd name="T7" fmla="*/ 59 h 189"/>
                <a:gd name="T8" fmla="*/ 49 w 223"/>
                <a:gd name="T9" fmla="*/ 0 h 189"/>
                <a:gd name="T10" fmla="*/ 43 w 223"/>
                <a:gd name="T11" fmla="*/ 9 h 189"/>
                <a:gd name="T12" fmla="*/ 39 w 223"/>
                <a:gd name="T13" fmla="*/ 20 h 189"/>
                <a:gd name="T14" fmla="*/ 30 w 223"/>
                <a:gd name="T15" fmla="*/ 29 h 189"/>
                <a:gd name="T16" fmla="*/ 25 w 223"/>
                <a:gd name="T17" fmla="*/ 42 h 189"/>
                <a:gd name="T18" fmla="*/ 14 w 223"/>
                <a:gd name="T19" fmla="*/ 53 h 189"/>
                <a:gd name="T20" fmla="*/ 8 w 223"/>
                <a:gd name="T21" fmla="*/ 65 h 189"/>
                <a:gd name="T22" fmla="*/ 0 w 223"/>
                <a:gd name="T23" fmla="*/ 75 h 189"/>
                <a:gd name="T24" fmla="*/ 41 w 223"/>
                <a:gd name="T25" fmla="*/ 82 h 189"/>
                <a:gd name="T26" fmla="*/ 69 w 223"/>
                <a:gd name="T27" fmla="*/ 84 h 189"/>
                <a:gd name="T28" fmla="*/ 87 w 223"/>
                <a:gd name="T29" fmla="*/ 132 h 189"/>
                <a:gd name="T30" fmla="*/ 138 w 223"/>
                <a:gd name="T31" fmla="*/ 130 h 189"/>
                <a:gd name="T32" fmla="*/ 174 w 223"/>
                <a:gd name="T33" fmla="*/ 189 h 189"/>
                <a:gd name="T34" fmla="*/ 178 w 223"/>
                <a:gd name="T35" fmla="*/ 180 h 189"/>
                <a:gd name="T36" fmla="*/ 188 w 223"/>
                <a:gd name="T37" fmla="*/ 174 h 189"/>
                <a:gd name="T38" fmla="*/ 193 w 223"/>
                <a:gd name="T39" fmla="*/ 162 h 189"/>
                <a:gd name="T40" fmla="*/ 204 w 223"/>
                <a:gd name="T41" fmla="*/ 155 h 189"/>
                <a:gd name="T42" fmla="*/ 207 w 223"/>
                <a:gd name="T43" fmla="*/ 143 h 189"/>
                <a:gd name="T44" fmla="*/ 215 w 223"/>
                <a:gd name="T45" fmla="*/ 135 h 189"/>
                <a:gd name="T46" fmla="*/ 215 w 223"/>
                <a:gd name="T47" fmla="*/ 122 h 189"/>
                <a:gd name="T48" fmla="*/ 223 w 223"/>
                <a:gd name="T49" fmla="*/ 1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189">
                  <a:moveTo>
                    <a:pt x="223" y="114"/>
                  </a:moveTo>
                  <a:cubicBezTo>
                    <a:pt x="206" y="107"/>
                    <a:pt x="172" y="105"/>
                    <a:pt x="154" y="105"/>
                  </a:cubicBezTo>
                  <a:cubicBezTo>
                    <a:pt x="158" y="87"/>
                    <a:pt x="151" y="68"/>
                    <a:pt x="136" y="58"/>
                  </a:cubicBezTo>
                  <a:cubicBezTo>
                    <a:pt x="120" y="48"/>
                    <a:pt x="100" y="49"/>
                    <a:pt x="86" y="59"/>
                  </a:cubicBezTo>
                  <a:cubicBezTo>
                    <a:pt x="78" y="49"/>
                    <a:pt x="53" y="1"/>
                    <a:pt x="49" y="0"/>
                  </a:cubicBezTo>
                  <a:cubicBezTo>
                    <a:pt x="48" y="2"/>
                    <a:pt x="45" y="5"/>
                    <a:pt x="43" y="9"/>
                  </a:cubicBezTo>
                  <a:cubicBezTo>
                    <a:pt x="41" y="14"/>
                    <a:pt x="41" y="16"/>
                    <a:pt x="39" y="20"/>
                  </a:cubicBezTo>
                  <a:cubicBezTo>
                    <a:pt x="36" y="25"/>
                    <a:pt x="34" y="24"/>
                    <a:pt x="30" y="29"/>
                  </a:cubicBezTo>
                  <a:cubicBezTo>
                    <a:pt x="27" y="35"/>
                    <a:pt x="29" y="37"/>
                    <a:pt x="25" y="42"/>
                  </a:cubicBezTo>
                  <a:cubicBezTo>
                    <a:pt x="22" y="48"/>
                    <a:pt x="18" y="47"/>
                    <a:pt x="14" y="53"/>
                  </a:cubicBezTo>
                  <a:cubicBezTo>
                    <a:pt x="11" y="58"/>
                    <a:pt x="12" y="60"/>
                    <a:pt x="8" y="65"/>
                  </a:cubicBezTo>
                  <a:cubicBezTo>
                    <a:pt x="6" y="70"/>
                    <a:pt x="2" y="73"/>
                    <a:pt x="0" y="75"/>
                  </a:cubicBezTo>
                  <a:cubicBezTo>
                    <a:pt x="12" y="78"/>
                    <a:pt x="26" y="81"/>
                    <a:pt x="41" y="82"/>
                  </a:cubicBezTo>
                  <a:cubicBezTo>
                    <a:pt x="54" y="84"/>
                    <a:pt x="64" y="84"/>
                    <a:pt x="69" y="84"/>
                  </a:cubicBezTo>
                  <a:cubicBezTo>
                    <a:pt x="64" y="102"/>
                    <a:pt x="71" y="121"/>
                    <a:pt x="87" y="132"/>
                  </a:cubicBezTo>
                  <a:cubicBezTo>
                    <a:pt x="103" y="143"/>
                    <a:pt x="124" y="141"/>
                    <a:pt x="138" y="130"/>
                  </a:cubicBezTo>
                  <a:cubicBezTo>
                    <a:pt x="146" y="146"/>
                    <a:pt x="161" y="176"/>
                    <a:pt x="174" y="189"/>
                  </a:cubicBezTo>
                  <a:cubicBezTo>
                    <a:pt x="175" y="186"/>
                    <a:pt x="175" y="183"/>
                    <a:pt x="178" y="180"/>
                  </a:cubicBezTo>
                  <a:cubicBezTo>
                    <a:pt x="181" y="176"/>
                    <a:pt x="184" y="177"/>
                    <a:pt x="188" y="174"/>
                  </a:cubicBezTo>
                  <a:cubicBezTo>
                    <a:pt x="192" y="170"/>
                    <a:pt x="190" y="167"/>
                    <a:pt x="193" y="162"/>
                  </a:cubicBezTo>
                  <a:cubicBezTo>
                    <a:pt x="198" y="158"/>
                    <a:pt x="201" y="159"/>
                    <a:pt x="204" y="155"/>
                  </a:cubicBezTo>
                  <a:cubicBezTo>
                    <a:pt x="207" y="150"/>
                    <a:pt x="204" y="148"/>
                    <a:pt x="207" y="143"/>
                  </a:cubicBezTo>
                  <a:cubicBezTo>
                    <a:pt x="210" y="138"/>
                    <a:pt x="214" y="139"/>
                    <a:pt x="215" y="135"/>
                  </a:cubicBezTo>
                  <a:cubicBezTo>
                    <a:pt x="217" y="130"/>
                    <a:pt x="213" y="127"/>
                    <a:pt x="215" y="122"/>
                  </a:cubicBezTo>
                  <a:cubicBezTo>
                    <a:pt x="215" y="120"/>
                    <a:pt x="218" y="117"/>
                    <a:pt x="223" y="114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4"/>
            <p:cNvSpPr/>
            <p:nvPr/>
          </p:nvSpPr>
          <p:spPr bwMode="auto">
            <a:xfrm>
              <a:off x="6257926" y="666750"/>
              <a:ext cx="276225" cy="114300"/>
            </a:xfrm>
            <a:custGeom>
              <a:avLst/>
              <a:gdLst>
                <a:gd name="T0" fmla="*/ 28 w 65"/>
                <a:gd name="T1" fmla="*/ 0 h 27"/>
                <a:gd name="T2" fmla="*/ 6 w 65"/>
                <a:gd name="T3" fmla="*/ 8 h 27"/>
                <a:gd name="T4" fmla="*/ 16 w 65"/>
                <a:gd name="T5" fmla="*/ 22 h 27"/>
                <a:gd name="T6" fmla="*/ 34 w 65"/>
                <a:gd name="T7" fmla="*/ 19 h 27"/>
                <a:gd name="T8" fmla="*/ 40 w 65"/>
                <a:gd name="T9" fmla="*/ 18 h 27"/>
                <a:gd name="T10" fmla="*/ 54 w 65"/>
                <a:gd name="T11" fmla="*/ 22 h 27"/>
                <a:gd name="T12" fmla="*/ 62 w 65"/>
                <a:gd name="T13" fmla="*/ 27 h 27"/>
                <a:gd name="T14" fmla="*/ 63 w 65"/>
                <a:gd name="T15" fmla="*/ 26 h 27"/>
                <a:gd name="T16" fmla="*/ 40 w 65"/>
                <a:gd name="T17" fmla="*/ 2 h 27"/>
                <a:gd name="T18" fmla="*/ 28 w 65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7">
                  <a:moveTo>
                    <a:pt x="28" y="0"/>
                  </a:moveTo>
                  <a:cubicBezTo>
                    <a:pt x="18" y="0"/>
                    <a:pt x="10" y="4"/>
                    <a:pt x="6" y="8"/>
                  </a:cubicBezTo>
                  <a:cubicBezTo>
                    <a:pt x="4" y="11"/>
                    <a:pt x="0" y="22"/>
                    <a:pt x="16" y="22"/>
                  </a:cubicBezTo>
                  <a:cubicBezTo>
                    <a:pt x="20" y="22"/>
                    <a:pt x="26" y="21"/>
                    <a:pt x="34" y="19"/>
                  </a:cubicBezTo>
                  <a:cubicBezTo>
                    <a:pt x="36" y="18"/>
                    <a:pt x="38" y="18"/>
                    <a:pt x="40" y="18"/>
                  </a:cubicBezTo>
                  <a:cubicBezTo>
                    <a:pt x="46" y="18"/>
                    <a:pt x="50" y="20"/>
                    <a:pt x="54" y="22"/>
                  </a:cubicBezTo>
                  <a:cubicBezTo>
                    <a:pt x="58" y="25"/>
                    <a:pt x="61" y="27"/>
                    <a:pt x="62" y="27"/>
                  </a:cubicBezTo>
                  <a:cubicBezTo>
                    <a:pt x="63" y="27"/>
                    <a:pt x="63" y="27"/>
                    <a:pt x="63" y="26"/>
                  </a:cubicBezTo>
                  <a:cubicBezTo>
                    <a:pt x="65" y="21"/>
                    <a:pt x="55" y="7"/>
                    <a:pt x="40" y="2"/>
                  </a:cubicBezTo>
                  <a:cubicBezTo>
                    <a:pt x="36" y="0"/>
                    <a:pt x="32" y="0"/>
                    <a:pt x="28" y="0"/>
                  </a:cubicBezTo>
                </a:path>
              </a:pathLst>
            </a:custGeom>
            <a:solidFill>
              <a:srgbClr val="EB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5"/>
            <p:cNvSpPr/>
            <p:nvPr/>
          </p:nvSpPr>
          <p:spPr bwMode="auto">
            <a:xfrm>
              <a:off x="6181726" y="806450"/>
              <a:ext cx="373063" cy="212725"/>
            </a:xfrm>
            <a:custGeom>
              <a:avLst/>
              <a:gdLst>
                <a:gd name="T0" fmla="*/ 2 w 88"/>
                <a:gd name="T1" fmla="*/ 0 h 50"/>
                <a:gd name="T2" fmla="*/ 21 w 88"/>
                <a:gd name="T3" fmla="*/ 43 h 50"/>
                <a:gd name="T4" fmla="*/ 45 w 88"/>
                <a:gd name="T5" fmla="*/ 50 h 50"/>
                <a:gd name="T6" fmla="*/ 82 w 88"/>
                <a:gd name="T7" fmla="*/ 30 h 50"/>
                <a:gd name="T8" fmla="*/ 88 w 88"/>
                <a:gd name="T9" fmla="*/ 17 h 50"/>
                <a:gd name="T10" fmla="*/ 48 w 88"/>
                <a:gd name="T11" fmla="*/ 38 h 50"/>
                <a:gd name="T12" fmla="*/ 22 w 88"/>
                <a:gd name="T13" fmla="*/ 30 h 50"/>
                <a:gd name="T14" fmla="*/ 2 w 88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0">
                  <a:moveTo>
                    <a:pt x="2" y="0"/>
                  </a:moveTo>
                  <a:cubicBezTo>
                    <a:pt x="0" y="16"/>
                    <a:pt x="6" y="33"/>
                    <a:pt x="21" y="43"/>
                  </a:cubicBezTo>
                  <a:cubicBezTo>
                    <a:pt x="28" y="48"/>
                    <a:pt x="37" y="50"/>
                    <a:pt x="45" y="50"/>
                  </a:cubicBezTo>
                  <a:cubicBezTo>
                    <a:pt x="59" y="50"/>
                    <a:pt x="73" y="43"/>
                    <a:pt x="82" y="30"/>
                  </a:cubicBezTo>
                  <a:cubicBezTo>
                    <a:pt x="85" y="26"/>
                    <a:pt x="86" y="22"/>
                    <a:pt x="88" y="17"/>
                  </a:cubicBezTo>
                  <a:cubicBezTo>
                    <a:pt x="78" y="31"/>
                    <a:pt x="63" y="38"/>
                    <a:pt x="48" y="38"/>
                  </a:cubicBezTo>
                  <a:cubicBezTo>
                    <a:pt x="39" y="38"/>
                    <a:pt x="30" y="35"/>
                    <a:pt x="22" y="30"/>
                  </a:cubicBezTo>
                  <a:cubicBezTo>
                    <a:pt x="11" y="23"/>
                    <a:pt x="4" y="12"/>
                    <a:pt x="2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6"/>
            <p:cNvSpPr/>
            <p:nvPr/>
          </p:nvSpPr>
          <p:spPr bwMode="auto">
            <a:xfrm>
              <a:off x="6559551" y="896938"/>
              <a:ext cx="223838" cy="104775"/>
            </a:xfrm>
            <a:custGeom>
              <a:avLst/>
              <a:gdLst>
                <a:gd name="T0" fmla="*/ 0 w 53"/>
                <a:gd name="T1" fmla="*/ 0 h 25"/>
                <a:gd name="T2" fmla="*/ 0 w 53"/>
                <a:gd name="T3" fmla="*/ 0 h 25"/>
                <a:gd name="T4" fmla="*/ 46 w 53"/>
                <a:gd name="T5" fmla="*/ 23 h 25"/>
                <a:gd name="T6" fmla="*/ 52 w 53"/>
                <a:gd name="T7" fmla="*/ 25 h 25"/>
                <a:gd name="T8" fmla="*/ 52 w 53"/>
                <a:gd name="T9" fmla="*/ 24 h 25"/>
                <a:gd name="T10" fmla="*/ 53 w 53"/>
                <a:gd name="T11" fmla="*/ 13 h 25"/>
                <a:gd name="T12" fmla="*/ 0 w 5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9" y="19"/>
                    <a:pt x="46" y="23"/>
                  </a:cubicBezTo>
                  <a:cubicBezTo>
                    <a:pt x="49" y="24"/>
                    <a:pt x="51" y="25"/>
                    <a:pt x="52" y="25"/>
                  </a:cubicBezTo>
                  <a:cubicBezTo>
                    <a:pt x="52" y="25"/>
                    <a:pt x="52" y="24"/>
                    <a:pt x="52" y="24"/>
                  </a:cubicBezTo>
                  <a:cubicBezTo>
                    <a:pt x="50" y="19"/>
                    <a:pt x="53" y="13"/>
                    <a:pt x="53" y="13"/>
                  </a:cubicBezTo>
                  <a:cubicBezTo>
                    <a:pt x="49" y="12"/>
                    <a:pt x="1" y="0"/>
                    <a:pt x="0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7"/>
            <p:cNvSpPr/>
            <p:nvPr/>
          </p:nvSpPr>
          <p:spPr bwMode="auto">
            <a:xfrm>
              <a:off x="6537326" y="942975"/>
              <a:ext cx="192088" cy="177800"/>
            </a:xfrm>
            <a:custGeom>
              <a:avLst/>
              <a:gdLst>
                <a:gd name="T0" fmla="*/ 0 w 45"/>
                <a:gd name="T1" fmla="*/ 0 h 42"/>
                <a:gd name="T2" fmla="*/ 0 w 45"/>
                <a:gd name="T3" fmla="*/ 0 h 42"/>
                <a:gd name="T4" fmla="*/ 36 w 45"/>
                <a:gd name="T5" fmla="*/ 42 h 42"/>
                <a:gd name="T6" fmla="*/ 36 w 45"/>
                <a:gd name="T7" fmla="*/ 42 h 42"/>
                <a:gd name="T8" fmla="*/ 45 w 45"/>
                <a:gd name="T9" fmla="*/ 30 h 42"/>
                <a:gd name="T10" fmla="*/ 0 w 4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35"/>
                    <a:pt x="41" y="33"/>
                    <a:pt x="45" y="30"/>
                  </a:cubicBezTo>
                  <a:cubicBezTo>
                    <a:pt x="39" y="25"/>
                    <a:pt x="2" y="0"/>
                    <a:pt x="0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8"/>
            <p:cNvSpPr>
              <a:spLocks noEditPoints="1"/>
            </p:cNvSpPr>
            <p:nvPr/>
          </p:nvSpPr>
          <p:spPr bwMode="auto">
            <a:xfrm>
              <a:off x="6516689" y="981075"/>
              <a:ext cx="139700" cy="190500"/>
            </a:xfrm>
            <a:custGeom>
              <a:avLst/>
              <a:gdLst>
                <a:gd name="T0" fmla="*/ 33 w 33"/>
                <a:gd name="T1" fmla="*/ 41 h 45"/>
                <a:gd name="T2" fmla="*/ 33 w 33"/>
                <a:gd name="T3" fmla="*/ 41 h 45"/>
                <a:gd name="T4" fmla="*/ 33 w 33"/>
                <a:gd name="T5" fmla="*/ 41 h 45"/>
                <a:gd name="T6" fmla="*/ 0 w 33"/>
                <a:gd name="T7" fmla="*/ 0 h 45"/>
                <a:gd name="T8" fmla="*/ 0 w 33"/>
                <a:gd name="T9" fmla="*/ 0 h 45"/>
                <a:gd name="T10" fmla="*/ 27 w 33"/>
                <a:gd name="T11" fmla="*/ 45 h 45"/>
                <a:gd name="T12" fmla="*/ 30 w 33"/>
                <a:gd name="T13" fmla="*/ 41 h 45"/>
                <a:gd name="T14" fmla="*/ 32 w 33"/>
                <a:gd name="T15" fmla="*/ 41 h 45"/>
                <a:gd name="T16" fmla="*/ 33 w 33"/>
                <a:gd name="T17" fmla="*/ 41 h 45"/>
                <a:gd name="T18" fmla="*/ 0 w 33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5"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7" y="45"/>
                    <a:pt x="27" y="45"/>
                  </a:cubicBezTo>
                  <a:cubicBezTo>
                    <a:pt x="27" y="45"/>
                    <a:pt x="27" y="41"/>
                    <a:pt x="30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38"/>
                    <a:pt x="2" y="0"/>
                    <a:pt x="0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9"/>
            <p:cNvSpPr/>
            <p:nvPr/>
          </p:nvSpPr>
          <p:spPr bwMode="auto">
            <a:xfrm>
              <a:off x="6075364" y="517525"/>
              <a:ext cx="177800" cy="196850"/>
            </a:xfrm>
            <a:custGeom>
              <a:avLst/>
              <a:gdLst>
                <a:gd name="T0" fmla="*/ 12 w 42"/>
                <a:gd name="T1" fmla="*/ 0 h 46"/>
                <a:gd name="T2" fmla="*/ 2 w 42"/>
                <a:gd name="T3" fmla="*/ 5 h 46"/>
                <a:gd name="T4" fmla="*/ 2 w 42"/>
                <a:gd name="T5" fmla="*/ 5 h 46"/>
                <a:gd name="T6" fmla="*/ 5 w 42"/>
                <a:gd name="T7" fmla="*/ 10 h 46"/>
                <a:gd name="T8" fmla="*/ 41 w 42"/>
                <a:gd name="T9" fmla="*/ 46 h 46"/>
                <a:gd name="T10" fmla="*/ 41 w 42"/>
                <a:gd name="T11" fmla="*/ 46 h 46"/>
                <a:gd name="T12" fmla="*/ 12 w 4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6">
                  <a:moveTo>
                    <a:pt x="12" y="0"/>
                  </a:moveTo>
                  <a:cubicBezTo>
                    <a:pt x="12" y="0"/>
                    <a:pt x="8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5"/>
                    <a:pt x="5" y="10"/>
                  </a:cubicBezTo>
                  <a:cubicBezTo>
                    <a:pt x="11" y="15"/>
                    <a:pt x="41" y="45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14" y="3"/>
                    <a:pt x="12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0"/>
            <p:cNvSpPr/>
            <p:nvPr/>
          </p:nvSpPr>
          <p:spPr bwMode="auto">
            <a:xfrm>
              <a:off x="6003926" y="585788"/>
              <a:ext cx="228600" cy="141288"/>
            </a:xfrm>
            <a:custGeom>
              <a:avLst/>
              <a:gdLst>
                <a:gd name="T0" fmla="*/ 9 w 54"/>
                <a:gd name="T1" fmla="*/ 0 h 33"/>
                <a:gd name="T2" fmla="*/ 1 w 54"/>
                <a:gd name="T3" fmla="*/ 12 h 33"/>
                <a:gd name="T4" fmla="*/ 1 w 54"/>
                <a:gd name="T5" fmla="*/ 12 h 33"/>
                <a:gd name="T6" fmla="*/ 52 w 54"/>
                <a:gd name="T7" fmla="*/ 33 h 33"/>
                <a:gd name="T8" fmla="*/ 52 w 54"/>
                <a:gd name="T9" fmla="*/ 33 h 33"/>
                <a:gd name="T10" fmla="*/ 9 w 5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3">
                  <a:moveTo>
                    <a:pt x="9" y="0"/>
                  </a:moveTo>
                  <a:cubicBezTo>
                    <a:pt x="8" y="4"/>
                    <a:pt x="7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49" y="32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4" y="33"/>
                    <a:pt x="16" y="4"/>
                    <a:pt x="9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1"/>
            <p:cNvSpPr>
              <a:spLocks noEditPoints="1"/>
            </p:cNvSpPr>
            <p:nvPr/>
          </p:nvSpPr>
          <p:spPr bwMode="auto">
            <a:xfrm>
              <a:off x="5978526" y="692150"/>
              <a:ext cx="228600" cy="73025"/>
            </a:xfrm>
            <a:custGeom>
              <a:avLst/>
              <a:gdLst>
                <a:gd name="T0" fmla="*/ 1 w 54"/>
                <a:gd name="T1" fmla="*/ 0 h 17"/>
                <a:gd name="T2" fmla="*/ 2 w 54"/>
                <a:gd name="T3" fmla="*/ 3 h 17"/>
                <a:gd name="T4" fmla="*/ 0 w 54"/>
                <a:gd name="T5" fmla="*/ 6 h 17"/>
                <a:gd name="T6" fmla="*/ 50 w 54"/>
                <a:gd name="T7" fmla="*/ 17 h 17"/>
                <a:gd name="T8" fmla="*/ 51 w 54"/>
                <a:gd name="T9" fmla="*/ 17 h 17"/>
                <a:gd name="T10" fmla="*/ 1 w 54"/>
                <a:gd name="T11" fmla="*/ 0 h 17"/>
                <a:gd name="T12" fmla="*/ 1 w 54"/>
                <a:gd name="T13" fmla="*/ 0 h 17"/>
                <a:gd name="T14" fmla="*/ 1 w 54"/>
                <a:gd name="T15" fmla="*/ 0 h 17"/>
                <a:gd name="T16" fmla="*/ 1 w 54"/>
                <a:gd name="T17" fmla="*/ 0 h 17"/>
                <a:gd name="T18" fmla="*/ 1 w 5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7">
                  <a:moveTo>
                    <a:pt x="1" y="0"/>
                  </a:moveTo>
                  <a:cubicBezTo>
                    <a:pt x="1" y="0"/>
                    <a:pt x="2" y="0"/>
                    <a:pt x="2" y="3"/>
                  </a:cubicBezTo>
                  <a:cubicBezTo>
                    <a:pt x="3" y="6"/>
                    <a:pt x="0" y="6"/>
                    <a:pt x="0" y="6"/>
                  </a:cubicBezTo>
                  <a:cubicBezTo>
                    <a:pt x="0" y="6"/>
                    <a:pt x="46" y="17"/>
                    <a:pt x="50" y="17"/>
                  </a:cubicBezTo>
                  <a:cubicBezTo>
                    <a:pt x="50" y="17"/>
                    <a:pt x="50" y="17"/>
                    <a:pt x="51" y="17"/>
                  </a:cubicBezTo>
                  <a:cubicBezTo>
                    <a:pt x="54" y="16"/>
                    <a:pt x="5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B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39872" y="5906294"/>
            <a:ext cx="585788" cy="557213"/>
            <a:chOff x="5149851" y="3676650"/>
            <a:chExt cx="585788" cy="557213"/>
          </a:xfrm>
        </p:grpSpPr>
        <p:sp>
          <p:nvSpPr>
            <p:cNvPr id="20" name="Freeform 72"/>
            <p:cNvSpPr/>
            <p:nvPr/>
          </p:nvSpPr>
          <p:spPr bwMode="auto">
            <a:xfrm>
              <a:off x="5149851" y="3676650"/>
              <a:ext cx="577850" cy="557213"/>
            </a:xfrm>
            <a:custGeom>
              <a:avLst/>
              <a:gdLst>
                <a:gd name="T0" fmla="*/ 116 w 136"/>
                <a:gd name="T1" fmla="*/ 110 h 131"/>
                <a:gd name="T2" fmla="*/ 32 w 136"/>
                <a:gd name="T3" fmla="*/ 105 h 131"/>
                <a:gd name="T4" fmla="*/ 21 w 136"/>
                <a:gd name="T5" fmla="*/ 22 h 131"/>
                <a:gd name="T6" fmla="*/ 105 w 136"/>
                <a:gd name="T7" fmla="*/ 26 h 131"/>
                <a:gd name="T8" fmla="*/ 116 w 136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116" y="110"/>
                  </a:moveTo>
                  <a:cubicBezTo>
                    <a:pt x="96" y="131"/>
                    <a:pt x="58" y="130"/>
                    <a:pt x="32" y="105"/>
                  </a:cubicBezTo>
                  <a:cubicBezTo>
                    <a:pt x="6" y="81"/>
                    <a:pt x="0" y="44"/>
                    <a:pt x="21" y="22"/>
                  </a:cubicBezTo>
                  <a:cubicBezTo>
                    <a:pt x="41" y="0"/>
                    <a:pt x="78" y="2"/>
                    <a:pt x="105" y="26"/>
                  </a:cubicBezTo>
                  <a:cubicBezTo>
                    <a:pt x="131" y="50"/>
                    <a:pt x="136" y="88"/>
                    <a:pt x="116" y="110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5248276" y="3694113"/>
              <a:ext cx="487363" cy="428625"/>
            </a:xfrm>
            <a:custGeom>
              <a:avLst/>
              <a:gdLst>
                <a:gd name="T0" fmla="*/ 84 w 115"/>
                <a:gd name="T1" fmla="*/ 25 h 101"/>
                <a:gd name="T2" fmla="*/ 97 w 115"/>
                <a:gd name="T3" fmla="*/ 101 h 101"/>
                <a:gd name="T4" fmla="*/ 98 w 115"/>
                <a:gd name="T5" fmla="*/ 99 h 101"/>
                <a:gd name="T6" fmla="*/ 84 w 115"/>
                <a:gd name="T7" fmla="*/ 25 h 101"/>
                <a:gd name="T8" fmla="*/ 31 w 115"/>
                <a:gd name="T9" fmla="*/ 0 h 101"/>
                <a:gd name="T10" fmla="*/ 3 w 115"/>
                <a:gd name="T11" fmla="*/ 12 h 101"/>
                <a:gd name="T12" fmla="*/ 0 w 115"/>
                <a:gd name="T13" fmla="*/ 16 h 101"/>
                <a:gd name="T14" fmla="*/ 34 w 115"/>
                <a:gd name="T15" fmla="*/ 3 h 101"/>
                <a:gd name="T16" fmla="*/ 82 w 115"/>
                <a:gd name="T17" fmla="*/ 22 h 101"/>
                <a:gd name="T18" fmla="*/ 81 w 115"/>
                <a:gd name="T19" fmla="*/ 22 h 101"/>
                <a:gd name="T20" fmla="*/ 31 w 115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01">
                  <a:moveTo>
                    <a:pt x="84" y="25"/>
                  </a:moveTo>
                  <a:cubicBezTo>
                    <a:pt x="107" y="47"/>
                    <a:pt x="112" y="80"/>
                    <a:pt x="97" y="101"/>
                  </a:cubicBezTo>
                  <a:cubicBezTo>
                    <a:pt x="97" y="100"/>
                    <a:pt x="98" y="100"/>
                    <a:pt x="98" y="99"/>
                  </a:cubicBezTo>
                  <a:cubicBezTo>
                    <a:pt x="115" y="82"/>
                    <a:pt x="108" y="49"/>
                    <a:pt x="84" y="25"/>
                  </a:cubicBezTo>
                  <a:moveTo>
                    <a:pt x="31" y="0"/>
                  </a:moveTo>
                  <a:cubicBezTo>
                    <a:pt x="20" y="0"/>
                    <a:pt x="10" y="4"/>
                    <a:pt x="3" y="12"/>
                  </a:cubicBezTo>
                  <a:cubicBezTo>
                    <a:pt x="2" y="13"/>
                    <a:pt x="1" y="14"/>
                    <a:pt x="0" y="16"/>
                  </a:cubicBezTo>
                  <a:cubicBezTo>
                    <a:pt x="9" y="7"/>
                    <a:pt x="21" y="3"/>
                    <a:pt x="34" y="3"/>
                  </a:cubicBezTo>
                  <a:cubicBezTo>
                    <a:pt x="50" y="3"/>
                    <a:pt x="68" y="9"/>
                    <a:pt x="82" y="22"/>
                  </a:cubicBezTo>
                  <a:cubicBezTo>
                    <a:pt x="82" y="22"/>
                    <a:pt x="82" y="22"/>
                    <a:pt x="81" y="22"/>
                  </a:cubicBezTo>
                  <a:cubicBezTo>
                    <a:pt x="66" y="8"/>
                    <a:pt x="48" y="0"/>
                    <a:pt x="3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4"/>
            <p:cNvSpPr/>
            <p:nvPr/>
          </p:nvSpPr>
          <p:spPr bwMode="auto">
            <a:xfrm>
              <a:off x="5192714" y="3706813"/>
              <a:ext cx="530225" cy="458788"/>
            </a:xfrm>
            <a:custGeom>
              <a:avLst/>
              <a:gdLst>
                <a:gd name="T0" fmla="*/ 47 w 125"/>
                <a:gd name="T1" fmla="*/ 0 h 108"/>
                <a:gd name="T2" fmla="*/ 13 w 125"/>
                <a:gd name="T3" fmla="*/ 13 h 108"/>
                <a:gd name="T4" fmla="*/ 33 w 125"/>
                <a:gd name="T5" fmla="*/ 86 h 108"/>
                <a:gd name="T6" fmla="*/ 83 w 125"/>
                <a:gd name="T7" fmla="*/ 108 h 108"/>
                <a:gd name="T8" fmla="*/ 110 w 125"/>
                <a:gd name="T9" fmla="*/ 98 h 108"/>
                <a:gd name="T10" fmla="*/ 97 w 125"/>
                <a:gd name="T11" fmla="*/ 22 h 108"/>
                <a:gd name="T12" fmla="*/ 95 w 125"/>
                <a:gd name="T13" fmla="*/ 19 h 108"/>
                <a:gd name="T14" fmla="*/ 47 w 125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8">
                  <a:moveTo>
                    <a:pt x="47" y="0"/>
                  </a:moveTo>
                  <a:cubicBezTo>
                    <a:pt x="34" y="0"/>
                    <a:pt x="22" y="4"/>
                    <a:pt x="13" y="13"/>
                  </a:cubicBezTo>
                  <a:cubicBezTo>
                    <a:pt x="0" y="32"/>
                    <a:pt x="8" y="64"/>
                    <a:pt x="33" y="86"/>
                  </a:cubicBezTo>
                  <a:cubicBezTo>
                    <a:pt x="48" y="100"/>
                    <a:pt x="67" y="108"/>
                    <a:pt x="83" y="108"/>
                  </a:cubicBezTo>
                  <a:cubicBezTo>
                    <a:pt x="93" y="108"/>
                    <a:pt x="103" y="105"/>
                    <a:pt x="110" y="98"/>
                  </a:cubicBezTo>
                  <a:cubicBezTo>
                    <a:pt x="125" y="77"/>
                    <a:pt x="120" y="44"/>
                    <a:pt x="97" y="22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81" y="6"/>
                    <a:pt x="63" y="0"/>
                    <a:pt x="4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5"/>
            <p:cNvSpPr/>
            <p:nvPr/>
          </p:nvSpPr>
          <p:spPr bwMode="auto">
            <a:xfrm>
              <a:off x="5299076" y="3714750"/>
              <a:ext cx="385763" cy="369888"/>
            </a:xfrm>
            <a:custGeom>
              <a:avLst/>
              <a:gdLst>
                <a:gd name="T0" fmla="*/ 85 w 91"/>
                <a:gd name="T1" fmla="*/ 85 h 87"/>
                <a:gd name="T2" fmla="*/ 83 w 91"/>
                <a:gd name="T3" fmla="*/ 86 h 87"/>
                <a:gd name="T4" fmla="*/ 53 w 91"/>
                <a:gd name="T5" fmla="*/ 33 h 87"/>
                <a:gd name="T6" fmla="*/ 0 w 91"/>
                <a:gd name="T7" fmla="*/ 10 h 87"/>
                <a:gd name="T8" fmla="*/ 1 w 91"/>
                <a:gd name="T9" fmla="*/ 8 h 87"/>
                <a:gd name="T10" fmla="*/ 66 w 91"/>
                <a:gd name="T11" fmla="*/ 21 h 87"/>
                <a:gd name="T12" fmla="*/ 85 w 91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7">
                  <a:moveTo>
                    <a:pt x="85" y="85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75" y="87"/>
                    <a:pt x="74" y="52"/>
                    <a:pt x="53" y="33"/>
                  </a:cubicBezTo>
                  <a:cubicBezTo>
                    <a:pt x="32" y="15"/>
                    <a:pt x="0" y="17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8" y="1"/>
                    <a:pt x="43" y="0"/>
                    <a:pt x="66" y="21"/>
                  </a:cubicBezTo>
                  <a:cubicBezTo>
                    <a:pt x="89" y="42"/>
                    <a:pt x="91" y="77"/>
                    <a:pt x="85" y="8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9112" y="3876580"/>
            <a:ext cx="623888" cy="1566863"/>
            <a:chOff x="5073651" y="438150"/>
            <a:chExt cx="623888" cy="1566863"/>
          </a:xfrm>
        </p:grpSpPr>
        <p:sp>
          <p:nvSpPr>
            <p:cNvPr id="25" name="Freeform 76"/>
            <p:cNvSpPr/>
            <p:nvPr/>
          </p:nvSpPr>
          <p:spPr bwMode="auto">
            <a:xfrm>
              <a:off x="5357814" y="904875"/>
              <a:ext cx="166688" cy="1100138"/>
            </a:xfrm>
            <a:custGeom>
              <a:avLst/>
              <a:gdLst>
                <a:gd name="T0" fmla="*/ 105 w 105"/>
                <a:gd name="T1" fmla="*/ 687 h 693"/>
                <a:gd name="T2" fmla="*/ 70 w 105"/>
                <a:gd name="T3" fmla="*/ 693 h 693"/>
                <a:gd name="T4" fmla="*/ 0 w 105"/>
                <a:gd name="T5" fmla="*/ 3 h 693"/>
                <a:gd name="T6" fmla="*/ 35 w 105"/>
                <a:gd name="T7" fmla="*/ 0 h 693"/>
                <a:gd name="T8" fmla="*/ 105 w 105"/>
                <a:gd name="T9" fmla="*/ 68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3">
                  <a:moveTo>
                    <a:pt x="105" y="687"/>
                  </a:moveTo>
                  <a:lnTo>
                    <a:pt x="70" y="693"/>
                  </a:lnTo>
                  <a:lnTo>
                    <a:pt x="0" y="3"/>
                  </a:lnTo>
                  <a:lnTo>
                    <a:pt x="35" y="0"/>
                  </a:lnTo>
                  <a:lnTo>
                    <a:pt x="105" y="68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7"/>
            <p:cNvSpPr/>
            <p:nvPr/>
          </p:nvSpPr>
          <p:spPr bwMode="auto">
            <a:xfrm>
              <a:off x="5370514" y="938213"/>
              <a:ext cx="114300" cy="1019175"/>
            </a:xfrm>
            <a:custGeom>
              <a:avLst/>
              <a:gdLst>
                <a:gd name="T0" fmla="*/ 72 w 72"/>
                <a:gd name="T1" fmla="*/ 640 h 642"/>
                <a:gd name="T2" fmla="*/ 64 w 72"/>
                <a:gd name="T3" fmla="*/ 642 h 642"/>
                <a:gd name="T4" fmla="*/ 0 w 72"/>
                <a:gd name="T5" fmla="*/ 0 h 642"/>
                <a:gd name="T6" fmla="*/ 8 w 72"/>
                <a:gd name="T7" fmla="*/ 0 h 642"/>
                <a:gd name="T8" fmla="*/ 72 w 72"/>
                <a:gd name="T9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2">
                  <a:moveTo>
                    <a:pt x="72" y="640"/>
                  </a:moveTo>
                  <a:lnTo>
                    <a:pt x="64" y="6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72" y="6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8"/>
            <p:cNvSpPr/>
            <p:nvPr/>
          </p:nvSpPr>
          <p:spPr bwMode="auto">
            <a:xfrm>
              <a:off x="5073651" y="446088"/>
              <a:ext cx="623888" cy="636588"/>
            </a:xfrm>
            <a:custGeom>
              <a:avLst/>
              <a:gdLst>
                <a:gd name="T0" fmla="*/ 128 w 147"/>
                <a:gd name="T1" fmla="*/ 24 h 150"/>
                <a:gd name="T2" fmla="*/ 66 w 147"/>
                <a:gd name="T3" fmla="*/ 2 h 150"/>
                <a:gd name="T4" fmla="*/ 10 w 147"/>
                <a:gd name="T5" fmla="*/ 36 h 150"/>
                <a:gd name="T6" fmla="*/ 13 w 147"/>
                <a:gd name="T7" fmla="*/ 96 h 150"/>
                <a:gd name="T8" fmla="*/ 39 w 147"/>
                <a:gd name="T9" fmla="*/ 118 h 150"/>
                <a:gd name="T10" fmla="*/ 46 w 147"/>
                <a:gd name="T11" fmla="*/ 138 h 150"/>
                <a:gd name="T12" fmla="*/ 46 w 147"/>
                <a:gd name="T13" fmla="*/ 138 h 150"/>
                <a:gd name="T14" fmla="*/ 46 w 147"/>
                <a:gd name="T15" fmla="*/ 145 h 150"/>
                <a:gd name="T16" fmla="*/ 63 w 147"/>
                <a:gd name="T17" fmla="*/ 144 h 150"/>
                <a:gd name="T18" fmla="*/ 61 w 147"/>
                <a:gd name="T19" fmla="*/ 137 h 150"/>
                <a:gd name="T20" fmla="*/ 63 w 147"/>
                <a:gd name="T21" fmla="*/ 137 h 150"/>
                <a:gd name="T22" fmla="*/ 63 w 147"/>
                <a:gd name="T23" fmla="*/ 144 h 150"/>
                <a:gd name="T24" fmla="*/ 80 w 147"/>
                <a:gd name="T25" fmla="*/ 143 h 150"/>
                <a:gd name="T26" fmla="*/ 78 w 147"/>
                <a:gd name="T27" fmla="*/ 135 h 150"/>
                <a:gd name="T28" fmla="*/ 80 w 147"/>
                <a:gd name="T29" fmla="*/ 135 h 150"/>
                <a:gd name="T30" fmla="*/ 80 w 147"/>
                <a:gd name="T31" fmla="*/ 142 h 150"/>
                <a:gd name="T32" fmla="*/ 97 w 147"/>
                <a:gd name="T33" fmla="*/ 141 h 150"/>
                <a:gd name="T34" fmla="*/ 96 w 147"/>
                <a:gd name="T35" fmla="*/ 133 h 150"/>
                <a:gd name="T36" fmla="*/ 98 w 147"/>
                <a:gd name="T37" fmla="*/ 133 h 150"/>
                <a:gd name="T38" fmla="*/ 98 w 147"/>
                <a:gd name="T39" fmla="*/ 141 h 150"/>
                <a:gd name="T40" fmla="*/ 115 w 147"/>
                <a:gd name="T41" fmla="*/ 140 h 150"/>
                <a:gd name="T42" fmla="*/ 113 w 147"/>
                <a:gd name="T43" fmla="*/ 131 h 150"/>
                <a:gd name="T44" fmla="*/ 116 w 147"/>
                <a:gd name="T45" fmla="*/ 111 h 150"/>
                <a:gd name="T46" fmla="*/ 137 w 147"/>
                <a:gd name="T47" fmla="*/ 84 h 150"/>
                <a:gd name="T48" fmla="*/ 128 w 147"/>
                <a:gd name="T49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50">
                  <a:moveTo>
                    <a:pt x="128" y="24"/>
                  </a:moveTo>
                  <a:cubicBezTo>
                    <a:pt x="115" y="7"/>
                    <a:pt x="90" y="0"/>
                    <a:pt x="66" y="2"/>
                  </a:cubicBezTo>
                  <a:cubicBezTo>
                    <a:pt x="43" y="4"/>
                    <a:pt x="20" y="16"/>
                    <a:pt x="10" y="36"/>
                  </a:cubicBezTo>
                  <a:cubicBezTo>
                    <a:pt x="0" y="58"/>
                    <a:pt x="1" y="86"/>
                    <a:pt x="13" y="96"/>
                  </a:cubicBezTo>
                  <a:cubicBezTo>
                    <a:pt x="25" y="106"/>
                    <a:pt x="32" y="107"/>
                    <a:pt x="39" y="118"/>
                  </a:cubicBezTo>
                  <a:cubicBezTo>
                    <a:pt x="44" y="127"/>
                    <a:pt x="45" y="134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41"/>
                    <a:pt x="46" y="144"/>
                    <a:pt x="46" y="145"/>
                  </a:cubicBezTo>
                  <a:cubicBezTo>
                    <a:pt x="46" y="150"/>
                    <a:pt x="63" y="149"/>
                    <a:pt x="63" y="144"/>
                  </a:cubicBezTo>
                  <a:cubicBezTo>
                    <a:pt x="62" y="142"/>
                    <a:pt x="62" y="139"/>
                    <a:pt x="61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0"/>
                    <a:pt x="63" y="143"/>
                    <a:pt x="63" y="144"/>
                  </a:cubicBezTo>
                  <a:cubicBezTo>
                    <a:pt x="63" y="149"/>
                    <a:pt x="80" y="148"/>
                    <a:pt x="80" y="143"/>
                  </a:cubicBezTo>
                  <a:cubicBezTo>
                    <a:pt x="79" y="141"/>
                    <a:pt x="79" y="138"/>
                    <a:pt x="78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8"/>
                    <a:pt x="80" y="141"/>
                    <a:pt x="80" y="142"/>
                  </a:cubicBezTo>
                  <a:cubicBezTo>
                    <a:pt x="80" y="147"/>
                    <a:pt x="97" y="146"/>
                    <a:pt x="97" y="141"/>
                  </a:cubicBezTo>
                  <a:cubicBezTo>
                    <a:pt x="97" y="139"/>
                    <a:pt x="96" y="136"/>
                    <a:pt x="96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6"/>
                    <a:pt x="98" y="139"/>
                    <a:pt x="98" y="141"/>
                  </a:cubicBezTo>
                  <a:cubicBezTo>
                    <a:pt x="98" y="145"/>
                    <a:pt x="115" y="144"/>
                    <a:pt x="115" y="140"/>
                  </a:cubicBezTo>
                  <a:cubicBezTo>
                    <a:pt x="115" y="137"/>
                    <a:pt x="114" y="134"/>
                    <a:pt x="113" y="131"/>
                  </a:cubicBezTo>
                  <a:cubicBezTo>
                    <a:pt x="113" y="126"/>
                    <a:pt x="113" y="119"/>
                    <a:pt x="116" y="111"/>
                  </a:cubicBezTo>
                  <a:cubicBezTo>
                    <a:pt x="120" y="98"/>
                    <a:pt x="127" y="95"/>
                    <a:pt x="137" y="84"/>
                  </a:cubicBezTo>
                  <a:cubicBezTo>
                    <a:pt x="147" y="72"/>
                    <a:pt x="142" y="44"/>
                    <a:pt x="128" y="24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9"/>
            <p:cNvSpPr/>
            <p:nvPr/>
          </p:nvSpPr>
          <p:spPr bwMode="auto">
            <a:xfrm>
              <a:off x="5073651" y="438150"/>
              <a:ext cx="606425" cy="631825"/>
            </a:xfrm>
            <a:custGeom>
              <a:avLst/>
              <a:gdLst>
                <a:gd name="T0" fmla="*/ 124 w 143"/>
                <a:gd name="T1" fmla="*/ 25 h 149"/>
                <a:gd name="T2" fmla="*/ 65 w 143"/>
                <a:gd name="T3" fmla="*/ 2 h 149"/>
                <a:gd name="T4" fmla="*/ 10 w 143"/>
                <a:gd name="T5" fmla="*/ 36 h 149"/>
                <a:gd name="T6" fmla="*/ 13 w 143"/>
                <a:gd name="T7" fmla="*/ 96 h 149"/>
                <a:gd name="T8" fmla="*/ 39 w 143"/>
                <a:gd name="T9" fmla="*/ 118 h 149"/>
                <a:gd name="T10" fmla="*/ 45 w 143"/>
                <a:gd name="T11" fmla="*/ 138 h 149"/>
                <a:gd name="T12" fmla="*/ 45 w 143"/>
                <a:gd name="T13" fmla="*/ 138 h 149"/>
                <a:gd name="T14" fmla="*/ 45 w 143"/>
                <a:gd name="T15" fmla="*/ 145 h 149"/>
                <a:gd name="T16" fmla="*/ 61 w 143"/>
                <a:gd name="T17" fmla="*/ 144 h 149"/>
                <a:gd name="T18" fmla="*/ 60 w 143"/>
                <a:gd name="T19" fmla="*/ 137 h 149"/>
                <a:gd name="T20" fmla="*/ 62 w 143"/>
                <a:gd name="T21" fmla="*/ 137 h 149"/>
                <a:gd name="T22" fmla="*/ 62 w 143"/>
                <a:gd name="T23" fmla="*/ 144 h 149"/>
                <a:gd name="T24" fmla="*/ 78 w 143"/>
                <a:gd name="T25" fmla="*/ 143 h 149"/>
                <a:gd name="T26" fmla="*/ 76 w 143"/>
                <a:gd name="T27" fmla="*/ 135 h 149"/>
                <a:gd name="T28" fmla="*/ 78 w 143"/>
                <a:gd name="T29" fmla="*/ 135 h 149"/>
                <a:gd name="T30" fmla="*/ 78 w 143"/>
                <a:gd name="T31" fmla="*/ 142 h 149"/>
                <a:gd name="T32" fmla="*/ 95 w 143"/>
                <a:gd name="T33" fmla="*/ 141 h 149"/>
                <a:gd name="T34" fmla="*/ 94 w 143"/>
                <a:gd name="T35" fmla="*/ 133 h 149"/>
                <a:gd name="T36" fmla="*/ 95 w 143"/>
                <a:gd name="T37" fmla="*/ 133 h 149"/>
                <a:gd name="T38" fmla="*/ 95 w 143"/>
                <a:gd name="T39" fmla="*/ 141 h 149"/>
                <a:gd name="T40" fmla="*/ 112 w 143"/>
                <a:gd name="T41" fmla="*/ 140 h 149"/>
                <a:gd name="T42" fmla="*/ 110 w 143"/>
                <a:gd name="T43" fmla="*/ 131 h 149"/>
                <a:gd name="T44" fmla="*/ 113 w 143"/>
                <a:gd name="T45" fmla="*/ 111 h 149"/>
                <a:gd name="T46" fmla="*/ 133 w 143"/>
                <a:gd name="T47" fmla="*/ 84 h 149"/>
                <a:gd name="T48" fmla="*/ 124 w 143"/>
                <a:gd name="T4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9">
                  <a:moveTo>
                    <a:pt x="124" y="25"/>
                  </a:moveTo>
                  <a:cubicBezTo>
                    <a:pt x="112" y="7"/>
                    <a:pt x="88" y="0"/>
                    <a:pt x="65" y="2"/>
                  </a:cubicBezTo>
                  <a:cubicBezTo>
                    <a:pt x="41" y="4"/>
                    <a:pt x="19" y="16"/>
                    <a:pt x="10" y="36"/>
                  </a:cubicBezTo>
                  <a:cubicBezTo>
                    <a:pt x="0" y="58"/>
                    <a:pt x="2" y="86"/>
                    <a:pt x="13" y="96"/>
                  </a:cubicBezTo>
                  <a:cubicBezTo>
                    <a:pt x="25" y="105"/>
                    <a:pt x="32" y="107"/>
                    <a:pt x="39" y="118"/>
                  </a:cubicBezTo>
                  <a:cubicBezTo>
                    <a:pt x="43" y="127"/>
                    <a:pt x="44" y="134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41"/>
                    <a:pt x="45" y="144"/>
                    <a:pt x="45" y="145"/>
                  </a:cubicBezTo>
                  <a:cubicBezTo>
                    <a:pt x="46" y="149"/>
                    <a:pt x="62" y="149"/>
                    <a:pt x="61" y="144"/>
                  </a:cubicBezTo>
                  <a:cubicBezTo>
                    <a:pt x="61" y="142"/>
                    <a:pt x="61" y="139"/>
                    <a:pt x="60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4"/>
                  </a:cubicBezTo>
                  <a:cubicBezTo>
                    <a:pt x="62" y="149"/>
                    <a:pt x="78" y="148"/>
                    <a:pt x="78" y="143"/>
                  </a:cubicBezTo>
                  <a:cubicBezTo>
                    <a:pt x="78" y="141"/>
                    <a:pt x="77" y="138"/>
                    <a:pt x="76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8"/>
                    <a:pt x="78" y="141"/>
                    <a:pt x="78" y="142"/>
                  </a:cubicBezTo>
                  <a:cubicBezTo>
                    <a:pt x="79" y="147"/>
                    <a:pt x="95" y="146"/>
                    <a:pt x="95" y="141"/>
                  </a:cubicBezTo>
                  <a:cubicBezTo>
                    <a:pt x="95" y="139"/>
                    <a:pt x="94" y="136"/>
                    <a:pt x="94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6"/>
                    <a:pt x="95" y="139"/>
                    <a:pt x="95" y="141"/>
                  </a:cubicBezTo>
                  <a:cubicBezTo>
                    <a:pt x="96" y="145"/>
                    <a:pt x="112" y="144"/>
                    <a:pt x="112" y="140"/>
                  </a:cubicBezTo>
                  <a:cubicBezTo>
                    <a:pt x="112" y="137"/>
                    <a:pt x="111" y="134"/>
                    <a:pt x="110" y="131"/>
                  </a:cubicBezTo>
                  <a:cubicBezTo>
                    <a:pt x="111" y="127"/>
                    <a:pt x="110" y="120"/>
                    <a:pt x="113" y="111"/>
                  </a:cubicBezTo>
                  <a:cubicBezTo>
                    <a:pt x="117" y="98"/>
                    <a:pt x="124" y="96"/>
                    <a:pt x="133" y="84"/>
                  </a:cubicBezTo>
                  <a:cubicBezTo>
                    <a:pt x="143" y="72"/>
                    <a:pt x="138" y="44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0"/>
            <p:cNvSpPr/>
            <p:nvPr/>
          </p:nvSpPr>
          <p:spPr bwMode="auto">
            <a:xfrm>
              <a:off x="5408614" y="641350"/>
              <a:ext cx="192088" cy="212725"/>
            </a:xfrm>
            <a:custGeom>
              <a:avLst/>
              <a:gdLst>
                <a:gd name="T0" fmla="*/ 7 w 45"/>
                <a:gd name="T1" fmla="*/ 3 h 50"/>
                <a:gd name="T2" fmla="*/ 19 w 45"/>
                <a:gd name="T3" fmla="*/ 3 h 50"/>
                <a:gd name="T4" fmla="*/ 35 w 45"/>
                <a:gd name="T5" fmla="*/ 13 h 50"/>
                <a:gd name="T6" fmla="*/ 44 w 45"/>
                <a:gd name="T7" fmla="*/ 29 h 50"/>
                <a:gd name="T8" fmla="*/ 34 w 45"/>
                <a:gd name="T9" fmla="*/ 48 h 50"/>
                <a:gd name="T10" fmla="*/ 9 w 45"/>
                <a:gd name="T11" fmla="*/ 38 h 50"/>
                <a:gd name="T12" fmla="*/ 2 w 45"/>
                <a:gd name="T13" fmla="*/ 11 h 50"/>
                <a:gd name="T14" fmla="*/ 5 w 45"/>
                <a:gd name="T15" fmla="*/ 4 h 50"/>
                <a:gd name="T16" fmla="*/ 7 w 45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0">
                  <a:moveTo>
                    <a:pt x="7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3"/>
                  </a:cubicBezTo>
                  <a:cubicBezTo>
                    <a:pt x="40" y="17"/>
                    <a:pt x="43" y="23"/>
                    <a:pt x="44" y="29"/>
                  </a:cubicBezTo>
                  <a:cubicBezTo>
                    <a:pt x="45" y="35"/>
                    <a:pt x="41" y="46"/>
                    <a:pt x="34" y="48"/>
                  </a:cubicBezTo>
                  <a:cubicBezTo>
                    <a:pt x="26" y="50"/>
                    <a:pt x="15" y="44"/>
                    <a:pt x="9" y="38"/>
                  </a:cubicBezTo>
                  <a:cubicBezTo>
                    <a:pt x="3" y="31"/>
                    <a:pt x="0" y="20"/>
                    <a:pt x="2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1"/>
            <p:cNvSpPr/>
            <p:nvPr/>
          </p:nvSpPr>
          <p:spPr bwMode="auto">
            <a:xfrm>
              <a:off x="5418139" y="636588"/>
              <a:ext cx="185738" cy="207963"/>
            </a:xfrm>
            <a:custGeom>
              <a:avLst/>
              <a:gdLst>
                <a:gd name="T0" fmla="*/ 6 w 44"/>
                <a:gd name="T1" fmla="*/ 3 h 49"/>
                <a:gd name="T2" fmla="*/ 19 w 44"/>
                <a:gd name="T3" fmla="*/ 3 h 49"/>
                <a:gd name="T4" fmla="*/ 35 w 44"/>
                <a:gd name="T5" fmla="*/ 12 h 49"/>
                <a:gd name="T6" fmla="*/ 44 w 44"/>
                <a:gd name="T7" fmla="*/ 28 h 49"/>
                <a:gd name="T8" fmla="*/ 33 w 44"/>
                <a:gd name="T9" fmla="*/ 46 h 49"/>
                <a:gd name="T10" fmla="*/ 9 w 44"/>
                <a:gd name="T11" fmla="*/ 37 h 49"/>
                <a:gd name="T12" fmla="*/ 2 w 44"/>
                <a:gd name="T13" fmla="*/ 10 h 49"/>
                <a:gd name="T14" fmla="*/ 5 w 44"/>
                <a:gd name="T15" fmla="*/ 4 h 49"/>
                <a:gd name="T16" fmla="*/ 6 w 44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">
                  <a:moveTo>
                    <a:pt x="6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2"/>
                    <a:pt x="44" y="28"/>
                  </a:cubicBezTo>
                  <a:cubicBezTo>
                    <a:pt x="44" y="34"/>
                    <a:pt x="41" y="44"/>
                    <a:pt x="33" y="46"/>
                  </a:cubicBezTo>
                  <a:cubicBezTo>
                    <a:pt x="25" y="49"/>
                    <a:pt x="14" y="42"/>
                    <a:pt x="9" y="37"/>
                  </a:cubicBezTo>
                  <a:cubicBezTo>
                    <a:pt x="2" y="30"/>
                    <a:pt x="0" y="20"/>
                    <a:pt x="2" y="10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2"/>
            <p:cNvSpPr/>
            <p:nvPr/>
          </p:nvSpPr>
          <p:spPr bwMode="auto">
            <a:xfrm>
              <a:off x="5468939" y="654050"/>
              <a:ext cx="119063" cy="127000"/>
            </a:xfrm>
            <a:custGeom>
              <a:avLst/>
              <a:gdLst>
                <a:gd name="T0" fmla="*/ 11 w 28"/>
                <a:gd name="T1" fmla="*/ 3 h 30"/>
                <a:gd name="T2" fmla="*/ 1 w 28"/>
                <a:gd name="T3" fmla="*/ 4 h 30"/>
                <a:gd name="T4" fmla="*/ 3 w 28"/>
                <a:gd name="T5" fmla="*/ 9 h 30"/>
                <a:gd name="T6" fmla="*/ 8 w 28"/>
                <a:gd name="T7" fmla="*/ 12 h 30"/>
                <a:gd name="T8" fmla="*/ 21 w 28"/>
                <a:gd name="T9" fmla="*/ 26 h 30"/>
                <a:gd name="T10" fmla="*/ 24 w 28"/>
                <a:gd name="T11" fmla="*/ 30 h 30"/>
                <a:gd name="T12" fmla="*/ 28 w 28"/>
                <a:gd name="T13" fmla="*/ 28 h 30"/>
                <a:gd name="T14" fmla="*/ 28 w 28"/>
                <a:gd name="T15" fmla="*/ 23 h 30"/>
                <a:gd name="T16" fmla="*/ 17 w 28"/>
                <a:gd name="T17" fmla="*/ 7 h 30"/>
                <a:gd name="T18" fmla="*/ 11 w 28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11" y="3"/>
                  </a:moveTo>
                  <a:cubicBezTo>
                    <a:pt x="7" y="2"/>
                    <a:pt x="2" y="0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5"/>
                    <a:pt x="19" y="20"/>
                    <a:pt x="21" y="26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7" y="17"/>
                    <a:pt x="22" y="11"/>
                    <a:pt x="17" y="7"/>
                  </a:cubicBezTo>
                  <a:cubicBezTo>
                    <a:pt x="16" y="6"/>
                    <a:pt x="14" y="5"/>
                    <a:pt x="11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5197476" y="654050"/>
              <a:ext cx="177800" cy="220663"/>
            </a:xfrm>
            <a:custGeom>
              <a:avLst/>
              <a:gdLst>
                <a:gd name="T0" fmla="*/ 32 w 42"/>
                <a:gd name="T1" fmla="*/ 2 h 52"/>
                <a:gd name="T2" fmla="*/ 20 w 42"/>
                <a:gd name="T3" fmla="*/ 5 h 52"/>
                <a:gd name="T4" fmla="*/ 6 w 42"/>
                <a:gd name="T5" fmla="*/ 17 h 52"/>
                <a:gd name="T6" fmla="*/ 1 w 42"/>
                <a:gd name="T7" fmla="*/ 35 h 52"/>
                <a:gd name="T8" fmla="*/ 15 w 42"/>
                <a:gd name="T9" fmla="*/ 52 h 52"/>
                <a:gd name="T10" fmla="*/ 37 w 42"/>
                <a:gd name="T11" fmla="*/ 37 h 52"/>
                <a:gd name="T12" fmla="*/ 38 w 42"/>
                <a:gd name="T13" fmla="*/ 9 h 52"/>
                <a:gd name="T14" fmla="*/ 34 w 42"/>
                <a:gd name="T15" fmla="*/ 3 h 52"/>
                <a:gd name="T16" fmla="*/ 32 w 42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2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2" y="23"/>
                    <a:pt x="0" y="29"/>
                    <a:pt x="1" y="35"/>
                  </a:cubicBezTo>
                  <a:cubicBezTo>
                    <a:pt x="1" y="42"/>
                    <a:pt x="7" y="51"/>
                    <a:pt x="15" y="52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2" y="18"/>
                    <a:pt x="38" y="9"/>
                  </a:cubicBezTo>
                  <a:cubicBezTo>
                    <a:pt x="37" y="7"/>
                    <a:pt x="36" y="5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4"/>
            <p:cNvSpPr/>
            <p:nvPr/>
          </p:nvSpPr>
          <p:spPr bwMode="auto">
            <a:xfrm>
              <a:off x="5187951" y="654050"/>
              <a:ext cx="179388" cy="212725"/>
            </a:xfrm>
            <a:custGeom>
              <a:avLst/>
              <a:gdLst>
                <a:gd name="T0" fmla="*/ 32 w 42"/>
                <a:gd name="T1" fmla="*/ 2 h 50"/>
                <a:gd name="T2" fmla="*/ 20 w 42"/>
                <a:gd name="T3" fmla="*/ 4 h 50"/>
                <a:gd name="T4" fmla="*/ 6 w 42"/>
                <a:gd name="T5" fmla="*/ 16 h 50"/>
                <a:gd name="T6" fmla="*/ 1 w 42"/>
                <a:gd name="T7" fmla="*/ 33 h 50"/>
                <a:gd name="T8" fmla="*/ 14 w 42"/>
                <a:gd name="T9" fmla="*/ 50 h 50"/>
                <a:gd name="T10" fmla="*/ 36 w 42"/>
                <a:gd name="T11" fmla="*/ 36 h 50"/>
                <a:gd name="T12" fmla="*/ 38 w 42"/>
                <a:gd name="T13" fmla="*/ 8 h 50"/>
                <a:gd name="T14" fmla="*/ 34 w 42"/>
                <a:gd name="T15" fmla="*/ 2 h 50"/>
                <a:gd name="T16" fmla="*/ 32 w 4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32" y="2"/>
                  </a:moveTo>
                  <a:cubicBezTo>
                    <a:pt x="28" y="0"/>
                    <a:pt x="24" y="2"/>
                    <a:pt x="20" y="4"/>
                  </a:cubicBezTo>
                  <a:cubicBezTo>
                    <a:pt x="15" y="8"/>
                    <a:pt x="10" y="12"/>
                    <a:pt x="6" y="16"/>
                  </a:cubicBezTo>
                  <a:cubicBezTo>
                    <a:pt x="2" y="21"/>
                    <a:pt x="0" y="27"/>
                    <a:pt x="1" y="33"/>
                  </a:cubicBezTo>
                  <a:cubicBezTo>
                    <a:pt x="1" y="40"/>
                    <a:pt x="7" y="49"/>
                    <a:pt x="14" y="50"/>
                  </a:cubicBezTo>
                  <a:cubicBezTo>
                    <a:pt x="23" y="50"/>
                    <a:pt x="32" y="42"/>
                    <a:pt x="36" y="36"/>
                  </a:cubicBezTo>
                  <a:cubicBezTo>
                    <a:pt x="42" y="27"/>
                    <a:pt x="42" y="17"/>
                    <a:pt x="38" y="8"/>
                  </a:cubicBezTo>
                  <a:cubicBezTo>
                    <a:pt x="37" y="6"/>
                    <a:pt x="36" y="4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5"/>
            <p:cNvSpPr/>
            <p:nvPr/>
          </p:nvSpPr>
          <p:spPr bwMode="auto">
            <a:xfrm>
              <a:off x="5205414" y="674688"/>
              <a:ext cx="101600" cy="141288"/>
            </a:xfrm>
            <a:custGeom>
              <a:avLst/>
              <a:gdLst>
                <a:gd name="T0" fmla="*/ 13 w 24"/>
                <a:gd name="T1" fmla="*/ 4 h 33"/>
                <a:gd name="T2" fmla="*/ 23 w 24"/>
                <a:gd name="T3" fmla="*/ 3 h 33"/>
                <a:gd name="T4" fmla="*/ 22 w 24"/>
                <a:gd name="T5" fmla="*/ 8 h 33"/>
                <a:gd name="T6" fmla="*/ 18 w 24"/>
                <a:gd name="T7" fmla="*/ 12 h 33"/>
                <a:gd name="T8" fmla="*/ 7 w 24"/>
                <a:gd name="T9" fmla="*/ 29 h 33"/>
                <a:gd name="T10" fmla="*/ 5 w 24"/>
                <a:gd name="T11" fmla="*/ 33 h 33"/>
                <a:gd name="T12" fmla="*/ 1 w 24"/>
                <a:gd name="T13" fmla="*/ 31 h 33"/>
                <a:gd name="T14" fmla="*/ 0 w 24"/>
                <a:gd name="T15" fmla="*/ 27 h 33"/>
                <a:gd name="T16" fmla="*/ 8 w 24"/>
                <a:gd name="T17" fmla="*/ 9 h 33"/>
                <a:gd name="T18" fmla="*/ 13 w 24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3" y="4"/>
                  </a:moveTo>
                  <a:cubicBezTo>
                    <a:pt x="17" y="2"/>
                    <a:pt x="21" y="0"/>
                    <a:pt x="23" y="3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10"/>
                    <a:pt x="19" y="11"/>
                    <a:pt x="18" y="12"/>
                  </a:cubicBezTo>
                  <a:cubicBezTo>
                    <a:pt x="13" y="16"/>
                    <a:pt x="9" y="22"/>
                    <a:pt x="7" y="29"/>
                  </a:cubicBezTo>
                  <a:cubicBezTo>
                    <a:pt x="7" y="30"/>
                    <a:pt x="7" y="32"/>
                    <a:pt x="5" y="33"/>
                  </a:cubicBezTo>
                  <a:cubicBezTo>
                    <a:pt x="4" y="33"/>
                    <a:pt x="2" y="33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9" y="8"/>
                    <a:pt x="11" y="6"/>
                    <a:pt x="13" y="4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6"/>
            <p:cNvSpPr/>
            <p:nvPr/>
          </p:nvSpPr>
          <p:spPr bwMode="auto">
            <a:xfrm>
              <a:off x="5111751" y="450850"/>
              <a:ext cx="284163" cy="233363"/>
            </a:xfrm>
            <a:custGeom>
              <a:avLst/>
              <a:gdLst>
                <a:gd name="T0" fmla="*/ 55 w 67"/>
                <a:gd name="T1" fmla="*/ 1 h 55"/>
                <a:gd name="T2" fmla="*/ 21 w 67"/>
                <a:gd name="T3" fmla="*/ 16 h 55"/>
                <a:gd name="T4" fmla="*/ 4 w 67"/>
                <a:gd name="T5" fmla="*/ 48 h 55"/>
                <a:gd name="T6" fmla="*/ 10 w 67"/>
                <a:gd name="T7" fmla="*/ 53 h 55"/>
                <a:gd name="T8" fmla="*/ 30 w 67"/>
                <a:gd name="T9" fmla="*/ 32 h 55"/>
                <a:gd name="T10" fmla="*/ 67 w 67"/>
                <a:gd name="T11" fmla="*/ 6 h 55"/>
                <a:gd name="T12" fmla="*/ 67 w 67"/>
                <a:gd name="T13" fmla="*/ 5 h 55"/>
                <a:gd name="T14" fmla="*/ 67 w 67"/>
                <a:gd name="T15" fmla="*/ 4 h 55"/>
                <a:gd name="T16" fmla="*/ 67 w 67"/>
                <a:gd name="T17" fmla="*/ 4 h 55"/>
                <a:gd name="T18" fmla="*/ 55 w 67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5">
                  <a:moveTo>
                    <a:pt x="55" y="1"/>
                  </a:moveTo>
                  <a:cubicBezTo>
                    <a:pt x="43" y="3"/>
                    <a:pt x="30" y="9"/>
                    <a:pt x="21" y="16"/>
                  </a:cubicBezTo>
                  <a:cubicBezTo>
                    <a:pt x="13" y="23"/>
                    <a:pt x="0" y="37"/>
                    <a:pt x="4" y="48"/>
                  </a:cubicBezTo>
                  <a:cubicBezTo>
                    <a:pt x="5" y="51"/>
                    <a:pt x="7" y="53"/>
                    <a:pt x="10" y="53"/>
                  </a:cubicBezTo>
                  <a:cubicBezTo>
                    <a:pt x="19" y="55"/>
                    <a:pt x="26" y="38"/>
                    <a:pt x="30" y="32"/>
                  </a:cubicBezTo>
                  <a:cubicBezTo>
                    <a:pt x="39" y="19"/>
                    <a:pt x="52" y="11"/>
                    <a:pt x="67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1"/>
                    <a:pt x="60" y="0"/>
                    <a:pt x="55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7"/>
            <p:cNvSpPr/>
            <p:nvPr/>
          </p:nvSpPr>
          <p:spPr bwMode="auto">
            <a:xfrm>
              <a:off x="5362576" y="841375"/>
              <a:ext cx="71438" cy="76200"/>
            </a:xfrm>
            <a:custGeom>
              <a:avLst/>
              <a:gdLst>
                <a:gd name="T0" fmla="*/ 12 w 17"/>
                <a:gd name="T1" fmla="*/ 2 h 18"/>
                <a:gd name="T2" fmla="*/ 5 w 17"/>
                <a:gd name="T3" fmla="*/ 2 h 18"/>
                <a:gd name="T4" fmla="*/ 4 w 17"/>
                <a:gd name="T5" fmla="*/ 4 h 18"/>
                <a:gd name="T6" fmla="*/ 2 w 17"/>
                <a:gd name="T7" fmla="*/ 17 h 18"/>
                <a:gd name="T8" fmla="*/ 9 w 17"/>
                <a:gd name="T9" fmla="*/ 11 h 18"/>
                <a:gd name="T10" fmla="*/ 17 w 17"/>
                <a:gd name="T11" fmla="*/ 15 h 18"/>
                <a:gd name="T12" fmla="*/ 17 w 17"/>
                <a:gd name="T13" fmla="*/ 13 h 18"/>
                <a:gd name="T14" fmla="*/ 12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9"/>
                    <a:pt x="0" y="17"/>
                    <a:pt x="2" y="17"/>
                  </a:cubicBezTo>
                  <a:cubicBezTo>
                    <a:pt x="3" y="18"/>
                    <a:pt x="5" y="11"/>
                    <a:pt x="9" y="11"/>
                  </a:cubicBezTo>
                  <a:cubicBezTo>
                    <a:pt x="13" y="11"/>
                    <a:pt x="15" y="16"/>
                    <a:pt x="17" y="15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12"/>
                    <a:pt x="17" y="6"/>
                    <a:pt x="12" y="2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8"/>
            <p:cNvSpPr/>
            <p:nvPr/>
          </p:nvSpPr>
          <p:spPr bwMode="auto">
            <a:xfrm>
              <a:off x="5357814" y="841375"/>
              <a:ext cx="80963" cy="76200"/>
            </a:xfrm>
            <a:custGeom>
              <a:avLst/>
              <a:gdLst>
                <a:gd name="T0" fmla="*/ 13 w 19"/>
                <a:gd name="T1" fmla="*/ 1 h 18"/>
                <a:gd name="T2" fmla="*/ 5 w 19"/>
                <a:gd name="T3" fmla="*/ 2 h 18"/>
                <a:gd name="T4" fmla="*/ 4 w 19"/>
                <a:gd name="T5" fmla="*/ 3 h 18"/>
                <a:gd name="T6" fmla="*/ 2 w 19"/>
                <a:gd name="T7" fmla="*/ 17 h 18"/>
                <a:gd name="T8" fmla="*/ 10 w 19"/>
                <a:gd name="T9" fmla="*/ 11 h 18"/>
                <a:gd name="T10" fmla="*/ 18 w 19"/>
                <a:gd name="T11" fmla="*/ 15 h 18"/>
                <a:gd name="T12" fmla="*/ 18 w 19"/>
                <a:gd name="T13" fmla="*/ 13 h 18"/>
                <a:gd name="T14" fmla="*/ 13 w 19"/>
                <a:gd name="T15" fmla="*/ 2 h 18"/>
                <a:gd name="T16" fmla="*/ 13 w 1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3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8"/>
                    <a:pt x="6" y="11"/>
                    <a:pt x="10" y="11"/>
                  </a:cubicBezTo>
                  <a:cubicBezTo>
                    <a:pt x="14" y="11"/>
                    <a:pt x="17" y="16"/>
                    <a:pt x="18" y="15"/>
                  </a:cubicBezTo>
                  <a:cubicBezTo>
                    <a:pt x="18" y="15"/>
                    <a:pt x="19" y="15"/>
                    <a:pt x="18" y="13"/>
                  </a:cubicBezTo>
                  <a:cubicBezTo>
                    <a:pt x="18" y="12"/>
                    <a:pt x="18" y="6"/>
                    <a:pt x="13" y="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00612" y="5011899"/>
            <a:ext cx="890588" cy="687388"/>
            <a:chOff x="6665914" y="3592513"/>
            <a:chExt cx="890588" cy="687388"/>
          </a:xfrm>
        </p:grpSpPr>
        <p:sp>
          <p:nvSpPr>
            <p:cNvPr id="39" name="Freeform 89"/>
            <p:cNvSpPr/>
            <p:nvPr/>
          </p:nvSpPr>
          <p:spPr bwMode="auto">
            <a:xfrm>
              <a:off x="6665914" y="3592513"/>
              <a:ext cx="890588" cy="687388"/>
            </a:xfrm>
            <a:custGeom>
              <a:avLst/>
              <a:gdLst>
                <a:gd name="T0" fmla="*/ 38 w 210"/>
                <a:gd name="T1" fmla="*/ 162 h 162"/>
                <a:gd name="T2" fmla="*/ 78 w 210"/>
                <a:gd name="T3" fmla="*/ 111 h 162"/>
                <a:gd name="T4" fmla="*/ 124 w 210"/>
                <a:gd name="T5" fmla="*/ 117 h 162"/>
                <a:gd name="T6" fmla="*/ 145 w 210"/>
                <a:gd name="T7" fmla="*/ 76 h 162"/>
                <a:gd name="T8" fmla="*/ 210 w 210"/>
                <a:gd name="T9" fmla="*/ 74 h 162"/>
                <a:gd name="T10" fmla="*/ 205 w 210"/>
                <a:gd name="T11" fmla="*/ 64 h 162"/>
                <a:gd name="T12" fmla="*/ 199 w 210"/>
                <a:gd name="T13" fmla="*/ 56 h 162"/>
                <a:gd name="T14" fmla="*/ 195 w 210"/>
                <a:gd name="T15" fmla="*/ 45 h 162"/>
                <a:gd name="T16" fmla="*/ 187 w 210"/>
                <a:gd name="T17" fmla="*/ 35 h 162"/>
                <a:gd name="T18" fmla="*/ 183 w 210"/>
                <a:gd name="T19" fmla="*/ 21 h 162"/>
                <a:gd name="T20" fmla="*/ 176 w 210"/>
                <a:gd name="T21" fmla="*/ 11 h 162"/>
                <a:gd name="T22" fmla="*/ 172 w 210"/>
                <a:gd name="T23" fmla="*/ 0 h 162"/>
                <a:gd name="T24" fmla="*/ 147 w 210"/>
                <a:gd name="T25" fmla="*/ 29 h 162"/>
                <a:gd name="T26" fmla="*/ 133 w 210"/>
                <a:gd name="T27" fmla="*/ 51 h 162"/>
                <a:gd name="T28" fmla="*/ 86 w 210"/>
                <a:gd name="T29" fmla="*/ 44 h 162"/>
                <a:gd name="T30" fmla="*/ 64 w 210"/>
                <a:gd name="T31" fmla="*/ 86 h 162"/>
                <a:gd name="T32" fmla="*/ 0 w 210"/>
                <a:gd name="T33" fmla="*/ 88 h 162"/>
                <a:gd name="T34" fmla="*/ 6 w 210"/>
                <a:gd name="T35" fmla="*/ 96 h 162"/>
                <a:gd name="T36" fmla="*/ 7 w 210"/>
                <a:gd name="T37" fmla="*/ 106 h 162"/>
                <a:gd name="T38" fmla="*/ 13 w 210"/>
                <a:gd name="T39" fmla="*/ 116 h 162"/>
                <a:gd name="T40" fmla="*/ 14 w 210"/>
                <a:gd name="T41" fmla="*/ 128 h 162"/>
                <a:gd name="T42" fmla="*/ 23 w 210"/>
                <a:gd name="T43" fmla="*/ 136 h 162"/>
                <a:gd name="T44" fmla="*/ 25 w 210"/>
                <a:gd name="T45" fmla="*/ 146 h 162"/>
                <a:gd name="T46" fmla="*/ 36 w 210"/>
                <a:gd name="T47" fmla="*/ 151 h 162"/>
                <a:gd name="T48" fmla="*/ 38 w 210"/>
                <a:gd name="T4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62">
                  <a:moveTo>
                    <a:pt x="38" y="162"/>
                  </a:moveTo>
                  <a:cubicBezTo>
                    <a:pt x="52" y="151"/>
                    <a:pt x="69" y="124"/>
                    <a:pt x="78" y="111"/>
                  </a:cubicBezTo>
                  <a:cubicBezTo>
                    <a:pt x="90" y="122"/>
                    <a:pt x="108" y="125"/>
                    <a:pt x="124" y="117"/>
                  </a:cubicBezTo>
                  <a:cubicBezTo>
                    <a:pt x="139" y="109"/>
                    <a:pt x="147" y="92"/>
                    <a:pt x="145" y="76"/>
                  </a:cubicBezTo>
                  <a:cubicBezTo>
                    <a:pt x="157" y="74"/>
                    <a:pt x="208" y="76"/>
                    <a:pt x="210" y="74"/>
                  </a:cubicBezTo>
                  <a:cubicBezTo>
                    <a:pt x="209" y="71"/>
                    <a:pt x="208" y="68"/>
                    <a:pt x="205" y="64"/>
                  </a:cubicBezTo>
                  <a:cubicBezTo>
                    <a:pt x="203" y="60"/>
                    <a:pt x="201" y="60"/>
                    <a:pt x="199" y="56"/>
                  </a:cubicBezTo>
                  <a:cubicBezTo>
                    <a:pt x="196" y="51"/>
                    <a:pt x="197" y="50"/>
                    <a:pt x="195" y="45"/>
                  </a:cubicBezTo>
                  <a:cubicBezTo>
                    <a:pt x="192" y="39"/>
                    <a:pt x="189" y="40"/>
                    <a:pt x="187" y="35"/>
                  </a:cubicBezTo>
                  <a:cubicBezTo>
                    <a:pt x="183" y="29"/>
                    <a:pt x="186" y="27"/>
                    <a:pt x="183" y="21"/>
                  </a:cubicBezTo>
                  <a:cubicBezTo>
                    <a:pt x="181" y="16"/>
                    <a:pt x="179" y="16"/>
                    <a:pt x="176" y="11"/>
                  </a:cubicBezTo>
                  <a:cubicBezTo>
                    <a:pt x="173" y="6"/>
                    <a:pt x="172" y="2"/>
                    <a:pt x="172" y="0"/>
                  </a:cubicBezTo>
                  <a:cubicBezTo>
                    <a:pt x="164" y="8"/>
                    <a:pt x="155" y="18"/>
                    <a:pt x="147" y="29"/>
                  </a:cubicBezTo>
                  <a:cubicBezTo>
                    <a:pt x="140" y="39"/>
                    <a:pt x="135" y="47"/>
                    <a:pt x="133" y="51"/>
                  </a:cubicBezTo>
                  <a:cubicBezTo>
                    <a:pt x="121" y="39"/>
                    <a:pt x="102" y="36"/>
                    <a:pt x="86" y="44"/>
                  </a:cubicBezTo>
                  <a:cubicBezTo>
                    <a:pt x="70" y="52"/>
                    <a:pt x="62" y="69"/>
                    <a:pt x="64" y="86"/>
                  </a:cubicBezTo>
                  <a:cubicBezTo>
                    <a:pt x="48" y="85"/>
                    <a:pt x="17" y="84"/>
                    <a:pt x="0" y="88"/>
                  </a:cubicBezTo>
                  <a:cubicBezTo>
                    <a:pt x="2" y="90"/>
                    <a:pt x="5" y="92"/>
                    <a:pt x="6" y="96"/>
                  </a:cubicBezTo>
                  <a:cubicBezTo>
                    <a:pt x="7" y="100"/>
                    <a:pt x="5" y="102"/>
                    <a:pt x="7" y="106"/>
                  </a:cubicBezTo>
                  <a:cubicBezTo>
                    <a:pt x="8" y="111"/>
                    <a:pt x="11" y="111"/>
                    <a:pt x="13" y="116"/>
                  </a:cubicBezTo>
                  <a:cubicBezTo>
                    <a:pt x="15" y="121"/>
                    <a:pt x="12" y="123"/>
                    <a:pt x="14" y="128"/>
                  </a:cubicBezTo>
                  <a:cubicBezTo>
                    <a:pt x="17" y="132"/>
                    <a:pt x="20" y="131"/>
                    <a:pt x="23" y="136"/>
                  </a:cubicBezTo>
                  <a:cubicBezTo>
                    <a:pt x="25" y="140"/>
                    <a:pt x="23" y="143"/>
                    <a:pt x="25" y="146"/>
                  </a:cubicBezTo>
                  <a:cubicBezTo>
                    <a:pt x="28" y="150"/>
                    <a:pt x="33" y="148"/>
                    <a:pt x="36" y="151"/>
                  </a:cubicBezTo>
                  <a:cubicBezTo>
                    <a:pt x="37" y="153"/>
                    <a:pt x="39" y="156"/>
                    <a:pt x="38" y="16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7072314" y="3897313"/>
              <a:ext cx="195263" cy="192088"/>
            </a:xfrm>
            <a:custGeom>
              <a:avLst/>
              <a:gdLst>
                <a:gd name="T0" fmla="*/ 37 w 46"/>
                <a:gd name="T1" fmla="*/ 0 h 45"/>
                <a:gd name="T2" fmla="*/ 22 w 46"/>
                <a:gd name="T3" fmla="*/ 23 h 45"/>
                <a:gd name="T4" fmla="*/ 3 w 46"/>
                <a:gd name="T5" fmla="*/ 43 h 45"/>
                <a:gd name="T6" fmla="*/ 10 w 46"/>
                <a:gd name="T7" fmla="*/ 45 h 45"/>
                <a:gd name="T8" fmla="*/ 33 w 46"/>
                <a:gd name="T9" fmla="*/ 35 h 45"/>
                <a:gd name="T10" fmla="*/ 43 w 46"/>
                <a:gd name="T11" fmla="*/ 5 h 45"/>
                <a:gd name="T12" fmla="*/ 37 w 4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5">
                  <a:moveTo>
                    <a:pt x="37" y="0"/>
                  </a:moveTo>
                  <a:cubicBezTo>
                    <a:pt x="32" y="0"/>
                    <a:pt x="27" y="5"/>
                    <a:pt x="22" y="23"/>
                  </a:cubicBezTo>
                  <a:cubicBezTo>
                    <a:pt x="18" y="38"/>
                    <a:pt x="0" y="40"/>
                    <a:pt x="3" y="43"/>
                  </a:cubicBezTo>
                  <a:cubicBezTo>
                    <a:pt x="4" y="44"/>
                    <a:pt x="7" y="45"/>
                    <a:pt x="10" y="45"/>
                  </a:cubicBezTo>
                  <a:cubicBezTo>
                    <a:pt x="16" y="45"/>
                    <a:pt x="26" y="42"/>
                    <a:pt x="33" y="35"/>
                  </a:cubicBezTo>
                  <a:cubicBezTo>
                    <a:pt x="44" y="25"/>
                    <a:pt x="46" y="12"/>
                    <a:pt x="43" y="5"/>
                  </a:cubicBezTo>
                  <a:cubicBezTo>
                    <a:pt x="43" y="3"/>
                    <a:pt x="40" y="0"/>
                    <a:pt x="37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6911976" y="3757613"/>
              <a:ext cx="300038" cy="296863"/>
            </a:xfrm>
            <a:custGeom>
              <a:avLst/>
              <a:gdLst>
                <a:gd name="T0" fmla="*/ 46 w 71"/>
                <a:gd name="T1" fmla="*/ 0 h 70"/>
                <a:gd name="T2" fmla="*/ 28 w 71"/>
                <a:gd name="T3" fmla="*/ 5 h 70"/>
                <a:gd name="T4" fmla="*/ 11 w 71"/>
                <a:gd name="T5" fmla="*/ 60 h 70"/>
                <a:gd name="T6" fmla="*/ 18 w 71"/>
                <a:gd name="T7" fmla="*/ 70 h 70"/>
                <a:gd name="T8" fmla="*/ 38 w 71"/>
                <a:gd name="T9" fmla="*/ 12 h 70"/>
                <a:gd name="T10" fmla="*/ 58 w 71"/>
                <a:gd name="T11" fmla="*/ 7 h 70"/>
                <a:gd name="T12" fmla="*/ 71 w 71"/>
                <a:gd name="T13" fmla="*/ 9 h 70"/>
                <a:gd name="T14" fmla="*/ 46 w 7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0">
                  <a:moveTo>
                    <a:pt x="46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8" y="15"/>
                    <a:pt x="0" y="40"/>
                    <a:pt x="11" y="60"/>
                  </a:cubicBezTo>
                  <a:cubicBezTo>
                    <a:pt x="13" y="64"/>
                    <a:pt x="15" y="67"/>
                    <a:pt x="18" y="70"/>
                  </a:cubicBezTo>
                  <a:cubicBezTo>
                    <a:pt x="8" y="49"/>
                    <a:pt x="17" y="23"/>
                    <a:pt x="38" y="12"/>
                  </a:cubicBezTo>
                  <a:cubicBezTo>
                    <a:pt x="44" y="8"/>
                    <a:pt x="51" y="7"/>
                    <a:pt x="58" y="7"/>
                  </a:cubicBezTo>
                  <a:cubicBezTo>
                    <a:pt x="62" y="7"/>
                    <a:pt x="67" y="8"/>
                    <a:pt x="71" y="9"/>
                  </a:cubicBezTo>
                  <a:cubicBezTo>
                    <a:pt x="64" y="3"/>
                    <a:pt x="55" y="0"/>
                    <a:pt x="4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6783389" y="4054475"/>
              <a:ext cx="192088" cy="153988"/>
            </a:xfrm>
            <a:custGeom>
              <a:avLst/>
              <a:gdLst>
                <a:gd name="T0" fmla="*/ 45 w 45"/>
                <a:gd name="T1" fmla="*/ 0 h 36"/>
                <a:gd name="T2" fmla="*/ 45 w 45"/>
                <a:gd name="T3" fmla="*/ 0 h 36"/>
                <a:gd name="T4" fmla="*/ 6 w 45"/>
                <a:gd name="T5" fmla="*/ 27 h 36"/>
                <a:gd name="T6" fmla="*/ 2 w 45"/>
                <a:gd name="T7" fmla="*/ 31 h 36"/>
                <a:gd name="T8" fmla="*/ 10 w 45"/>
                <a:gd name="T9" fmla="*/ 36 h 36"/>
                <a:gd name="T10" fmla="*/ 45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12" y="23"/>
                    <a:pt x="6" y="27"/>
                  </a:cubicBezTo>
                  <a:cubicBezTo>
                    <a:pt x="0" y="31"/>
                    <a:pt x="2" y="31"/>
                    <a:pt x="2" y="31"/>
                  </a:cubicBezTo>
                  <a:cubicBezTo>
                    <a:pt x="7" y="32"/>
                    <a:pt x="10" y="36"/>
                    <a:pt x="10" y="36"/>
                  </a:cubicBezTo>
                  <a:cubicBezTo>
                    <a:pt x="13" y="34"/>
                    <a:pt x="45" y="0"/>
                    <a:pt x="45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6729414" y="4016375"/>
              <a:ext cx="228600" cy="98425"/>
            </a:xfrm>
            <a:custGeom>
              <a:avLst/>
              <a:gdLst>
                <a:gd name="T0" fmla="*/ 51 w 54"/>
                <a:gd name="T1" fmla="*/ 0 h 23"/>
                <a:gd name="T2" fmla="*/ 51 w 54"/>
                <a:gd name="T3" fmla="*/ 0 h 23"/>
                <a:gd name="T4" fmla="*/ 1 w 54"/>
                <a:gd name="T5" fmla="*/ 10 h 23"/>
                <a:gd name="T6" fmla="*/ 7 w 54"/>
                <a:gd name="T7" fmla="*/ 23 h 23"/>
                <a:gd name="T8" fmla="*/ 51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0" y="10"/>
                    <a:pt x="1" y="10"/>
                  </a:cubicBezTo>
                  <a:cubicBezTo>
                    <a:pt x="6" y="15"/>
                    <a:pt x="6" y="18"/>
                    <a:pt x="7" y="23"/>
                  </a:cubicBezTo>
                  <a:cubicBezTo>
                    <a:pt x="14" y="20"/>
                    <a:pt x="54" y="0"/>
                    <a:pt x="5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4"/>
            <p:cNvSpPr>
              <a:spLocks noEditPoints="1"/>
            </p:cNvSpPr>
            <p:nvPr/>
          </p:nvSpPr>
          <p:spPr bwMode="auto">
            <a:xfrm>
              <a:off x="6719889" y="3983038"/>
              <a:ext cx="217488" cy="3016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0 w 51"/>
                <a:gd name="T5" fmla="*/ 7 h 7"/>
                <a:gd name="T6" fmla="*/ 0 w 51"/>
                <a:gd name="T7" fmla="*/ 7 h 7"/>
                <a:gd name="T8" fmla="*/ 43 w 51"/>
                <a:gd name="T9" fmla="*/ 0 h 7"/>
                <a:gd name="T10" fmla="*/ 0 w 51"/>
                <a:gd name="T11" fmla="*/ 1 h 7"/>
                <a:gd name="T12" fmla="*/ 2 w 51"/>
                <a:gd name="T13" fmla="*/ 5 h 7"/>
                <a:gd name="T14" fmla="*/ 0 w 51"/>
                <a:gd name="T15" fmla="*/ 7 h 7"/>
                <a:gd name="T16" fmla="*/ 48 w 51"/>
                <a:gd name="T17" fmla="*/ 0 h 7"/>
                <a:gd name="T18" fmla="*/ 43 w 5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30" y="0"/>
                    <a:pt x="0" y="1"/>
                    <a:pt x="0" y="1"/>
                  </a:cubicBezTo>
                  <a:cubicBezTo>
                    <a:pt x="0" y="1"/>
                    <a:pt x="3" y="2"/>
                    <a:pt x="2" y="5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4" y="6"/>
                    <a:pt x="51" y="1"/>
                    <a:pt x="48" y="0"/>
                  </a:cubicBezTo>
                  <a:cubicBezTo>
                    <a:pt x="48" y="0"/>
                    <a:pt x="46" y="0"/>
                    <a:pt x="4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7264401" y="3830638"/>
              <a:ext cx="215900" cy="58738"/>
            </a:xfrm>
            <a:custGeom>
              <a:avLst/>
              <a:gdLst>
                <a:gd name="T0" fmla="*/ 50 w 51"/>
                <a:gd name="T1" fmla="*/ 0 h 14"/>
                <a:gd name="T2" fmla="*/ 45 w 51"/>
                <a:gd name="T3" fmla="*/ 1 h 14"/>
                <a:gd name="T4" fmla="*/ 0 w 51"/>
                <a:gd name="T5" fmla="*/ 14 h 14"/>
                <a:gd name="T6" fmla="*/ 0 w 51"/>
                <a:gd name="T7" fmla="*/ 14 h 14"/>
                <a:gd name="T8" fmla="*/ 50 w 51"/>
                <a:gd name="T9" fmla="*/ 11 h 14"/>
                <a:gd name="T10" fmla="*/ 51 w 51"/>
                <a:gd name="T11" fmla="*/ 1 h 14"/>
                <a:gd name="T12" fmla="*/ 50 w 5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0" y="0"/>
                  </a:moveTo>
                  <a:cubicBezTo>
                    <a:pt x="50" y="0"/>
                    <a:pt x="48" y="0"/>
                    <a:pt x="45" y="1"/>
                  </a:cubicBezTo>
                  <a:cubicBezTo>
                    <a:pt x="39" y="3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7" y="11"/>
                    <a:pt x="50" y="11"/>
                  </a:cubicBezTo>
                  <a:cubicBezTo>
                    <a:pt x="50" y="11"/>
                    <a:pt x="48" y="5"/>
                    <a:pt x="51" y="1"/>
                  </a:cubicBezTo>
                  <a:cubicBezTo>
                    <a:pt x="51" y="1"/>
                    <a:pt x="51" y="0"/>
                    <a:pt x="5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7264401" y="3724275"/>
              <a:ext cx="195263" cy="1397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32 h 33"/>
                <a:gd name="T4" fmla="*/ 0 w 46"/>
                <a:gd name="T5" fmla="*/ 33 h 33"/>
                <a:gd name="T6" fmla="*/ 46 w 46"/>
                <a:gd name="T7" fmla="*/ 13 h 33"/>
                <a:gd name="T8" fmla="*/ 40 w 46"/>
                <a:gd name="T9" fmla="*/ 0 h 33"/>
                <a:gd name="T10" fmla="*/ 40 w 4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40" y="0"/>
                    <a:pt x="3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3" y="33"/>
                    <a:pt x="40" y="16"/>
                    <a:pt x="46" y="13"/>
                  </a:cubicBezTo>
                  <a:cubicBezTo>
                    <a:pt x="43" y="9"/>
                    <a:pt x="41" y="7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7"/>
            <p:cNvSpPr>
              <a:spLocks noEditPoints="1"/>
            </p:cNvSpPr>
            <p:nvPr/>
          </p:nvSpPr>
          <p:spPr bwMode="auto">
            <a:xfrm>
              <a:off x="7246939" y="3663950"/>
              <a:ext cx="157163" cy="153988"/>
            </a:xfrm>
            <a:custGeom>
              <a:avLst/>
              <a:gdLst>
                <a:gd name="T0" fmla="*/ 37 w 37"/>
                <a:gd name="T1" fmla="*/ 4 h 36"/>
                <a:gd name="T2" fmla="*/ 37 w 37"/>
                <a:gd name="T3" fmla="*/ 4 h 36"/>
                <a:gd name="T4" fmla="*/ 37 w 37"/>
                <a:gd name="T5" fmla="*/ 4 h 36"/>
                <a:gd name="T6" fmla="*/ 32 w 37"/>
                <a:gd name="T7" fmla="*/ 0 h 36"/>
                <a:gd name="T8" fmla="*/ 0 w 37"/>
                <a:gd name="T9" fmla="*/ 36 h 36"/>
                <a:gd name="T10" fmla="*/ 0 w 37"/>
                <a:gd name="T11" fmla="*/ 36 h 36"/>
                <a:gd name="T12" fmla="*/ 37 w 37"/>
                <a:gd name="T13" fmla="*/ 4 h 36"/>
                <a:gd name="T14" fmla="*/ 37 w 37"/>
                <a:gd name="T15" fmla="*/ 4 h 36"/>
                <a:gd name="T16" fmla="*/ 34 w 37"/>
                <a:gd name="T17" fmla="*/ 4 h 36"/>
                <a:gd name="T18" fmla="*/ 32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moveTo>
                    <a:pt x="32" y="0"/>
                  </a:moveTo>
                  <a:cubicBezTo>
                    <a:pt x="32" y="0"/>
                    <a:pt x="1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34" y="6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4" y="4"/>
                  </a:cubicBezTo>
                  <a:cubicBezTo>
                    <a:pt x="31" y="3"/>
                    <a:pt x="32" y="0"/>
                    <a:pt x="32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938692" y="5915820"/>
            <a:ext cx="454025" cy="433388"/>
            <a:chOff x="9864726" y="2424113"/>
            <a:chExt cx="454025" cy="433388"/>
          </a:xfrm>
        </p:grpSpPr>
        <p:sp>
          <p:nvSpPr>
            <p:cNvPr id="49" name="Freeform 98"/>
            <p:cNvSpPr/>
            <p:nvPr/>
          </p:nvSpPr>
          <p:spPr bwMode="auto">
            <a:xfrm>
              <a:off x="9864726" y="2424113"/>
              <a:ext cx="450850" cy="433388"/>
            </a:xfrm>
            <a:custGeom>
              <a:avLst/>
              <a:gdLst>
                <a:gd name="T0" fmla="*/ 90 w 106"/>
                <a:gd name="T1" fmla="*/ 85 h 102"/>
                <a:gd name="T2" fmla="*/ 25 w 106"/>
                <a:gd name="T3" fmla="*/ 82 h 102"/>
                <a:gd name="T4" fmla="*/ 16 w 106"/>
                <a:gd name="T5" fmla="*/ 17 h 102"/>
                <a:gd name="T6" fmla="*/ 81 w 106"/>
                <a:gd name="T7" fmla="*/ 20 h 102"/>
                <a:gd name="T8" fmla="*/ 90 w 106"/>
                <a:gd name="T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90" y="85"/>
                  </a:moveTo>
                  <a:cubicBezTo>
                    <a:pt x="74" y="102"/>
                    <a:pt x="45" y="100"/>
                    <a:pt x="25" y="82"/>
                  </a:cubicBezTo>
                  <a:cubicBezTo>
                    <a:pt x="4" y="63"/>
                    <a:pt x="0" y="34"/>
                    <a:pt x="16" y="17"/>
                  </a:cubicBezTo>
                  <a:cubicBezTo>
                    <a:pt x="31" y="0"/>
                    <a:pt x="61" y="1"/>
                    <a:pt x="81" y="20"/>
                  </a:cubicBezTo>
                  <a:cubicBezTo>
                    <a:pt x="102" y="39"/>
                    <a:pt x="106" y="68"/>
                    <a:pt x="90" y="8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9"/>
            <p:cNvSpPr>
              <a:spLocks noEditPoints="1"/>
            </p:cNvSpPr>
            <p:nvPr/>
          </p:nvSpPr>
          <p:spPr bwMode="auto">
            <a:xfrm>
              <a:off x="9937751" y="2436813"/>
              <a:ext cx="381000" cy="331788"/>
            </a:xfrm>
            <a:custGeom>
              <a:avLst/>
              <a:gdLst>
                <a:gd name="T0" fmla="*/ 66 w 90"/>
                <a:gd name="T1" fmla="*/ 19 h 78"/>
                <a:gd name="T2" fmla="*/ 76 w 90"/>
                <a:gd name="T3" fmla="*/ 78 h 78"/>
                <a:gd name="T4" fmla="*/ 77 w 90"/>
                <a:gd name="T5" fmla="*/ 77 h 78"/>
                <a:gd name="T6" fmla="*/ 66 w 90"/>
                <a:gd name="T7" fmla="*/ 19 h 78"/>
                <a:gd name="T8" fmla="*/ 25 w 90"/>
                <a:gd name="T9" fmla="*/ 0 h 78"/>
                <a:gd name="T10" fmla="*/ 3 w 90"/>
                <a:gd name="T11" fmla="*/ 9 h 78"/>
                <a:gd name="T12" fmla="*/ 0 w 90"/>
                <a:gd name="T13" fmla="*/ 12 h 78"/>
                <a:gd name="T14" fmla="*/ 27 w 90"/>
                <a:gd name="T15" fmla="*/ 2 h 78"/>
                <a:gd name="T16" fmla="*/ 64 w 90"/>
                <a:gd name="T17" fmla="*/ 17 h 78"/>
                <a:gd name="T18" fmla="*/ 64 w 90"/>
                <a:gd name="T19" fmla="*/ 17 h 78"/>
                <a:gd name="T20" fmla="*/ 25 w 90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78">
                  <a:moveTo>
                    <a:pt x="66" y="19"/>
                  </a:moveTo>
                  <a:cubicBezTo>
                    <a:pt x="84" y="37"/>
                    <a:pt x="88" y="62"/>
                    <a:pt x="76" y="78"/>
                  </a:cubicBezTo>
                  <a:cubicBezTo>
                    <a:pt x="76" y="78"/>
                    <a:pt x="77" y="77"/>
                    <a:pt x="77" y="77"/>
                  </a:cubicBezTo>
                  <a:cubicBezTo>
                    <a:pt x="90" y="63"/>
                    <a:pt x="85" y="38"/>
                    <a:pt x="66" y="19"/>
                  </a:cubicBezTo>
                  <a:moveTo>
                    <a:pt x="25" y="0"/>
                  </a:moveTo>
                  <a:cubicBezTo>
                    <a:pt x="16" y="0"/>
                    <a:pt x="8" y="3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8" y="5"/>
                    <a:pt x="17" y="2"/>
                    <a:pt x="27" y="2"/>
                  </a:cubicBezTo>
                  <a:cubicBezTo>
                    <a:pt x="40" y="2"/>
                    <a:pt x="53" y="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2" y="6"/>
                    <a:pt x="38" y="0"/>
                    <a:pt x="25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0"/>
            <p:cNvSpPr/>
            <p:nvPr/>
          </p:nvSpPr>
          <p:spPr bwMode="auto">
            <a:xfrm>
              <a:off x="9894889" y="2446338"/>
              <a:ext cx="415925" cy="355600"/>
            </a:xfrm>
            <a:custGeom>
              <a:avLst/>
              <a:gdLst>
                <a:gd name="T0" fmla="*/ 37 w 98"/>
                <a:gd name="T1" fmla="*/ 0 h 84"/>
                <a:gd name="T2" fmla="*/ 10 w 98"/>
                <a:gd name="T3" fmla="*/ 10 h 84"/>
                <a:gd name="T4" fmla="*/ 26 w 98"/>
                <a:gd name="T5" fmla="*/ 67 h 84"/>
                <a:gd name="T6" fmla="*/ 65 w 98"/>
                <a:gd name="T7" fmla="*/ 84 h 84"/>
                <a:gd name="T8" fmla="*/ 86 w 98"/>
                <a:gd name="T9" fmla="*/ 76 h 84"/>
                <a:gd name="T10" fmla="*/ 76 w 98"/>
                <a:gd name="T11" fmla="*/ 17 h 84"/>
                <a:gd name="T12" fmla="*/ 74 w 98"/>
                <a:gd name="T13" fmla="*/ 15 h 84"/>
                <a:gd name="T14" fmla="*/ 37 w 9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37" y="0"/>
                  </a:moveTo>
                  <a:cubicBezTo>
                    <a:pt x="27" y="0"/>
                    <a:pt x="18" y="3"/>
                    <a:pt x="10" y="10"/>
                  </a:cubicBezTo>
                  <a:cubicBezTo>
                    <a:pt x="0" y="25"/>
                    <a:pt x="7" y="50"/>
                    <a:pt x="26" y="67"/>
                  </a:cubicBezTo>
                  <a:cubicBezTo>
                    <a:pt x="38" y="78"/>
                    <a:pt x="52" y="84"/>
                    <a:pt x="65" y="84"/>
                  </a:cubicBezTo>
                  <a:cubicBezTo>
                    <a:pt x="73" y="84"/>
                    <a:pt x="81" y="81"/>
                    <a:pt x="86" y="76"/>
                  </a:cubicBezTo>
                  <a:cubicBezTo>
                    <a:pt x="98" y="60"/>
                    <a:pt x="94" y="35"/>
                    <a:pt x="76" y="17"/>
                  </a:cubicBezTo>
                  <a:cubicBezTo>
                    <a:pt x="76" y="16"/>
                    <a:pt x="75" y="16"/>
                    <a:pt x="74" y="15"/>
                  </a:cubicBezTo>
                  <a:cubicBezTo>
                    <a:pt x="63" y="5"/>
                    <a:pt x="50" y="0"/>
                    <a:pt x="3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1"/>
            <p:cNvSpPr/>
            <p:nvPr/>
          </p:nvSpPr>
          <p:spPr bwMode="auto">
            <a:xfrm>
              <a:off x="9979026" y="2454275"/>
              <a:ext cx="301625" cy="284163"/>
            </a:xfrm>
            <a:custGeom>
              <a:avLst/>
              <a:gdLst>
                <a:gd name="T0" fmla="*/ 66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6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6" y="65"/>
                  </a:moveTo>
                  <a:cubicBezTo>
                    <a:pt x="65" y="66"/>
                    <a:pt x="64" y="66"/>
                    <a:pt x="64" y="66"/>
                  </a:cubicBezTo>
                  <a:cubicBezTo>
                    <a:pt x="58" y="67"/>
                    <a:pt x="58" y="40"/>
                    <a:pt x="41" y="26"/>
                  </a:cubicBezTo>
                  <a:cubicBezTo>
                    <a:pt x="25" y="11"/>
                    <a:pt x="0" y="13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6" y="0"/>
                    <a:pt x="33" y="0"/>
                    <a:pt x="51" y="16"/>
                  </a:cubicBezTo>
                  <a:cubicBezTo>
                    <a:pt x="69" y="33"/>
                    <a:pt x="71" y="60"/>
                    <a:pt x="66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557650" y="4676679"/>
            <a:ext cx="471487" cy="428625"/>
            <a:chOff x="8748714" y="1419225"/>
            <a:chExt cx="471487" cy="428625"/>
          </a:xfrm>
        </p:grpSpPr>
        <p:sp>
          <p:nvSpPr>
            <p:cNvPr id="54" name="Freeform 102"/>
            <p:cNvSpPr/>
            <p:nvPr/>
          </p:nvSpPr>
          <p:spPr bwMode="auto">
            <a:xfrm>
              <a:off x="8753476" y="1419225"/>
              <a:ext cx="466725" cy="428625"/>
            </a:xfrm>
            <a:custGeom>
              <a:avLst/>
              <a:gdLst>
                <a:gd name="T0" fmla="*/ 98 w 110"/>
                <a:gd name="T1" fmla="*/ 23 h 101"/>
                <a:gd name="T2" fmla="*/ 78 w 110"/>
                <a:gd name="T3" fmla="*/ 85 h 101"/>
                <a:gd name="T4" fmla="*/ 13 w 110"/>
                <a:gd name="T5" fmla="*/ 78 h 101"/>
                <a:gd name="T6" fmla="*/ 33 w 110"/>
                <a:gd name="T7" fmla="*/ 15 h 101"/>
                <a:gd name="T8" fmla="*/ 98 w 110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98" y="23"/>
                  </a:moveTo>
                  <a:cubicBezTo>
                    <a:pt x="110" y="42"/>
                    <a:pt x="101" y="70"/>
                    <a:pt x="78" y="85"/>
                  </a:cubicBezTo>
                  <a:cubicBezTo>
                    <a:pt x="55" y="101"/>
                    <a:pt x="26" y="97"/>
                    <a:pt x="13" y="78"/>
                  </a:cubicBezTo>
                  <a:cubicBezTo>
                    <a:pt x="0" y="58"/>
                    <a:pt x="9" y="30"/>
                    <a:pt x="33" y="15"/>
                  </a:cubicBezTo>
                  <a:cubicBezTo>
                    <a:pt x="56" y="0"/>
                    <a:pt x="85" y="4"/>
                    <a:pt x="98" y="23"/>
                  </a:cubicBezTo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8748714" y="1439863"/>
              <a:ext cx="407988" cy="301625"/>
            </a:xfrm>
            <a:custGeom>
              <a:avLst/>
              <a:gdLst>
                <a:gd name="T0" fmla="*/ 34 w 96"/>
                <a:gd name="T1" fmla="*/ 10 h 71"/>
                <a:gd name="T2" fmla="*/ 33 w 96"/>
                <a:gd name="T3" fmla="*/ 10 h 71"/>
                <a:gd name="T4" fmla="*/ 10 w 96"/>
                <a:gd name="T5" fmla="*/ 68 h 71"/>
                <a:gd name="T6" fmla="*/ 13 w 96"/>
                <a:gd name="T7" fmla="*/ 71 h 71"/>
                <a:gd name="T8" fmla="*/ 34 w 96"/>
                <a:gd name="T9" fmla="*/ 10 h 71"/>
                <a:gd name="T10" fmla="*/ 67 w 96"/>
                <a:gd name="T11" fmla="*/ 0 h 71"/>
                <a:gd name="T12" fmla="*/ 36 w 96"/>
                <a:gd name="T13" fmla="*/ 9 h 71"/>
                <a:gd name="T14" fmla="*/ 64 w 96"/>
                <a:gd name="T15" fmla="*/ 1 h 71"/>
                <a:gd name="T16" fmla="*/ 96 w 96"/>
                <a:gd name="T17" fmla="*/ 14 h 71"/>
                <a:gd name="T18" fmla="*/ 95 w 96"/>
                <a:gd name="T19" fmla="*/ 13 h 71"/>
                <a:gd name="T20" fmla="*/ 67 w 96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1">
                  <a:moveTo>
                    <a:pt x="34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10" y="26"/>
                    <a:pt x="0" y="51"/>
                    <a:pt x="10" y="68"/>
                  </a:cubicBezTo>
                  <a:cubicBezTo>
                    <a:pt x="11" y="69"/>
                    <a:pt x="12" y="70"/>
                    <a:pt x="13" y="71"/>
                  </a:cubicBezTo>
                  <a:cubicBezTo>
                    <a:pt x="2" y="52"/>
                    <a:pt x="11" y="25"/>
                    <a:pt x="34" y="10"/>
                  </a:cubicBezTo>
                  <a:moveTo>
                    <a:pt x="67" y="0"/>
                  </a:moveTo>
                  <a:cubicBezTo>
                    <a:pt x="57" y="0"/>
                    <a:pt x="46" y="3"/>
                    <a:pt x="36" y="9"/>
                  </a:cubicBezTo>
                  <a:cubicBezTo>
                    <a:pt x="45" y="3"/>
                    <a:pt x="55" y="1"/>
                    <a:pt x="64" y="1"/>
                  </a:cubicBezTo>
                  <a:cubicBezTo>
                    <a:pt x="77" y="1"/>
                    <a:pt x="88" y="5"/>
                    <a:pt x="96" y="14"/>
                  </a:cubicBezTo>
                  <a:cubicBezTo>
                    <a:pt x="96" y="14"/>
                    <a:pt x="95" y="13"/>
                    <a:pt x="95" y="13"/>
                  </a:cubicBezTo>
                  <a:cubicBezTo>
                    <a:pt x="89" y="4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8758239" y="1444625"/>
              <a:ext cx="436563" cy="339725"/>
            </a:xfrm>
            <a:custGeom>
              <a:avLst/>
              <a:gdLst>
                <a:gd name="T0" fmla="*/ 62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6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2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2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9" y="24"/>
                    <a:pt x="0" y="51"/>
                    <a:pt x="11" y="70"/>
                  </a:cubicBezTo>
                  <a:cubicBezTo>
                    <a:pt x="17" y="76"/>
                    <a:pt x="26" y="80"/>
                    <a:pt x="36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30"/>
                    <a:pt x="94" y="13"/>
                  </a:cubicBezTo>
                  <a:cubicBezTo>
                    <a:pt x="86" y="4"/>
                    <a:pt x="75" y="0"/>
                    <a:pt x="62" y="0"/>
                  </a:cubicBezTo>
                </a:path>
              </a:pathLst>
            </a:custGeom>
            <a:solidFill>
              <a:srgbClr val="F04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5"/>
            <p:cNvSpPr/>
            <p:nvPr/>
          </p:nvSpPr>
          <p:spPr bwMode="auto">
            <a:xfrm>
              <a:off x="8786814" y="1444625"/>
              <a:ext cx="334963" cy="261938"/>
            </a:xfrm>
            <a:custGeom>
              <a:avLst/>
              <a:gdLst>
                <a:gd name="T0" fmla="*/ 78 w 79"/>
                <a:gd name="T1" fmla="*/ 11 h 62"/>
                <a:gd name="T2" fmla="*/ 79 w 79"/>
                <a:gd name="T3" fmla="*/ 13 h 62"/>
                <a:gd name="T4" fmla="*/ 33 w 79"/>
                <a:gd name="T5" fmla="*/ 25 h 62"/>
                <a:gd name="T6" fmla="*/ 6 w 79"/>
                <a:gd name="T7" fmla="*/ 60 h 62"/>
                <a:gd name="T8" fmla="*/ 4 w 79"/>
                <a:gd name="T9" fmla="*/ 59 h 62"/>
                <a:gd name="T10" fmla="*/ 27 w 79"/>
                <a:gd name="T11" fmla="*/ 13 h 62"/>
                <a:gd name="T12" fmla="*/ 78 w 79"/>
                <a:gd name="T1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2">
                  <a:moveTo>
                    <a:pt x="78" y="11"/>
                  </a:moveTo>
                  <a:cubicBezTo>
                    <a:pt x="79" y="12"/>
                    <a:pt x="79" y="13"/>
                    <a:pt x="79" y="13"/>
                  </a:cubicBezTo>
                  <a:cubicBezTo>
                    <a:pt x="78" y="19"/>
                    <a:pt x="52" y="13"/>
                    <a:pt x="33" y="25"/>
                  </a:cubicBezTo>
                  <a:cubicBezTo>
                    <a:pt x="16" y="37"/>
                    <a:pt x="11" y="62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0" y="52"/>
                    <a:pt x="7" y="26"/>
                    <a:pt x="27" y="13"/>
                  </a:cubicBezTo>
                  <a:cubicBezTo>
                    <a:pt x="47" y="0"/>
                    <a:pt x="74" y="5"/>
                    <a:pt x="78" y="11"/>
                  </a:cubicBezTo>
                  <a:close/>
                </a:path>
              </a:pathLst>
            </a:custGeom>
            <a:solidFill>
              <a:srgbClr val="F4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425535" y="5037299"/>
            <a:ext cx="469900" cy="425450"/>
            <a:chOff x="7964489" y="3871913"/>
            <a:chExt cx="469900" cy="425450"/>
          </a:xfrm>
        </p:grpSpPr>
        <p:sp>
          <p:nvSpPr>
            <p:cNvPr id="59" name="Freeform 106"/>
            <p:cNvSpPr/>
            <p:nvPr/>
          </p:nvSpPr>
          <p:spPr bwMode="auto">
            <a:xfrm>
              <a:off x="7972426" y="3871913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07"/>
            <p:cNvSpPr>
              <a:spLocks noEditPoints="1"/>
            </p:cNvSpPr>
            <p:nvPr/>
          </p:nvSpPr>
          <p:spPr bwMode="auto">
            <a:xfrm>
              <a:off x="7964489" y="3889375"/>
              <a:ext cx="406400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34 w 96"/>
                <a:gd name="T11" fmla="*/ 11 h 72"/>
                <a:gd name="T12" fmla="*/ 67 w 96"/>
                <a:gd name="T13" fmla="*/ 0 h 72"/>
                <a:gd name="T14" fmla="*/ 36 w 96"/>
                <a:gd name="T15" fmla="*/ 10 h 72"/>
                <a:gd name="T16" fmla="*/ 65 w 96"/>
                <a:gd name="T17" fmla="*/ 2 h 72"/>
                <a:gd name="T18" fmla="*/ 96 w 96"/>
                <a:gd name="T19" fmla="*/ 15 h 72"/>
                <a:gd name="T20" fmla="*/ 95 w 96"/>
                <a:gd name="T21" fmla="*/ 14 h 72"/>
                <a:gd name="T22" fmla="*/ 67 w 96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5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08"/>
            <p:cNvSpPr/>
            <p:nvPr/>
          </p:nvSpPr>
          <p:spPr bwMode="auto">
            <a:xfrm>
              <a:off x="7972426" y="3897313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32 w 103"/>
                <a:gd name="T7" fmla="*/ 9 h 80"/>
                <a:gd name="T8" fmla="*/ 11 w 103"/>
                <a:gd name="T9" fmla="*/ 70 h 80"/>
                <a:gd name="T10" fmla="*/ 37 w 103"/>
                <a:gd name="T11" fmla="*/ 80 h 80"/>
                <a:gd name="T12" fmla="*/ 70 w 103"/>
                <a:gd name="T13" fmla="*/ 69 h 80"/>
                <a:gd name="T14" fmla="*/ 94 w 103"/>
                <a:gd name="T15" fmla="*/ 13 h 80"/>
                <a:gd name="T16" fmla="*/ 63 w 10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9"/>
            <p:cNvSpPr/>
            <p:nvPr/>
          </p:nvSpPr>
          <p:spPr bwMode="auto">
            <a:xfrm>
              <a:off x="8002589" y="3894138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 rot="666845">
            <a:off x="7887061" y="6114435"/>
            <a:ext cx="471488" cy="425450"/>
            <a:chOff x="8421689" y="560388"/>
            <a:chExt cx="471488" cy="425450"/>
          </a:xfrm>
        </p:grpSpPr>
        <p:sp>
          <p:nvSpPr>
            <p:cNvPr id="64" name="Freeform 110"/>
            <p:cNvSpPr/>
            <p:nvPr/>
          </p:nvSpPr>
          <p:spPr bwMode="auto">
            <a:xfrm>
              <a:off x="8431214" y="56038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1"/>
            <p:cNvSpPr>
              <a:spLocks noEditPoints="1"/>
            </p:cNvSpPr>
            <p:nvPr/>
          </p:nvSpPr>
          <p:spPr bwMode="auto">
            <a:xfrm>
              <a:off x="8421689" y="577850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9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9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2"/>
            <p:cNvSpPr/>
            <p:nvPr/>
          </p:nvSpPr>
          <p:spPr bwMode="auto">
            <a:xfrm>
              <a:off x="8431214" y="58578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7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7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3"/>
            <p:cNvSpPr/>
            <p:nvPr/>
          </p:nvSpPr>
          <p:spPr bwMode="auto">
            <a:xfrm>
              <a:off x="8459789" y="582613"/>
              <a:ext cx="336550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749482" y="5321301"/>
            <a:ext cx="1162051" cy="1409701"/>
            <a:chOff x="8867776" y="2870200"/>
            <a:chExt cx="1162051" cy="1409701"/>
          </a:xfrm>
        </p:grpSpPr>
        <p:sp>
          <p:nvSpPr>
            <p:cNvPr id="69" name="Freeform 114"/>
            <p:cNvSpPr/>
            <p:nvPr/>
          </p:nvSpPr>
          <p:spPr bwMode="auto">
            <a:xfrm>
              <a:off x="8897939" y="3359150"/>
              <a:ext cx="1093788" cy="628650"/>
            </a:xfrm>
            <a:custGeom>
              <a:avLst/>
              <a:gdLst>
                <a:gd name="T0" fmla="*/ 110 w 258"/>
                <a:gd name="T1" fmla="*/ 118 h 148"/>
                <a:gd name="T2" fmla="*/ 248 w 258"/>
                <a:gd name="T3" fmla="*/ 124 h 148"/>
                <a:gd name="T4" fmla="*/ 147 w 258"/>
                <a:gd name="T5" fmla="*/ 30 h 148"/>
                <a:gd name="T6" fmla="*/ 10 w 258"/>
                <a:gd name="T7" fmla="*/ 24 h 148"/>
                <a:gd name="T8" fmla="*/ 110 w 258"/>
                <a:gd name="T9" fmla="*/ 1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10" y="118"/>
                  </a:moveTo>
                  <a:cubicBezTo>
                    <a:pt x="176" y="145"/>
                    <a:pt x="238" y="148"/>
                    <a:pt x="248" y="124"/>
                  </a:cubicBezTo>
                  <a:cubicBezTo>
                    <a:pt x="258" y="100"/>
                    <a:pt x="213" y="58"/>
                    <a:pt x="147" y="30"/>
                  </a:cubicBezTo>
                  <a:cubicBezTo>
                    <a:pt x="82" y="3"/>
                    <a:pt x="20" y="0"/>
                    <a:pt x="10" y="24"/>
                  </a:cubicBezTo>
                  <a:cubicBezTo>
                    <a:pt x="0" y="48"/>
                    <a:pt x="45" y="90"/>
                    <a:pt x="110" y="118"/>
                  </a:cubicBezTo>
                  <a:close/>
                </a:path>
              </a:pathLst>
            </a:custGeom>
            <a:solidFill>
              <a:srgbClr val="79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5"/>
            <p:cNvSpPr/>
            <p:nvPr/>
          </p:nvSpPr>
          <p:spPr bwMode="auto">
            <a:xfrm>
              <a:off x="9012239" y="3371850"/>
              <a:ext cx="908050" cy="390525"/>
            </a:xfrm>
            <a:custGeom>
              <a:avLst/>
              <a:gdLst>
                <a:gd name="T0" fmla="*/ 120 w 214"/>
                <a:gd name="T1" fmla="*/ 27 h 92"/>
                <a:gd name="T2" fmla="*/ 214 w 214"/>
                <a:gd name="T3" fmla="*/ 92 h 92"/>
                <a:gd name="T4" fmla="*/ 92 w 214"/>
                <a:gd name="T5" fmla="*/ 58 h 92"/>
                <a:gd name="T6" fmla="*/ 0 w 214"/>
                <a:gd name="T7" fmla="*/ 8 h 92"/>
                <a:gd name="T8" fmla="*/ 120 w 214"/>
                <a:gd name="T9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2">
                  <a:moveTo>
                    <a:pt x="120" y="27"/>
                  </a:moveTo>
                  <a:cubicBezTo>
                    <a:pt x="164" y="46"/>
                    <a:pt x="199" y="71"/>
                    <a:pt x="214" y="92"/>
                  </a:cubicBezTo>
                  <a:cubicBezTo>
                    <a:pt x="183" y="89"/>
                    <a:pt x="139" y="77"/>
                    <a:pt x="92" y="58"/>
                  </a:cubicBezTo>
                  <a:cubicBezTo>
                    <a:pt x="55" y="42"/>
                    <a:pt x="23" y="24"/>
                    <a:pt x="0" y="8"/>
                  </a:cubicBezTo>
                  <a:cubicBezTo>
                    <a:pt x="24" y="0"/>
                    <a:pt x="71" y="7"/>
                    <a:pt x="120" y="27"/>
                  </a:cubicBezTo>
                  <a:close/>
                </a:path>
              </a:pathLst>
            </a:custGeom>
            <a:solidFill>
              <a:srgbClr val="61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16"/>
            <p:cNvSpPr/>
            <p:nvPr/>
          </p:nvSpPr>
          <p:spPr bwMode="auto">
            <a:xfrm>
              <a:off x="8867776" y="3494088"/>
              <a:ext cx="1060450" cy="785813"/>
            </a:xfrm>
            <a:custGeom>
              <a:avLst/>
              <a:gdLst>
                <a:gd name="T0" fmla="*/ 0 w 668"/>
                <a:gd name="T1" fmla="*/ 289 h 495"/>
                <a:gd name="T2" fmla="*/ 484 w 668"/>
                <a:gd name="T3" fmla="*/ 495 h 495"/>
                <a:gd name="T4" fmla="*/ 668 w 668"/>
                <a:gd name="T5" fmla="*/ 271 h 495"/>
                <a:gd name="T6" fmla="*/ 32 w 668"/>
                <a:gd name="T7" fmla="*/ 0 h 495"/>
                <a:gd name="T8" fmla="*/ 0 w 668"/>
                <a:gd name="T9" fmla="*/ 2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95">
                  <a:moveTo>
                    <a:pt x="0" y="289"/>
                  </a:moveTo>
                  <a:lnTo>
                    <a:pt x="484" y="495"/>
                  </a:lnTo>
                  <a:lnTo>
                    <a:pt x="668" y="271"/>
                  </a:lnTo>
                  <a:lnTo>
                    <a:pt x="3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7"/>
            <p:cNvSpPr/>
            <p:nvPr/>
          </p:nvSpPr>
          <p:spPr bwMode="auto">
            <a:xfrm>
              <a:off x="8867776" y="3460750"/>
              <a:ext cx="111125" cy="514350"/>
            </a:xfrm>
            <a:custGeom>
              <a:avLst/>
              <a:gdLst>
                <a:gd name="T0" fmla="*/ 20 w 26"/>
                <a:gd name="T1" fmla="*/ 1 h 121"/>
                <a:gd name="T2" fmla="*/ 20 w 26"/>
                <a:gd name="T3" fmla="*/ 1 h 121"/>
                <a:gd name="T4" fmla="*/ 26 w 26"/>
                <a:gd name="T5" fmla="*/ 12 h 121"/>
                <a:gd name="T6" fmla="*/ 21 w 26"/>
                <a:gd name="T7" fmla="*/ 45 h 121"/>
                <a:gd name="T8" fmla="*/ 17 w 26"/>
                <a:gd name="T9" fmla="*/ 74 h 121"/>
                <a:gd name="T10" fmla="*/ 13 w 26"/>
                <a:gd name="T11" fmla="*/ 99 h 121"/>
                <a:gd name="T12" fmla="*/ 10 w 26"/>
                <a:gd name="T13" fmla="*/ 121 h 121"/>
                <a:gd name="T14" fmla="*/ 0 w 26"/>
                <a:gd name="T15" fmla="*/ 116 h 121"/>
                <a:gd name="T16" fmla="*/ 2 w 26"/>
                <a:gd name="T17" fmla="*/ 94 h 121"/>
                <a:gd name="T18" fmla="*/ 5 w 26"/>
                <a:gd name="T19" fmla="*/ 69 h 121"/>
                <a:gd name="T20" fmla="*/ 8 w 26"/>
                <a:gd name="T21" fmla="*/ 40 h 121"/>
                <a:gd name="T22" fmla="*/ 12 w 26"/>
                <a:gd name="T23" fmla="*/ 6 h 121"/>
                <a:gd name="T24" fmla="*/ 20 w 26"/>
                <a:gd name="T2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1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4" y="3"/>
                    <a:pt x="26" y="8"/>
                    <a:pt x="26" y="12"/>
                  </a:cubicBezTo>
                  <a:cubicBezTo>
                    <a:pt x="24" y="23"/>
                    <a:pt x="23" y="34"/>
                    <a:pt x="21" y="45"/>
                  </a:cubicBezTo>
                  <a:cubicBezTo>
                    <a:pt x="20" y="55"/>
                    <a:pt x="18" y="65"/>
                    <a:pt x="17" y="74"/>
                  </a:cubicBezTo>
                  <a:cubicBezTo>
                    <a:pt x="16" y="83"/>
                    <a:pt x="14" y="91"/>
                    <a:pt x="13" y="99"/>
                  </a:cubicBezTo>
                  <a:cubicBezTo>
                    <a:pt x="12" y="107"/>
                    <a:pt x="11" y="114"/>
                    <a:pt x="10" y="121"/>
                  </a:cubicBezTo>
                  <a:cubicBezTo>
                    <a:pt x="7" y="119"/>
                    <a:pt x="3" y="118"/>
                    <a:pt x="0" y="116"/>
                  </a:cubicBezTo>
                  <a:cubicBezTo>
                    <a:pt x="0" y="109"/>
                    <a:pt x="1" y="102"/>
                    <a:pt x="2" y="94"/>
                  </a:cubicBezTo>
                  <a:cubicBezTo>
                    <a:pt x="3" y="86"/>
                    <a:pt x="4" y="78"/>
                    <a:pt x="5" y="69"/>
                  </a:cubicBezTo>
                  <a:cubicBezTo>
                    <a:pt x="6" y="59"/>
                    <a:pt x="7" y="50"/>
                    <a:pt x="8" y="40"/>
                  </a:cubicBezTo>
                  <a:cubicBezTo>
                    <a:pt x="9" y="29"/>
                    <a:pt x="10" y="17"/>
                    <a:pt x="12" y="6"/>
                  </a:cubicBezTo>
                  <a:cubicBezTo>
                    <a:pt x="12" y="2"/>
                    <a:pt x="16" y="0"/>
                    <a:pt x="20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8"/>
            <p:cNvSpPr/>
            <p:nvPr/>
          </p:nvSpPr>
          <p:spPr bwMode="auto">
            <a:xfrm>
              <a:off x="8910639" y="3486150"/>
              <a:ext cx="131763" cy="504825"/>
            </a:xfrm>
            <a:custGeom>
              <a:avLst/>
              <a:gdLst>
                <a:gd name="T0" fmla="*/ 24 w 31"/>
                <a:gd name="T1" fmla="*/ 1 h 119"/>
                <a:gd name="T2" fmla="*/ 24 w 31"/>
                <a:gd name="T3" fmla="*/ 1 h 119"/>
                <a:gd name="T4" fmla="*/ 30 w 31"/>
                <a:gd name="T5" fmla="*/ 12 h 119"/>
                <a:gd name="T6" fmla="*/ 24 w 31"/>
                <a:gd name="T7" fmla="*/ 45 h 119"/>
                <a:gd name="T8" fmla="*/ 19 w 31"/>
                <a:gd name="T9" fmla="*/ 73 h 119"/>
                <a:gd name="T10" fmla="*/ 15 w 31"/>
                <a:gd name="T11" fmla="*/ 98 h 119"/>
                <a:gd name="T12" fmla="*/ 11 w 31"/>
                <a:gd name="T13" fmla="*/ 119 h 119"/>
                <a:gd name="T14" fmla="*/ 0 w 31"/>
                <a:gd name="T15" fmla="*/ 115 h 119"/>
                <a:gd name="T16" fmla="*/ 3 w 31"/>
                <a:gd name="T17" fmla="*/ 93 h 119"/>
                <a:gd name="T18" fmla="*/ 7 w 31"/>
                <a:gd name="T19" fmla="*/ 68 h 119"/>
                <a:gd name="T20" fmla="*/ 11 w 31"/>
                <a:gd name="T21" fmla="*/ 39 h 119"/>
                <a:gd name="T22" fmla="*/ 16 w 31"/>
                <a:gd name="T23" fmla="*/ 6 h 119"/>
                <a:gd name="T24" fmla="*/ 24 w 31"/>
                <a:gd name="T25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9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8" y="3"/>
                    <a:pt x="31" y="8"/>
                    <a:pt x="30" y="12"/>
                  </a:cubicBezTo>
                  <a:cubicBezTo>
                    <a:pt x="28" y="23"/>
                    <a:pt x="26" y="34"/>
                    <a:pt x="24" y="45"/>
                  </a:cubicBezTo>
                  <a:cubicBezTo>
                    <a:pt x="22" y="54"/>
                    <a:pt x="21" y="64"/>
                    <a:pt x="19" y="73"/>
                  </a:cubicBezTo>
                  <a:cubicBezTo>
                    <a:pt x="18" y="82"/>
                    <a:pt x="16" y="90"/>
                    <a:pt x="15" y="98"/>
                  </a:cubicBezTo>
                  <a:cubicBezTo>
                    <a:pt x="13" y="105"/>
                    <a:pt x="12" y="112"/>
                    <a:pt x="11" y="119"/>
                  </a:cubicBezTo>
                  <a:cubicBezTo>
                    <a:pt x="7" y="118"/>
                    <a:pt x="4" y="116"/>
                    <a:pt x="0" y="115"/>
                  </a:cubicBezTo>
                  <a:cubicBezTo>
                    <a:pt x="1" y="108"/>
                    <a:pt x="2" y="101"/>
                    <a:pt x="3" y="93"/>
                  </a:cubicBezTo>
                  <a:cubicBezTo>
                    <a:pt x="4" y="85"/>
                    <a:pt x="6" y="77"/>
                    <a:pt x="7" y="68"/>
                  </a:cubicBezTo>
                  <a:cubicBezTo>
                    <a:pt x="8" y="59"/>
                    <a:pt x="10" y="49"/>
                    <a:pt x="11" y="39"/>
                  </a:cubicBezTo>
                  <a:cubicBezTo>
                    <a:pt x="13" y="28"/>
                    <a:pt x="14" y="17"/>
                    <a:pt x="16" y="6"/>
                  </a:cubicBezTo>
                  <a:cubicBezTo>
                    <a:pt x="16" y="2"/>
                    <a:pt x="20" y="0"/>
                    <a:pt x="24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9"/>
            <p:cNvSpPr/>
            <p:nvPr/>
          </p:nvSpPr>
          <p:spPr bwMode="auto">
            <a:xfrm>
              <a:off x="8956676" y="3511550"/>
              <a:ext cx="144463" cy="501650"/>
            </a:xfrm>
            <a:custGeom>
              <a:avLst/>
              <a:gdLst>
                <a:gd name="T0" fmla="*/ 27 w 34"/>
                <a:gd name="T1" fmla="*/ 1 h 118"/>
                <a:gd name="T2" fmla="*/ 27 w 34"/>
                <a:gd name="T3" fmla="*/ 1 h 118"/>
                <a:gd name="T4" fmla="*/ 33 w 34"/>
                <a:gd name="T5" fmla="*/ 11 h 118"/>
                <a:gd name="T6" fmla="*/ 26 w 34"/>
                <a:gd name="T7" fmla="*/ 44 h 118"/>
                <a:gd name="T8" fmla="*/ 20 w 34"/>
                <a:gd name="T9" fmla="*/ 72 h 118"/>
                <a:gd name="T10" fmla="*/ 15 w 34"/>
                <a:gd name="T11" fmla="*/ 96 h 118"/>
                <a:gd name="T12" fmla="*/ 10 w 34"/>
                <a:gd name="T13" fmla="*/ 118 h 118"/>
                <a:gd name="T14" fmla="*/ 0 w 34"/>
                <a:gd name="T15" fmla="*/ 113 h 118"/>
                <a:gd name="T16" fmla="*/ 4 w 34"/>
                <a:gd name="T17" fmla="*/ 92 h 118"/>
                <a:gd name="T18" fmla="*/ 8 w 34"/>
                <a:gd name="T19" fmla="*/ 67 h 118"/>
                <a:gd name="T20" fmla="*/ 13 w 34"/>
                <a:gd name="T21" fmla="*/ 39 h 118"/>
                <a:gd name="T22" fmla="*/ 19 w 34"/>
                <a:gd name="T23" fmla="*/ 6 h 118"/>
                <a:gd name="T24" fmla="*/ 27 w 34"/>
                <a:gd name="T2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8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1" y="3"/>
                    <a:pt x="34" y="8"/>
                    <a:pt x="33" y="11"/>
                  </a:cubicBezTo>
                  <a:cubicBezTo>
                    <a:pt x="31" y="23"/>
                    <a:pt x="28" y="34"/>
                    <a:pt x="26" y="44"/>
                  </a:cubicBezTo>
                  <a:cubicBezTo>
                    <a:pt x="24" y="54"/>
                    <a:pt x="22" y="63"/>
                    <a:pt x="20" y="72"/>
                  </a:cubicBezTo>
                  <a:cubicBezTo>
                    <a:pt x="18" y="81"/>
                    <a:pt x="17" y="89"/>
                    <a:pt x="15" y="96"/>
                  </a:cubicBezTo>
                  <a:cubicBezTo>
                    <a:pt x="13" y="104"/>
                    <a:pt x="12" y="111"/>
                    <a:pt x="10" y="118"/>
                  </a:cubicBezTo>
                  <a:cubicBezTo>
                    <a:pt x="7" y="116"/>
                    <a:pt x="3" y="115"/>
                    <a:pt x="0" y="113"/>
                  </a:cubicBezTo>
                  <a:cubicBezTo>
                    <a:pt x="1" y="106"/>
                    <a:pt x="2" y="99"/>
                    <a:pt x="4" y="92"/>
                  </a:cubicBezTo>
                  <a:cubicBezTo>
                    <a:pt x="5" y="84"/>
                    <a:pt x="7" y="76"/>
                    <a:pt x="8" y="67"/>
                  </a:cubicBezTo>
                  <a:cubicBezTo>
                    <a:pt x="10" y="58"/>
                    <a:pt x="11" y="48"/>
                    <a:pt x="13" y="39"/>
                  </a:cubicBezTo>
                  <a:cubicBezTo>
                    <a:pt x="15" y="28"/>
                    <a:pt x="17" y="17"/>
                    <a:pt x="19" y="6"/>
                  </a:cubicBezTo>
                  <a:cubicBezTo>
                    <a:pt x="20" y="2"/>
                    <a:pt x="24" y="0"/>
                    <a:pt x="27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0"/>
            <p:cNvSpPr/>
            <p:nvPr/>
          </p:nvSpPr>
          <p:spPr bwMode="auto">
            <a:xfrm>
              <a:off x="8999539" y="3536950"/>
              <a:ext cx="160338" cy="492125"/>
            </a:xfrm>
            <a:custGeom>
              <a:avLst/>
              <a:gdLst>
                <a:gd name="T0" fmla="*/ 32 w 38"/>
                <a:gd name="T1" fmla="*/ 1 h 116"/>
                <a:gd name="T2" fmla="*/ 32 w 38"/>
                <a:gd name="T3" fmla="*/ 1 h 116"/>
                <a:gd name="T4" fmla="*/ 37 w 38"/>
                <a:gd name="T5" fmla="*/ 11 h 116"/>
                <a:gd name="T6" fmla="*/ 29 w 38"/>
                <a:gd name="T7" fmla="*/ 44 h 116"/>
                <a:gd name="T8" fmla="*/ 22 w 38"/>
                <a:gd name="T9" fmla="*/ 71 h 116"/>
                <a:gd name="T10" fmla="*/ 16 w 38"/>
                <a:gd name="T11" fmla="*/ 95 h 116"/>
                <a:gd name="T12" fmla="*/ 11 w 38"/>
                <a:gd name="T13" fmla="*/ 116 h 116"/>
                <a:gd name="T14" fmla="*/ 0 w 38"/>
                <a:gd name="T15" fmla="*/ 112 h 116"/>
                <a:gd name="T16" fmla="*/ 5 w 38"/>
                <a:gd name="T17" fmla="*/ 90 h 116"/>
                <a:gd name="T18" fmla="*/ 10 w 38"/>
                <a:gd name="T19" fmla="*/ 66 h 116"/>
                <a:gd name="T20" fmla="*/ 16 w 38"/>
                <a:gd name="T21" fmla="*/ 38 h 116"/>
                <a:gd name="T22" fmla="*/ 23 w 38"/>
                <a:gd name="T23" fmla="*/ 5 h 116"/>
                <a:gd name="T24" fmla="*/ 32 w 3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3"/>
                    <a:pt x="38" y="8"/>
                    <a:pt x="37" y="11"/>
                  </a:cubicBezTo>
                  <a:cubicBezTo>
                    <a:pt x="34" y="23"/>
                    <a:pt x="32" y="33"/>
                    <a:pt x="29" y="44"/>
                  </a:cubicBezTo>
                  <a:cubicBezTo>
                    <a:pt x="27" y="53"/>
                    <a:pt x="25" y="62"/>
                    <a:pt x="22" y="71"/>
                  </a:cubicBezTo>
                  <a:cubicBezTo>
                    <a:pt x="20" y="80"/>
                    <a:pt x="18" y="88"/>
                    <a:pt x="16" y="95"/>
                  </a:cubicBezTo>
                  <a:cubicBezTo>
                    <a:pt x="15" y="103"/>
                    <a:pt x="13" y="110"/>
                    <a:pt x="11" y="116"/>
                  </a:cubicBezTo>
                  <a:cubicBezTo>
                    <a:pt x="8" y="115"/>
                    <a:pt x="4" y="113"/>
                    <a:pt x="0" y="112"/>
                  </a:cubicBezTo>
                  <a:cubicBezTo>
                    <a:pt x="2" y="105"/>
                    <a:pt x="3" y="98"/>
                    <a:pt x="5" y="90"/>
                  </a:cubicBezTo>
                  <a:cubicBezTo>
                    <a:pt x="7" y="83"/>
                    <a:pt x="8" y="75"/>
                    <a:pt x="10" y="66"/>
                  </a:cubicBezTo>
                  <a:cubicBezTo>
                    <a:pt x="12" y="57"/>
                    <a:pt x="14" y="48"/>
                    <a:pt x="16" y="38"/>
                  </a:cubicBezTo>
                  <a:cubicBezTo>
                    <a:pt x="18" y="28"/>
                    <a:pt x="21" y="17"/>
                    <a:pt x="23" y="5"/>
                  </a:cubicBezTo>
                  <a:cubicBezTo>
                    <a:pt x="24" y="2"/>
                    <a:pt x="28" y="0"/>
                    <a:pt x="32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1"/>
            <p:cNvSpPr/>
            <p:nvPr/>
          </p:nvSpPr>
          <p:spPr bwMode="auto">
            <a:xfrm>
              <a:off x="9045576" y="3562350"/>
              <a:ext cx="174625" cy="488950"/>
            </a:xfrm>
            <a:custGeom>
              <a:avLst/>
              <a:gdLst>
                <a:gd name="T0" fmla="*/ 35 w 41"/>
                <a:gd name="T1" fmla="*/ 1 h 115"/>
                <a:gd name="T2" fmla="*/ 35 w 41"/>
                <a:gd name="T3" fmla="*/ 1 h 115"/>
                <a:gd name="T4" fmla="*/ 40 w 41"/>
                <a:gd name="T5" fmla="*/ 11 h 115"/>
                <a:gd name="T6" fmla="*/ 31 w 41"/>
                <a:gd name="T7" fmla="*/ 43 h 115"/>
                <a:gd name="T8" fmla="*/ 24 w 41"/>
                <a:gd name="T9" fmla="*/ 70 h 115"/>
                <a:gd name="T10" fmla="*/ 17 w 41"/>
                <a:gd name="T11" fmla="*/ 94 h 115"/>
                <a:gd name="T12" fmla="*/ 11 w 41"/>
                <a:gd name="T13" fmla="*/ 115 h 115"/>
                <a:gd name="T14" fmla="*/ 0 w 41"/>
                <a:gd name="T15" fmla="*/ 110 h 115"/>
                <a:gd name="T16" fmla="*/ 5 w 41"/>
                <a:gd name="T17" fmla="*/ 89 h 115"/>
                <a:gd name="T18" fmla="*/ 11 w 41"/>
                <a:gd name="T19" fmla="*/ 65 h 115"/>
                <a:gd name="T20" fmla="*/ 18 w 41"/>
                <a:gd name="T21" fmla="*/ 38 h 115"/>
                <a:gd name="T22" fmla="*/ 26 w 41"/>
                <a:gd name="T23" fmla="*/ 5 h 115"/>
                <a:gd name="T24" fmla="*/ 35 w 41"/>
                <a:gd name="T2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5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8"/>
                    <a:pt x="40" y="11"/>
                  </a:cubicBezTo>
                  <a:cubicBezTo>
                    <a:pt x="37" y="23"/>
                    <a:pt x="34" y="33"/>
                    <a:pt x="31" y="43"/>
                  </a:cubicBezTo>
                  <a:cubicBezTo>
                    <a:pt x="29" y="53"/>
                    <a:pt x="26" y="62"/>
                    <a:pt x="24" y="70"/>
                  </a:cubicBezTo>
                  <a:cubicBezTo>
                    <a:pt x="21" y="79"/>
                    <a:pt x="19" y="87"/>
                    <a:pt x="17" y="94"/>
                  </a:cubicBezTo>
                  <a:cubicBezTo>
                    <a:pt x="15" y="101"/>
                    <a:pt x="13" y="108"/>
                    <a:pt x="11" y="115"/>
                  </a:cubicBezTo>
                  <a:cubicBezTo>
                    <a:pt x="7" y="113"/>
                    <a:pt x="4" y="112"/>
                    <a:pt x="0" y="110"/>
                  </a:cubicBezTo>
                  <a:cubicBezTo>
                    <a:pt x="2" y="104"/>
                    <a:pt x="4" y="97"/>
                    <a:pt x="5" y="89"/>
                  </a:cubicBezTo>
                  <a:cubicBezTo>
                    <a:pt x="7" y="82"/>
                    <a:pt x="9" y="74"/>
                    <a:pt x="11" y="65"/>
                  </a:cubicBezTo>
                  <a:cubicBezTo>
                    <a:pt x="14" y="56"/>
                    <a:pt x="16" y="47"/>
                    <a:pt x="18" y="38"/>
                  </a:cubicBezTo>
                  <a:cubicBezTo>
                    <a:pt x="21" y="27"/>
                    <a:pt x="23" y="17"/>
                    <a:pt x="26" y="5"/>
                  </a:cubicBezTo>
                  <a:cubicBezTo>
                    <a:pt x="27" y="2"/>
                    <a:pt x="31" y="0"/>
                    <a:pt x="35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2"/>
            <p:cNvSpPr/>
            <p:nvPr/>
          </p:nvSpPr>
          <p:spPr bwMode="auto">
            <a:xfrm>
              <a:off x="9093201" y="3587750"/>
              <a:ext cx="190500" cy="479425"/>
            </a:xfrm>
            <a:custGeom>
              <a:avLst/>
              <a:gdLst>
                <a:gd name="T0" fmla="*/ 39 w 45"/>
                <a:gd name="T1" fmla="*/ 1 h 113"/>
                <a:gd name="T2" fmla="*/ 39 w 45"/>
                <a:gd name="T3" fmla="*/ 1 h 113"/>
                <a:gd name="T4" fmla="*/ 44 w 45"/>
                <a:gd name="T5" fmla="*/ 11 h 113"/>
                <a:gd name="T6" fmla="*/ 33 w 45"/>
                <a:gd name="T7" fmla="*/ 43 h 113"/>
                <a:gd name="T8" fmla="*/ 25 w 45"/>
                <a:gd name="T9" fmla="*/ 69 h 113"/>
                <a:gd name="T10" fmla="*/ 17 w 45"/>
                <a:gd name="T11" fmla="*/ 93 h 113"/>
                <a:gd name="T12" fmla="*/ 11 w 45"/>
                <a:gd name="T13" fmla="*/ 113 h 113"/>
                <a:gd name="T14" fmla="*/ 0 w 45"/>
                <a:gd name="T15" fmla="*/ 109 h 113"/>
                <a:gd name="T16" fmla="*/ 6 w 45"/>
                <a:gd name="T17" fmla="*/ 88 h 113"/>
                <a:gd name="T18" fmla="*/ 13 w 45"/>
                <a:gd name="T19" fmla="*/ 64 h 113"/>
                <a:gd name="T20" fmla="*/ 20 w 45"/>
                <a:gd name="T21" fmla="*/ 37 h 113"/>
                <a:gd name="T22" fmla="*/ 29 w 45"/>
                <a:gd name="T23" fmla="*/ 5 h 113"/>
                <a:gd name="T24" fmla="*/ 39 w 45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13"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3"/>
                    <a:pt x="45" y="8"/>
                    <a:pt x="44" y="11"/>
                  </a:cubicBezTo>
                  <a:cubicBezTo>
                    <a:pt x="40" y="22"/>
                    <a:pt x="37" y="33"/>
                    <a:pt x="33" y="43"/>
                  </a:cubicBezTo>
                  <a:cubicBezTo>
                    <a:pt x="30" y="52"/>
                    <a:pt x="28" y="61"/>
                    <a:pt x="25" y="69"/>
                  </a:cubicBezTo>
                  <a:cubicBezTo>
                    <a:pt x="22" y="78"/>
                    <a:pt x="20" y="85"/>
                    <a:pt x="17" y="93"/>
                  </a:cubicBezTo>
                  <a:cubicBezTo>
                    <a:pt x="15" y="100"/>
                    <a:pt x="13" y="107"/>
                    <a:pt x="11" y="113"/>
                  </a:cubicBezTo>
                  <a:cubicBezTo>
                    <a:pt x="7" y="112"/>
                    <a:pt x="3" y="110"/>
                    <a:pt x="0" y="109"/>
                  </a:cubicBezTo>
                  <a:cubicBezTo>
                    <a:pt x="2" y="102"/>
                    <a:pt x="4" y="95"/>
                    <a:pt x="6" y="88"/>
                  </a:cubicBezTo>
                  <a:cubicBezTo>
                    <a:pt x="8" y="81"/>
                    <a:pt x="10" y="73"/>
                    <a:pt x="13" y="64"/>
                  </a:cubicBezTo>
                  <a:cubicBezTo>
                    <a:pt x="15" y="56"/>
                    <a:pt x="18" y="47"/>
                    <a:pt x="20" y="37"/>
                  </a:cubicBezTo>
                  <a:cubicBezTo>
                    <a:pt x="23" y="27"/>
                    <a:pt x="26" y="17"/>
                    <a:pt x="29" y="5"/>
                  </a:cubicBezTo>
                  <a:cubicBezTo>
                    <a:pt x="30" y="2"/>
                    <a:pt x="35" y="0"/>
                    <a:pt x="39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23"/>
            <p:cNvSpPr/>
            <p:nvPr/>
          </p:nvSpPr>
          <p:spPr bwMode="auto">
            <a:xfrm>
              <a:off x="9139239" y="3613150"/>
              <a:ext cx="203200" cy="476250"/>
            </a:xfrm>
            <a:custGeom>
              <a:avLst/>
              <a:gdLst>
                <a:gd name="T0" fmla="*/ 42 w 48"/>
                <a:gd name="T1" fmla="*/ 2 h 112"/>
                <a:gd name="T2" fmla="*/ 42 w 48"/>
                <a:gd name="T3" fmla="*/ 2 h 112"/>
                <a:gd name="T4" fmla="*/ 47 w 48"/>
                <a:gd name="T5" fmla="*/ 11 h 112"/>
                <a:gd name="T6" fmla="*/ 35 w 48"/>
                <a:gd name="T7" fmla="*/ 42 h 112"/>
                <a:gd name="T8" fmla="*/ 26 w 48"/>
                <a:gd name="T9" fmla="*/ 69 h 112"/>
                <a:gd name="T10" fmla="*/ 18 w 48"/>
                <a:gd name="T11" fmla="*/ 92 h 112"/>
                <a:gd name="T12" fmla="*/ 10 w 48"/>
                <a:gd name="T13" fmla="*/ 112 h 112"/>
                <a:gd name="T14" fmla="*/ 0 w 48"/>
                <a:gd name="T15" fmla="*/ 107 h 112"/>
                <a:gd name="T16" fmla="*/ 6 w 48"/>
                <a:gd name="T17" fmla="*/ 87 h 112"/>
                <a:gd name="T18" fmla="*/ 14 w 48"/>
                <a:gd name="T19" fmla="*/ 63 h 112"/>
                <a:gd name="T20" fmla="*/ 22 w 48"/>
                <a:gd name="T21" fmla="*/ 37 h 112"/>
                <a:gd name="T22" fmla="*/ 33 w 48"/>
                <a:gd name="T23" fmla="*/ 5 h 112"/>
                <a:gd name="T24" fmla="*/ 42 w 48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6" y="3"/>
                    <a:pt x="48" y="8"/>
                    <a:pt x="47" y="11"/>
                  </a:cubicBezTo>
                  <a:cubicBezTo>
                    <a:pt x="43" y="22"/>
                    <a:pt x="39" y="32"/>
                    <a:pt x="35" y="42"/>
                  </a:cubicBezTo>
                  <a:cubicBezTo>
                    <a:pt x="32" y="51"/>
                    <a:pt x="29" y="60"/>
                    <a:pt x="26" y="69"/>
                  </a:cubicBezTo>
                  <a:cubicBezTo>
                    <a:pt x="23" y="77"/>
                    <a:pt x="20" y="84"/>
                    <a:pt x="18" y="92"/>
                  </a:cubicBezTo>
                  <a:cubicBezTo>
                    <a:pt x="15" y="99"/>
                    <a:pt x="13" y="105"/>
                    <a:pt x="10" y="112"/>
                  </a:cubicBezTo>
                  <a:cubicBezTo>
                    <a:pt x="7" y="110"/>
                    <a:pt x="3" y="109"/>
                    <a:pt x="0" y="107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9" y="79"/>
                    <a:pt x="11" y="72"/>
                    <a:pt x="14" y="63"/>
                  </a:cubicBezTo>
                  <a:cubicBezTo>
                    <a:pt x="17" y="55"/>
                    <a:pt x="19" y="46"/>
                    <a:pt x="22" y="37"/>
                  </a:cubicBezTo>
                  <a:cubicBezTo>
                    <a:pt x="26" y="27"/>
                    <a:pt x="29" y="16"/>
                    <a:pt x="33" y="5"/>
                  </a:cubicBezTo>
                  <a:cubicBezTo>
                    <a:pt x="34" y="2"/>
                    <a:pt x="38" y="0"/>
                    <a:pt x="4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4"/>
            <p:cNvSpPr/>
            <p:nvPr/>
          </p:nvSpPr>
          <p:spPr bwMode="auto">
            <a:xfrm>
              <a:off x="9182101" y="3638550"/>
              <a:ext cx="220663" cy="468313"/>
            </a:xfrm>
            <a:custGeom>
              <a:avLst/>
              <a:gdLst>
                <a:gd name="T0" fmla="*/ 46 w 52"/>
                <a:gd name="T1" fmla="*/ 2 h 110"/>
                <a:gd name="T2" fmla="*/ 46 w 52"/>
                <a:gd name="T3" fmla="*/ 2 h 110"/>
                <a:gd name="T4" fmla="*/ 51 w 52"/>
                <a:gd name="T5" fmla="*/ 11 h 110"/>
                <a:gd name="T6" fmla="*/ 39 w 52"/>
                <a:gd name="T7" fmla="*/ 42 h 110"/>
                <a:gd name="T8" fmla="*/ 28 w 52"/>
                <a:gd name="T9" fmla="*/ 68 h 110"/>
                <a:gd name="T10" fmla="*/ 19 w 52"/>
                <a:gd name="T11" fmla="*/ 90 h 110"/>
                <a:gd name="T12" fmla="*/ 11 w 52"/>
                <a:gd name="T13" fmla="*/ 110 h 110"/>
                <a:gd name="T14" fmla="*/ 0 w 52"/>
                <a:gd name="T15" fmla="*/ 106 h 110"/>
                <a:gd name="T16" fmla="*/ 8 w 52"/>
                <a:gd name="T17" fmla="*/ 86 h 110"/>
                <a:gd name="T18" fmla="*/ 16 w 52"/>
                <a:gd name="T19" fmla="*/ 63 h 110"/>
                <a:gd name="T20" fmla="*/ 25 w 52"/>
                <a:gd name="T21" fmla="*/ 36 h 110"/>
                <a:gd name="T22" fmla="*/ 37 w 52"/>
                <a:gd name="T23" fmla="*/ 5 h 110"/>
                <a:gd name="T24" fmla="*/ 46 w 52"/>
                <a:gd name="T2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0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50" y="3"/>
                    <a:pt x="52" y="8"/>
                    <a:pt x="51" y="11"/>
                  </a:cubicBezTo>
                  <a:cubicBezTo>
                    <a:pt x="46" y="22"/>
                    <a:pt x="42" y="32"/>
                    <a:pt x="39" y="42"/>
                  </a:cubicBezTo>
                  <a:cubicBezTo>
                    <a:pt x="35" y="51"/>
                    <a:pt x="31" y="59"/>
                    <a:pt x="28" y="68"/>
                  </a:cubicBezTo>
                  <a:cubicBezTo>
                    <a:pt x="25" y="76"/>
                    <a:pt x="22" y="83"/>
                    <a:pt x="19" y="90"/>
                  </a:cubicBezTo>
                  <a:cubicBezTo>
                    <a:pt x="16" y="97"/>
                    <a:pt x="13" y="104"/>
                    <a:pt x="11" y="110"/>
                  </a:cubicBezTo>
                  <a:cubicBezTo>
                    <a:pt x="7" y="109"/>
                    <a:pt x="4" y="107"/>
                    <a:pt x="0" y="106"/>
                  </a:cubicBezTo>
                  <a:cubicBezTo>
                    <a:pt x="3" y="99"/>
                    <a:pt x="5" y="93"/>
                    <a:pt x="8" y="86"/>
                  </a:cubicBezTo>
                  <a:cubicBezTo>
                    <a:pt x="10" y="78"/>
                    <a:pt x="13" y="71"/>
                    <a:pt x="16" y="63"/>
                  </a:cubicBezTo>
                  <a:cubicBezTo>
                    <a:pt x="19" y="54"/>
                    <a:pt x="22" y="45"/>
                    <a:pt x="25" y="36"/>
                  </a:cubicBezTo>
                  <a:cubicBezTo>
                    <a:pt x="29" y="26"/>
                    <a:pt x="33" y="16"/>
                    <a:pt x="37" y="5"/>
                  </a:cubicBezTo>
                  <a:cubicBezTo>
                    <a:pt x="38" y="2"/>
                    <a:pt x="42" y="0"/>
                    <a:pt x="46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25"/>
            <p:cNvSpPr/>
            <p:nvPr/>
          </p:nvSpPr>
          <p:spPr bwMode="auto">
            <a:xfrm>
              <a:off x="9228139" y="3663950"/>
              <a:ext cx="233363" cy="463550"/>
            </a:xfrm>
            <a:custGeom>
              <a:avLst/>
              <a:gdLst>
                <a:gd name="T0" fmla="*/ 50 w 55"/>
                <a:gd name="T1" fmla="*/ 2 h 109"/>
                <a:gd name="T2" fmla="*/ 50 w 55"/>
                <a:gd name="T3" fmla="*/ 2 h 109"/>
                <a:gd name="T4" fmla="*/ 54 w 55"/>
                <a:gd name="T5" fmla="*/ 11 h 109"/>
                <a:gd name="T6" fmla="*/ 41 w 55"/>
                <a:gd name="T7" fmla="*/ 41 h 109"/>
                <a:gd name="T8" fmla="*/ 29 w 55"/>
                <a:gd name="T9" fmla="*/ 67 h 109"/>
                <a:gd name="T10" fmla="*/ 19 w 55"/>
                <a:gd name="T11" fmla="*/ 89 h 109"/>
                <a:gd name="T12" fmla="*/ 11 w 55"/>
                <a:gd name="T13" fmla="*/ 109 h 109"/>
                <a:gd name="T14" fmla="*/ 0 w 55"/>
                <a:gd name="T15" fmla="*/ 104 h 109"/>
                <a:gd name="T16" fmla="*/ 8 w 55"/>
                <a:gd name="T17" fmla="*/ 84 h 109"/>
                <a:gd name="T18" fmla="*/ 17 w 55"/>
                <a:gd name="T19" fmla="*/ 62 h 109"/>
                <a:gd name="T20" fmla="*/ 28 w 55"/>
                <a:gd name="T21" fmla="*/ 36 h 109"/>
                <a:gd name="T22" fmla="*/ 40 w 55"/>
                <a:gd name="T23" fmla="*/ 5 h 109"/>
                <a:gd name="T24" fmla="*/ 50 w 55"/>
                <a:gd name="T2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9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4" y="3"/>
                    <a:pt x="55" y="8"/>
                    <a:pt x="54" y="11"/>
                  </a:cubicBezTo>
                  <a:cubicBezTo>
                    <a:pt x="49" y="22"/>
                    <a:pt x="45" y="32"/>
                    <a:pt x="41" y="41"/>
                  </a:cubicBezTo>
                  <a:cubicBezTo>
                    <a:pt x="37" y="50"/>
                    <a:pt x="33" y="59"/>
                    <a:pt x="29" y="67"/>
                  </a:cubicBezTo>
                  <a:cubicBezTo>
                    <a:pt x="26" y="75"/>
                    <a:pt x="23" y="82"/>
                    <a:pt x="19" y="89"/>
                  </a:cubicBezTo>
                  <a:cubicBezTo>
                    <a:pt x="16" y="96"/>
                    <a:pt x="13" y="103"/>
                    <a:pt x="11" y="109"/>
                  </a:cubicBezTo>
                  <a:cubicBezTo>
                    <a:pt x="7" y="107"/>
                    <a:pt x="3" y="106"/>
                    <a:pt x="0" y="104"/>
                  </a:cubicBezTo>
                  <a:cubicBezTo>
                    <a:pt x="2" y="98"/>
                    <a:pt x="5" y="91"/>
                    <a:pt x="8" y="84"/>
                  </a:cubicBezTo>
                  <a:cubicBezTo>
                    <a:pt x="11" y="77"/>
                    <a:pt x="14" y="70"/>
                    <a:pt x="17" y="62"/>
                  </a:cubicBezTo>
                  <a:cubicBezTo>
                    <a:pt x="20" y="53"/>
                    <a:pt x="24" y="45"/>
                    <a:pt x="28" y="36"/>
                  </a:cubicBezTo>
                  <a:cubicBezTo>
                    <a:pt x="31" y="26"/>
                    <a:pt x="35" y="16"/>
                    <a:pt x="40" y="5"/>
                  </a:cubicBezTo>
                  <a:cubicBezTo>
                    <a:pt x="41" y="2"/>
                    <a:pt x="46" y="0"/>
                    <a:pt x="50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26"/>
            <p:cNvSpPr/>
            <p:nvPr/>
          </p:nvSpPr>
          <p:spPr bwMode="auto">
            <a:xfrm>
              <a:off x="9275764" y="3689350"/>
              <a:ext cx="249238" cy="455613"/>
            </a:xfrm>
            <a:custGeom>
              <a:avLst/>
              <a:gdLst>
                <a:gd name="T0" fmla="*/ 53 w 59"/>
                <a:gd name="T1" fmla="*/ 2 h 107"/>
                <a:gd name="T2" fmla="*/ 53 w 59"/>
                <a:gd name="T3" fmla="*/ 2 h 107"/>
                <a:gd name="T4" fmla="*/ 57 w 59"/>
                <a:gd name="T5" fmla="*/ 11 h 107"/>
                <a:gd name="T6" fmla="*/ 43 w 59"/>
                <a:gd name="T7" fmla="*/ 41 h 107"/>
                <a:gd name="T8" fmla="*/ 30 w 59"/>
                <a:gd name="T9" fmla="*/ 66 h 107"/>
                <a:gd name="T10" fmla="*/ 20 w 59"/>
                <a:gd name="T11" fmla="*/ 88 h 107"/>
                <a:gd name="T12" fmla="*/ 10 w 59"/>
                <a:gd name="T13" fmla="*/ 107 h 107"/>
                <a:gd name="T14" fmla="*/ 0 w 59"/>
                <a:gd name="T15" fmla="*/ 103 h 107"/>
                <a:gd name="T16" fmla="*/ 8 w 59"/>
                <a:gd name="T17" fmla="*/ 83 h 107"/>
                <a:gd name="T18" fmla="*/ 18 w 59"/>
                <a:gd name="T19" fmla="*/ 61 h 107"/>
                <a:gd name="T20" fmla="*/ 30 w 59"/>
                <a:gd name="T21" fmla="*/ 35 h 107"/>
                <a:gd name="T22" fmla="*/ 43 w 59"/>
                <a:gd name="T23" fmla="*/ 5 h 107"/>
                <a:gd name="T24" fmla="*/ 53 w 59"/>
                <a:gd name="T2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07">
                  <a:moveTo>
                    <a:pt x="53" y="2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7" y="3"/>
                    <a:pt x="59" y="8"/>
                    <a:pt x="57" y="11"/>
                  </a:cubicBezTo>
                  <a:cubicBezTo>
                    <a:pt x="52" y="22"/>
                    <a:pt x="47" y="31"/>
                    <a:pt x="43" y="41"/>
                  </a:cubicBezTo>
                  <a:cubicBezTo>
                    <a:pt x="38" y="50"/>
                    <a:pt x="34" y="58"/>
                    <a:pt x="30" y="66"/>
                  </a:cubicBezTo>
                  <a:cubicBezTo>
                    <a:pt x="27" y="74"/>
                    <a:pt x="23" y="81"/>
                    <a:pt x="20" y="88"/>
                  </a:cubicBezTo>
                  <a:cubicBezTo>
                    <a:pt x="16" y="95"/>
                    <a:pt x="13" y="101"/>
                    <a:pt x="10" y="107"/>
                  </a:cubicBezTo>
                  <a:cubicBezTo>
                    <a:pt x="7" y="106"/>
                    <a:pt x="3" y="104"/>
                    <a:pt x="0" y="103"/>
                  </a:cubicBezTo>
                  <a:cubicBezTo>
                    <a:pt x="2" y="97"/>
                    <a:pt x="5" y="90"/>
                    <a:pt x="8" y="83"/>
                  </a:cubicBezTo>
                  <a:cubicBezTo>
                    <a:pt x="12" y="76"/>
                    <a:pt x="15" y="69"/>
                    <a:pt x="18" y="61"/>
                  </a:cubicBezTo>
                  <a:cubicBezTo>
                    <a:pt x="22" y="53"/>
                    <a:pt x="26" y="44"/>
                    <a:pt x="30" y="35"/>
                  </a:cubicBezTo>
                  <a:cubicBezTo>
                    <a:pt x="34" y="26"/>
                    <a:pt x="38" y="16"/>
                    <a:pt x="43" y="5"/>
                  </a:cubicBezTo>
                  <a:cubicBezTo>
                    <a:pt x="44" y="2"/>
                    <a:pt x="49" y="0"/>
                    <a:pt x="53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7"/>
            <p:cNvSpPr/>
            <p:nvPr/>
          </p:nvSpPr>
          <p:spPr bwMode="auto">
            <a:xfrm>
              <a:off x="9317039" y="3714750"/>
              <a:ext cx="268288" cy="450850"/>
            </a:xfrm>
            <a:custGeom>
              <a:avLst/>
              <a:gdLst>
                <a:gd name="T0" fmla="*/ 57 w 63"/>
                <a:gd name="T1" fmla="*/ 2 h 106"/>
                <a:gd name="T2" fmla="*/ 57 w 63"/>
                <a:gd name="T3" fmla="*/ 2 h 106"/>
                <a:gd name="T4" fmla="*/ 61 w 63"/>
                <a:gd name="T5" fmla="*/ 11 h 106"/>
                <a:gd name="T6" fmla="*/ 46 w 63"/>
                <a:gd name="T7" fmla="*/ 40 h 106"/>
                <a:gd name="T8" fmla="*/ 33 w 63"/>
                <a:gd name="T9" fmla="*/ 65 h 106"/>
                <a:gd name="T10" fmla="*/ 21 w 63"/>
                <a:gd name="T11" fmla="*/ 87 h 106"/>
                <a:gd name="T12" fmla="*/ 11 w 63"/>
                <a:gd name="T13" fmla="*/ 106 h 106"/>
                <a:gd name="T14" fmla="*/ 0 w 63"/>
                <a:gd name="T15" fmla="*/ 101 h 106"/>
                <a:gd name="T16" fmla="*/ 10 w 63"/>
                <a:gd name="T17" fmla="*/ 82 h 106"/>
                <a:gd name="T18" fmla="*/ 20 w 63"/>
                <a:gd name="T19" fmla="*/ 60 h 106"/>
                <a:gd name="T20" fmla="*/ 33 w 63"/>
                <a:gd name="T21" fmla="*/ 35 h 106"/>
                <a:gd name="T22" fmla="*/ 47 w 63"/>
                <a:gd name="T23" fmla="*/ 5 h 106"/>
                <a:gd name="T24" fmla="*/ 57 w 63"/>
                <a:gd name="T2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61" y="3"/>
                    <a:pt x="63" y="8"/>
                    <a:pt x="61" y="11"/>
                  </a:cubicBezTo>
                  <a:cubicBezTo>
                    <a:pt x="56" y="21"/>
                    <a:pt x="51" y="31"/>
                    <a:pt x="46" y="40"/>
                  </a:cubicBezTo>
                  <a:cubicBezTo>
                    <a:pt x="41" y="49"/>
                    <a:pt x="37" y="57"/>
                    <a:pt x="33" y="65"/>
                  </a:cubicBezTo>
                  <a:cubicBezTo>
                    <a:pt x="29" y="73"/>
                    <a:pt x="25" y="80"/>
                    <a:pt x="21" y="87"/>
                  </a:cubicBezTo>
                  <a:cubicBezTo>
                    <a:pt x="18" y="94"/>
                    <a:pt x="14" y="100"/>
                    <a:pt x="11" y="106"/>
                  </a:cubicBezTo>
                  <a:cubicBezTo>
                    <a:pt x="7" y="104"/>
                    <a:pt x="4" y="103"/>
                    <a:pt x="0" y="101"/>
                  </a:cubicBezTo>
                  <a:cubicBezTo>
                    <a:pt x="3" y="95"/>
                    <a:pt x="6" y="89"/>
                    <a:pt x="10" y="82"/>
                  </a:cubicBezTo>
                  <a:cubicBezTo>
                    <a:pt x="13" y="75"/>
                    <a:pt x="17" y="68"/>
                    <a:pt x="20" y="60"/>
                  </a:cubicBezTo>
                  <a:cubicBezTo>
                    <a:pt x="24" y="52"/>
                    <a:pt x="28" y="44"/>
                    <a:pt x="33" y="35"/>
                  </a:cubicBezTo>
                  <a:cubicBezTo>
                    <a:pt x="37" y="25"/>
                    <a:pt x="42" y="16"/>
                    <a:pt x="47" y="5"/>
                  </a:cubicBezTo>
                  <a:cubicBezTo>
                    <a:pt x="49" y="2"/>
                    <a:pt x="53" y="0"/>
                    <a:pt x="57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8"/>
            <p:cNvSpPr/>
            <p:nvPr/>
          </p:nvSpPr>
          <p:spPr bwMode="auto">
            <a:xfrm>
              <a:off x="9364664" y="3741738"/>
              <a:ext cx="279400" cy="441325"/>
            </a:xfrm>
            <a:custGeom>
              <a:avLst/>
              <a:gdLst>
                <a:gd name="T0" fmla="*/ 61 w 66"/>
                <a:gd name="T1" fmla="*/ 2 h 104"/>
                <a:gd name="T2" fmla="*/ 61 w 66"/>
                <a:gd name="T3" fmla="*/ 2 h 104"/>
                <a:gd name="T4" fmla="*/ 64 w 66"/>
                <a:gd name="T5" fmla="*/ 11 h 104"/>
                <a:gd name="T6" fmla="*/ 48 w 66"/>
                <a:gd name="T7" fmla="*/ 40 h 104"/>
                <a:gd name="T8" fmla="*/ 34 w 66"/>
                <a:gd name="T9" fmla="*/ 64 h 104"/>
                <a:gd name="T10" fmla="*/ 21 w 66"/>
                <a:gd name="T11" fmla="*/ 86 h 104"/>
                <a:gd name="T12" fmla="*/ 11 w 66"/>
                <a:gd name="T13" fmla="*/ 104 h 104"/>
                <a:gd name="T14" fmla="*/ 0 w 66"/>
                <a:gd name="T15" fmla="*/ 100 h 104"/>
                <a:gd name="T16" fmla="*/ 10 w 66"/>
                <a:gd name="T17" fmla="*/ 81 h 104"/>
                <a:gd name="T18" fmla="*/ 22 w 66"/>
                <a:gd name="T19" fmla="*/ 59 h 104"/>
                <a:gd name="T20" fmla="*/ 35 w 66"/>
                <a:gd name="T21" fmla="*/ 34 h 104"/>
                <a:gd name="T22" fmla="*/ 50 w 66"/>
                <a:gd name="T23" fmla="*/ 5 h 104"/>
                <a:gd name="T24" fmla="*/ 61 w 66"/>
                <a:gd name="T2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5" y="3"/>
                    <a:pt x="66" y="8"/>
                    <a:pt x="64" y="11"/>
                  </a:cubicBezTo>
                  <a:cubicBezTo>
                    <a:pt x="58" y="21"/>
                    <a:pt x="53" y="31"/>
                    <a:pt x="48" y="40"/>
                  </a:cubicBezTo>
                  <a:cubicBezTo>
                    <a:pt x="43" y="48"/>
                    <a:pt x="38" y="56"/>
                    <a:pt x="34" y="64"/>
                  </a:cubicBezTo>
                  <a:cubicBezTo>
                    <a:pt x="29" y="72"/>
                    <a:pt x="25" y="79"/>
                    <a:pt x="21" y="86"/>
                  </a:cubicBezTo>
                  <a:cubicBezTo>
                    <a:pt x="18" y="92"/>
                    <a:pt x="14" y="98"/>
                    <a:pt x="11" y="104"/>
                  </a:cubicBezTo>
                  <a:cubicBezTo>
                    <a:pt x="7" y="103"/>
                    <a:pt x="4" y="101"/>
                    <a:pt x="0" y="100"/>
                  </a:cubicBezTo>
                  <a:cubicBezTo>
                    <a:pt x="3" y="94"/>
                    <a:pt x="7" y="88"/>
                    <a:pt x="10" y="81"/>
                  </a:cubicBezTo>
                  <a:cubicBezTo>
                    <a:pt x="14" y="74"/>
                    <a:pt x="18" y="67"/>
                    <a:pt x="22" y="59"/>
                  </a:cubicBezTo>
                  <a:cubicBezTo>
                    <a:pt x="26" y="51"/>
                    <a:pt x="30" y="43"/>
                    <a:pt x="35" y="34"/>
                  </a:cubicBezTo>
                  <a:cubicBezTo>
                    <a:pt x="40" y="25"/>
                    <a:pt x="45" y="15"/>
                    <a:pt x="50" y="5"/>
                  </a:cubicBezTo>
                  <a:cubicBezTo>
                    <a:pt x="52" y="2"/>
                    <a:pt x="57" y="0"/>
                    <a:pt x="61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9"/>
            <p:cNvSpPr/>
            <p:nvPr/>
          </p:nvSpPr>
          <p:spPr bwMode="auto">
            <a:xfrm>
              <a:off x="9410701" y="3767138"/>
              <a:ext cx="293688" cy="436563"/>
            </a:xfrm>
            <a:custGeom>
              <a:avLst/>
              <a:gdLst>
                <a:gd name="T0" fmla="*/ 64 w 69"/>
                <a:gd name="T1" fmla="*/ 2 h 103"/>
                <a:gd name="T2" fmla="*/ 64 w 69"/>
                <a:gd name="T3" fmla="*/ 2 h 103"/>
                <a:gd name="T4" fmla="*/ 67 w 69"/>
                <a:gd name="T5" fmla="*/ 11 h 103"/>
                <a:gd name="T6" fmla="*/ 50 w 69"/>
                <a:gd name="T7" fmla="*/ 39 h 103"/>
                <a:gd name="T8" fmla="*/ 35 w 69"/>
                <a:gd name="T9" fmla="*/ 63 h 103"/>
                <a:gd name="T10" fmla="*/ 22 w 69"/>
                <a:gd name="T11" fmla="*/ 84 h 103"/>
                <a:gd name="T12" fmla="*/ 10 w 69"/>
                <a:gd name="T13" fmla="*/ 103 h 103"/>
                <a:gd name="T14" fmla="*/ 0 w 69"/>
                <a:gd name="T15" fmla="*/ 98 h 103"/>
                <a:gd name="T16" fmla="*/ 10 w 69"/>
                <a:gd name="T17" fmla="*/ 80 h 103"/>
                <a:gd name="T18" fmla="*/ 23 w 69"/>
                <a:gd name="T19" fmla="*/ 58 h 103"/>
                <a:gd name="T20" fmla="*/ 37 w 69"/>
                <a:gd name="T21" fmla="*/ 34 h 103"/>
                <a:gd name="T22" fmla="*/ 53 w 69"/>
                <a:gd name="T23" fmla="*/ 5 h 103"/>
                <a:gd name="T24" fmla="*/ 64 w 69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3">
                  <a:moveTo>
                    <a:pt x="64" y="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8" y="4"/>
                    <a:pt x="69" y="8"/>
                    <a:pt x="67" y="11"/>
                  </a:cubicBezTo>
                  <a:cubicBezTo>
                    <a:pt x="61" y="21"/>
                    <a:pt x="55" y="30"/>
                    <a:pt x="50" y="39"/>
                  </a:cubicBezTo>
                  <a:cubicBezTo>
                    <a:pt x="45" y="48"/>
                    <a:pt x="40" y="56"/>
                    <a:pt x="35" y="63"/>
                  </a:cubicBezTo>
                  <a:cubicBezTo>
                    <a:pt x="30" y="71"/>
                    <a:pt x="26" y="78"/>
                    <a:pt x="22" y="84"/>
                  </a:cubicBezTo>
                  <a:cubicBezTo>
                    <a:pt x="18" y="91"/>
                    <a:pt x="14" y="97"/>
                    <a:pt x="10" y="103"/>
                  </a:cubicBezTo>
                  <a:cubicBezTo>
                    <a:pt x="7" y="101"/>
                    <a:pt x="3" y="100"/>
                    <a:pt x="0" y="98"/>
                  </a:cubicBezTo>
                  <a:cubicBezTo>
                    <a:pt x="3" y="92"/>
                    <a:pt x="7" y="86"/>
                    <a:pt x="10" y="80"/>
                  </a:cubicBezTo>
                  <a:cubicBezTo>
                    <a:pt x="14" y="73"/>
                    <a:pt x="18" y="66"/>
                    <a:pt x="23" y="58"/>
                  </a:cubicBezTo>
                  <a:cubicBezTo>
                    <a:pt x="27" y="50"/>
                    <a:pt x="32" y="42"/>
                    <a:pt x="37" y="34"/>
                  </a:cubicBezTo>
                  <a:cubicBezTo>
                    <a:pt x="42" y="25"/>
                    <a:pt x="47" y="15"/>
                    <a:pt x="53" y="5"/>
                  </a:cubicBezTo>
                  <a:cubicBezTo>
                    <a:pt x="55" y="2"/>
                    <a:pt x="60" y="0"/>
                    <a:pt x="64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0"/>
            <p:cNvSpPr/>
            <p:nvPr/>
          </p:nvSpPr>
          <p:spPr bwMode="auto">
            <a:xfrm>
              <a:off x="9453564" y="3792538"/>
              <a:ext cx="314325" cy="428625"/>
            </a:xfrm>
            <a:custGeom>
              <a:avLst/>
              <a:gdLst>
                <a:gd name="T0" fmla="*/ 68 w 74"/>
                <a:gd name="T1" fmla="*/ 2 h 101"/>
                <a:gd name="T2" fmla="*/ 68 w 74"/>
                <a:gd name="T3" fmla="*/ 2 h 101"/>
                <a:gd name="T4" fmla="*/ 71 w 74"/>
                <a:gd name="T5" fmla="*/ 11 h 101"/>
                <a:gd name="T6" fmla="*/ 53 w 74"/>
                <a:gd name="T7" fmla="*/ 39 h 101"/>
                <a:gd name="T8" fmla="*/ 37 w 74"/>
                <a:gd name="T9" fmla="*/ 63 h 101"/>
                <a:gd name="T10" fmla="*/ 23 w 74"/>
                <a:gd name="T11" fmla="*/ 83 h 101"/>
                <a:gd name="T12" fmla="*/ 11 w 74"/>
                <a:gd name="T13" fmla="*/ 101 h 101"/>
                <a:gd name="T14" fmla="*/ 0 w 74"/>
                <a:gd name="T15" fmla="*/ 97 h 101"/>
                <a:gd name="T16" fmla="*/ 12 w 74"/>
                <a:gd name="T17" fmla="*/ 78 h 101"/>
                <a:gd name="T18" fmla="*/ 25 w 74"/>
                <a:gd name="T19" fmla="*/ 57 h 101"/>
                <a:gd name="T20" fmla="*/ 40 w 74"/>
                <a:gd name="T21" fmla="*/ 33 h 101"/>
                <a:gd name="T22" fmla="*/ 57 w 74"/>
                <a:gd name="T23" fmla="*/ 5 h 101"/>
                <a:gd name="T24" fmla="*/ 68 w 74"/>
                <a:gd name="T2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1">
                  <a:moveTo>
                    <a:pt x="68" y="2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72" y="4"/>
                    <a:pt x="74" y="8"/>
                    <a:pt x="71" y="11"/>
                  </a:cubicBezTo>
                  <a:cubicBezTo>
                    <a:pt x="65" y="21"/>
                    <a:pt x="59" y="30"/>
                    <a:pt x="53" y="39"/>
                  </a:cubicBezTo>
                  <a:cubicBezTo>
                    <a:pt x="47" y="47"/>
                    <a:pt x="42" y="55"/>
                    <a:pt x="37" y="63"/>
                  </a:cubicBezTo>
                  <a:cubicBezTo>
                    <a:pt x="32" y="70"/>
                    <a:pt x="28" y="77"/>
                    <a:pt x="23" y="83"/>
                  </a:cubicBezTo>
                  <a:cubicBezTo>
                    <a:pt x="19" y="90"/>
                    <a:pt x="15" y="96"/>
                    <a:pt x="11" y="101"/>
                  </a:cubicBezTo>
                  <a:cubicBezTo>
                    <a:pt x="8" y="100"/>
                    <a:pt x="4" y="98"/>
                    <a:pt x="0" y="97"/>
                  </a:cubicBezTo>
                  <a:cubicBezTo>
                    <a:pt x="4" y="91"/>
                    <a:pt x="8" y="85"/>
                    <a:pt x="12" y="78"/>
                  </a:cubicBezTo>
                  <a:cubicBezTo>
                    <a:pt x="16" y="72"/>
                    <a:pt x="20" y="65"/>
                    <a:pt x="25" y="57"/>
                  </a:cubicBezTo>
                  <a:cubicBezTo>
                    <a:pt x="30" y="50"/>
                    <a:pt x="35" y="42"/>
                    <a:pt x="40" y="33"/>
                  </a:cubicBezTo>
                  <a:cubicBezTo>
                    <a:pt x="45" y="24"/>
                    <a:pt x="51" y="15"/>
                    <a:pt x="57" y="5"/>
                  </a:cubicBezTo>
                  <a:cubicBezTo>
                    <a:pt x="59" y="2"/>
                    <a:pt x="64" y="0"/>
                    <a:pt x="68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1"/>
            <p:cNvSpPr/>
            <p:nvPr/>
          </p:nvSpPr>
          <p:spPr bwMode="auto">
            <a:xfrm>
              <a:off x="9499601" y="3817938"/>
              <a:ext cx="327025" cy="423863"/>
            </a:xfrm>
            <a:custGeom>
              <a:avLst/>
              <a:gdLst>
                <a:gd name="T0" fmla="*/ 72 w 77"/>
                <a:gd name="T1" fmla="*/ 2 h 100"/>
                <a:gd name="T2" fmla="*/ 72 w 77"/>
                <a:gd name="T3" fmla="*/ 2 h 100"/>
                <a:gd name="T4" fmla="*/ 75 w 77"/>
                <a:gd name="T5" fmla="*/ 11 h 100"/>
                <a:gd name="T6" fmla="*/ 55 w 77"/>
                <a:gd name="T7" fmla="*/ 38 h 100"/>
                <a:gd name="T8" fmla="*/ 38 w 77"/>
                <a:gd name="T9" fmla="*/ 62 h 100"/>
                <a:gd name="T10" fmla="*/ 24 w 77"/>
                <a:gd name="T11" fmla="*/ 82 h 100"/>
                <a:gd name="T12" fmla="*/ 11 w 77"/>
                <a:gd name="T13" fmla="*/ 100 h 100"/>
                <a:gd name="T14" fmla="*/ 0 w 77"/>
                <a:gd name="T15" fmla="*/ 95 h 100"/>
                <a:gd name="T16" fmla="*/ 12 w 77"/>
                <a:gd name="T17" fmla="*/ 77 h 100"/>
                <a:gd name="T18" fmla="*/ 26 w 77"/>
                <a:gd name="T19" fmla="*/ 57 h 100"/>
                <a:gd name="T20" fmla="*/ 42 w 77"/>
                <a:gd name="T21" fmla="*/ 33 h 100"/>
                <a:gd name="T22" fmla="*/ 60 w 77"/>
                <a:gd name="T23" fmla="*/ 5 h 100"/>
                <a:gd name="T24" fmla="*/ 72 w 77"/>
                <a:gd name="T2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0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6" y="4"/>
                    <a:pt x="77" y="8"/>
                    <a:pt x="75" y="11"/>
                  </a:cubicBezTo>
                  <a:cubicBezTo>
                    <a:pt x="68" y="21"/>
                    <a:pt x="61" y="30"/>
                    <a:pt x="55" y="38"/>
                  </a:cubicBezTo>
                  <a:cubicBezTo>
                    <a:pt x="49" y="46"/>
                    <a:pt x="44" y="54"/>
                    <a:pt x="38" y="62"/>
                  </a:cubicBezTo>
                  <a:cubicBezTo>
                    <a:pt x="33" y="69"/>
                    <a:pt x="28" y="76"/>
                    <a:pt x="24" y="82"/>
                  </a:cubicBezTo>
                  <a:cubicBezTo>
                    <a:pt x="19" y="88"/>
                    <a:pt x="15" y="94"/>
                    <a:pt x="11" y="100"/>
                  </a:cubicBezTo>
                  <a:cubicBezTo>
                    <a:pt x="7" y="98"/>
                    <a:pt x="4" y="97"/>
                    <a:pt x="0" y="95"/>
                  </a:cubicBezTo>
                  <a:cubicBezTo>
                    <a:pt x="4" y="90"/>
                    <a:pt x="8" y="84"/>
                    <a:pt x="12" y="77"/>
                  </a:cubicBezTo>
                  <a:cubicBezTo>
                    <a:pt x="17" y="71"/>
                    <a:pt x="21" y="64"/>
                    <a:pt x="26" y="57"/>
                  </a:cubicBezTo>
                  <a:cubicBezTo>
                    <a:pt x="31" y="49"/>
                    <a:pt x="36" y="41"/>
                    <a:pt x="42" y="33"/>
                  </a:cubicBezTo>
                  <a:cubicBezTo>
                    <a:pt x="48" y="24"/>
                    <a:pt x="54" y="15"/>
                    <a:pt x="60" y="5"/>
                  </a:cubicBezTo>
                  <a:cubicBezTo>
                    <a:pt x="63" y="2"/>
                    <a:pt x="68" y="0"/>
                    <a:pt x="7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2"/>
            <p:cNvSpPr/>
            <p:nvPr/>
          </p:nvSpPr>
          <p:spPr bwMode="auto">
            <a:xfrm>
              <a:off x="9547226" y="3843338"/>
              <a:ext cx="339725" cy="419100"/>
            </a:xfrm>
            <a:custGeom>
              <a:avLst/>
              <a:gdLst>
                <a:gd name="T0" fmla="*/ 75 w 80"/>
                <a:gd name="T1" fmla="*/ 2 h 99"/>
                <a:gd name="T2" fmla="*/ 75 w 80"/>
                <a:gd name="T3" fmla="*/ 2 h 99"/>
                <a:gd name="T4" fmla="*/ 78 w 80"/>
                <a:gd name="T5" fmla="*/ 11 h 99"/>
                <a:gd name="T6" fmla="*/ 57 w 80"/>
                <a:gd name="T7" fmla="*/ 38 h 99"/>
                <a:gd name="T8" fmla="*/ 39 w 80"/>
                <a:gd name="T9" fmla="*/ 61 h 99"/>
                <a:gd name="T10" fmla="*/ 24 w 80"/>
                <a:gd name="T11" fmla="*/ 81 h 99"/>
                <a:gd name="T12" fmla="*/ 10 w 80"/>
                <a:gd name="T13" fmla="*/ 99 h 99"/>
                <a:gd name="T14" fmla="*/ 0 w 80"/>
                <a:gd name="T15" fmla="*/ 94 h 99"/>
                <a:gd name="T16" fmla="*/ 13 w 80"/>
                <a:gd name="T17" fmla="*/ 76 h 99"/>
                <a:gd name="T18" fmla="*/ 27 w 80"/>
                <a:gd name="T19" fmla="*/ 56 h 99"/>
                <a:gd name="T20" fmla="*/ 44 w 80"/>
                <a:gd name="T21" fmla="*/ 32 h 99"/>
                <a:gd name="T22" fmla="*/ 64 w 80"/>
                <a:gd name="T23" fmla="*/ 5 h 99"/>
                <a:gd name="T24" fmla="*/ 75 w 80"/>
                <a:gd name="T2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9"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9" y="4"/>
                    <a:pt x="80" y="8"/>
                    <a:pt x="78" y="11"/>
                  </a:cubicBezTo>
                  <a:cubicBezTo>
                    <a:pt x="70" y="20"/>
                    <a:pt x="64" y="29"/>
                    <a:pt x="57" y="38"/>
                  </a:cubicBezTo>
                  <a:cubicBezTo>
                    <a:pt x="51" y="46"/>
                    <a:pt x="45" y="54"/>
                    <a:pt x="39" y="61"/>
                  </a:cubicBezTo>
                  <a:cubicBezTo>
                    <a:pt x="34" y="68"/>
                    <a:pt x="29" y="74"/>
                    <a:pt x="24" y="81"/>
                  </a:cubicBezTo>
                  <a:cubicBezTo>
                    <a:pt x="19" y="87"/>
                    <a:pt x="15" y="93"/>
                    <a:pt x="10" y="99"/>
                  </a:cubicBezTo>
                  <a:cubicBezTo>
                    <a:pt x="7" y="97"/>
                    <a:pt x="3" y="95"/>
                    <a:pt x="0" y="94"/>
                  </a:cubicBezTo>
                  <a:cubicBezTo>
                    <a:pt x="4" y="88"/>
                    <a:pt x="8" y="82"/>
                    <a:pt x="13" y="76"/>
                  </a:cubicBezTo>
                  <a:cubicBezTo>
                    <a:pt x="17" y="70"/>
                    <a:pt x="22" y="63"/>
                    <a:pt x="27" y="56"/>
                  </a:cubicBezTo>
                  <a:cubicBezTo>
                    <a:pt x="33" y="48"/>
                    <a:pt x="38" y="40"/>
                    <a:pt x="44" y="32"/>
                  </a:cubicBezTo>
                  <a:cubicBezTo>
                    <a:pt x="50" y="24"/>
                    <a:pt x="57" y="15"/>
                    <a:pt x="64" y="5"/>
                  </a:cubicBezTo>
                  <a:cubicBezTo>
                    <a:pt x="66" y="2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3"/>
            <p:cNvSpPr/>
            <p:nvPr/>
          </p:nvSpPr>
          <p:spPr bwMode="auto">
            <a:xfrm>
              <a:off x="9588501" y="3868738"/>
              <a:ext cx="361950" cy="411163"/>
            </a:xfrm>
            <a:custGeom>
              <a:avLst/>
              <a:gdLst>
                <a:gd name="T0" fmla="*/ 79 w 85"/>
                <a:gd name="T1" fmla="*/ 2 h 97"/>
                <a:gd name="T2" fmla="*/ 79 w 85"/>
                <a:gd name="T3" fmla="*/ 2 h 97"/>
                <a:gd name="T4" fmla="*/ 82 w 85"/>
                <a:gd name="T5" fmla="*/ 11 h 97"/>
                <a:gd name="T6" fmla="*/ 60 w 85"/>
                <a:gd name="T7" fmla="*/ 37 h 97"/>
                <a:gd name="T8" fmla="*/ 42 w 85"/>
                <a:gd name="T9" fmla="*/ 60 h 97"/>
                <a:gd name="T10" fmla="*/ 25 w 85"/>
                <a:gd name="T11" fmla="*/ 80 h 97"/>
                <a:gd name="T12" fmla="*/ 11 w 85"/>
                <a:gd name="T13" fmla="*/ 97 h 97"/>
                <a:gd name="T14" fmla="*/ 0 w 85"/>
                <a:gd name="T15" fmla="*/ 93 h 97"/>
                <a:gd name="T16" fmla="*/ 14 w 85"/>
                <a:gd name="T17" fmla="*/ 75 h 97"/>
                <a:gd name="T18" fmla="*/ 29 w 85"/>
                <a:gd name="T19" fmla="*/ 55 h 97"/>
                <a:gd name="T20" fmla="*/ 47 w 85"/>
                <a:gd name="T21" fmla="*/ 32 h 97"/>
                <a:gd name="T22" fmla="*/ 68 w 85"/>
                <a:gd name="T23" fmla="*/ 5 h 97"/>
                <a:gd name="T24" fmla="*/ 79 w 85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7"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83" y="4"/>
                    <a:pt x="85" y="8"/>
                    <a:pt x="82" y="11"/>
                  </a:cubicBezTo>
                  <a:cubicBezTo>
                    <a:pt x="74" y="20"/>
                    <a:pt x="67" y="29"/>
                    <a:pt x="60" y="37"/>
                  </a:cubicBezTo>
                  <a:cubicBezTo>
                    <a:pt x="54" y="45"/>
                    <a:pt x="48" y="53"/>
                    <a:pt x="42" y="60"/>
                  </a:cubicBezTo>
                  <a:cubicBezTo>
                    <a:pt x="36" y="67"/>
                    <a:pt x="31" y="73"/>
                    <a:pt x="25" y="80"/>
                  </a:cubicBezTo>
                  <a:cubicBezTo>
                    <a:pt x="20" y="86"/>
                    <a:pt x="16" y="91"/>
                    <a:pt x="11" y="97"/>
                  </a:cubicBezTo>
                  <a:cubicBezTo>
                    <a:pt x="8" y="96"/>
                    <a:pt x="4" y="94"/>
                    <a:pt x="0" y="93"/>
                  </a:cubicBezTo>
                  <a:cubicBezTo>
                    <a:pt x="5" y="87"/>
                    <a:pt x="9" y="81"/>
                    <a:pt x="14" y="75"/>
                  </a:cubicBezTo>
                  <a:cubicBezTo>
                    <a:pt x="19" y="68"/>
                    <a:pt x="24" y="62"/>
                    <a:pt x="29" y="55"/>
                  </a:cubicBezTo>
                  <a:cubicBezTo>
                    <a:pt x="35" y="48"/>
                    <a:pt x="41" y="40"/>
                    <a:pt x="47" y="32"/>
                  </a:cubicBezTo>
                  <a:cubicBezTo>
                    <a:pt x="54" y="23"/>
                    <a:pt x="60" y="14"/>
                    <a:pt x="68" y="5"/>
                  </a:cubicBezTo>
                  <a:cubicBezTo>
                    <a:pt x="70" y="2"/>
                    <a:pt x="75" y="0"/>
                    <a:pt x="79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4"/>
            <p:cNvSpPr/>
            <p:nvPr/>
          </p:nvSpPr>
          <p:spPr bwMode="auto">
            <a:xfrm>
              <a:off x="9240839" y="3417888"/>
              <a:ext cx="755650" cy="446088"/>
            </a:xfrm>
            <a:custGeom>
              <a:avLst/>
              <a:gdLst>
                <a:gd name="T0" fmla="*/ 0 w 178"/>
                <a:gd name="T1" fmla="*/ 9 h 105"/>
                <a:gd name="T2" fmla="*/ 26 w 178"/>
                <a:gd name="T3" fmla="*/ 36 h 105"/>
                <a:gd name="T4" fmla="*/ 92 w 178"/>
                <a:gd name="T5" fmla="*/ 77 h 105"/>
                <a:gd name="T6" fmla="*/ 145 w 178"/>
                <a:gd name="T7" fmla="*/ 94 h 105"/>
                <a:gd name="T8" fmla="*/ 172 w 178"/>
                <a:gd name="T9" fmla="*/ 79 h 105"/>
                <a:gd name="T10" fmla="*/ 84 w 178"/>
                <a:gd name="T11" fmla="*/ 19 h 105"/>
                <a:gd name="T12" fmla="*/ 31 w 178"/>
                <a:gd name="T13" fmla="*/ 6 h 105"/>
                <a:gd name="T14" fmla="*/ 0 w 178"/>
                <a:gd name="T15" fmla="*/ 9 h 105"/>
                <a:gd name="T16" fmla="*/ 0 w 178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05">
                  <a:moveTo>
                    <a:pt x="0" y="9"/>
                  </a:moveTo>
                  <a:cubicBezTo>
                    <a:pt x="12" y="9"/>
                    <a:pt x="8" y="20"/>
                    <a:pt x="26" y="36"/>
                  </a:cubicBezTo>
                  <a:cubicBezTo>
                    <a:pt x="41" y="52"/>
                    <a:pt x="79" y="73"/>
                    <a:pt x="92" y="77"/>
                  </a:cubicBezTo>
                  <a:cubicBezTo>
                    <a:pt x="115" y="85"/>
                    <a:pt x="113" y="78"/>
                    <a:pt x="145" y="94"/>
                  </a:cubicBezTo>
                  <a:cubicBezTo>
                    <a:pt x="165" y="105"/>
                    <a:pt x="178" y="99"/>
                    <a:pt x="172" y="79"/>
                  </a:cubicBezTo>
                  <a:cubicBezTo>
                    <a:pt x="160" y="44"/>
                    <a:pt x="120" y="27"/>
                    <a:pt x="84" y="19"/>
                  </a:cubicBezTo>
                  <a:cubicBezTo>
                    <a:pt x="67" y="16"/>
                    <a:pt x="47" y="14"/>
                    <a:pt x="31" y="6"/>
                  </a:cubicBezTo>
                  <a:cubicBezTo>
                    <a:pt x="19" y="0"/>
                    <a:pt x="6" y="1"/>
                    <a:pt x="0" y="9"/>
                  </a:cubicBezTo>
                  <a:cubicBezTo>
                    <a:pt x="4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5"/>
            <p:cNvSpPr/>
            <p:nvPr/>
          </p:nvSpPr>
          <p:spPr bwMode="auto">
            <a:xfrm>
              <a:off x="8969376" y="3252788"/>
              <a:ext cx="1022350" cy="466725"/>
            </a:xfrm>
            <a:custGeom>
              <a:avLst/>
              <a:gdLst>
                <a:gd name="T0" fmla="*/ 64 w 241"/>
                <a:gd name="T1" fmla="*/ 61 h 110"/>
                <a:gd name="T2" fmla="*/ 101 w 241"/>
                <a:gd name="T3" fmla="*/ 69 h 110"/>
                <a:gd name="T4" fmla="*/ 145 w 241"/>
                <a:gd name="T5" fmla="*/ 87 h 110"/>
                <a:gd name="T6" fmla="*/ 223 w 241"/>
                <a:gd name="T7" fmla="*/ 102 h 110"/>
                <a:gd name="T8" fmla="*/ 229 w 241"/>
                <a:gd name="T9" fmla="*/ 78 h 110"/>
                <a:gd name="T10" fmla="*/ 120 w 241"/>
                <a:gd name="T11" fmla="*/ 8 h 110"/>
                <a:gd name="T12" fmla="*/ 44 w 241"/>
                <a:gd name="T13" fmla="*/ 5 h 110"/>
                <a:gd name="T14" fmla="*/ 9 w 241"/>
                <a:gd name="T15" fmla="*/ 33 h 110"/>
                <a:gd name="T16" fmla="*/ 64 w 241"/>
                <a:gd name="T1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0">
                  <a:moveTo>
                    <a:pt x="64" y="61"/>
                  </a:moveTo>
                  <a:cubicBezTo>
                    <a:pt x="77" y="63"/>
                    <a:pt x="89" y="67"/>
                    <a:pt x="101" y="69"/>
                  </a:cubicBezTo>
                  <a:cubicBezTo>
                    <a:pt x="115" y="71"/>
                    <a:pt x="132" y="81"/>
                    <a:pt x="145" y="87"/>
                  </a:cubicBezTo>
                  <a:cubicBezTo>
                    <a:pt x="197" y="109"/>
                    <a:pt x="203" y="93"/>
                    <a:pt x="223" y="102"/>
                  </a:cubicBezTo>
                  <a:cubicBezTo>
                    <a:pt x="241" y="110"/>
                    <a:pt x="239" y="96"/>
                    <a:pt x="229" y="78"/>
                  </a:cubicBezTo>
                  <a:cubicBezTo>
                    <a:pt x="208" y="40"/>
                    <a:pt x="159" y="23"/>
                    <a:pt x="120" y="8"/>
                  </a:cubicBezTo>
                  <a:cubicBezTo>
                    <a:pt x="98" y="0"/>
                    <a:pt x="65" y="3"/>
                    <a:pt x="44" y="5"/>
                  </a:cubicBezTo>
                  <a:cubicBezTo>
                    <a:pt x="32" y="6"/>
                    <a:pt x="0" y="19"/>
                    <a:pt x="9" y="33"/>
                  </a:cubicBezTo>
                  <a:cubicBezTo>
                    <a:pt x="19" y="50"/>
                    <a:pt x="46" y="58"/>
                    <a:pt x="64" y="61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6"/>
            <p:cNvSpPr/>
            <p:nvPr/>
          </p:nvSpPr>
          <p:spPr bwMode="auto">
            <a:xfrm>
              <a:off x="8994776" y="3336925"/>
              <a:ext cx="938213" cy="377825"/>
            </a:xfrm>
            <a:custGeom>
              <a:avLst/>
              <a:gdLst>
                <a:gd name="T0" fmla="*/ 58 w 221"/>
                <a:gd name="T1" fmla="*/ 41 h 89"/>
                <a:gd name="T2" fmla="*/ 95 w 221"/>
                <a:gd name="T3" fmla="*/ 49 h 89"/>
                <a:gd name="T4" fmla="*/ 139 w 221"/>
                <a:gd name="T5" fmla="*/ 67 h 89"/>
                <a:gd name="T6" fmla="*/ 217 w 221"/>
                <a:gd name="T7" fmla="*/ 82 h 89"/>
                <a:gd name="T8" fmla="*/ 220 w 221"/>
                <a:gd name="T9" fmla="*/ 83 h 89"/>
                <a:gd name="T10" fmla="*/ 219 w 221"/>
                <a:gd name="T11" fmla="*/ 75 h 89"/>
                <a:gd name="T12" fmla="*/ 181 w 221"/>
                <a:gd name="T13" fmla="*/ 74 h 89"/>
                <a:gd name="T14" fmla="*/ 137 w 221"/>
                <a:gd name="T15" fmla="*/ 55 h 89"/>
                <a:gd name="T16" fmla="*/ 69 w 221"/>
                <a:gd name="T17" fmla="*/ 22 h 89"/>
                <a:gd name="T18" fmla="*/ 15 w 221"/>
                <a:gd name="T19" fmla="*/ 13 h 89"/>
                <a:gd name="T20" fmla="*/ 6 w 221"/>
                <a:gd name="T21" fmla="*/ 0 h 89"/>
                <a:gd name="T22" fmla="*/ 3 w 221"/>
                <a:gd name="T23" fmla="*/ 13 h 89"/>
                <a:gd name="T24" fmla="*/ 58 w 221"/>
                <a:gd name="T2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89">
                  <a:moveTo>
                    <a:pt x="58" y="41"/>
                  </a:moveTo>
                  <a:cubicBezTo>
                    <a:pt x="71" y="43"/>
                    <a:pt x="83" y="47"/>
                    <a:pt x="95" y="49"/>
                  </a:cubicBezTo>
                  <a:cubicBezTo>
                    <a:pt x="109" y="51"/>
                    <a:pt x="126" y="61"/>
                    <a:pt x="139" y="67"/>
                  </a:cubicBezTo>
                  <a:cubicBezTo>
                    <a:pt x="191" y="89"/>
                    <a:pt x="197" y="73"/>
                    <a:pt x="217" y="82"/>
                  </a:cubicBezTo>
                  <a:cubicBezTo>
                    <a:pt x="218" y="82"/>
                    <a:pt x="219" y="82"/>
                    <a:pt x="220" y="83"/>
                  </a:cubicBezTo>
                  <a:cubicBezTo>
                    <a:pt x="221" y="79"/>
                    <a:pt x="221" y="76"/>
                    <a:pt x="219" y="75"/>
                  </a:cubicBezTo>
                  <a:cubicBezTo>
                    <a:pt x="215" y="71"/>
                    <a:pt x="196" y="72"/>
                    <a:pt x="181" y="74"/>
                  </a:cubicBezTo>
                  <a:cubicBezTo>
                    <a:pt x="165" y="76"/>
                    <a:pt x="159" y="70"/>
                    <a:pt x="137" y="55"/>
                  </a:cubicBezTo>
                  <a:cubicBezTo>
                    <a:pt x="116" y="41"/>
                    <a:pt x="84" y="21"/>
                    <a:pt x="69" y="22"/>
                  </a:cubicBezTo>
                  <a:cubicBezTo>
                    <a:pt x="53" y="22"/>
                    <a:pt x="32" y="29"/>
                    <a:pt x="15" y="13"/>
                  </a:cubicBezTo>
                  <a:cubicBezTo>
                    <a:pt x="9" y="7"/>
                    <a:pt x="6" y="3"/>
                    <a:pt x="6" y="0"/>
                  </a:cubicBezTo>
                  <a:cubicBezTo>
                    <a:pt x="2" y="4"/>
                    <a:pt x="0" y="9"/>
                    <a:pt x="3" y="13"/>
                  </a:cubicBezTo>
                  <a:cubicBezTo>
                    <a:pt x="13" y="30"/>
                    <a:pt x="40" y="38"/>
                    <a:pt x="58" y="41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37"/>
            <p:cNvSpPr/>
            <p:nvPr/>
          </p:nvSpPr>
          <p:spPr bwMode="auto">
            <a:xfrm>
              <a:off x="9139239" y="3184525"/>
              <a:ext cx="890588" cy="534988"/>
            </a:xfrm>
            <a:custGeom>
              <a:avLst/>
              <a:gdLst>
                <a:gd name="T0" fmla="*/ 66 w 210"/>
                <a:gd name="T1" fmla="*/ 4 h 126"/>
                <a:gd name="T2" fmla="*/ 40 w 210"/>
                <a:gd name="T3" fmla="*/ 0 h 126"/>
                <a:gd name="T4" fmla="*/ 13 w 210"/>
                <a:gd name="T5" fmla="*/ 6 h 126"/>
                <a:gd name="T6" fmla="*/ 3 w 210"/>
                <a:gd name="T7" fmla="*/ 23 h 126"/>
                <a:gd name="T8" fmla="*/ 29 w 210"/>
                <a:gd name="T9" fmla="*/ 36 h 126"/>
                <a:gd name="T10" fmla="*/ 87 w 210"/>
                <a:gd name="T11" fmla="*/ 53 h 126"/>
                <a:gd name="T12" fmla="*/ 171 w 210"/>
                <a:gd name="T13" fmla="*/ 106 h 126"/>
                <a:gd name="T14" fmla="*/ 189 w 210"/>
                <a:gd name="T15" fmla="*/ 123 h 126"/>
                <a:gd name="T16" fmla="*/ 206 w 210"/>
                <a:gd name="T17" fmla="*/ 112 h 126"/>
                <a:gd name="T18" fmla="*/ 193 w 210"/>
                <a:gd name="T19" fmla="*/ 71 h 126"/>
                <a:gd name="T20" fmla="*/ 137 w 210"/>
                <a:gd name="T21" fmla="*/ 31 h 126"/>
                <a:gd name="T22" fmla="*/ 101 w 210"/>
                <a:gd name="T23" fmla="*/ 12 h 126"/>
                <a:gd name="T24" fmla="*/ 82 w 210"/>
                <a:gd name="T25" fmla="*/ 8 h 126"/>
                <a:gd name="T26" fmla="*/ 66 w 210"/>
                <a:gd name="T2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126">
                  <a:moveTo>
                    <a:pt x="66" y="4"/>
                  </a:moveTo>
                  <a:cubicBezTo>
                    <a:pt x="57" y="2"/>
                    <a:pt x="49" y="1"/>
                    <a:pt x="40" y="0"/>
                  </a:cubicBezTo>
                  <a:cubicBezTo>
                    <a:pt x="31" y="0"/>
                    <a:pt x="21" y="1"/>
                    <a:pt x="13" y="6"/>
                  </a:cubicBezTo>
                  <a:cubicBezTo>
                    <a:pt x="7" y="9"/>
                    <a:pt x="0" y="17"/>
                    <a:pt x="3" y="23"/>
                  </a:cubicBezTo>
                  <a:cubicBezTo>
                    <a:pt x="7" y="31"/>
                    <a:pt x="21" y="34"/>
                    <a:pt x="29" y="36"/>
                  </a:cubicBezTo>
                  <a:cubicBezTo>
                    <a:pt x="49" y="41"/>
                    <a:pt x="69" y="45"/>
                    <a:pt x="87" y="53"/>
                  </a:cubicBezTo>
                  <a:cubicBezTo>
                    <a:pt x="105" y="61"/>
                    <a:pt x="164" y="92"/>
                    <a:pt x="171" y="106"/>
                  </a:cubicBezTo>
                  <a:cubicBezTo>
                    <a:pt x="175" y="113"/>
                    <a:pt x="179" y="120"/>
                    <a:pt x="189" y="123"/>
                  </a:cubicBezTo>
                  <a:cubicBezTo>
                    <a:pt x="200" y="126"/>
                    <a:pt x="204" y="121"/>
                    <a:pt x="206" y="112"/>
                  </a:cubicBezTo>
                  <a:cubicBezTo>
                    <a:pt x="210" y="98"/>
                    <a:pt x="203" y="83"/>
                    <a:pt x="193" y="71"/>
                  </a:cubicBezTo>
                  <a:cubicBezTo>
                    <a:pt x="178" y="55"/>
                    <a:pt x="156" y="43"/>
                    <a:pt x="137" y="31"/>
                  </a:cubicBezTo>
                  <a:cubicBezTo>
                    <a:pt x="126" y="23"/>
                    <a:pt x="114" y="16"/>
                    <a:pt x="101" y="12"/>
                  </a:cubicBezTo>
                  <a:cubicBezTo>
                    <a:pt x="94" y="10"/>
                    <a:pt x="89" y="8"/>
                    <a:pt x="82" y="8"/>
                  </a:cubicBezTo>
                  <a:cubicBezTo>
                    <a:pt x="76" y="8"/>
                    <a:pt x="72" y="6"/>
                    <a:pt x="66" y="4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8"/>
            <p:cNvSpPr/>
            <p:nvPr/>
          </p:nvSpPr>
          <p:spPr bwMode="auto">
            <a:xfrm>
              <a:off x="9139239" y="3197225"/>
              <a:ext cx="877888" cy="522288"/>
            </a:xfrm>
            <a:custGeom>
              <a:avLst/>
              <a:gdLst>
                <a:gd name="T0" fmla="*/ 19 w 207"/>
                <a:gd name="T1" fmla="*/ 0 h 123"/>
                <a:gd name="T2" fmla="*/ 13 w 207"/>
                <a:gd name="T3" fmla="*/ 3 h 123"/>
                <a:gd name="T4" fmla="*/ 3 w 207"/>
                <a:gd name="T5" fmla="*/ 20 h 123"/>
                <a:gd name="T6" fmla="*/ 29 w 207"/>
                <a:gd name="T7" fmla="*/ 33 h 123"/>
                <a:gd name="T8" fmla="*/ 87 w 207"/>
                <a:gd name="T9" fmla="*/ 50 h 123"/>
                <a:gd name="T10" fmla="*/ 171 w 207"/>
                <a:gd name="T11" fmla="*/ 103 h 123"/>
                <a:gd name="T12" fmla="*/ 189 w 207"/>
                <a:gd name="T13" fmla="*/ 120 h 123"/>
                <a:gd name="T14" fmla="*/ 206 w 207"/>
                <a:gd name="T15" fmla="*/ 109 h 123"/>
                <a:gd name="T16" fmla="*/ 207 w 207"/>
                <a:gd name="T17" fmla="*/ 95 h 123"/>
                <a:gd name="T18" fmla="*/ 199 w 207"/>
                <a:gd name="T19" fmla="*/ 112 h 123"/>
                <a:gd name="T20" fmla="*/ 152 w 207"/>
                <a:gd name="T21" fmla="*/ 78 h 123"/>
                <a:gd name="T22" fmla="*/ 98 w 207"/>
                <a:gd name="T23" fmla="*/ 42 h 123"/>
                <a:gd name="T24" fmla="*/ 65 w 207"/>
                <a:gd name="T25" fmla="*/ 36 h 123"/>
                <a:gd name="T26" fmla="*/ 17 w 207"/>
                <a:gd name="T27" fmla="*/ 14 h 123"/>
                <a:gd name="T28" fmla="*/ 19 w 207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23">
                  <a:moveTo>
                    <a:pt x="19" y="0"/>
                  </a:moveTo>
                  <a:cubicBezTo>
                    <a:pt x="17" y="1"/>
                    <a:pt x="15" y="2"/>
                    <a:pt x="13" y="3"/>
                  </a:cubicBezTo>
                  <a:cubicBezTo>
                    <a:pt x="7" y="6"/>
                    <a:pt x="0" y="14"/>
                    <a:pt x="3" y="20"/>
                  </a:cubicBezTo>
                  <a:cubicBezTo>
                    <a:pt x="7" y="28"/>
                    <a:pt x="21" y="31"/>
                    <a:pt x="29" y="33"/>
                  </a:cubicBezTo>
                  <a:cubicBezTo>
                    <a:pt x="49" y="38"/>
                    <a:pt x="69" y="42"/>
                    <a:pt x="87" y="50"/>
                  </a:cubicBezTo>
                  <a:cubicBezTo>
                    <a:pt x="105" y="58"/>
                    <a:pt x="164" y="89"/>
                    <a:pt x="171" y="103"/>
                  </a:cubicBezTo>
                  <a:cubicBezTo>
                    <a:pt x="175" y="110"/>
                    <a:pt x="179" y="117"/>
                    <a:pt x="189" y="120"/>
                  </a:cubicBezTo>
                  <a:cubicBezTo>
                    <a:pt x="200" y="123"/>
                    <a:pt x="204" y="118"/>
                    <a:pt x="206" y="109"/>
                  </a:cubicBezTo>
                  <a:cubicBezTo>
                    <a:pt x="207" y="105"/>
                    <a:pt x="207" y="100"/>
                    <a:pt x="207" y="95"/>
                  </a:cubicBezTo>
                  <a:cubicBezTo>
                    <a:pt x="207" y="102"/>
                    <a:pt x="204" y="108"/>
                    <a:pt x="199" y="112"/>
                  </a:cubicBezTo>
                  <a:cubicBezTo>
                    <a:pt x="194" y="116"/>
                    <a:pt x="177" y="97"/>
                    <a:pt x="152" y="78"/>
                  </a:cubicBezTo>
                  <a:cubicBezTo>
                    <a:pt x="128" y="58"/>
                    <a:pt x="106" y="48"/>
                    <a:pt x="98" y="42"/>
                  </a:cubicBezTo>
                  <a:cubicBezTo>
                    <a:pt x="90" y="36"/>
                    <a:pt x="79" y="37"/>
                    <a:pt x="65" y="36"/>
                  </a:cubicBezTo>
                  <a:cubicBezTo>
                    <a:pt x="50" y="35"/>
                    <a:pt x="28" y="27"/>
                    <a:pt x="17" y="14"/>
                  </a:cubicBezTo>
                  <a:cubicBezTo>
                    <a:pt x="13" y="9"/>
                    <a:pt x="15" y="4"/>
                    <a:pt x="19" y="0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39"/>
            <p:cNvSpPr/>
            <p:nvPr/>
          </p:nvSpPr>
          <p:spPr bwMode="auto">
            <a:xfrm>
              <a:off x="9432926" y="2870200"/>
              <a:ext cx="479425" cy="476250"/>
            </a:xfrm>
            <a:custGeom>
              <a:avLst/>
              <a:gdLst>
                <a:gd name="T0" fmla="*/ 8 w 113"/>
                <a:gd name="T1" fmla="*/ 70 h 112"/>
                <a:gd name="T2" fmla="*/ 42 w 113"/>
                <a:gd name="T3" fmla="*/ 7 h 112"/>
                <a:gd name="T4" fmla="*/ 105 w 113"/>
                <a:gd name="T5" fmla="*/ 42 h 112"/>
                <a:gd name="T6" fmla="*/ 70 w 113"/>
                <a:gd name="T7" fmla="*/ 105 h 112"/>
                <a:gd name="T8" fmla="*/ 8 w 113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8" y="70"/>
                  </a:moveTo>
                  <a:cubicBezTo>
                    <a:pt x="0" y="43"/>
                    <a:pt x="15" y="15"/>
                    <a:pt x="42" y="7"/>
                  </a:cubicBezTo>
                  <a:cubicBezTo>
                    <a:pt x="69" y="0"/>
                    <a:pt x="97" y="15"/>
                    <a:pt x="105" y="42"/>
                  </a:cubicBezTo>
                  <a:cubicBezTo>
                    <a:pt x="113" y="69"/>
                    <a:pt x="97" y="97"/>
                    <a:pt x="70" y="105"/>
                  </a:cubicBezTo>
                  <a:cubicBezTo>
                    <a:pt x="43" y="112"/>
                    <a:pt x="15" y="97"/>
                    <a:pt x="8" y="70"/>
                  </a:cubicBezTo>
                  <a:close/>
                </a:path>
              </a:pathLst>
            </a:custGeom>
            <a:solidFill>
              <a:srgbClr val="C1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0"/>
            <p:cNvSpPr/>
            <p:nvPr/>
          </p:nvSpPr>
          <p:spPr bwMode="auto">
            <a:xfrm>
              <a:off x="9567864" y="2968625"/>
              <a:ext cx="271463" cy="284163"/>
            </a:xfrm>
            <a:custGeom>
              <a:avLst/>
              <a:gdLst>
                <a:gd name="T0" fmla="*/ 3 w 64"/>
                <a:gd name="T1" fmla="*/ 38 h 67"/>
                <a:gd name="T2" fmla="*/ 27 w 64"/>
                <a:gd name="T3" fmla="*/ 3 h 67"/>
                <a:gd name="T4" fmla="*/ 61 w 64"/>
                <a:gd name="T5" fmla="*/ 29 h 67"/>
                <a:gd name="T6" fmla="*/ 37 w 64"/>
                <a:gd name="T7" fmla="*/ 64 h 67"/>
                <a:gd name="T8" fmla="*/ 3 w 64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3" y="38"/>
                  </a:moveTo>
                  <a:cubicBezTo>
                    <a:pt x="0" y="21"/>
                    <a:pt x="11" y="6"/>
                    <a:pt x="27" y="3"/>
                  </a:cubicBezTo>
                  <a:cubicBezTo>
                    <a:pt x="43" y="0"/>
                    <a:pt x="59" y="12"/>
                    <a:pt x="61" y="29"/>
                  </a:cubicBezTo>
                  <a:cubicBezTo>
                    <a:pt x="64" y="45"/>
                    <a:pt x="53" y="61"/>
                    <a:pt x="37" y="64"/>
                  </a:cubicBezTo>
                  <a:cubicBezTo>
                    <a:pt x="21" y="67"/>
                    <a:pt x="6" y="55"/>
                    <a:pt x="3" y="38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1"/>
            <p:cNvSpPr/>
            <p:nvPr/>
          </p:nvSpPr>
          <p:spPr bwMode="auto">
            <a:xfrm>
              <a:off x="9636126" y="3040063"/>
              <a:ext cx="134938" cy="139700"/>
            </a:xfrm>
            <a:custGeom>
              <a:avLst/>
              <a:gdLst>
                <a:gd name="T0" fmla="*/ 2 w 32"/>
                <a:gd name="T1" fmla="*/ 19 h 33"/>
                <a:gd name="T2" fmla="*/ 14 w 32"/>
                <a:gd name="T3" fmla="*/ 1 h 33"/>
                <a:gd name="T4" fmla="*/ 31 w 32"/>
                <a:gd name="T5" fmla="*/ 14 h 33"/>
                <a:gd name="T6" fmla="*/ 19 w 32"/>
                <a:gd name="T7" fmla="*/ 32 h 33"/>
                <a:gd name="T8" fmla="*/ 2 w 32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29" y="6"/>
                    <a:pt x="31" y="14"/>
                  </a:cubicBezTo>
                  <a:cubicBezTo>
                    <a:pt x="32" y="22"/>
                    <a:pt x="27" y="30"/>
                    <a:pt x="19" y="32"/>
                  </a:cubicBezTo>
                  <a:cubicBezTo>
                    <a:pt x="11" y="33"/>
                    <a:pt x="3" y="27"/>
                    <a:pt x="2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2"/>
            <p:cNvSpPr/>
            <p:nvPr/>
          </p:nvSpPr>
          <p:spPr bwMode="auto">
            <a:xfrm>
              <a:off x="9436101" y="2913063"/>
              <a:ext cx="369888" cy="433388"/>
            </a:xfrm>
            <a:custGeom>
              <a:avLst/>
              <a:gdLst>
                <a:gd name="T0" fmla="*/ 16 w 87"/>
                <a:gd name="T1" fmla="*/ 54 h 102"/>
                <a:gd name="T2" fmla="*/ 33 w 87"/>
                <a:gd name="T3" fmla="*/ 0 h 102"/>
                <a:gd name="T4" fmla="*/ 7 w 87"/>
                <a:gd name="T5" fmla="*/ 60 h 102"/>
                <a:gd name="T6" fmla="*/ 69 w 87"/>
                <a:gd name="T7" fmla="*/ 95 h 102"/>
                <a:gd name="T8" fmla="*/ 87 w 87"/>
                <a:gd name="T9" fmla="*/ 86 h 102"/>
                <a:gd name="T10" fmla="*/ 79 w 87"/>
                <a:gd name="T11" fmla="*/ 89 h 102"/>
                <a:gd name="T12" fmla="*/ 16 w 87"/>
                <a:gd name="T13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2">
                  <a:moveTo>
                    <a:pt x="16" y="54"/>
                  </a:moveTo>
                  <a:cubicBezTo>
                    <a:pt x="10" y="34"/>
                    <a:pt x="18" y="13"/>
                    <a:pt x="33" y="0"/>
                  </a:cubicBezTo>
                  <a:cubicBezTo>
                    <a:pt x="11" y="11"/>
                    <a:pt x="0" y="36"/>
                    <a:pt x="7" y="60"/>
                  </a:cubicBezTo>
                  <a:cubicBezTo>
                    <a:pt x="14" y="87"/>
                    <a:pt x="42" y="102"/>
                    <a:pt x="69" y="95"/>
                  </a:cubicBezTo>
                  <a:cubicBezTo>
                    <a:pt x="76" y="93"/>
                    <a:pt x="82" y="90"/>
                    <a:pt x="87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52" y="97"/>
                    <a:pt x="24" y="81"/>
                    <a:pt x="16" y="54"/>
                  </a:cubicBezTo>
                  <a:close/>
                </a:path>
              </a:pathLst>
            </a:custGeom>
            <a:solidFill>
              <a:srgbClr val="B1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43"/>
            <p:cNvSpPr/>
            <p:nvPr/>
          </p:nvSpPr>
          <p:spPr bwMode="auto">
            <a:xfrm>
              <a:off x="9250364" y="3125788"/>
              <a:ext cx="708025" cy="377825"/>
            </a:xfrm>
            <a:custGeom>
              <a:avLst/>
              <a:gdLst>
                <a:gd name="T0" fmla="*/ 20 w 167"/>
                <a:gd name="T1" fmla="*/ 26 h 89"/>
                <a:gd name="T2" fmla="*/ 151 w 167"/>
                <a:gd name="T3" fmla="*/ 86 h 89"/>
                <a:gd name="T4" fmla="*/ 160 w 167"/>
                <a:gd name="T5" fmla="*/ 67 h 89"/>
                <a:gd name="T6" fmla="*/ 20 w 167"/>
                <a:gd name="T7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9">
                  <a:moveTo>
                    <a:pt x="20" y="26"/>
                  </a:moveTo>
                  <a:cubicBezTo>
                    <a:pt x="41" y="52"/>
                    <a:pt x="81" y="40"/>
                    <a:pt x="151" y="86"/>
                  </a:cubicBezTo>
                  <a:cubicBezTo>
                    <a:pt x="159" y="89"/>
                    <a:pt x="167" y="81"/>
                    <a:pt x="160" y="67"/>
                  </a:cubicBezTo>
                  <a:cubicBezTo>
                    <a:pt x="129" y="9"/>
                    <a:pt x="0" y="0"/>
                    <a:pt x="20" y="26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44"/>
            <p:cNvSpPr/>
            <p:nvPr/>
          </p:nvSpPr>
          <p:spPr bwMode="auto">
            <a:xfrm>
              <a:off x="9313864" y="3179763"/>
              <a:ext cx="627063" cy="323850"/>
            </a:xfrm>
            <a:custGeom>
              <a:avLst/>
              <a:gdLst>
                <a:gd name="T0" fmla="*/ 5 w 148"/>
                <a:gd name="T1" fmla="*/ 13 h 76"/>
                <a:gd name="T2" fmla="*/ 136 w 148"/>
                <a:gd name="T3" fmla="*/ 73 h 76"/>
                <a:gd name="T4" fmla="*/ 148 w 148"/>
                <a:gd name="T5" fmla="*/ 65 h 76"/>
                <a:gd name="T6" fmla="*/ 120 w 148"/>
                <a:gd name="T7" fmla="*/ 56 h 76"/>
                <a:gd name="T8" fmla="*/ 65 w 148"/>
                <a:gd name="T9" fmla="*/ 26 h 76"/>
                <a:gd name="T10" fmla="*/ 14 w 148"/>
                <a:gd name="T11" fmla="*/ 13 h 76"/>
                <a:gd name="T12" fmla="*/ 15 w 148"/>
                <a:gd name="T13" fmla="*/ 0 h 76"/>
                <a:gd name="T14" fmla="*/ 5 w 148"/>
                <a:gd name="T1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6">
                  <a:moveTo>
                    <a:pt x="5" y="13"/>
                  </a:moveTo>
                  <a:cubicBezTo>
                    <a:pt x="26" y="39"/>
                    <a:pt x="66" y="27"/>
                    <a:pt x="136" y="73"/>
                  </a:cubicBezTo>
                  <a:cubicBezTo>
                    <a:pt x="142" y="76"/>
                    <a:pt x="147" y="72"/>
                    <a:pt x="148" y="65"/>
                  </a:cubicBezTo>
                  <a:cubicBezTo>
                    <a:pt x="142" y="66"/>
                    <a:pt x="133" y="65"/>
                    <a:pt x="120" y="56"/>
                  </a:cubicBezTo>
                  <a:cubicBezTo>
                    <a:pt x="99" y="42"/>
                    <a:pt x="91" y="34"/>
                    <a:pt x="65" y="26"/>
                  </a:cubicBezTo>
                  <a:cubicBezTo>
                    <a:pt x="39" y="17"/>
                    <a:pt x="21" y="19"/>
                    <a:pt x="14" y="13"/>
                  </a:cubicBezTo>
                  <a:cubicBezTo>
                    <a:pt x="11" y="10"/>
                    <a:pt x="12" y="5"/>
                    <a:pt x="15" y="0"/>
                  </a:cubicBezTo>
                  <a:cubicBezTo>
                    <a:pt x="5" y="2"/>
                    <a:pt x="0" y="6"/>
                    <a:pt x="5" y="13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5"/>
            <p:cNvSpPr/>
            <p:nvPr/>
          </p:nvSpPr>
          <p:spPr bwMode="auto">
            <a:xfrm>
              <a:off x="9309101" y="3524250"/>
              <a:ext cx="674688" cy="319088"/>
            </a:xfrm>
            <a:custGeom>
              <a:avLst/>
              <a:gdLst>
                <a:gd name="T0" fmla="*/ 20 w 159"/>
                <a:gd name="T1" fmla="*/ 5 h 75"/>
                <a:gd name="T2" fmla="*/ 0 w 159"/>
                <a:gd name="T3" fmla="*/ 0 h 75"/>
                <a:gd name="T4" fmla="*/ 10 w 159"/>
                <a:gd name="T5" fmla="*/ 11 h 75"/>
                <a:gd name="T6" fmla="*/ 22 w 159"/>
                <a:gd name="T7" fmla="*/ 21 h 75"/>
                <a:gd name="T8" fmla="*/ 76 w 159"/>
                <a:gd name="T9" fmla="*/ 52 h 75"/>
                <a:gd name="T10" fmla="*/ 129 w 159"/>
                <a:gd name="T11" fmla="*/ 69 h 75"/>
                <a:gd name="T12" fmla="*/ 152 w 159"/>
                <a:gd name="T13" fmla="*/ 73 h 75"/>
                <a:gd name="T14" fmla="*/ 156 w 159"/>
                <a:gd name="T15" fmla="*/ 54 h 75"/>
                <a:gd name="T16" fmla="*/ 153 w 159"/>
                <a:gd name="T17" fmla="*/ 48 h 75"/>
                <a:gd name="T18" fmla="*/ 149 w 159"/>
                <a:gd name="T19" fmla="*/ 65 h 75"/>
                <a:gd name="T20" fmla="*/ 146 w 159"/>
                <a:gd name="T21" fmla="*/ 67 h 75"/>
                <a:gd name="T22" fmla="*/ 129 w 159"/>
                <a:gd name="T23" fmla="*/ 56 h 75"/>
                <a:gd name="T24" fmla="*/ 127 w 159"/>
                <a:gd name="T25" fmla="*/ 54 h 75"/>
                <a:gd name="T26" fmla="*/ 114 w 159"/>
                <a:gd name="T27" fmla="*/ 51 h 75"/>
                <a:gd name="T28" fmla="*/ 107 w 159"/>
                <a:gd name="T29" fmla="*/ 53 h 75"/>
                <a:gd name="T30" fmla="*/ 87 w 159"/>
                <a:gd name="T31" fmla="*/ 52 h 75"/>
                <a:gd name="T32" fmla="*/ 49 w 159"/>
                <a:gd name="T33" fmla="*/ 32 h 75"/>
                <a:gd name="T34" fmla="*/ 29 w 159"/>
                <a:gd name="T35" fmla="*/ 16 h 75"/>
                <a:gd name="T36" fmla="*/ 20 w 159"/>
                <a:gd name="T37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75">
                  <a:moveTo>
                    <a:pt x="20" y="5"/>
                  </a:moveTo>
                  <a:cubicBezTo>
                    <a:pt x="14" y="4"/>
                    <a:pt x="7" y="2"/>
                    <a:pt x="0" y="0"/>
                  </a:cubicBezTo>
                  <a:cubicBezTo>
                    <a:pt x="2" y="4"/>
                    <a:pt x="5" y="7"/>
                    <a:pt x="10" y="11"/>
                  </a:cubicBezTo>
                  <a:cubicBezTo>
                    <a:pt x="13" y="15"/>
                    <a:pt x="17" y="18"/>
                    <a:pt x="22" y="21"/>
                  </a:cubicBezTo>
                  <a:cubicBezTo>
                    <a:pt x="40" y="35"/>
                    <a:pt x="65" y="48"/>
                    <a:pt x="76" y="52"/>
                  </a:cubicBezTo>
                  <a:cubicBezTo>
                    <a:pt x="99" y="60"/>
                    <a:pt x="97" y="53"/>
                    <a:pt x="129" y="69"/>
                  </a:cubicBezTo>
                  <a:cubicBezTo>
                    <a:pt x="139" y="74"/>
                    <a:pt x="147" y="75"/>
                    <a:pt x="152" y="73"/>
                  </a:cubicBezTo>
                  <a:cubicBezTo>
                    <a:pt x="157" y="71"/>
                    <a:pt x="159" y="64"/>
                    <a:pt x="156" y="54"/>
                  </a:cubicBezTo>
                  <a:cubicBezTo>
                    <a:pt x="155" y="52"/>
                    <a:pt x="154" y="50"/>
                    <a:pt x="153" y="48"/>
                  </a:cubicBezTo>
                  <a:cubicBezTo>
                    <a:pt x="151" y="48"/>
                    <a:pt x="151" y="59"/>
                    <a:pt x="149" y="65"/>
                  </a:cubicBezTo>
                  <a:cubicBezTo>
                    <a:pt x="148" y="66"/>
                    <a:pt x="147" y="67"/>
                    <a:pt x="146" y="67"/>
                  </a:cubicBezTo>
                  <a:cubicBezTo>
                    <a:pt x="140" y="68"/>
                    <a:pt x="134" y="62"/>
                    <a:pt x="129" y="56"/>
                  </a:cubicBezTo>
                  <a:cubicBezTo>
                    <a:pt x="128" y="55"/>
                    <a:pt x="127" y="54"/>
                    <a:pt x="127" y="54"/>
                  </a:cubicBezTo>
                  <a:cubicBezTo>
                    <a:pt x="123" y="51"/>
                    <a:pt x="118" y="51"/>
                    <a:pt x="114" y="51"/>
                  </a:cubicBezTo>
                  <a:cubicBezTo>
                    <a:pt x="112" y="52"/>
                    <a:pt x="109" y="52"/>
                    <a:pt x="107" y="53"/>
                  </a:cubicBezTo>
                  <a:cubicBezTo>
                    <a:pt x="102" y="55"/>
                    <a:pt x="100" y="55"/>
                    <a:pt x="87" y="52"/>
                  </a:cubicBezTo>
                  <a:cubicBezTo>
                    <a:pt x="77" y="49"/>
                    <a:pt x="64" y="43"/>
                    <a:pt x="49" y="32"/>
                  </a:cubicBezTo>
                  <a:cubicBezTo>
                    <a:pt x="43" y="28"/>
                    <a:pt x="36" y="22"/>
                    <a:pt x="29" y="16"/>
                  </a:cubicBezTo>
                  <a:cubicBezTo>
                    <a:pt x="26" y="12"/>
                    <a:pt x="23" y="9"/>
                    <a:pt x="20" y="5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869710" y="5715001"/>
            <a:ext cx="1065213" cy="1017588"/>
            <a:chOff x="5770564" y="3036888"/>
            <a:chExt cx="1065213" cy="1017588"/>
          </a:xfrm>
        </p:grpSpPr>
        <p:sp>
          <p:nvSpPr>
            <p:cNvPr id="102" name="Oval 146"/>
            <p:cNvSpPr>
              <a:spLocks noChangeArrowheads="1"/>
            </p:cNvSpPr>
            <p:nvPr/>
          </p:nvSpPr>
          <p:spPr bwMode="auto">
            <a:xfrm>
              <a:off x="5770564" y="3036888"/>
              <a:ext cx="1065213" cy="1017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7"/>
            <p:cNvSpPr/>
            <p:nvPr/>
          </p:nvSpPr>
          <p:spPr bwMode="auto">
            <a:xfrm>
              <a:off x="5770564" y="3036888"/>
              <a:ext cx="1004888" cy="925513"/>
            </a:xfrm>
            <a:custGeom>
              <a:avLst/>
              <a:gdLst>
                <a:gd name="T0" fmla="*/ 125 w 237"/>
                <a:gd name="T1" fmla="*/ 0 h 218"/>
                <a:gd name="T2" fmla="*/ 224 w 237"/>
                <a:gd name="T3" fmla="*/ 46 h 218"/>
                <a:gd name="T4" fmla="*/ 237 w 237"/>
                <a:gd name="T5" fmla="*/ 98 h 218"/>
                <a:gd name="T6" fmla="*/ 111 w 237"/>
                <a:gd name="T7" fmla="*/ 218 h 218"/>
                <a:gd name="T8" fmla="*/ 12 w 237"/>
                <a:gd name="T9" fmla="*/ 172 h 218"/>
                <a:gd name="T10" fmla="*/ 0 w 237"/>
                <a:gd name="T11" fmla="*/ 120 h 218"/>
                <a:gd name="T12" fmla="*/ 125 w 23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8">
                  <a:moveTo>
                    <a:pt x="125" y="0"/>
                  </a:moveTo>
                  <a:cubicBezTo>
                    <a:pt x="166" y="0"/>
                    <a:pt x="201" y="18"/>
                    <a:pt x="224" y="46"/>
                  </a:cubicBezTo>
                  <a:cubicBezTo>
                    <a:pt x="232" y="62"/>
                    <a:pt x="237" y="80"/>
                    <a:pt x="237" y="98"/>
                  </a:cubicBezTo>
                  <a:cubicBezTo>
                    <a:pt x="237" y="165"/>
                    <a:pt x="180" y="218"/>
                    <a:pt x="111" y="218"/>
                  </a:cubicBezTo>
                  <a:cubicBezTo>
                    <a:pt x="71" y="218"/>
                    <a:pt x="35" y="200"/>
                    <a:pt x="12" y="172"/>
                  </a:cubicBezTo>
                  <a:cubicBezTo>
                    <a:pt x="4" y="156"/>
                    <a:pt x="0" y="139"/>
                    <a:pt x="0" y="120"/>
                  </a:cubicBezTo>
                  <a:cubicBezTo>
                    <a:pt x="0" y="54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8"/>
            <p:cNvSpPr/>
            <p:nvPr/>
          </p:nvSpPr>
          <p:spPr bwMode="auto">
            <a:xfrm>
              <a:off x="6275389" y="3179763"/>
              <a:ext cx="398463" cy="587375"/>
            </a:xfrm>
            <a:custGeom>
              <a:avLst/>
              <a:gdLst>
                <a:gd name="T0" fmla="*/ 16 w 94"/>
                <a:gd name="T1" fmla="*/ 3 h 138"/>
                <a:gd name="T2" fmla="*/ 43 w 94"/>
                <a:gd name="T3" fmla="*/ 3 h 138"/>
                <a:gd name="T4" fmla="*/ 92 w 94"/>
                <a:gd name="T5" fmla="*/ 23 h 138"/>
                <a:gd name="T6" fmla="*/ 81 w 94"/>
                <a:gd name="T7" fmla="*/ 52 h 138"/>
                <a:gd name="T8" fmla="*/ 76 w 94"/>
                <a:gd name="T9" fmla="*/ 75 h 138"/>
                <a:gd name="T10" fmla="*/ 61 w 94"/>
                <a:gd name="T11" fmla="*/ 108 h 138"/>
                <a:gd name="T12" fmla="*/ 51 w 94"/>
                <a:gd name="T13" fmla="*/ 90 h 138"/>
                <a:gd name="T14" fmla="*/ 34 w 94"/>
                <a:gd name="T15" fmla="*/ 61 h 138"/>
                <a:gd name="T16" fmla="*/ 24 w 94"/>
                <a:gd name="T17" fmla="*/ 36 h 138"/>
                <a:gd name="T18" fmla="*/ 16 w 94"/>
                <a:gd name="T1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8">
                  <a:moveTo>
                    <a:pt x="16" y="3"/>
                  </a:moveTo>
                  <a:cubicBezTo>
                    <a:pt x="21" y="3"/>
                    <a:pt x="20" y="7"/>
                    <a:pt x="43" y="3"/>
                  </a:cubicBezTo>
                  <a:cubicBezTo>
                    <a:pt x="61" y="0"/>
                    <a:pt x="86" y="1"/>
                    <a:pt x="92" y="23"/>
                  </a:cubicBezTo>
                  <a:cubicBezTo>
                    <a:pt x="94" y="34"/>
                    <a:pt x="83" y="32"/>
                    <a:pt x="81" y="52"/>
                  </a:cubicBezTo>
                  <a:cubicBezTo>
                    <a:pt x="80" y="67"/>
                    <a:pt x="74" y="49"/>
                    <a:pt x="76" y="75"/>
                  </a:cubicBezTo>
                  <a:cubicBezTo>
                    <a:pt x="78" y="87"/>
                    <a:pt x="63" y="70"/>
                    <a:pt x="61" y="108"/>
                  </a:cubicBezTo>
                  <a:cubicBezTo>
                    <a:pt x="59" y="138"/>
                    <a:pt x="35" y="106"/>
                    <a:pt x="51" y="90"/>
                  </a:cubicBezTo>
                  <a:cubicBezTo>
                    <a:pt x="76" y="66"/>
                    <a:pt x="40" y="69"/>
                    <a:pt x="34" y="61"/>
                  </a:cubicBezTo>
                  <a:cubicBezTo>
                    <a:pt x="29" y="52"/>
                    <a:pt x="44" y="42"/>
                    <a:pt x="24" y="36"/>
                  </a:cubicBezTo>
                  <a:cubicBezTo>
                    <a:pt x="10" y="32"/>
                    <a:pt x="0" y="12"/>
                    <a:pt x="16" y="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49"/>
            <p:cNvSpPr>
              <a:spLocks noChangeArrowheads="1"/>
            </p:cNvSpPr>
            <p:nvPr/>
          </p:nvSpPr>
          <p:spPr bwMode="auto">
            <a:xfrm>
              <a:off x="6410326" y="3219450"/>
              <a:ext cx="195263" cy="1952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50"/>
            <p:cNvSpPr>
              <a:spLocks noChangeArrowheads="1"/>
            </p:cNvSpPr>
            <p:nvPr/>
          </p:nvSpPr>
          <p:spPr bwMode="auto">
            <a:xfrm>
              <a:off x="6465889" y="3244850"/>
              <a:ext cx="84138" cy="666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51"/>
            <p:cNvSpPr>
              <a:spLocks noChangeArrowheads="1"/>
            </p:cNvSpPr>
            <p:nvPr/>
          </p:nvSpPr>
          <p:spPr bwMode="auto">
            <a:xfrm>
              <a:off x="6083301" y="3770313"/>
              <a:ext cx="131763" cy="1317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52"/>
            <p:cNvSpPr>
              <a:spLocks noChangeArrowheads="1"/>
            </p:cNvSpPr>
            <p:nvPr/>
          </p:nvSpPr>
          <p:spPr bwMode="auto">
            <a:xfrm>
              <a:off x="6121401" y="3787775"/>
              <a:ext cx="55563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53"/>
            <p:cNvSpPr>
              <a:spLocks noChangeArrowheads="1"/>
            </p:cNvSpPr>
            <p:nvPr/>
          </p:nvSpPr>
          <p:spPr bwMode="auto">
            <a:xfrm>
              <a:off x="5816601" y="3519488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5859464" y="3541713"/>
              <a:ext cx="66675" cy="555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55"/>
            <p:cNvSpPr>
              <a:spLocks noChangeArrowheads="1"/>
            </p:cNvSpPr>
            <p:nvPr/>
          </p:nvSpPr>
          <p:spPr bwMode="auto">
            <a:xfrm>
              <a:off x="5973764" y="3065463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156"/>
            <p:cNvSpPr>
              <a:spLocks noChangeArrowheads="1"/>
            </p:cNvSpPr>
            <p:nvPr/>
          </p:nvSpPr>
          <p:spPr bwMode="auto">
            <a:xfrm>
              <a:off x="6019801" y="3087688"/>
              <a:ext cx="68263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157"/>
            <p:cNvSpPr>
              <a:spLocks noChangeArrowheads="1"/>
            </p:cNvSpPr>
            <p:nvPr/>
          </p:nvSpPr>
          <p:spPr bwMode="auto">
            <a:xfrm>
              <a:off x="6169026" y="3405188"/>
              <a:ext cx="157163" cy="1619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158"/>
            <p:cNvSpPr>
              <a:spLocks noChangeArrowheads="1"/>
            </p:cNvSpPr>
            <p:nvPr/>
          </p:nvSpPr>
          <p:spPr bwMode="auto">
            <a:xfrm>
              <a:off x="6211889" y="3427413"/>
              <a:ext cx="66675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59"/>
            <p:cNvSpPr>
              <a:spLocks noChangeArrowheads="1"/>
            </p:cNvSpPr>
            <p:nvPr/>
          </p:nvSpPr>
          <p:spPr bwMode="auto">
            <a:xfrm>
              <a:off x="6584951" y="3584575"/>
              <a:ext cx="134938" cy="1397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160"/>
            <p:cNvSpPr>
              <a:spLocks noChangeArrowheads="1"/>
            </p:cNvSpPr>
            <p:nvPr/>
          </p:nvSpPr>
          <p:spPr bwMode="auto">
            <a:xfrm>
              <a:off x="6623051" y="3600450"/>
              <a:ext cx="58738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61"/>
            <p:cNvSpPr>
              <a:spLocks noChangeArrowheads="1"/>
            </p:cNvSpPr>
            <p:nvPr/>
          </p:nvSpPr>
          <p:spPr bwMode="auto">
            <a:xfrm>
              <a:off x="6346826" y="3040063"/>
              <a:ext cx="127000" cy="1270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162"/>
            <p:cNvSpPr>
              <a:spLocks noChangeArrowheads="1"/>
            </p:cNvSpPr>
            <p:nvPr/>
          </p:nvSpPr>
          <p:spPr bwMode="auto">
            <a:xfrm>
              <a:off x="6381751" y="3057525"/>
              <a:ext cx="58738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3"/>
            <p:cNvSpPr/>
            <p:nvPr/>
          </p:nvSpPr>
          <p:spPr bwMode="auto">
            <a:xfrm>
              <a:off x="5875339" y="3227388"/>
              <a:ext cx="450850" cy="585788"/>
            </a:xfrm>
            <a:custGeom>
              <a:avLst/>
              <a:gdLst>
                <a:gd name="T0" fmla="*/ 41 w 106"/>
                <a:gd name="T1" fmla="*/ 18 h 138"/>
                <a:gd name="T2" fmla="*/ 54 w 106"/>
                <a:gd name="T3" fmla="*/ 60 h 138"/>
                <a:gd name="T4" fmla="*/ 65 w 106"/>
                <a:gd name="T5" fmla="*/ 86 h 138"/>
                <a:gd name="T6" fmla="*/ 53 w 106"/>
                <a:gd name="T7" fmla="*/ 102 h 138"/>
                <a:gd name="T8" fmla="*/ 11 w 106"/>
                <a:gd name="T9" fmla="*/ 51 h 138"/>
                <a:gd name="T10" fmla="*/ 23 w 106"/>
                <a:gd name="T11" fmla="*/ 14 h 138"/>
                <a:gd name="T12" fmla="*/ 50 w 106"/>
                <a:gd name="T13" fmla="*/ 4 h 138"/>
                <a:gd name="T14" fmla="*/ 41 w 106"/>
                <a:gd name="T15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8">
                  <a:moveTo>
                    <a:pt x="41" y="18"/>
                  </a:moveTo>
                  <a:cubicBezTo>
                    <a:pt x="31" y="40"/>
                    <a:pt x="38" y="35"/>
                    <a:pt x="54" y="60"/>
                  </a:cubicBezTo>
                  <a:cubicBezTo>
                    <a:pt x="62" y="73"/>
                    <a:pt x="46" y="72"/>
                    <a:pt x="65" y="86"/>
                  </a:cubicBezTo>
                  <a:cubicBezTo>
                    <a:pt x="76" y="94"/>
                    <a:pt x="106" y="138"/>
                    <a:pt x="53" y="102"/>
                  </a:cubicBezTo>
                  <a:cubicBezTo>
                    <a:pt x="9" y="72"/>
                    <a:pt x="58" y="65"/>
                    <a:pt x="11" y="51"/>
                  </a:cubicBezTo>
                  <a:cubicBezTo>
                    <a:pt x="0" y="47"/>
                    <a:pt x="2" y="23"/>
                    <a:pt x="23" y="14"/>
                  </a:cubicBezTo>
                  <a:cubicBezTo>
                    <a:pt x="32" y="10"/>
                    <a:pt x="21" y="0"/>
                    <a:pt x="50" y="4"/>
                  </a:cubicBezTo>
                  <a:cubicBezTo>
                    <a:pt x="62" y="5"/>
                    <a:pt x="41" y="17"/>
                    <a:pt x="41" y="1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64"/>
            <p:cNvSpPr/>
            <p:nvPr/>
          </p:nvSpPr>
          <p:spPr bwMode="auto">
            <a:xfrm>
              <a:off x="6143626" y="3057525"/>
              <a:ext cx="190500" cy="292100"/>
            </a:xfrm>
            <a:custGeom>
              <a:avLst/>
              <a:gdLst>
                <a:gd name="T0" fmla="*/ 35 w 45"/>
                <a:gd name="T1" fmla="*/ 10 h 69"/>
                <a:gd name="T2" fmla="*/ 9 w 45"/>
                <a:gd name="T3" fmla="*/ 36 h 69"/>
                <a:gd name="T4" fmla="*/ 24 w 45"/>
                <a:gd name="T5" fmla="*/ 41 h 69"/>
                <a:gd name="T6" fmla="*/ 38 w 45"/>
                <a:gd name="T7" fmla="*/ 25 h 69"/>
                <a:gd name="T8" fmla="*/ 35 w 45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9">
                  <a:moveTo>
                    <a:pt x="35" y="10"/>
                  </a:moveTo>
                  <a:cubicBezTo>
                    <a:pt x="17" y="0"/>
                    <a:pt x="18" y="24"/>
                    <a:pt x="9" y="36"/>
                  </a:cubicBezTo>
                  <a:cubicBezTo>
                    <a:pt x="0" y="48"/>
                    <a:pt x="10" y="69"/>
                    <a:pt x="24" y="41"/>
                  </a:cubicBezTo>
                  <a:cubicBezTo>
                    <a:pt x="32" y="24"/>
                    <a:pt x="13" y="36"/>
                    <a:pt x="38" y="25"/>
                  </a:cubicBezTo>
                  <a:cubicBezTo>
                    <a:pt x="45" y="22"/>
                    <a:pt x="38" y="12"/>
                    <a:pt x="35" y="10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65"/>
            <p:cNvSpPr/>
            <p:nvPr/>
          </p:nvSpPr>
          <p:spPr bwMode="auto">
            <a:xfrm>
              <a:off x="6240464" y="3651250"/>
              <a:ext cx="374650" cy="293688"/>
            </a:xfrm>
            <a:custGeom>
              <a:avLst/>
              <a:gdLst>
                <a:gd name="T0" fmla="*/ 33 w 88"/>
                <a:gd name="T1" fmla="*/ 8 h 69"/>
                <a:gd name="T2" fmla="*/ 19 w 88"/>
                <a:gd name="T3" fmla="*/ 40 h 69"/>
                <a:gd name="T4" fmla="*/ 41 w 88"/>
                <a:gd name="T5" fmla="*/ 45 h 69"/>
                <a:gd name="T6" fmla="*/ 59 w 88"/>
                <a:gd name="T7" fmla="*/ 23 h 69"/>
                <a:gd name="T8" fmla="*/ 39 w 88"/>
                <a:gd name="T9" fmla="*/ 6 h 69"/>
                <a:gd name="T10" fmla="*/ 33 w 88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33" y="8"/>
                  </a:moveTo>
                  <a:cubicBezTo>
                    <a:pt x="12" y="21"/>
                    <a:pt x="34" y="33"/>
                    <a:pt x="19" y="40"/>
                  </a:cubicBezTo>
                  <a:cubicBezTo>
                    <a:pt x="0" y="49"/>
                    <a:pt x="15" y="69"/>
                    <a:pt x="41" y="45"/>
                  </a:cubicBezTo>
                  <a:cubicBezTo>
                    <a:pt x="48" y="38"/>
                    <a:pt x="88" y="33"/>
                    <a:pt x="59" y="23"/>
                  </a:cubicBezTo>
                  <a:cubicBezTo>
                    <a:pt x="44" y="18"/>
                    <a:pt x="39" y="31"/>
                    <a:pt x="39" y="6"/>
                  </a:cubicBezTo>
                  <a:cubicBezTo>
                    <a:pt x="39" y="0"/>
                    <a:pt x="34" y="8"/>
                    <a:pt x="33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66"/>
            <p:cNvSpPr/>
            <p:nvPr/>
          </p:nvSpPr>
          <p:spPr bwMode="auto">
            <a:xfrm>
              <a:off x="5816601" y="3686175"/>
              <a:ext cx="288925" cy="147638"/>
            </a:xfrm>
            <a:custGeom>
              <a:avLst/>
              <a:gdLst>
                <a:gd name="T0" fmla="*/ 45 w 68"/>
                <a:gd name="T1" fmla="*/ 8 h 35"/>
                <a:gd name="T2" fmla="*/ 23 w 68"/>
                <a:gd name="T3" fmla="*/ 27 h 35"/>
                <a:gd name="T4" fmla="*/ 55 w 68"/>
                <a:gd name="T5" fmla="*/ 20 h 35"/>
                <a:gd name="T6" fmla="*/ 47 w 68"/>
                <a:gd name="T7" fmla="*/ 8 h 35"/>
                <a:gd name="T8" fmla="*/ 45 w 6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45" y="8"/>
                  </a:moveTo>
                  <a:cubicBezTo>
                    <a:pt x="35" y="6"/>
                    <a:pt x="0" y="12"/>
                    <a:pt x="23" y="27"/>
                  </a:cubicBezTo>
                  <a:cubicBezTo>
                    <a:pt x="35" y="35"/>
                    <a:pt x="38" y="14"/>
                    <a:pt x="55" y="20"/>
                  </a:cubicBezTo>
                  <a:cubicBezTo>
                    <a:pt x="68" y="25"/>
                    <a:pt x="66" y="0"/>
                    <a:pt x="47" y="8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0247934" y="3876580"/>
            <a:ext cx="908050" cy="1163637"/>
            <a:chOff x="7277101" y="433388"/>
            <a:chExt cx="908050" cy="1163637"/>
          </a:xfrm>
        </p:grpSpPr>
        <p:sp>
          <p:nvSpPr>
            <p:cNvPr id="124" name="Freeform 167"/>
            <p:cNvSpPr/>
            <p:nvPr/>
          </p:nvSpPr>
          <p:spPr bwMode="auto">
            <a:xfrm>
              <a:off x="7277101" y="1181100"/>
              <a:ext cx="325438" cy="415925"/>
            </a:xfrm>
            <a:custGeom>
              <a:avLst/>
              <a:gdLst>
                <a:gd name="T0" fmla="*/ 68 w 77"/>
                <a:gd name="T1" fmla="*/ 4 h 98"/>
                <a:gd name="T2" fmla="*/ 68 w 77"/>
                <a:gd name="T3" fmla="*/ 4 h 98"/>
                <a:gd name="T4" fmla="*/ 73 w 77"/>
                <a:gd name="T5" fmla="*/ 25 h 98"/>
                <a:gd name="T6" fmla="*/ 31 w 77"/>
                <a:gd name="T7" fmla="*/ 89 h 98"/>
                <a:gd name="T8" fmla="*/ 9 w 77"/>
                <a:gd name="T9" fmla="*/ 93 h 98"/>
                <a:gd name="T10" fmla="*/ 9 w 77"/>
                <a:gd name="T11" fmla="*/ 93 h 98"/>
                <a:gd name="T12" fmla="*/ 5 w 77"/>
                <a:gd name="T13" fmla="*/ 72 h 98"/>
                <a:gd name="T14" fmla="*/ 47 w 77"/>
                <a:gd name="T15" fmla="*/ 9 h 98"/>
                <a:gd name="T16" fmla="*/ 68 w 77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8"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75" y="9"/>
                    <a:pt x="77" y="18"/>
                    <a:pt x="73" y="25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6"/>
                    <a:pt x="16" y="98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2" y="89"/>
                    <a:pt x="0" y="79"/>
                    <a:pt x="5" y="7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2" y="2"/>
                    <a:pt x="61" y="0"/>
                    <a:pt x="68" y="4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8"/>
            <p:cNvSpPr/>
            <p:nvPr/>
          </p:nvSpPr>
          <p:spPr bwMode="auto">
            <a:xfrm>
              <a:off x="7318376" y="433388"/>
              <a:ext cx="866775" cy="1014413"/>
            </a:xfrm>
            <a:custGeom>
              <a:avLst/>
              <a:gdLst>
                <a:gd name="T0" fmla="*/ 2 w 204"/>
                <a:gd name="T1" fmla="*/ 151 h 239"/>
                <a:gd name="T2" fmla="*/ 115 w 204"/>
                <a:gd name="T3" fmla="*/ 221 h 239"/>
                <a:gd name="T4" fmla="*/ 203 w 204"/>
                <a:gd name="T5" fmla="*/ 56 h 239"/>
                <a:gd name="T6" fmla="*/ 120 w 204"/>
                <a:gd name="T7" fmla="*/ 4 h 239"/>
                <a:gd name="T8" fmla="*/ 2 w 204"/>
                <a:gd name="T9" fmla="*/ 15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39">
                  <a:moveTo>
                    <a:pt x="2" y="151"/>
                  </a:moveTo>
                  <a:cubicBezTo>
                    <a:pt x="0" y="173"/>
                    <a:pt x="97" y="239"/>
                    <a:pt x="115" y="221"/>
                  </a:cubicBezTo>
                  <a:cubicBezTo>
                    <a:pt x="129" y="206"/>
                    <a:pt x="204" y="81"/>
                    <a:pt x="203" y="56"/>
                  </a:cubicBezTo>
                  <a:cubicBezTo>
                    <a:pt x="201" y="31"/>
                    <a:pt x="130" y="0"/>
                    <a:pt x="120" y="4"/>
                  </a:cubicBezTo>
                  <a:cubicBezTo>
                    <a:pt x="88" y="18"/>
                    <a:pt x="4" y="135"/>
                    <a:pt x="2" y="151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69"/>
            <p:cNvSpPr/>
            <p:nvPr/>
          </p:nvSpPr>
          <p:spPr bwMode="auto">
            <a:xfrm>
              <a:off x="7318376" y="993775"/>
              <a:ext cx="547688" cy="454025"/>
            </a:xfrm>
            <a:custGeom>
              <a:avLst/>
              <a:gdLst>
                <a:gd name="T0" fmla="*/ 2 w 129"/>
                <a:gd name="T1" fmla="*/ 19 h 107"/>
                <a:gd name="T2" fmla="*/ 115 w 129"/>
                <a:gd name="T3" fmla="*/ 89 h 107"/>
                <a:gd name="T4" fmla="*/ 129 w 129"/>
                <a:gd name="T5" fmla="*/ 70 h 107"/>
                <a:gd name="T6" fmla="*/ 92 w 129"/>
                <a:gd name="T7" fmla="*/ 86 h 107"/>
                <a:gd name="T8" fmla="*/ 50 w 129"/>
                <a:gd name="T9" fmla="*/ 65 h 107"/>
                <a:gd name="T10" fmla="*/ 7 w 129"/>
                <a:gd name="T11" fmla="*/ 24 h 107"/>
                <a:gd name="T12" fmla="*/ 11 w 129"/>
                <a:gd name="T13" fmla="*/ 0 h 107"/>
                <a:gd name="T14" fmla="*/ 2 w 129"/>
                <a:gd name="T15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2" y="19"/>
                  </a:moveTo>
                  <a:cubicBezTo>
                    <a:pt x="0" y="41"/>
                    <a:pt x="97" y="107"/>
                    <a:pt x="115" y="89"/>
                  </a:cubicBezTo>
                  <a:cubicBezTo>
                    <a:pt x="118" y="86"/>
                    <a:pt x="123" y="79"/>
                    <a:pt x="129" y="70"/>
                  </a:cubicBezTo>
                  <a:cubicBezTo>
                    <a:pt x="118" y="83"/>
                    <a:pt x="110" y="95"/>
                    <a:pt x="92" y="86"/>
                  </a:cubicBezTo>
                  <a:cubicBezTo>
                    <a:pt x="85" y="82"/>
                    <a:pt x="66" y="75"/>
                    <a:pt x="50" y="65"/>
                  </a:cubicBezTo>
                  <a:cubicBezTo>
                    <a:pt x="28" y="51"/>
                    <a:pt x="9" y="33"/>
                    <a:pt x="7" y="24"/>
                  </a:cubicBezTo>
                  <a:cubicBezTo>
                    <a:pt x="2" y="9"/>
                    <a:pt x="11" y="6"/>
                    <a:pt x="11" y="0"/>
                  </a:cubicBezTo>
                  <a:cubicBezTo>
                    <a:pt x="6" y="9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75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0"/>
            <p:cNvSpPr/>
            <p:nvPr/>
          </p:nvSpPr>
          <p:spPr bwMode="auto">
            <a:xfrm>
              <a:off x="7670801" y="674688"/>
              <a:ext cx="420688" cy="595313"/>
            </a:xfrm>
            <a:custGeom>
              <a:avLst/>
              <a:gdLst>
                <a:gd name="T0" fmla="*/ 71 w 99"/>
                <a:gd name="T1" fmla="*/ 1 h 140"/>
                <a:gd name="T2" fmla="*/ 1 w 99"/>
                <a:gd name="T3" fmla="*/ 124 h 140"/>
                <a:gd name="T4" fmla="*/ 24 w 99"/>
                <a:gd name="T5" fmla="*/ 133 h 140"/>
                <a:gd name="T6" fmla="*/ 90 w 99"/>
                <a:gd name="T7" fmla="*/ 9 h 140"/>
                <a:gd name="T8" fmla="*/ 71 w 99"/>
                <a:gd name="T9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0">
                  <a:moveTo>
                    <a:pt x="71" y="1"/>
                  </a:moveTo>
                  <a:cubicBezTo>
                    <a:pt x="64" y="10"/>
                    <a:pt x="0" y="114"/>
                    <a:pt x="1" y="124"/>
                  </a:cubicBezTo>
                  <a:cubicBezTo>
                    <a:pt x="3" y="134"/>
                    <a:pt x="17" y="140"/>
                    <a:pt x="24" y="133"/>
                  </a:cubicBezTo>
                  <a:cubicBezTo>
                    <a:pt x="31" y="126"/>
                    <a:pt x="99" y="18"/>
                    <a:pt x="90" y="9"/>
                  </a:cubicBezTo>
                  <a:cubicBezTo>
                    <a:pt x="81" y="0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1"/>
            <p:cNvSpPr/>
            <p:nvPr/>
          </p:nvSpPr>
          <p:spPr bwMode="auto">
            <a:xfrm>
              <a:off x="7432676" y="569913"/>
              <a:ext cx="458788" cy="563563"/>
            </a:xfrm>
            <a:custGeom>
              <a:avLst/>
              <a:gdLst>
                <a:gd name="T0" fmla="*/ 81 w 108"/>
                <a:gd name="T1" fmla="*/ 0 h 133"/>
                <a:gd name="T2" fmla="*/ 1 w 108"/>
                <a:gd name="T3" fmla="*/ 116 h 133"/>
                <a:gd name="T4" fmla="*/ 22 w 108"/>
                <a:gd name="T5" fmla="*/ 127 h 133"/>
                <a:gd name="T6" fmla="*/ 100 w 108"/>
                <a:gd name="T7" fmla="*/ 10 h 133"/>
                <a:gd name="T8" fmla="*/ 81 w 10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3">
                  <a:moveTo>
                    <a:pt x="81" y="0"/>
                  </a:moveTo>
                  <a:cubicBezTo>
                    <a:pt x="74" y="8"/>
                    <a:pt x="0" y="106"/>
                    <a:pt x="1" y="116"/>
                  </a:cubicBezTo>
                  <a:cubicBezTo>
                    <a:pt x="1" y="126"/>
                    <a:pt x="14" y="133"/>
                    <a:pt x="22" y="127"/>
                  </a:cubicBezTo>
                  <a:cubicBezTo>
                    <a:pt x="30" y="121"/>
                    <a:pt x="108" y="20"/>
                    <a:pt x="100" y="10"/>
                  </a:cubicBezTo>
                  <a:cubicBezTo>
                    <a:pt x="92" y="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2"/>
            <p:cNvSpPr/>
            <p:nvPr/>
          </p:nvSpPr>
          <p:spPr bwMode="auto">
            <a:xfrm>
              <a:off x="7493001" y="433388"/>
              <a:ext cx="687388" cy="606425"/>
            </a:xfrm>
            <a:custGeom>
              <a:avLst/>
              <a:gdLst>
                <a:gd name="T0" fmla="*/ 129 w 162"/>
                <a:gd name="T1" fmla="*/ 133 h 143"/>
                <a:gd name="T2" fmla="*/ 162 w 162"/>
                <a:gd name="T3" fmla="*/ 56 h 143"/>
                <a:gd name="T4" fmla="*/ 79 w 162"/>
                <a:gd name="T5" fmla="*/ 4 h 143"/>
                <a:gd name="T6" fmla="*/ 8 w 162"/>
                <a:gd name="T7" fmla="*/ 78 h 143"/>
                <a:gd name="T8" fmla="*/ 12 w 162"/>
                <a:gd name="T9" fmla="*/ 79 h 143"/>
                <a:gd name="T10" fmla="*/ 59 w 162"/>
                <a:gd name="T11" fmla="*/ 54 h 143"/>
                <a:gd name="T12" fmla="*/ 28 w 162"/>
                <a:gd name="T13" fmla="*/ 115 h 143"/>
                <a:gd name="T14" fmla="*/ 53 w 162"/>
                <a:gd name="T15" fmla="*/ 124 h 143"/>
                <a:gd name="T16" fmla="*/ 88 w 162"/>
                <a:gd name="T17" fmla="*/ 101 h 143"/>
                <a:gd name="T18" fmla="*/ 83 w 162"/>
                <a:gd name="T19" fmla="*/ 136 h 143"/>
                <a:gd name="T20" fmla="*/ 114 w 162"/>
                <a:gd name="T21" fmla="*/ 116 h 143"/>
                <a:gd name="T22" fmla="*/ 120 w 162"/>
                <a:gd name="T23" fmla="*/ 130 h 143"/>
                <a:gd name="T24" fmla="*/ 129 w 162"/>
                <a:gd name="T25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3">
                  <a:moveTo>
                    <a:pt x="129" y="133"/>
                  </a:moveTo>
                  <a:cubicBezTo>
                    <a:pt x="139" y="134"/>
                    <a:pt x="162" y="67"/>
                    <a:pt x="162" y="56"/>
                  </a:cubicBezTo>
                  <a:cubicBezTo>
                    <a:pt x="160" y="31"/>
                    <a:pt x="89" y="0"/>
                    <a:pt x="79" y="4"/>
                  </a:cubicBezTo>
                  <a:cubicBezTo>
                    <a:pt x="63" y="11"/>
                    <a:pt x="0" y="72"/>
                    <a:pt x="8" y="78"/>
                  </a:cubicBezTo>
                  <a:cubicBezTo>
                    <a:pt x="9" y="79"/>
                    <a:pt x="10" y="79"/>
                    <a:pt x="12" y="79"/>
                  </a:cubicBezTo>
                  <a:cubicBezTo>
                    <a:pt x="27" y="76"/>
                    <a:pt x="59" y="47"/>
                    <a:pt x="59" y="54"/>
                  </a:cubicBezTo>
                  <a:cubicBezTo>
                    <a:pt x="59" y="61"/>
                    <a:pt x="32" y="88"/>
                    <a:pt x="28" y="115"/>
                  </a:cubicBezTo>
                  <a:cubicBezTo>
                    <a:pt x="24" y="141"/>
                    <a:pt x="41" y="140"/>
                    <a:pt x="53" y="124"/>
                  </a:cubicBezTo>
                  <a:cubicBezTo>
                    <a:pt x="66" y="109"/>
                    <a:pt x="87" y="91"/>
                    <a:pt x="88" y="101"/>
                  </a:cubicBezTo>
                  <a:cubicBezTo>
                    <a:pt x="88" y="111"/>
                    <a:pt x="63" y="143"/>
                    <a:pt x="83" y="136"/>
                  </a:cubicBezTo>
                  <a:cubicBezTo>
                    <a:pt x="103" y="129"/>
                    <a:pt x="107" y="118"/>
                    <a:pt x="114" y="116"/>
                  </a:cubicBezTo>
                  <a:cubicBezTo>
                    <a:pt x="121" y="114"/>
                    <a:pt x="112" y="125"/>
                    <a:pt x="120" y="130"/>
                  </a:cubicBezTo>
                  <a:cubicBezTo>
                    <a:pt x="123" y="131"/>
                    <a:pt x="126" y="132"/>
                    <a:pt x="129" y="133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3"/>
            <p:cNvSpPr/>
            <p:nvPr/>
          </p:nvSpPr>
          <p:spPr bwMode="auto">
            <a:xfrm>
              <a:off x="7637464" y="636588"/>
              <a:ext cx="177800" cy="407988"/>
            </a:xfrm>
            <a:custGeom>
              <a:avLst/>
              <a:gdLst>
                <a:gd name="T0" fmla="*/ 2 w 42"/>
                <a:gd name="T1" fmla="*/ 64 h 96"/>
                <a:gd name="T2" fmla="*/ 18 w 42"/>
                <a:gd name="T3" fmla="*/ 67 h 96"/>
                <a:gd name="T4" fmla="*/ 27 w 42"/>
                <a:gd name="T5" fmla="*/ 28 h 96"/>
                <a:gd name="T6" fmla="*/ 41 w 42"/>
                <a:gd name="T7" fmla="*/ 1 h 96"/>
                <a:gd name="T8" fmla="*/ 2 w 42"/>
                <a:gd name="T9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6">
                  <a:moveTo>
                    <a:pt x="2" y="64"/>
                  </a:moveTo>
                  <a:cubicBezTo>
                    <a:pt x="0" y="96"/>
                    <a:pt x="20" y="72"/>
                    <a:pt x="18" y="67"/>
                  </a:cubicBezTo>
                  <a:cubicBezTo>
                    <a:pt x="16" y="62"/>
                    <a:pt x="19" y="46"/>
                    <a:pt x="27" y="28"/>
                  </a:cubicBezTo>
                  <a:cubicBezTo>
                    <a:pt x="36" y="9"/>
                    <a:pt x="42" y="0"/>
                    <a:pt x="41" y="1"/>
                  </a:cubicBezTo>
                  <a:cubicBezTo>
                    <a:pt x="28" y="16"/>
                    <a:pt x="3" y="46"/>
                    <a:pt x="2" y="64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74"/>
            <p:cNvSpPr/>
            <p:nvPr/>
          </p:nvSpPr>
          <p:spPr bwMode="auto">
            <a:xfrm>
              <a:off x="7835901" y="836613"/>
              <a:ext cx="166688" cy="169863"/>
            </a:xfrm>
            <a:custGeom>
              <a:avLst/>
              <a:gdLst>
                <a:gd name="T0" fmla="*/ 27 w 39"/>
                <a:gd name="T1" fmla="*/ 10 h 40"/>
                <a:gd name="T2" fmla="*/ 3 w 39"/>
                <a:gd name="T3" fmla="*/ 31 h 40"/>
                <a:gd name="T4" fmla="*/ 8 w 39"/>
                <a:gd name="T5" fmla="*/ 36 h 40"/>
                <a:gd name="T6" fmla="*/ 32 w 39"/>
                <a:gd name="T7" fmla="*/ 14 h 40"/>
                <a:gd name="T8" fmla="*/ 37 w 39"/>
                <a:gd name="T9" fmla="*/ 2 h 40"/>
                <a:gd name="T10" fmla="*/ 27 w 39"/>
                <a:gd name="T1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7" y="10"/>
                  </a:moveTo>
                  <a:cubicBezTo>
                    <a:pt x="25" y="14"/>
                    <a:pt x="5" y="25"/>
                    <a:pt x="3" y="31"/>
                  </a:cubicBezTo>
                  <a:cubicBezTo>
                    <a:pt x="0" y="36"/>
                    <a:pt x="0" y="40"/>
                    <a:pt x="8" y="36"/>
                  </a:cubicBezTo>
                  <a:cubicBezTo>
                    <a:pt x="16" y="32"/>
                    <a:pt x="26" y="24"/>
                    <a:pt x="32" y="14"/>
                  </a:cubicBezTo>
                  <a:cubicBezTo>
                    <a:pt x="38" y="4"/>
                    <a:pt x="39" y="0"/>
                    <a:pt x="37" y="2"/>
                  </a:cubicBezTo>
                  <a:cubicBezTo>
                    <a:pt x="36" y="3"/>
                    <a:pt x="27" y="10"/>
                    <a:pt x="27" y="1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5"/>
            <p:cNvSpPr/>
            <p:nvPr/>
          </p:nvSpPr>
          <p:spPr bwMode="auto">
            <a:xfrm>
              <a:off x="8035926" y="547688"/>
              <a:ext cx="131763" cy="407988"/>
            </a:xfrm>
            <a:custGeom>
              <a:avLst/>
              <a:gdLst>
                <a:gd name="T0" fmla="*/ 4 w 31"/>
                <a:gd name="T1" fmla="*/ 0 h 96"/>
                <a:gd name="T2" fmla="*/ 23 w 31"/>
                <a:gd name="T3" fmla="*/ 27 h 96"/>
                <a:gd name="T4" fmla="*/ 6 w 31"/>
                <a:gd name="T5" fmla="*/ 94 h 96"/>
                <a:gd name="T6" fmla="*/ 30 w 31"/>
                <a:gd name="T7" fmla="*/ 36 h 96"/>
                <a:gd name="T8" fmla="*/ 20 w 31"/>
                <a:gd name="T9" fmla="*/ 11 h 96"/>
                <a:gd name="T10" fmla="*/ 6 w 31"/>
                <a:gd name="T11" fmla="*/ 0 h 96"/>
                <a:gd name="T12" fmla="*/ 4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4" y="0"/>
                  </a:moveTo>
                  <a:cubicBezTo>
                    <a:pt x="0" y="3"/>
                    <a:pt x="20" y="8"/>
                    <a:pt x="23" y="27"/>
                  </a:cubicBezTo>
                  <a:cubicBezTo>
                    <a:pt x="25" y="47"/>
                    <a:pt x="5" y="96"/>
                    <a:pt x="6" y="94"/>
                  </a:cubicBezTo>
                  <a:cubicBezTo>
                    <a:pt x="7" y="93"/>
                    <a:pt x="29" y="47"/>
                    <a:pt x="30" y="36"/>
                  </a:cubicBezTo>
                  <a:cubicBezTo>
                    <a:pt x="31" y="25"/>
                    <a:pt x="26" y="16"/>
                    <a:pt x="20" y="11"/>
                  </a:cubicBezTo>
                  <a:cubicBezTo>
                    <a:pt x="14" y="5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76"/>
            <p:cNvSpPr/>
            <p:nvPr/>
          </p:nvSpPr>
          <p:spPr bwMode="auto">
            <a:xfrm>
              <a:off x="7561264" y="454025"/>
              <a:ext cx="385763" cy="268288"/>
            </a:xfrm>
            <a:custGeom>
              <a:avLst/>
              <a:gdLst>
                <a:gd name="T0" fmla="*/ 59 w 91"/>
                <a:gd name="T1" fmla="*/ 5 h 63"/>
                <a:gd name="T2" fmla="*/ 3 w 91"/>
                <a:gd name="T3" fmla="*/ 59 h 63"/>
                <a:gd name="T4" fmla="*/ 35 w 91"/>
                <a:gd name="T5" fmla="*/ 46 h 63"/>
                <a:gd name="T6" fmla="*/ 38 w 91"/>
                <a:gd name="T7" fmla="*/ 33 h 63"/>
                <a:gd name="T8" fmla="*/ 69 w 91"/>
                <a:gd name="T9" fmla="*/ 8 h 63"/>
                <a:gd name="T10" fmla="*/ 86 w 91"/>
                <a:gd name="T11" fmla="*/ 7 h 63"/>
                <a:gd name="T12" fmla="*/ 68 w 91"/>
                <a:gd name="T13" fmla="*/ 1 h 63"/>
                <a:gd name="T14" fmla="*/ 59 w 91"/>
                <a:gd name="T1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3">
                  <a:moveTo>
                    <a:pt x="59" y="5"/>
                  </a:moveTo>
                  <a:cubicBezTo>
                    <a:pt x="45" y="16"/>
                    <a:pt x="6" y="56"/>
                    <a:pt x="3" y="59"/>
                  </a:cubicBezTo>
                  <a:cubicBezTo>
                    <a:pt x="0" y="63"/>
                    <a:pt x="36" y="50"/>
                    <a:pt x="35" y="46"/>
                  </a:cubicBezTo>
                  <a:cubicBezTo>
                    <a:pt x="35" y="42"/>
                    <a:pt x="29" y="42"/>
                    <a:pt x="38" y="33"/>
                  </a:cubicBezTo>
                  <a:cubicBezTo>
                    <a:pt x="47" y="25"/>
                    <a:pt x="59" y="9"/>
                    <a:pt x="69" y="8"/>
                  </a:cubicBezTo>
                  <a:cubicBezTo>
                    <a:pt x="79" y="6"/>
                    <a:pt x="91" y="9"/>
                    <a:pt x="86" y="7"/>
                  </a:cubicBezTo>
                  <a:cubicBezTo>
                    <a:pt x="83" y="4"/>
                    <a:pt x="74" y="1"/>
                    <a:pt x="68" y="1"/>
                  </a:cubicBezTo>
                  <a:cubicBezTo>
                    <a:pt x="64" y="0"/>
                    <a:pt x="62" y="2"/>
                    <a:pt x="59" y="5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243749" y="4845844"/>
            <a:ext cx="946150" cy="1693863"/>
            <a:chOff x="9228139" y="552450"/>
            <a:chExt cx="946150" cy="1693863"/>
          </a:xfrm>
        </p:grpSpPr>
        <p:sp>
          <p:nvSpPr>
            <p:cNvPr id="135" name="Freeform 177"/>
            <p:cNvSpPr/>
            <p:nvPr/>
          </p:nvSpPr>
          <p:spPr bwMode="auto">
            <a:xfrm>
              <a:off x="9228139" y="1222375"/>
              <a:ext cx="395288" cy="1023938"/>
            </a:xfrm>
            <a:custGeom>
              <a:avLst/>
              <a:gdLst>
                <a:gd name="T0" fmla="*/ 30 w 249"/>
                <a:gd name="T1" fmla="*/ 645 h 645"/>
                <a:gd name="T2" fmla="*/ 0 w 249"/>
                <a:gd name="T3" fmla="*/ 634 h 645"/>
                <a:gd name="T4" fmla="*/ 217 w 249"/>
                <a:gd name="T5" fmla="*/ 0 h 645"/>
                <a:gd name="T6" fmla="*/ 249 w 249"/>
                <a:gd name="T7" fmla="*/ 11 h 645"/>
                <a:gd name="T8" fmla="*/ 30 w 249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645">
                  <a:moveTo>
                    <a:pt x="30" y="645"/>
                  </a:moveTo>
                  <a:lnTo>
                    <a:pt x="0" y="634"/>
                  </a:lnTo>
                  <a:lnTo>
                    <a:pt x="217" y="0"/>
                  </a:lnTo>
                  <a:lnTo>
                    <a:pt x="249" y="11"/>
                  </a:lnTo>
                  <a:lnTo>
                    <a:pt x="30" y="64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78"/>
            <p:cNvSpPr/>
            <p:nvPr/>
          </p:nvSpPr>
          <p:spPr bwMode="auto">
            <a:xfrm>
              <a:off x="9250364" y="1257300"/>
              <a:ext cx="330200" cy="933450"/>
            </a:xfrm>
            <a:custGeom>
              <a:avLst/>
              <a:gdLst>
                <a:gd name="T0" fmla="*/ 5 w 208"/>
                <a:gd name="T1" fmla="*/ 588 h 588"/>
                <a:gd name="T2" fmla="*/ 0 w 208"/>
                <a:gd name="T3" fmla="*/ 588 h 588"/>
                <a:gd name="T4" fmla="*/ 203 w 208"/>
                <a:gd name="T5" fmla="*/ 0 h 588"/>
                <a:gd name="T6" fmla="*/ 208 w 208"/>
                <a:gd name="T7" fmla="*/ 0 h 588"/>
                <a:gd name="T8" fmla="*/ 5 w 208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88">
                  <a:moveTo>
                    <a:pt x="5" y="588"/>
                  </a:moveTo>
                  <a:lnTo>
                    <a:pt x="0" y="588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79"/>
            <p:cNvSpPr/>
            <p:nvPr/>
          </p:nvSpPr>
          <p:spPr bwMode="auto">
            <a:xfrm>
              <a:off x="9296401" y="565150"/>
              <a:ext cx="839788" cy="839788"/>
            </a:xfrm>
            <a:custGeom>
              <a:avLst/>
              <a:gdLst>
                <a:gd name="T0" fmla="*/ 179 w 198"/>
                <a:gd name="T1" fmla="*/ 65 h 198"/>
                <a:gd name="T2" fmla="*/ 179 w 198"/>
                <a:gd name="T3" fmla="*/ 64 h 198"/>
                <a:gd name="T4" fmla="*/ 65 w 198"/>
                <a:gd name="T5" fmla="*/ 19 h 198"/>
                <a:gd name="T6" fmla="*/ 19 w 198"/>
                <a:gd name="T7" fmla="*/ 134 h 198"/>
                <a:gd name="T8" fmla="*/ 19 w 198"/>
                <a:gd name="T9" fmla="*/ 134 h 198"/>
                <a:gd name="T10" fmla="*/ 134 w 198"/>
                <a:gd name="T11" fmla="*/ 179 h 198"/>
                <a:gd name="T12" fmla="*/ 179 w 198"/>
                <a:gd name="T1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98">
                  <a:moveTo>
                    <a:pt x="179" y="65"/>
                  </a:moveTo>
                  <a:cubicBezTo>
                    <a:pt x="179" y="64"/>
                    <a:pt x="179" y="64"/>
                    <a:pt x="179" y="64"/>
                  </a:cubicBezTo>
                  <a:cubicBezTo>
                    <a:pt x="160" y="20"/>
                    <a:pt x="109" y="0"/>
                    <a:pt x="65" y="19"/>
                  </a:cubicBezTo>
                  <a:cubicBezTo>
                    <a:pt x="21" y="38"/>
                    <a:pt x="0" y="89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39" y="178"/>
                    <a:pt x="90" y="198"/>
                    <a:pt x="134" y="179"/>
                  </a:cubicBezTo>
                  <a:cubicBezTo>
                    <a:pt x="178" y="160"/>
                    <a:pt x="198" y="109"/>
                    <a:pt x="179" y="6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80"/>
            <p:cNvSpPr/>
            <p:nvPr/>
          </p:nvSpPr>
          <p:spPr bwMode="auto">
            <a:xfrm>
              <a:off x="9313864" y="717550"/>
              <a:ext cx="730250" cy="687388"/>
            </a:xfrm>
            <a:custGeom>
              <a:avLst/>
              <a:gdLst>
                <a:gd name="T0" fmla="*/ 172 w 172"/>
                <a:gd name="T1" fmla="*/ 105 h 162"/>
                <a:gd name="T2" fmla="*/ 147 w 172"/>
                <a:gd name="T3" fmla="*/ 121 h 162"/>
                <a:gd name="T4" fmla="*/ 32 w 172"/>
                <a:gd name="T5" fmla="*/ 76 h 162"/>
                <a:gd name="T6" fmla="*/ 32 w 172"/>
                <a:gd name="T7" fmla="*/ 76 h 162"/>
                <a:gd name="T8" fmla="*/ 36 w 172"/>
                <a:gd name="T9" fmla="*/ 0 h 162"/>
                <a:gd name="T10" fmla="*/ 15 w 172"/>
                <a:gd name="T11" fmla="*/ 98 h 162"/>
                <a:gd name="T12" fmla="*/ 15 w 172"/>
                <a:gd name="T13" fmla="*/ 98 h 162"/>
                <a:gd name="T14" fmla="*/ 130 w 172"/>
                <a:gd name="T15" fmla="*/ 143 h 162"/>
                <a:gd name="T16" fmla="*/ 172 w 172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62">
                  <a:moveTo>
                    <a:pt x="172" y="105"/>
                  </a:moveTo>
                  <a:cubicBezTo>
                    <a:pt x="164" y="112"/>
                    <a:pt x="156" y="117"/>
                    <a:pt x="147" y="121"/>
                  </a:cubicBezTo>
                  <a:cubicBezTo>
                    <a:pt x="103" y="140"/>
                    <a:pt x="51" y="120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1" y="50"/>
                    <a:pt x="23" y="22"/>
                    <a:pt x="36" y="0"/>
                  </a:cubicBezTo>
                  <a:cubicBezTo>
                    <a:pt x="10" y="24"/>
                    <a:pt x="0" y="6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35" y="142"/>
                    <a:pt x="86" y="162"/>
                    <a:pt x="130" y="143"/>
                  </a:cubicBezTo>
                  <a:cubicBezTo>
                    <a:pt x="148" y="135"/>
                    <a:pt x="163" y="121"/>
                    <a:pt x="172" y="10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1"/>
            <p:cNvSpPr/>
            <p:nvPr/>
          </p:nvSpPr>
          <p:spPr bwMode="auto">
            <a:xfrm>
              <a:off x="9380539" y="674688"/>
              <a:ext cx="649288" cy="709613"/>
            </a:xfrm>
            <a:custGeom>
              <a:avLst/>
              <a:gdLst>
                <a:gd name="T0" fmla="*/ 120 w 153"/>
                <a:gd name="T1" fmla="*/ 152 h 167"/>
                <a:gd name="T2" fmla="*/ 36 w 153"/>
                <a:gd name="T3" fmla="*/ 110 h 167"/>
                <a:gd name="T4" fmla="*/ 32 w 153"/>
                <a:gd name="T5" fmla="*/ 95 h 167"/>
                <a:gd name="T6" fmla="*/ 62 w 153"/>
                <a:gd name="T7" fmla="*/ 37 h 167"/>
                <a:gd name="T8" fmla="*/ 118 w 153"/>
                <a:gd name="T9" fmla="*/ 58 h 167"/>
                <a:gd name="T10" fmla="*/ 119 w 153"/>
                <a:gd name="T11" fmla="*/ 59 h 167"/>
                <a:gd name="T12" fmla="*/ 104 w 153"/>
                <a:gd name="T13" fmla="*/ 106 h 167"/>
                <a:gd name="T14" fmla="*/ 72 w 153"/>
                <a:gd name="T15" fmla="*/ 90 h 167"/>
                <a:gd name="T16" fmla="*/ 73 w 153"/>
                <a:gd name="T17" fmla="*/ 78 h 167"/>
                <a:gd name="T18" fmla="*/ 80 w 153"/>
                <a:gd name="T19" fmla="*/ 71 h 167"/>
                <a:gd name="T20" fmla="*/ 83 w 153"/>
                <a:gd name="T21" fmla="*/ 73 h 167"/>
                <a:gd name="T22" fmla="*/ 83 w 153"/>
                <a:gd name="T23" fmla="*/ 73 h 167"/>
                <a:gd name="T24" fmla="*/ 90 w 153"/>
                <a:gd name="T25" fmla="*/ 88 h 167"/>
                <a:gd name="T26" fmla="*/ 106 w 153"/>
                <a:gd name="T27" fmla="*/ 81 h 167"/>
                <a:gd name="T28" fmla="*/ 106 w 153"/>
                <a:gd name="T29" fmla="*/ 63 h 167"/>
                <a:gd name="T30" fmla="*/ 100 w 153"/>
                <a:gd name="T31" fmla="*/ 55 h 167"/>
                <a:gd name="T32" fmla="*/ 71 w 153"/>
                <a:gd name="T33" fmla="*/ 48 h 167"/>
                <a:gd name="T34" fmla="*/ 47 w 153"/>
                <a:gd name="T35" fmla="*/ 89 h 167"/>
                <a:gd name="T36" fmla="*/ 49 w 153"/>
                <a:gd name="T37" fmla="*/ 99 h 167"/>
                <a:gd name="T38" fmla="*/ 114 w 153"/>
                <a:gd name="T39" fmla="*/ 128 h 167"/>
                <a:gd name="T40" fmla="*/ 141 w 153"/>
                <a:gd name="T41" fmla="*/ 50 h 167"/>
                <a:gd name="T42" fmla="*/ 141 w 153"/>
                <a:gd name="T43" fmla="*/ 48 h 167"/>
                <a:gd name="T44" fmla="*/ 52 w 153"/>
                <a:gd name="T45" fmla="*/ 15 h 167"/>
                <a:gd name="T46" fmla="*/ 9 w 153"/>
                <a:gd name="T47" fmla="*/ 105 h 167"/>
                <a:gd name="T48" fmla="*/ 14 w 153"/>
                <a:gd name="T49" fmla="*/ 120 h 167"/>
                <a:gd name="T50" fmla="*/ 26 w 153"/>
                <a:gd name="T51" fmla="*/ 142 h 167"/>
                <a:gd name="T52" fmla="*/ 115 w 153"/>
                <a:gd name="T53" fmla="*/ 154 h 167"/>
                <a:gd name="T54" fmla="*/ 120 w 153"/>
                <a:gd name="T55" fmla="*/ 1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67">
                  <a:moveTo>
                    <a:pt x="120" y="152"/>
                  </a:moveTo>
                  <a:cubicBezTo>
                    <a:pt x="92" y="163"/>
                    <a:pt x="54" y="152"/>
                    <a:pt x="36" y="110"/>
                  </a:cubicBezTo>
                  <a:cubicBezTo>
                    <a:pt x="34" y="105"/>
                    <a:pt x="33" y="100"/>
                    <a:pt x="32" y="95"/>
                  </a:cubicBezTo>
                  <a:cubicBezTo>
                    <a:pt x="28" y="70"/>
                    <a:pt x="39" y="47"/>
                    <a:pt x="62" y="37"/>
                  </a:cubicBezTo>
                  <a:cubicBezTo>
                    <a:pt x="83" y="28"/>
                    <a:pt x="108" y="37"/>
                    <a:pt x="118" y="58"/>
                  </a:cubicBezTo>
                  <a:cubicBezTo>
                    <a:pt x="118" y="58"/>
                    <a:pt x="119" y="59"/>
                    <a:pt x="119" y="59"/>
                  </a:cubicBezTo>
                  <a:cubicBezTo>
                    <a:pt x="126" y="75"/>
                    <a:pt x="124" y="97"/>
                    <a:pt x="104" y="106"/>
                  </a:cubicBezTo>
                  <a:cubicBezTo>
                    <a:pt x="83" y="115"/>
                    <a:pt x="73" y="92"/>
                    <a:pt x="72" y="90"/>
                  </a:cubicBezTo>
                  <a:cubicBezTo>
                    <a:pt x="70" y="85"/>
                    <a:pt x="70" y="81"/>
                    <a:pt x="73" y="78"/>
                  </a:cubicBezTo>
                  <a:cubicBezTo>
                    <a:pt x="74" y="75"/>
                    <a:pt x="77" y="73"/>
                    <a:pt x="80" y="71"/>
                  </a:cubicBezTo>
                  <a:cubicBezTo>
                    <a:pt x="81" y="71"/>
                    <a:pt x="82" y="72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9"/>
                    <a:pt x="84" y="86"/>
                    <a:pt x="90" y="88"/>
                  </a:cubicBezTo>
                  <a:cubicBezTo>
                    <a:pt x="96" y="90"/>
                    <a:pt x="104" y="87"/>
                    <a:pt x="106" y="81"/>
                  </a:cubicBezTo>
                  <a:cubicBezTo>
                    <a:pt x="108" y="75"/>
                    <a:pt x="108" y="69"/>
                    <a:pt x="106" y="63"/>
                  </a:cubicBezTo>
                  <a:cubicBezTo>
                    <a:pt x="104" y="60"/>
                    <a:pt x="103" y="58"/>
                    <a:pt x="100" y="55"/>
                  </a:cubicBezTo>
                  <a:cubicBezTo>
                    <a:pt x="93" y="49"/>
                    <a:pt x="81" y="44"/>
                    <a:pt x="71" y="48"/>
                  </a:cubicBezTo>
                  <a:cubicBezTo>
                    <a:pt x="54" y="56"/>
                    <a:pt x="45" y="72"/>
                    <a:pt x="47" y="89"/>
                  </a:cubicBezTo>
                  <a:cubicBezTo>
                    <a:pt x="47" y="92"/>
                    <a:pt x="48" y="96"/>
                    <a:pt x="49" y="99"/>
                  </a:cubicBezTo>
                  <a:cubicBezTo>
                    <a:pt x="60" y="123"/>
                    <a:pt x="85" y="140"/>
                    <a:pt x="114" y="128"/>
                  </a:cubicBezTo>
                  <a:cubicBezTo>
                    <a:pt x="147" y="113"/>
                    <a:pt x="153" y="77"/>
                    <a:pt x="141" y="50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25" y="15"/>
                    <a:pt x="86" y="0"/>
                    <a:pt x="52" y="15"/>
                  </a:cubicBezTo>
                  <a:cubicBezTo>
                    <a:pt x="17" y="30"/>
                    <a:pt x="0" y="67"/>
                    <a:pt x="9" y="105"/>
                  </a:cubicBezTo>
                  <a:cubicBezTo>
                    <a:pt x="10" y="110"/>
                    <a:pt x="12" y="115"/>
                    <a:pt x="14" y="120"/>
                  </a:cubicBezTo>
                  <a:cubicBezTo>
                    <a:pt x="17" y="128"/>
                    <a:pt x="22" y="135"/>
                    <a:pt x="26" y="142"/>
                  </a:cubicBezTo>
                  <a:cubicBezTo>
                    <a:pt x="51" y="161"/>
                    <a:pt x="85" y="167"/>
                    <a:pt x="115" y="154"/>
                  </a:cubicBezTo>
                  <a:cubicBezTo>
                    <a:pt x="117" y="153"/>
                    <a:pt x="119" y="152"/>
                    <a:pt x="120" y="152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2"/>
            <p:cNvSpPr/>
            <p:nvPr/>
          </p:nvSpPr>
          <p:spPr bwMode="auto">
            <a:xfrm>
              <a:off x="9661526" y="857250"/>
              <a:ext cx="174625" cy="161925"/>
            </a:xfrm>
            <a:custGeom>
              <a:avLst/>
              <a:gdLst>
                <a:gd name="T0" fmla="*/ 37 w 41"/>
                <a:gd name="T1" fmla="*/ 37 h 38"/>
                <a:gd name="T2" fmla="*/ 25 w 41"/>
                <a:gd name="T3" fmla="*/ 15 h 38"/>
                <a:gd name="T4" fmla="*/ 1 w 41"/>
                <a:gd name="T5" fmla="*/ 9 h 38"/>
                <a:gd name="T6" fmla="*/ 29 w 41"/>
                <a:gd name="T7" fmla="*/ 10 h 38"/>
                <a:gd name="T8" fmla="*/ 37 w 41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7" y="37"/>
                  </a:moveTo>
                  <a:cubicBezTo>
                    <a:pt x="36" y="38"/>
                    <a:pt x="38" y="24"/>
                    <a:pt x="25" y="15"/>
                  </a:cubicBezTo>
                  <a:cubicBezTo>
                    <a:pt x="13" y="5"/>
                    <a:pt x="0" y="9"/>
                    <a:pt x="1" y="9"/>
                  </a:cubicBezTo>
                  <a:cubicBezTo>
                    <a:pt x="1" y="8"/>
                    <a:pt x="16" y="0"/>
                    <a:pt x="29" y="10"/>
                  </a:cubicBezTo>
                  <a:cubicBezTo>
                    <a:pt x="41" y="19"/>
                    <a:pt x="37" y="36"/>
                    <a:pt x="37" y="37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3"/>
            <p:cNvSpPr/>
            <p:nvPr/>
          </p:nvSpPr>
          <p:spPr bwMode="auto">
            <a:xfrm>
              <a:off x="9453564" y="590550"/>
              <a:ext cx="661988" cy="446088"/>
            </a:xfrm>
            <a:custGeom>
              <a:avLst/>
              <a:gdLst>
                <a:gd name="T0" fmla="*/ 141 w 156"/>
                <a:gd name="T1" fmla="*/ 105 h 105"/>
                <a:gd name="T2" fmla="*/ 124 w 156"/>
                <a:gd name="T3" fmla="*/ 45 h 105"/>
                <a:gd name="T4" fmla="*/ 8 w 156"/>
                <a:gd name="T5" fmla="*/ 35 h 105"/>
                <a:gd name="T6" fmla="*/ 0 w 156"/>
                <a:gd name="T7" fmla="*/ 42 h 105"/>
                <a:gd name="T8" fmla="*/ 102 w 156"/>
                <a:gd name="T9" fmla="*/ 19 h 105"/>
                <a:gd name="T10" fmla="*/ 141 w 15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5">
                  <a:moveTo>
                    <a:pt x="141" y="105"/>
                  </a:moveTo>
                  <a:cubicBezTo>
                    <a:pt x="143" y="80"/>
                    <a:pt x="141" y="66"/>
                    <a:pt x="124" y="45"/>
                  </a:cubicBezTo>
                  <a:cubicBezTo>
                    <a:pt x="93" y="8"/>
                    <a:pt x="45" y="8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2"/>
                    <a:pt x="66" y="0"/>
                    <a:pt x="102" y="19"/>
                  </a:cubicBezTo>
                  <a:cubicBezTo>
                    <a:pt x="128" y="32"/>
                    <a:pt x="156" y="77"/>
                    <a:pt x="141" y="105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84"/>
            <p:cNvSpPr/>
            <p:nvPr/>
          </p:nvSpPr>
          <p:spPr bwMode="auto">
            <a:xfrm>
              <a:off x="9486901" y="836613"/>
              <a:ext cx="268288" cy="438150"/>
            </a:xfrm>
            <a:custGeom>
              <a:avLst/>
              <a:gdLst>
                <a:gd name="T0" fmla="*/ 63 w 63"/>
                <a:gd name="T1" fmla="*/ 103 h 103"/>
                <a:gd name="T2" fmla="*/ 12 w 63"/>
                <a:gd name="T3" fmla="*/ 65 h 103"/>
                <a:gd name="T4" fmla="*/ 50 w 63"/>
                <a:gd name="T5" fmla="*/ 0 h 103"/>
                <a:gd name="T6" fmla="*/ 62 w 63"/>
                <a:gd name="T7" fmla="*/ 0 h 103"/>
                <a:gd name="T8" fmla="*/ 15 w 63"/>
                <a:gd name="T9" fmla="*/ 38 h 103"/>
                <a:gd name="T10" fmla="*/ 63 w 6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3">
                  <a:moveTo>
                    <a:pt x="63" y="103"/>
                  </a:moveTo>
                  <a:cubicBezTo>
                    <a:pt x="39" y="99"/>
                    <a:pt x="21" y="89"/>
                    <a:pt x="12" y="65"/>
                  </a:cubicBezTo>
                  <a:cubicBezTo>
                    <a:pt x="0" y="35"/>
                    <a:pt x="18" y="3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9" y="5"/>
                    <a:pt x="20" y="11"/>
                    <a:pt x="15" y="38"/>
                  </a:cubicBezTo>
                  <a:cubicBezTo>
                    <a:pt x="10" y="73"/>
                    <a:pt x="34" y="91"/>
                    <a:pt x="63" y="103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85"/>
            <p:cNvSpPr/>
            <p:nvPr/>
          </p:nvSpPr>
          <p:spPr bwMode="auto">
            <a:xfrm>
              <a:off x="9428164" y="552450"/>
              <a:ext cx="746125" cy="682625"/>
            </a:xfrm>
            <a:custGeom>
              <a:avLst/>
              <a:gdLst>
                <a:gd name="T0" fmla="*/ 44 w 176"/>
                <a:gd name="T1" fmla="*/ 129 h 161"/>
                <a:gd name="T2" fmla="*/ 93 w 176"/>
                <a:gd name="T3" fmla="*/ 150 h 161"/>
                <a:gd name="T4" fmla="*/ 28 w 176"/>
                <a:gd name="T5" fmla="*/ 59 h 161"/>
                <a:gd name="T6" fmla="*/ 0 w 176"/>
                <a:gd name="T7" fmla="*/ 113 h 161"/>
                <a:gd name="T8" fmla="*/ 26 w 176"/>
                <a:gd name="T9" fmla="*/ 56 h 161"/>
                <a:gd name="T10" fmla="*/ 95 w 176"/>
                <a:gd name="T11" fmla="*/ 154 h 161"/>
                <a:gd name="T12" fmla="*/ 44 w 176"/>
                <a:gd name="T13" fmla="*/ 1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1">
                  <a:moveTo>
                    <a:pt x="44" y="129"/>
                  </a:moveTo>
                  <a:cubicBezTo>
                    <a:pt x="52" y="145"/>
                    <a:pt x="78" y="157"/>
                    <a:pt x="93" y="150"/>
                  </a:cubicBezTo>
                  <a:cubicBezTo>
                    <a:pt x="164" y="115"/>
                    <a:pt x="94" y="11"/>
                    <a:pt x="28" y="59"/>
                  </a:cubicBezTo>
                  <a:cubicBezTo>
                    <a:pt x="7" y="74"/>
                    <a:pt x="4" y="90"/>
                    <a:pt x="0" y="113"/>
                  </a:cubicBezTo>
                  <a:cubicBezTo>
                    <a:pt x="1" y="88"/>
                    <a:pt x="4" y="73"/>
                    <a:pt x="26" y="56"/>
                  </a:cubicBezTo>
                  <a:cubicBezTo>
                    <a:pt x="98" y="0"/>
                    <a:pt x="176" y="117"/>
                    <a:pt x="95" y="154"/>
                  </a:cubicBezTo>
                  <a:cubicBezTo>
                    <a:pt x="78" y="161"/>
                    <a:pt x="47" y="147"/>
                    <a:pt x="44" y="129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2401298" y="4867275"/>
            <a:ext cx="1414463" cy="1366838"/>
            <a:chOff x="5510214" y="1447800"/>
            <a:chExt cx="1414463" cy="1366838"/>
          </a:xfrm>
        </p:grpSpPr>
        <p:sp>
          <p:nvSpPr>
            <p:cNvPr id="145" name="Freeform 186"/>
            <p:cNvSpPr/>
            <p:nvPr/>
          </p:nvSpPr>
          <p:spPr bwMode="auto">
            <a:xfrm>
              <a:off x="5510214" y="2038350"/>
              <a:ext cx="1414463" cy="776288"/>
            </a:xfrm>
            <a:custGeom>
              <a:avLst/>
              <a:gdLst>
                <a:gd name="T0" fmla="*/ 116 w 333"/>
                <a:gd name="T1" fmla="*/ 93 h 183"/>
                <a:gd name="T2" fmla="*/ 60 w 333"/>
                <a:gd name="T3" fmla="*/ 111 h 183"/>
                <a:gd name="T4" fmla="*/ 14 w 333"/>
                <a:gd name="T5" fmla="*/ 129 h 183"/>
                <a:gd name="T6" fmla="*/ 6 w 333"/>
                <a:gd name="T7" fmla="*/ 130 h 183"/>
                <a:gd name="T8" fmla="*/ 1 w 333"/>
                <a:gd name="T9" fmla="*/ 133 h 183"/>
                <a:gd name="T10" fmla="*/ 16 w 333"/>
                <a:gd name="T11" fmla="*/ 158 h 183"/>
                <a:gd name="T12" fmla="*/ 147 w 333"/>
                <a:gd name="T13" fmla="*/ 163 h 183"/>
                <a:gd name="T14" fmla="*/ 328 w 333"/>
                <a:gd name="T15" fmla="*/ 53 h 183"/>
                <a:gd name="T16" fmla="*/ 327 w 333"/>
                <a:gd name="T17" fmla="*/ 10 h 183"/>
                <a:gd name="T18" fmla="*/ 296 w 333"/>
                <a:gd name="T19" fmla="*/ 15 h 183"/>
                <a:gd name="T20" fmla="*/ 228 w 333"/>
                <a:gd name="T21" fmla="*/ 45 h 183"/>
                <a:gd name="T22" fmla="*/ 117 w 333"/>
                <a:gd name="T23" fmla="*/ 92 h 183"/>
                <a:gd name="T24" fmla="*/ 116 w 333"/>
                <a:gd name="T25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83">
                  <a:moveTo>
                    <a:pt x="116" y="93"/>
                  </a:moveTo>
                  <a:cubicBezTo>
                    <a:pt x="97" y="99"/>
                    <a:pt x="79" y="105"/>
                    <a:pt x="60" y="111"/>
                  </a:cubicBezTo>
                  <a:cubicBezTo>
                    <a:pt x="44" y="115"/>
                    <a:pt x="28" y="119"/>
                    <a:pt x="14" y="129"/>
                  </a:cubicBezTo>
                  <a:cubicBezTo>
                    <a:pt x="11" y="130"/>
                    <a:pt x="9" y="130"/>
                    <a:pt x="6" y="130"/>
                  </a:cubicBezTo>
                  <a:cubicBezTo>
                    <a:pt x="3" y="130"/>
                    <a:pt x="0" y="130"/>
                    <a:pt x="1" y="133"/>
                  </a:cubicBezTo>
                  <a:cubicBezTo>
                    <a:pt x="1" y="140"/>
                    <a:pt x="10" y="155"/>
                    <a:pt x="16" y="158"/>
                  </a:cubicBezTo>
                  <a:cubicBezTo>
                    <a:pt x="56" y="183"/>
                    <a:pt x="108" y="171"/>
                    <a:pt x="147" y="163"/>
                  </a:cubicBezTo>
                  <a:cubicBezTo>
                    <a:pt x="254" y="142"/>
                    <a:pt x="315" y="89"/>
                    <a:pt x="328" y="53"/>
                  </a:cubicBezTo>
                  <a:cubicBezTo>
                    <a:pt x="332" y="43"/>
                    <a:pt x="333" y="18"/>
                    <a:pt x="327" y="10"/>
                  </a:cubicBezTo>
                  <a:cubicBezTo>
                    <a:pt x="319" y="0"/>
                    <a:pt x="308" y="12"/>
                    <a:pt x="296" y="15"/>
                  </a:cubicBezTo>
                  <a:cubicBezTo>
                    <a:pt x="272" y="21"/>
                    <a:pt x="250" y="33"/>
                    <a:pt x="228" y="45"/>
                  </a:cubicBezTo>
                  <a:cubicBezTo>
                    <a:pt x="192" y="63"/>
                    <a:pt x="155" y="79"/>
                    <a:pt x="117" y="92"/>
                  </a:cubicBezTo>
                  <a:cubicBezTo>
                    <a:pt x="117" y="92"/>
                    <a:pt x="116" y="93"/>
                    <a:pt x="116" y="93"/>
                  </a:cubicBezTo>
                </a:path>
              </a:pathLst>
            </a:custGeom>
            <a:solidFill>
              <a:srgbClr val="210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87"/>
            <p:cNvSpPr/>
            <p:nvPr/>
          </p:nvSpPr>
          <p:spPr bwMode="auto">
            <a:xfrm>
              <a:off x="5510214" y="2038350"/>
              <a:ext cx="1414463" cy="760413"/>
            </a:xfrm>
            <a:custGeom>
              <a:avLst/>
              <a:gdLst>
                <a:gd name="T0" fmla="*/ 112 w 333"/>
                <a:gd name="T1" fmla="*/ 82 h 179"/>
                <a:gd name="T2" fmla="*/ 56 w 333"/>
                <a:gd name="T3" fmla="*/ 99 h 179"/>
                <a:gd name="T4" fmla="*/ 10 w 333"/>
                <a:gd name="T5" fmla="*/ 117 h 179"/>
                <a:gd name="T6" fmla="*/ 1 w 333"/>
                <a:gd name="T7" fmla="*/ 133 h 179"/>
                <a:gd name="T8" fmla="*/ 10 w 333"/>
                <a:gd name="T9" fmla="*/ 150 h 179"/>
                <a:gd name="T10" fmla="*/ 141 w 333"/>
                <a:gd name="T11" fmla="*/ 159 h 179"/>
                <a:gd name="T12" fmla="*/ 250 w 333"/>
                <a:gd name="T13" fmla="*/ 124 h 179"/>
                <a:gd name="T14" fmla="*/ 327 w 333"/>
                <a:gd name="T15" fmla="*/ 40 h 179"/>
                <a:gd name="T16" fmla="*/ 327 w 333"/>
                <a:gd name="T17" fmla="*/ 10 h 179"/>
                <a:gd name="T18" fmla="*/ 292 w 333"/>
                <a:gd name="T19" fmla="*/ 4 h 179"/>
                <a:gd name="T20" fmla="*/ 224 w 333"/>
                <a:gd name="T21" fmla="*/ 33 h 179"/>
                <a:gd name="T22" fmla="*/ 114 w 333"/>
                <a:gd name="T23" fmla="*/ 81 h 179"/>
                <a:gd name="T24" fmla="*/ 112 w 333"/>
                <a:gd name="T25" fmla="*/ 8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79">
                  <a:moveTo>
                    <a:pt x="112" y="82"/>
                  </a:moveTo>
                  <a:cubicBezTo>
                    <a:pt x="93" y="88"/>
                    <a:pt x="75" y="94"/>
                    <a:pt x="56" y="99"/>
                  </a:cubicBezTo>
                  <a:cubicBezTo>
                    <a:pt x="40" y="104"/>
                    <a:pt x="24" y="108"/>
                    <a:pt x="10" y="117"/>
                  </a:cubicBezTo>
                  <a:cubicBezTo>
                    <a:pt x="4" y="121"/>
                    <a:pt x="0" y="127"/>
                    <a:pt x="1" y="133"/>
                  </a:cubicBezTo>
                  <a:cubicBezTo>
                    <a:pt x="1" y="140"/>
                    <a:pt x="5" y="145"/>
                    <a:pt x="10" y="150"/>
                  </a:cubicBezTo>
                  <a:cubicBezTo>
                    <a:pt x="43" y="179"/>
                    <a:pt x="101" y="167"/>
                    <a:pt x="141" y="159"/>
                  </a:cubicBezTo>
                  <a:cubicBezTo>
                    <a:pt x="179" y="152"/>
                    <a:pt x="217" y="143"/>
                    <a:pt x="250" y="124"/>
                  </a:cubicBezTo>
                  <a:cubicBezTo>
                    <a:pt x="284" y="105"/>
                    <a:pt x="314" y="77"/>
                    <a:pt x="327" y="40"/>
                  </a:cubicBezTo>
                  <a:cubicBezTo>
                    <a:pt x="331" y="30"/>
                    <a:pt x="333" y="18"/>
                    <a:pt x="327" y="10"/>
                  </a:cubicBezTo>
                  <a:cubicBezTo>
                    <a:pt x="319" y="0"/>
                    <a:pt x="304" y="0"/>
                    <a:pt x="292" y="4"/>
                  </a:cubicBezTo>
                  <a:cubicBezTo>
                    <a:pt x="268" y="10"/>
                    <a:pt x="246" y="22"/>
                    <a:pt x="224" y="33"/>
                  </a:cubicBezTo>
                  <a:cubicBezTo>
                    <a:pt x="188" y="52"/>
                    <a:pt x="151" y="67"/>
                    <a:pt x="114" y="81"/>
                  </a:cubicBezTo>
                  <a:cubicBezTo>
                    <a:pt x="113" y="81"/>
                    <a:pt x="112" y="81"/>
                    <a:pt x="112" y="82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88"/>
            <p:cNvSpPr/>
            <p:nvPr/>
          </p:nvSpPr>
          <p:spPr bwMode="auto">
            <a:xfrm>
              <a:off x="5842001" y="1447800"/>
              <a:ext cx="712788" cy="1104900"/>
            </a:xfrm>
            <a:custGeom>
              <a:avLst/>
              <a:gdLst>
                <a:gd name="T0" fmla="*/ 168 w 168"/>
                <a:gd name="T1" fmla="*/ 193 h 260"/>
                <a:gd name="T2" fmla="*/ 112 w 168"/>
                <a:gd name="T3" fmla="*/ 152 h 260"/>
                <a:gd name="T4" fmla="*/ 108 w 168"/>
                <a:gd name="T5" fmla="*/ 101 h 260"/>
                <a:gd name="T6" fmla="*/ 70 w 168"/>
                <a:gd name="T7" fmla="*/ 73 h 260"/>
                <a:gd name="T8" fmla="*/ 89 w 168"/>
                <a:gd name="T9" fmla="*/ 0 h 260"/>
                <a:gd name="T10" fmla="*/ 7 w 168"/>
                <a:gd name="T11" fmla="*/ 101 h 260"/>
                <a:gd name="T12" fmla="*/ 36 w 168"/>
                <a:gd name="T13" fmla="*/ 150 h 260"/>
                <a:gd name="T14" fmla="*/ 18 w 168"/>
                <a:gd name="T15" fmla="*/ 255 h 260"/>
                <a:gd name="T16" fmla="*/ 111 w 168"/>
                <a:gd name="T17" fmla="*/ 240 h 260"/>
                <a:gd name="T18" fmla="*/ 168 w 168"/>
                <a:gd name="T19" fmla="*/ 19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60">
                  <a:moveTo>
                    <a:pt x="168" y="193"/>
                  </a:moveTo>
                  <a:cubicBezTo>
                    <a:pt x="146" y="172"/>
                    <a:pt x="112" y="152"/>
                    <a:pt x="112" y="15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6" y="20"/>
                    <a:pt x="89" y="0"/>
                  </a:cubicBez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9" y="203"/>
                    <a:pt x="18" y="255"/>
                  </a:cubicBezTo>
                  <a:cubicBezTo>
                    <a:pt x="19" y="260"/>
                    <a:pt x="67" y="255"/>
                    <a:pt x="111" y="240"/>
                  </a:cubicBezTo>
                  <a:cubicBezTo>
                    <a:pt x="136" y="231"/>
                    <a:pt x="166" y="204"/>
                    <a:pt x="168" y="193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89"/>
            <p:cNvSpPr/>
            <p:nvPr/>
          </p:nvSpPr>
          <p:spPr bwMode="auto">
            <a:xfrm>
              <a:off x="5900739" y="2182813"/>
              <a:ext cx="696913" cy="398463"/>
            </a:xfrm>
            <a:custGeom>
              <a:avLst/>
              <a:gdLst>
                <a:gd name="T0" fmla="*/ 154 w 164"/>
                <a:gd name="T1" fmla="*/ 20 h 94"/>
                <a:gd name="T2" fmla="*/ 128 w 164"/>
                <a:gd name="T3" fmla="*/ 0 h 94"/>
                <a:gd name="T4" fmla="*/ 77 w 164"/>
                <a:gd name="T5" fmla="*/ 27 h 94"/>
                <a:gd name="T6" fmla="*/ 3 w 164"/>
                <a:gd name="T7" fmla="*/ 41 h 94"/>
                <a:gd name="T8" fmla="*/ 4 w 164"/>
                <a:gd name="T9" fmla="*/ 82 h 94"/>
                <a:gd name="T10" fmla="*/ 154 w 164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4">
                  <a:moveTo>
                    <a:pt x="154" y="20"/>
                  </a:moveTo>
                  <a:cubicBezTo>
                    <a:pt x="138" y="5"/>
                    <a:pt x="140" y="8"/>
                    <a:pt x="128" y="0"/>
                  </a:cubicBezTo>
                  <a:cubicBezTo>
                    <a:pt x="113" y="10"/>
                    <a:pt x="101" y="17"/>
                    <a:pt x="77" y="27"/>
                  </a:cubicBezTo>
                  <a:cubicBezTo>
                    <a:pt x="56" y="35"/>
                    <a:pt x="13" y="40"/>
                    <a:pt x="3" y="41"/>
                  </a:cubicBezTo>
                  <a:cubicBezTo>
                    <a:pt x="0" y="55"/>
                    <a:pt x="2" y="61"/>
                    <a:pt x="4" y="82"/>
                  </a:cubicBezTo>
                  <a:cubicBezTo>
                    <a:pt x="5" y="94"/>
                    <a:pt x="164" y="48"/>
                    <a:pt x="154" y="20"/>
                  </a:cubicBezTo>
                </a:path>
              </a:pathLst>
            </a:custGeom>
            <a:solidFill>
              <a:srgbClr val="1E6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0"/>
            <p:cNvSpPr>
              <a:spLocks noEditPoints="1"/>
            </p:cNvSpPr>
            <p:nvPr/>
          </p:nvSpPr>
          <p:spPr bwMode="auto">
            <a:xfrm>
              <a:off x="6100764" y="2228850"/>
              <a:ext cx="309563" cy="288925"/>
            </a:xfrm>
            <a:custGeom>
              <a:avLst/>
              <a:gdLst>
                <a:gd name="T0" fmla="*/ 55 w 73"/>
                <a:gd name="T1" fmla="*/ 0 h 68"/>
                <a:gd name="T2" fmla="*/ 0 w 73"/>
                <a:gd name="T3" fmla="*/ 25 h 68"/>
                <a:gd name="T4" fmla="*/ 23 w 73"/>
                <a:gd name="T5" fmla="*/ 68 h 68"/>
                <a:gd name="T6" fmla="*/ 49 w 73"/>
                <a:gd name="T7" fmla="*/ 59 h 68"/>
                <a:gd name="T8" fmla="*/ 73 w 73"/>
                <a:gd name="T9" fmla="*/ 46 h 68"/>
                <a:gd name="T10" fmla="*/ 55 w 73"/>
                <a:gd name="T11" fmla="*/ 0 h 68"/>
                <a:gd name="T12" fmla="*/ 43 w 73"/>
                <a:gd name="T13" fmla="*/ 46 h 68"/>
                <a:gd name="T14" fmla="*/ 33 w 73"/>
                <a:gd name="T15" fmla="*/ 50 h 68"/>
                <a:gd name="T16" fmla="*/ 31 w 73"/>
                <a:gd name="T17" fmla="*/ 50 h 68"/>
                <a:gd name="T18" fmla="*/ 21 w 73"/>
                <a:gd name="T19" fmla="*/ 31 h 68"/>
                <a:gd name="T20" fmla="*/ 47 w 73"/>
                <a:gd name="T21" fmla="*/ 20 h 68"/>
                <a:gd name="T22" fmla="*/ 55 w 73"/>
                <a:gd name="T23" fmla="*/ 40 h 68"/>
                <a:gd name="T24" fmla="*/ 43 w 73"/>
                <a:gd name="T25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8">
                  <a:moveTo>
                    <a:pt x="55" y="0"/>
                  </a:moveTo>
                  <a:cubicBezTo>
                    <a:pt x="36" y="7"/>
                    <a:pt x="18" y="16"/>
                    <a:pt x="0" y="25"/>
                  </a:cubicBezTo>
                  <a:cubicBezTo>
                    <a:pt x="8" y="39"/>
                    <a:pt x="16" y="54"/>
                    <a:pt x="23" y="68"/>
                  </a:cubicBezTo>
                  <a:cubicBezTo>
                    <a:pt x="31" y="66"/>
                    <a:pt x="40" y="64"/>
                    <a:pt x="49" y="59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0"/>
                    <a:pt x="62" y="15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3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27" y="44"/>
                    <a:pt x="24" y="38"/>
                    <a:pt x="21" y="31"/>
                  </a:cubicBezTo>
                  <a:cubicBezTo>
                    <a:pt x="29" y="27"/>
                    <a:pt x="38" y="23"/>
                    <a:pt x="47" y="20"/>
                  </a:cubicBezTo>
                  <a:cubicBezTo>
                    <a:pt x="50" y="26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AF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1"/>
            <p:cNvSpPr>
              <a:spLocks noEditPoints="1"/>
            </p:cNvSpPr>
            <p:nvPr/>
          </p:nvSpPr>
          <p:spPr bwMode="auto">
            <a:xfrm>
              <a:off x="6118226" y="2220913"/>
              <a:ext cx="309563" cy="293688"/>
            </a:xfrm>
            <a:custGeom>
              <a:avLst/>
              <a:gdLst>
                <a:gd name="T0" fmla="*/ 55 w 73"/>
                <a:gd name="T1" fmla="*/ 0 h 69"/>
                <a:gd name="T2" fmla="*/ 0 w 73"/>
                <a:gd name="T3" fmla="*/ 25 h 69"/>
                <a:gd name="T4" fmla="*/ 23 w 73"/>
                <a:gd name="T5" fmla="*/ 69 h 69"/>
                <a:gd name="T6" fmla="*/ 49 w 73"/>
                <a:gd name="T7" fmla="*/ 60 h 69"/>
                <a:gd name="T8" fmla="*/ 73 w 73"/>
                <a:gd name="T9" fmla="*/ 46 h 69"/>
                <a:gd name="T10" fmla="*/ 55 w 73"/>
                <a:gd name="T11" fmla="*/ 0 h 69"/>
                <a:gd name="T12" fmla="*/ 43 w 73"/>
                <a:gd name="T13" fmla="*/ 46 h 69"/>
                <a:gd name="T14" fmla="*/ 32 w 73"/>
                <a:gd name="T15" fmla="*/ 50 h 69"/>
                <a:gd name="T16" fmla="*/ 31 w 73"/>
                <a:gd name="T17" fmla="*/ 51 h 69"/>
                <a:gd name="T18" fmla="*/ 20 w 73"/>
                <a:gd name="T19" fmla="*/ 32 h 69"/>
                <a:gd name="T20" fmla="*/ 47 w 73"/>
                <a:gd name="T21" fmla="*/ 20 h 69"/>
                <a:gd name="T22" fmla="*/ 55 w 73"/>
                <a:gd name="T23" fmla="*/ 40 h 69"/>
                <a:gd name="T24" fmla="*/ 43 w 73"/>
                <a:gd name="T2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55" y="0"/>
                  </a:moveTo>
                  <a:cubicBezTo>
                    <a:pt x="36" y="8"/>
                    <a:pt x="18" y="16"/>
                    <a:pt x="0" y="25"/>
                  </a:cubicBezTo>
                  <a:cubicBezTo>
                    <a:pt x="8" y="40"/>
                    <a:pt x="15" y="54"/>
                    <a:pt x="23" y="69"/>
                  </a:cubicBezTo>
                  <a:cubicBezTo>
                    <a:pt x="30" y="67"/>
                    <a:pt x="39" y="64"/>
                    <a:pt x="49" y="60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1"/>
                    <a:pt x="61" y="16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ubicBezTo>
                    <a:pt x="27" y="44"/>
                    <a:pt x="24" y="38"/>
                    <a:pt x="20" y="32"/>
                  </a:cubicBezTo>
                  <a:cubicBezTo>
                    <a:pt x="29" y="28"/>
                    <a:pt x="38" y="24"/>
                    <a:pt x="47" y="20"/>
                  </a:cubicBezTo>
                  <a:cubicBezTo>
                    <a:pt x="49" y="27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FFF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2"/>
            <p:cNvSpPr>
              <a:spLocks noEditPoints="1"/>
            </p:cNvSpPr>
            <p:nvPr/>
          </p:nvSpPr>
          <p:spPr bwMode="auto">
            <a:xfrm>
              <a:off x="6138864" y="1757363"/>
              <a:ext cx="768350" cy="509588"/>
            </a:xfrm>
            <a:custGeom>
              <a:avLst/>
              <a:gdLst>
                <a:gd name="T0" fmla="*/ 180 w 181"/>
                <a:gd name="T1" fmla="*/ 120 h 120"/>
                <a:gd name="T2" fmla="*/ 180 w 181"/>
                <a:gd name="T3" fmla="*/ 120 h 120"/>
                <a:gd name="T4" fmla="*/ 180 w 181"/>
                <a:gd name="T5" fmla="*/ 120 h 120"/>
                <a:gd name="T6" fmla="*/ 180 w 181"/>
                <a:gd name="T7" fmla="*/ 120 h 120"/>
                <a:gd name="T8" fmla="*/ 180 w 181"/>
                <a:gd name="T9" fmla="*/ 120 h 120"/>
                <a:gd name="T10" fmla="*/ 180 w 181"/>
                <a:gd name="T11" fmla="*/ 120 h 120"/>
                <a:gd name="T12" fmla="*/ 180 w 181"/>
                <a:gd name="T13" fmla="*/ 119 h 120"/>
                <a:gd name="T14" fmla="*/ 180 w 181"/>
                <a:gd name="T15" fmla="*/ 119 h 120"/>
                <a:gd name="T16" fmla="*/ 180 w 181"/>
                <a:gd name="T17" fmla="*/ 119 h 120"/>
                <a:gd name="T18" fmla="*/ 180 w 181"/>
                <a:gd name="T19" fmla="*/ 119 h 120"/>
                <a:gd name="T20" fmla="*/ 180 w 181"/>
                <a:gd name="T21" fmla="*/ 119 h 120"/>
                <a:gd name="T22" fmla="*/ 180 w 181"/>
                <a:gd name="T23" fmla="*/ 119 h 120"/>
                <a:gd name="T24" fmla="*/ 180 w 181"/>
                <a:gd name="T25" fmla="*/ 119 h 120"/>
                <a:gd name="T26" fmla="*/ 180 w 181"/>
                <a:gd name="T27" fmla="*/ 119 h 120"/>
                <a:gd name="T28" fmla="*/ 180 w 181"/>
                <a:gd name="T29" fmla="*/ 119 h 120"/>
                <a:gd name="T30" fmla="*/ 180 w 181"/>
                <a:gd name="T31" fmla="*/ 119 h 120"/>
                <a:gd name="T32" fmla="*/ 181 w 181"/>
                <a:gd name="T33" fmla="*/ 119 h 120"/>
                <a:gd name="T34" fmla="*/ 181 w 181"/>
                <a:gd name="T35" fmla="*/ 119 h 120"/>
                <a:gd name="T36" fmla="*/ 181 w 181"/>
                <a:gd name="T37" fmla="*/ 119 h 120"/>
                <a:gd name="T38" fmla="*/ 181 w 181"/>
                <a:gd name="T39" fmla="*/ 118 h 120"/>
                <a:gd name="T40" fmla="*/ 181 w 181"/>
                <a:gd name="T41" fmla="*/ 118 h 120"/>
                <a:gd name="T42" fmla="*/ 181 w 181"/>
                <a:gd name="T43" fmla="*/ 118 h 120"/>
                <a:gd name="T44" fmla="*/ 181 w 181"/>
                <a:gd name="T45" fmla="*/ 118 h 120"/>
                <a:gd name="T46" fmla="*/ 181 w 181"/>
                <a:gd name="T47" fmla="*/ 118 h 120"/>
                <a:gd name="T48" fmla="*/ 181 w 181"/>
                <a:gd name="T49" fmla="*/ 118 h 120"/>
                <a:gd name="T50" fmla="*/ 181 w 181"/>
                <a:gd name="T51" fmla="*/ 118 h 120"/>
                <a:gd name="T52" fmla="*/ 181 w 181"/>
                <a:gd name="T53" fmla="*/ 118 h 120"/>
                <a:gd name="T54" fmla="*/ 181 w 181"/>
                <a:gd name="T55" fmla="*/ 118 h 120"/>
                <a:gd name="T56" fmla="*/ 181 w 181"/>
                <a:gd name="T57" fmla="*/ 118 h 120"/>
                <a:gd name="T58" fmla="*/ 181 w 181"/>
                <a:gd name="T59" fmla="*/ 118 h 120"/>
                <a:gd name="T60" fmla="*/ 76 w 181"/>
                <a:gd name="T61" fmla="*/ 99 h 120"/>
                <a:gd name="T62" fmla="*/ 74 w 181"/>
                <a:gd name="T63" fmla="*/ 100 h 120"/>
                <a:gd name="T64" fmla="*/ 86 w 181"/>
                <a:gd name="T65" fmla="*/ 94 h 120"/>
                <a:gd name="T66" fmla="*/ 42 w 181"/>
                <a:gd name="T67" fmla="*/ 79 h 120"/>
                <a:gd name="T68" fmla="*/ 42 w 181"/>
                <a:gd name="T69" fmla="*/ 79 h 120"/>
                <a:gd name="T70" fmla="*/ 42 w 181"/>
                <a:gd name="T71" fmla="*/ 79 h 120"/>
                <a:gd name="T72" fmla="*/ 0 w 181"/>
                <a:gd name="T73" fmla="*/ 0 h 120"/>
                <a:gd name="T74" fmla="*/ 42 w 181"/>
                <a:gd name="T75" fmla="*/ 79 h 120"/>
                <a:gd name="T76" fmla="*/ 42 w 181"/>
                <a:gd name="T77" fmla="*/ 79 h 120"/>
                <a:gd name="T78" fmla="*/ 0 w 181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20"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86" y="94"/>
                  </a:moveTo>
                  <a:cubicBezTo>
                    <a:pt x="83" y="96"/>
                    <a:pt x="80" y="98"/>
                    <a:pt x="76" y="99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6" y="99"/>
                  </a:cubicBezTo>
                  <a:cubicBezTo>
                    <a:pt x="80" y="98"/>
                    <a:pt x="83" y="96"/>
                    <a:pt x="86" y="94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93"/>
            <p:cNvSpPr/>
            <p:nvPr/>
          </p:nvSpPr>
          <p:spPr bwMode="auto">
            <a:xfrm>
              <a:off x="6559551" y="2132013"/>
              <a:ext cx="360363" cy="441325"/>
            </a:xfrm>
            <a:custGeom>
              <a:avLst/>
              <a:gdLst>
                <a:gd name="T0" fmla="*/ 84 w 85"/>
                <a:gd name="T1" fmla="*/ 0 h 104"/>
                <a:gd name="T2" fmla="*/ 80 w 85"/>
                <a:gd name="T3" fmla="*/ 18 h 104"/>
                <a:gd name="T4" fmla="*/ 3 w 85"/>
                <a:gd name="T5" fmla="*/ 102 h 104"/>
                <a:gd name="T6" fmla="*/ 0 w 85"/>
                <a:gd name="T7" fmla="*/ 104 h 104"/>
                <a:gd name="T8" fmla="*/ 8 w 85"/>
                <a:gd name="T9" fmla="*/ 103 h 104"/>
                <a:gd name="T10" fmla="*/ 81 w 85"/>
                <a:gd name="T11" fmla="*/ 32 h 104"/>
                <a:gd name="T12" fmla="*/ 81 w 85"/>
                <a:gd name="T13" fmla="*/ 32 h 104"/>
                <a:gd name="T14" fmla="*/ 81 w 85"/>
                <a:gd name="T15" fmla="*/ 32 h 104"/>
                <a:gd name="T16" fmla="*/ 81 w 85"/>
                <a:gd name="T17" fmla="*/ 32 h 104"/>
                <a:gd name="T18" fmla="*/ 81 w 85"/>
                <a:gd name="T19" fmla="*/ 32 h 104"/>
                <a:gd name="T20" fmla="*/ 81 w 85"/>
                <a:gd name="T21" fmla="*/ 32 h 104"/>
                <a:gd name="T22" fmla="*/ 81 w 85"/>
                <a:gd name="T23" fmla="*/ 32 h 104"/>
                <a:gd name="T24" fmla="*/ 81 w 85"/>
                <a:gd name="T25" fmla="*/ 32 h 104"/>
                <a:gd name="T26" fmla="*/ 81 w 85"/>
                <a:gd name="T27" fmla="*/ 31 h 104"/>
                <a:gd name="T28" fmla="*/ 81 w 85"/>
                <a:gd name="T29" fmla="*/ 31 h 104"/>
                <a:gd name="T30" fmla="*/ 81 w 85"/>
                <a:gd name="T31" fmla="*/ 31 h 104"/>
                <a:gd name="T32" fmla="*/ 81 w 85"/>
                <a:gd name="T33" fmla="*/ 31 h 104"/>
                <a:gd name="T34" fmla="*/ 81 w 85"/>
                <a:gd name="T35" fmla="*/ 31 h 104"/>
                <a:gd name="T36" fmla="*/ 81 w 85"/>
                <a:gd name="T37" fmla="*/ 31 h 104"/>
                <a:gd name="T38" fmla="*/ 81 w 85"/>
                <a:gd name="T39" fmla="*/ 31 h 104"/>
                <a:gd name="T40" fmla="*/ 81 w 85"/>
                <a:gd name="T41" fmla="*/ 31 h 104"/>
                <a:gd name="T42" fmla="*/ 81 w 85"/>
                <a:gd name="T43" fmla="*/ 31 h 104"/>
                <a:gd name="T44" fmla="*/ 81 w 85"/>
                <a:gd name="T45" fmla="*/ 31 h 104"/>
                <a:gd name="T46" fmla="*/ 81 w 85"/>
                <a:gd name="T47" fmla="*/ 31 h 104"/>
                <a:gd name="T48" fmla="*/ 81 w 85"/>
                <a:gd name="T49" fmla="*/ 31 h 104"/>
                <a:gd name="T50" fmla="*/ 81 w 85"/>
                <a:gd name="T51" fmla="*/ 31 h 104"/>
                <a:gd name="T52" fmla="*/ 81 w 85"/>
                <a:gd name="T53" fmla="*/ 31 h 104"/>
                <a:gd name="T54" fmla="*/ 81 w 85"/>
                <a:gd name="T55" fmla="*/ 31 h 104"/>
                <a:gd name="T56" fmla="*/ 82 w 85"/>
                <a:gd name="T57" fmla="*/ 31 h 104"/>
                <a:gd name="T58" fmla="*/ 82 w 85"/>
                <a:gd name="T59" fmla="*/ 31 h 104"/>
                <a:gd name="T60" fmla="*/ 82 w 85"/>
                <a:gd name="T61" fmla="*/ 31 h 104"/>
                <a:gd name="T62" fmla="*/ 82 w 85"/>
                <a:gd name="T63" fmla="*/ 31 h 104"/>
                <a:gd name="T64" fmla="*/ 82 w 85"/>
                <a:gd name="T65" fmla="*/ 30 h 104"/>
                <a:gd name="T66" fmla="*/ 82 w 85"/>
                <a:gd name="T67" fmla="*/ 30 h 104"/>
                <a:gd name="T68" fmla="*/ 82 w 85"/>
                <a:gd name="T69" fmla="*/ 30 h 104"/>
                <a:gd name="T70" fmla="*/ 82 w 85"/>
                <a:gd name="T71" fmla="*/ 30 h 104"/>
                <a:gd name="T72" fmla="*/ 82 w 85"/>
                <a:gd name="T73" fmla="*/ 30 h 104"/>
                <a:gd name="T74" fmla="*/ 82 w 85"/>
                <a:gd name="T75" fmla="*/ 30 h 104"/>
                <a:gd name="T76" fmla="*/ 82 w 85"/>
                <a:gd name="T77" fmla="*/ 30 h 104"/>
                <a:gd name="T78" fmla="*/ 82 w 85"/>
                <a:gd name="T79" fmla="*/ 30 h 104"/>
                <a:gd name="T80" fmla="*/ 82 w 85"/>
                <a:gd name="T81" fmla="*/ 30 h 104"/>
                <a:gd name="T82" fmla="*/ 82 w 85"/>
                <a:gd name="T83" fmla="*/ 30 h 104"/>
                <a:gd name="T84" fmla="*/ 82 w 85"/>
                <a:gd name="T85" fmla="*/ 30 h 104"/>
                <a:gd name="T86" fmla="*/ 82 w 85"/>
                <a:gd name="T87" fmla="*/ 30 h 104"/>
                <a:gd name="T88" fmla="*/ 82 w 85"/>
                <a:gd name="T89" fmla="*/ 30 h 104"/>
                <a:gd name="T90" fmla="*/ 82 w 85"/>
                <a:gd name="T91" fmla="*/ 30 h 104"/>
                <a:gd name="T92" fmla="*/ 84 w 85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04">
                  <a:moveTo>
                    <a:pt x="84" y="0"/>
                  </a:moveTo>
                  <a:cubicBezTo>
                    <a:pt x="84" y="6"/>
                    <a:pt x="82" y="13"/>
                    <a:pt x="80" y="18"/>
                  </a:cubicBezTo>
                  <a:cubicBezTo>
                    <a:pt x="67" y="55"/>
                    <a:pt x="37" y="83"/>
                    <a:pt x="3" y="102"/>
                  </a:cubicBezTo>
                  <a:cubicBezTo>
                    <a:pt x="2" y="103"/>
                    <a:pt x="1" y="103"/>
                    <a:pt x="0" y="104"/>
                  </a:cubicBezTo>
                  <a:cubicBezTo>
                    <a:pt x="3" y="104"/>
                    <a:pt x="5" y="103"/>
                    <a:pt x="8" y="103"/>
                  </a:cubicBezTo>
                  <a:cubicBezTo>
                    <a:pt x="48" y="80"/>
                    <a:pt x="72" y="5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4" y="23"/>
                    <a:pt x="85" y="10"/>
                    <a:pt x="84" y="0"/>
                  </a:cubicBezTo>
                </a:path>
              </a:pathLst>
            </a:custGeom>
            <a:solidFill>
              <a:srgbClr val="1B0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94"/>
            <p:cNvSpPr/>
            <p:nvPr/>
          </p:nvSpPr>
          <p:spPr bwMode="auto">
            <a:xfrm>
              <a:off x="6202364" y="2046288"/>
              <a:ext cx="712788" cy="531813"/>
            </a:xfrm>
            <a:custGeom>
              <a:avLst/>
              <a:gdLst>
                <a:gd name="T0" fmla="*/ 144 w 168"/>
                <a:gd name="T1" fmla="*/ 0 h 125"/>
                <a:gd name="T2" fmla="*/ 129 w 168"/>
                <a:gd name="T3" fmla="*/ 2 h 125"/>
                <a:gd name="T4" fmla="*/ 71 w 168"/>
                <a:gd name="T5" fmla="*/ 26 h 125"/>
                <a:gd name="T6" fmla="*/ 61 w 168"/>
                <a:gd name="T7" fmla="*/ 31 h 125"/>
                <a:gd name="T8" fmla="*/ 59 w 168"/>
                <a:gd name="T9" fmla="*/ 32 h 125"/>
                <a:gd name="T10" fmla="*/ 67 w 168"/>
                <a:gd name="T11" fmla="*/ 38 h 125"/>
                <a:gd name="T12" fmla="*/ 83 w 168"/>
                <a:gd name="T13" fmla="*/ 52 h 125"/>
                <a:gd name="T14" fmla="*/ 66 w 168"/>
                <a:gd name="T15" fmla="*/ 74 h 125"/>
                <a:gd name="T16" fmla="*/ 52 w 168"/>
                <a:gd name="T17" fmla="*/ 85 h 125"/>
                <a:gd name="T18" fmla="*/ 53 w 168"/>
                <a:gd name="T19" fmla="*/ 87 h 125"/>
                <a:gd name="T20" fmla="*/ 29 w 168"/>
                <a:gd name="T21" fmla="*/ 101 h 125"/>
                <a:gd name="T22" fmla="*/ 26 w 168"/>
                <a:gd name="T23" fmla="*/ 102 h 125"/>
                <a:gd name="T24" fmla="*/ 25 w 168"/>
                <a:gd name="T25" fmla="*/ 102 h 125"/>
                <a:gd name="T26" fmla="*/ 0 w 168"/>
                <a:gd name="T27" fmla="*/ 111 h 125"/>
                <a:gd name="T28" fmla="*/ 2 w 168"/>
                <a:gd name="T29" fmla="*/ 115 h 125"/>
                <a:gd name="T30" fmla="*/ 58 w 168"/>
                <a:gd name="T31" fmla="*/ 125 h 125"/>
                <a:gd name="T32" fmla="*/ 84 w 168"/>
                <a:gd name="T33" fmla="*/ 124 h 125"/>
                <a:gd name="T34" fmla="*/ 87 w 168"/>
                <a:gd name="T35" fmla="*/ 122 h 125"/>
                <a:gd name="T36" fmla="*/ 164 w 168"/>
                <a:gd name="T37" fmla="*/ 38 h 125"/>
                <a:gd name="T38" fmla="*/ 168 w 168"/>
                <a:gd name="T39" fmla="*/ 20 h 125"/>
                <a:gd name="T40" fmla="*/ 168 w 168"/>
                <a:gd name="T41" fmla="*/ 20 h 125"/>
                <a:gd name="T42" fmla="*/ 164 w 168"/>
                <a:gd name="T43" fmla="*/ 9 h 125"/>
                <a:gd name="T44" fmla="*/ 164 w 168"/>
                <a:gd name="T45" fmla="*/ 8 h 125"/>
                <a:gd name="T46" fmla="*/ 164 w 168"/>
                <a:gd name="T47" fmla="*/ 8 h 125"/>
                <a:gd name="T48" fmla="*/ 164 w 168"/>
                <a:gd name="T49" fmla="*/ 8 h 125"/>
                <a:gd name="T50" fmla="*/ 163 w 168"/>
                <a:gd name="T51" fmla="*/ 7 h 125"/>
                <a:gd name="T52" fmla="*/ 144 w 168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25">
                  <a:moveTo>
                    <a:pt x="144" y="0"/>
                  </a:moveTo>
                  <a:cubicBezTo>
                    <a:pt x="139" y="0"/>
                    <a:pt x="134" y="0"/>
                    <a:pt x="129" y="2"/>
                  </a:cubicBezTo>
                  <a:cubicBezTo>
                    <a:pt x="109" y="7"/>
                    <a:pt x="90" y="16"/>
                    <a:pt x="71" y="26"/>
                  </a:cubicBezTo>
                  <a:cubicBezTo>
                    <a:pt x="68" y="28"/>
                    <a:pt x="65" y="30"/>
                    <a:pt x="61" y="31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62" y="34"/>
                    <a:pt x="64" y="36"/>
                    <a:pt x="67" y="38"/>
                  </a:cubicBezTo>
                  <a:cubicBezTo>
                    <a:pt x="71" y="41"/>
                    <a:pt x="74" y="43"/>
                    <a:pt x="83" y="52"/>
                  </a:cubicBezTo>
                  <a:cubicBezTo>
                    <a:pt x="86" y="59"/>
                    <a:pt x="78" y="66"/>
                    <a:pt x="66" y="74"/>
                  </a:cubicBezTo>
                  <a:cubicBezTo>
                    <a:pt x="62" y="78"/>
                    <a:pt x="57" y="81"/>
                    <a:pt x="52" y="85"/>
                  </a:cubicBezTo>
                  <a:cubicBezTo>
                    <a:pt x="52" y="86"/>
                    <a:pt x="53" y="86"/>
                    <a:pt x="53" y="87"/>
                  </a:cubicBezTo>
                  <a:cubicBezTo>
                    <a:pt x="47" y="91"/>
                    <a:pt x="39" y="96"/>
                    <a:pt x="29" y="101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16" y="106"/>
                    <a:pt x="8" y="109"/>
                    <a:pt x="0" y="111"/>
                  </a:cubicBezTo>
                  <a:cubicBezTo>
                    <a:pt x="0" y="113"/>
                    <a:pt x="0" y="114"/>
                    <a:pt x="2" y="115"/>
                  </a:cubicBezTo>
                  <a:cubicBezTo>
                    <a:pt x="6" y="120"/>
                    <a:pt x="29" y="125"/>
                    <a:pt x="58" y="125"/>
                  </a:cubicBezTo>
                  <a:cubicBezTo>
                    <a:pt x="66" y="125"/>
                    <a:pt x="75" y="125"/>
                    <a:pt x="84" y="124"/>
                  </a:cubicBezTo>
                  <a:cubicBezTo>
                    <a:pt x="85" y="123"/>
                    <a:pt x="86" y="123"/>
                    <a:pt x="87" y="122"/>
                  </a:cubicBezTo>
                  <a:cubicBezTo>
                    <a:pt x="121" y="103"/>
                    <a:pt x="151" y="75"/>
                    <a:pt x="164" y="38"/>
                  </a:cubicBezTo>
                  <a:cubicBezTo>
                    <a:pt x="166" y="33"/>
                    <a:pt x="168" y="26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6"/>
                    <a:pt x="167" y="12"/>
                    <a:pt x="164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8" y="1"/>
                    <a:pt x="151" y="0"/>
                    <a:pt x="144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95"/>
            <p:cNvSpPr>
              <a:spLocks noEditPoints="1"/>
            </p:cNvSpPr>
            <p:nvPr/>
          </p:nvSpPr>
          <p:spPr bwMode="auto">
            <a:xfrm>
              <a:off x="6003926" y="1447800"/>
              <a:ext cx="482600" cy="960438"/>
            </a:xfrm>
            <a:custGeom>
              <a:avLst/>
              <a:gdLst>
                <a:gd name="T0" fmla="*/ 113 w 114"/>
                <a:gd name="T1" fmla="*/ 215 h 226"/>
                <a:gd name="T2" fmla="*/ 98 w 114"/>
                <a:gd name="T3" fmla="*/ 223 h 226"/>
                <a:gd name="T4" fmla="*/ 99 w 114"/>
                <a:gd name="T5" fmla="*/ 226 h 226"/>
                <a:gd name="T6" fmla="*/ 113 w 114"/>
                <a:gd name="T7" fmla="*/ 215 h 226"/>
                <a:gd name="T8" fmla="*/ 51 w 114"/>
                <a:gd name="T9" fmla="*/ 0 h 226"/>
                <a:gd name="T10" fmla="*/ 4 w 114"/>
                <a:gd name="T11" fmla="*/ 82 h 226"/>
                <a:gd name="T12" fmla="*/ 45 w 114"/>
                <a:gd name="T13" fmla="*/ 111 h 226"/>
                <a:gd name="T14" fmla="*/ 33 w 114"/>
                <a:gd name="T15" fmla="*/ 168 h 226"/>
                <a:gd name="T16" fmla="*/ 70 w 114"/>
                <a:gd name="T17" fmla="*/ 187 h 226"/>
                <a:gd name="T18" fmla="*/ 82 w 114"/>
                <a:gd name="T19" fmla="*/ 182 h 226"/>
                <a:gd name="T20" fmla="*/ 84 w 114"/>
                <a:gd name="T21" fmla="*/ 186 h 226"/>
                <a:gd name="T22" fmla="*/ 104 w 114"/>
                <a:gd name="T23" fmla="*/ 173 h 226"/>
                <a:gd name="T24" fmla="*/ 114 w 114"/>
                <a:gd name="T25" fmla="*/ 179 h 226"/>
                <a:gd name="T26" fmla="*/ 106 w 114"/>
                <a:gd name="T27" fmla="*/ 173 h 226"/>
                <a:gd name="T28" fmla="*/ 106 w 114"/>
                <a:gd name="T29" fmla="*/ 173 h 226"/>
                <a:gd name="T30" fmla="*/ 106 w 114"/>
                <a:gd name="T31" fmla="*/ 173 h 226"/>
                <a:gd name="T32" fmla="*/ 74 w 114"/>
                <a:gd name="T33" fmla="*/ 152 h 226"/>
                <a:gd name="T34" fmla="*/ 74 w 114"/>
                <a:gd name="T35" fmla="*/ 152 h 226"/>
                <a:gd name="T36" fmla="*/ 74 w 114"/>
                <a:gd name="T37" fmla="*/ 152 h 226"/>
                <a:gd name="T38" fmla="*/ 74 w 114"/>
                <a:gd name="T39" fmla="*/ 152 h 226"/>
                <a:gd name="T40" fmla="*/ 74 w 114"/>
                <a:gd name="T41" fmla="*/ 152 h 226"/>
                <a:gd name="T42" fmla="*/ 74 w 114"/>
                <a:gd name="T43" fmla="*/ 152 h 226"/>
                <a:gd name="T44" fmla="*/ 70 w 114"/>
                <a:gd name="T45" fmla="*/ 101 h 226"/>
                <a:gd name="T46" fmla="*/ 32 w 114"/>
                <a:gd name="T47" fmla="*/ 73 h 226"/>
                <a:gd name="T48" fmla="*/ 32 w 114"/>
                <a:gd name="T49" fmla="*/ 73 h 226"/>
                <a:gd name="T50" fmla="*/ 51 w 114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26">
                  <a:moveTo>
                    <a:pt x="113" y="215"/>
                  </a:moveTo>
                  <a:cubicBezTo>
                    <a:pt x="109" y="218"/>
                    <a:pt x="104" y="220"/>
                    <a:pt x="98" y="223"/>
                  </a:cubicBezTo>
                  <a:cubicBezTo>
                    <a:pt x="98" y="224"/>
                    <a:pt x="99" y="225"/>
                    <a:pt x="99" y="226"/>
                  </a:cubicBezTo>
                  <a:cubicBezTo>
                    <a:pt x="104" y="222"/>
                    <a:pt x="109" y="219"/>
                    <a:pt x="113" y="215"/>
                  </a:cubicBezTo>
                  <a:moveTo>
                    <a:pt x="51" y="0"/>
                  </a:moveTo>
                  <a:cubicBezTo>
                    <a:pt x="51" y="0"/>
                    <a:pt x="0" y="72"/>
                    <a:pt x="4" y="82"/>
                  </a:cubicBezTo>
                  <a:cubicBezTo>
                    <a:pt x="7" y="93"/>
                    <a:pt x="51" y="95"/>
                    <a:pt x="45" y="111"/>
                  </a:cubicBezTo>
                  <a:cubicBezTo>
                    <a:pt x="39" y="127"/>
                    <a:pt x="27" y="157"/>
                    <a:pt x="33" y="168"/>
                  </a:cubicBezTo>
                  <a:cubicBezTo>
                    <a:pt x="37" y="175"/>
                    <a:pt x="56" y="181"/>
                    <a:pt x="70" y="187"/>
                  </a:cubicBezTo>
                  <a:cubicBezTo>
                    <a:pt x="74" y="186"/>
                    <a:pt x="78" y="184"/>
                    <a:pt x="82" y="182"/>
                  </a:cubicBezTo>
                  <a:cubicBezTo>
                    <a:pt x="83" y="184"/>
                    <a:pt x="83" y="185"/>
                    <a:pt x="84" y="186"/>
                  </a:cubicBezTo>
                  <a:cubicBezTo>
                    <a:pt x="91" y="182"/>
                    <a:pt x="97" y="177"/>
                    <a:pt x="104" y="173"/>
                  </a:cubicBezTo>
                  <a:cubicBezTo>
                    <a:pt x="109" y="176"/>
                    <a:pt x="111" y="178"/>
                    <a:pt x="114" y="179"/>
                  </a:cubicBezTo>
                  <a:cubicBezTo>
                    <a:pt x="111" y="177"/>
                    <a:pt x="109" y="175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61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8" y="20"/>
                    <a:pt x="51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6"/>
            <p:cNvSpPr/>
            <p:nvPr/>
          </p:nvSpPr>
          <p:spPr bwMode="auto">
            <a:xfrm>
              <a:off x="6359526" y="2182813"/>
              <a:ext cx="207963" cy="212725"/>
            </a:xfrm>
            <a:custGeom>
              <a:avLst/>
              <a:gdLst>
                <a:gd name="T0" fmla="*/ 20 w 49"/>
                <a:gd name="T1" fmla="*/ 0 h 50"/>
                <a:gd name="T2" fmla="*/ 0 w 49"/>
                <a:gd name="T3" fmla="*/ 13 h 50"/>
                <a:gd name="T4" fmla="*/ 14 w 49"/>
                <a:gd name="T5" fmla="*/ 50 h 50"/>
                <a:gd name="T6" fmla="*/ 29 w 49"/>
                <a:gd name="T7" fmla="*/ 42 h 50"/>
                <a:gd name="T8" fmla="*/ 46 w 49"/>
                <a:gd name="T9" fmla="*/ 20 h 50"/>
                <a:gd name="T10" fmla="*/ 30 w 49"/>
                <a:gd name="T11" fmla="*/ 6 h 50"/>
                <a:gd name="T12" fmla="*/ 20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0" y="0"/>
                  </a:moveTo>
                  <a:cubicBezTo>
                    <a:pt x="13" y="4"/>
                    <a:pt x="7" y="9"/>
                    <a:pt x="0" y="13"/>
                  </a:cubicBezTo>
                  <a:cubicBezTo>
                    <a:pt x="4" y="25"/>
                    <a:pt x="9" y="38"/>
                    <a:pt x="14" y="50"/>
                  </a:cubicBezTo>
                  <a:cubicBezTo>
                    <a:pt x="20" y="47"/>
                    <a:pt x="25" y="45"/>
                    <a:pt x="29" y="42"/>
                  </a:cubicBezTo>
                  <a:cubicBezTo>
                    <a:pt x="41" y="34"/>
                    <a:pt x="49" y="27"/>
                    <a:pt x="46" y="20"/>
                  </a:cubicBezTo>
                  <a:cubicBezTo>
                    <a:pt x="37" y="11"/>
                    <a:pt x="34" y="9"/>
                    <a:pt x="30" y="6"/>
                  </a:cubicBezTo>
                  <a:cubicBezTo>
                    <a:pt x="27" y="5"/>
                    <a:pt x="25" y="3"/>
                    <a:pt x="20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7"/>
            <p:cNvSpPr/>
            <p:nvPr/>
          </p:nvSpPr>
          <p:spPr bwMode="auto">
            <a:xfrm>
              <a:off x="6202364" y="2479675"/>
              <a:ext cx="111125" cy="38100"/>
            </a:xfrm>
            <a:custGeom>
              <a:avLst/>
              <a:gdLst>
                <a:gd name="T0" fmla="*/ 26 w 26"/>
                <a:gd name="T1" fmla="*/ 0 h 9"/>
                <a:gd name="T2" fmla="*/ 3 w 26"/>
                <a:gd name="T3" fmla="*/ 8 h 9"/>
                <a:gd name="T4" fmla="*/ 2 w 26"/>
                <a:gd name="T5" fmla="*/ 5 h 9"/>
                <a:gd name="T6" fmla="*/ 0 w 26"/>
                <a:gd name="T7" fmla="*/ 9 h 9"/>
                <a:gd name="T8" fmla="*/ 25 w 26"/>
                <a:gd name="T9" fmla="*/ 0 h 9"/>
                <a:gd name="T10" fmla="*/ 26 w 2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17" y="4"/>
                    <a:pt x="10" y="6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8" y="7"/>
                    <a:pt x="16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98"/>
            <p:cNvSpPr/>
            <p:nvPr/>
          </p:nvSpPr>
          <p:spPr bwMode="auto">
            <a:xfrm>
              <a:off x="6262689" y="2365375"/>
              <a:ext cx="71438" cy="68263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6 h 16"/>
                <a:gd name="T4" fmla="*/ 6 w 17"/>
                <a:gd name="T5" fmla="*/ 13 h 16"/>
                <a:gd name="T6" fmla="*/ 17 w 17"/>
                <a:gd name="T7" fmla="*/ 8 h 16"/>
                <a:gd name="T8" fmla="*/ 14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10" y="11"/>
                    <a:pt x="13" y="10"/>
                    <a:pt x="17" y="8"/>
                  </a:cubicBezTo>
                  <a:cubicBezTo>
                    <a:pt x="16" y="5"/>
                    <a:pt x="15" y="3"/>
                    <a:pt x="14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99"/>
            <p:cNvSpPr/>
            <p:nvPr/>
          </p:nvSpPr>
          <p:spPr bwMode="auto">
            <a:xfrm>
              <a:off x="6288089" y="2352675"/>
              <a:ext cx="63500" cy="68263"/>
            </a:xfrm>
            <a:custGeom>
              <a:avLst/>
              <a:gdLst>
                <a:gd name="T0" fmla="*/ 11 w 15"/>
                <a:gd name="T1" fmla="*/ 0 h 16"/>
                <a:gd name="T2" fmla="*/ 8 w 15"/>
                <a:gd name="T3" fmla="*/ 3 h 16"/>
                <a:gd name="T4" fmla="*/ 11 w 15"/>
                <a:gd name="T5" fmla="*/ 11 h 16"/>
                <a:gd name="T6" fmla="*/ 0 w 15"/>
                <a:gd name="T7" fmla="*/ 16 h 16"/>
                <a:gd name="T8" fmla="*/ 3 w 15"/>
                <a:gd name="T9" fmla="*/ 15 h 16"/>
                <a:gd name="T10" fmla="*/ 15 w 15"/>
                <a:gd name="T11" fmla="*/ 9 h 16"/>
                <a:gd name="T12" fmla="*/ 11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0" y="1"/>
                    <a:pt x="9" y="2"/>
                    <a:pt x="8" y="3"/>
                  </a:cubicBezTo>
                  <a:cubicBezTo>
                    <a:pt x="9" y="6"/>
                    <a:pt x="10" y="8"/>
                    <a:pt x="11" y="11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7" y="13"/>
                    <a:pt x="11" y="11"/>
                    <a:pt x="15" y="9"/>
                  </a:cubicBezTo>
                  <a:cubicBezTo>
                    <a:pt x="13" y="6"/>
                    <a:pt x="12" y="3"/>
                    <a:pt x="11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0"/>
            <p:cNvSpPr/>
            <p:nvPr/>
          </p:nvSpPr>
          <p:spPr bwMode="auto">
            <a:xfrm>
              <a:off x="6211889" y="2220913"/>
              <a:ext cx="215900" cy="293688"/>
            </a:xfrm>
            <a:custGeom>
              <a:avLst/>
              <a:gdLst>
                <a:gd name="T0" fmla="*/ 33 w 51"/>
                <a:gd name="T1" fmla="*/ 0 h 69"/>
                <a:gd name="T2" fmla="*/ 21 w 51"/>
                <a:gd name="T3" fmla="*/ 5 h 69"/>
                <a:gd name="T4" fmla="*/ 37 w 51"/>
                <a:gd name="T5" fmla="*/ 20 h 69"/>
                <a:gd name="T6" fmla="*/ 29 w 51"/>
                <a:gd name="T7" fmla="*/ 31 h 69"/>
                <a:gd name="T8" fmla="*/ 33 w 51"/>
                <a:gd name="T9" fmla="*/ 40 h 69"/>
                <a:gd name="T10" fmla="*/ 21 w 51"/>
                <a:gd name="T11" fmla="*/ 46 h 69"/>
                <a:gd name="T12" fmla="*/ 18 w 51"/>
                <a:gd name="T13" fmla="*/ 47 h 69"/>
                <a:gd name="T14" fmla="*/ 12 w 51"/>
                <a:gd name="T15" fmla="*/ 50 h 69"/>
                <a:gd name="T16" fmla="*/ 0 w 51"/>
                <a:gd name="T17" fmla="*/ 66 h 69"/>
                <a:gd name="T18" fmla="*/ 1 w 51"/>
                <a:gd name="T19" fmla="*/ 69 h 69"/>
                <a:gd name="T20" fmla="*/ 24 w 51"/>
                <a:gd name="T21" fmla="*/ 61 h 69"/>
                <a:gd name="T22" fmla="*/ 27 w 51"/>
                <a:gd name="T23" fmla="*/ 60 h 69"/>
                <a:gd name="T24" fmla="*/ 51 w 51"/>
                <a:gd name="T25" fmla="*/ 46 h 69"/>
                <a:gd name="T26" fmla="*/ 50 w 51"/>
                <a:gd name="T27" fmla="*/ 44 h 69"/>
                <a:gd name="T28" fmla="*/ 49 w 51"/>
                <a:gd name="T29" fmla="*/ 41 h 69"/>
                <a:gd name="T30" fmla="*/ 35 w 51"/>
                <a:gd name="T31" fmla="*/ 4 h 69"/>
                <a:gd name="T32" fmla="*/ 33 w 5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9">
                  <a:moveTo>
                    <a:pt x="33" y="0"/>
                  </a:moveTo>
                  <a:cubicBezTo>
                    <a:pt x="29" y="2"/>
                    <a:pt x="25" y="4"/>
                    <a:pt x="21" y="5"/>
                  </a:cubicBezTo>
                  <a:cubicBezTo>
                    <a:pt x="31" y="10"/>
                    <a:pt x="39" y="15"/>
                    <a:pt x="37" y="20"/>
                  </a:cubicBezTo>
                  <a:cubicBezTo>
                    <a:pt x="36" y="22"/>
                    <a:pt x="33" y="26"/>
                    <a:pt x="29" y="31"/>
                  </a:cubicBezTo>
                  <a:cubicBezTo>
                    <a:pt x="30" y="34"/>
                    <a:pt x="31" y="37"/>
                    <a:pt x="33" y="40"/>
                  </a:cubicBezTo>
                  <a:cubicBezTo>
                    <a:pt x="29" y="42"/>
                    <a:pt x="25" y="44"/>
                    <a:pt x="21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6" y="48"/>
                    <a:pt x="14" y="49"/>
                    <a:pt x="12" y="50"/>
                  </a:cubicBezTo>
                  <a:cubicBezTo>
                    <a:pt x="6" y="56"/>
                    <a:pt x="2" y="61"/>
                    <a:pt x="0" y="66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8" y="67"/>
                    <a:pt x="15" y="65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37" y="55"/>
                    <a:pt x="45" y="50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50" y="43"/>
                    <a:pt x="49" y="42"/>
                    <a:pt x="49" y="41"/>
                  </a:cubicBezTo>
                  <a:cubicBezTo>
                    <a:pt x="44" y="29"/>
                    <a:pt x="39" y="16"/>
                    <a:pt x="35" y="4"/>
                  </a:cubicBezTo>
                  <a:cubicBezTo>
                    <a:pt x="34" y="3"/>
                    <a:pt x="34" y="2"/>
                    <a:pt x="33" y="0"/>
                  </a:cubicBezTo>
                </a:path>
              </a:pathLst>
            </a:custGeom>
            <a:solidFill>
              <a:srgbClr val="D1D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1"/>
            <p:cNvSpPr/>
            <p:nvPr/>
          </p:nvSpPr>
          <p:spPr bwMode="auto">
            <a:xfrm>
              <a:off x="5842001" y="1447800"/>
              <a:ext cx="377825" cy="641350"/>
            </a:xfrm>
            <a:custGeom>
              <a:avLst/>
              <a:gdLst>
                <a:gd name="T0" fmla="*/ 89 w 89"/>
                <a:gd name="T1" fmla="*/ 0 h 151"/>
                <a:gd name="T2" fmla="*/ 7 w 89"/>
                <a:gd name="T3" fmla="*/ 101 h 151"/>
                <a:gd name="T4" fmla="*/ 36 w 89"/>
                <a:gd name="T5" fmla="*/ 150 h 151"/>
                <a:gd name="T6" fmla="*/ 36 w 89"/>
                <a:gd name="T7" fmla="*/ 151 h 151"/>
                <a:gd name="T8" fmla="*/ 36 w 89"/>
                <a:gd name="T9" fmla="*/ 150 h 151"/>
                <a:gd name="T10" fmla="*/ 7 w 89"/>
                <a:gd name="T11" fmla="*/ 101 h 151"/>
                <a:gd name="T12" fmla="*/ 89 w 89"/>
                <a:gd name="T13" fmla="*/ 0 h 151"/>
                <a:gd name="T14" fmla="*/ 89 w 89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1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13" y="122"/>
                    <a:pt x="7" y="101"/>
                  </a:cubicBezTo>
                  <a:cubicBezTo>
                    <a:pt x="0" y="82"/>
                    <a:pt x="36" y="42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02"/>
            <p:cNvSpPr/>
            <p:nvPr/>
          </p:nvSpPr>
          <p:spPr bwMode="auto">
            <a:xfrm>
              <a:off x="5842001" y="1447800"/>
              <a:ext cx="377825" cy="909638"/>
            </a:xfrm>
            <a:custGeom>
              <a:avLst/>
              <a:gdLst>
                <a:gd name="T0" fmla="*/ 89 w 89"/>
                <a:gd name="T1" fmla="*/ 0 h 214"/>
                <a:gd name="T2" fmla="*/ 7 w 89"/>
                <a:gd name="T3" fmla="*/ 101 h 214"/>
                <a:gd name="T4" fmla="*/ 36 w 89"/>
                <a:gd name="T5" fmla="*/ 150 h 214"/>
                <a:gd name="T6" fmla="*/ 36 w 89"/>
                <a:gd name="T7" fmla="*/ 151 h 214"/>
                <a:gd name="T8" fmla="*/ 17 w 89"/>
                <a:gd name="T9" fmla="*/ 214 h 214"/>
                <a:gd name="T10" fmla="*/ 24 w 89"/>
                <a:gd name="T11" fmla="*/ 213 h 214"/>
                <a:gd name="T12" fmla="*/ 30 w 89"/>
                <a:gd name="T13" fmla="*/ 196 h 214"/>
                <a:gd name="T14" fmla="*/ 59 w 89"/>
                <a:gd name="T15" fmla="*/ 145 h 214"/>
                <a:gd name="T16" fmla="*/ 51 w 89"/>
                <a:gd name="T17" fmla="*/ 143 h 214"/>
                <a:gd name="T18" fmla="*/ 41 w 89"/>
                <a:gd name="T19" fmla="*/ 144 h 214"/>
                <a:gd name="T20" fmla="*/ 41 w 89"/>
                <a:gd name="T21" fmla="*/ 144 h 214"/>
                <a:gd name="T22" fmla="*/ 13 w 89"/>
                <a:gd name="T23" fmla="*/ 88 h 214"/>
                <a:gd name="T24" fmla="*/ 89 w 89"/>
                <a:gd name="T2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14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3" y="157"/>
                    <a:pt x="21" y="183"/>
                    <a:pt x="17" y="214"/>
                  </a:cubicBezTo>
                  <a:cubicBezTo>
                    <a:pt x="19" y="214"/>
                    <a:pt x="21" y="214"/>
                    <a:pt x="24" y="213"/>
                  </a:cubicBezTo>
                  <a:cubicBezTo>
                    <a:pt x="26" y="209"/>
                    <a:pt x="28" y="203"/>
                    <a:pt x="30" y="196"/>
                  </a:cubicBezTo>
                  <a:cubicBezTo>
                    <a:pt x="36" y="176"/>
                    <a:pt x="54" y="147"/>
                    <a:pt x="59" y="145"/>
                  </a:cubicBezTo>
                  <a:cubicBezTo>
                    <a:pt x="62" y="144"/>
                    <a:pt x="57" y="143"/>
                    <a:pt x="51" y="143"/>
                  </a:cubicBezTo>
                  <a:cubicBezTo>
                    <a:pt x="47" y="143"/>
                    <a:pt x="44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5" y="144"/>
                    <a:pt x="8" y="103"/>
                    <a:pt x="13" y="88"/>
                  </a:cubicBezTo>
                  <a:cubicBezTo>
                    <a:pt x="17" y="73"/>
                    <a:pt x="89" y="1"/>
                    <a:pt x="89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03"/>
            <p:cNvSpPr/>
            <p:nvPr/>
          </p:nvSpPr>
          <p:spPr bwMode="auto">
            <a:xfrm>
              <a:off x="5910264" y="2357438"/>
              <a:ext cx="3175" cy="28575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0 h 7"/>
                <a:gd name="T4" fmla="*/ 0 w 1"/>
                <a:gd name="T5" fmla="*/ 7 h 7"/>
                <a:gd name="T6" fmla="*/ 1 w 1"/>
                <a:gd name="T7" fmla="*/ 0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04"/>
            <p:cNvSpPr/>
            <p:nvPr/>
          </p:nvSpPr>
          <p:spPr bwMode="auto">
            <a:xfrm>
              <a:off x="5913439" y="2357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05"/>
            <p:cNvSpPr>
              <a:spLocks noEditPoints="1"/>
            </p:cNvSpPr>
            <p:nvPr/>
          </p:nvSpPr>
          <p:spPr bwMode="auto">
            <a:xfrm>
              <a:off x="5514976" y="2411413"/>
              <a:ext cx="390525" cy="352425"/>
            </a:xfrm>
            <a:custGeom>
              <a:avLst/>
              <a:gdLst>
                <a:gd name="T0" fmla="*/ 2 w 92"/>
                <a:gd name="T1" fmla="*/ 53 h 83"/>
                <a:gd name="T2" fmla="*/ 15 w 92"/>
                <a:gd name="T3" fmla="*/ 70 h 83"/>
                <a:gd name="T4" fmla="*/ 48 w 92"/>
                <a:gd name="T5" fmla="*/ 83 h 83"/>
                <a:gd name="T6" fmla="*/ 15 w 92"/>
                <a:gd name="T7" fmla="*/ 70 h 83"/>
                <a:gd name="T8" fmla="*/ 2 w 92"/>
                <a:gd name="T9" fmla="*/ 53 h 83"/>
                <a:gd name="T10" fmla="*/ 2 w 92"/>
                <a:gd name="T11" fmla="*/ 53 h 83"/>
                <a:gd name="T12" fmla="*/ 0 w 92"/>
                <a:gd name="T13" fmla="*/ 50 h 83"/>
                <a:gd name="T14" fmla="*/ 0 w 92"/>
                <a:gd name="T15" fmla="*/ 50 h 83"/>
                <a:gd name="T16" fmla="*/ 0 w 92"/>
                <a:gd name="T17" fmla="*/ 50 h 83"/>
                <a:gd name="T18" fmla="*/ 0 w 92"/>
                <a:gd name="T19" fmla="*/ 50 h 83"/>
                <a:gd name="T20" fmla="*/ 0 w 92"/>
                <a:gd name="T21" fmla="*/ 50 h 83"/>
                <a:gd name="T22" fmla="*/ 0 w 92"/>
                <a:gd name="T23" fmla="*/ 50 h 83"/>
                <a:gd name="T24" fmla="*/ 0 w 92"/>
                <a:gd name="T25" fmla="*/ 45 h 83"/>
                <a:gd name="T26" fmla="*/ 0 w 92"/>
                <a:gd name="T27" fmla="*/ 45 h 83"/>
                <a:gd name="T28" fmla="*/ 0 w 92"/>
                <a:gd name="T29" fmla="*/ 50 h 83"/>
                <a:gd name="T30" fmla="*/ 0 w 92"/>
                <a:gd name="T31" fmla="*/ 45 h 83"/>
                <a:gd name="T32" fmla="*/ 0 w 92"/>
                <a:gd name="T33" fmla="*/ 45 h 83"/>
                <a:gd name="T34" fmla="*/ 0 w 92"/>
                <a:gd name="T35" fmla="*/ 45 h 83"/>
                <a:gd name="T36" fmla="*/ 6 w 92"/>
                <a:gd name="T37" fmla="*/ 32 h 83"/>
                <a:gd name="T38" fmla="*/ 6 w 92"/>
                <a:gd name="T39" fmla="*/ 32 h 83"/>
                <a:gd name="T40" fmla="*/ 6 w 92"/>
                <a:gd name="T41" fmla="*/ 32 h 83"/>
                <a:gd name="T42" fmla="*/ 47 w 92"/>
                <a:gd name="T43" fmla="*/ 14 h 83"/>
                <a:gd name="T44" fmla="*/ 9 w 92"/>
                <a:gd name="T45" fmla="*/ 29 h 83"/>
                <a:gd name="T46" fmla="*/ 6 w 92"/>
                <a:gd name="T47" fmla="*/ 32 h 83"/>
                <a:gd name="T48" fmla="*/ 9 w 92"/>
                <a:gd name="T49" fmla="*/ 29 h 83"/>
                <a:gd name="T50" fmla="*/ 47 w 92"/>
                <a:gd name="T51" fmla="*/ 14 h 83"/>
                <a:gd name="T52" fmla="*/ 58 w 92"/>
                <a:gd name="T53" fmla="*/ 11 h 83"/>
                <a:gd name="T54" fmla="*/ 57 w 92"/>
                <a:gd name="T55" fmla="*/ 11 h 83"/>
                <a:gd name="T56" fmla="*/ 58 w 92"/>
                <a:gd name="T57" fmla="*/ 11 h 83"/>
                <a:gd name="T58" fmla="*/ 92 w 92"/>
                <a:gd name="T59" fmla="*/ 0 h 83"/>
                <a:gd name="T60" fmla="*/ 58 w 92"/>
                <a:gd name="T61" fmla="*/ 11 h 83"/>
                <a:gd name="T62" fmla="*/ 92 w 92"/>
                <a:gd name="T63" fmla="*/ 0 h 83"/>
                <a:gd name="T64" fmla="*/ 92 w 92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83">
                  <a:moveTo>
                    <a:pt x="2" y="53"/>
                  </a:moveTo>
                  <a:cubicBezTo>
                    <a:pt x="5" y="60"/>
                    <a:pt x="11" y="68"/>
                    <a:pt x="15" y="70"/>
                  </a:cubicBezTo>
                  <a:cubicBezTo>
                    <a:pt x="25" y="77"/>
                    <a:pt x="36" y="80"/>
                    <a:pt x="48" y="83"/>
                  </a:cubicBezTo>
                  <a:cubicBezTo>
                    <a:pt x="36" y="80"/>
                    <a:pt x="25" y="77"/>
                    <a:pt x="15" y="70"/>
                  </a:cubicBezTo>
                  <a:cubicBezTo>
                    <a:pt x="11" y="68"/>
                    <a:pt x="5" y="60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47" y="14"/>
                  </a:move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20" y="21"/>
                    <a:pt x="33" y="17"/>
                    <a:pt x="47" y="14"/>
                  </a:cubicBezTo>
                  <a:moveTo>
                    <a:pt x="58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69" y="7"/>
                    <a:pt x="81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06"/>
            <p:cNvSpPr>
              <a:spLocks noEditPoints="1"/>
            </p:cNvSpPr>
            <p:nvPr/>
          </p:nvSpPr>
          <p:spPr bwMode="auto">
            <a:xfrm>
              <a:off x="5514976" y="2603500"/>
              <a:ext cx="403225" cy="169863"/>
            </a:xfrm>
            <a:custGeom>
              <a:avLst/>
              <a:gdLst>
                <a:gd name="T0" fmla="*/ 2 w 95"/>
                <a:gd name="T1" fmla="*/ 8 h 40"/>
                <a:gd name="T2" fmla="*/ 15 w 95"/>
                <a:gd name="T3" fmla="*/ 25 h 40"/>
                <a:gd name="T4" fmla="*/ 48 w 95"/>
                <a:gd name="T5" fmla="*/ 38 h 40"/>
                <a:gd name="T6" fmla="*/ 74 w 95"/>
                <a:gd name="T7" fmla="*/ 40 h 40"/>
                <a:gd name="T8" fmla="*/ 94 w 95"/>
                <a:gd name="T9" fmla="*/ 39 h 40"/>
                <a:gd name="T10" fmla="*/ 77 w 95"/>
                <a:gd name="T11" fmla="*/ 35 h 40"/>
                <a:gd name="T12" fmla="*/ 70 w 95"/>
                <a:gd name="T13" fmla="*/ 35 h 40"/>
                <a:gd name="T14" fmla="*/ 9 w 95"/>
                <a:gd name="T15" fmla="*/ 17 h 40"/>
                <a:gd name="T16" fmla="*/ 2 w 95"/>
                <a:gd name="T17" fmla="*/ 8 h 40"/>
                <a:gd name="T18" fmla="*/ 0 w 95"/>
                <a:gd name="T19" fmla="*/ 0 h 40"/>
                <a:gd name="T20" fmla="*/ 0 w 95"/>
                <a:gd name="T21" fmla="*/ 0 h 40"/>
                <a:gd name="T22" fmla="*/ 0 w 95"/>
                <a:gd name="T23" fmla="*/ 0 h 40"/>
                <a:gd name="T24" fmla="*/ 0 w 95"/>
                <a:gd name="T25" fmla="*/ 0 h 40"/>
                <a:gd name="T26" fmla="*/ 0 w 95"/>
                <a:gd name="T27" fmla="*/ 0 h 40"/>
                <a:gd name="T28" fmla="*/ 0 w 95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0">
                  <a:moveTo>
                    <a:pt x="2" y="8"/>
                  </a:moveTo>
                  <a:cubicBezTo>
                    <a:pt x="5" y="15"/>
                    <a:pt x="11" y="23"/>
                    <a:pt x="15" y="25"/>
                  </a:cubicBezTo>
                  <a:cubicBezTo>
                    <a:pt x="25" y="32"/>
                    <a:pt x="36" y="35"/>
                    <a:pt x="48" y="38"/>
                  </a:cubicBezTo>
                  <a:cubicBezTo>
                    <a:pt x="56" y="39"/>
                    <a:pt x="65" y="40"/>
                    <a:pt x="74" y="40"/>
                  </a:cubicBezTo>
                  <a:cubicBezTo>
                    <a:pt x="81" y="40"/>
                    <a:pt x="87" y="40"/>
                    <a:pt x="94" y="39"/>
                  </a:cubicBezTo>
                  <a:cubicBezTo>
                    <a:pt x="95" y="39"/>
                    <a:pt x="88" y="37"/>
                    <a:pt x="77" y="35"/>
                  </a:cubicBezTo>
                  <a:cubicBezTo>
                    <a:pt x="75" y="35"/>
                    <a:pt x="72" y="35"/>
                    <a:pt x="70" y="35"/>
                  </a:cubicBezTo>
                  <a:cubicBezTo>
                    <a:pt x="47" y="35"/>
                    <a:pt x="25" y="31"/>
                    <a:pt x="9" y="17"/>
                  </a:cubicBezTo>
                  <a:cubicBezTo>
                    <a:pt x="7" y="14"/>
                    <a:pt x="4" y="11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0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07"/>
            <p:cNvSpPr/>
            <p:nvPr/>
          </p:nvSpPr>
          <p:spPr bwMode="auto">
            <a:xfrm>
              <a:off x="5514976" y="2411413"/>
              <a:ext cx="403225" cy="339725"/>
            </a:xfrm>
            <a:custGeom>
              <a:avLst/>
              <a:gdLst>
                <a:gd name="T0" fmla="*/ 92 w 95"/>
                <a:gd name="T1" fmla="*/ 0 h 80"/>
                <a:gd name="T2" fmla="*/ 58 w 95"/>
                <a:gd name="T3" fmla="*/ 11 h 80"/>
                <a:gd name="T4" fmla="*/ 58 w 95"/>
                <a:gd name="T5" fmla="*/ 11 h 80"/>
                <a:gd name="T6" fmla="*/ 57 w 95"/>
                <a:gd name="T7" fmla="*/ 11 h 80"/>
                <a:gd name="T8" fmla="*/ 55 w 95"/>
                <a:gd name="T9" fmla="*/ 11 h 80"/>
                <a:gd name="T10" fmla="*/ 47 w 95"/>
                <a:gd name="T11" fmla="*/ 14 h 80"/>
                <a:gd name="T12" fmla="*/ 9 w 95"/>
                <a:gd name="T13" fmla="*/ 29 h 80"/>
                <a:gd name="T14" fmla="*/ 6 w 95"/>
                <a:gd name="T15" fmla="*/ 32 h 80"/>
                <a:gd name="T16" fmla="*/ 6 w 95"/>
                <a:gd name="T17" fmla="*/ 32 h 80"/>
                <a:gd name="T18" fmla="*/ 6 w 95"/>
                <a:gd name="T19" fmla="*/ 32 h 80"/>
                <a:gd name="T20" fmla="*/ 0 w 95"/>
                <a:gd name="T21" fmla="*/ 45 h 80"/>
                <a:gd name="T22" fmla="*/ 0 w 95"/>
                <a:gd name="T23" fmla="*/ 45 h 80"/>
                <a:gd name="T24" fmla="*/ 0 w 95"/>
                <a:gd name="T25" fmla="*/ 45 h 80"/>
                <a:gd name="T26" fmla="*/ 0 w 95"/>
                <a:gd name="T27" fmla="*/ 45 h 80"/>
                <a:gd name="T28" fmla="*/ 0 w 95"/>
                <a:gd name="T29" fmla="*/ 50 h 80"/>
                <a:gd name="T30" fmla="*/ 0 w 95"/>
                <a:gd name="T31" fmla="*/ 50 h 80"/>
                <a:gd name="T32" fmla="*/ 0 w 95"/>
                <a:gd name="T33" fmla="*/ 50 h 80"/>
                <a:gd name="T34" fmla="*/ 0 w 95"/>
                <a:gd name="T35" fmla="*/ 50 h 80"/>
                <a:gd name="T36" fmla="*/ 0 w 95"/>
                <a:gd name="T37" fmla="*/ 50 h 80"/>
                <a:gd name="T38" fmla="*/ 2 w 95"/>
                <a:gd name="T39" fmla="*/ 53 h 80"/>
                <a:gd name="T40" fmla="*/ 2 w 95"/>
                <a:gd name="T41" fmla="*/ 53 h 80"/>
                <a:gd name="T42" fmla="*/ 2 w 95"/>
                <a:gd name="T43" fmla="*/ 53 h 80"/>
                <a:gd name="T44" fmla="*/ 9 w 95"/>
                <a:gd name="T45" fmla="*/ 62 h 80"/>
                <a:gd name="T46" fmla="*/ 70 w 95"/>
                <a:gd name="T47" fmla="*/ 80 h 80"/>
                <a:gd name="T48" fmla="*/ 77 w 95"/>
                <a:gd name="T49" fmla="*/ 80 h 80"/>
                <a:gd name="T50" fmla="*/ 12 w 95"/>
                <a:gd name="T51" fmla="*/ 57 h 80"/>
                <a:gd name="T52" fmla="*/ 60 w 95"/>
                <a:gd name="T53" fmla="*/ 25 h 80"/>
                <a:gd name="T54" fmla="*/ 84 w 95"/>
                <a:gd name="T55" fmla="*/ 20 h 80"/>
                <a:gd name="T56" fmla="*/ 95 w 95"/>
                <a:gd name="T57" fmla="*/ 26 h 80"/>
                <a:gd name="T58" fmla="*/ 93 w 95"/>
                <a:gd name="T59" fmla="*/ 14 h 80"/>
                <a:gd name="T60" fmla="*/ 92 w 95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80"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6" y="11"/>
                    <a:pt x="55" y="11"/>
                  </a:cubicBezTo>
                  <a:cubicBezTo>
                    <a:pt x="52" y="12"/>
                    <a:pt x="49" y="13"/>
                    <a:pt x="47" y="14"/>
                  </a:cubicBez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5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6"/>
                    <a:pt x="7" y="59"/>
                    <a:pt x="9" y="62"/>
                  </a:cubicBezTo>
                  <a:cubicBezTo>
                    <a:pt x="25" y="76"/>
                    <a:pt x="47" y="80"/>
                    <a:pt x="70" y="80"/>
                  </a:cubicBezTo>
                  <a:cubicBezTo>
                    <a:pt x="72" y="80"/>
                    <a:pt x="75" y="80"/>
                    <a:pt x="77" y="80"/>
                  </a:cubicBezTo>
                  <a:cubicBezTo>
                    <a:pt x="53" y="75"/>
                    <a:pt x="14" y="66"/>
                    <a:pt x="12" y="57"/>
                  </a:cubicBezTo>
                  <a:cubicBezTo>
                    <a:pt x="10" y="44"/>
                    <a:pt x="20" y="37"/>
                    <a:pt x="60" y="25"/>
                  </a:cubicBezTo>
                  <a:cubicBezTo>
                    <a:pt x="69" y="22"/>
                    <a:pt x="78" y="20"/>
                    <a:pt x="84" y="20"/>
                  </a:cubicBezTo>
                  <a:cubicBezTo>
                    <a:pt x="90" y="20"/>
                    <a:pt x="94" y="21"/>
                    <a:pt x="95" y="26"/>
                  </a:cubicBezTo>
                  <a:cubicBezTo>
                    <a:pt x="94" y="22"/>
                    <a:pt x="94" y="18"/>
                    <a:pt x="93" y="14"/>
                  </a:cubicBezTo>
                  <a:cubicBezTo>
                    <a:pt x="93" y="9"/>
                    <a:pt x="92" y="4"/>
                    <a:pt x="92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08"/>
            <p:cNvSpPr/>
            <p:nvPr/>
          </p:nvSpPr>
          <p:spPr bwMode="auto">
            <a:xfrm>
              <a:off x="5910264" y="2471738"/>
              <a:ext cx="7938" cy="58738"/>
            </a:xfrm>
            <a:custGeom>
              <a:avLst/>
              <a:gdLst>
                <a:gd name="T0" fmla="*/ 0 w 2"/>
                <a:gd name="T1" fmla="*/ 0 h 14"/>
                <a:gd name="T2" fmla="*/ 2 w 2"/>
                <a:gd name="T3" fmla="*/ 12 h 14"/>
                <a:gd name="T4" fmla="*/ 2 w 2"/>
                <a:gd name="T5" fmla="*/ 14 h 14"/>
                <a:gd name="T6" fmla="*/ 0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1" y="8"/>
                    <a:pt x="1" y="4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10"/>
            <p:cNvSpPr/>
            <p:nvPr/>
          </p:nvSpPr>
          <p:spPr bwMode="auto">
            <a:xfrm>
              <a:off x="5918201" y="2530475"/>
              <a:ext cx="55563" cy="9525"/>
            </a:xfrm>
            <a:custGeom>
              <a:avLst/>
              <a:gdLst>
                <a:gd name="T0" fmla="*/ 0 w 13"/>
                <a:gd name="T1" fmla="*/ 0 h 2"/>
                <a:gd name="T2" fmla="*/ 7 w 13"/>
                <a:gd name="T3" fmla="*/ 2 h 2"/>
                <a:gd name="T4" fmla="*/ 13 w 13"/>
                <a:gd name="T5" fmla="*/ 2 h 2"/>
                <a:gd name="T6" fmla="*/ 9 w 13"/>
                <a:gd name="T7" fmla="*/ 2 h 2"/>
                <a:gd name="T8" fmla="*/ 7 w 13"/>
                <a:gd name="T9" fmla="*/ 2 h 2"/>
                <a:gd name="T10" fmla="*/ 6 w 13"/>
                <a:gd name="T11" fmla="*/ 2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0" y="1"/>
                    <a:pt x="3" y="2"/>
                    <a:pt x="7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2" y="2"/>
                    <a:pt x="0" y="1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11"/>
            <p:cNvSpPr/>
            <p:nvPr/>
          </p:nvSpPr>
          <p:spPr bwMode="auto">
            <a:xfrm>
              <a:off x="5948363" y="2509838"/>
              <a:ext cx="157163" cy="30163"/>
            </a:xfrm>
            <a:custGeom>
              <a:avLst/>
              <a:gdLst>
                <a:gd name="T0" fmla="*/ 37 w 37"/>
                <a:gd name="T1" fmla="*/ 0 h 7"/>
                <a:gd name="T2" fmla="*/ 0 w 37"/>
                <a:gd name="T3" fmla="*/ 7 h 7"/>
                <a:gd name="T4" fmla="*/ 2 w 37"/>
                <a:gd name="T5" fmla="*/ 7 h 7"/>
                <a:gd name="T6" fmla="*/ 6 w 37"/>
                <a:gd name="T7" fmla="*/ 7 h 7"/>
                <a:gd name="T8" fmla="*/ 37 w 37"/>
                <a:gd name="T9" fmla="*/ 0 h 7"/>
                <a:gd name="T10" fmla="*/ 37 w 3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cubicBezTo>
                    <a:pt x="21" y="4"/>
                    <a:pt x="8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8" y="5"/>
                    <a:pt x="35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12"/>
            <p:cNvSpPr/>
            <p:nvPr/>
          </p:nvSpPr>
          <p:spPr bwMode="auto">
            <a:xfrm>
              <a:off x="5905501" y="2352675"/>
              <a:ext cx="203200" cy="187325"/>
            </a:xfrm>
            <a:custGeom>
              <a:avLst/>
              <a:gdLst>
                <a:gd name="T0" fmla="*/ 9 w 48"/>
                <a:gd name="T1" fmla="*/ 0 h 44"/>
                <a:gd name="T2" fmla="*/ 2 w 48"/>
                <a:gd name="T3" fmla="*/ 1 h 44"/>
                <a:gd name="T4" fmla="*/ 2 w 48"/>
                <a:gd name="T5" fmla="*/ 1 h 44"/>
                <a:gd name="T6" fmla="*/ 2 w 48"/>
                <a:gd name="T7" fmla="*/ 1 h 44"/>
                <a:gd name="T8" fmla="*/ 2 w 48"/>
                <a:gd name="T9" fmla="*/ 1 h 44"/>
                <a:gd name="T10" fmla="*/ 1 w 48"/>
                <a:gd name="T11" fmla="*/ 8 h 44"/>
                <a:gd name="T12" fmla="*/ 0 w 48"/>
                <a:gd name="T13" fmla="*/ 14 h 44"/>
                <a:gd name="T14" fmla="*/ 0 w 48"/>
                <a:gd name="T15" fmla="*/ 14 h 44"/>
                <a:gd name="T16" fmla="*/ 0 w 48"/>
                <a:gd name="T17" fmla="*/ 14 h 44"/>
                <a:gd name="T18" fmla="*/ 1 w 48"/>
                <a:gd name="T19" fmla="*/ 28 h 44"/>
                <a:gd name="T20" fmla="*/ 3 w 48"/>
                <a:gd name="T21" fmla="*/ 42 h 44"/>
                <a:gd name="T22" fmla="*/ 3 w 48"/>
                <a:gd name="T23" fmla="*/ 42 h 44"/>
                <a:gd name="T24" fmla="*/ 3 w 48"/>
                <a:gd name="T25" fmla="*/ 42 h 44"/>
                <a:gd name="T26" fmla="*/ 9 w 48"/>
                <a:gd name="T27" fmla="*/ 44 h 44"/>
                <a:gd name="T28" fmla="*/ 10 w 48"/>
                <a:gd name="T29" fmla="*/ 44 h 44"/>
                <a:gd name="T30" fmla="*/ 47 w 48"/>
                <a:gd name="T31" fmla="*/ 37 h 44"/>
                <a:gd name="T32" fmla="*/ 10 w 48"/>
                <a:gd name="T33" fmla="*/ 17 h 44"/>
                <a:gd name="T34" fmla="*/ 9 w 4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9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3"/>
                    <a:pt x="1" y="28"/>
                  </a:cubicBezTo>
                  <a:cubicBezTo>
                    <a:pt x="2" y="32"/>
                    <a:pt x="2" y="3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5" y="44"/>
                    <a:pt x="9" y="44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8" y="43"/>
                    <a:pt x="31" y="41"/>
                    <a:pt x="47" y="37"/>
                  </a:cubicBezTo>
                  <a:cubicBezTo>
                    <a:pt x="48" y="34"/>
                    <a:pt x="16" y="20"/>
                    <a:pt x="10" y="17"/>
                  </a:cubicBezTo>
                  <a:cubicBezTo>
                    <a:pt x="6" y="15"/>
                    <a:pt x="7" y="10"/>
                    <a:pt x="9" y="0"/>
                  </a:cubicBezTo>
                </a:path>
              </a:pathLst>
            </a:custGeom>
            <a:solidFill>
              <a:srgbClr val="2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1" name="Freeform 215"/>
          <p:cNvSpPr/>
          <p:nvPr/>
        </p:nvSpPr>
        <p:spPr bwMode="auto">
          <a:xfrm>
            <a:off x="10039032" y="5671344"/>
            <a:ext cx="382588" cy="365125"/>
          </a:xfrm>
          <a:custGeom>
            <a:avLst/>
            <a:gdLst>
              <a:gd name="T0" fmla="*/ 241 w 241"/>
              <a:gd name="T1" fmla="*/ 85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7 h 230"/>
              <a:gd name="T18" fmla="*/ 182 w 241"/>
              <a:gd name="T19" fmla="*/ 144 h 230"/>
              <a:gd name="T20" fmla="*/ 241 w 241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5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1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216"/>
          <p:cNvSpPr/>
          <p:nvPr/>
        </p:nvSpPr>
        <p:spPr bwMode="auto">
          <a:xfrm>
            <a:off x="1569606" y="6406357"/>
            <a:ext cx="381000" cy="365125"/>
          </a:xfrm>
          <a:custGeom>
            <a:avLst/>
            <a:gdLst>
              <a:gd name="T0" fmla="*/ 240 w 240"/>
              <a:gd name="T1" fmla="*/ 85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1 w 240"/>
              <a:gd name="T19" fmla="*/ 144 h 230"/>
              <a:gd name="T20" fmla="*/ 240 w 240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5"/>
                </a:moveTo>
                <a:lnTo>
                  <a:pt x="157" y="75"/>
                </a:lnTo>
                <a:lnTo>
                  <a:pt x="120" y="0"/>
                </a:lnTo>
                <a:lnTo>
                  <a:pt x="82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1" y="144"/>
                </a:lnTo>
                <a:lnTo>
                  <a:pt x="240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217"/>
          <p:cNvSpPr/>
          <p:nvPr/>
        </p:nvSpPr>
        <p:spPr bwMode="auto">
          <a:xfrm>
            <a:off x="8339864" y="4804282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5 h 230"/>
              <a:gd name="T4" fmla="*/ 121 w 241"/>
              <a:gd name="T5" fmla="*/ 0 h 230"/>
              <a:gd name="T6" fmla="*/ 83 w 241"/>
              <a:gd name="T7" fmla="*/ 78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90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5"/>
                </a:lnTo>
                <a:lnTo>
                  <a:pt x="121" y="0"/>
                </a:lnTo>
                <a:lnTo>
                  <a:pt x="83" y="78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90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218"/>
          <p:cNvSpPr/>
          <p:nvPr/>
        </p:nvSpPr>
        <p:spPr bwMode="auto">
          <a:xfrm>
            <a:off x="1465833" y="5495132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219"/>
          <p:cNvSpPr/>
          <p:nvPr/>
        </p:nvSpPr>
        <p:spPr bwMode="auto">
          <a:xfrm>
            <a:off x="166256" y="6065044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4 h 230"/>
              <a:gd name="T4" fmla="*/ 121 w 241"/>
              <a:gd name="T5" fmla="*/ 0 h 230"/>
              <a:gd name="T6" fmla="*/ 83 w 241"/>
              <a:gd name="T7" fmla="*/ 77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89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4"/>
                </a:lnTo>
                <a:lnTo>
                  <a:pt x="121" y="0"/>
                </a:lnTo>
                <a:lnTo>
                  <a:pt x="83" y="77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89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2997359" y="2530149"/>
            <a:ext cx="1798917" cy="179770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9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4955026" y="2579129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0" y="5137261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1" name="任意多边形: 形状 10"/>
          <p:cNvSpPr/>
          <p:nvPr/>
        </p:nvSpPr>
        <p:spPr bwMode="auto">
          <a:xfrm rot="10800000">
            <a:off x="0" y="-2549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900777" y="4473602"/>
            <a:ext cx="585788" cy="557213"/>
            <a:chOff x="5149851" y="3676650"/>
            <a:chExt cx="585788" cy="557213"/>
          </a:xfrm>
        </p:grpSpPr>
        <p:sp>
          <p:nvSpPr>
            <p:cNvPr id="13" name="Freeform 72"/>
            <p:cNvSpPr/>
            <p:nvPr/>
          </p:nvSpPr>
          <p:spPr bwMode="auto">
            <a:xfrm>
              <a:off x="5149851" y="3676650"/>
              <a:ext cx="577850" cy="557213"/>
            </a:xfrm>
            <a:custGeom>
              <a:avLst/>
              <a:gdLst>
                <a:gd name="T0" fmla="*/ 116 w 136"/>
                <a:gd name="T1" fmla="*/ 110 h 131"/>
                <a:gd name="T2" fmla="*/ 32 w 136"/>
                <a:gd name="T3" fmla="*/ 105 h 131"/>
                <a:gd name="T4" fmla="*/ 21 w 136"/>
                <a:gd name="T5" fmla="*/ 22 h 131"/>
                <a:gd name="T6" fmla="*/ 105 w 136"/>
                <a:gd name="T7" fmla="*/ 26 h 131"/>
                <a:gd name="T8" fmla="*/ 116 w 136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116" y="110"/>
                  </a:moveTo>
                  <a:cubicBezTo>
                    <a:pt x="96" y="131"/>
                    <a:pt x="58" y="130"/>
                    <a:pt x="32" y="105"/>
                  </a:cubicBezTo>
                  <a:cubicBezTo>
                    <a:pt x="6" y="81"/>
                    <a:pt x="0" y="44"/>
                    <a:pt x="21" y="22"/>
                  </a:cubicBezTo>
                  <a:cubicBezTo>
                    <a:pt x="41" y="0"/>
                    <a:pt x="78" y="2"/>
                    <a:pt x="105" y="26"/>
                  </a:cubicBezTo>
                  <a:cubicBezTo>
                    <a:pt x="131" y="50"/>
                    <a:pt x="136" y="88"/>
                    <a:pt x="116" y="110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5248276" y="3694113"/>
              <a:ext cx="487363" cy="428625"/>
            </a:xfrm>
            <a:custGeom>
              <a:avLst/>
              <a:gdLst>
                <a:gd name="T0" fmla="*/ 84 w 115"/>
                <a:gd name="T1" fmla="*/ 25 h 101"/>
                <a:gd name="T2" fmla="*/ 97 w 115"/>
                <a:gd name="T3" fmla="*/ 101 h 101"/>
                <a:gd name="T4" fmla="*/ 98 w 115"/>
                <a:gd name="T5" fmla="*/ 99 h 101"/>
                <a:gd name="T6" fmla="*/ 84 w 115"/>
                <a:gd name="T7" fmla="*/ 25 h 101"/>
                <a:gd name="T8" fmla="*/ 31 w 115"/>
                <a:gd name="T9" fmla="*/ 0 h 101"/>
                <a:gd name="T10" fmla="*/ 3 w 115"/>
                <a:gd name="T11" fmla="*/ 12 h 101"/>
                <a:gd name="T12" fmla="*/ 0 w 115"/>
                <a:gd name="T13" fmla="*/ 16 h 101"/>
                <a:gd name="T14" fmla="*/ 34 w 115"/>
                <a:gd name="T15" fmla="*/ 3 h 101"/>
                <a:gd name="T16" fmla="*/ 82 w 115"/>
                <a:gd name="T17" fmla="*/ 22 h 101"/>
                <a:gd name="T18" fmla="*/ 81 w 115"/>
                <a:gd name="T19" fmla="*/ 22 h 101"/>
                <a:gd name="T20" fmla="*/ 31 w 115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01">
                  <a:moveTo>
                    <a:pt x="84" y="25"/>
                  </a:moveTo>
                  <a:cubicBezTo>
                    <a:pt x="107" y="47"/>
                    <a:pt x="112" y="80"/>
                    <a:pt x="97" y="101"/>
                  </a:cubicBezTo>
                  <a:cubicBezTo>
                    <a:pt x="97" y="100"/>
                    <a:pt x="98" y="100"/>
                    <a:pt x="98" y="99"/>
                  </a:cubicBezTo>
                  <a:cubicBezTo>
                    <a:pt x="115" y="82"/>
                    <a:pt x="108" y="49"/>
                    <a:pt x="84" y="25"/>
                  </a:cubicBezTo>
                  <a:moveTo>
                    <a:pt x="31" y="0"/>
                  </a:moveTo>
                  <a:cubicBezTo>
                    <a:pt x="20" y="0"/>
                    <a:pt x="10" y="4"/>
                    <a:pt x="3" y="12"/>
                  </a:cubicBezTo>
                  <a:cubicBezTo>
                    <a:pt x="2" y="13"/>
                    <a:pt x="1" y="14"/>
                    <a:pt x="0" y="16"/>
                  </a:cubicBezTo>
                  <a:cubicBezTo>
                    <a:pt x="9" y="7"/>
                    <a:pt x="21" y="3"/>
                    <a:pt x="34" y="3"/>
                  </a:cubicBezTo>
                  <a:cubicBezTo>
                    <a:pt x="50" y="3"/>
                    <a:pt x="68" y="9"/>
                    <a:pt x="82" y="22"/>
                  </a:cubicBezTo>
                  <a:cubicBezTo>
                    <a:pt x="82" y="22"/>
                    <a:pt x="82" y="22"/>
                    <a:pt x="81" y="22"/>
                  </a:cubicBezTo>
                  <a:cubicBezTo>
                    <a:pt x="66" y="8"/>
                    <a:pt x="48" y="0"/>
                    <a:pt x="3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4"/>
            <p:cNvSpPr/>
            <p:nvPr/>
          </p:nvSpPr>
          <p:spPr bwMode="auto">
            <a:xfrm>
              <a:off x="5192714" y="3706813"/>
              <a:ext cx="530225" cy="458788"/>
            </a:xfrm>
            <a:custGeom>
              <a:avLst/>
              <a:gdLst>
                <a:gd name="T0" fmla="*/ 47 w 125"/>
                <a:gd name="T1" fmla="*/ 0 h 108"/>
                <a:gd name="T2" fmla="*/ 13 w 125"/>
                <a:gd name="T3" fmla="*/ 13 h 108"/>
                <a:gd name="T4" fmla="*/ 33 w 125"/>
                <a:gd name="T5" fmla="*/ 86 h 108"/>
                <a:gd name="T6" fmla="*/ 83 w 125"/>
                <a:gd name="T7" fmla="*/ 108 h 108"/>
                <a:gd name="T8" fmla="*/ 110 w 125"/>
                <a:gd name="T9" fmla="*/ 98 h 108"/>
                <a:gd name="T10" fmla="*/ 97 w 125"/>
                <a:gd name="T11" fmla="*/ 22 h 108"/>
                <a:gd name="T12" fmla="*/ 95 w 125"/>
                <a:gd name="T13" fmla="*/ 19 h 108"/>
                <a:gd name="T14" fmla="*/ 47 w 125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8">
                  <a:moveTo>
                    <a:pt x="47" y="0"/>
                  </a:moveTo>
                  <a:cubicBezTo>
                    <a:pt x="34" y="0"/>
                    <a:pt x="22" y="4"/>
                    <a:pt x="13" y="13"/>
                  </a:cubicBezTo>
                  <a:cubicBezTo>
                    <a:pt x="0" y="32"/>
                    <a:pt x="8" y="64"/>
                    <a:pt x="33" y="86"/>
                  </a:cubicBezTo>
                  <a:cubicBezTo>
                    <a:pt x="48" y="100"/>
                    <a:pt x="67" y="108"/>
                    <a:pt x="83" y="108"/>
                  </a:cubicBezTo>
                  <a:cubicBezTo>
                    <a:pt x="93" y="108"/>
                    <a:pt x="103" y="105"/>
                    <a:pt x="110" y="98"/>
                  </a:cubicBezTo>
                  <a:cubicBezTo>
                    <a:pt x="125" y="77"/>
                    <a:pt x="120" y="44"/>
                    <a:pt x="97" y="22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81" y="6"/>
                    <a:pt x="63" y="0"/>
                    <a:pt x="4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5"/>
            <p:cNvSpPr/>
            <p:nvPr/>
          </p:nvSpPr>
          <p:spPr bwMode="auto">
            <a:xfrm>
              <a:off x="5299076" y="3714750"/>
              <a:ext cx="385763" cy="369888"/>
            </a:xfrm>
            <a:custGeom>
              <a:avLst/>
              <a:gdLst>
                <a:gd name="T0" fmla="*/ 85 w 91"/>
                <a:gd name="T1" fmla="*/ 85 h 87"/>
                <a:gd name="T2" fmla="*/ 83 w 91"/>
                <a:gd name="T3" fmla="*/ 86 h 87"/>
                <a:gd name="T4" fmla="*/ 53 w 91"/>
                <a:gd name="T5" fmla="*/ 33 h 87"/>
                <a:gd name="T6" fmla="*/ 0 w 91"/>
                <a:gd name="T7" fmla="*/ 10 h 87"/>
                <a:gd name="T8" fmla="*/ 1 w 91"/>
                <a:gd name="T9" fmla="*/ 8 h 87"/>
                <a:gd name="T10" fmla="*/ 66 w 91"/>
                <a:gd name="T11" fmla="*/ 21 h 87"/>
                <a:gd name="T12" fmla="*/ 85 w 91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7">
                  <a:moveTo>
                    <a:pt x="85" y="85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75" y="87"/>
                    <a:pt x="74" y="52"/>
                    <a:pt x="53" y="33"/>
                  </a:cubicBezTo>
                  <a:cubicBezTo>
                    <a:pt x="32" y="15"/>
                    <a:pt x="0" y="17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8" y="1"/>
                    <a:pt x="43" y="0"/>
                    <a:pt x="66" y="21"/>
                  </a:cubicBezTo>
                  <a:cubicBezTo>
                    <a:pt x="89" y="42"/>
                    <a:pt x="91" y="77"/>
                    <a:pt x="85" y="8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3127" y="1313463"/>
            <a:ext cx="623888" cy="1566863"/>
            <a:chOff x="5073651" y="438150"/>
            <a:chExt cx="623888" cy="1566863"/>
          </a:xfrm>
        </p:grpSpPr>
        <p:sp>
          <p:nvSpPr>
            <p:cNvPr id="18" name="Freeform 76"/>
            <p:cNvSpPr/>
            <p:nvPr/>
          </p:nvSpPr>
          <p:spPr bwMode="auto">
            <a:xfrm>
              <a:off x="5357814" y="904875"/>
              <a:ext cx="166688" cy="1100138"/>
            </a:xfrm>
            <a:custGeom>
              <a:avLst/>
              <a:gdLst>
                <a:gd name="T0" fmla="*/ 105 w 105"/>
                <a:gd name="T1" fmla="*/ 687 h 693"/>
                <a:gd name="T2" fmla="*/ 70 w 105"/>
                <a:gd name="T3" fmla="*/ 693 h 693"/>
                <a:gd name="T4" fmla="*/ 0 w 105"/>
                <a:gd name="T5" fmla="*/ 3 h 693"/>
                <a:gd name="T6" fmla="*/ 35 w 105"/>
                <a:gd name="T7" fmla="*/ 0 h 693"/>
                <a:gd name="T8" fmla="*/ 105 w 105"/>
                <a:gd name="T9" fmla="*/ 68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3">
                  <a:moveTo>
                    <a:pt x="105" y="687"/>
                  </a:moveTo>
                  <a:lnTo>
                    <a:pt x="70" y="693"/>
                  </a:lnTo>
                  <a:lnTo>
                    <a:pt x="0" y="3"/>
                  </a:lnTo>
                  <a:lnTo>
                    <a:pt x="35" y="0"/>
                  </a:lnTo>
                  <a:lnTo>
                    <a:pt x="105" y="68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370514" y="938213"/>
              <a:ext cx="114300" cy="1019175"/>
            </a:xfrm>
            <a:custGeom>
              <a:avLst/>
              <a:gdLst>
                <a:gd name="T0" fmla="*/ 72 w 72"/>
                <a:gd name="T1" fmla="*/ 640 h 642"/>
                <a:gd name="T2" fmla="*/ 64 w 72"/>
                <a:gd name="T3" fmla="*/ 642 h 642"/>
                <a:gd name="T4" fmla="*/ 0 w 72"/>
                <a:gd name="T5" fmla="*/ 0 h 642"/>
                <a:gd name="T6" fmla="*/ 8 w 72"/>
                <a:gd name="T7" fmla="*/ 0 h 642"/>
                <a:gd name="T8" fmla="*/ 72 w 72"/>
                <a:gd name="T9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2">
                  <a:moveTo>
                    <a:pt x="72" y="640"/>
                  </a:moveTo>
                  <a:lnTo>
                    <a:pt x="64" y="6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72" y="6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073651" y="446088"/>
              <a:ext cx="623888" cy="636588"/>
            </a:xfrm>
            <a:custGeom>
              <a:avLst/>
              <a:gdLst>
                <a:gd name="T0" fmla="*/ 128 w 147"/>
                <a:gd name="T1" fmla="*/ 24 h 150"/>
                <a:gd name="T2" fmla="*/ 66 w 147"/>
                <a:gd name="T3" fmla="*/ 2 h 150"/>
                <a:gd name="T4" fmla="*/ 10 w 147"/>
                <a:gd name="T5" fmla="*/ 36 h 150"/>
                <a:gd name="T6" fmla="*/ 13 w 147"/>
                <a:gd name="T7" fmla="*/ 96 h 150"/>
                <a:gd name="T8" fmla="*/ 39 w 147"/>
                <a:gd name="T9" fmla="*/ 118 h 150"/>
                <a:gd name="T10" fmla="*/ 46 w 147"/>
                <a:gd name="T11" fmla="*/ 138 h 150"/>
                <a:gd name="T12" fmla="*/ 46 w 147"/>
                <a:gd name="T13" fmla="*/ 138 h 150"/>
                <a:gd name="T14" fmla="*/ 46 w 147"/>
                <a:gd name="T15" fmla="*/ 145 h 150"/>
                <a:gd name="T16" fmla="*/ 63 w 147"/>
                <a:gd name="T17" fmla="*/ 144 h 150"/>
                <a:gd name="T18" fmla="*/ 61 w 147"/>
                <a:gd name="T19" fmla="*/ 137 h 150"/>
                <a:gd name="T20" fmla="*/ 63 w 147"/>
                <a:gd name="T21" fmla="*/ 137 h 150"/>
                <a:gd name="T22" fmla="*/ 63 w 147"/>
                <a:gd name="T23" fmla="*/ 144 h 150"/>
                <a:gd name="T24" fmla="*/ 80 w 147"/>
                <a:gd name="T25" fmla="*/ 143 h 150"/>
                <a:gd name="T26" fmla="*/ 78 w 147"/>
                <a:gd name="T27" fmla="*/ 135 h 150"/>
                <a:gd name="T28" fmla="*/ 80 w 147"/>
                <a:gd name="T29" fmla="*/ 135 h 150"/>
                <a:gd name="T30" fmla="*/ 80 w 147"/>
                <a:gd name="T31" fmla="*/ 142 h 150"/>
                <a:gd name="T32" fmla="*/ 97 w 147"/>
                <a:gd name="T33" fmla="*/ 141 h 150"/>
                <a:gd name="T34" fmla="*/ 96 w 147"/>
                <a:gd name="T35" fmla="*/ 133 h 150"/>
                <a:gd name="T36" fmla="*/ 98 w 147"/>
                <a:gd name="T37" fmla="*/ 133 h 150"/>
                <a:gd name="T38" fmla="*/ 98 w 147"/>
                <a:gd name="T39" fmla="*/ 141 h 150"/>
                <a:gd name="T40" fmla="*/ 115 w 147"/>
                <a:gd name="T41" fmla="*/ 140 h 150"/>
                <a:gd name="T42" fmla="*/ 113 w 147"/>
                <a:gd name="T43" fmla="*/ 131 h 150"/>
                <a:gd name="T44" fmla="*/ 116 w 147"/>
                <a:gd name="T45" fmla="*/ 111 h 150"/>
                <a:gd name="T46" fmla="*/ 137 w 147"/>
                <a:gd name="T47" fmla="*/ 84 h 150"/>
                <a:gd name="T48" fmla="*/ 128 w 147"/>
                <a:gd name="T49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50">
                  <a:moveTo>
                    <a:pt x="128" y="24"/>
                  </a:moveTo>
                  <a:cubicBezTo>
                    <a:pt x="115" y="7"/>
                    <a:pt x="90" y="0"/>
                    <a:pt x="66" y="2"/>
                  </a:cubicBezTo>
                  <a:cubicBezTo>
                    <a:pt x="43" y="4"/>
                    <a:pt x="20" y="16"/>
                    <a:pt x="10" y="36"/>
                  </a:cubicBezTo>
                  <a:cubicBezTo>
                    <a:pt x="0" y="58"/>
                    <a:pt x="1" y="86"/>
                    <a:pt x="13" y="96"/>
                  </a:cubicBezTo>
                  <a:cubicBezTo>
                    <a:pt x="25" y="106"/>
                    <a:pt x="32" y="107"/>
                    <a:pt x="39" y="118"/>
                  </a:cubicBezTo>
                  <a:cubicBezTo>
                    <a:pt x="44" y="127"/>
                    <a:pt x="45" y="134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41"/>
                    <a:pt x="46" y="144"/>
                    <a:pt x="46" y="145"/>
                  </a:cubicBezTo>
                  <a:cubicBezTo>
                    <a:pt x="46" y="150"/>
                    <a:pt x="63" y="149"/>
                    <a:pt x="63" y="144"/>
                  </a:cubicBezTo>
                  <a:cubicBezTo>
                    <a:pt x="62" y="142"/>
                    <a:pt x="62" y="139"/>
                    <a:pt x="61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0"/>
                    <a:pt x="63" y="143"/>
                    <a:pt x="63" y="144"/>
                  </a:cubicBezTo>
                  <a:cubicBezTo>
                    <a:pt x="63" y="149"/>
                    <a:pt x="80" y="148"/>
                    <a:pt x="80" y="143"/>
                  </a:cubicBezTo>
                  <a:cubicBezTo>
                    <a:pt x="79" y="141"/>
                    <a:pt x="79" y="138"/>
                    <a:pt x="78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8"/>
                    <a:pt x="80" y="141"/>
                    <a:pt x="80" y="142"/>
                  </a:cubicBezTo>
                  <a:cubicBezTo>
                    <a:pt x="80" y="147"/>
                    <a:pt x="97" y="146"/>
                    <a:pt x="97" y="141"/>
                  </a:cubicBezTo>
                  <a:cubicBezTo>
                    <a:pt x="97" y="139"/>
                    <a:pt x="96" y="136"/>
                    <a:pt x="96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6"/>
                    <a:pt x="98" y="139"/>
                    <a:pt x="98" y="141"/>
                  </a:cubicBezTo>
                  <a:cubicBezTo>
                    <a:pt x="98" y="145"/>
                    <a:pt x="115" y="144"/>
                    <a:pt x="115" y="140"/>
                  </a:cubicBezTo>
                  <a:cubicBezTo>
                    <a:pt x="115" y="137"/>
                    <a:pt x="114" y="134"/>
                    <a:pt x="113" y="131"/>
                  </a:cubicBezTo>
                  <a:cubicBezTo>
                    <a:pt x="113" y="126"/>
                    <a:pt x="113" y="119"/>
                    <a:pt x="116" y="111"/>
                  </a:cubicBezTo>
                  <a:cubicBezTo>
                    <a:pt x="120" y="98"/>
                    <a:pt x="127" y="95"/>
                    <a:pt x="137" y="84"/>
                  </a:cubicBezTo>
                  <a:cubicBezTo>
                    <a:pt x="147" y="72"/>
                    <a:pt x="142" y="44"/>
                    <a:pt x="128" y="24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073651" y="438150"/>
              <a:ext cx="606425" cy="631825"/>
            </a:xfrm>
            <a:custGeom>
              <a:avLst/>
              <a:gdLst>
                <a:gd name="T0" fmla="*/ 124 w 143"/>
                <a:gd name="T1" fmla="*/ 25 h 149"/>
                <a:gd name="T2" fmla="*/ 65 w 143"/>
                <a:gd name="T3" fmla="*/ 2 h 149"/>
                <a:gd name="T4" fmla="*/ 10 w 143"/>
                <a:gd name="T5" fmla="*/ 36 h 149"/>
                <a:gd name="T6" fmla="*/ 13 w 143"/>
                <a:gd name="T7" fmla="*/ 96 h 149"/>
                <a:gd name="T8" fmla="*/ 39 w 143"/>
                <a:gd name="T9" fmla="*/ 118 h 149"/>
                <a:gd name="T10" fmla="*/ 45 w 143"/>
                <a:gd name="T11" fmla="*/ 138 h 149"/>
                <a:gd name="T12" fmla="*/ 45 w 143"/>
                <a:gd name="T13" fmla="*/ 138 h 149"/>
                <a:gd name="T14" fmla="*/ 45 w 143"/>
                <a:gd name="T15" fmla="*/ 145 h 149"/>
                <a:gd name="T16" fmla="*/ 61 w 143"/>
                <a:gd name="T17" fmla="*/ 144 h 149"/>
                <a:gd name="T18" fmla="*/ 60 w 143"/>
                <a:gd name="T19" fmla="*/ 137 h 149"/>
                <a:gd name="T20" fmla="*/ 62 w 143"/>
                <a:gd name="T21" fmla="*/ 137 h 149"/>
                <a:gd name="T22" fmla="*/ 62 w 143"/>
                <a:gd name="T23" fmla="*/ 144 h 149"/>
                <a:gd name="T24" fmla="*/ 78 w 143"/>
                <a:gd name="T25" fmla="*/ 143 h 149"/>
                <a:gd name="T26" fmla="*/ 76 w 143"/>
                <a:gd name="T27" fmla="*/ 135 h 149"/>
                <a:gd name="T28" fmla="*/ 78 w 143"/>
                <a:gd name="T29" fmla="*/ 135 h 149"/>
                <a:gd name="T30" fmla="*/ 78 w 143"/>
                <a:gd name="T31" fmla="*/ 142 h 149"/>
                <a:gd name="T32" fmla="*/ 95 w 143"/>
                <a:gd name="T33" fmla="*/ 141 h 149"/>
                <a:gd name="T34" fmla="*/ 94 w 143"/>
                <a:gd name="T35" fmla="*/ 133 h 149"/>
                <a:gd name="T36" fmla="*/ 95 w 143"/>
                <a:gd name="T37" fmla="*/ 133 h 149"/>
                <a:gd name="T38" fmla="*/ 95 w 143"/>
                <a:gd name="T39" fmla="*/ 141 h 149"/>
                <a:gd name="T40" fmla="*/ 112 w 143"/>
                <a:gd name="T41" fmla="*/ 140 h 149"/>
                <a:gd name="T42" fmla="*/ 110 w 143"/>
                <a:gd name="T43" fmla="*/ 131 h 149"/>
                <a:gd name="T44" fmla="*/ 113 w 143"/>
                <a:gd name="T45" fmla="*/ 111 h 149"/>
                <a:gd name="T46" fmla="*/ 133 w 143"/>
                <a:gd name="T47" fmla="*/ 84 h 149"/>
                <a:gd name="T48" fmla="*/ 124 w 143"/>
                <a:gd name="T4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9">
                  <a:moveTo>
                    <a:pt x="124" y="25"/>
                  </a:moveTo>
                  <a:cubicBezTo>
                    <a:pt x="112" y="7"/>
                    <a:pt x="88" y="0"/>
                    <a:pt x="65" y="2"/>
                  </a:cubicBezTo>
                  <a:cubicBezTo>
                    <a:pt x="41" y="4"/>
                    <a:pt x="19" y="16"/>
                    <a:pt x="10" y="36"/>
                  </a:cubicBezTo>
                  <a:cubicBezTo>
                    <a:pt x="0" y="58"/>
                    <a:pt x="2" y="86"/>
                    <a:pt x="13" y="96"/>
                  </a:cubicBezTo>
                  <a:cubicBezTo>
                    <a:pt x="25" y="105"/>
                    <a:pt x="32" y="107"/>
                    <a:pt x="39" y="118"/>
                  </a:cubicBezTo>
                  <a:cubicBezTo>
                    <a:pt x="43" y="127"/>
                    <a:pt x="44" y="134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41"/>
                    <a:pt x="45" y="144"/>
                    <a:pt x="45" y="145"/>
                  </a:cubicBezTo>
                  <a:cubicBezTo>
                    <a:pt x="46" y="149"/>
                    <a:pt x="62" y="149"/>
                    <a:pt x="61" y="144"/>
                  </a:cubicBezTo>
                  <a:cubicBezTo>
                    <a:pt x="61" y="142"/>
                    <a:pt x="61" y="139"/>
                    <a:pt x="60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4"/>
                  </a:cubicBezTo>
                  <a:cubicBezTo>
                    <a:pt x="62" y="149"/>
                    <a:pt x="78" y="148"/>
                    <a:pt x="78" y="143"/>
                  </a:cubicBezTo>
                  <a:cubicBezTo>
                    <a:pt x="78" y="141"/>
                    <a:pt x="77" y="138"/>
                    <a:pt x="76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8"/>
                    <a:pt x="78" y="141"/>
                    <a:pt x="78" y="142"/>
                  </a:cubicBezTo>
                  <a:cubicBezTo>
                    <a:pt x="79" y="147"/>
                    <a:pt x="95" y="146"/>
                    <a:pt x="95" y="141"/>
                  </a:cubicBezTo>
                  <a:cubicBezTo>
                    <a:pt x="95" y="139"/>
                    <a:pt x="94" y="136"/>
                    <a:pt x="94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6"/>
                    <a:pt x="95" y="139"/>
                    <a:pt x="95" y="141"/>
                  </a:cubicBezTo>
                  <a:cubicBezTo>
                    <a:pt x="96" y="145"/>
                    <a:pt x="112" y="144"/>
                    <a:pt x="112" y="140"/>
                  </a:cubicBezTo>
                  <a:cubicBezTo>
                    <a:pt x="112" y="137"/>
                    <a:pt x="111" y="134"/>
                    <a:pt x="110" y="131"/>
                  </a:cubicBezTo>
                  <a:cubicBezTo>
                    <a:pt x="111" y="127"/>
                    <a:pt x="110" y="120"/>
                    <a:pt x="113" y="111"/>
                  </a:cubicBezTo>
                  <a:cubicBezTo>
                    <a:pt x="117" y="98"/>
                    <a:pt x="124" y="96"/>
                    <a:pt x="133" y="84"/>
                  </a:cubicBezTo>
                  <a:cubicBezTo>
                    <a:pt x="143" y="72"/>
                    <a:pt x="138" y="44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408614" y="641350"/>
              <a:ext cx="192088" cy="212725"/>
            </a:xfrm>
            <a:custGeom>
              <a:avLst/>
              <a:gdLst>
                <a:gd name="T0" fmla="*/ 7 w 45"/>
                <a:gd name="T1" fmla="*/ 3 h 50"/>
                <a:gd name="T2" fmla="*/ 19 w 45"/>
                <a:gd name="T3" fmla="*/ 3 h 50"/>
                <a:gd name="T4" fmla="*/ 35 w 45"/>
                <a:gd name="T5" fmla="*/ 13 h 50"/>
                <a:gd name="T6" fmla="*/ 44 w 45"/>
                <a:gd name="T7" fmla="*/ 29 h 50"/>
                <a:gd name="T8" fmla="*/ 34 w 45"/>
                <a:gd name="T9" fmla="*/ 48 h 50"/>
                <a:gd name="T10" fmla="*/ 9 w 45"/>
                <a:gd name="T11" fmla="*/ 38 h 50"/>
                <a:gd name="T12" fmla="*/ 2 w 45"/>
                <a:gd name="T13" fmla="*/ 11 h 50"/>
                <a:gd name="T14" fmla="*/ 5 w 45"/>
                <a:gd name="T15" fmla="*/ 4 h 50"/>
                <a:gd name="T16" fmla="*/ 7 w 45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0">
                  <a:moveTo>
                    <a:pt x="7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3"/>
                  </a:cubicBezTo>
                  <a:cubicBezTo>
                    <a:pt x="40" y="17"/>
                    <a:pt x="43" y="23"/>
                    <a:pt x="44" y="29"/>
                  </a:cubicBezTo>
                  <a:cubicBezTo>
                    <a:pt x="45" y="35"/>
                    <a:pt x="41" y="46"/>
                    <a:pt x="34" y="48"/>
                  </a:cubicBezTo>
                  <a:cubicBezTo>
                    <a:pt x="26" y="50"/>
                    <a:pt x="15" y="44"/>
                    <a:pt x="9" y="38"/>
                  </a:cubicBezTo>
                  <a:cubicBezTo>
                    <a:pt x="3" y="31"/>
                    <a:pt x="0" y="20"/>
                    <a:pt x="2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418139" y="636588"/>
              <a:ext cx="185738" cy="207963"/>
            </a:xfrm>
            <a:custGeom>
              <a:avLst/>
              <a:gdLst>
                <a:gd name="T0" fmla="*/ 6 w 44"/>
                <a:gd name="T1" fmla="*/ 3 h 49"/>
                <a:gd name="T2" fmla="*/ 19 w 44"/>
                <a:gd name="T3" fmla="*/ 3 h 49"/>
                <a:gd name="T4" fmla="*/ 35 w 44"/>
                <a:gd name="T5" fmla="*/ 12 h 49"/>
                <a:gd name="T6" fmla="*/ 44 w 44"/>
                <a:gd name="T7" fmla="*/ 28 h 49"/>
                <a:gd name="T8" fmla="*/ 33 w 44"/>
                <a:gd name="T9" fmla="*/ 46 h 49"/>
                <a:gd name="T10" fmla="*/ 9 w 44"/>
                <a:gd name="T11" fmla="*/ 37 h 49"/>
                <a:gd name="T12" fmla="*/ 2 w 44"/>
                <a:gd name="T13" fmla="*/ 10 h 49"/>
                <a:gd name="T14" fmla="*/ 5 w 44"/>
                <a:gd name="T15" fmla="*/ 4 h 49"/>
                <a:gd name="T16" fmla="*/ 6 w 44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">
                  <a:moveTo>
                    <a:pt x="6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2"/>
                    <a:pt x="44" y="28"/>
                  </a:cubicBezTo>
                  <a:cubicBezTo>
                    <a:pt x="44" y="34"/>
                    <a:pt x="41" y="44"/>
                    <a:pt x="33" y="46"/>
                  </a:cubicBezTo>
                  <a:cubicBezTo>
                    <a:pt x="25" y="49"/>
                    <a:pt x="14" y="42"/>
                    <a:pt x="9" y="37"/>
                  </a:cubicBezTo>
                  <a:cubicBezTo>
                    <a:pt x="2" y="30"/>
                    <a:pt x="0" y="20"/>
                    <a:pt x="2" y="10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468939" y="654050"/>
              <a:ext cx="119063" cy="127000"/>
            </a:xfrm>
            <a:custGeom>
              <a:avLst/>
              <a:gdLst>
                <a:gd name="T0" fmla="*/ 11 w 28"/>
                <a:gd name="T1" fmla="*/ 3 h 30"/>
                <a:gd name="T2" fmla="*/ 1 w 28"/>
                <a:gd name="T3" fmla="*/ 4 h 30"/>
                <a:gd name="T4" fmla="*/ 3 w 28"/>
                <a:gd name="T5" fmla="*/ 9 h 30"/>
                <a:gd name="T6" fmla="*/ 8 w 28"/>
                <a:gd name="T7" fmla="*/ 12 h 30"/>
                <a:gd name="T8" fmla="*/ 21 w 28"/>
                <a:gd name="T9" fmla="*/ 26 h 30"/>
                <a:gd name="T10" fmla="*/ 24 w 28"/>
                <a:gd name="T11" fmla="*/ 30 h 30"/>
                <a:gd name="T12" fmla="*/ 28 w 28"/>
                <a:gd name="T13" fmla="*/ 28 h 30"/>
                <a:gd name="T14" fmla="*/ 28 w 28"/>
                <a:gd name="T15" fmla="*/ 23 h 30"/>
                <a:gd name="T16" fmla="*/ 17 w 28"/>
                <a:gd name="T17" fmla="*/ 7 h 30"/>
                <a:gd name="T18" fmla="*/ 11 w 28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11" y="3"/>
                  </a:moveTo>
                  <a:cubicBezTo>
                    <a:pt x="7" y="2"/>
                    <a:pt x="2" y="0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5"/>
                    <a:pt x="19" y="20"/>
                    <a:pt x="21" y="26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7" y="17"/>
                    <a:pt x="22" y="11"/>
                    <a:pt x="17" y="7"/>
                  </a:cubicBezTo>
                  <a:cubicBezTo>
                    <a:pt x="16" y="6"/>
                    <a:pt x="14" y="5"/>
                    <a:pt x="11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5197476" y="654050"/>
              <a:ext cx="177800" cy="220663"/>
            </a:xfrm>
            <a:custGeom>
              <a:avLst/>
              <a:gdLst>
                <a:gd name="T0" fmla="*/ 32 w 42"/>
                <a:gd name="T1" fmla="*/ 2 h 52"/>
                <a:gd name="T2" fmla="*/ 20 w 42"/>
                <a:gd name="T3" fmla="*/ 5 h 52"/>
                <a:gd name="T4" fmla="*/ 6 w 42"/>
                <a:gd name="T5" fmla="*/ 17 h 52"/>
                <a:gd name="T6" fmla="*/ 1 w 42"/>
                <a:gd name="T7" fmla="*/ 35 h 52"/>
                <a:gd name="T8" fmla="*/ 15 w 42"/>
                <a:gd name="T9" fmla="*/ 52 h 52"/>
                <a:gd name="T10" fmla="*/ 37 w 42"/>
                <a:gd name="T11" fmla="*/ 37 h 52"/>
                <a:gd name="T12" fmla="*/ 38 w 42"/>
                <a:gd name="T13" fmla="*/ 9 h 52"/>
                <a:gd name="T14" fmla="*/ 34 w 42"/>
                <a:gd name="T15" fmla="*/ 3 h 52"/>
                <a:gd name="T16" fmla="*/ 32 w 42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2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2" y="23"/>
                    <a:pt x="0" y="29"/>
                    <a:pt x="1" y="35"/>
                  </a:cubicBezTo>
                  <a:cubicBezTo>
                    <a:pt x="1" y="42"/>
                    <a:pt x="7" y="51"/>
                    <a:pt x="15" y="52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2" y="18"/>
                    <a:pt x="38" y="9"/>
                  </a:cubicBezTo>
                  <a:cubicBezTo>
                    <a:pt x="37" y="7"/>
                    <a:pt x="36" y="5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187951" y="654050"/>
              <a:ext cx="179388" cy="212725"/>
            </a:xfrm>
            <a:custGeom>
              <a:avLst/>
              <a:gdLst>
                <a:gd name="T0" fmla="*/ 32 w 42"/>
                <a:gd name="T1" fmla="*/ 2 h 50"/>
                <a:gd name="T2" fmla="*/ 20 w 42"/>
                <a:gd name="T3" fmla="*/ 4 h 50"/>
                <a:gd name="T4" fmla="*/ 6 w 42"/>
                <a:gd name="T5" fmla="*/ 16 h 50"/>
                <a:gd name="T6" fmla="*/ 1 w 42"/>
                <a:gd name="T7" fmla="*/ 33 h 50"/>
                <a:gd name="T8" fmla="*/ 14 w 42"/>
                <a:gd name="T9" fmla="*/ 50 h 50"/>
                <a:gd name="T10" fmla="*/ 36 w 42"/>
                <a:gd name="T11" fmla="*/ 36 h 50"/>
                <a:gd name="T12" fmla="*/ 38 w 42"/>
                <a:gd name="T13" fmla="*/ 8 h 50"/>
                <a:gd name="T14" fmla="*/ 34 w 42"/>
                <a:gd name="T15" fmla="*/ 2 h 50"/>
                <a:gd name="T16" fmla="*/ 32 w 4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32" y="2"/>
                  </a:moveTo>
                  <a:cubicBezTo>
                    <a:pt x="28" y="0"/>
                    <a:pt x="24" y="2"/>
                    <a:pt x="20" y="4"/>
                  </a:cubicBezTo>
                  <a:cubicBezTo>
                    <a:pt x="15" y="8"/>
                    <a:pt x="10" y="12"/>
                    <a:pt x="6" y="16"/>
                  </a:cubicBezTo>
                  <a:cubicBezTo>
                    <a:pt x="2" y="21"/>
                    <a:pt x="0" y="27"/>
                    <a:pt x="1" y="33"/>
                  </a:cubicBezTo>
                  <a:cubicBezTo>
                    <a:pt x="1" y="40"/>
                    <a:pt x="7" y="49"/>
                    <a:pt x="14" y="50"/>
                  </a:cubicBezTo>
                  <a:cubicBezTo>
                    <a:pt x="23" y="50"/>
                    <a:pt x="32" y="42"/>
                    <a:pt x="36" y="36"/>
                  </a:cubicBezTo>
                  <a:cubicBezTo>
                    <a:pt x="42" y="27"/>
                    <a:pt x="42" y="17"/>
                    <a:pt x="38" y="8"/>
                  </a:cubicBezTo>
                  <a:cubicBezTo>
                    <a:pt x="37" y="6"/>
                    <a:pt x="36" y="4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5205414" y="674688"/>
              <a:ext cx="101600" cy="141288"/>
            </a:xfrm>
            <a:custGeom>
              <a:avLst/>
              <a:gdLst>
                <a:gd name="T0" fmla="*/ 13 w 24"/>
                <a:gd name="T1" fmla="*/ 4 h 33"/>
                <a:gd name="T2" fmla="*/ 23 w 24"/>
                <a:gd name="T3" fmla="*/ 3 h 33"/>
                <a:gd name="T4" fmla="*/ 22 w 24"/>
                <a:gd name="T5" fmla="*/ 8 h 33"/>
                <a:gd name="T6" fmla="*/ 18 w 24"/>
                <a:gd name="T7" fmla="*/ 12 h 33"/>
                <a:gd name="T8" fmla="*/ 7 w 24"/>
                <a:gd name="T9" fmla="*/ 29 h 33"/>
                <a:gd name="T10" fmla="*/ 5 w 24"/>
                <a:gd name="T11" fmla="*/ 33 h 33"/>
                <a:gd name="T12" fmla="*/ 1 w 24"/>
                <a:gd name="T13" fmla="*/ 31 h 33"/>
                <a:gd name="T14" fmla="*/ 0 w 24"/>
                <a:gd name="T15" fmla="*/ 27 h 33"/>
                <a:gd name="T16" fmla="*/ 8 w 24"/>
                <a:gd name="T17" fmla="*/ 9 h 33"/>
                <a:gd name="T18" fmla="*/ 13 w 24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3" y="4"/>
                  </a:moveTo>
                  <a:cubicBezTo>
                    <a:pt x="17" y="2"/>
                    <a:pt x="21" y="0"/>
                    <a:pt x="23" y="3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10"/>
                    <a:pt x="19" y="11"/>
                    <a:pt x="18" y="12"/>
                  </a:cubicBezTo>
                  <a:cubicBezTo>
                    <a:pt x="13" y="16"/>
                    <a:pt x="9" y="22"/>
                    <a:pt x="7" y="29"/>
                  </a:cubicBezTo>
                  <a:cubicBezTo>
                    <a:pt x="7" y="30"/>
                    <a:pt x="7" y="32"/>
                    <a:pt x="5" y="33"/>
                  </a:cubicBezTo>
                  <a:cubicBezTo>
                    <a:pt x="4" y="33"/>
                    <a:pt x="2" y="33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9" y="8"/>
                    <a:pt x="11" y="6"/>
                    <a:pt x="13" y="4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5111751" y="450850"/>
              <a:ext cx="284163" cy="233363"/>
            </a:xfrm>
            <a:custGeom>
              <a:avLst/>
              <a:gdLst>
                <a:gd name="T0" fmla="*/ 55 w 67"/>
                <a:gd name="T1" fmla="*/ 1 h 55"/>
                <a:gd name="T2" fmla="*/ 21 w 67"/>
                <a:gd name="T3" fmla="*/ 16 h 55"/>
                <a:gd name="T4" fmla="*/ 4 w 67"/>
                <a:gd name="T5" fmla="*/ 48 h 55"/>
                <a:gd name="T6" fmla="*/ 10 w 67"/>
                <a:gd name="T7" fmla="*/ 53 h 55"/>
                <a:gd name="T8" fmla="*/ 30 w 67"/>
                <a:gd name="T9" fmla="*/ 32 h 55"/>
                <a:gd name="T10" fmla="*/ 67 w 67"/>
                <a:gd name="T11" fmla="*/ 6 h 55"/>
                <a:gd name="T12" fmla="*/ 67 w 67"/>
                <a:gd name="T13" fmla="*/ 5 h 55"/>
                <a:gd name="T14" fmla="*/ 67 w 67"/>
                <a:gd name="T15" fmla="*/ 4 h 55"/>
                <a:gd name="T16" fmla="*/ 67 w 67"/>
                <a:gd name="T17" fmla="*/ 4 h 55"/>
                <a:gd name="T18" fmla="*/ 55 w 67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5">
                  <a:moveTo>
                    <a:pt x="55" y="1"/>
                  </a:moveTo>
                  <a:cubicBezTo>
                    <a:pt x="43" y="3"/>
                    <a:pt x="30" y="9"/>
                    <a:pt x="21" y="16"/>
                  </a:cubicBezTo>
                  <a:cubicBezTo>
                    <a:pt x="13" y="23"/>
                    <a:pt x="0" y="37"/>
                    <a:pt x="4" y="48"/>
                  </a:cubicBezTo>
                  <a:cubicBezTo>
                    <a:pt x="5" y="51"/>
                    <a:pt x="7" y="53"/>
                    <a:pt x="10" y="53"/>
                  </a:cubicBezTo>
                  <a:cubicBezTo>
                    <a:pt x="19" y="55"/>
                    <a:pt x="26" y="38"/>
                    <a:pt x="30" y="32"/>
                  </a:cubicBezTo>
                  <a:cubicBezTo>
                    <a:pt x="39" y="19"/>
                    <a:pt x="52" y="11"/>
                    <a:pt x="67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1"/>
                    <a:pt x="60" y="0"/>
                    <a:pt x="55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5362576" y="841375"/>
              <a:ext cx="71438" cy="76200"/>
            </a:xfrm>
            <a:custGeom>
              <a:avLst/>
              <a:gdLst>
                <a:gd name="T0" fmla="*/ 12 w 17"/>
                <a:gd name="T1" fmla="*/ 2 h 18"/>
                <a:gd name="T2" fmla="*/ 5 w 17"/>
                <a:gd name="T3" fmla="*/ 2 h 18"/>
                <a:gd name="T4" fmla="*/ 4 w 17"/>
                <a:gd name="T5" fmla="*/ 4 h 18"/>
                <a:gd name="T6" fmla="*/ 2 w 17"/>
                <a:gd name="T7" fmla="*/ 17 h 18"/>
                <a:gd name="T8" fmla="*/ 9 w 17"/>
                <a:gd name="T9" fmla="*/ 11 h 18"/>
                <a:gd name="T10" fmla="*/ 17 w 17"/>
                <a:gd name="T11" fmla="*/ 15 h 18"/>
                <a:gd name="T12" fmla="*/ 17 w 17"/>
                <a:gd name="T13" fmla="*/ 13 h 18"/>
                <a:gd name="T14" fmla="*/ 12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9"/>
                    <a:pt x="0" y="17"/>
                    <a:pt x="2" y="17"/>
                  </a:cubicBezTo>
                  <a:cubicBezTo>
                    <a:pt x="3" y="18"/>
                    <a:pt x="5" y="11"/>
                    <a:pt x="9" y="11"/>
                  </a:cubicBezTo>
                  <a:cubicBezTo>
                    <a:pt x="13" y="11"/>
                    <a:pt x="15" y="16"/>
                    <a:pt x="17" y="15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12"/>
                    <a:pt x="17" y="6"/>
                    <a:pt x="12" y="2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5357814" y="841375"/>
              <a:ext cx="80963" cy="76200"/>
            </a:xfrm>
            <a:custGeom>
              <a:avLst/>
              <a:gdLst>
                <a:gd name="T0" fmla="*/ 13 w 19"/>
                <a:gd name="T1" fmla="*/ 1 h 18"/>
                <a:gd name="T2" fmla="*/ 5 w 19"/>
                <a:gd name="T3" fmla="*/ 2 h 18"/>
                <a:gd name="T4" fmla="*/ 4 w 19"/>
                <a:gd name="T5" fmla="*/ 3 h 18"/>
                <a:gd name="T6" fmla="*/ 2 w 19"/>
                <a:gd name="T7" fmla="*/ 17 h 18"/>
                <a:gd name="T8" fmla="*/ 10 w 19"/>
                <a:gd name="T9" fmla="*/ 11 h 18"/>
                <a:gd name="T10" fmla="*/ 18 w 19"/>
                <a:gd name="T11" fmla="*/ 15 h 18"/>
                <a:gd name="T12" fmla="*/ 18 w 19"/>
                <a:gd name="T13" fmla="*/ 13 h 18"/>
                <a:gd name="T14" fmla="*/ 13 w 19"/>
                <a:gd name="T15" fmla="*/ 2 h 18"/>
                <a:gd name="T16" fmla="*/ 13 w 1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3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8"/>
                    <a:pt x="6" y="11"/>
                    <a:pt x="10" y="11"/>
                  </a:cubicBezTo>
                  <a:cubicBezTo>
                    <a:pt x="14" y="11"/>
                    <a:pt x="17" y="16"/>
                    <a:pt x="18" y="15"/>
                  </a:cubicBezTo>
                  <a:cubicBezTo>
                    <a:pt x="18" y="15"/>
                    <a:pt x="19" y="15"/>
                    <a:pt x="18" y="13"/>
                  </a:cubicBezTo>
                  <a:cubicBezTo>
                    <a:pt x="18" y="12"/>
                    <a:pt x="18" y="6"/>
                    <a:pt x="13" y="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544" y="3526441"/>
            <a:ext cx="890588" cy="687388"/>
            <a:chOff x="6665914" y="3592513"/>
            <a:chExt cx="890588" cy="687388"/>
          </a:xfrm>
        </p:grpSpPr>
        <p:sp>
          <p:nvSpPr>
            <p:cNvPr id="32" name="Freeform 89"/>
            <p:cNvSpPr/>
            <p:nvPr/>
          </p:nvSpPr>
          <p:spPr bwMode="auto">
            <a:xfrm>
              <a:off x="6665914" y="3592513"/>
              <a:ext cx="890588" cy="687388"/>
            </a:xfrm>
            <a:custGeom>
              <a:avLst/>
              <a:gdLst>
                <a:gd name="T0" fmla="*/ 38 w 210"/>
                <a:gd name="T1" fmla="*/ 162 h 162"/>
                <a:gd name="T2" fmla="*/ 78 w 210"/>
                <a:gd name="T3" fmla="*/ 111 h 162"/>
                <a:gd name="T4" fmla="*/ 124 w 210"/>
                <a:gd name="T5" fmla="*/ 117 h 162"/>
                <a:gd name="T6" fmla="*/ 145 w 210"/>
                <a:gd name="T7" fmla="*/ 76 h 162"/>
                <a:gd name="T8" fmla="*/ 210 w 210"/>
                <a:gd name="T9" fmla="*/ 74 h 162"/>
                <a:gd name="T10" fmla="*/ 205 w 210"/>
                <a:gd name="T11" fmla="*/ 64 h 162"/>
                <a:gd name="T12" fmla="*/ 199 w 210"/>
                <a:gd name="T13" fmla="*/ 56 h 162"/>
                <a:gd name="T14" fmla="*/ 195 w 210"/>
                <a:gd name="T15" fmla="*/ 45 h 162"/>
                <a:gd name="T16" fmla="*/ 187 w 210"/>
                <a:gd name="T17" fmla="*/ 35 h 162"/>
                <a:gd name="T18" fmla="*/ 183 w 210"/>
                <a:gd name="T19" fmla="*/ 21 h 162"/>
                <a:gd name="T20" fmla="*/ 176 w 210"/>
                <a:gd name="T21" fmla="*/ 11 h 162"/>
                <a:gd name="T22" fmla="*/ 172 w 210"/>
                <a:gd name="T23" fmla="*/ 0 h 162"/>
                <a:gd name="T24" fmla="*/ 147 w 210"/>
                <a:gd name="T25" fmla="*/ 29 h 162"/>
                <a:gd name="T26" fmla="*/ 133 w 210"/>
                <a:gd name="T27" fmla="*/ 51 h 162"/>
                <a:gd name="T28" fmla="*/ 86 w 210"/>
                <a:gd name="T29" fmla="*/ 44 h 162"/>
                <a:gd name="T30" fmla="*/ 64 w 210"/>
                <a:gd name="T31" fmla="*/ 86 h 162"/>
                <a:gd name="T32" fmla="*/ 0 w 210"/>
                <a:gd name="T33" fmla="*/ 88 h 162"/>
                <a:gd name="T34" fmla="*/ 6 w 210"/>
                <a:gd name="T35" fmla="*/ 96 h 162"/>
                <a:gd name="T36" fmla="*/ 7 w 210"/>
                <a:gd name="T37" fmla="*/ 106 h 162"/>
                <a:gd name="T38" fmla="*/ 13 w 210"/>
                <a:gd name="T39" fmla="*/ 116 h 162"/>
                <a:gd name="T40" fmla="*/ 14 w 210"/>
                <a:gd name="T41" fmla="*/ 128 h 162"/>
                <a:gd name="T42" fmla="*/ 23 w 210"/>
                <a:gd name="T43" fmla="*/ 136 h 162"/>
                <a:gd name="T44" fmla="*/ 25 w 210"/>
                <a:gd name="T45" fmla="*/ 146 h 162"/>
                <a:gd name="T46" fmla="*/ 36 w 210"/>
                <a:gd name="T47" fmla="*/ 151 h 162"/>
                <a:gd name="T48" fmla="*/ 38 w 210"/>
                <a:gd name="T4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62">
                  <a:moveTo>
                    <a:pt x="38" y="162"/>
                  </a:moveTo>
                  <a:cubicBezTo>
                    <a:pt x="52" y="151"/>
                    <a:pt x="69" y="124"/>
                    <a:pt x="78" y="111"/>
                  </a:cubicBezTo>
                  <a:cubicBezTo>
                    <a:pt x="90" y="122"/>
                    <a:pt x="108" y="125"/>
                    <a:pt x="124" y="117"/>
                  </a:cubicBezTo>
                  <a:cubicBezTo>
                    <a:pt x="139" y="109"/>
                    <a:pt x="147" y="92"/>
                    <a:pt x="145" y="76"/>
                  </a:cubicBezTo>
                  <a:cubicBezTo>
                    <a:pt x="157" y="74"/>
                    <a:pt x="208" y="76"/>
                    <a:pt x="210" y="74"/>
                  </a:cubicBezTo>
                  <a:cubicBezTo>
                    <a:pt x="209" y="71"/>
                    <a:pt x="208" y="68"/>
                    <a:pt x="205" y="64"/>
                  </a:cubicBezTo>
                  <a:cubicBezTo>
                    <a:pt x="203" y="60"/>
                    <a:pt x="201" y="60"/>
                    <a:pt x="199" y="56"/>
                  </a:cubicBezTo>
                  <a:cubicBezTo>
                    <a:pt x="196" y="51"/>
                    <a:pt x="197" y="50"/>
                    <a:pt x="195" y="45"/>
                  </a:cubicBezTo>
                  <a:cubicBezTo>
                    <a:pt x="192" y="39"/>
                    <a:pt x="189" y="40"/>
                    <a:pt x="187" y="35"/>
                  </a:cubicBezTo>
                  <a:cubicBezTo>
                    <a:pt x="183" y="29"/>
                    <a:pt x="186" y="27"/>
                    <a:pt x="183" y="21"/>
                  </a:cubicBezTo>
                  <a:cubicBezTo>
                    <a:pt x="181" y="16"/>
                    <a:pt x="179" y="16"/>
                    <a:pt x="176" y="11"/>
                  </a:cubicBezTo>
                  <a:cubicBezTo>
                    <a:pt x="173" y="6"/>
                    <a:pt x="172" y="2"/>
                    <a:pt x="172" y="0"/>
                  </a:cubicBezTo>
                  <a:cubicBezTo>
                    <a:pt x="164" y="8"/>
                    <a:pt x="155" y="18"/>
                    <a:pt x="147" y="29"/>
                  </a:cubicBezTo>
                  <a:cubicBezTo>
                    <a:pt x="140" y="39"/>
                    <a:pt x="135" y="47"/>
                    <a:pt x="133" y="51"/>
                  </a:cubicBezTo>
                  <a:cubicBezTo>
                    <a:pt x="121" y="39"/>
                    <a:pt x="102" y="36"/>
                    <a:pt x="86" y="44"/>
                  </a:cubicBezTo>
                  <a:cubicBezTo>
                    <a:pt x="70" y="52"/>
                    <a:pt x="62" y="69"/>
                    <a:pt x="64" y="86"/>
                  </a:cubicBezTo>
                  <a:cubicBezTo>
                    <a:pt x="48" y="85"/>
                    <a:pt x="17" y="84"/>
                    <a:pt x="0" y="88"/>
                  </a:cubicBezTo>
                  <a:cubicBezTo>
                    <a:pt x="2" y="90"/>
                    <a:pt x="5" y="92"/>
                    <a:pt x="6" y="96"/>
                  </a:cubicBezTo>
                  <a:cubicBezTo>
                    <a:pt x="7" y="100"/>
                    <a:pt x="5" y="102"/>
                    <a:pt x="7" y="106"/>
                  </a:cubicBezTo>
                  <a:cubicBezTo>
                    <a:pt x="8" y="111"/>
                    <a:pt x="11" y="111"/>
                    <a:pt x="13" y="116"/>
                  </a:cubicBezTo>
                  <a:cubicBezTo>
                    <a:pt x="15" y="121"/>
                    <a:pt x="12" y="123"/>
                    <a:pt x="14" y="128"/>
                  </a:cubicBezTo>
                  <a:cubicBezTo>
                    <a:pt x="17" y="132"/>
                    <a:pt x="20" y="131"/>
                    <a:pt x="23" y="136"/>
                  </a:cubicBezTo>
                  <a:cubicBezTo>
                    <a:pt x="25" y="140"/>
                    <a:pt x="23" y="143"/>
                    <a:pt x="25" y="146"/>
                  </a:cubicBezTo>
                  <a:cubicBezTo>
                    <a:pt x="28" y="150"/>
                    <a:pt x="33" y="148"/>
                    <a:pt x="36" y="151"/>
                  </a:cubicBezTo>
                  <a:cubicBezTo>
                    <a:pt x="37" y="153"/>
                    <a:pt x="39" y="156"/>
                    <a:pt x="38" y="16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7072314" y="3897313"/>
              <a:ext cx="195263" cy="192088"/>
            </a:xfrm>
            <a:custGeom>
              <a:avLst/>
              <a:gdLst>
                <a:gd name="T0" fmla="*/ 37 w 46"/>
                <a:gd name="T1" fmla="*/ 0 h 45"/>
                <a:gd name="T2" fmla="*/ 22 w 46"/>
                <a:gd name="T3" fmla="*/ 23 h 45"/>
                <a:gd name="T4" fmla="*/ 3 w 46"/>
                <a:gd name="T5" fmla="*/ 43 h 45"/>
                <a:gd name="T6" fmla="*/ 10 w 46"/>
                <a:gd name="T7" fmla="*/ 45 h 45"/>
                <a:gd name="T8" fmla="*/ 33 w 46"/>
                <a:gd name="T9" fmla="*/ 35 h 45"/>
                <a:gd name="T10" fmla="*/ 43 w 46"/>
                <a:gd name="T11" fmla="*/ 5 h 45"/>
                <a:gd name="T12" fmla="*/ 37 w 4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5">
                  <a:moveTo>
                    <a:pt x="37" y="0"/>
                  </a:moveTo>
                  <a:cubicBezTo>
                    <a:pt x="32" y="0"/>
                    <a:pt x="27" y="5"/>
                    <a:pt x="22" y="23"/>
                  </a:cubicBezTo>
                  <a:cubicBezTo>
                    <a:pt x="18" y="38"/>
                    <a:pt x="0" y="40"/>
                    <a:pt x="3" y="43"/>
                  </a:cubicBezTo>
                  <a:cubicBezTo>
                    <a:pt x="4" y="44"/>
                    <a:pt x="7" y="45"/>
                    <a:pt x="10" y="45"/>
                  </a:cubicBezTo>
                  <a:cubicBezTo>
                    <a:pt x="16" y="45"/>
                    <a:pt x="26" y="42"/>
                    <a:pt x="33" y="35"/>
                  </a:cubicBezTo>
                  <a:cubicBezTo>
                    <a:pt x="44" y="25"/>
                    <a:pt x="46" y="12"/>
                    <a:pt x="43" y="5"/>
                  </a:cubicBezTo>
                  <a:cubicBezTo>
                    <a:pt x="43" y="3"/>
                    <a:pt x="40" y="0"/>
                    <a:pt x="37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6911976" y="3757613"/>
              <a:ext cx="300038" cy="296863"/>
            </a:xfrm>
            <a:custGeom>
              <a:avLst/>
              <a:gdLst>
                <a:gd name="T0" fmla="*/ 46 w 71"/>
                <a:gd name="T1" fmla="*/ 0 h 70"/>
                <a:gd name="T2" fmla="*/ 28 w 71"/>
                <a:gd name="T3" fmla="*/ 5 h 70"/>
                <a:gd name="T4" fmla="*/ 11 w 71"/>
                <a:gd name="T5" fmla="*/ 60 h 70"/>
                <a:gd name="T6" fmla="*/ 18 w 71"/>
                <a:gd name="T7" fmla="*/ 70 h 70"/>
                <a:gd name="T8" fmla="*/ 38 w 71"/>
                <a:gd name="T9" fmla="*/ 12 h 70"/>
                <a:gd name="T10" fmla="*/ 58 w 71"/>
                <a:gd name="T11" fmla="*/ 7 h 70"/>
                <a:gd name="T12" fmla="*/ 71 w 71"/>
                <a:gd name="T13" fmla="*/ 9 h 70"/>
                <a:gd name="T14" fmla="*/ 46 w 7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0">
                  <a:moveTo>
                    <a:pt x="46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8" y="15"/>
                    <a:pt x="0" y="40"/>
                    <a:pt x="11" y="60"/>
                  </a:cubicBezTo>
                  <a:cubicBezTo>
                    <a:pt x="13" y="64"/>
                    <a:pt x="15" y="67"/>
                    <a:pt x="18" y="70"/>
                  </a:cubicBezTo>
                  <a:cubicBezTo>
                    <a:pt x="8" y="49"/>
                    <a:pt x="17" y="23"/>
                    <a:pt x="38" y="12"/>
                  </a:cubicBezTo>
                  <a:cubicBezTo>
                    <a:pt x="44" y="8"/>
                    <a:pt x="51" y="7"/>
                    <a:pt x="58" y="7"/>
                  </a:cubicBezTo>
                  <a:cubicBezTo>
                    <a:pt x="62" y="7"/>
                    <a:pt x="67" y="8"/>
                    <a:pt x="71" y="9"/>
                  </a:cubicBezTo>
                  <a:cubicBezTo>
                    <a:pt x="64" y="3"/>
                    <a:pt x="55" y="0"/>
                    <a:pt x="4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6783389" y="4054475"/>
              <a:ext cx="192088" cy="153988"/>
            </a:xfrm>
            <a:custGeom>
              <a:avLst/>
              <a:gdLst>
                <a:gd name="T0" fmla="*/ 45 w 45"/>
                <a:gd name="T1" fmla="*/ 0 h 36"/>
                <a:gd name="T2" fmla="*/ 45 w 45"/>
                <a:gd name="T3" fmla="*/ 0 h 36"/>
                <a:gd name="T4" fmla="*/ 6 w 45"/>
                <a:gd name="T5" fmla="*/ 27 h 36"/>
                <a:gd name="T6" fmla="*/ 2 w 45"/>
                <a:gd name="T7" fmla="*/ 31 h 36"/>
                <a:gd name="T8" fmla="*/ 10 w 45"/>
                <a:gd name="T9" fmla="*/ 36 h 36"/>
                <a:gd name="T10" fmla="*/ 45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12" y="23"/>
                    <a:pt x="6" y="27"/>
                  </a:cubicBezTo>
                  <a:cubicBezTo>
                    <a:pt x="0" y="31"/>
                    <a:pt x="2" y="31"/>
                    <a:pt x="2" y="31"/>
                  </a:cubicBezTo>
                  <a:cubicBezTo>
                    <a:pt x="7" y="32"/>
                    <a:pt x="10" y="36"/>
                    <a:pt x="10" y="36"/>
                  </a:cubicBezTo>
                  <a:cubicBezTo>
                    <a:pt x="13" y="34"/>
                    <a:pt x="45" y="0"/>
                    <a:pt x="45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6729414" y="4016375"/>
              <a:ext cx="228600" cy="98425"/>
            </a:xfrm>
            <a:custGeom>
              <a:avLst/>
              <a:gdLst>
                <a:gd name="T0" fmla="*/ 51 w 54"/>
                <a:gd name="T1" fmla="*/ 0 h 23"/>
                <a:gd name="T2" fmla="*/ 51 w 54"/>
                <a:gd name="T3" fmla="*/ 0 h 23"/>
                <a:gd name="T4" fmla="*/ 1 w 54"/>
                <a:gd name="T5" fmla="*/ 10 h 23"/>
                <a:gd name="T6" fmla="*/ 7 w 54"/>
                <a:gd name="T7" fmla="*/ 23 h 23"/>
                <a:gd name="T8" fmla="*/ 51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0" y="10"/>
                    <a:pt x="1" y="10"/>
                  </a:cubicBezTo>
                  <a:cubicBezTo>
                    <a:pt x="6" y="15"/>
                    <a:pt x="6" y="18"/>
                    <a:pt x="7" y="23"/>
                  </a:cubicBezTo>
                  <a:cubicBezTo>
                    <a:pt x="14" y="20"/>
                    <a:pt x="54" y="0"/>
                    <a:pt x="5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6719889" y="3983038"/>
              <a:ext cx="217488" cy="3016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0 w 51"/>
                <a:gd name="T5" fmla="*/ 7 h 7"/>
                <a:gd name="T6" fmla="*/ 0 w 51"/>
                <a:gd name="T7" fmla="*/ 7 h 7"/>
                <a:gd name="T8" fmla="*/ 43 w 51"/>
                <a:gd name="T9" fmla="*/ 0 h 7"/>
                <a:gd name="T10" fmla="*/ 0 w 51"/>
                <a:gd name="T11" fmla="*/ 1 h 7"/>
                <a:gd name="T12" fmla="*/ 2 w 51"/>
                <a:gd name="T13" fmla="*/ 5 h 7"/>
                <a:gd name="T14" fmla="*/ 0 w 51"/>
                <a:gd name="T15" fmla="*/ 7 h 7"/>
                <a:gd name="T16" fmla="*/ 48 w 51"/>
                <a:gd name="T17" fmla="*/ 0 h 7"/>
                <a:gd name="T18" fmla="*/ 43 w 5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30" y="0"/>
                    <a:pt x="0" y="1"/>
                    <a:pt x="0" y="1"/>
                  </a:cubicBezTo>
                  <a:cubicBezTo>
                    <a:pt x="0" y="1"/>
                    <a:pt x="3" y="2"/>
                    <a:pt x="2" y="5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4" y="6"/>
                    <a:pt x="51" y="1"/>
                    <a:pt x="48" y="0"/>
                  </a:cubicBezTo>
                  <a:cubicBezTo>
                    <a:pt x="48" y="0"/>
                    <a:pt x="46" y="0"/>
                    <a:pt x="4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5"/>
            <p:cNvSpPr/>
            <p:nvPr/>
          </p:nvSpPr>
          <p:spPr bwMode="auto">
            <a:xfrm>
              <a:off x="7264401" y="3830638"/>
              <a:ext cx="215900" cy="58738"/>
            </a:xfrm>
            <a:custGeom>
              <a:avLst/>
              <a:gdLst>
                <a:gd name="T0" fmla="*/ 50 w 51"/>
                <a:gd name="T1" fmla="*/ 0 h 14"/>
                <a:gd name="T2" fmla="*/ 45 w 51"/>
                <a:gd name="T3" fmla="*/ 1 h 14"/>
                <a:gd name="T4" fmla="*/ 0 w 51"/>
                <a:gd name="T5" fmla="*/ 14 h 14"/>
                <a:gd name="T6" fmla="*/ 0 w 51"/>
                <a:gd name="T7" fmla="*/ 14 h 14"/>
                <a:gd name="T8" fmla="*/ 50 w 51"/>
                <a:gd name="T9" fmla="*/ 11 h 14"/>
                <a:gd name="T10" fmla="*/ 51 w 51"/>
                <a:gd name="T11" fmla="*/ 1 h 14"/>
                <a:gd name="T12" fmla="*/ 50 w 5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0" y="0"/>
                  </a:moveTo>
                  <a:cubicBezTo>
                    <a:pt x="50" y="0"/>
                    <a:pt x="48" y="0"/>
                    <a:pt x="45" y="1"/>
                  </a:cubicBezTo>
                  <a:cubicBezTo>
                    <a:pt x="39" y="3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7" y="11"/>
                    <a:pt x="50" y="11"/>
                  </a:cubicBezTo>
                  <a:cubicBezTo>
                    <a:pt x="50" y="11"/>
                    <a:pt x="48" y="5"/>
                    <a:pt x="51" y="1"/>
                  </a:cubicBezTo>
                  <a:cubicBezTo>
                    <a:pt x="51" y="1"/>
                    <a:pt x="51" y="0"/>
                    <a:pt x="5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6"/>
            <p:cNvSpPr/>
            <p:nvPr/>
          </p:nvSpPr>
          <p:spPr bwMode="auto">
            <a:xfrm>
              <a:off x="7264401" y="3724275"/>
              <a:ext cx="195263" cy="1397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32 h 33"/>
                <a:gd name="T4" fmla="*/ 0 w 46"/>
                <a:gd name="T5" fmla="*/ 33 h 33"/>
                <a:gd name="T6" fmla="*/ 46 w 46"/>
                <a:gd name="T7" fmla="*/ 13 h 33"/>
                <a:gd name="T8" fmla="*/ 40 w 46"/>
                <a:gd name="T9" fmla="*/ 0 h 33"/>
                <a:gd name="T10" fmla="*/ 40 w 4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40" y="0"/>
                    <a:pt x="3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3" y="33"/>
                    <a:pt x="40" y="16"/>
                    <a:pt x="46" y="13"/>
                  </a:cubicBezTo>
                  <a:cubicBezTo>
                    <a:pt x="43" y="9"/>
                    <a:pt x="41" y="7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7246939" y="3663950"/>
              <a:ext cx="157163" cy="153988"/>
            </a:xfrm>
            <a:custGeom>
              <a:avLst/>
              <a:gdLst>
                <a:gd name="T0" fmla="*/ 37 w 37"/>
                <a:gd name="T1" fmla="*/ 4 h 36"/>
                <a:gd name="T2" fmla="*/ 37 w 37"/>
                <a:gd name="T3" fmla="*/ 4 h 36"/>
                <a:gd name="T4" fmla="*/ 37 w 37"/>
                <a:gd name="T5" fmla="*/ 4 h 36"/>
                <a:gd name="T6" fmla="*/ 32 w 37"/>
                <a:gd name="T7" fmla="*/ 0 h 36"/>
                <a:gd name="T8" fmla="*/ 0 w 37"/>
                <a:gd name="T9" fmla="*/ 36 h 36"/>
                <a:gd name="T10" fmla="*/ 0 w 37"/>
                <a:gd name="T11" fmla="*/ 36 h 36"/>
                <a:gd name="T12" fmla="*/ 37 w 37"/>
                <a:gd name="T13" fmla="*/ 4 h 36"/>
                <a:gd name="T14" fmla="*/ 37 w 37"/>
                <a:gd name="T15" fmla="*/ 4 h 36"/>
                <a:gd name="T16" fmla="*/ 34 w 37"/>
                <a:gd name="T17" fmla="*/ 4 h 36"/>
                <a:gd name="T18" fmla="*/ 32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moveTo>
                    <a:pt x="32" y="0"/>
                  </a:moveTo>
                  <a:cubicBezTo>
                    <a:pt x="32" y="0"/>
                    <a:pt x="1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34" y="6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4" y="4"/>
                  </a:cubicBezTo>
                  <a:cubicBezTo>
                    <a:pt x="31" y="3"/>
                    <a:pt x="32" y="0"/>
                    <a:pt x="32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1458" y="3049301"/>
            <a:ext cx="454025" cy="433388"/>
            <a:chOff x="9864726" y="2424113"/>
            <a:chExt cx="454025" cy="433388"/>
          </a:xfrm>
        </p:grpSpPr>
        <p:sp>
          <p:nvSpPr>
            <p:cNvPr id="42" name="Freeform 98"/>
            <p:cNvSpPr/>
            <p:nvPr/>
          </p:nvSpPr>
          <p:spPr bwMode="auto">
            <a:xfrm>
              <a:off x="9864726" y="2424113"/>
              <a:ext cx="450850" cy="433388"/>
            </a:xfrm>
            <a:custGeom>
              <a:avLst/>
              <a:gdLst>
                <a:gd name="T0" fmla="*/ 90 w 106"/>
                <a:gd name="T1" fmla="*/ 85 h 102"/>
                <a:gd name="T2" fmla="*/ 25 w 106"/>
                <a:gd name="T3" fmla="*/ 82 h 102"/>
                <a:gd name="T4" fmla="*/ 16 w 106"/>
                <a:gd name="T5" fmla="*/ 17 h 102"/>
                <a:gd name="T6" fmla="*/ 81 w 106"/>
                <a:gd name="T7" fmla="*/ 20 h 102"/>
                <a:gd name="T8" fmla="*/ 90 w 106"/>
                <a:gd name="T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90" y="85"/>
                  </a:moveTo>
                  <a:cubicBezTo>
                    <a:pt x="74" y="102"/>
                    <a:pt x="45" y="100"/>
                    <a:pt x="25" y="82"/>
                  </a:cubicBezTo>
                  <a:cubicBezTo>
                    <a:pt x="4" y="63"/>
                    <a:pt x="0" y="34"/>
                    <a:pt x="16" y="17"/>
                  </a:cubicBezTo>
                  <a:cubicBezTo>
                    <a:pt x="31" y="0"/>
                    <a:pt x="61" y="1"/>
                    <a:pt x="81" y="20"/>
                  </a:cubicBezTo>
                  <a:cubicBezTo>
                    <a:pt x="102" y="39"/>
                    <a:pt x="106" y="68"/>
                    <a:pt x="90" y="8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>
              <a:spLocks noEditPoints="1"/>
            </p:cNvSpPr>
            <p:nvPr/>
          </p:nvSpPr>
          <p:spPr bwMode="auto">
            <a:xfrm>
              <a:off x="9937751" y="2436813"/>
              <a:ext cx="381000" cy="331788"/>
            </a:xfrm>
            <a:custGeom>
              <a:avLst/>
              <a:gdLst>
                <a:gd name="T0" fmla="*/ 66 w 90"/>
                <a:gd name="T1" fmla="*/ 19 h 78"/>
                <a:gd name="T2" fmla="*/ 76 w 90"/>
                <a:gd name="T3" fmla="*/ 78 h 78"/>
                <a:gd name="T4" fmla="*/ 77 w 90"/>
                <a:gd name="T5" fmla="*/ 77 h 78"/>
                <a:gd name="T6" fmla="*/ 66 w 90"/>
                <a:gd name="T7" fmla="*/ 19 h 78"/>
                <a:gd name="T8" fmla="*/ 25 w 90"/>
                <a:gd name="T9" fmla="*/ 0 h 78"/>
                <a:gd name="T10" fmla="*/ 3 w 90"/>
                <a:gd name="T11" fmla="*/ 9 h 78"/>
                <a:gd name="T12" fmla="*/ 0 w 90"/>
                <a:gd name="T13" fmla="*/ 12 h 78"/>
                <a:gd name="T14" fmla="*/ 27 w 90"/>
                <a:gd name="T15" fmla="*/ 2 h 78"/>
                <a:gd name="T16" fmla="*/ 64 w 90"/>
                <a:gd name="T17" fmla="*/ 17 h 78"/>
                <a:gd name="T18" fmla="*/ 64 w 90"/>
                <a:gd name="T19" fmla="*/ 17 h 78"/>
                <a:gd name="T20" fmla="*/ 25 w 90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78">
                  <a:moveTo>
                    <a:pt x="66" y="19"/>
                  </a:moveTo>
                  <a:cubicBezTo>
                    <a:pt x="84" y="37"/>
                    <a:pt x="88" y="62"/>
                    <a:pt x="76" y="78"/>
                  </a:cubicBezTo>
                  <a:cubicBezTo>
                    <a:pt x="76" y="78"/>
                    <a:pt x="77" y="77"/>
                    <a:pt x="77" y="77"/>
                  </a:cubicBezTo>
                  <a:cubicBezTo>
                    <a:pt x="90" y="63"/>
                    <a:pt x="85" y="38"/>
                    <a:pt x="66" y="19"/>
                  </a:cubicBezTo>
                  <a:moveTo>
                    <a:pt x="25" y="0"/>
                  </a:moveTo>
                  <a:cubicBezTo>
                    <a:pt x="16" y="0"/>
                    <a:pt x="8" y="3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8" y="5"/>
                    <a:pt x="17" y="2"/>
                    <a:pt x="27" y="2"/>
                  </a:cubicBezTo>
                  <a:cubicBezTo>
                    <a:pt x="40" y="2"/>
                    <a:pt x="53" y="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2" y="6"/>
                    <a:pt x="38" y="0"/>
                    <a:pt x="25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9894889" y="2446338"/>
              <a:ext cx="415925" cy="355600"/>
            </a:xfrm>
            <a:custGeom>
              <a:avLst/>
              <a:gdLst>
                <a:gd name="T0" fmla="*/ 37 w 98"/>
                <a:gd name="T1" fmla="*/ 0 h 84"/>
                <a:gd name="T2" fmla="*/ 10 w 98"/>
                <a:gd name="T3" fmla="*/ 10 h 84"/>
                <a:gd name="T4" fmla="*/ 26 w 98"/>
                <a:gd name="T5" fmla="*/ 67 h 84"/>
                <a:gd name="T6" fmla="*/ 65 w 98"/>
                <a:gd name="T7" fmla="*/ 84 h 84"/>
                <a:gd name="T8" fmla="*/ 86 w 98"/>
                <a:gd name="T9" fmla="*/ 76 h 84"/>
                <a:gd name="T10" fmla="*/ 76 w 98"/>
                <a:gd name="T11" fmla="*/ 17 h 84"/>
                <a:gd name="T12" fmla="*/ 74 w 98"/>
                <a:gd name="T13" fmla="*/ 15 h 84"/>
                <a:gd name="T14" fmla="*/ 37 w 9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37" y="0"/>
                  </a:moveTo>
                  <a:cubicBezTo>
                    <a:pt x="27" y="0"/>
                    <a:pt x="18" y="3"/>
                    <a:pt x="10" y="10"/>
                  </a:cubicBezTo>
                  <a:cubicBezTo>
                    <a:pt x="0" y="25"/>
                    <a:pt x="7" y="50"/>
                    <a:pt x="26" y="67"/>
                  </a:cubicBezTo>
                  <a:cubicBezTo>
                    <a:pt x="38" y="78"/>
                    <a:pt x="52" y="84"/>
                    <a:pt x="65" y="84"/>
                  </a:cubicBezTo>
                  <a:cubicBezTo>
                    <a:pt x="73" y="84"/>
                    <a:pt x="81" y="81"/>
                    <a:pt x="86" y="76"/>
                  </a:cubicBezTo>
                  <a:cubicBezTo>
                    <a:pt x="98" y="60"/>
                    <a:pt x="94" y="35"/>
                    <a:pt x="76" y="17"/>
                  </a:cubicBezTo>
                  <a:cubicBezTo>
                    <a:pt x="76" y="16"/>
                    <a:pt x="75" y="16"/>
                    <a:pt x="74" y="15"/>
                  </a:cubicBezTo>
                  <a:cubicBezTo>
                    <a:pt x="63" y="5"/>
                    <a:pt x="50" y="0"/>
                    <a:pt x="3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9979026" y="2454275"/>
              <a:ext cx="301625" cy="284163"/>
            </a:xfrm>
            <a:custGeom>
              <a:avLst/>
              <a:gdLst>
                <a:gd name="T0" fmla="*/ 66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6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6" y="65"/>
                  </a:moveTo>
                  <a:cubicBezTo>
                    <a:pt x="65" y="66"/>
                    <a:pt x="64" y="66"/>
                    <a:pt x="64" y="66"/>
                  </a:cubicBezTo>
                  <a:cubicBezTo>
                    <a:pt x="58" y="67"/>
                    <a:pt x="58" y="40"/>
                    <a:pt x="41" y="26"/>
                  </a:cubicBezTo>
                  <a:cubicBezTo>
                    <a:pt x="25" y="11"/>
                    <a:pt x="0" y="13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6" y="0"/>
                    <a:pt x="33" y="0"/>
                    <a:pt x="51" y="16"/>
                  </a:cubicBezTo>
                  <a:cubicBezTo>
                    <a:pt x="69" y="33"/>
                    <a:pt x="71" y="60"/>
                    <a:pt x="66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163674" y="1837905"/>
            <a:ext cx="471487" cy="428625"/>
            <a:chOff x="8748714" y="1419225"/>
            <a:chExt cx="471487" cy="428625"/>
          </a:xfrm>
        </p:grpSpPr>
        <p:sp>
          <p:nvSpPr>
            <p:cNvPr id="47" name="Freeform 102"/>
            <p:cNvSpPr/>
            <p:nvPr/>
          </p:nvSpPr>
          <p:spPr bwMode="auto">
            <a:xfrm>
              <a:off x="8753476" y="1419225"/>
              <a:ext cx="466725" cy="428625"/>
            </a:xfrm>
            <a:custGeom>
              <a:avLst/>
              <a:gdLst>
                <a:gd name="T0" fmla="*/ 98 w 110"/>
                <a:gd name="T1" fmla="*/ 23 h 101"/>
                <a:gd name="T2" fmla="*/ 78 w 110"/>
                <a:gd name="T3" fmla="*/ 85 h 101"/>
                <a:gd name="T4" fmla="*/ 13 w 110"/>
                <a:gd name="T5" fmla="*/ 78 h 101"/>
                <a:gd name="T6" fmla="*/ 33 w 110"/>
                <a:gd name="T7" fmla="*/ 15 h 101"/>
                <a:gd name="T8" fmla="*/ 98 w 110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98" y="23"/>
                  </a:moveTo>
                  <a:cubicBezTo>
                    <a:pt x="110" y="42"/>
                    <a:pt x="101" y="70"/>
                    <a:pt x="78" y="85"/>
                  </a:cubicBezTo>
                  <a:cubicBezTo>
                    <a:pt x="55" y="101"/>
                    <a:pt x="26" y="97"/>
                    <a:pt x="13" y="78"/>
                  </a:cubicBezTo>
                  <a:cubicBezTo>
                    <a:pt x="0" y="58"/>
                    <a:pt x="9" y="30"/>
                    <a:pt x="33" y="15"/>
                  </a:cubicBezTo>
                  <a:cubicBezTo>
                    <a:pt x="56" y="0"/>
                    <a:pt x="85" y="4"/>
                    <a:pt x="98" y="23"/>
                  </a:cubicBezTo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8748714" y="1439863"/>
              <a:ext cx="407988" cy="301625"/>
            </a:xfrm>
            <a:custGeom>
              <a:avLst/>
              <a:gdLst>
                <a:gd name="T0" fmla="*/ 34 w 96"/>
                <a:gd name="T1" fmla="*/ 10 h 71"/>
                <a:gd name="T2" fmla="*/ 33 w 96"/>
                <a:gd name="T3" fmla="*/ 10 h 71"/>
                <a:gd name="T4" fmla="*/ 10 w 96"/>
                <a:gd name="T5" fmla="*/ 68 h 71"/>
                <a:gd name="T6" fmla="*/ 13 w 96"/>
                <a:gd name="T7" fmla="*/ 71 h 71"/>
                <a:gd name="T8" fmla="*/ 34 w 96"/>
                <a:gd name="T9" fmla="*/ 10 h 71"/>
                <a:gd name="T10" fmla="*/ 67 w 96"/>
                <a:gd name="T11" fmla="*/ 0 h 71"/>
                <a:gd name="T12" fmla="*/ 36 w 96"/>
                <a:gd name="T13" fmla="*/ 9 h 71"/>
                <a:gd name="T14" fmla="*/ 64 w 96"/>
                <a:gd name="T15" fmla="*/ 1 h 71"/>
                <a:gd name="T16" fmla="*/ 96 w 96"/>
                <a:gd name="T17" fmla="*/ 14 h 71"/>
                <a:gd name="T18" fmla="*/ 95 w 96"/>
                <a:gd name="T19" fmla="*/ 13 h 71"/>
                <a:gd name="T20" fmla="*/ 67 w 96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1">
                  <a:moveTo>
                    <a:pt x="34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10" y="26"/>
                    <a:pt x="0" y="51"/>
                    <a:pt x="10" y="68"/>
                  </a:cubicBezTo>
                  <a:cubicBezTo>
                    <a:pt x="11" y="69"/>
                    <a:pt x="12" y="70"/>
                    <a:pt x="13" y="71"/>
                  </a:cubicBezTo>
                  <a:cubicBezTo>
                    <a:pt x="2" y="52"/>
                    <a:pt x="11" y="25"/>
                    <a:pt x="34" y="10"/>
                  </a:cubicBezTo>
                  <a:moveTo>
                    <a:pt x="67" y="0"/>
                  </a:moveTo>
                  <a:cubicBezTo>
                    <a:pt x="57" y="0"/>
                    <a:pt x="46" y="3"/>
                    <a:pt x="36" y="9"/>
                  </a:cubicBezTo>
                  <a:cubicBezTo>
                    <a:pt x="45" y="3"/>
                    <a:pt x="55" y="1"/>
                    <a:pt x="64" y="1"/>
                  </a:cubicBezTo>
                  <a:cubicBezTo>
                    <a:pt x="77" y="1"/>
                    <a:pt x="88" y="5"/>
                    <a:pt x="96" y="14"/>
                  </a:cubicBezTo>
                  <a:cubicBezTo>
                    <a:pt x="96" y="14"/>
                    <a:pt x="95" y="13"/>
                    <a:pt x="95" y="13"/>
                  </a:cubicBezTo>
                  <a:cubicBezTo>
                    <a:pt x="89" y="4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8758239" y="1444625"/>
              <a:ext cx="436563" cy="339725"/>
            </a:xfrm>
            <a:custGeom>
              <a:avLst/>
              <a:gdLst>
                <a:gd name="T0" fmla="*/ 62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6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2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2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9" y="24"/>
                    <a:pt x="0" y="51"/>
                    <a:pt x="11" y="70"/>
                  </a:cubicBezTo>
                  <a:cubicBezTo>
                    <a:pt x="17" y="76"/>
                    <a:pt x="26" y="80"/>
                    <a:pt x="36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30"/>
                    <a:pt x="94" y="13"/>
                  </a:cubicBezTo>
                  <a:cubicBezTo>
                    <a:pt x="86" y="4"/>
                    <a:pt x="75" y="0"/>
                    <a:pt x="62" y="0"/>
                  </a:cubicBezTo>
                </a:path>
              </a:pathLst>
            </a:custGeom>
            <a:solidFill>
              <a:srgbClr val="F04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5"/>
            <p:cNvSpPr/>
            <p:nvPr/>
          </p:nvSpPr>
          <p:spPr bwMode="auto">
            <a:xfrm>
              <a:off x="8786814" y="1444625"/>
              <a:ext cx="334963" cy="261938"/>
            </a:xfrm>
            <a:custGeom>
              <a:avLst/>
              <a:gdLst>
                <a:gd name="T0" fmla="*/ 78 w 79"/>
                <a:gd name="T1" fmla="*/ 11 h 62"/>
                <a:gd name="T2" fmla="*/ 79 w 79"/>
                <a:gd name="T3" fmla="*/ 13 h 62"/>
                <a:gd name="T4" fmla="*/ 33 w 79"/>
                <a:gd name="T5" fmla="*/ 25 h 62"/>
                <a:gd name="T6" fmla="*/ 6 w 79"/>
                <a:gd name="T7" fmla="*/ 60 h 62"/>
                <a:gd name="T8" fmla="*/ 4 w 79"/>
                <a:gd name="T9" fmla="*/ 59 h 62"/>
                <a:gd name="T10" fmla="*/ 27 w 79"/>
                <a:gd name="T11" fmla="*/ 13 h 62"/>
                <a:gd name="T12" fmla="*/ 78 w 79"/>
                <a:gd name="T1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2">
                  <a:moveTo>
                    <a:pt x="78" y="11"/>
                  </a:moveTo>
                  <a:cubicBezTo>
                    <a:pt x="79" y="12"/>
                    <a:pt x="79" y="13"/>
                    <a:pt x="79" y="13"/>
                  </a:cubicBezTo>
                  <a:cubicBezTo>
                    <a:pt x="78" y="19"/>
                    <a:pt x="52" y="13"/>
                    <a:pt x="33" y="25"/>
                  </a:cubicBezTo>
                  <a:cubicBezTo>
                    <a:pt x="16" y="37"/>
                    <a:pt x="11" y="62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0" y="52"/>
                    <a:pt x="7" y="26"/>
                    <a:pt x="27" y="13"/>
                  </a:cubicBezTo>
                  <a:cubicBezTo>
                    <a:pt x="47" y="0"/>
                    <a:pt x="74" y="5"/>
                    <a:pt x="78" y="11"/>
                  </a:cubicBezTo>
                  <a:close/>
                </a:path>
              </a:pathLst>
            </a:custGeom>
            <a:solidFill>
              <a:srgbClr val="F4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17043" y="4048152"/>
            <a:ext cx="469900" cy="425450"/>
            <a:chOff x="7964489" y="3871913"/>
            <a:chExt cx="469900" cy="425450"/>
          </a:xfrm>
        </p:grpSpPr>
        <p:sp>
          <p:nvSpPr>
            <p:cNvPr id="52" name="Freeform 106"/>
            <p:cNvSpPr/>
            <p:nvPr/>
          </p:nvSpPr>
          <p:spPr bwMode="auto">
            <a:xfrm>
              <a:off x="7972426" y="3871913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7964489" y="3889375"/>
              <a:ext cx="406400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34 w 96"/>
                <a:gd name="T11" fmla="*/ 11 h 72"/>
                <a:gd name="T12" fmla="*/ 67 w 96"/>
                <a:gd name="T13" fmla="*/ 0 h 72"/>
                <a:gd name="T14" fmla="*/ 36 w 96"/>
                <a:gd name="T15" fmla="*/ 10 h 72"/>
                <a:gd name="T16" fmla="*/ 65 w 96"/>
                <a:gd name="T17" fmla="*/ 2 h 72"/>
                <a:gd name="T18" fmla="*/ 96 w 96"/>
                <a:gd name="T19" fmla="*/ 15 h 72"/>
                <a:gd name="T20" fmla="*/ 95 w 96"/>
                <a:gd name="T21" fmla="*/ 14 h 72"/>
                <a:gd name="T22" fmla="*/ 67 w 96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5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8"/>
            <p:cNvSpPr/>
            <p:nvPr/>
          </p:nvSpPr>
          <p:spPr bwMode="auto">
            <a:xfrm>
              <a:off x="7972426" y="3897313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32 w 103"/>
                <a:gd name="T7" fmla="*/ 9 h 80"/>
                <a:gd name="T8" fmla="*/ 11 w 103"/>
                <a:gd name="T9" fmla="*/ 70 h 80"/>
                <a:gd name="T10" fmla="*/ 37 w 103"/>
                <a:gd name="T11" fmla="*/ 80 h 80"/>
                <a:gd name="T12" fmla="*/ 70 w 103"/>
                <a:gd name="T13" fmla="*/ 69 h 80"/>
                <a:gd name="T14" fmla="*/ 94 w 103"/>
                <a:gd name="T15" fmla="*/ 13 h 80"/>
                <a:gd name="T16" fmla="*/ 63 w 10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9"/>
            <p:cNvSpPr/>
            <p:nvPr/>
          </p:nvSpPr>
          <p:spPr bwMode="auto">
            <a:xfrm>
              <a:off x="8002589" y="3894138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76694" y="4535829"/>
            <a:ext cx="471488" cy="425450"/>
            <a:chOff x="8421689" y="560388"/>
            <a:chExt cx="471488" cy="425450"/>
          </a:xfrm>
        </p:grpSpPr>
        <p:sp>
          <p:nvSpPr>
            <p:cNvPr id="57" name="Freeform 110"/>
            <p:cNvSpPr/>
            <p:nvPr/>
          </p:nvSpPr>
          <p:spPr bwMode="auto">
            <a:xfrm>
              <a:off x="8431214" y="56038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1"/>
            <p:cNvSpPr>
              <a:spLocks noEditPoints="1"/>
            </p:cNvSpPr>
            <p:nvPr/>
          </p:nvSpPr>
          <p:spPr bwMode="auto">
            <a:xfrm>
              <a:off x="8421689" y="577850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9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9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8431214" y="58578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7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7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3"/>
            <p:cNvSpPr/>
            <p:nvPr/>
          </p:nvSpPr>
          <p:spPr bwMode="auto">
            <a:xfrm>
              <a:off x="8459789" y="582613"/>
              <a:ext cx="336550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922857" y="4600416"/>
            <a:ext cx="1162051" cy="1409701"/>
            <a:chOff x="8867776" y="2870200"/>
            <a:chExt cx="1162051" cy="1409701"/>
          </a:xfrm>
        </p:grpSpPr>
        <p:sp>
          <p:nvSpPr>
            <p:cNvPr id="62" name="Freeform 114"/>
            <p:cNvSpPr/>
            <p:nvPr/>
          </p:nvSpPr>
          <p:spPr bwMode="auto">
            <a:xfrm>
              <a:off x="8897939" y="3359150"/>
              <a:ext cx="1093788" cy="628650"/>
            </a:xfrm>
            <a:custGeom>
              <a:avLst/>
              <a:gdLst>
                <a:gd name="T0" fmla="*/ 110 w 258"/>
                <a:gd name="T1" fmla="*/ 118 h 148"/>
                <a:gd name="T2" fmla="*/ 248 w 258"/>
                <a:gd name="T3" fmla="*/ 124 h 148"/>
                <a:gd name="T4" fmla="*/ 147 w 258"/>
                <a:gd name="T5" fmla="*/ 30 h 148"/>
                <a:gd name="T6" fmla="*/ 10 w 258"/>
                <a:gd name="T7" fmla="*/ 24 h 148"/>
                <a:gd name="T8" fmla="*/ 110 w 258"/>
                <a:gd name="T9" fmla="*/ 1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10" y="118"/>
                  </a:moveTo>
                  <a:cubicBezTo>
                    <a:pt x="176" y="145"/>
                    <a:pt x="238" y="148"/>
                    <a:pt x="248" y="124"/>
                  </a:cubicBezTo>
                  <a:cubicBezTo>
                    <a:pt x="258" y="100"/>
                    <a:pt x="213" y="58"/>
                    <a:pt x="147" y="30"/>
                  </a:cubicBezTo>
                  <a:cubicBezTo>
                    <a:pt x="82" y="3"/>
                    <a:pt x="20" y="0"/>
                    <a:pt x="10" y="24"/>
                  </a:cubicBezTo>
                  <a:cubicBezTo>
                    <a:pt x="0" y="48"/>
                    <a:pt x="45" y="90"/>
                    <a:pt x="110" y="118"/>
                  </a:cubicBezTo>
                  <a:close/>
                </a:path>
              </a:pathLst>
            </a:custGeom>
            <a:solidFill>
              <a:srgbClr val="79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5"/>
            <p:cNvSpPr/>
            <p:nvPr/>
          </p:nvSpPr>
          <p:spPr bwMode="auto">
            <a:xfrm>
              <a:off x="9012239" y="3371850"/>
              <a:ext cx="908050" cy="390525"/>
            </a:xfrm>
            <a:custGeom>
              <a:avLst/>
              <a:gdLst>
                <a:gd name="T0" fmla="*/ 120 w 214"/>
                <a:gd name="T1" fmla="*/ 27 h 92"/>
                <a:gd name="T2" fmla="*/ 214 w 214"/>
                <a:gd name="T3" fmla="*/ 92 h 92"/>
                <a:gd name="T4" fmla="*/ 92 w 214"/>
                <a:gd name="T5" fmla="*/ 58 h 92"/>
                <a:gd name="T6" fmla="*/ 0 w 214"/>
                <a:gd name="T7" fmla="*/ 8 h 92"/>
                <a:gd name="T8" fmla="*/ 120 w 214"/>
                <a:gd name="T9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2">
                  <a:moveTo>
                    <a:pt x="120" y="27"/>
                  </a:moveTo>
                  <a:cubicBezTo>
                    <a:pt x="164" y="46"/>
                    <a:pt x="199" y="71"/>
                    <a:pt x="214" y="92"/>
                  </a:cubicBezTo>
                  <a:cubicBezTo>
                    <a:pt x="183" y="89"/>
                    <a:pt x="139" y="77"/>
                    <a:pt x="92" y="58"/>
                  </a:cubicBezTo>
                  <a:cubicBezTo>
                    <a:pt x="55" y="42"/>
                    <a:pt x="23" y="24"/>
                    <a:pt x="0" y="8"/>
                  </a:cubicBezTo>
                  <a:cubicBezTo>
                    <a:pt x="24" y="0"/>
                    <a:pt x="71" y="7"/>
                    <a:pt x="120" y="27"/>
                  </a:cubicBezTo>
                  <a:close/>
                </a:path>
              </a:pathLst>
            </a:custGeom>
            <a:solidFill>
              <a:srgbClr val="61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867776" y="3494088"/>
              <a:ext cx="1060450" cy="785813"/>
            </a:xfrm>
            <a:custGeom>
              <a:avLst/>
              <a:gdLst>
                <a:gd name="T0" fmla="*/ 0 w 668"/>
                <a:gd name="T1" fmla="*/ 289 h 495"/>
                <a:gd name="T2" fmla="*/ 484 w 668"/>
                <a:gd name="T3" fmla="*/ 495 h 495"/>
                <a:gd name="T4" fmla="*/ 668 w 668"/>
                <a:gd name="T5" fmla="*/ 271 h 495"/>
                <a:gd name="T6" fmla="*/ 32 w 668"/>
                <a:gd name="T7" fmla="*/ 0 h 495"/>
                <a:gd name="T8" fmla="*/ 0 w 668"/>
                <a:gd name="T9" fmla="*/ 2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95">
                  <a:moveTo>
                    <a:pt x="0" y="289"/>
                  </a:moveTo>
                  <a:lnTo>
                    <a:pt x="484" y="495"/>
                  </a:lnTo>
                  <a:lnTo>
                    <a:pt x="668" y="271"/>
                  </a:lnTo>
                  <a:lnTo>
                    <a:pt x="3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867776" y="3460750"/>
              <a:ext cx="111125" cy="514350"/>
            </a:xfrm>
            <a:custGeom>
              <a:avLst/>
              <a:gdLst>
                <a:gd name="T0" fmla="*/ 20 w 26"/>
                <a:gd name="T1" fmla="*/ 1 h 121"/>
                <a:gd name="T2" fmla="*/ 20 w 26"/>
                <a:gd name="T3" fmla="*/ 1 h 121"/>
                <a:gd name="T4" fmla="*/ 26 w 26"/>
                <a:gd name="T5" fmla="*/ 12 h 121"/>
                <a:gd name="T6" fmla="*/ 21 w 26"/>
                <a:gd name="T7" fmla="*/ 45 h 121"/>
                <a:gd name="T8" fmla="*/ 17 w 26"/>
                <a:gd name="T9" fmla="*/ 74 h 121"/>
                <a:gd name="T10" fmla="*/ 13 w 26"/>
                <a:gd name="T11" fmla="*/ 99 h 121"/>
                <a:gd name="T12" fmla="*/ 10 w 26"/>
                <a:gd name="T13" fmla="*/ 121 h 121"/>
                <a:gd name="T14" fmla="*/ 0 w 26"/>
                <a:gd name="T15" fmla="*/ 116 h 121"/>
                <a:gd name="T16" fmla="*/ 2 w 26"/>
                <a:gd name="T17" fmla="*/ 94 h 121"/>
                <a:gd name="T18" fmla="*/ 5 w 26"/>
                <a:gd name="T19" fmla="*/ 69 h 121"/>
                <a:gd name="T20" fmla="*/ 8 w 26"/>
                <a:gd name="T21" fmla="*/ 40 h 121"/>
                <a:gd name="T22" fmla="*/ 12 w 26"/>
                <a:gd name="T23" fmla="*/ 6 h 121"/>
                <a:gd name="T24" fmla="*/ 20 w 26"/>
                <a:gd name="T2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1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4" y="3"/>
                    <a:pt x="26" y="8"/>
                    <a:pt x="26" y="12"/>
                  </a:cubicBezTo>
                  <a:cubicBezTo>
                    <a:pt x="24" y="23"/>
                    <a:pt x="23" y="34"/>
                    <a:pt x="21" y="45"/>
                  </a:cubicBezTo>
                  <a:cubicBezTo>
                    <a:pt x="20" y="55"/>
                    <a:pt x="18" y="65"/>
                    <a:pt x="17" y="74"/>
                  </a:cubicBezTo>
                  <a:cubicBezTo>
                    <a:pt x="16" y="83"/>
                    <a:pt x="14" y="91"/>
                    <a:pt x="13" y="99"/>
                  </a:cubicBezTo>
                  <a:cubicBezTo>
                    <a:pt x="12" y="107"/>
                    <a:pt x="11" y="114"/>
                    <a:pt x="10" y="121"/>
                  </a:cubicBezTo>
                  <a:cubicBezTo>
                    <a:pt x="7" y="119"/>
                    <a:pt x="3" y="118"/>
                    <a:pt x="0" y="116"/>
                  </a:cubicBezTo>
                  <a:cubicBezTo>
                    <a:pt x="0" y="109"/>
                    <a:pt x="1" y="102"/>
                    <a:pt x="2" y="94"/>
                  </a:cubicBezTo>
                  <a:cubicBezTo>
                    <a:pt x="3" y="86"/>
                    <a:pt x="4" y="78"/>
                    <a:pt x="5" y="69"/>
                  </a:cubicBezTo>
                  <a:cubicBezTo>
                    <a:pt x="6" y="59"/>
                    <a:pt x="7" y="50"/>
                    <a:pt x="8" y="40"/>
                  </a:cubicBezTo>
                  <a:cubicBezTo>
                    <a:pt x="9" y="29"/>
                    <a:pt x="10" y="17"/>
                    <a:pt x="12" y="6"/>
                  </a:cubicBezTo>
                  <a:cubicBezTo>
                    <a:pt x="12" y="2"/>
                    <a:pt x="16" y="0"/>
                    <a:pt x="20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8910639" y="3486150"/>
              <a:ext cx="131763" cy="504825"/>
            </a:xfrm>
            <a:custGeom>
              <a:avLst/>
              <a:gdLst>
                <a:gd name="T0" fmla="*/ 24 w 31"/>
                <a:gd name="T1" fmla="*/ 1 h 119"/>
                <a:gd name="T2" fmla="*/ 24 w 31"/>
                <a:gd name="T3" fmla="*/ 1 h 119"/>
                <a:gd name="T4" fmla="*/ 30 w 31"/>
                <a:gd name="T5" fmla="*/ 12 h 119"/>
                <a:gd name="T6" fmla="*/ 24 w 31"/>
                <a:gd name="T7" fmla="*/ 45 h 119"/>
                <a:gd name="T8" fmla="*/ 19 w 31"/>
                <a:gd name="T9" fmla="*/ 73 h 119"/>
                <a:gd name="T10" fmla="*/ 15 w 31"/>
                <a:gd name="T11" fmla="*/ 98 h 119"/>
                <a:gd name="T12" fmla="*/ 11 w 31"/>
                <a:gd name="T13" fmla="*/ 119 h 119"/>
                <a:gd name="T14" fmla="*/ 0 w 31"/>
                <a:gd name="T15" fmla="*/ 115 h 119"/>
                <a:gd name="T16" fmla="*/ 3 w 31"/>
                <a:gd name="T17" fmla="*/ 93 h 119"/>
                <a:gd name="T18" fmla="*/ 7 w 31"/>
                <a:gd name="T19" fmla="*/ 68 h 119"/>
                <a:gd name="T20" fmla="*/ 11 w 31"/>
                <a:gd name="T21" fmla="*/ 39 h 119"/>
                <a:gd name="T22" fmla="*/ 16 w 31"/>
                <a:gd name="T23" fmla="*/ 6 h 119"/>
                <a:gd name="T24" fmla="*/ 24 w 31"/>
                <a:gd name="T25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9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8" y="3"/>
                    <a:pt x="31" y="8"/>
                    <a:pt x="30" y="12"/>
                  </a:cubicBezTo>
                  <a:cubicBezTo>
                    <a:pt x="28" y="23"/>
                    <a:pt x="26" y="34"/>
                    <a:pt x="24" y="45"/>
                  </a:cubicBezTo>
                  <a:cubicBezTo>
                    <a:pt x="22" y="54"/>
                    <a:pt x="21" y="64"/>
                    <a:pt x="19" y="73"/>
                  </a:cubicBezTo>
                  <a:cubicBezTo>
                    <a:pt x="18" y="82"/>
                    <a:pt x="16" y="90"/>
                    <a:pt x="15" y="98"/>
                  </a:cubicBezTo>
                  <a:cubicBezTo>
                    <a:pt x="13" y="105"/>
                    <a:pt x="12" y="112"/>
                    <a:pt x="11" y="119"/>
                  </a:cubicBezTo>
                  <a:cubicBezTo>
                    <a:pt x="7" y="118"/>
                    <a:pt x="4" y="116"/>
                    <a:pt x="0" y="115"/>
                  </a:cubicBezTo>
                  <a:cubicBezTo>
                    <a:pt x="1" y="108"/>
                    <a:pt x="2" y="101"/>
                    <a:pt x="3" y="93"/>
                  </a:cubicBezTo>
                  <a:cubicBezTo>
                    <a:pt x="4" y="85"/>
                    <a:pt x="6" y="77"/>
                    <a:pt x="7" y="68"/>
                  </a:cubicBezTo>
                  <a:cubicBezTo>
                    <a:pt x="8" y="59"/>
                    <a:pt x="10" y="49"/>
                    <a:pt x="11" y="39"/>
                  </a:cubicBezTo>
                  <a:cubicBezTo>
                    <a:pt x="13" y="28"/>
                    <a:pt x="14" y="17"/>
                    <a:pt x="16" y="6"/>
                  </a:cubicBezTo>
                  <a:cubicBezTo>
                    <a:pt x="16" y="2"/>
                    <a:pt x="20" y="0"/>
                    <a:pt x="24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56676" y="3511550"/>
              <a:ext cx="144463" cy="501650"/>
            </a:xfrm>
            <a:custGeom>
              <a:avLst/>
              <a:gdLst>
                <a:gd name="T0" fmla="*/ 27 w 34"/>
                <a:gd name="T1" fmla="*/ 1 h 118"/>
                <a:gd name="T2" fmla="*/ 27 w 34"/>
                <a:gd name="T3" fmla="*/ 1 h 118"/>
                <a:gd name="T4" fmla="*/ 33 w 34"/>
                <a:gd name="T5" fmla="*/ 11 h 118"/>
                <a:gd name="T6" fmla="*/ 26 w 34"/>
                <a:gd name="T7" fmla="*/ 44 h 118"/>
                <a:gd name="T8" fmla="*/ 20 w 34"/>
                <a:gd name="T9" fmla="*/ 72 h 118"/>
                <a:gd name="T10" fmla="*/ 15 w 34"/>
                <a:gd name="T11" fmla="*/ 96 h 118"/>
                <a:gd name="T12" fmla="*/ 10 w 34"/>
                <a:gd name="T13" fmla="*/ 118 h 118"/>
                <a:gd name="T14" fmla="*/ 0 w 34"/>
                <a:gd name="T15" fmla="*/ 113 h 118"/>
                <a:gd name="T16" fmla="*/ 4 w 34"/>
                <a:gd name="T17" fmla="*/ 92 h 118"/>
                <a:gd name="T18" fmla="*/ 8 w 34"/>
                <a:gd name="T19" fmla="*/ 67 h 118"/>
                <a:gd name="T20" fmla="*/ 13 w 34"/>
                <a:gd name="T21" fmla="*/ 39 h 118"/>
                <a:gd name="T22" fmla="*/ 19 w 34"/>
                <a:gd name="T23" fmla="*/ 6 h 118"/>
                <a:gd name="T24" fmla="*/ 27 w 34"/>
                <a:gd name="T2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8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1" y="3"/>
                    <a:pt x="34" y="8"/>
                    <a:pt x="33" y="11"/>
                  </a:cubicBezTo>
                  <a:cubicBezTo>
                    <a:pt x="31" y="23"/>
                    <a:pt x="28" y="34"/>
                    <a:pt x="26" y="44"/>
                  </a:cubicBezTo>
                  <a:cubicBezTo>
                    <a:pt x="24" y="54"/>
                    <a:pt x="22" y="63"/>
                    <a:pt x="20" y="72"/>
                  </a:cubicBezTo>
                  <a:cubicBezTo>
                    <a:pt x="18" y="81"/>
                    <a:pt x="17" y="89"/>
                    <a:pt x="15" y="96"/>
                  </a:cubicBezTo>
                  <a:cubicBezTo>
                    <a:pt x="13" y="104"/>
                    <a:pt x="12" y="111"/>
                    <a:pt x="10" y="118"/>
                  </a:cubicBezTo>
                  <a:cubicBezTo>
                    <a:pt x="7" y="116"/>
                    <a:pt x="3" y="115"/>
                    <a:pt x="0" y="113"/>
                  </a:cubicBezTo>
                  <a:cubicBezTo>
                    <a:pt x="1" y="106"/>
                    <a:pt x="2" y="99"/>
                    <a:pt x="4" y="92"/>
                  </a:cubicBezTo>
                  <a:cubicBezTo>
                    <a:pt x="5" y="84"/>
                    <a:pt x="7" y="76"/>
                    <a:pt x="8" y="67"/>
                  </a:cubicBezTo>
                  <a:cubicBezTo>
                    <a:pt x="10" y="58"/>
                    <a:pt x="11" y="48"/>
                    <a:pt x="13" y="39"/>
                  </a:cubicBezTo>
                  <a:cubicBezTo>
                    <a:pt x="15" y="28"/>
                    <a:pt x="17" y="17"/>
                    <a:pt x="19" y="6"/>
                  </a:cubicBezTo>
                  <a:cubicBezTo>
                    <a:pt x="20" y="2"/>
                    <a:pt x="24" y="0"/>
                    <a:pt x="27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999539" y="3536950"/>
              <a:ext cx="160338" cy="492125"/>
            </a:xfrm>
            <a:custGeom>
              <a:avLst/>
              <a:gdLst>
                <a:gd name="T0" fmla="*/ 32 w 38"/>
                <a:gd name="T1" fmla="*/ 1 h 116"/>
                <a:gd name="T2" fmla="*/ 32 w 38"/>
                <a:gd name="T3" fmla="*/ 1 h 116"/>
                <a:gd name="T4" fmla="*/ 37 w 38"/>
                <a:gd name="T5" fmla="*/ 11 h 116"/>
                <a:gd name="T6" fmla="*/ 29 w 38"/>
                <a:gd name="T7" fmla="*/ 44 h 116"/>
                <a:gd name="T8" fmla="*/ 22 w 38"/>
                <a:gd name="T9" fmla="*/ 71 h 116"/>
                <a:gd name="T10" fmla="*/ 16 w 38"/>
                <a:gd name="T11" fmla="*/ 95 h 116"/>
                <a:gd name="T12" fmla="*/ 11 w 38"/>
                <a:gd name="T13" fmla="*/ 116 h 116"/>
                <a:gd name="T14" fmla="*/ 0 w 38"/>
                <a:gd name="T15" fmla="*/ 112 h 116"/>
                <a:gd name="T16" fmla="*/ 5 w 38"/>
                <a:gd name="T17" fmla="*/ 90 h 116"/>
                <a:gd name="T18" fmla="*/ 10 w 38"/>
                <a:gd name="T19" fmla="*/ 66 h 116"/>
                <a:gd name="T20" fmla="*/ 16 w 38"/>
                <a:gd name="T21" fmla="*/ 38 h 116"/>
                <a:gd name="T22" fmla="*/ 23 w 38"/>
                <a:gd name="T23" fmla="*/ 5 h 116"/>
                <a:gd name="T24" fmla="*/ 32 w 3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3"/>
                    <a:pt x="38" y="8"/>
                    <a:pt x="37" y="11"/>
                  </a:cubicBezTo>
                  <a:cubicBezTo>
                    <a:pt x="34" y="23"/>
                    <a:pt x="32" y="33"/>
                    <a:pt x="29" y="44"/>
                  </a:cubicBezTo>
                  <a:cubicBezTo>
                    <a:pt x="27" y="53"/>
                    <a:pt x="25" y="62"/>
                    <a:pt x="22" y="71"/>
                  </a:cubicBezTo>
                  <a:cubicBezTo>
                    <a:pt x="20" y="80"/>
                    <a:pt x="18" y="88"/>
                    <a:pt x="16" y="95"/>
                  </a:cubicBezTo>
                  <a:cubicBezTo>
                    <a:pt x="15" y="103"/>
                    <a:pt x="13" y="110"/>
                    <a:pt x="11" y="116"/>
                  </a:cubicBezTo>
                  <a:cubicBezTo>
                    <a:pt x="8" y="115"/>
                    <a:pt x="4" y="113"/>
                    <a:pt x="0" y="112"/>
                  </a:cubicBezTo>
                  <a:cubicBezTo>
                    <a:pt x="2" y="105"/>
                    <a:pt x="3" y="98"/>
                    <a:pt x="5" y="90"/>
                  </a:cubicBezTo>
                  <a:cubicBezTo>
                    <a:pt x="7" y="83"/>
                    <a:pt x="8" y="75"/>
                    <a:pt x="10" y="66"/>
                  </a:cubicBezTo>
                  <a:cubicBezTo>
                    <a:pt x="12" y="57"/>
                    <a:pt x="14" y="48"/>
                    <a:pt x="16" y="38"/>
                  </a:cubicBezTo>
                  <a:cubicBezTo>
                    <a:pt x="18" y="28"/>
                    <a:pt x="21" y="17"/>
                    <a:pt x="23" y="5"/>
                  </a:cubicBezTo>
                  <a:cubicBezTo>
                    <a:pt x="24" y="2"/>
                    <a:pt x="28" y="0"/>
                    <a:pt x="32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9045576" y="3562350"/>
              <a:ext cx="174625" cy="488950"/>
            </a:xfrm>
            <a:custGeom>
              <a:avLst/>
              <a:gdLst>
                <a:gd name="T0" fmla="*/ 35 w 41"/>
                <a:gd name="T1" fmla="*/ 1 h 115"/>
                <a:gd name="T2" fmla="*/ 35 w 41"/>
                <a:gd name="T3" fmla="*/ 1 h 115"/>
                <a:gd name="T4" fmla="*/ 40 w 41"/>
                <a:gd name="T5" fmla="*/ 11 h 115"/>
                <a:gd name="T6" fmla="*/ 31 w 41"/>
                <a:gd name="T7" fmla="*/ 43 h 115"/>
                <a:gd name="T8" fmla="*/ 24 w 41"/>
                <a:gd name="T9" fmla="*/ 70 h 115"/>
                <a:gd name="T10" fmla="*/ 17 w 41"/>
                <a:gd name="T11" fmla="*/ 94 h 115"/>
                <a:gd name="T12" fmla="*/ 11 w 41"/>
                <a:gd name="T13" fmla="*/ 115 h 115"/>
                <a:gd name="T14" fmla="*/ 0 w 41"/>
                <a:gd name="T15" fmla="*/ 110 h 115"/>
                <a:gd name="T16" fmla="*/ 5 w 41"/>
                <a:gd name="T17" fmla="*/ 89 h 115"/>
                <a:gd name="T18" fmla="*/ 11 w 41"/>
                <a:gd name="T19" fmla="*/ 65 h 115"/>
                <a:gd name="T20" fmla="*/ 18 w 41"/>
                <a:gd name="T21" fmla="*/ 38 h 115"/>
                <a:gd name="T22" fmla="*/ 26 w 41"/>
                <a:gd name="T23" fmla="*/ 5 h 115"/>
                <a:gd name="T24" fmla="*/ 35 w 41"/>
                <a:gd name="T2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5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8"/>
                    <a:pt x="40" y="11"/>
                  </a:cubicBezTo>
                  <a:cubicBezTo>
                    <a:pt x="37" y="23"/>
                    <a:pt x="34" y="33"/>
                    <a:pt x="31" y="43"/>
                  </a:cubicBezTo>
                  <a:cubicBezTo>
                    <a:pt x="29" y="53"/>
                    <a:pt x="26" y="62"/>
                    <a:pt x="24" y="70"/>
                  </a:cubicBezTo>
                  <a:cubicBezTo>
                    <a:pt x="21" y="79"/>
                    <a:pt x="19" y="87"/>
                    <a:pt x="17" y="94"/>
                  </a:cubicBezTo>
                  <a:cubicBezTo>
                    <a:pt x="15" y="101"/>
                    <a:pt x="13" y="108"/>
                    <a:pt x="11" y="115"/>
                  </a:cubicBezTo>
                  <a:cubicBezTo>
                    <a:pt x="7" y="113"/>
                    <a:pt x="4" y="112"/>
                    <a:pt x="0" y="110"/>
                  </a:cubicBezTo>
                  <a:cubicBezTo>
                    <a:pt x="2" y="104"/>
                    <a:pt x="4" y="97"/>
                    <a:pt x="5" y="89"/>
                  </a:cubicBezTo>
                  <a:cubicBezTo>
                    <a:pt x="7" y="82"/>
                    <a:pt x="9" y="74"/>
                    <a:pt x="11" y="65"/>
                  </a:cubicBezTo>
                  <a:cubicBezTo>
                    <a:pt x="14" y="56"/>
                    <a:pt x="16" y="47"/>
                    <a:pt x="18" y="38"/>
                  </a:cubicBezTo>
                  <a:cubicBezTo>
                    <a:pt x="21" y="27"/>
                    <a:pt x="23" y="17"/>
                    <a:pt x="26" y="5"/>
                  </a:cubicBezTo>
                  <a:cubicBezTo>
                    <a:pt x="27" y="2"/>
                    <a:pt x="31" y="0"/>
                    <a:pt x="35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2"/>
            <p:cNvSpPr/>
            <p:nvPr/>
          </p:nvSpPr>
          <p:spPr bwMode="auto">
            <a:xfrm>
              <a:off x="9093201" y="3587750"/>
              <a:ext cx="190500" cy="479425"/>
            </a:xfrm>
            <a:custGeom>
              <a:avLst/>
              <a:gdLst>
                <a:gd name="T0" fmla="*/ 39 w 45"/>
                <a:gd name="T1" fmla="*/ 1 h 113"/>
                <a:gd name="T2" fmla="*/ 39 w 45"/>
                <a:gd name="T3" fmla="*/ 1 h 113"/>
                <a:gd name="T4" fmla="*/ 44 w 45"/>
                <a:gd name="T5" fmla="*/ 11 h 113"/>
                <a:gd name="T6" fmla="*/ 33 w 45"/>
                <a:gd name="T7" fmla="*/ 43 h 113"/>
                <a:gd name="T8" fmla="*/ 25 w 45"/>
                <a:gd name="T9" fmla="*/ 69 h 113"/>
                <a:gd name="T10" fmla="*/ 17 w 45"/>
                <a:gd name="T11" fmla="*/ 93 h 113"/>
                <a:gd name="T12" fmla="*/ 11 w 45"/>
                <a:gd name="T13" fmla="*/ 113 h 113"/>
                <a:gd name="T14" fmla="*/ 0 w 45"/>
                <a:gd name="T15" fmla="*/ 109 h 113"/>
                <a:gd name="T16" fmla="*/ 6 w 45"/>
                <a:gd name="T17" fmla="*/ 88 h 113"/>
                <a:gd name="T18" fmla="*/ 13 w 45"/>
                <a:gd name="T19" fmla="*/ 64 h 113"/>
                <a:gd name="T20" fmla="*/ 20 w 45"/>
                <a:gd name="T21" fmla="*/ 37 h 113"/>
                <a:gd name="T22" fmla="*/ 29 w 45"/>
                <a:gd name="T23" fmla="*/ 5 h 113"/>
                <a:gd name="T24" fmla="*/ 39 w 45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13"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3"/>
                    <a:pt x="45" y="8"/>
                    <a:pt x="44" y="11"/>
                  </a:cubicBezTo>
                  <a:cubicBezTo>
                    <a:pt x="40" y="22"/>
                    <a:pt x="37" y="33"/>
                    <a:pt x="33" y="43"/>
                  </a:cubicBezTo>
                  <a:cubicBezTo>
                    <a:pt x="30" y="52"/>
                    <a:pt x="28" y="61"/>
                    <a:pt x="25" y="69"/>
                  </a:cubicBezTo>
                  <a:cubicBezTo>
                    <a:pt x="22" y="78"/>
                    <a:pt x="20" y="85"/>
                    <a:pt x="17" y="93"/>
                  </a:cubicBezTo>
                  <a:cubicBezTo>
                    <a:pt x="15" y="100"/>
                    <a:pt x="13" y="107"/>
                    <a:pt x="11" y="113"/>
                  </a:cubicBezTo>
                  <a:cubicBezTo>
                    <a:pt x="7" y="112"/>
                    <a:pt x="3" y="110"/>
                    <a:pt x="0" y="109"/>
                  </a:cubicBezTo>
                  <a:cubicBezTo>
                    <a:pt x="2" y="102"/>
                    <a:pt x="4" y="95"/>
                    <a:pt x="6" y="88"/>
                  </a:cubicBezTo>
                  <a:cubicBezTo>
                    <a:pt x="8" y="81"/>
                    <a:pt x="10" y="73"/>
                    <a:pt x="13" y="64"/>
                  </a:cubicBezTo>
                  <a:cubicBezTo>
                    <a:pt x="15" y="56"/>
                    <a:pt x="18" y="47"/>
                    <a:pt x="20" y="37"/>
                  </a:cubicBezTo>
                  <a:cubicBezTo>
                    <a:pt x="23" y="27"/>
                    <a:pt x="26" y="17"/>
                    <a:pt x="29" y="5"/>
                  </a:cubicBezTo>
                  <a:cubicBezTo>
                    <a:pt x="30" y="2"/>
                    <a:pt x="35" y="0"/>
                    <a:pt x="39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3"/>
            <p:cNvSpPr/>
            <p:nvPr/>
          </p:nvSpPr>
          <p:spPr bwMode="auto">
            <a:xfrm>
              <a:off x="9139239" y="3613150"/>
              <a:ext cx="203200" cy="476250"/>
            </a:xfrm>
            <a:custGeom>
              <a:avLst/>
              <a:gdLst>
                <a:gd name="T0" fmla="*/ 42 w 48"/>
                <a:gd name="T1" fmla="*/ 2 h 112"/>
                <a:gd name="T2" fmla="*/ 42 w 48"/>
                <a:gd name="T3" fmla="*/ 2 h 112"/>
                <a:gd name="T4" fmla="*/ 47 w 48"/>
                <a:gd name="T5" fmla="*/ 11 h 112"/>
                <a:gd name="T6" fmla="*/ 35 w 48"/>
                <a:gd name="T7" fmla="*/ 42 h 112"/>
                <a:gd name="T8" fmla="*/ 26 w 48"/>
                <a:gd name="T9" fmla="*/ 69 h 112"/>
                <a:gd name="T10" fmla="*/ 18 w 48"/>
                <a:gd name="T11" fmla="*/ 92 h 112"/>
                <a:gd name="T12" fmla="*/ 10 w 48"/>
                <a:gd name="T13" fmla="*/ 112 h 112"/>
                <a:gd name="T14" fmla="*/ 0 w 48"/>
                <a:gd name="T15" fmla="*/ 107 h 112"/>
                <a:gd name="T16" fmla="*/ 6 w 48"/>
                <a:gd name="T17" fmla="*/ 87 h 112"/>
                <a:gd name="T18" fmla="*/ 14 w 48"/>
                <a:gd name="T19" fmla="*/ 63 h 112"/>
                <a:gd name="T20" fmla="*/ 22 w 48"/>
                <a:gd name="T21" fmla="*/ 37 h 112"/>
                <a:gd name="T22" fmla="*/ 33 w 48"/>
                <a:gd name="T23" fmla="*/ 5 h 112"/>
                <a:gd name="T24" fmla="*/ 42 w 48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6" y="3"/>
                    <a:pt x="48" y="8"/>
                    <a:pt x="47" y="11"/>
                  </a:cubicBezTo>
                  <a:cubicBezTo>
                    <a:pt x="43" y="22"/>
                    <a:pt x="39" y="32"/>
                    <a:pt x="35" y="42"/>
                  </a:cubicBezTo>
                  <a:cubicBezTo>
                    <a:pt x="32" y="51"/>
                    <a:pt x="29" y="60"/>
                    <a:pt x="26" y="69"/>
                  </a:cubicBezTo>
                  <a:cubicBezTo>
                    <a:pt x="23" y="77"/>
                    <a:pt x="20" y="84"/>
                    <a:pt x="18" y="92"/>
                  </a:cubicBezTo>
                  <a:cubicBezTo>
                    <a:pt x="15" y="99"/>
                    <a:pt x="13" y="105"/>
                    <a:pt x="10" y="112"/>
                  </a:cubicBezTo>
                  <a:cubicBezTo>
                    <a:pt x="7" y="110"/>
                    <a:pt x="3" y="109"/>
                    <a:pt x="0" y="107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9" y="79"/>
                    <a:pt x="11" y="72"/>
                    <a:pt x="14" y="63"/>
                  </a:cubicBezTo>
                  <a:cubicBezTo>
                    <a:pt x="17" y="55"/>
                    <a:pt x="19" y="46"/>
                    <a:pt x="22" y="37"/>
                  </a:cubicBezTo>
                  <a:cubicBezTo>
                    <a:pt x="26" y="27"/>
                    <a:pt x="29" y="16"/>
                    <a:pt x="33" y="5"/>
                  </a:cubicBezTo>
                  <a:cubicBezTo>
                    <a:pt x="34" y="2"/>
                    <a:pt x="38" y="0"/>
                    <a:pt x="4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4"/>
            <p:cNvSpPr/>
            <p:nvPr/>
          </p:nvSpPr>
          <p:spPr bwMode="auto">
            <a:xfrm>
              <a:off x="9182101" y="3638550"/>
              <a:ext cx="220663" cy="468313"/>
            </a:xfrm>
            <a:custGeom>
              <a:avLst/>
              <a:gdLst>
                <a:gd name="T0" fmla="*/ 46 w 52"/>
                <a:gd name="T1" fmla="*/ 2 h 110"/>
                <a:gd name="T2" fmla="*/ 46 w 52"/>
                <a:gd name="T3" fmla="*/ 2 h 110"/>
                <a:gd name="T4" fmla="*/ 51 w 52"/>
                <a:gd name="T5" fmla="*/ 11 h 110"/>
                <a:gd name="T6" fmla="*/ 39 w 52"/>
                <a:gd name="T7" fmla="*/ 42 h 110"/>
                <a:gd name="T8" fmla="*/ 28 w 52"/>
                <a:gd name="T9" fmla="*/ 68 h 110"/>
                <a:gd name="T10" fmla="*/ 19 w 52"/>
                <a:gd name="T11" fmla="*/ 90 h 110"/>
                <a:gd name="T12" fmla="*/ 11 w 52"/>
                <a:gd name="T13" fmla="*/ 110 h 110"/>
                <a:gd name="T14" fmla="*/ 0 w 52"/>
                <a:gd name="T15" fmla="*/ 106 h 110"/>
                <a:gd name="T16" fmla="*/ 8 w 52"/>
                <a:gd name="T17" fmla="*/ 86 h 110"/>
                <a:gd name="T18" fmla="*/ 16 w 52"/>
                <a:gd name="T19" fmla="*/ 63 h 110"/>
                <a:gd name="T20" fmla="*/ 25 w 52"/>
                <a:gd name="T21" fmla="*/ 36 h 110"/>
                <a:gd name="T22" fmla="*/ 37 w 52"/>
                <a:gd name="T23" fmla="*/ 5 h 110"/>
                <a:gd name="T24" fmla="*/ 46 w 52"/>
                <a:gd name="T2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0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50" y="3"/>
                    <a:pt x="52" y="8"/>
                    <a:pt x="51" y="11"/>
                  </a:cubicBezTo>
                  <a:cubicBezTo>
                    <a:pt x="46" y="22"/>
                    <a:pt x="42" y="32"/>
                    <a:pt x="39" y="42"/>
                  </a:cubicBezTo>
                  <a:cubicBezTo>
                    <a:pt x="35" y="51"/>
                    <a:pt x="31" y="59"/>
                    <a:pt x="28" y="68"/>
                  </a:cubicBezTo>
                  <a:cubicBezTo>
                    <a:pt x="25" y="76"/>
                    <a:pt x="22" y="83"/>
                    <a:pt x="19" y="90"/>
                  </a:cubicBezTo>
                  <a:cubicBezTo>
                    <a:pt x="16" y="97"/>
                    <a:pt x="13" y="104"/>
                    <a:pt x="11" y="110"/>
                  </a:cubicBezTo>
                  <a:cubicBezTo>
                    <a:pt x="7" y="109"/>
                    <a:pt x="4" y="107"/>
                    <a:pt x="0" y="106"/>
                  </a:cubicBezTo>
                  <a:cubicBezTo>
                    <a:pt x="3" y="99"/>
                    <a:pt x="5" y="93"/>
                    <a:pt x="8" y="86"/>
                  </a:cubicBezTo>
                  <a:cubicBezTo>
                    <a:pt x="10" y="78"/>
                    <a:pt x="13" y="71"/>
                    <a:pt x="16" y="63"/>
                  </a:cubicBezTo>
                  <a:cubicBezTo>
                    <a:pt x="19" y="54"/>
                    <a:pt x="22" y="45"/>
                    <a:pt x="25" y="36"/>
                  </a:cubicBezTo>
                  <a:cubicBezTo>
                    <a:pt x="29" y="26"/>
                    <a:pt x="33" y="16"/>
                    <a:pt x="37" y="5"/>
                  </a:cubicBezTo>
                  <a:cubicBezTo>
                    <a:pt x="38" y="2"/>
                    <a:pt x="42" y="0"/>
                    <a:pt x="46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5"/>
            <p:cNvSpPr/>
            <p:nvPr/>
          </p:nvSpPr>
          <p:spPr bwMode="auto">
            <a:xfrm>
              <a:off x="9228139" y="3663950"/>
              <a:ext cx="233363" cy="463550"/>
            </a:xfrm>
            <a:custGeom>
              <a:avLst/>
              <a:gdLst>
                <a:gd name="T0" fmla="*/ 50 w 55"/>
                <a:gd name="T1" fmla="*/ 2 h 109"/>
                <a:gd name="T2" fmla="*/ 50 w 55"/>
                <a:gd name="T3" fmla="*/ 2 h 109"/>
                <a:gd name="T4" fmla="*/ 54 w 55"/>
                <a:gd name="T5" fmla="*/ 11 h 109"/>
                <a:gd name="T6" fmla="*/ 41 w 55"/>
                <a:gd name="T7" fmla="*/ 41 h 109"/>
                <a:gd name="T8" fmla="*/ 29 w 55"/>
                <a:gd name="T9" fmla="*/ 67 h 109"/>
                <a:gd name="T10" fmla="*/ 19 w 55"/>
                <a:gd name="T11" fmla="*/ 89 h 109"/>
                <a:gd name="T12" fmla="*/ 11 w 55"/>
                <a:gd name="T13" fmla="*/ 109 h 109"/>
                <a:gd name="T14" fmla="*/ 0 w 55"/>
                <a:gd name="T15" fmla="*/ 104 h 109"/>
                <a:gd name="T16" fmla="*/ 8 w 55"/>
                <a:gd name="T17" fmla="*/ 84 h 109"/>
                <a:gd name="T18" fmla="*/ 17 w 55"/>
                <a:gd name="T19" fmla="*/ 62 h 109"/>
                <a:gd name="T20" fmla="*/ 28 w 55"/>
                <a:gd name="T21" fmla="*/ 36 h 109"/>
                <a:gd name="T22" fmla="*/ 40 w 55"/>
                <a:gd name="T23" fmla="*/ 5 h 109"/>
                <a:gd name="T24" fmla="*/ 50 w 55"/>
                <a:gd name="T2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9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4" y="3"/>
                    <a:pt x="55" y="8"/>
                    <a:pt x="54" y="11"/>
                  </a:cubicBezTo>
                  <a:cubicBezTo>
                    <a:pt x="49" y="22"/>
                    <a:pt x="45" y="32"/>
                    <a:pt x="41" y="41"/>
                  </a:cubicBezTo>
                  <a:cubicBezTo>
                    <a:pt x="37" y="50"/>
                    <a:pt x="33" y="59"/>
                    <a:pt x="29" y="67"/>
                  </a:cubicBezTo>
                  <a:cubicBezTo>
                    <a:pt x="26" y="75"/>
                    <a:pt x="23" y="82"/>
                    <a:pt x="19" y="89"/>
                  </a:cubicBezTo>
                  <a:cubicBezTo>
                    <a:pt x="16" y="96"/>
                    <a:pt x="13" y="103"/>
                    <a:pt x="11" y="109"/>
                  </a:cubicBezTo>
                  <a:cubicBezTo>
                    <a:pt x="7" y="107"/>
                    <a:pt x="3" y="106"/>
                    <a:pt x="0" y="104"/>
                  </a:cubicBezTo>
                  <a:cubicBezTo>
                    <a:pt x="2" y="98"/>
                    <a:pt x="5" y="91"/>
                    <a:pt x="8" y="84"/>
                  </a:cubicBezTo>
                  <a:cubicBezTo>
                    <a:pt x="11" y="77"/>
                    <a:pt x="14" y="70"/>
                    <a:pt x="17" y="62"/>
                  </a:cubicBezTo>
                  <a:cubicBezTo>
                    <a:pt x="20" y="53"/>
                    <a:pt x="24" y="45"/>
                    <a:pt x="28" y="36"/>
                  </a:cubicBezTo>
                  <a:cubicBezTo>
                    <a:pt x="31" y="26"/>
                    <a:pt x="35" y="16"/>
                    <a:pt x="40" y="5"/>
                  </a:cubicBezTo>
                  <a:cubicBezTo>
                    <a:pt x="41" y="2"/>
                    <a:pt x="46" y="0"/>
                    <a:pt x="50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9275764" y="3689350"/>
              <a:ext cx="249238" cy="455613"/>
            </a:xfrm>
            <a:custGeom>
              <a:avLst/>
              <a:gdLst>
                <a:gd name="T0" fmla="*/ 53 w 59"/>
                <a:gd name="T1" fmla="*/ 2 h 107"/>
                <a:gd name="T2" fmla="*/ 53 w 59"/>
                <a:gd name="T3" fmla="*/ 2 h 107"/>
                <a:gd name="T4" fmla="*/ 57 w 59"/>
                <a:gd name="T5" fmla="*/ 11 h 107"/>
                <a:gd name="T6" fmla="*/ 43 w 59"/>
                <a:gd name="T7" fmla="*/ 41 h 107"/>
                <a:gd name="T8" fmla="*/ 30 w 59"/>
                <a:gd name="T9" fmla="*/ 66 h 107"/>
                <a:gd name="T10" fmla="*/ 20 w 59"/>
                <a:gd name="T11" fmla="*/ 88 h 107"/>
                <a:gd name="T12" fmla="*/ 10 w 59"/>
                <a:gd name="T13" fmla="*/ 107 h 107"/>
                <a:gd name="T14" fmla="*/ 0 w 59"/>
                <a:gd name="T15" fmla="*/ 103 h 107"/>
                <a:gd name="T16" fmla="*/ 8 w 59"/>
                <a:gd name="T17" fmla="*/ 83 h 107"/>
                <a:gd name="T18" fmla="*/ 18 w 59"/>
                <a:gd name="T19" fmla="*/ 61 h 107"/>
                <a:gd name="T20" fmla="*/ 30 w 59"/>
                <a:gd name="T21" fmla="*/ 35 h 107"/>
                <a:gd name="T22" fmla="*/ 43 w 59"/>
                <a:gd name="T23" fmla="*/ 5 h 107"/>
                <a:gd name="T24" fmla="*/ 53 w 59"/>
                <a:gd name="T2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07">
                  <a:moveTo>
                    <a:pt x="53" y="2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7" y="3"/>
                    <a:pt x="59" y="8"/>
                    <a:pt x="57" y="11"/>
                  </a:cubicBezTo>
                  <a:cubicBezTo>
                    <a:pt x="52" y="22"/>
                    <a:pt x="47" y="31"/>
                    <a:pt x="43" y="41"/>
                  </a:cubicBezTo>
                  <a:cubicBezTo>
                    <a:pt x="38" y="50"/>
                    <a:pt x="34" y="58"/>
                    <a:pt x="30" y="66"/>
                  </a:cubicBezTo>
                  <a:cubicBezTo>
                    <a:pt x="27" y="74"/>
                    <a:pt x="23" y="81"/>
                    <a:pt x="20" y="88"/>
                  </a:cubicBezTo>
                  <a:cubicBezTo>
                    <a:pt x="16" y="95"/>
                    <a:pt x="13" y="101"/>
                    <a:pt x="10" y="107"/>
                  </a:cubicBezTo>
                  <a:cubicBezTo>
                    <a:pt x="7" y="106"/>
                    <a:pt x="3" y="104"/>
                    <a:pt x="0" y="103"/>
                  </a:cubicBezTo>
                  <a:cubicBezTo>
                    <a:pt x="2" y="97"/>
                    <a:pt x="5" y="90"/>
                    <a:pt x="8" y="83"/>
                  </a:cubicBezTo>
                  <a:cubicBezTo>
                    <a:pt x="12" y="76"/>
                    <a:pt x="15" y="69"/>
                    <a:pt x="18" y="61"/>
                  </a:cubicBezTo>
                  <a:cubicBezTo>
                    <a:pt x="22" y="53"/>
                    <a:pt x="26" y="44"/>
                    <a:pt x="30" y="35"/>
                  </a:cubicBezTo>
                  <a:cubicBezTo>
                    <a:pt x="34" y="26"/>
                    <a:pt x="38" y="16"/>
                    <a:pt x="43" y="5"/>
                  </a:cubicBezTo>
                  <a:cubicBezTo>
                    <a:pt x="44" y="2"/>
                    <a:pt x="49" y="0"/>
                    <a:pt x="53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7"/>
            <p:cNvSpPr/>
            <p:nvPr/>
          </p:nvSpPr>
          <p:spPr bwMode="auto">
            <a:xfrm>
              <a:off x="9317039" y="3714750"/>
              <a:ext cx="268288" cy="450850"/>
            </a:xfrm>
            <a:custGeom>
              <a:avLst/>
              <a:gdLst>
                <a:gd name="T0" fmla="*/ 57 w 63"/>
                <a:gd name="T1" fmla="*/ 2 h 106"/>
                <a:gd name="T2" fmla="*/ 57 w 63"/>
                <a:gd name="T3" fmla="*/ 2 h 106"/>
                <a:gd name="T4" fmla="*/ 61 w 63"/>
                <a:gd name="T5" fmla="*/ 11 h 106"/>
                <a:gd name="T6" fmla="*/ 46 w 63"/>
                <a:gd name="T7" fmla="*/ 40 h 106"/>
                <a:gd name="T8" fmla="*/ 33 w 63"/>
                <a:gd name="T9" fmla="*/ 65 h 106"/>
                <a:gd name="T10" fmla="*/ 21 w 63"/>
                <a:gd name="T11" fmla="*/ 87 h 106"/>
                <a:gd name="T12" fmla="*/ 11 w 63"/>
                <a:gd name="T13" fmla="*/ 106 h 106"/>
                <a:gd name="T14" fmla="*/ 0 w 63"/>
                <a:gd name="T15" fmla="*/ 101 h 106"/>
                <a:gd name="T16" fmla="*/ 10 w 63"/>
                <a:gd name="T17" fmla="*/ 82 h 106"/>
                <a:gd name="T18" fmla="*/ 20 w 63"/>
                <a:gd name="T19" fmla="*/ 60 h 106"/>
                <a:gd name="T20" fmla="*/ 33 w 63"/>
                <a:gd name="T21" fmla="*/ 35 h 106"/>
                <a:gd name="T22" fmla="*/ 47 w 63"/>
                <a:gd name="T23" fmla="*/ 5 h 106"/>
                <a:gd name="T24" fmla="*/ 57 w 63"/>
                <a:gd name="T2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61" y="3"/>
                    <a:pt x="63" y="8"/>
                    <a:pt x="61" y="11"/>
                  </a:cubicBezTo>
                  <a:cubicBezTo>
                    <a:pt x="56" y="21"/>
                    <a:pt x="51" y="31"/>
                    <a:pt x="46" y="40"/>
                  </a:cubicBezTo>
                  <a:cubicBezTo>
                    <a:pt x="41" y="49"/>
                    <a:pt x="37" y="57"/>
                    <a:pt x="33" y="65"/>
                  </a:cubicBezTo>
                  <a:cubicBezTo>
                    <a:pt x="29" y="73"/>
                    <a:pt x="25" y="80"/>
                    <a:pt x="21" y="87"/>
                  </a:cubicBezTo>
                  <a:cubicBezTo>
                    <a:pt x="18" y="94"/>
                    <a:pt x="14" y="100"/>
                    <a:pt x="11" y="106"/>
                  </a:cubicBezTo>
                  <a:cubicBezTo>
                    <a:pt x="7" y="104"/>
                    <a:pt x="4" y="103"/>
                    <a:pt x="0" y="101"/>
                  </a:cubicBezTo>
                  <a:cubicBezTo>
                    <a:pt x="3" y="95"/>
                    <a:pt x="6" y="89"/>
                    <a:pt x="10" y="82"/>
                  </a:cubicBezTo>
                  <a:cubicBezTo>
                    <a:pt x="13" y="75"/>
                    <a:pt x="17" y="68"/>
                    <a:pt x="20" y="60"/>
                  </a:cubicBezTo>
                  <a:cubicBezTo>
                    <a:pt x="24" y="52"/>
                    <a:pt x="28" y="44"/>
                    <a:pt x="33" y="35"/>
                  </a:cubicBezTo>
                  <a:cubicBezTo>
                    <a:pt x="37" y="25"/>
                    <a:pt x="42" y="16"/>
                    <a:pt x="47" y="5"/>
                  </a:cubicBezTo>
                  <a:cubicBezTo>
                    <a:pt x="49" y="2"/>
                    <a:pt x="53" y="0"/>
                    <a:pt x="57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8"/>
            <p:cNvSpPr/>
            <p:nvPr/>
          </p:nvSpPr>
          <p:spPr bwMode="auto">
            <a:xfrm>
              <a:off x="9364664" y="3741738"/>
              <a:ext cx="279400" cy="441325"/>
            </a:xfrm>
            <a:custGeom>
              <a:avLst/>
              <a:gdLst>
                <a:gd name="T0" fmla="*/ 61 w 66"/>
                <a:gd name="T1" fmla="*/ 2 h 104"/>
                <a:gd name="T2" fmla="*/ 61 w 66"/>
                <a:gd name="T3" fmla="*/ 2 h 104"/>
                <a:gd name="T4" fmla="*/ 64 w 66"/>
                <a:gd name="T5" fmla="*/ 11 h 104"/>
                <a:gd name="T6" fmla="*/ 48 w 66"/>
                <a:gd name="T7" fmla="*/ 40 h 104"/>
                <a:gd name="T8" fmla="*/ 34 w 66"/>
                <a:gd name="T9" fmla="*/ 64 h 104"/>
                <a:gd name="T10" fmla="*/ 21 w 66"/>
                <a:gd name="T11" fmla="*/ 86 h 104"/>
                <a:gd name="T12" fmla="*/ 11 w 66"/>
                <a:gd name="T13" fmla="*/ 104 h 104"/>
                <a:gd name="T14" fmla="*/ 0 w 66"/>
                <a:gd name="T15" fmla="*/ 100 h 104"/>
                <a:gd name="T16" fmla="*/ 10 w 66"/>
                <a:gd name="T17" fmla="*/ 81 h 104"/>
                <a:gd name="T18" fmla="*/ 22 w 66"/>
                <a:gd name="T19" fmla="*/ 59 h 104"/>
                <a:gd name="T20" fmla="*/ 35 w 66"/>
                <a:gd name="T21" fmla="*/ 34 h 104"/>
                <a:gd name="T22" fmla="*/ 50 w 66"/>
                <a:gd name="T23" fmla="*/ 5 h 104"/>
                <a:gd name="T24" fmla="*/ 61 w 66"/>
                <a:gd name="T2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5" y="3"/>
                    <a:pt x="66" y="8"/>
                    <a:pt x="64" y="11"/>
                  </a:cubicBezTo>
                  <a:cubicBezTo>
                    <a:pt x="58" y="21"/>
                    <a:pt x="53" y="31"/>
                    <a:pt x="48" y="40"/>
                  </a:cubicBezTo>
                  <a:cubicBezTo>
                    <a:pt x="43" y="48"/>
                    <a:pt x="38" y="56"/>
                    <a:pt x="34" y="64"/>
                  </a:cubicBezTo>
                  <a:cubicBezTo>
                    <a:pt x="29" y="72"/>
                    <a:pt x="25" y="79"/>
                    <a:pt x="21" y="86"/>
                  </a:cubicBezTo>
                  <a:cubicBezTo>
                    <a:pt x="18" y="92"/>
                    <a:pt x="14" y="98"/>
                    <a:pt x="11" y="104"/>
                  </a:cubicBezTo>
                  <a:cubicBezTo>
                    <a:pt x="7" y="103"/>
                    <a:pt x="4" y="101"/>
                    <a:pt x="0" y="100"/>
                  </a:cubicBezTo>
                  <a:cubicBezTo>
                    <a:pt x="3" y="94"/>
                    <a:pt x="7" y="88"/>
                    <a:pt x="10" y="81"/>
                  </a:cubicBezTo>
                  <a:cubicBezTo>
                    <a:pt x="14" y="74"/>
                    <a:pt x="18" y="67"/>
                    <a:pt x="22" y="59"/>
                  </a:cubicBezTo>
                  <a:cubicBezTo>
                    <a:pt x="26" y="51"/>
                    <a:pt x="30" y="43"/>
                    <a:pt x="35" y="34"/>
                  </a:cubicBezTo>
                  <a:cubicBezTo>
                    <a:pt x="40" y="25"/>
                    <a:pt x="45" y="15"/>
                    <a:pt x="50" y="5"/>
                  </a:cubicBezTo>
                  <a:cubicBezTo>
                    <a:pt x="52" y="2"/>
                    <a:pt x="57" y="0"/>
                    <a:pt x="61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9"/>
            <p:cNvSpPr/>
            <p:nvPr/>
          </p:nvSpPr>
          <p:spPr bwMode="auto">
            <a:xfrm>
              <a:off x="9410701" y="3767138"/>
              <a:ext cx="293688" cy="436563"/>
            </a:xfrm>
            <a:custGeom>
              <a:avLst/>
              <a:gdLst>
                <a:gd name="T0" fmla="*/ 64 w 69"/>
                <a:gd name="T1" fmla="*/ 2 h 103"/>
                <a:gd name="T2" fmla="*/ 64 w 69"/>
                <a:gd name="T3" fmla="*/ 2 h 103"/>
                <a:gd name="T4" fmla="*/ 67 w 69"/>
                <a:gd name="T5" fmla="*/ 11 h 103"/>
                <a:gd name="T6" fmla="*/ 50 w 69"/>
                <a:gd name="T7" fmla="*/ 39 h 103"/>
                <a:gd name="T8" fmla="*/ 35 w 69"/>
                <a:gd name="T9" fmla="*/ 63 h 103"/>
                <a:gd name="T10" fmla="*/ 22 w 69"/>
                <a:gd name="T11" fmla="*/ 84 h 103"/>
                <a:gd name="T12" fmla="*/ 10 w 69"/>
                <a:gd name="T13" fmla="*/ 103 h 103"/>
                <a:gd name="T14" fmla="*/ 0 w 69"/>
                <a:gd name="T15" fmla="*/ 98 h 103"/>
                <a:gd name="T16" fmla="*/ 10 w 69"/>
                <a:gd name="T17" fmla="*/ 80 h 103"/>
                <a:gd name="T18" fmla="*/ 23 w 69"/>
                <a:gd name="T19" fmla="*/ 58 h 103"/>
                <a:gd name="T20" fmla="*/ 37 w 69"/>
                <a:gd name="T21" fmla="*/ 34 h 103"/>
                <a:gd name="T22" fmla="*/ 53 w 69"/>
                <a:gd name="T23" fmla="*/ 5 h 103"/>
                <a:gd name="T24" fmla="*/ 64 w 69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3">
                  <a:moveTo>
                    <a:pt x="64" y="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8" y="4"/>
                    <a:pt x="69" y="8"/>
                    <a:pt x="67" y="11"/>
                  </a:cubicBezTo>
                  <a:cubicBezTo>
                    <a:pt x="61" y="21"/>
                    <a:pt x="55" y="30"/>
                    <a:pt x="50" y="39"/>
                  </a:cubicBezTo>
                  <a:cubicBezTo>
                    <a:pt x="45" y="48"/>
                    <a:pt x="40" y="56"/>
                    <a:pt x="35" y="63"/>
                  </a:cubicBezTo>
                  <a:cubicBezTo>
                    <a:pt x="30" y="71"/>
                    <a:pt x="26" y="78"/>
                    <a:pt x="22" y="84"/>
                  </a:cubicBezTo>
                  <a:cubicBezTo>
                    <a:pt x="18" y="91"/>
                    <a:pt x="14" y="97"/>
                    <a:pt x="10" y="103"/>
                  </a:cubicBezTo>
                  <a:cubicBezTo>
                    <a:pt x="7" y="101"/>
                    <a:pt x="3" y="100"/>
                    <a:pt x="0" y="98"/>
                  </a:cubicBezTo>
                  <a:cubicBezTo>
                    <a:pt x="3" y="92"/>
                    <a:pt x="7" y="86"/>
                    <a:pt x="10" y="80"/>
                  </a:cubicBezTo>
                  <a:cubicBezTo>
                    <a:pt x="14" y="73"/>
                    <a:pt x="18" y="66"/>
                    <a:pt x="23" y="58"/>
                  </a:cubicBezTo>
                  <a:cubicBezTo>
                    <a:pt x="27" y="50"/>
                    <a:pt x="32" y="42"/>
                    <a:pt x="37" y="34"/>
                  </a:cubicBezTo>
                  <a:cubicBezTo>
                    <a:pt x="42" y="25"/>
                    <a:pt x="47" y="15"/>
                    <a:pt x="53" y="5"/>
                  </a:cubicBezTo>
                  <a:cubicBezTo>
                    <a:pt x="55" y="2"/>
                    <a:pt x="60" y="0"/>
                    <a:pt x="64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0"/>
            <p:cNvSpPr/>
            <p:nvPr/>
          </p:nvSpPr>
          <p:spPr bwMode="auto">
            <a:xfrm>
              <a:off x="9453564" y="3792538"/>
              <a:ext cx="314325" cy="428625"/>
            </a:xfrm>
            <a:custGeom>
              <a:avLst/>
              <a:gdLst>
                <a:gd name="T0" fmla="*/ 68 w 74"/>
                <a:gd name="T1" fmla="*/ 2 h 101"/>
                <a:gd name="T2" fmla="*/ 68 w 74"/>
                <a:gd name="T3" fmla="*/ 2 h 101"/>
                <a:gd name="T4" fmla="*/ 71 w 74"/>
                <a:gd name="T5" fmla="*/ 11 h 101"/>
                <a:gd name="T6" fmla="*/ 53 w 74"/>
                <a:gd name="T7" fmla="*/ 39 h 101"/>
                <a:gd name="T8" fmla="*/ 37 w 74"/>
                <a:gd name="T9" fmla="*/ 63 h 101"/>
                <a:gd name="T10" fmla="*/ 23 w 74"/>
                <a:gd name="T11" fmla="*/ 83 h 101"/>
                <a:gd name="T12" fmla="*/ 11 w 74"/>
                <a:gd name="T13" fmla="*/ 101 h 101"/>
                <a:gd name="T14" fmla="*/ 0 w 74"/>
                <a:gd name="T15" fmla="*/ 97 h 101"/>
                <a:gd name="T16" fmla="*/ 12 w 74"/>
                <a:gd name="T17" fmla="*/ 78 h 101"/>
                <a:gd name="T18" fmla="*/ 25 w 74"/>
                <a:gd name="T19" fmla="*/ 57 h 101"/>
                <a:gd name="T20" fmla="*/ 40 w 74"/>
                <a:gd name="T21" fmla="*/ 33 h 101"/>
                <a:gd name="T22" fmla="*/ 57 w 74"/>
                <a:gd name="T23" fmla="*/ 5 h 101"/>
                <a:gd name="T24" fmla="*/ 68 w 74"/>
                <a:gd name="T2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1">
                  <a:moveTo>
                    <a:pt x="68" y="2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72" y="4"/>
                    <a:pt x="74" y="8"/>
                    <a:pt x="71" y="11"/>
                  </a:cubicBezTo>
                  <a:cubicBezTo>
                    <a:pt x="65" y="21"/>
                    <a:pt x="59" y="30"/>
                    <a:pt x="53" y="39"/>
                  </a:cubicBezTo>
                  <a:cubicBezTo>
                    <a:pt x="47" y="47"/>
                    <a:pt x="42" y="55"/>
                    <a:pt x="37" y="63"/>
                  </a:cubicBezTo>
                  <a:cubicBezTo>
                    <a:pt x="32" y="70"/>
                    <a:pt x="28" y="77"/>
                    <a:pt x="23" y="83"/>
                  </a:cubicBezTo>
                  <a:cubicBezTo>
                    <a:pt x="19" y="90"/>
                    <a:pt x="15" y="96"/>
                    <a:pt x="11" y="101"/>
                  </a:cubicBezTo>
                  <a:cubicBezTo>
                    <a:pt x="8" y="100"/>
                    <a:pt x="4" y="98"/>
                    <a:pt x="0" y="97"/>
                  </a:cubicBezTo>
                  <a:cubicBezTo>
                    <a:pt x="4" y="91"/>
                    <a:pt x="8" y="85"/>
                    <a:pt x="12" y="78"/>
                  </a:cubicBezTo>
                  <a:cubicBezTo>
                    <a:pt x="16" y="72"/>
                    <a:pt x="20" y="65"/>
                    <a:pt x="25" y="57"/>
                  </a:cubicBezTo>
                  <a:cubicBezTo>
                    <a:pt x="30" y="50"/>
                    <a:pt x="35" y="42"/>
                    <a:pt x="40" y="33"/>
                  </a:cubicBezTo>
                  <a:cubicBezTo>
                    <a:pt x="45" y="24"/>
                    <a:pt x="51" y="15"/>
                    <a:pt x="57" y="5"/>
                  </a:cubicBezTo>
                  <a:cubicBezTo>
                    <a:pt x="59" y="2"/>
                    <a:pt x="64" y="0"/>
                    <a:pt x="68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1"/>
            <p:cNvSpPr/>
            <p:nvPr/>
          </p:nvSpPr>
          <p:spPr bwMode="auto">
            <a:xfrm>
              <a:off x="9499601" y="3817938"/>
              <a:ext cx="327025" cy="423863"/>
            </a:xfrm>
            <a:custGeom>
              <a:avLst/>
              <a:gdLst>
                <a:gd name="T0" fmla="*/ 72 w 77"/>
                <a:gd name="T1" fmla="*/ 2 h 100"/>
                <a:gd name="T2" fmla="*/ 72 w 77"/>
                <a:gd name="T3" fmla="*/ 2 h 100"/>
                <a:gd name="T4" fmla="*/ 75 w 77"/>
                <a:gd name="T5" fmla="*/ 11 h 100"/>
                <a:gd name="T6" fmla="*/ 55 w 77"/>
                <a:gd name="T7" fmla="*/ 38 h 100"/>
                <a:gd name="T8" fmla="*/ 38 w 77"/>
                <a:gd name="T9" fmla="*/ 62 h 100"/>
                <a:gd name="T10" fmla="*/ 24 w 77"/>
                <a:gd name="T11" fmla="*/ 82 h 100"/>
                <a:gd name="T12" fmla="*/ 11 w 77"/>
                <a:gd name="T13" fmla="*/ 100 h 100"/>
                <a:gd name="T14" fmla="*/ 0 w 77"/>
                <a:gd name="T15" fmla="*/ 95 h 100"/>
                <a:gd name="T16" fmla="*/ 12 w 77"/>
                <a:gd name="T17" fmla="*/ 77 h 100"/>
                <a:gd name="T18" fmla="*/ 26 w 77"/>
                <a:gd name="T19" fmla="*/ 57 h 100"/>
                <a:gd name="T20" fmla="*/ 42 w 77"/>
                <a:gd name="T21" fmla="*/ 33 h 100"/>
                <a:gd name="T22" fmla="*/ 60 w 77"/>
                <a:gd name="T23" fmla="*/ 5 h 100"/>
                <a:gd name="T24" fmla="*/ 72 w 77"/>
                <a:gd name="T2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0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6" y="4"/>
                    <a:pt x="77" y="8"/>
                    <a:pt x="75" y="11"/>
                  </a:cubicBezTo>
                  <a:cubicBezTo>
                    <a:pt x="68" y="21"/>
                    <a:pt x="61" y="30"/>
                    <a:pt x="55" y="38"/>
                  </a:cubicBezTo>
                  <a:cubicBezTo>
                    <a:pt x="49" y="46"/>
                    <a:pt x="44" y="54"/>
                    <a:pt x="38" y="62"/>
                  </a:cubicBezTo>
                  <a:cubicBezTo>
                    <a:pt x="33" y="69"/>
                    <a:pt x="28" y="76"/>
                    <a:pt x="24" y="82"/>
                  </a:cubicBezTo>
                  <a:cubicBezTo>
                    <a:pt x="19" y="88"/>
                    <a:pt x="15" y="94"/>
                    <a:pt x="11" y="100"/>
                  </a:cubicBezTo>
                  <a:cubicBezTo>
                    <a:pt x="7" y="98"/>
                    <a:pt x="4" y="97"/>
                    <a:pt x="0" y="95"/>
                  </a:cubicBezTo>
                  <a:cubicBezTo>
                    <a:pt x="4" y="90"/>
                    <a:pt x="8" y="84"/>
                    <a:pt x="12" y="77"/>
                  </a:cubicBezTo>
                  <a:cubicBezTo>
                    <a:pt x="17" y="71"/>
                    <a:pt x="21" y="64"/>
                    <a:pt x="26" y="57"/>
                  </a:cubicBezTo>
                  <a:cubicBezTo>
                    <a:pt x="31" y="49"/>
                    <a:pt x="36" y="41"/>
                    <a:pt x="42" y="33"/>
                  </a:cubicBezTo>
                  <a:cubicBezTo>
                    <a:pt x="48" y="24"/>
                    <a:pt x="54" y="15"/>
                    <a:pt x="60" y="5"/>
                  </a:cubicBezTo>
                  <a:cubicBezTo>
                    <a:pt x="63" y="2"/>
                    <a:pt x="68" y="0"/>
                    <a:pt x="7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2"/>
            <p:cNvSpPr/>
            <p:nvPr/>
          </p:nvSpPr>
          <p:spPr bwMode="auto">
            <a:xfrm>
              <a:off x="9547226" y="3843338"/>
              <a:ext cx="339725" cy="419100"/>
            </a:xfrm>
            <a:custGeom>
              <a:avLst/>
              <a:gdLst>
                <a:gd name="T0" fmla="*/ 75 w 80"/>
                <a:gd name="T1" fmla="*/ 2 h 99"/>
                <a:gd name="T2" fmla="*/ 75 w 80"/>
                <a:gd name="T3" fmla="*/ 2 h 99"/>
                <a:gd name="T4" fmla="*/ 78 w 80"/>
                <a:gd name="T5" fmla="*/ 11 h 99"/>
                <a:gd name="T6" fmla="*/ 57 w 80"/>
                <a:gd name="T7" fmla="*/ 38 h 99"/>
                <a:gd name="T8" fmla="*/ 39 w 80"/>
                <a:gd name="T9" fmla="*/ 61 h 99"/>
                <a:gd name="T10" fmla="*/ 24 w 80"/>
                <a:gd name="T11" fmla="*/ 81 h 99"/>
                <a:gd name="T12" fmla="*/ 10 w 80"/>
                <a:gd name="T13" fmla="*/ 99 h 99"/>
                <a:gd name="T14" fmla="*/ 0 w 80"/>
                <a:gd name="T15" fmla="*/ 94 h 99"/>
                <a:gd name="T16" fmla="*/ 13 w 80"/>
                <a:gd name="T17" fmla="*/ 76 h 99"/>
                <a:gd name="T18" fmla="*/ 27 w 80"/>
                <a:gd name="T19" fmla="*/ 56 h 99"/>
                <a:gd name="T20" fmla="*/ 44 w 80"/>
                <a:gd name="T21" fmla="*/ 32 h 99"/>
                <a:gd name="T22" fmla="*/ 64 w 80"/>
                <a:gd name="T23" fmla="*/ 5 h 99"/>
                <a:gd name="T24" fmla="*/ 75 w 80"/>
                <a:gd name="T2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9"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9" y="4"/>
                    <a:pt x="80" y="8"/>
                    <a:pt x="78" y="11"/>
                  </a:cubicBezTo>
                  <a:cubicBezTo>
                    <a:pt x="70" y="20"/>
                    <a:pt x="64" y="29"/>
                    <a:pt x="57" y="38"/>
                  </a:cubicBezTo>
                  <a:cubicBezTo>
                    <a:pt x="51" y="46"/>
                    <a:pt x="45" y="54"/>
                    <a:pt x="39" y="61"/>
                  </a:cubicBezTo>
                  <a:cubicBezTo>
                    <a:pt x="34" y="68"/>
                    <a:pt x="29" y="74"/>
                    <a:pt x="24" y="81"/>
                  </a:cubicBezTo>
                  <a:cubicBezTo>
                    <a:pt x="19" y="87"/>
                    <a:pt x="15" y="93"/>
                    <a:pt x="10" y="99"/>
                  </a:cubicBezTo>
                  <a:cubicBezTo>
                    <a:pt x="7" y="97"/>
                    <a:pt x="3" y="95"/>
                    <a:pt x="0" y="94"/>
                  </a:cubicBezTo>
                  <a:cubicBezTo>
                    <a:pt x="4" y="88"/>
                    <a:pt x="8" y="82"/>
                    <a:pt x="13" y="76"/>
                  </a:cubicBezTo>
                  <a:cubicBezTo>
                    <a:pt x="17" y="70"/>
                    <a:pt x="22" y="63"/>
                    <a:pt x="27" y="56"/>
                  </a:cubicBezTo>
                  <a:cubicBezTo>
                    <a:pt x="33" y="48"/>
                    <a:pt x="38" y="40"/>
                    <a:pt x="44" y="32"/>
                  </a:cubicBezTo>
                  <a:cubicBezTo>
                    <a:pt x="50" y="24"/>
                    <a:pt x="57" y="15"/>
                    <a:pt x="64" y="5"/>
                  </a:cubicBezTo>
                  <a:cubicBezTo>
                    <a:pt x="66" y="2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3"/>
            <p:cNvSpPr/>
            <p:nvPr/>
          </p:nvSpPr>
          <p:spPr bwMode="auto">
            <a:xfrm>
              <a:off x="9588501" y="3868738"/>
              <a:ext cx="361950" cy="411163"/>
            </a:xfrm>
            <a:custGeom>
              <a:avLst/>
              <a:gdLst>
                <a:gd name="T0" fmla="*/ 79 w 85"/>
                <a:gd name="T1" fmla="*/ 2 h 97"/>
                <a:gd name="T2" fmla="*/ 79 w 85"/>
                <a:gd name="T3" fmla="*/ 2 h 97"/>
                <a:gd name="T4" fmla="*/ 82 w 85"/>
                <a:gd name="T5" fmla="*/ 11 h 97"/>
                <a:gd name="T6" fmla="*/ 60 w 85"/>
                <a:gd name="T7" fmla="*/ 37 h 97"/>
                <a:gd name="T8" fmla="*/ 42 w 85"/>
                <a:gd name="T9" fmla="*/ 60 h 97"/>
                <a:gd name="T10" fmla="*/ 25 w 85"/>
                <a:gd name="T11" fmla="*/ 80 h 97"/>
                <a:gd name="T12" fmla="*/ 11 w 85"/>
                <a:gd name="T13" fmla="*/ 97 h 97"/>
                <a:gd name="T14" fmla="*/ 0 w 85"/>
                <a:gd name="T15" fmla="*/ 93 h 97"/>
                <a:gd name="T16" fmla="*/ 14 w 85"/>
                <a:gd name="T17" fmla="*/ 75 h 97"/>
                <a:gd name="T18" fmla="*/ 29 w 85"/>
                <a:gd name="T19" fmla="*/ 55 h 97"/>
                <a:gd name="T20" fmla="*/ 47 w 85"/>
                <a:gd name="T21" fmla="*/ 32 h 97"/>
                <a:gd name="T22" fmla="*/ 68 w 85"/>
                <a:gd name="T23" fmla="*/ 5 h 97"/>
                <a:gd name="T24" fmla="*/ 79 w 85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7"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83" y="4"/>
                    <a:pt x="85" y="8"/>
                    <a:pt x="82" y="11"/>
                  </a:cubicBezTo>
                  <a:cubicBezTo>
                    <a:pt x="74" y="20"/>
                    <a:pt x="67" y="29"/>
                    <a:pt x="60" y="37"/>
                  </a:cubicBezTo>
                  <a:cubicBezTo>
                    <a:pt x="54" y="45"/>
                    <a:pt x="48" y="53"/>
                    <a:pt x="42" y="60"/>
                  </a:cubicBezTo>
                  <a:cubicBezTo>
                    <a:pt x="36" y="67"/>
                    <a:pt x="31" y="73"/>
                    <a:pt x="25" y="80"/>
                  </a:cubicBezTo>
                  <a:cubicBezTo>
                    <a:pt x="20" y="86"/>
                    <a:pt x="16" y="91"/>
                    <a:pt x="11" y="97"/>
                  </a:cubicBezTo>
                  <a:cubicBezTo>
                    <a:pt x="8" y="96"/>
                    <a:pt x="4" y="94"/>
                    <a:pt x="0" y="93"/>
                  </a:cubicBezTo>
                  <a:cubicBezTo>
                    <a:pt x="5" y="87"/>
                    <a:pt x="9" y="81"/>
                    <a:pt x="14" y="75"/>
                  </a:cubicBezTo>
                  <a:cubicBezTo>
                    <a:pt x="19" y="68"/>
                    <a:pt x="24" y="62"/>
                    <a:pt x="29" y="55"/>
                  </a:cubicBezTo>
                  <a:cubicBezTo>
                    <a:pt x="35" y="48"/>
                    <a:pt x="41" y="40"/>
                    <a:pt x="47" y="32"/>
                  </a:cubicBezTo>
                  <a:cubicBezTo>
                    <a:pt x="54" y="23"/>
                    <a:pt x="60" y="14"/>
                    <a:pt x="68" y="5"/>
                  </a:cubicBezTo>
                  <a:cubicBezTo>
                    <a:pt x="70" y="2"/>
                    <a:pt x="75" y="0"/>
                    <a:pt x="79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4"/>
            <p:cNvSpPr/>
            <p:nvPr/>
          </p:nvSpPr>
          <p:spPr bwMode="auto">
            <a:xfrm>
              <a:off x="9240839" y="3417888"/>
              <a:ext cx="755650" cy="446088"/>
            </a:xfrm>
            <a:custGeom>
              <a:avLst/>
              <a:gdLst>
                <a:gd name="T0" fmla="*/ 0 w 178"/>
                <a:gd name="T1" fmla="*/ 9 h 105"/>
                <a:gd name="T2" fmla="*/ 26 w 178"/>
                <a:gd name="T3" fmla="*/ 36 h 105"/>
                <a:gd name="T4" fmla="*/ 92 w 178"/>
                <a:gd name="T5" fmla="*/ 77 h 105"/>
                <a:gd name="T6" fmla="*/ 145 w 178"/>
                <a:gd name="T7" fmla="*/ 94 h 105"/>
                <a:gd name="T8" fmla="*/ 172 w 178"/>
                <a:gd name="T9" fmla="*/ 79 h 105"/>
                <a:gd name="T10" fmla="*/ 84 w 178"/>
                <a:gd name="T11" fmla="*/ 19 h 105"/>
                <a:gd name="T12" fmla="*/ 31 w 178"/>
                <a:gd name="T13" fmla="*/ 6 h 105"/>
                <a:gd name="T14" fmla="*/ 0 w 178"/>
                <a:gd name="T15" fmla="*/ 9 h 105"/>
                <a:gd name="T16" fmla="*/ 0 w 178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05">
                  <a:moveTo>
                    <a:pt x="0" y="9"/>
                  </a:moveTo>
                  <a:cubicBezTo>
                    <a:pt x="12" y="9"/>
                    <a:pt x="8" y="20"/>
                    <a:pt x="26" y="36"/>
                  </a:cubicBezTo>
                  <a:cubicBezTo>
                    <a:pt x="41" y="52"/>
                    <a:pt x="79" y="73"/>
                    <a:pt x="92" y="77"/>
                  </a:cubicBezTo>
                  <a:cubicBezTo>
                    <a:pt x="115" y="85"/>
                    <a:pt x="113" y="78"/>
                    <a:pt x="145" y="94"/>
                  </a:cubicBezTo>
                  <a:cubicBezTo>
                    <a:pt x="165" y="105"/>
                    <a:pt x="178" y="99"/>
                    <a:pt x="172" y="79"/>
                  </a:cubicBezTo>
                  <a:cubicBezTo>
                    <a:pt x="160" y="44"/>
                    <a:pt x="120" y="27"/>
                    <a:pt x="84" y="19"/>
                  </a:cubicBezTo>
                  <a:cubicBezTo>
                    <a:pt x="67" y="16"/>
                    <a:pt x="47" y="14"/>
                    <a:pt x="31" y="6"/>
                  </a:cubicBezTo>
                  <a:cubicBezTo>
                    <a:pt x="19" y="0"/>
                    <a:pt x="6" y="1"/>
                    <a:pt x="0" y="9"/>
                  </a:cubicBezTo>
                  <a:cubicBezTo>
                    <a:pt x="4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5"/>
            <p:cNvSpPr/>
            <p:nvPr/>
          </p:nvSpPr>
          <p:spPr bwMode="auto">
            <a:xfrm>
              <a:off x="8969376" y="3252788"/>
              <a:ext cx="1022350" cy="466725"/>
            </a:xfrm>
            <a:custGeom>
              <a:avLst/>
              <a:gdLst>
                <a:gd name="T0" fmla="*/ 64 w 241"/>
                <a:gd name="T1" fmla="*/ 61 h 110"/>
                <a:gd name="T2" fmla="*/ 101 w 241"/>
                <a:gd name="T3" fmla="*/ 69 h 110"/>
                <a:gd name="T4" fmla="*/ 145 w 241"/>
                <a:gd name="T5" fmla="*/ 87 h 110"/>
                <a:gd name="T6" fmla="*/ 223 w 241"/>
                <a:gd name="T7" fmla="*/ 102 h 110"/>
                <a:gd name="T8" fmla="*/ 229 w 241"/>
                <a:gd name="T9" fmla="*/ 78 h 110"/>
                <a:gd name="T10" fmla="*/ 120 w 241"/>
                <a:gd name="T11" fmla="*/ 8 h 110"/>
                <a:gd name="T12" fmla="*/ 44 w 241"/>
                <a:gd name="T13" fmla="*/ 5 h 110"/>
                <a:gd name="T14" fmla="*/ 9 w 241"/>
                <a:gd name="T15" fmla="*/ 33 h 110"/>
                <a:gd name="T16" fmla="*/ 64 w 241"/>
                <a:gd name="T1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0">
                  <a:moveTo>
                    <a:pt x="64" y="61"/>
                  </a:moveTo>
                  <a:cubicBezTo>
                    <a:pt x="77" y="63"/>
                    <a:pt x="89" y="67"/>
                    <a:pt x="101" y="69"/>
                  </a:cubicBezTo>
                  <a:cubicBezTo>
                    <a:pt x="115" y="71"/>
                    <a:pt x="132" y="81"/>
                    <a:pt x="145" y="87"/>
                  </a:cubicBezTo>
                  <a:cubicBezTo>
                    <a:pt x="197" y="109"/>
                    <a:pt x="203" y="93"/>
                    <a:pt x="223" y="102"/>
                  </a:cubicBezTo>
                  <a:cubicBezTo>
                    <a:pt x="241" y="110"/>
                    <a:pt x="239" y="96"/>
                    <a:pt x="229" y="78"/>
                  </a:cubicBezTo>
                  <a:cubicBezTo>
                    <a:pt x="208" y="40"/>
                    <a:pt x="159" y="23"/>
                    <a:pt x="120" y="8"/>
                  </a:cubicBezTo>
                  <a:cubicBezTo>
                    <a:pt x="98" y="0"/>
                    <a:pt x="65" y="3"/>
                    <a:pt x="44" y="5"/>
                  </a:cubicBezTo>
                  <a:cubicBezTo>
                    <a:pt x="32" y="6"/>
                    <a:pt x="0" y="19"/>
                    <a:pt x="9" y="33"/>
                  </a:cubicBezTo>
                  <a:cubicBezTo>
                    <a:pt x="19" y="50"/>
                    <a:pt x="46" y="58"/>
                    <a:pt x="64" y="61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8994776" y="3336925"/>
              <a:ext cx="938213" cy="377825"/>
            </a:xfrm>
            <a:custGeom>
              <a:avLst/>
              <a:gdLst>
                <a:gd name="T0" fmla="*/ 58 w 221"/>
                <a:gd name="T1" fmla="*/ 41 h 89"/>
                <a:gd name="T2" fmla="*/ 95 w 221"/>
                <a:gd name="T3" fmla="*/ 49 h 89"/>
                <a:gd name="T4" fmla="*/ 139 w 221"/>
                <a:gd name="T5" fmla="*/ 67 h 89"/>
                <a:gd name="T6" fmla="*/ 217 w 221"/>
                <a:gd name="T7" fmla="*/ 82 h 89"/>
                <a:gd name="T8" fmla="*/ 220 w 221"/>
                <a:gd name="T9" fmla="*/ 83 h 89"/>
                <a:gd name="T10" fmla="*/ 219 w 221"/>
                <a:gd name="T11" fmla="*/ 75 h 89"/>
                <a:gd name="T12" fmla="*/ 181 w 221"/>
                <a:gd name="T13" fmla="*/ 74 h 89"/>
                <a:gd name="T14" fmla="*/ 137 w 221"/>
                <a:gd name="T15" fmla="*/ 55 h 89"/>
                <a:gd name="T16" fmla="*/ 69 w 221"/>
                <a:gd name="T17" fmla="*/ 22 h 89"/>
                <a:gd name="T18" fmla="*/ 15 w 221"/>
                <a:gd name="T19" fmla="*/ 13 h 89"/>
                <a:gd name="T20" fmla="*/ 6 w 221"/>
                <a:gd name="T21" fmla="*/ 0 h 89"/>
                <a:gd name="T22" fmla="*/ 3 w 221"/>
                <a:gd name="T23" fmla="*/ 13 h 89"/>
                <a:gd name="T24" fmla="*/ 58 w 221"/>
                <a:gd name="T2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89">
                  <a:moveTo>
                    <a:pt x="58" y="41"/>
                  </a:moveTo>
                  <a:cubicBezTo>
                    <a:pt x="71" y="43"/>
                    <a:pt x="83" y="47"/>
                    <a:pt x="95" y="49"/>
                  </a:cubicBezTo>
                  <a:cubicBezTo>
                    <a:pt x="109" y="51"/>
                    <a:pt x="126" y="61"/>
                    <a:pt x="139" y="67"/>
                  </a:cubicBezTo>
                  <a:cubicBezTo>
                    <a:pt x="191" y="89"/>
                    <a:pt x="197" y="73"/>
                    <a:pt x="217" y="82"/>
                  </a:cubicBezTo>
                  <a:cubicBezTo>
                    <a:pt x="218" y="82"/>
                    <a:pt x="219" y="82"/>
                    <a:pt x="220" y="83"/>
                  </a:cubicBezTo>
                  <a:cubicBezTo>
                    <a:pt x="221" y="79"/>
                    <a:pt x="221" y="76"/>
                    <a:pt x="219" y="75"/>
                  </a:cubicBezTo>
                  <a:cubicBezTo>
                    <a:pt x="215" y="71"/>
                    <a:pt x="196" y="72"/>
                    <a:pt x="181" y="74"/>
                  </a:cubicBezTo>
                  <a:cubicBezTo>
                    <a:pt x="165" y="76"/>
                    <a:pt x="159" y="70"/>
                    <a:pt x="137" y="55"/>
                  </a:cubicBezTo>
                  <a:cubicBezTo>
                    <a:pt x="116" y="41"/>
                    <a:pt x="84" y="21"/>
                    <a:pt x="69" y="22"/>
                  </a:cubicBezTo>
                  <a:cubicBezTo>
                    <a:pt x="53" y="22"/>
                    <a:pt x="32" y="29"/>
                    <a:pt x="15" y="13"/>
                  </a:cubicBezTo>
                  <a:cubicBezTo>
                    <a:pt x="9" y="7"/>
                    <a:pt x="6" y="3"/>
                    <a:pt x="6" y="0"/>
                  </a:cubicBezTo>
                  <a:cubicBezTo>
                    <a:pt x="2" y="4"/>
                    <a:pt x="0" y="9"/>
                    <a:pt x="3" y="13"/>
                  </a:cubicBezTo>
                  <a:cubicBezTo>
                    <a:pt x="13" y="30"/>
                    <a:pt x="40" y="38"/>
                    <a:pt x="58" y="41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9139239" y="3184525"/>
              <a:ext cx="890588" cy="534988"/>
            </a:xfrm>
            <a:custGeom>
              <a:avLst/>
              <a:gdLst>
                <a:gd name="T0" fmla="*/ 66 w 210"/>
                <a:gd name="T1" fmla="*/ 4 h 126"/>
                <a:gd name="T2" fmla="*/ 40 w 210"/>
                <a:gd name="T3" fmla="*/ 0 h 126"/>
                <a:gd name="T4" fmla="*/ 13 w 210"/>
                <a:gd name="T5" fmla="*/ 6 h 126"/>
                <a:gd name="T6" fmla="*/ 3 w 210"/>
                <a:gd name="T7" fmla="*/ 23 h 126"/>
                <a:gd name="T8" fmla="*/ 29 w 210"/>
                <a:gd name="T9" fmla="*/ 36 h 126"/>
                <a:gd name="T10" fmla="*/ 87 w 210"/>
                <a:gd name="T11" fmla="*/ 53 h 126"/>
                <a:gd name="T12" fmla="*/ 171 w 210"/>
                <a:gd name="T13" fmla="*/ 106 h 126"/>
                <a:gd name="T14" fmla="*/ 189 w 210"/>
                <a:gd name="T15" fmla="*/ 123 h 126"/>
                <a:gd name="T16" fmla="*/ 206 w 210"/>
                <a:gd name="T17" fmla="*/ 112 h 126"/>
                <a:gd name="T18" fmla="*/ 193 w 210"/>
                <a:gd name="T19" fmla="*/ 71 h 126"/>
                <a:gd name="T20" fmla="*/ 137 w 210"/>
                <a:gd name="T21" fmla="*/ 31 h 126"/>
                <a:gd name="T22" fmla="*/ 101 w 210"/>
                <a:gd name="T23" fmla="*/ 12 h 126"/>
                <a:gd name="T24" fmla="*/ 82 w 210"/>
                <a:gd name="T25" fmla="*/ 8 h 126"/>
                <a:gd name="T26" fmla="*/ 66 w 210"/>
                <a:gd name="T2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126">
                  <a:moveTo>
                    <a:pt x="66" y="4"/>
                  </a:moveTo>
                  <a:cubicBezTo>
                    <a:pt x="57" y="2"/>
                    <a:pt x="49" y="1"/>
                    <a:pt x="40" y="0"/>
                  </a:cubicBezTo>
                  <a:cubicBezTo>
                    <a:pt x="31" y="0"/>
                    <a:pt x="21" y="1"/>
                    <a:pt x="13" y="6"/>
                  </a:cubicBezTo>
                  <a:cubicBezTo>
                    <a:pt x="7" y="9"/>
                    <a:pt x="0" y="17"/>
                    <a:pt x="3" y="23"/>
                  </a:cubicBezTo>
                  <a:cubicBezTo>
                    <a:pt x="7" y="31"/>
                    <a:pt x="21" y="34"/>
                    <a:pt x="29" y="36"/>
                  </a:cubicBezTo>
                  <a:cubicBezTo>
                    <a:pt x="49" y="41"/>
                    <a:pt x="69" y="45"/>
                    <a:pt x="87" y="53"/>
                  </a:cubicBezTo>
                  <a:cubicBezTo>
                    <a:pt x="105" y="61"/>
                    <a:pt x="164" y="92"/>
                    <a:pt x="171" y="106"/>
                  </a:cubicBezTo>
                  <a:cubicBezTo>
                    <a:pt x="175" y="113"/>
                    <a:pt x="179" y="120"/>
                    <a:pt x="189" y="123"/>
                  </a:cubicBezTo>
                  <a:cubicBezTo>
                    <a:pt x="200" y="126"/>
                    <a:pt x="204" y="121"/>
                    <a:pt x="206" y="112"/>
                  </a:cubicBezTo>
                  <a:cubicBezTo>
                    <a:pt x="210" y="98"/>
                    <a:pt x="203" y="83"/>
                    <a:pt x="193" y="71"/>
                  </a:cubicBezTo>
                  <a:cubicBezTo>
                    <a:pt x="178" y="55"/>
                    <a:pt x="156" y="43"/>
                    <a:pt x="137" y="31"/>
                  </a:cubicBezTo>
                  <a:cubicBezTo>
                    <a:pt x="126" y="23"/>
                    <a:pt x="114" y="16"/>
                    <a:pt x="101" y="12"/>
                  </a:cubicBezTo>
                  <a:cubicBezTo>
                    <a:pt x="94" y="10"/>
                    <a:pt x="89" y="8"/>
                    <a:pt x="82" y="8"/>
                  </a:cubicBezTo>
                  <a:cubicBezTo>
                    <a:pt x="76" y="8"/>
                    <a:pt x="72" y="6"/>
                    <a:pt x="66" y="4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139239" y="3197225"/>
              <a:ext cx="877888" cy="522288"/>
            </a:xfrm>
            <a:custGeom>
              <a:avLst/>
              <a:gdLst>
                <a:gd name="T0" fmla="*/ 19 w 207"/>
                <a:gd name="T1" fmla="*/ 0 h 123"/>
                <a:gd name="T2" fmla="*/ 13 w 207"/>
                <a:gd name="T3" fmla="*/ 3 h 123"/>
                <a:gd name="T4" fmla="*/ 3 w 207"/>
                <a:gd name="T5" fmla="*/ 20 h 123"/>
                <a:gd name="T6" fmla="*/ 29 w 207"/>
                <a:gd name="T7" fmla="*/ 33 h 123"/>
                <a:gd name="T8" fmla="*/ 87 w 207"/>
                <a:gd name="T9" fmla="*/ 50 h 123"/>
                <a:gd name="T10" fmla="*/ 171 w 207"/>
                <a:gd name="T11" fmla="*/ 103 h 123"/>
                <a:gd name="T12" fmla="*/ 189 w 207"/>
                <a:gd name="T13" fmla="*/ 120 h 123"/>
                <a:gd name="T14" fmla="*/ 206 w 207"/>
                <a:gd name="T15" fmla="*/ 109 h 123"/>
                <a:gd name="T16" fmla="*/ 207 w 207"/>
                <a:gd name="T17" fmla="*/ 95 h 123"/>
                <a:gd name="T18" fmla="*/ 199 w 207"/>
                <a:gd name="T19" fmla="*/ 112 h 123"/>
                <a:gd name="T20" fmla="*/ 152 w 207"/>
                <a:gd name="T21" fmla="*/ 78 h 123"/>
                <a:gd name="T22" fmla="*/ 98 w 207"/>
                <a:gd name="T23" fmla="*/ 42 h 123"/>
                <a:gd name="T24" fmla="*/ 65 w 207"/>
                <a:gd name="T25" fmla="*/ 36 h 123"/>
                <a:gd name="T26" fmla="*/ 17 w 207"/>
                <a:gd name="T27" fmla="*/ 14 h 123"/>
                <a:gd name="T28" fmla="*/ 19 w 207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23">
                  <a:moveTo>
                    <a:pt x="19" y="0"/>
                  </a:moveTo>
                  <a:cubicBezTo>
                    <a:pt x="17" y="1"/>
                    <a:pt x="15" y="2"/>
                    <a:pt x="13" y="3"/>
                  </a:cubicBezTo>
                  <a:cubicBezTo>
                    <a:pt x="7" y="6"/>
                    <a:pt x="0" y="14"/>
                    <a:pt x="3" y="20"/>
                  </a:cubicBezTo>
                  <a:cubicBezTo>
                    <a:pt x="7" y="28"/>
                    <a:pt x="21" y="31"/>
                    <a:pt x="29" y="33"/>
                  </a:cubicBezTo>
                  <a:cubicBezTo>
                    <a:pt x="49" y="38"/>
                    <a:pt x="69" y="42"/>
                    <a:pt x="87" y="50"/>
                  </a:cubicBezTo>
                  <a:cubicBezTo>
                    <a:pt x="105" y="58"/>
                    <a:pt x="164" y="89"/>
                    <a:pt x="171" y="103"/>
                  </a:cubicBezTo>
                  <a:cubicBezTo>
                    <a:pt x="175" y="110"/>
                    <a:pt x="179" y="117"/>
                    <a:pt x="189" y="120"/>
                  </a:cubicBezTo>
                  <a:cubicBezTo>
                    <a:pt x="200" y="123"/>
                    <a:pt x="204" y="118"/>
                    <a:pt x="206" y="109"/>
                  </a:cubicBezTo>
                  <a:cubicBezTo>
                    <a:pt x="207" y="105"/>
                    <a:pt x="207" y="100"/>
                    <a:pt x="207" y="95"/>
                  </a:cubicBezTo>
                  <a:cubicBezTo>
                    <a:pt x="207" y="102"/>
                    <a:pt x="204" y="108"/>
                    <a:pt x="199" y="112"/>
                  </a:cubicBezTo>
                  <a:cubicBezTo>
                    <a:pt x="194" y="116"/>
                    <a:pt x="177" y="97"/>
                    <a:pt x="152" y="78"/>
                  </a:cubicBezTo>
                  <a:cubicBezTo>
                    <a:pt x="128" y="58"/>
                    <a:pt x="106" y="48"/>
                    <a:pt x="98" y="42"/>
                  </a:cubicBezTo>
                  <a:cubicBezTo>
                    <a:pt x="90" y="36"/>
                    <a:pt x="79" y="37"/>
                    <a:pt x="65" y="36"/>
                  </a:cubicBezTo>
                  <a:cubicBezTo>
                    <a:pt x="50" y="35"/>
                    <a:pt x="28" y="27"/>
                    <a:pt x="17" y="14"/>
                  </a:cubicBezTo>
                  <a:cubicBezTo>
                    <a:pt x="13" y="9"/>
                    <a:pt x="15" y="4"/>
                    <a:pt x="19" y="0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9432926" y="2870200"/>
              <a:ext cx="479425" cy="476250"/>
            </a:xfrm>
            <a:custGeom>
              <a:avLst/>
              <a:gdLst>
                <a:gd name="T0" fmla="*/ 8 w 113"/>
                <a:gd name="T1" fmla="*/ 70 h 112"/>
                <a:gd name="T2" fmla="*/ 42 w 113"/>
                <a:gd name="T3" fmla="*/ 7 h 112"/>
                <a:gd name="T4" fmla="*/ 105 w 113"/>
                <a:gd name="T5" fmla="*/ 42 h 112"/>
                <a:gd name="T6" fmla="*/ 70 w 113"/>
                <a:gd name="T7" fmla="*/ 105 h 112"/>
                <a:gd name="T8" fmla="*/ 8 w 113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8" y="70"/>
                  </a:moveTo>
                  <a:cubicBezTo>
                    <a:pt x="0" y="43"/>
                    <a:pt x="15" y="15"/>
                    <a:pt x="42" y="7"/>
                  </a:cubicBezTo>
                  <a:cubicBezTo>
                    <a:pt x="69" y="0"/>
                    <a:pt x="97" y="15"/>
                    <a:pt x="105" y="42"/>
                  </a:cubicBezTo>
                  <a:cubicBezTo>
                    <a:pt x="113" y="69"/>
                    <a:pt x="97" y="97"/>
                    <a:pt x="70" y="105"/>
                  </a:cubicBezTo>
                  <a:cubicBezTo>
                    <a:pt x="43" y="112"/>
                    <a:pt x="15" y="97"/>
                    <a:pt x="8" y="70"/>
                  </a:cubicBezTo>
                  <a:close/>
                </a:path>
              </a:pathLst>
            </a:custGeom>
            <a:solidFill>
              <a:srgbClr val="C1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9567864" y="2968625"/>
              <a:ext cx="271463" cy="284163"/>
            </a:xfrm>
            <a:custGeom>
              <a:avLst/>
              <a:gdLst>
                <a:gd name="T0" fmla="*/ 3 w 64"/>
                <a:gd name="T1" fmla="*/ 38 h 67"/>
                <a:gd name="T2" fmla="*/ 27 w 64"/>
                <a:gd name="T3" fmla="*/ 3 h 67"/>
                <a:gd name="T4" fmla="*/ 61 w 64"/>
                <a:gd name="T5" fmla="*/ 29 h 67"/>
                <a:gd name="T6" fmla="*/ 37 w 64"/>
                <a:gd name="T7" fmla="*/ 64 h 67"/>
                <a:gd name="T8" fmla="*/ 3 w 64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3" y="38"/>
                  </a:moveTo>
                  <a:cubicBezTo>
                    <a:pt x="0" y="21"/>
                    <a:pt x="11" y="6"/>
                    <a:pt x="27" y="3"/>
                  </a:cubicBezTo>
                  <a:cubicBezTo>
                    <a:pt x="43" y="0"/>
                    <a:pt x="59" y="12"/>
                    <a:pt x="61" y="29"/>
                  </a:cubicBezTo>
                  <a:cubicBezTo>
                    <a:pt x="64" y="45"/>
                    <a:pt x="53" y="61"/>
                    <a:pt x="37" y="64"/>
                  </a:cubicBezTo>
                  <a:cubicBezTo>
                    <a:pt x="21" y="67"/>
                    <a:pt x="6" y="55"/>
                    <a:pt x="3" y="38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/>
            <p:nvPr/>
          </p:nvSpPr>
          <p:spPr bwMode="auto">
            <a:xfrm>
              <a:off x="9636126" y="3040063"/>
              <a:ext cx="134938" cy="139700"/>
            </a:xfrm>
            <a:custGeom>
              <a:avLst/>
              <a:gdLst>
                <a:gd name="T0" fmla="*/ 2 w 32"/>
                <a:gd name="T1" fmla="*/ 19 h 33"/>
                <a:gd name="T2" fmla="*/ 14 w 32"/>
                <a:gd name="T3" fmla="*/ 1 h 33"/>
                <a:gd name="T4" fmla="*/ 31 w 32"/>
                <a:gd name="T5" fmla="*/ 14 h 33"/>
                <a:gd name="T6" fmla="*/ 19 w 32"/>
                <a:gd name="T7" fmla="*/ 32 h 33"/>
                <a:gd name="T8" fmla="*/ 2 w 32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29" y="6"/>
                    <a:pt x="31" y="14"/>
                  </a:cubicBezTo>
                  <a:cubicBezTo>
                    <a:pt x="32" y="22"/>
                    <a:pt x="27" y="30"/>
                    <a:pt x="19" y="32"/>
                  </a:cubicBezTo>
                  <a:cubicBezTo>
                    <a:pt x="11" y="33"/>
                    <a:pt x="3" y="27"/>
                    <a:pt x="2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36101" y="2913063"/>
              <a:ext cx="369888" cy="433388"/>
            </a:xfrm>
            <a:custGeom>
              <a:avLst/>
              <a:gdLst>
                <a:gd name="T0" fmla="*/ 16 w 87"/>
                <a:gd name="T1" fmla="*/ 54 h 102"/>
                <a:gd name="T2" fmla="*/ 33 w 87"/>
                <a:gd name="T3" fmla="*/ 0 h 102"/>
                <a:gd name="T4" fmla="*/ 7 w 87"/>
                <a:gd name="T5" fmla="*/ 60 h 102"/>
                <a:gd name="T6" fmla="*/ 69 w 87"/>
                <a:gd name="T7" fmla="*/ 95 h 102"/>
                <a:gd name="T8" fmla="*/ 87 w 87"/>
                <a:gd name="T9" fmla="*/ 86 h 102"/>
                <a:gd name="T10" fmla="*/ 79 w 87"/>
                <a:gd name="T11" fmla="*/ 89 h 102"/>
                <a:gd name="T12" fmla="*/ 16 w 87"/>
                <a:gd name="T13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2">
                  <a:moveTo>
                    <a:pt x="16" y="54"/>
                  </a:moveTo>
                  <a:cubicBezTo>
                    <a:pt x="10" y="34"/>
                    <a:pt x="18" y="13"/>
                    <a:pt x="33" y="0"/>
                  </a:cubicBezTo>
                  <a:cubicBezTo>
                    <a:pt x="11" y="11"/>
                    <a:pt x="0" y="36"/>
                    <a:pt x="7" y="60"/>
                  </a:cubicBezTo>
                  <a:cubicBezTo>
                    <a:pt x="14" y="87"/>
                    <a:pt x="42" y="102"/>
                    <a:pt x="69" y="95"/>
                  </a:cubicBezTo>
                  <a:cubicBezTo>
                    <a:pt x="76" y="93"/>
                    <a:pt x="82" y="90"/>
                    <a:pt x="87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52" y="97"/>
                    <a:pt x="24" y="81"/>
                    <a:pt x="16" y="54"/>
                  </a:cubicBezTo>
                  <a:close/>
                </a:path>
              </a:pathLst>
            </a:custGeom>
            <a:solidFill>
              <a:srgbClr val="B1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250364" y="3125788"/>
              <a:ext cx="708025" cy="377825"/>
            </a:xfrm>
            <a:custGeom>
              <a:avLst/>
              <a:gdLst>
                <a:gd name="T0" fmla="*/ 20 w 167"/>
                <a:gd name="T1" fmla="*/ 26 h 89"/>
                <a:gd name="T2" fmla="*/ 151 w 167"/>
                <a:gd name="T3" fmla="*/ 86 h 89"/>
                <a:gd name="T4" fmla="*/ 160 w 167"/>
                <a:gd name="T5" fmla="*/ 67 h 89"/>
                <a:gd name="T6" fmla="*/ 20 w 167"/>
                <a:gd name="T7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9">
                  <a:moveTo>
                    <a:pt x="20" y="26"/>
                  </a:moveTo>
                  <a:cubicBezTo>
                    <a:pt x="41" y="52"/>
                    <a:pt x="81" y="40"/>
                    <a:pt x="151" y="86"/>
                  </a:cubicBezTo>
                  <a:cubicBezTo>
                    <a:pt x="159" y="89"/>
                    <a:pt x="167" y="81"/>
                    <a:pt x="160" y="67"/>
                  </a:cubicBezTo>
                  <a:cubicBezTo>
                    <a:pt x="129" y="9"/>
                    <a:pt x="0" y="0"/>
                    <a:pt x="20" y="26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/>
            <p:nvPr/>
          </p:nvSpPr>
          <p:spPr bwMode="auto">
            <a:xfrm>
              <a:off x="9313864" y="3179763"/>
              <a:ext cx="627063" cy="323850"/>
            </a:xfrm>
            <a:custGeom>
              <a:avLst/>
              <a:gdLst>
                <a:gd name="T0" fmla="*/ 5 w 148"/>
                <a:gd name="T1" fmla="*/ 13 h 76"/>
                <a:gd name="T2" fmla="*/ 136 w 148"/>
                <a:gd name="T3" fmla="*/ 73 h 76"/>
                <a:gd name="T4" fmla="*/ 148 w 148"/>
                <a:gd name="T5" fmla="*/ 65 h 76"/>
                <a:gd name="T6" fmla="*/ 120 w 148"/>
                <a:gd name="T7" fmla="*/ 56 h 76"/>
                <a:gd name="T8" fmla="*/ 65 w 148"/>
                <a:gd name="T9" fmla="*/ 26 h 76"/>
                <a:gd name="T10" fmla="*/ 14 w 148"/>
                <a:gd name="T11" fmla="*/ 13 h 76"/>
                <a:gd name="T12" fmla="*/ 15 w 148"/>
                <a:gd name="T13" fmla="*/ 0 h 76"/>
                <a:gd name="T14" fmla="*/ 5 w 148"/>
                <a:gd name="T1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6">
                  <a:moveTo>
                    <a:pt x="5" y="13"/>
                  </a:moveTo>
                  <a:cubicBezTo>
                    <a:pt x="26" y="39"/>
                    <a:pt x="66" y="27"/>
                    <a:pt x="136" y="73"/>
                  </a:cubicBezTo>
                  <a:cubicBezTo>
                    <a:pt x="142" y="76"/>
                    <a:pt x="147" y="72"/>
                    <a:pt x="148" y="65"/>
                  </a:cubicBezTo>
                  <a:cubicBezTo>
                    <a:pt x="142" y="66"/>
                    <a:pt x="133" y="65"/>
                    <a:pt x="120" y="56"/>
                  </a:cubicBezTo>
                  <a:cubicBezTo>
                    <a:pt x="99" y="42"/>
                    <a:pt x="91" y="34"/>
                    <a:pt x="65" y="26"/>
                  </a:cubicBezTo>
                  <a:cubicBezTo>
                    <a:pt x="39" y="17"/>
                    <a:pt x="21" y="19"/>
                    <a:pt x="14" y="13"/>
                  </a:cubicBezTo>
                  <a:cubicBezTo>
                    <a:pt x="11" y="10"/>
                    <a:pt x="12" y="5"/>
                    <a:pt x="15" y="0"/>
                  </a:cubicBezTo>
                  <a:cubicBezTo>
                    <a:pt x="5" y="2"/>
                    <a:pt x="0" y="6"/>
                    <a:pt x="5" y="13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/>
            <p:nvPr/>
          </p:nvSpPr>
          <p:spPr bwMode="auto">
            <a:xfrm>
              <a:off x="9309101" y="3524250"/>
              <a:ext cx="674688" cy="319088"/>
            </a:xfrm>
            <a:custGeom>
              <a:avLst/>
              <a:gdLst>
                <a:gd name="T0" fmla="*/ 20 w 159"/>
                <a:gd name="T1" fmla="*/ 5 h 75"/>
                <a:gd name="T2" fmla="*/ 0 w 159"/>
                <a:gd name="T3" fmla="*/ 0 h 75"/>
                <a:gd name="T4" fmla="*/ 10 w 159"/>
                <a:gd name="T5" fmla="*/ 11 h 75"/>
                <a:gd name="T6" fmla="*/ 22 w 159"/>
                <a:gd name="T7" fmla="*/ 21 h 75"/>
                <a:gd name="T8" fmla="*/ 76 w 159"/>
                <a:gd name="T9" fmla="*/ 52 h 75"/>
                <a:gd name="T10" fmla="*/ 129 w 159"/>
                <a:gd name="T11" fmla="*/ 69 h 75"/>
                <a:gd name="T12" fmla="*/ 152 w 159"/>
                <a:gd name="T13" fmla="*/ 73 h 75"/>
                <a:gd name="T14" fmla="*/ 156 w 159"/>
                <a:gd name="T15" fmla="*/ 54 h 75"/>
                <a:gd name="T16" fmla="*/ 153 w 159"/>
                <a:gd name="T17" fmla="*/ 48 h 75"/>
                <a:gd name="T18" fmla="*/ 149 w 159"/>
                <a:gd name="T19" fmla="*/ 65 h 75"/>
                <a:gd name="T20" fmla="*/ 146 w 159"/>
                <a:gd name="T21" fmla="*/ 67 h 75"/>
                <a:gd name="T22" fmla="*/ 129 w 159"/>
                <a:gd name="T23" fmla="*/ 56 h 75"/>
                <a:gd name="T24" fmla="*/ 127 w 159"/>
                <a:gd name="T25" fmla="*/ 54 h 75"/>
                <a:gd name="T26" fmla="*/ 114 w 159"/>
                <a:gd name="T27" fmla="*/ 51 h 75"/>
                <a:gd name="T28" fmla="*/ 107 w 159"/>
                <a:gd name="T29" fmla="*/ 53 h 75"/>
                <a:gd name="T30" fmla="*/ 87 w 159"/>
                <a:gd name="T31" fmla="*/ 52 h 75"/>
                <a:gd name="T32" fmla="*/ 49 w 159"/>
                <a:gd name="T33" fmla="*/ 32 h 75"/>
                <a:gd name="T34" fmla="*/ 29 w 159"/>
                <a:gd name="T35" fmla="*/ 16 h 75"/>
                <a:gd name="T36" fmla="*/ 20 w 159"/>
                <a:gd name="T37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75">
                  <a:moveTo>
                    <a:pt x="20" y="5"/>
                  </a:moveTo>
                  <a:cubicBezTo>
                    <a:pt x="14" y="4"/>
                    <a:pt x="7" y="2"/>
                    <a:pt x="0" y="0"/>
                  </a:cubicBezTo>
                  <a:cubicBezTo>
                    <a:pt x="2" y="4"/>
                    <a:pt x="5" y="7"/>
                    <a:pt x="10" y="11"/>
                  </a:cubicBezTo>
                  <a:cubicBezTo>
                    <a:pt x="13" y="15"/>
                    <a:pt x="17" y="18"/>
                    <a:pt x="22" y="21"/>
                  </a:cubicBezTo>
                  <a:cubicBezTo>
                    <a:pt x="40" y="35"/>
                    <a:pt x="65" y="48"/>
                    <a:pt x="76" y="52"/>
                  </a:cubicBezTo>
                  <a:cubicBezTo>
                    <a:pt x="99" y="60"/>
                    <a:pt x="97" y="53"/>
                    <a:pt x="129" y="69"/>
                  </a:cubicBezTo>
                  <a:cubicBezTo>
                    <a:pt x="139" y="74"/>
                    <a:pt x="147" y="75"/>
                    <a:pt x="152" y="73"/>
                  </a:cubicBezTo>
                  <a:cubicBezTo>
                    <a:pt x="157" y="71"/>
                    <a:pt x="159" y="64"/>
                    <a:pt x="156" y="54"/>
                  </a:cubicBezTo>
                  <a:cubicBezTo>
                    <a:pt x="155" y="52"/>
                    <a:pt x="154" y="50"/>
                    <a:pt x="153" y="48"/>
                  </a:cubicBezTo>
                  <a:cubicBezTo>
                    <a:pt x="151" y="48"/>
                    <a:pt x="151" y="59"/>
                    <a:pt x="149" y="65"/>
                  </a:cubicBezTo>
                  <a:cubicBezTo>
                    <a:pt x="148" y="66"/>
                    <a:pt x="147" y="67"/>
                    <a:pt x="146" y="67"/>
                  </a:cubicBezTo>
                  <a:cubicBezTo>
                    <a:pt x="140" y="68"/>
                    <a:pt x="134" y="62"/>
                    <a:pt x="129" y="56"/>
                  </a:cubicBezTo>
                  <a:cubicBezTo>
                    <a:pt x="128" y="55"/>
                    <a:pt x="127" y="54"/>
                    <a:pt x="127" y="54"/>
                  </a:cubicBezTo>
                  <a:cubicBezTo>
                    <a:pt x="123" y="51"/>
                    <a:pt x="118" y="51"/>
                    <a:pt x="114" y="51"/>
                  </a:cubicBezTo>
                  <a:cubicBezTo>
                    <a:pt x="112" y="52"/>
                    <a:pt x="109" y="52"/>
                    <a:pt x="107" y="53"/>
                  </a:cubicBezTo>
                  <a:cubicBezTo>
                    <a:pt x="102" y="55"/>
                    <a:pt x="100" y="55"/>
                    <a:pt x="87" y="52"/>
                  </a:cubicBezTo>
                  <a:cubicBezTo>
                    <a:pt x="77" y="49"/>
                    <a:pt x="64" y="43"/>
                    <a:pt x="49" y="32"/>
                  </a:cubicBezTo>
                  <a:cubicBezTo>
                    <a:pt x="43" y="28"/>
                    <a:pt x="36" y="22"/>
                    <a:pt x="29" y="16"/>
                  </a:cubicBezTo>
                  <a:cubicBezTo>
                    <a:pt x="26" y="12"/>
                    <a:pt x="23" y="9"/>
                    <a:pt x="20" y="5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408220" y="2172668"/>
            <a:ext cx="1065213" cy="1017588"/>
            <a:chOff x="5770564" y="3036888"/>
            <a:chExt cx="1065213" cy="1017588"/>
          </a:xfrm>
        </p:grpSpPr>
        <p:sp>
          <p:nvSpPr>
            <p:cNvPr id="95" name="Oval 146"/>
            <p:cNvSpPr>
              <a:spLocks noChangeArrowheads="1"/>
            </p:cNvSpPr>
            <p:nvPr/>
          </p:nvSpPr>
          <p:spPr bwMode="auto">
            <a:xfrm>
              <a:off x="5770564" y="3036888"/>
              <a:ext cx="1065213" cy="1017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7"/>
            <p:cNvSpPr/>
            <p:nvPr/>
          </p:nvSpPr>
          <p:spPr bwMode="auto">
            <a:xfrm>
              <a:off x="5770564" y="3036888"/>
              <a:ext cx="1004888" cy="925513"/>
            </a:xfrm>
            <a:custGeom>
              <a:avLst/>
              <a:gdLst>
                <a:gd name="T0" fmla="*/ 125 w 237"/>
                <a:gd name="T1" fmla="*/ 0 h 218"/>
                <a:gd name="T2" fmla="*/ 224 w 237"/>
                <a:gd name="T3" fmla="*/ 46 h 218"/>
                <a:gd name="T4" fmla="*/ 237 w 237"/>
                <a:gd name="T5" fmla="*/ 98 h 218"/>
                <a:gd name="T6" fmla="*/ 111 w 237"/>
                <a:gd name="T7" fmla="*/ 218 h 218"/>
                <a:gd name="T8" fmla="*/ 12 w 237"/>
                <a:gd name="T9" fmla="*/ 172 h 218"/>
                <a:gd name="T10" fmla="*/ 0 w 237"/>
                <a:gd name="T11" fmla="*/ 120 h 218"/>
                <a:gd name="T12" fmla="*/ 125 w 23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8">
                  <a:moveTo>
                    <a:pt x="125" y="0"/>
                  </a:moveTo>
                  <a:cubicBezTo>
                    <a:pt x="166" y="0"/>
                    <a:pt x="201" y="18"/>
                    <a:pt x="224" y="46"/>
                  </a:cubicBezTo>
                  <a:cubicBezTo>
                    <a:pt x="232" y="62"/>
                    <a:pt x="237" y="80"/>
                    <a:pt x="237" y="98"/>
                  </a:cubicBezTo>
                  <a:cubicBezTo>
                    <a:pt x="237" y="165"/>
                    <a:pt x="180" y="218"/>
                    <a:pt x="111" y="218"/>
                  </a:cubicBezTo>
                  <a:cubicBezTo>
                    <a:pt x="71" y="218"/>
                    <a:pt x="35" y="200"/>
                    <a:pt x="12" y="172"/>
                  </a:cubicBezTo>
                  <a:cubicBezTo>
                    <a:pt x="4" y="156"/>
                    <a:pt x="0" y="139"/>
                    <a:pt x="0" y="120"/>
                  </a:cubicBezTo>
                  <a:cubicBezTo>
                    <a:pt x="0" y="54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8"/>
            <p:cNvSpPr/>
            <p:nvPr/>
          </p:nvSpPr>
          <p:spPr bwMode="auto">
            <a:xfrm>
              <a:off x="6275389" y="3179763"/>
              <a:ext cx="398463" cy="587375"/>
            </a:xfrm>
            <a:custGeom>
              <a:avLst/>
              <a:gdLst>
                <a:gd name="T0" fmla="*/ 16 w 94"/>
                <a:gd name="T1" fmla="*/ 3 h 138"/>
                <a:gd name="T2" fmla="*/ 43 w 94"/>
                <a:gd name="T3" fmla="*/ 3 h 138"/>
                <a:gd name="T4" fmla="*/ 92 w 94"/>
                <a:gd name="T5" fmla="*/ 23 h 138"/>
                <a:gd name="T6" fmla="*/ 81 w 94"/>
                <a:gd name="T7" fmla="*/ 52 h 138"/>
                <a:gd name="T8" fmla="*/ 76 w 94"/>
                <a:gd name="T9" fmla="*/ 75 h 138"/>
                <a:gd name="T10" fmla="*/ 61 w 94"/>
                <a:gd name="T11" fmla="*/ 108 h 138"/>
                <a:gd name="T12" fmla="*/ 51 w 94"/>
                <a:gd name="T13" fmla="*/ 90 h 138"/>
                <a:gd name="T14" fmla="*/ 34 w 94"/>
                <a:gd name="T15" fmla="*/ 61 h 138"/>
                <a:gd name="T16" fmla="*/ 24 w 94"/>
                <a:gd name="T17" fmla="*/ 36 h 138"/>
                <a:gd name="T18" fmla="*/ 16 w 94"/>
                <a:gd name="T1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8">
                  <a:moveTo>
                    <a:pt x="16" y="3"/>
                  </a:moveTo>
                  <a:cubicBezTo>
                    <a:pt x="21" y="3"/>
                    <a:pt x="20" y="7"/>
                    <a:pt x="43" y="3"/>
                  </a:cubicBezTo>
                  <a:cubicBezTo>
                    <a:pt x="61" y="0"/>
                    <a:pt x="86" y="1"/>
                    <a:pt x="92" y="23"/>
                  </a:cubicBezTo>
                  <a:cubicBezTo>
                    <a:pt x="94" y="34"/>
                    <a:pt x="83" y="32"/>
                    <a:pt x="81" y="52"/>
                  </a:cubicBezTo>
                  <a:cubicBezTo>
                    <a:pt x="80" y="67"/>
                    <a:pt x="74" y="49"/>
                    <a:pt x="76" y="75"/>
                  </a:cubicBezTo>
                  <a:cubicBezTo>
                    <a:pt x="78" y="87"/>
                    <a:pt x="63" y="70"/>
                    <a:pt x="61" y="108"/>
                  </a:cubicBezTo>
                  <a:cubicBezTo>
                    <a:pt x="59" y="138"/>
                    <a:pt x="35" y="106"/>
                    <a:pt x="51" y="90"/>
                  </a:cubicBezTo>
                  <a:cubicBezTo>
                    <a:pt x="76" y="66"/>
                    <a:pt x="40" y="69"/>
                    <a:pt x="34" y="61"/>
                  </a:cubicBezTo>
                  <a:cubicBezTo>
                    <a:pt x="29" y="52"/>
                    <a:pt x="44" y="42"/>
                    <a:pt x="24" y="36"/>
                  </a:cubicBezTo>
                  <a:cubicBezTo>
                    <a:pt x="10" y="32"/>
                    <a:pt x="0" y="12"/>
                    <a:pt x="16" y="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49"/>
            <p:cNvSpPr>
              <a:spLocks noChangeArrowheads="1"/>
            </p:cNvSpPr>
            <p:nvPr/>
          </p:nvSpPr>
          <p:spPr bwMode="auto">
            <a:xfrm>
              <a:off x="6410326" y="3219450"/>
              <a:ext cx="195263" cy="1952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50"/>
            <p:cNvSpPr>
              <a:spLocks noChangeArrowheads="1"/>
            </p:cNvSpPr>
            <p:nvPr/>
          </p:nvSpPr>
          <p:spPr bwMode="auto">
            <a:xfrm>
              <a:off x="6465889" y="3244850"/>
              <a:ext cx="84138" cy="666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51"/>
            <p:cNvSpPr>
              <a:spLocks noChangeArrowheads="1"/>
            </p:cNvSpPr>
            <p:nvPr/>
          </p:nvSpPr>
          <p:spPr bwMode="auto">
            <a:xfrm>
              <a:off x="6083301" y="3770313"/>
              <a:ext cx="131763" cy="1317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152"/>
            <p:cNvSpPr>
              <a:spLocks noChangeArrowheads="1"/>
            </p:cNvSpPr>
            <p:nvPr/>
          </p:nvSpPr>
          <p:spPr bwMode="auto">
            <a:xfrm>
              <a:off x="6121401" y="3787775"/>
              <a:ext cx="55563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53"/>
            <p:cNvSpPr>
              <a:spLocks noChangeArrowheads="1"/>
            </p:cNvSpPr>
            <p:nvPr/>
          </p:nvSpPr>
          <p:spPr bwMode="auto">
            <a:xfrm>
              <a:off x="5816601" y="3519488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5859464" y="3541713"/>
              <a:ext cx="66675" cy="555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55"/>
            <p:cNvSpPr>
              <a:spLocks noChangeArrowheads="1"/>
            </p:cNvSpPr>
            <p:nvPr/>
          </p:nvSpPr>
          <p:spPr bwMode="auto">
            <a:xfrm>
              <a:off x="5973764" y="3065463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56"/>
            <p:cNvSpPr>
              <a:spLocks noChangeArrowheads="1"/>
            </p:cNvSpPr>
            <p:nvPr/>
          </p:nvSpPr>
          <p:spPr bwMode="auto">
            <a:xfrm>
              <a:off x="6019801" y="3087688"/>
              <a:ext cx="68263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57"/>
            <p:cNvSpPr>
              <a:spLocks noChangeArrowheads="1"/>
            </p:cNvSpPr>
            <p:nvPr/>
          </p:nvSpPr>
          <p:spPr bwMode="auto">
            <a:xfrm>
              <a:off x="6169026" y="3405188"/>
              <a:ext cx="157163" cy="1619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58"/>
            <p:cNvSpPr>
              <a:spLocks noChangeArrowheads="1"/>
            </p:cNvSpPr>
            <p:nvPr/>
          </p:nvSpPr>
          <p:spPr bwMode="auto">
            <a:xfrm>
              <a:off x="6211889" y="3427413"/>
              <a:ext cx="66675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59"/>
            <p:cNvSpPr>
              <a:spLocks noChangeArrowheads="1"/>
            </p:cNvSpPr>
            <p:nvPr/>
          </p:nvSpPr>
          <p:spPr bwMode="auto">
            <a:xfrm>
              <a:off x="6584951" y="3584575"/>
              <a:ext cx="134938" cy="1397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60"/>
            <p:cNvSpPr>
              <a:spLocks noChangeArrowheads="1"/>
            </p:cNvSpPr>
            <p:nvPr/>
          </p:nvSpPr>
          <p:spPr bwMode="auto">
            <a:xfrm>
              <a:off x="6623051" y="3600450"/>
              <a:ext cx="58738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61"/>
            <p:cNvSpPr>
              <a:spLocks noChangeArrowheads="1"/>
            </p:cNvSpPr>
            <p:nvPr/>
          </p:nvSpPr>
          <p:spPr bwMode="auto">
            <a:xfrm>
              <a:off x="6346826" y="3040063"/>
              <a:ext cx="127000" cy="1270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62"/>
            <p:cNvSpPr>
              <a:spLocks noChangeArrowheads="1"/>
            </p:cNvSpPr>
            <p:nvPr/>
          </p:nvSpPr>
          <p:spPr bwMode="auto">
            <a:xfrm>
              <a:off x="6381751" y="3057525"/>
              <a:ext cx="58738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5875339" y="3227388"/>
              <a:ext cx="450850" cy="585788"/>
            </a:xfrm>
            <a:custGeom>
              <a:avLst/>
              <a:gdLst>
                <a:gd name="T0" fmla="*/ 41 w 106"/>
                <a:gd name="T1" fmla="*/ 18 h 138"/>
                <a:gd name="T2" fmla="*/ 54 w 106"/>
                <a:gd name="T3" fmla="*/ 60 h 138"/>
                <a:gd name="T4" fmla="*/ 65 w 106"/>
                <a:gd name="T5" fmla="*/ 86 h 138"/>
                <a:gd name="T6" fmla="*/ 53 w 106"/>
                <a:gd name="T7" fmla="*/ 102 h 138"/>
                <a:gd name="T8" fmla="*/ 11 w 106"/>
                <a:gd name="T9" fmla="*/ 51 h 138"/>
                <a:gd name="T10" fmla="*/ 23 w 106"/>
                <a:gd name="T11" fmla="*/ 14 h 138"/>
                <a:gd name="T12" fmla="*/ 50 w 106"/>
                <a:gd name="T13" fmla="*/ 4 h 138"/>
                <a:gd name="T14" fmla="*/ 41 w 106"/>
                <a:gd name="T15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8">
                  <a:moveTo>
                    <a:pt x="41" y="18"/>
                  </a:moveTo>
                  <a:cubicBezTo>
                    <a:pt x="31" y="40"/>
                    <a:pt x="38" y="35"/>
                    <a:pt x="54" y="60"/>
                  </a:cubicBezTo>
                  <a:cubicBezTo>
                    <a:pt x="62" y="73"/>
                    <a:pt x="46" y="72"/>
                    <a:pt x="65" y="86"/>
                  </a:cubicBezTo>
                  <a:cubicBezTo>
                    <a:pt x="76" y="94"/>
                    <a:pt x="106" y="138"/>
                    <a:pt x="53" y="102"/>
                  </a:cubicBezTo>
                  <a:cubicBezTo>
                    <a:pt x="9" y="72"/>
                    <a:pt x="58" y="65"/>
                    <a:pt x="11" y="51"/>
                  </a:cubicBezTo>
                  <a:cubicBezTo>
                    <a:pt x="0" y="47"/>
                    <a:pt x="2" y="23"/>
                    <a:pt x="23" y="14"/>
                  </a:cubicBezTo>
                  <a:cubicBezTo>
                    <a:pt x="32" y="10"/>
                    <a:pt x="21" y="0"/>
                    <a:pt x="50" y="4"/>
                  </a:cubicBezTo>
                  <a:cubicBezTo>
                    <a:pt x="62" y="5"/>
                    <a:pt x="41" y="17"/>
                    <a:pt x="41" y="1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4"/>
            <p:cNvSpPr/>
            <p:nvPr/>
          </p:nvSpPr>
          <p:spPr bwMode="auto">
            <a:xfrm>
              <a:off x="6143626" y="3057525"/>
              <a:ext cx="190500" cy="292100"/>
            </a:xfrm>
            <a:custGeom>
              <a:avLst/>
              <a:gdLst>
                <a:gd name="T0" fmla="*/ 35 w 45"/>
                <a:gd name="T1" fmla="*/ 10 h 69"/>
                <a:gd name="T2" fmla="*/ 9 w 45"/>
                <a:gd name="T3" fmla="*/ 36 h 69"/>
                <a:gd name="T4" fmla="*/ 24 w 45"/>
                <a:gd name="T5" fmla="*/ 41 h 69"/>
                <a:gd name="T6" fmla="*/ 38 w 45"/>
                <a:gd name="T7" fmla="*/ 25 h 69"/>
                <a:gd name="T8" fmla="*/ 35 w 45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9">
                  <a:moveTo>
                    <a:pt x="35" y="10"/>
                  </a:moveTo>
                  <a:cubicBezTo>
                    <a:pt x="17" y="0"/>
                    <a:pt x="18" y="24"/>
                    <a:pt x="9" y="36"/>
                  </a:cubicBezTo>
                  <a:cubicBezTo>
                    <a:pt x="0" y="48"/>
                    <a:pt x="10" y="69"/>
                    <a:pt x="24" y="41"/>
                  </a:cubicBezTo>
                  <a:cubicBezTo>
                    <a:pt x="32" y="24"/>
                    <a:pt x="13" y="36"/>
                    <a:pt x="38" y="25"/>
                  </a:cubicBezTo>
                  <a:cubicBezTo>
                    <a:pt x="45" y="22"/>
                    <a:pt x="38" y="12"/>
                    <a:pt x="35" y="10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65"/>
            <p:cNvSpPr/>
            <p:nvPr/>
          </p:nvSpPr>
          <p:spPr bwMode="auto">
            <a:xfrm>
              <a:off x="6240464" y="3651250"/>
              <a:ext cx="374650" cy="293688"/>
            </a:xfrm>
            <a:custGeom>
              <a:avLst/>
              <a:gdLst>
                <a:gd name="T0" fmla="*/ 33 w 88"/>
                <a:gd name="T1" fmla="*/ 8 h 69"/>
                <a:gd name="T2" fmla="*/ 19 w 88"/>
                <a:gd name="T3" fmla="*/ 40 h 69"/>
                <a:gd name="T4" fmla="*/ 41 w 88"/>
                <a:gd name="T5" fmla="*/ 45 h 69"/>
                <a:gd name="T6" fmla="*/ 59 w 88"/>
                <a:gd name="T7" fmla="*/ 23 h 69"/>
                <a:gd name="T8" fmla="*/ 39 w 88"/>
                <a:gd name="T9" fmla="*/ 6 h 69"/>
                <a:gd name="T10" fmla="*/ 33 w 88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33" y="8"/>
                  </a:moveTo>
                  <a:cubicBezTo>
                    <a:pt x="12" y="21"/>
                    <a:pt x="34" y="33"/>
                    <a:pt x="19" y="40"/>
                  </a:cubicBezTo>
                  <a:cubicBezTo>
                    <a:pt x="0" y="49"/>
                    <a:pt x="15" y="69"/>
                    <a:pt x="41" y="45"/>
                  </a:cubicBezTo>
                  <a:cubicBezTo>
                    <a:pt x="48" y="38"/>
                    <a:pt x="88" y="33"/>
                    <a:pt x="59" y="23"/>
                  </a:cubicBezTo>
                  <a:cubicBezTo>
                    <a:pt x="44" y="18"/>
                    <a:pt x="39" y="31"/>
                    <a:pt x="39" y="6"/>
                  </a:cubicBezTo>
                  <a:cubicBezTo>
                    <a:pt x="39" y="0"/>
                    <a:pt x="34" y="8"/>
                    <a:pt x="33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66"/>
            <p:cNvSpPr/>
            <p:nvPr/>
          </p:nvSpPr>
          <p:spPr bwMode="auto">
            <a:xfrm>
              <a:off x="5816601" y="3686175"/>
              <a:ext cx="288925" cy="147638"/>
            </a:xfrm>
            <a:custGeom>
              <a:avLst/>
              <a:gdLst>
                <a:gd name="T0" fmla="*/ 45 w 68"/>
                <a:gd name="T1" fmla="*/ 8 h 35"/>
                <a:gd name="T2" fmla="*/ 23 w 68"/>
                <a:gd name="T3" fmla="*/ 27 h 35"/>
                <a:gd name="T4" fmla="*/ 55 w 68"/>
                <a:gd name="T5" fmla="*/ 20 h 35"/>
                <a:gd name="T6" fmla="*/ 47 w 68"/>
                <a:gd name="T7" fmla="*/ 8 h 35"/>
                <a:gd name="T8" fmla="*/ 45 w 6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45" y="8"/>
                  </a:moveTo>
                  <a:cubicBezTo>
                    <a:pt x="35" y="6"/>
                    <a:pt x="0" y="12"/>
                    <a:pt x="23" y="27"/>
                  </a:cubicBezTo>
                  <a:cubicBezTo>
                    <a:pt x="35" y="35"/>
                    <a:pt x="38" y="14"/>
                    <a:pt x="55" y="20"/>
                  </a:cubicBezTo>
                  <a:cubicBezTo>
                    <a:pt x="68" y="25"/>
                    <a:pt x="66" y="0"/>
                    <a:pt x="47" y="8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0178030" y="3759835"/>
            <a:ext cx="908050" cy="1163637"/>
            <a:chOff x="7277101" y="433388"/>
            <a:chExt cx="908050" cy="1163637"/>
          </a:xfrm>
        </p:grpSpPr>
        <p:sp>
          <p:nvSpPr>
            <p:cNvPr id="117" name="Freeform 167"/>
            <p:cNvSpPr/>
            <p:nvPr/>
          </p:nvSpPr>
          <p:spPr bwMode="auto">
            <a:xfrm>
              <a:off x="7277101" y="1181100"/>
              <a:ext cx="325438" cy="415925"/>
            </a:xfrm>
            <a:custGeom>
              <a:avLst/>
              <a:gdLst>
                <a:gd name="T0" fmla="*/ 68 w 77"/>
                <a:gd name="T1" fmla="*/ 4 h 98"/>
                <a:gd name="T2" fmla="*/ 68 w 77"/>
                <a:gd name="T3" fmla="*/ 4 h 98"/>
                <a:gd name="T4" fmla="*/ 73 w 77"/>
                <a:gd name="T5" fmla="*/ 25 h 98"/>
                <a:gd name="T6" fmla="*/ 31 w 77"/>
                <a:gd name="T7" fmla="*/ 89 h 98"/>
                <a:gd name="T8" fmla="*/ 9 w 77"/>
                <a:gd name="T9" fmla="*/ 93 h 98"/>
                <a:gd name="T10" fmla="*/ 9 w 77"/>
                <a:gd name="T11" fmla="*/ 93 h 98"/>
                <a:gd name="T12" fmla="*/ 5 w 77"/>
                <a:gd name="T13" fmla="*/ 72 h 98"/>
                <a:gd name="T14" fmla="*/ 47 w 77"/>
                <a:gd name="T15" fmla="*/ 9 h 98"/>
                <a:gd name="T16" fmla="*/ 68 w 77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8"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75" y="9"/>
                    <a:pt x="77" y="18"/>
                    <a:pt x="73" y="25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6"/>
                    <a:pt x="16" y="98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2" y="89"/>
                    <a:pt x="0" y="79"/>
                    <a:pt x="5" y="7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2" y="2"/>
                    <a:pt x="61" y="0"/>
                    <a:pt x="68" y="4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68"/>
            <p:cNvSpPr/>
            <p:nvPr/>
          </p:nvSpPr>
          <p:spPr bwMode="auto">
            <a:xfrm>
              <a:off x="7318376" y="433388"/>
              <a:ext cx="866775" cy="1014413"/>
            </a:xfrm>
            <a:custGeom>
              <a:avLst/>
              <a:gdLst>
                <a:gd name="T0" fmla="*/ 2 w 204"/>
                <a:gd name="T1" fmla="*/ 151 h 239"/>
                <a:gd name="T2" fmla="*/ 115 w 204"/>
                <a:gd name="T3" fmla="*/ 221 h 239"/>
                <a:gd name="T4" fmla="*/ 203 w 204"/>
                <a:gd name="T5" fmla="*/ 56 h 239"/>
                <a:gd name="T6" fmla="*/ 120 w 204"/>
                <a:gd name="T7" fmla="*/ 4 h 239"/>
                <a:gd name="T8" fmla="*/ 2 w 204"/>
                <a:gd name="T9" fmla="*/ 15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39">
                  <a:moveTo>
                    <a:pt x="2" y="151"/>
                  </a:moveTo>
                  <a:cubicBezTo>
                    <a:pt x="0" y="173"/>
                    <a:pt x="97" y="239"/>
                    <a:pt x="115" y="221"/>
                  </a:cubicBezTo>
                  <a:cubicBezTo>
                    <a:pt x="129" y="206"/>
                    <a:pt x="204" y="81"/>
                    <a:pt x="203" y="56"/>
                  </a:cubicBezTo>
                  <a:cubicBezTo>
                    <a:pt x="201" y="31"/>
                    <a:pt x="130" y="0"/>
                    <a:pt x="120" y="4"/>
                  </a:cubicBezTo>
                  <a:cubicBezTo>
                    <a:pt x="88" y="18"/>
                    <a:pt x="4" y="135"/>
                    <a:pt x="2" y="151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9"/>
            <p:cNvSpPr/>
            <p:nvPr/>
          </p:nvSpPr>
          <p:spPr bwMode="auto">
            <a:xfrm>
              <a:off x="7318376" y="993775"/>
              <a:ext cx="547688" cy="454025"/>
            </a:xfrm>
            <a:custGeom>
              <a:avLst/>
              <a:gdLst>
                <a:gd name="T0" fmla="*/ 2 w 129"/>
                <a:gd name="T1" fmla="*/ 19 h 107"/>
                <a:gd name="T2" fmla="*/ 115 w 129"/>
                <a:gd name="T3" fmla="*/ 89 h 107"/>
                <a:gd name="T4" fmla="*/ 129 w 129"/>
                <a:gd name="T5" fmla="*/ 70 h 107"/>
                <a:gd name="T6" fmla="*/ 92 w 129"/>
                <a:gd name="T7" fmla="*/ 86 h 107"/>
                <a:gd name="T8" fmla="*/ 50 w 129"/>
                <a:gd name="T9" fmla="*/ 65 h 107"/>
                <a:gd name="T10" fmla="*/ 7 w 129"/>
                <a:gd name="T11" fmla="*/ 24 h 107"/>
                <a:gd name="T12" fmla="*/ 11 w 129"/>
                <a:gd name="T13" fmla="*/ 0 h 107"/>
                <a:gd name="T14" fmla="*/ 2 w 129"/>
                <a:gd name="T15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2" y="19"/>
                  </a:moveTo>
                  <a:cubicBezTo>
                    <a:pt x="0" y="41"/>
                    <a:pt x="97" y="107"/>
                    <a:pt x="115" y="89"/>
                  </a:cubicBezTo>
                  <a:cubicBezTo>
                    <a:pt x="118" y="86"/>
                    <a:pt x="123" y="79"/>
                    <a:pt x="129" y="70"/>
                  </a:cubicBezTo>
                  <a:cubicBezTo>
                    <a:pt x="118" y="83"/>
                    <a:pt x="110" y="95"/>
                    <a:pt x="92" y="86"/>
                  </a:cubicBezTo>
                  <a:cubicBezTo>
                    <a:pt x="85" y="82"/>
                    <a:pt x="66" y="75"/>
                    <a:pt x="50" y="65"/>
                  </a:cubicBezTo>
                  <a:cubicBezTo>
                    <a:pt x="28" y="51"/>
                    <a:pt x="9" y="33"/>
                    <a:pt x="7" y="24"/>
                  </a:cubicBezTo>
                  <a:cubicBezTo>
                    <a:pt x="2" y="9"/>
                    <a:pt x="11" y="6"/>
                    <a:pt x="11" y="0"/>
                  </a:cubicBezTo>
                  <a:cubicBezTo>
                    <a:pt x="6" y="9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75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0"/>
            <p:cNvSpPr/>
            <p:nvPr/>
          </p:nvSpPr>
          <p:spPr bwMode="auto">
            <a:xfrm>
              <a:off x="7670801" y="674688"/>
              <a:ext cx="420688" cy="595313"/>
            </a:xfrm>
            <a:custGeom>
              <a:avLst/>
              <a:gdLst>
                <a:gd name="T0" fmla="*/ 71 w 99"/>
                <a:gd name="T1" fmla="*/ 1 h 140"/>
                <a:gd name="T2" fmla="*/ 1 w 99"/>
                <a:gd name="T3" fmla="*/ 124 h 140"/>
                <a:gd name="T4" fmla="*/ 24 w 99"/>
                <a:gd name="T5" fmla="*/ 133 h 140"/>
                <a:gd name="T6" fmla="*/ 90 w 99"/>
                <a:gd name="T7" fmla="*/ 9 h 140"/>
                <a:gd name="T8" fmla="*/ 71 w 99"/>
                <a:gd name="T9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0">
                  <a:moveTo>
                    <a:pt x="71" y="1"/>
                  </a:moveTo>
                  <a:cubicBezTo>
                    <a:pt x="64" y="10"/>
                    <a:pt x="0" y="114"/>
                    <a:pt x="1" y="124"/>
                  </a:cubicBezTo>
                  <a:cubicBezTo>
                    <a:pt x="3" y="134"/>
                    <a:pt x="17" y="140"/>
                    <a:pt x="24" y="133"/>
                  </a:cubicBezTo>
                  <a:cubicBezTo>
                    <a:pt x="31" y="126"/>
                    <a:pt x="99" y="18"/>
                    <a:pt x="90" y="9"/>
                  </a:cubicBezTo>
                  <a:cubicBezTo>
                    <a:pt x="81" y="0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"/>
            <p:cNvSpPr/>
            <p:nvPr/>
          </p:nvSpPr>
          <p:spPr bwMode="auto">
            <a:xfrm>
              <a:off x="7432676" y="569913"/>
              <a:ext cx="458788" cy="563563"/>
            </a:xfrm>
            <a:custGeom>
              <a:avLst/>
              <a:gdLst>
                <a:gd name="T0" fmla="*/ 81 w 108"/>
                <a:gd name="T1" fmla="*/ 0 h 133"/>
                <a:gd name="T2" fmla="*/ 1 w 108"/>
                <a:gd name="T3" fmla="*/ 116 h 133"/>
                <a:gd name="T4" fmla="*/ 22 w 108"/>
                <a:gd name="T5" fmla="*/ 127 h 133"/>
                <a:gd name="T6" fmla="*/ 100 w 108"/>
                <a:gd name="T7" fmla="*/ 10 h 133"/>
                <a:gd name="T8" fmla="*/ 81 w 10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3">
                  <a:moveTo>
                    <a:pt x="81" y="0"/>
                  </a:moveTo>
                  <a:cubicBezTo>
                    <a:pt x="74" y="8"/>
                    <a:pt x="0" y="106"/>
                    <a:pt x="1" y="116"/>
                  </a:cubicBezTo>
                  <a:cubicBezTo>
                    <a:pt x="1" y="126"/>
                    <a:pt x="14" y="133"/>
                    <a:pt x="22" y="127"/>
                  </a:cubicBezTo>
                  <a:cubicBezTo>
                    <a:pt x="30" y="121"/>
                    <a:pt x="108" y="20"/>
                    <a:pt x="100" y="10"/>
                  </a:cubicBezTo>
                  <a:cubicBezTo>
                    <a:pt x="92" y="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2"/>
            <p:cNvSpPr/>
            <p:nvPr/>
          </p:nvSpPr>
          <p:spPr bwMode="auto">
            <a:xfrm>
              <a:off x="7493001" y="433388"/>
              <a:ext cx="687388" cy="606425"/>
            </a:xfrm>
            <a:custGeom>
              <a:avLst/>
              <a:gdLst>
                <a:gd name="T0" fmla="*/ 129 w 162"/>
                <a:gd name="T1" fmla="*/ 133 h 143"/>
                <a:gd name="T2" fmla="*/ 162 w 162"/>
                <a:gd name="T3" fmla="*/ 56 h 143"/>
                <a:gd name="T4" fmla="*/ 79 w 162"/>
                <a:gd name="T5" fmla="*/ 4 h 143"/>
                <a:gd name="T6" fmla="*/ 8 w 162"/>
                <a:gd name="T7" fmla="*/ 78 h 143"/>
                <a:gd name="T8" fmla="*/ 12 w 162"/>
                <a:gd name="T9" fmla="*/ 79 h 143"/>
                <a:gd name="T10" fmla="*/ 59 w 162"/>
                <a:gd name="T11" fmla="*/ 54 h 143"/>
                <a:gd name="T12" fmla="*/ 28 w 162"/>
                <a:gd name="T13" fmla="*/ 115 h 143"/>
                <a:gd name="T14" fmla="*/ 53 w 162"/>
                <a:gd name="T15" fmla="*/ 124 h 143"/>
                <a:gd name="T16" fmla="*/ 88 w 162"/>
                <a:gd name="T17" fmla="*/ 101 h 143"/>
                <a:gd name="T18" fmla="*/ 83 w 162"/>
                <a:gd name="T19" fmla="*/ 136 h 143"/>
                <a:gd name="T20" fmla="*/ 114 w 162"/>
                <a:gd name="T21" fmla="*/ 116 h 143"/>
                <a:gd name="T22" fmla="*/ 120 w 162"/>
                <a:gd name="T23" fmla="*/ 130 h 143"/>
                <a:gd name="T24" fmla="*/ 129 w 162"/>
                <a:gd name="T25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3">
                  <a:moveTo>
                    <a:pt x="129" y="133"/>
                  </a:moveTo>
                  <a:cubicBezTo>
                    <a:pt x="139" y="134"/>
                    <a:pt x="162" y="67"/>
                    <a:pt x="162" y="56"/>
                  </a:cubicBezTo>
                  <a:cubicBezTo>
                    <a:pt x="160" y="31"/>
                    <a:pt x="89" y="0"/>
                    <a:pt x="79" y="4"/>
                  </a:cubicBezTo>
                  <a:cubicBezTo>
                    <a:pt x="63" y="11"/>
                    <a:pt x="0" y="72"/>
                    <a:pt x="8" y="78"/>
                  </a:cubicBezTo>
                  <a:cubicBezTo>
                    <a:pt x="9" y="79"/>
                    <a:pt x="10" y="79"/>
                    <a:pt x="12" y="79"/>
                  </a:cubicBezTo>
                  <a:cubicBezTo>
                    <a:pt x="27" y="76"/>
                    <a:pt x="59" y="47"/>
                    <a:pt x="59" y="54"/>
                  </a:cubicBezTo>
                  <a:cubicBezTo>
                    <a:pt x="59" y="61"/>
                    <a:pt x="32" y="88"/>
                    <a:pt x="28" y="115"/>
                  </a:cubicBezTo>
                  <a:cubicBezTo>
                    <a:pt x="24" y="141"/>
                    <a:pt x="41" y="140"/>
                    <a:pt x="53" y="124"/>
                  </a:cubicBezTo>
                  <a:cubicBezTo>
                    <a:pt x="66" y="109"/>
                    <a:pt x="87" y="91"/>
                    <a:pt x="88" y="101"/>
                  </a:cubicBezTo>
                  <a:cubicBezTo>
                    <a:pt x="88" y="111"/>
                    <a:pt x="63" y="143"/>
                    <a:pt x="83" y="136"/>
                  </a:cubicBezTo>
                  <a:cubicBezTo>
                    <a:pt x="103" y="129"/>
                    <a:pt x="107" y="118"/>
                    <a:pt x="114" y="116"/>
                  </a:cubicBezTo>
                  <a:cubicBezTo>
                    <a:pt x="121" y="114"/>
                    <a:pt x="112" y="125"/>
                    <a:pt x="120" y="130"/>
                  </a:cubicBezTo>
                  <a:cubicBezTo>
                    <a:pt x="123" y="131"/>
                    <a:pt x="126" y="132"/>
                    <a:pt x="129" y="133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3"/>
            <p:cNvSpPr/>
            <p:nvPr/>
          </p:nvSpPr>
          <p:spPr bwMode="auto">
            <a:xfrm>
              <a:off x="7637464" y="636588"/>
              <a:ext cx="177800" cy="407988"/>
            </a:xfrm>
            <a:custGeom>
              <a:avLst/>
              <a:gdLst>
                <a:gd name="T0" fmla="*/ 2 w 42"/>
                <a:gd name="T1" fmla="*/ 64 h 96"/>
                <a:gd name="T2" fmla="*/ 18 w 42"/>
                <a:gd name="T3" fmla="*/ 67 h 96"/>
                <a:gd name="T4" fmla="*/ 27 w 42"/>
                <a:gd name="T5" fmla="*/ 28 h 96"/>
                <a:gd name="T6" fmla="*/ 41 w 42"/>
                <a:gd name="T7" fmla="*/ 1 h 96"/>
                <a:gd name="T8" fmla="*/ 2 w 42"/>
                <a:gd name="T9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6">
                  <a:moveTo>
                    <a:pt x="2" y="64"/>
                  </a:moveTo>
                  <a:cubicBezTo>
                    <a:pt x="0" y="96"/>
                    <a:pt x="20" y="72"/>
                    <a:pt x="18" y="67"/>
                  </a:cubicBezTo>
                  <a:cubicBezTo>
                    <a:pt x="16" y="62"/>
                    <a:pt x="19" y="46"/>
                    <a:pt x="27" y="28"/>
                  </a:cubicBezTo>
                  <a:cubicBezTo>
                    <a:pt x="36" y="9"/>
                    <a:pt x="42" y="0"/>
                    <a:pt x="41" y="1"/>
                  </a:cubicBezTo>
                  <a:cubicBezTo>
                    <a:pt x="28" y="16"/>
                    <a:pt x="3" y="46"/>
                    <a:pt x="2" y="64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4"/>
            <p:cNvSpPr/>
            <p:nvPr/>
          </p:nvSpPr>
          <p:spPr bwMode="auto">
            <a:xfrm>
              <a:off x="7835901" y="836613"/>
              <a:ext cx="166688" cy="169863"/>
            </a:xfrm>
            <a:custGeom>
              <a:avLst/>
              <a:gdLst>
                <a:gd name="T0" fmla="*/ 27 w 39"/>
                <a:gd name="T1" fmla="*/ 10 h 40"/>
                <a:gd name="T2" fmla="*/ 3 w 39"/>
                <a:gd name="T3" fmla="*/ 31 h 40"/>
                <a:gd name="T4" fmla="*/ 8 w 39"/>
                <a:gd name="T5" fmla="*/ 36 h 40"/>
                <a:gd name="T6" fmla="*/ 32 w 39"/>
                <a:gd name="T7" fmla="*/ 14 h 40"/>
                <a:gd name="T8" fmla="*/ 37 w 39"/>
                <a:gd name="T9" fmla="*/ 2 h 40"/>
                <a:gd name="T10" fmla="*/ 27 w 39"/>
                <a:gd name="T1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7" y="10"/>
                  </a:moveTo>
                  <a:cubicBezTo>
                    <a:pt x="25" y="14"/>
                    <a:pt x="5" y="25"/>
                    <a:pt x="3" y="31"/>
                  </a:cubicBezTo>
                  <a:cubicBezTo>
                    <a:pt x="0" y="36"/>
                    <a:pt x="0" y="40"/>
                    <a:pt x="8" y="36"/>
                  </a:cubicBezTo>
                  <a:cubicBezTo>
                    <a:pt x="16" y="32"/>
                    <a:pt x="26" y="24"/>
                    <a:pt x="32" y="14"/>
                  </a:cubicBezTo>
                  <a:cubicBezTo>
                    <a:pt x="38" y="4"/>
                    <a:pt x="39" y="0"/>
                    <a:pt x="37" y="2"/>
                  </a:cubicBezTo>
                  <a:cubicBezTo>
                    <a:pt x="36" y="3"/>
                    <a:pt x="27" y="10"/>
                    <a:pt x="27" y="1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5"/>
            <p:cNvSpPr/>
            <p:nvPr/>
          </p:nvSpPr>
          <p:spPr bwMode="auto">
            <a:xfrm>
              <a:off x="8035926" y="547688"/>
              <a:ext cx="131763" cy="407988"/>
            </a:xfrm>
            <a:custGeom>
              <a:avLst/>
              <a:gdLst>
                <a:gd name="T0" fmla="*/ 4 w 31"/>
                <a:gd name="T1" fmla="*/ 0 h 96"/>
                <a:gd name="T2" fmla="*/ 23 w 31"/>
                <a:gd name="T3" fmla="*/ 27 h 96"/>
                <a:gd name="T4" fmla="*/ 6 w 31"/>
                <a:gd name="T5" fmla="*/ 94 h 96"/>
                <a:gd name="T6" fmla="*/ 30 w 31"/>
                <a:gd name="T7" fmla="*/ 36 h 96"/>
                <a:gd name="T8" fmla="*/ 20 w 31"/>
                <a:gd name="T9" fmla="*/ 11 h 96"/>
                <a:gd name="T10" fmla="*/ 6 w 31"/>
                <a:gd name="T11" fmla="*/ 0 h 96"/>
                <a:gd name="T12" fmla="*/ 4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4" y="0"/>
                  </a:moveTo>
                  <a:cubicBezTo>
                    <a:pt x="0" y="3"/>
                    <a:pt x="20" y="8"/>
                    <a:pt x="23" y="27"/>
                  </a:cubicBezTo>
                  <a:cubicBezTo>
                    <a:pt x="25" y="47"/>
                    <a:pt x="5" y="96"/>
                    <a:pt x="6" y="94"/>
                  </a:cubicBezTo>
                  <a:cubicBezTo>
                    <a:pt x="7" y="93"/>
                    <a:pt x="29" y="47"/>
                    <a:pt x="30" y="36"/>
                  </a:cubicBezTo>
                  <a:cubicBezTo>
                    <a:pt x="31" y="25"/>
                    <a:pt x="26" y="16"/>
                    <a:pt x="20" y="11"/>
                  </a:cubicBezTo>
                  <a:cubicBezTo>
                    <a:pt x="14" y="5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6"/>
            <p:cNvSpPr/>
            <p:nvPr/>
          </p:nvSpPr>
          <p:spPr bwMode="auto">
            <a:xfrm>
              <a:off x="7561264" y="454025"/>
              <a:ext cx="385763" cy="268288"/>
            </a:xfrm>
            <a:custGeom>
              <a:avLst/>
              <a:gdLst>
                <a:gd name="T0" fmla="*/ 59 w 91"/>
                <a:gd name="T1" fmla="*/ 5 h 63"/>
                <a:gd name="T2" fmla="*/ 3 w 91"/>
                <a:gd name="T3" fmla="*/ 59 h 63"/>
                <a:gd name="T4" fmla="*/ 35 w 91"/>
                <a:gd name="T5" fmla="*/ 46 h 63"/>
                <a:gd name="T6" fmla="*/ 38 w 91"/>
                <a:gd name="T7" fmla="*/ 33 h 63"/>
                <a:gd name="T8" fmla="*/ 69 w 91"/>
                <a:gd name="T9" fmla="*/ 8 h 63"/>
                <a:gd name="T10" fmla="*/ 86 w 91"/>
                <a:gd name="T11" fmla="*/ 7 h 63"/>
                <a:gd name="T12" fmla="*/ 68 w 91"/>
                <a:gd name="T13" fmla="*/ 1 h 63"/>
                <a:gd name="T14" fmla="*/ 59 w 91"/>
                <a:gd name="T1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3">
                  <a:moveTo>
                    <a:pt x="59" y="5"/>
                  </a:moveTo>
                  <a:cubicBezTo>
                    <a:pt x="45" y="16"/>
                    <a:pt x="6" y="56"/>
                    <a:pt x="3" y="59"/>
                  </a:cubicBezTo>
                  <a:cubicBezTo>
                    <a:pt x="0" y="63"/>
                    <a:pt x="36" y="50"/>
                    <a:pt x="35" y="46"/>
                  </a:cubicBezTo>
                  <a:cubicBezTo>
                    <a:pt x="35" y="42"/>
                    <a:pt x="29" y="42"/>
                    <a:pt x="38" y="33"/>
                  </a:cubicBezTo>
                  <a:cubicBezTo>
                    <a:pt x="47" y="25"/>
                    <a:pt x="59" y="9"/>
                    <a:pt x="69" y="8"/>
                  </a:cubicBezTo>
                  <a:cubicBezTo>
                    <a:pt x="79" y="6"/>
                    <a:pt x="91" y="9"/>
                    <a:pt x="86" y="7"/>
                  </a:cubicBezTo>
                  <a:cubicBezTo>
                    <a:pt x="83" y="4"/>
                    <a:pt x="74" y="1"/>
                    <a:pt x="68" y="1"/>
                  </a:cubicBezTo>
                  <a:cubicBezTo>
                    <a:pt x="64" y="0"/>
                    <a:pt x="62" y="2"/>
                    <a:pt x="59" y="5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0736830" y="1355963"/>
            <a:ext cx="946150" cy="1693863"/>
            <a:chOff x="9228139" y="552450"/>
            <a:chExt cx="946150" cy="1693863"/>
          </a:xfrm>
        </p:grpSpPr>
        <p:sp>
          <p:nvSpPr>
            <p:cNvPr id="128" name="Freeform 177"/>
            <p:cNvSpPr/>
            <p:nvPr/>
          </p:nvSpPr>
          <p:spPr bwMode="auto">
            <a:xfrm>
              <a:off x="9228139" y="1222375"/>
              <a:ext cx="395288" cy="1023938"/>
            </a:xfrm>
            <a:custGeom>
              <a:avLst/>
              <a:gdLst>
                <a:gd name="T0" fmla="*/ 30 w 249"/>
                <a:gd name="T1" fmla="*/ 645 h 645"/>
                <a:gd name="T2" fmla="*/ 0 w 249"/>
                <a:gd name="T3" fmla="*/ 634 h 645"/>
                <a:gd name="T4" fmla="*/ 217 w 249"/>
                <a:gd name="T5" fmla="*/ 0 h 645"/>
                <a:gd name="T6" fmla="*/ 249 w 249"/>
                <a:gd name="T7" fmla="*/ 11 h 645"/>
                <a:gd name="T8" fmla="*/ 30 w 249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645">
                  <a:moveTo>
                    <a:pt x="30" y="645"/>
                  </a:moveTo>
                  <a:lnTo>
                    <a:pt x="0" y="634"/>
                  </a:lnTo>
                  <a:lnTo>
                    <a:pt x="217" y="0"/>
                  </a:lnTo>
                  <a:lnTo>
                    <a:pt x="249" y="11"/>
                  </a:lnTo>
                  <a:lnTo>
                    <a:pt x="30" y="64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8"/>
            <p:cNvSpPr/>
            <p:nvPr/>
          </p:nvSpPr>
          <p:spPr bwMode="auto">
            <a:xfrm>
              <a:off x="9250364" y="1257300"/>
              <a:ext cx="330200" cy="933450"/>
            </a:xfrm>
            <a:custGeom>
              <a:avLst/>
              <a:gdLst>
                <a:gd name="T0" fmla="*/ 5 w 208"/>
                <a:gd name="T1" fmla="*/ 588 h 588"/>
                <a:gd name="T2" fmla="*/ 0 w 208"/>
                <a:gd name="T3" fmla="*/ 588 h 588"/>
                <a:gd name="T4" fmla="*/ 203 w 208"/>
                <a:gd name="T5" fmla="*/ 0 h 588"/>
                <a:gd name="T6" fmla="*/ 208 w 208"/>
                <a:gd name="T7" fmla="*/ 0 h 588"/>
                <a:gd name="T8" fmla="*/ 5 w 208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88">
                  <a:moveTo>
                    <a:pt x="5" y="588"/>
                  </a:moveTo>
                  <a:lnTo>
                    <a:pt x="0" y="588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9"/>
            <p:cNvSpPr/>
            <p:nvPr/>
          </p:nvSpPr>
          <p:spPr bwMode="auto">
            <a:xfrm>
              <a:off x="9296401" y="565150"/>
              <a:ext cx="839788" cy="839788"/>
            </a:xfrm>
            <a:custGeom>
              <a:avLst/>
              <a:gdLst>
                <a:gd name="T0" fmla="*/ 179 w 198"/>
                <a:gd name="T1" fmla="*/ 65 h 198"/>
                <a:gd name="T2" fmla="*/ 179 w 198"/>
                <a:gd name="T3" fmla="*/ 64 h 198"/>
                <a:gd name="T4" fmla="*/ 65 w 198"/>
                <a:gd name="T5" fmla="*/ 19 h 198"/>
                <a:gd name="T6" fmla="*/ 19 w 198"/>
                <a:gd name="T7" fmla="*/ 134 h 198"/>
                <a:gd name="T8" fmla="*/ 19 w 198"/>
                <a:gd name="T9" fmla="*/ 134 h 198"/>
                <a:gd name="T10" fmla="*/ 134 w 198"/>
                <a:gd name="T11" fmla="*/ 179 h 198"/>
                <a:gd name="T12" fmla="*/ 179 w 198"/>
                <a:gd name="T1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98">
                  <a:moveTo>
                    <a:pt x="179" y="65"/>
                  </a:moveTo>
                  <a:cubicBezTo>
                    <a:pt x="179" y="64"/>
                    <a:pt x="179" y="64"/>
                    <a:pt x="179" y="64"/>
                  </a:cubicBezTo>
                  <a:cubicBezTo>
                    <a:pt x="160" y="20"/>
                    <a:pt x="109" y="0"/>
                    <a:pt x="65" y="19"/>
                  </a:cubicBezTo>
                  <a:cubicBezTo>
                    <a:pt x="21" y="38"/>
                    <a:pt x="0" y="89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39" y="178"/>
                    <a:pt x="90" y="198"/>
                    <a:pt x="134" y="179"/>
                  </a:cubicBezTo>
                  <a:cubicBezTo>
                    <a:pt x="178" y="160"/>
                    <a:pt x="198" y="109"/>
                    <a:pt x="179" y="6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0"/>
            <p:cNvSpPr/>
            <p:nvPr/>
          </p:nvSpPr>
          <p:spPr bwMode="auto">
            <a:xfrm>
              <a:off x="9313864" y="717550"/>
              <a:ext cx="730250" cy="687388"/>
            </a:xfrm>
            <a:custGeom>
              <a:avLst/>
              <a:gdLst>
                <a:gd name="T0" fmla="*/ 172 w 172"/>
                <a:gd name="T1" fmla="*/ 105 h 162"/>
                <a:gd name="T2" fmla="*/ 147 w 172"/>
                <a:gd name="T3" fmla="*/ 121 h 162"/>
                <a:gd name="T4" fmla="*/ 32 w 172"/>
                <a:gd name="T5" fmla="*/ 76 h 162"/>
                <a:gd name="T6" fmla="*/ 32 w 172"/>
                <a:gd name="T7" fmla="*/ 76 h 162"/>
                <a:gd name="T8" fmla="*/ 36 w 172"/>
                <a:gd name="T9" fmla="*/ 0 h 162"/>
                <a:gd name="T10" fmla="*/ 15 w 172"/>
                <a:gd name="T11" fmla="*/ 98 h 162"/>
                <a:gd name="T12" fmla="*/ 15 w 172"/>
                <a:gd name="T13" fmla="*/ 98 h 162"/>
                <a:gd name="T14" fmla="*/ 130 w 172"/>
                <a:gd name="T15" fmla="*/ 143 h 162"/>
                <a:gd name="T16" fmla="*/ 172 w 172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62">
                  <a:moveTo>
                    <a:pt x="172" y="105"/>
                  </a:moveTo>
                  <a:cubicBezTo>
                    <a:pt x="164" y="112"/>
                    <a:pt x="156" y="117"/>
                    <a:pt x="147" y="121"/>
                  </a:cubicBezTo>
                  <a:cubicBezTo>
                    <a:pt x="103" y="140"/>
                    <a:pt x="51" y="120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1" y="50"/>
                    <a:pt x="23" y="22"/>
                    <a:pt x="36" y="0"/>
                  </a:cubicBezTo>
                  <a:cubicBezTo>
                    <a:pt x="10" y="24"/>
                    <a:pt x="0" y="6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35" y="142"/>
                    <a:pt x="86" y="162"/>
                    <a:pt x="130" y="143"/>
                  </a:cubicBezTo>
                  <a:cubicBezTo>
                    <a:pt x="148" y="135"/>
                    <a:pt x="163" y="121"/>
                    <a:pt x="172" y="10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1"/>
            <p:cNvSpPr/>
            <p:nvPr/>
          </p:nvSpPr>
          <p:spPr bwMode="auto">
            <a:xfrm>
              <a:off x="9380539" y="674688"/>
              <a:ext cx="649288" cy="709613"/>
            </a:xfrm>
            <a:custGeom>
              <a:avLst/>
              <a:gdLst>
                <a:gd name="T0" fmla="*/ 120 w 153"/>
                <a:gd name="T1" fmla="*/ 152 h 167"/>
                <a:gd name="T2" fmla="*/ 36 w 153"/>
                <a:gd name="T3" fmla="*/ 110 h 167"/>
                <a:gd name="T4" fmla="*/ 32 w 153"/>
                <a:gd name="T5" fmla="*/ 95 h 167"/>
                <a:gd name="T6" fmla="*/ 62 w 153"/>
                <a:gd name="T7" fmla="*/ 37 h 167"/>
                <a:gd name="T8" fmla="*/ 118 w 153"/>
                <a:gd name="T9" fmla="*/ 58 h 167"/>
                <a:gd name="T10" fmla="*/ 119 w 153"/>
                <a:gd name="T11" fmla="*/ 59 h 167"/>
                <a:gd name="T12" fmla="*/ 104 w 153"/>
                <a:gd name="T13" fmla="*/ 106 h 167"/>
                <a:gd name="T14" fmla="*/ 72 w 153"/>
                <a:gd name="T15" fmla="*/ 90 h 167"/>
                <a:gd name="T16" fmla="*/ 73 w 153"/>
                <a:gd name="T17" fmla="*/ 78 h 167"/>
                <a:gd name="T18" fmla="*/ 80 w 153"/>
                <a:gd name="T19" fmla="*/ 71 h 167"/>
                <a:gd name="T20" fmla="*/ 83 w 153"/>
                <a:gd name="T21" fmla="*/ 73 h 167"/>
                <a:gd name="T22" fmla="*/ 83 w 153"/>
                <a:gd name="T23" fmla="*/ 73 h 167"/>
                <a:gd name="T24" fmla="*/ 90 w 153"/>
                <a:gd name="T25" fmla="*/ 88 h 167"/>
                <a:gd name="T26" fmla="*/ 106 w 153"/>
                <a:gd name="T27" fmla="*/ 81 h 167"/>
                <a:gd name="T28" fmla="*/ 106 w 153"/>
                <a:gd name="T29" fmla="*/ 63 h 167"/>
                <a:gd name="T30" fmla="*/ 100 w 153"/>
                <a:gd name="T31" fmla="*/ 55 h 167"/>
                <a:gd name="T32" fmla="*/ 71 w 153"/>
                <a:gd name="T33" fmla="*/ 48 h 167"/>
                <a:gd name="T34" fmla="*/ 47 w 153"/>
                <a:gd name="T35" fmla="*/ 89 h 167"/>
                <a:gd name="T36" fmla="*/ 49 w 153"/>
                <a:gd name="T37" fmla="*/ 99 h 167"/>
                <a:gd name="T38" fmla="*/ 114 w 153"/>
                <a:gd name="T39" fmla="*/ 128 h 167"/>
                <a:gd name="T40" fmla="*/ 141 w 153"/>
                <a:gd name="T41" fmla="*/ 50 h 167"/>
                <a:gd name="T42" fmla="*/ 141 w 153"/>
                <a:gd name="T43" fmla="*/ 48 h 167"/>
                <a:gd name="T44" fmla="*/ 52 w 153"/>
                <a:gd name="T45" fmla="*/ 15 h 167"/>
                <a:gd name="T46" fmla="*/ 9 w 153"/>
                <a:gd name="T47" fmla="*/ 105 h 167"/>
                <a:gd name="T48" fmla="*/ 14 w 153"/>
                <a:gd name="T49" fmla="*/ 120 h 167"/>
                <a:gd name="T50" fmla="*/ 26 w 153"/>
                <a:gd name="T51" fmla="*/ 142 h 167"/>
                <a:gd name="T52" fmla="*/ 115 w 153"/>
                <a:gd name="T53" fmla="*/ 154 h 167"/>
                <a:gd name="T54" fmla="*/ 120 w 153"/>
                <a:gd name="T55" fmla="*/ 1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67">
                  <a:moveTo>
                    <a:pt x="120" y="152"/>
                  </a:moveTo>
                  <a:cubicBezTo>
                    <a:pt x="92" y="163"/>
                    <a:pt x="54" y="152"/>
                    <a:pt x="36" y="110"/>
                  </a:cubicBezTo>
                  <a:cubicBezTo>
                    <a:pt x="34" y="105"/>
                    <a:pt x="33" y="100"/>
                    <a:pt x="32" y="95"/>
                  </a:cubicBezTo>
                  <a:cubicBezTo>
                    <a:pt x="28" y="70"/>
                    <a:pt x="39" y="47"/>
                    <a:pt x="62" y="37"/>
                  </a:cubicBezTo>
                  <a:cubicBezTo>
                    <a:pt x="83" y="28"/>
                    <a:pt x="108" y="37"/>
                    <a:pt x="118" y="58"/>
                  </a:cubicBezTo>
                  <a:cubicBezTo>
                    <a:pt x="118" y="58"/>
                    <a:pt x="119" y="59"/>
                    <a:pt x="119" y="59"/>
                  </a:cubicBezTo>
                  <a:cubicBezTo>
                    <a:pt x="126" y="75"/>
                    <a:pt x="124" y="97"/>
                    <a:pt x="104" y="106"/>
                  </a:cubicBezTo>
                  <a:cubicBezTo>
                    <a:pt x="83" y="115"/>
                    <a:pt x="73" y="92"/>
                    <a:pt x="72" y="90"/>
                  </a:cubicBezTo>
                  <a:cubicBezTo>
                    <a:pt x="70" y="85"/>
                    <a:pt x="70" y="81"/>
                    <a:pt x="73" y="78"/>
                  </a:cubicBezTo>
                  <a:cubicBezTo>
                    <a:pt x="74" y="75"/>
                    <a:pt x="77" y="73"/>
                    <a:pt x="80" y="71"/>
                  </a:cubicBezTo>
                  <a:cubicBezTo>
                    <a:pt x="81" y="71"/>
                    <a:pt x="82" y="72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9"/>
                    <a:pt x="84" y="86"/>
                    <a:pt x="90" y="88"/>
                  </a:cubicBezTo>
                  <a:cubicBezTo>
                    <a:pt x="96" y="90"/>
                    <a:pt x="104" y="87"/>
                    <a:pt x="106" y="81"/>
                  </a:cubicBezTo>
                  <a:cubicBezTo>
                    <a:pt x="108" y="75"/>
                    <a:pt x="108" y="69"/>
                    <a:pt x="106" y="63"/>
                  </a:cubicBezTo>
                  <a:cubicBezTo>
                    <a:pt x="104" y="60"/>
                    <a:pt x="103" y="58"/>
                    <a:pt x="100" y="55"/>
                  </a:cubicBezTo>
                  <a:cubicBezTo>
                    <a:pt x="93" y="49"/>
                    <a:pt x="81" y="44"/>
                    <a:pt x="71" y="48"/>
                  </a:cubicBezTo>
                  <a:cubicBezTo>
                    <a:pt x="54" y="56"/>
                    <a:pt x="45" y="72"/>
                    <a:pt x="47" y="89"/>
                  </a:cubicBezTo>
                  <a:cubicBezTo>
                    <a:pt x="47" y="92"/>
                    <a:pt x="48" y="96"/>
                    <a:pt x="49" y="99"/>
                  </a:cubicBezTo>
                  <a:cubicBezTo>
                    <a:pt x="60" y="123"/>
                    <a:pt x="85" y="140"/>
                    <a:pt x="114" y="128"/>
                  </a:cubicBezTo>
                  <a:cubicBezTo>
                    <a:pt x="147" y="113"/>
                    <a:pt x="153" y="77"/>
                    <a:pt x="141" y="50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25" y="15"/>
                    <a:pt x="86" y="0"/>
                    <a:pt x="52" y="15"/>
                  </a:cubicBezTo>
                  <a:cubicBezTo>
                    <a:pt x="17" y="30"/>
                    <a:pt x="0" y="67"/>
                    <a:pt x="9" y="105"/>
                  </a:cubicBezTo>
                  <a:cubicBezTo>
                    <a:pt x="10" y="110"/>
                    <a:pt x="12" y="115"/>
                    <a:pt x="14" y="120"/>
                  </a:cubicBezTo>
                  <a:cubicBezTo>
                    <a:pt x="17" y="128"/>
                    <a:pt x="22" y="135"/>
                    <a:pt x="26" y="142"/>
                  </a:cubicBezTo>
                  <a:cubicBezTo>
                    <a:pt x="51" y="161"/>
                    <a:pt x="85" y="167"/>
                    <a:pt x="115" y="154"/>
                  </a:cubicBezTo>
                  <a:cubicBezTo>
                    <a:pt x="117" y="153"/>
                    <a:pt x="119" y="152"/>
                    <a:pt x="120" y="152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2"/>
            <p:cNvSpPr/>
            <p:nvPr/>
          </p:nvSpPr>
          <p:spPr bwMode="auto">
            <a:xfrm>
              <a:off x="9661526" y="857250"/>
              <a:ext cx="174625" cy="161925"/>
            </a:xfrm>
            <a:custGeom>
              <a:avLst/>
              <a:gdLst>
                <a:gd name="T0" fmla="*/ 37 w 41"/>
                <a:gd name="T1" fmla="*/ 37 h 38"/>
                <a:gd name="T2" fmla="*/ 25 w 41"/>
                <a:gd name="T3" fmla="*/ 15 h 38"/>
                <a:gd name="T4" fmla="*/ 1 w 41"/>
                <a:gd name="T5" fmla="*/ 9 h 38"/>
                <a:gd name="T6" fmla="*/ 29 w 41"/>
                <a:gd name="T7" fmla="*/ 10 h 38"/>
                <a:gd name="T8" fmla="*/ 37 w 41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7" y="37"/>
                  </a:moveTo>
                  <a:cubicBezTo>
                    <a:pt x="36" y="38"/>
                    <a:pt x="38" y="24"/>
                    <a:pt x="25" y="15"/>
                  </a:cubicBezTo>
                  <a:cubicBezTo>
                    <a:pt x="13" y="5"/>
                    <a:pt x="0" y="9"/>
                    <a:pt x="1" y="9"/>
                  </a:cubicBezTo>
                  <a:cubicBezTo>
                    <a:pt x="1" y="8"/>
                    <a:pt x="16" y="0"/>
                    <a:pt x="29" y="10"/>
                  </a:cubicBezTo>
                  <a:cubicBezTo>
                    <a:pt x="41" y="19"/>
                    <a:pt x="37" y="36"/>
                    <a:pt x="37" y="37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3"/>
            <p:cNvSpPr/>
            <p:nvPr/>
          </p:nvSpPr>
          <p:spPr bwMode="auto">
            <a:xfrm>
              <a:off x="9453564" y="590550"/>
              <a:ext cx="661988" cy="446088"/>
            </a:xfrm>
            <a:custGeom>
              <a:avLst/>
              <a:gdLst>
                <a:gd name="T0" fmla="*/ 141 w 156"/>
                <a:gd name="T1" fmla="*/ 105 h 105"/>
                <a:gd name="T2" fmla="*/ 124 w 156"/>
                <a:gd name="T3" fmla="*/ 45 h 105"/>
                <a:gd name="T4" fmla="*/ 8 w 156"/>
                <a:gd name="T5" fmla="*/ 35 h 105"/>
                <a:gd name="T6" fmla="*/ 0 w 156"/>
                <a:gd name="T7" fmla="*/ 42 h 105"/>
                <a:gd name="T8" fmla="*/ 102 w 156"/>
                <a:gd name="T9" fmla="*/ 19 h 105"/>
                <a:gd name="T10" fmla="*/ 141 w 15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5">
                  <a:moveTo>
                    <a:pt x="141" y="105"/>
                  </a:moveTo>
                  <a:cubicBezTo>
                    <a:pt x="143" y="80"/>
                    <a:pt x="141" y="66"/>
                    <a:pt x="124" y="45"/>
                  </a:cubicBezTo>
                  <a:cubicBezTo>
                    <a:pt x="93" y="8"/>
                    <a:pt x="45" y="8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2"/>
                    <a:pt x="66" y="0"/>
                    <a:pt x="102" y="19"/>
                  </a:cubicBezTo>
                  <a:cubicBezTo>
                    <a:pt x="128" y="32"/>
                    <a:pt x="156" y="77"/>
                    <a:pt x="141" y="105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4"/>
            <p:cNvSpPr/>
            <p:nvPr/>
          </p:nvSpPr>
          <p:spPr bwMode="auto">
            <a:xfrm>
              <a:off x="9486901" y="836613"/>
              <a:ext cx="268288" cy="438150"/>
            </a:xfrm>
            <a:custGeom>
              <a:avLst/>
              <a:gdLst>
                <a:gd name="T0" fmla="*/ 63 w 63"/>
                <a:gd name="T1" fmla="*/ 103 h 103"/>
                <a:gd name="T2" fmla="*/ 12 w 63"/>
                <a:gd name="T3" fmla="*/ 65 h 103"/>
                <a:gd name="T4" fmla="*/ 50 w 63"/>
                <a:gd name="T5" fmla="*/ 0 h 103"/>
                <a:gd name="T6" fmla="*/ 62 w 63"/>
                <a:gd name="T7" fmla="*/ 0 h 103"/>
                <a:gd name="T8" fmla="*/ 15 w 63"/>
                <a:gd name="T9" fmla="*/ 38 h 103"/>
                <a:gd name="T10" fmla="*/ 63 w 6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3">
                  <a:moveTo>
                    <a:pt x="63" y="103"/>
                  </a:moveTo>
                  <a:cubicBezTo>
                    <a:pt x="39" y="99"/>
                    <a:pt x="21" y="89"/>
                    <a:pt x="12" y="65"/>
                  </a:cubicBezTo>
                  <a:cubicBezTo>
                    <a:pt x="0" y="35"/>
                    <a:pt x="18" y="3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9" y="5"/>
                    <a:pt x="20" y="11"/>
                    <a:pt x="15" y="38"/>
                  </a:cubicBezTo>
                  <a:cubicBezTo>
                    <a:pt x="10" y="73"/>
                    <a:pt x="34" y="91"/>
                    <a:pt x="63" y="103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5"/>
            <p:cNvSpPr/>
            <p:nvPr/>
          </p:nvSpPr>
          <p:spPr bwMode="auto">
            <a:xfrm>
              <a:off x="9428164" y="552450"/>
              <a:ext cx="746125" cy="682625"/>
            </a:xfrm>
            <a:custGeom>
              <a:avLst/>
              <a:gdLst>
                <a:gd name="T0" fmla="*/ 44 w 176"/>
                <a:gd name="T1" fmla="*/ 129 h 161"/>
                <a:gd name="T2" fmla="*/ 93 w 176"/>
                <a:gd name="T3" fmla="*/ 150 h 161"/>
                <a:gd name="T4" fmla="*/ 28 w 176"/>
                <a:gd name="T5" fmla="*/ 59 h 161"/>
                <a:gd name="T6" fmla="*/ 0 w 176"/>
                <a:gd name="T7" fmla="*/ 113 h 161"/>
                <a:gd name="T8" fmla="*/ 26 w 176"/>
                <a:gd name="T9" fmla="*/ 56 h 161"/>
                <a:gd name="T10" fmla="*/ 95 w 176"/>
                <a:gd name="T11" fmla="*/ 154 h 161"/>
                <a:gd name="T12" fmla="*/ 44 w 176"/>
                <a:gd name="T13" fmla="*/ 1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1">
                  <a:moveTo>
                    <a:pt x="44" y="129"/>
                  </a:moveTo>
                  <a:cubicBezTo>
                    <a:pt x="52" y="145"/>
                    <a:pt x="78" y="157"/>
                    <a:pt x="93" y="150"/>
                  </a:cubicBezTo>
                  <a:cubicBezTo>
                    <a:pt x="164" y="115"/>
                    <a:pt x="94" y="11"/>
                    <a:pt x="28" y="59"/>
                  </a:cubicBezTo>
                  <a:cubicBezTo>
                    <a:pt x="7" y="74"/>
                    <a:pt x="4" y="90"/>
                    <a:pt x="0" y="113"/>
                  </a:cubicBezTo>
                  <a:cubicBezTo>
                    <a:pt x="1" y="88"/>
                    <a:pt x="4" y="73"/>
                    <a:pt x="26" y="56"/>
                  </a:cubicBezTo>
                  <a:cubicBezTo>
                    <a:pt x="98" y="0"/>
                    <a:pt x="176" y="117"/>
                    <a:pt x="95" y="154"/>
                  </a:cubicBezTo>
                  <a:cubicBezTo>
                    <a:pt x="78" y="161"/>
                    <a:pt x="47" y="147"/>
                    <a:pt x="44" y="129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9116" y="4121859"/>
            <a:ext cx="1414463" cy="1366838"/>
            <a:chOff x="5510214" y="1447800"/>
            <a:chExt cx="1414463" cy="1366838"/>
          </a:xfrm>
        </p:grpSpPr>
        <p:sp>
          <p:nvSpPr>
            <p:cNvPr id="138" name="Freeform 186"/>
            <p:cNvSpPr/>
            <p:nvPr/>
          </p:nvSpPr>
          <p:spPr bwMode="auto">
            <a:xfrm>
              <a:off x="5510214" y="2038350"/>
              <a:ext cx="1414463" cy="776288"/>
            </a:xfrm>
            <a:custGeom>
              <a:avLst/>
              <a:gdLst>
                <a:gd name="T0" fmla="*/ 116 w 333"/>
                <a:gd name="T1" fmla="*/ 93 h 183"/>
                <a:gd name="T2" fmla="*/ 60 w 333"/>
                <a:gd name="T3" fmla="*/ 111 h 183"/>
                <a:gd name="T4" fmla="*/ 14 w 333"/>
                <a:gd name="T5" fmla="*/ 129 h 183"/>
                <a:gd name="T6" fmla="*/ 6 w 333"/>
                <a:gd name="T7" fmla="*/ 130 h 183"/>
                <a:gd name="T8" fmla="*/ 1 w 333"/>
                <a:gd name="T9" fmla="*/ 133 h 183"/>
                <a:gd name="T10" fmla="*/ 16 w 333"/>
                <a:gd name="T11" fmla="*/ 158 h 183"/>
                <a:gd name="T12" fmla="*/ 147 w 333"/>
                <a:gd name="T13" fmla="*/ 163 h 183"/>
                <a:gd name="T14" fmla="*/ 328 w 333"/>
                <a:gd name="T15" fmla="*/ 53 h 183"/>
                <a:gd name="T16" fmla="*/ 327 w 333"/>
                <a:gd name="T17" fmla="*/ 10 h 183"/>
                <a:gd name="T18" fmla="*/ 296 w 333"/>
                <a:gd name="T19" fmla="*/ 15 h 183"/>
                <a:gd name="T20" fmla="*/ 228 w 333"/>
                <a:gd name="T21" fmla="*/ 45 h 183"/>
                <a:gd name="T22" fmla="*/ 117 w 333"/>
                <a:gd name="T23" fmla="*/ 92 h 183"/>
                <a:gd name="T24" fmla="*/ 116 w 333"/>
                <a:gd name="T25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83">
                  <a:moveTo>
                    <a:pt x="116" y="93"/>
                  </a:moveTo>
                  <a:cubicBezTo>
                    <a:pt x="97" y="99"/>
                    <a:pt x="79" y="105"/>
                    <a:pt x="60" y="111"/>
                  </a:cubicBezTo>
                  <a:cubicBezTo>
                    <a:pt x="44" y="115"/>
                    <a:pt x="28" y="119"/>
                    <a:pt x="14" y="129"/>
                  </a:cubicBezTo>
                  <a:cubicBezTo>
                    <a:pt x="11" y="130"/>
                    <a:pt x="9" y="130"/>
                    <a:pt x="6" y="130"/>
                  </a:cubicBezTo>
                  <a:cubicBezTo>
                    <a:pt x="3" y="130"/>
                    <a:pt x="0" y="130"/>
                    <a:pt x="1" y="133"/>
                  </a:cubicBezTo>
                  <a:cubicBezTo>
                    <a:pt x="1" y="140"/>
                    <a:pt x="10" y="155"/>
                    <a:pt x="16" y="158"/>
                  </a:cubicBezTo>
                  <a:cubicBezTo>
                    <a:pt x="56" y="183"/>
                    <a:pt x="108" y="171"/>
                    <a:pt x="147" y="163"/>
                  </a:cubicBezTo>
                  <a:cubicBezTo>
                    <a:pt x="254" y="142"/>
                    <a:pt x="315" y="89"/>
                    <a:pt x="328" y="53"/>
                  </a:cubicBezTo>
                  <a:cubicBezTo>
                    <a:pt x="332" y="43"/>
                    <a:pt x="333" y="18"/>
                    <a:pt x="327" y="10"/>
                  </a:cubicBezTo>
                  <a:cubicBezTo>
                    <a:pt x="319" y="0"/>
                    <a:pt x="308" y="12"/>
                    <a:pt x="296" y="15"/>
                  </a:cubicBezTo>
                  <a:cubicBezTo>
                    <a:pt x="272" y="21"/>
                    <a:pt x="250" y="33"/>
                    <a:pt x="228" y="45"/>
                  </a:cubicBezTo>
                  <a:cubicBezTo>
                    <a:pt x="192" y="63"/>
                    <a:pt x="155" y="79"/>
                    <a:pt x="117" y="92"/>
                  </a:cubicBezTo>
                  <a:cubicBezTo>
                    <a:pt x="117" y="92"/>
                    <a:pt x="116" y="93"/>
                    <a:pt x="116" y="93"/>
                  </a:cubicBezTo>
                </a:path>
              </a:pathLst>
            </a:custGeom>
            <a:solidFill>
              <a:srgbClr val="210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7"/>
            <p:cNvSpPr/>
            <p:nvPr/>
          </p:nvSpPr>
          <p:spPr bwMode="auto">
            <a:xfrm>
              <a:off x="5510214" y="2038350"/>
              <a:ext cx="1414463" cy="760413"/>
            </a:xfrm>
            <a:custGeom>
              <a:avLst/>
              <a:gdLst>
                <a:gd name="T0" fmla="*/ 112 w 333"/>
                <a:gd name="T1" fmla="*/ 82 h 179"/>
                <a:gd name="T2" fmla="*/ 56 w 333"/>
                <a:gd name="T3" fmla="*/ 99 h 179"/>
                <a:gd name="T4" fmla="*/ 10 w 333"/>
                <a:gd name="T5" fmla="*/ 117 h 179"/>
                <a:gd name="T6" fmla="*/ 1 w 333"/>
                <a:gd name="T7" fmla="*/ 133 h 179"/>
                <a:gd name="T8" fmla="*/ 10 w 333"/>
                <a:gd name="T9" fmla="*/ 150 h 179"/>
                <a:gd name="T10" fmla="*/ 141 w 333"/>
                <a:gd name="T11" fmla="*/ 159 h 179"/>
                <a:gd name="T12" fmla="*/ 250 w 333"/>
                <a:gd name="T13" fmla="*/ 124 h 179"/>
                <a:gd name="T14" fmla="*/ 327 w 333"/>
                <a:gd name="T15" fmla="*/ 40 h 179"/>
                <a:gd name="T16" fmla="*/ 327 w 333"/>
                <a:gd name="T17" fmla="*/ 10 h 179"/>
                <a:gd name="T18" fmla="*/ 292 w 333"/>
                <a:gd name="T19" fmla="*/ 4 h 179"/>
                <a:gd name="T20" fmla="*/ 224 w 333"/>
                <a:gd name="T21" fmla="*/ 33 h 179"/>
                <a:gd name="T22" fmla="*/ 114 w 333"/>
                <a:gd name="T23" fmla="*/ 81 h 179"/>
                <a:gd name="T24" fmla="*/ 112 w 333"/>
                <a:gd name="T25" fmla="*/ 8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79">
                  <a:moveTo>
                    <a:pt x="112" y="82"/>
                  </a:moveTo>
                  <a:cubicBezTo>
                    <a:pt x="93" y="88"/>
                    <a:pt x="75" y="94"/>
                    <a:pt x="56" y="99"/>
                  </a:cubicBezTo>
                  <a:cubicBezTo>
                    <a:pt x="40" y="104"/>
                    <a:pt x="24" y="108"/>
                    <a:pt x="10" y="117"/>
                  </a:cubicBezTo>
                  <a:cubicBezTo>
                    <a:pt x="4" y="121"/>
                    <a:pt x="0" y="127"/>
                    <a:pt x="1" y="133"/>
                  </a:cubicBezTo>
                  <a:cubicBezTo>
                    <a:pt x="1" y="140"/>
                    <a:pt x="5" y="145"/>
                    <a:pt x="10" y="150"/>
                  </a:cubicBezTo>
                  <a:cubicBezTo>
                    <a:pt x="43" y="179"/>
                    <a:pt x="101" y="167"/>
                    <a:pt x="141" y="159"/>
                  </a:cubicBezTo>
                  <a:cubicBezTo>
                    <a:pt x="179" y="152"/>
                    <a:pt x="217" y="143"/>
                    <a:pt x="250" y="124"/>
                  </a:cubicBezTo>
                  <a:cubicBezTo>
                    <a:pt x="284" y="105"/>
                    <a:pt x="314" y="77"/>
                    <a:pt x="327" y="40"/>
                  </a:cubicBezTo>
                  <a:cubicBezTo>
                    <a:pt x="331" y="30"/>
                    <a:pt x="333" y="18"/>
                    <a:pt x="327" y="10"/>
                  </a:cubicBezTo>
                  <a:cubicBezTo>
                    <a:pt x="319" y="0"/>
                    <a:pt x="304" y="0"/>
                    <a:pt x="292" y="4"/>
                  </a:cubicBezTo>
                  <a:cubicBezTo>
                    <a:pt x="268" y="10"/>
                    <a:pt x="246" y="22"/>
                    <a:pt x="224" y="33"/>
                  </a:cubicBezTo>
                  <a:cubicBezTo>
                    <a:pt x="188" y="52"/>
                    <a:pt x="151" y="67"/>
                    <a:pt x="114" y="81"/>
                  </a:cubicBezTo>
                  <a:cubicBezTo>
                    <a:pt x="113" y="81"/>
                    <a:pt x="112" y="81"/>
                    <a:pt x="112" y="82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8"/>
            <p:cNvSpPr/>
            <p:nvPr/>
          </p:nvSpPr>
          <p:spPr bwMode="auto">
            <a:xfrm>
              <a:off x="5842001" y="1447800"/>
              <a:ext cx="712788" cy="1104900"/>
            </a:xfrm>
            <a:custGeom>
              <a:avLst/>
              <a:gdLst>
                <a:gd name="T0" fmla="*/ 168 w 168"/>
                <a:gd name="T1" fmla="*/ 193 h 260"/>
                <a:gd name="T2" fmla="*/ 112 w 168"/>
                <a:gd name="T3" fmla="*/ 152 h 260"/>
                <a:gd name="T4" fmla="*/ 108 w 168"/>
                <a:gd name="T5" fmla="*/ 101 h 260"/>
                <a:gd name="T6" fmla="*/ 70 w 168"/>
                <a:gd name="T7" fmla="*/ 73 h 260"/>
                <a:gd name="T8" fmla="*/ 89 w 168"/>
                <a:gd name="T9" fmla="*/ 0 h 260"/>
                <a:gd name="T10" fmla="*/ 7 w 168"/>
                <a:gd name="T11" fmla="*/ 101 h 260"/>
                <a:gd name="T12" fmla="*/ 36 w 168"/>
                <a:gd name="T13" fmla="*/ 150 h 260"/>
                <a:gd name="T14" fmla="*/ 18 w 168"/>
                <a:gd name="T15" fmla="*/ 255 h 260"/>
                <a:gd name="T16" fmla="*/ 111 w 168"/>
                <a:gd name="T17" fmla="*/ 240 h 260"/>
                <a:gd name="T18" fmla="*/ 168 w 168"/>
                <a:gd name="T19" fmla="*/ 19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60">
                  <a:moveTo>
                    <a:pt x="168" y="193"/>
                  </a:moveTo>
                  <a:cubicBezTo>
                    <a:pt x="146" y="172"/>
                    <a:pt x="112" y="152"/>
                    <a:pt x="112" y="15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6" y="20"/>
                    <a:pt x="89" y="0"/>
                  </a:cubicBez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9" y="203"/>
                    <a:pt x="18" y="255"/>
                  </a:cubicBezTo>
                  <a:cubicBezTo>
                    <a:pt x="19" y="260"/>
                    <a:pt x="67" y="255"/>
                    <a:pt x="111" y="240"/>
                  </a:cubicBezTo>
                  <a:cubicBezTo>
                    <a:pt x="136" y="231"/>
                    <a:pt x="166" y="204"/>
                    <a:pt x="168" y="193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9"/>
            <p:cNvSpPr/>
            <p:nvPr/>
          </p:nvSpPr>
          <p:spPr bwMode="auto">
            <a:xfrm>
              <a:off x="5900739" y="2182813"/>
              <a:ext cx="696913" cy="398463"/>
            </a:xfrm>
            <a:custGeom>
              <a:avLst/>
              <a:gdLst>
                <a:gd name="T0" fmla="*/ 154 w 164"/>
                <a:gd name="T1" fmla="*/ 20 h 94"/>
                <a:gd name="T2" fmla="*/ 128 w 164"/>
                <a:gd name="T3" fmla="*/ 0 h 94"/>
                <a:gd name="T4" fmla="*/ 77 w 164"/>
                <a:gd name="T5" fmla="*/ 27 h 94"/>
                <a:gd name="T6" fmla="*/ 3 w 164"/>
                <a:gd name="T7" fmla="*/ 41 h 94"/>
                <a:gd name="T8" fmla="*/ 4 w 164"/>
                <a:gd name="T9" fmla="*/ 82 h 94"/>
                <a:gd name="T10" fmla="*/ 154 w 164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4">
                  <a:moveTo>
                    <a:pt x="154" y="20"/>
                  </a:moveTo>
                  <a:cubicBezTo>
                    <a:pt x="138" y="5"/>
                    <a:pt x="140" y="8"/>
                    <a:pt x="128" y="0"/>
                  </a:cubicBezTo>
                  <a:cubicBezTo>
                    <a:pt x="113" y="10"/>
                    <a:pt x="101" y="17"/>
                    <a:pt x="77" y="27"/>
                  </a:cubicBezTo>
                  <a:cubicBezTo>
                    <a:pt x="56" y="35"/>
                    <a:pt x="13" y="40"/>
                    <a:pt x="3" y="41"/>
                  </a:cubicBezTo>
                  <a:cubicBezTo>
                    <a:pt x="0" y="55"/>
                    <a:pt x="2" y="61"/>
                    <a:pt x="4" y="82"/>
                  </a:cubicBezTo>
                  <a:cubicBezTo>
                    <a:pt x="5" y="94"/>
                    <a:pt x="164" y="48"/>
                    <a:pt x="154" y="20"/>
                  </a:cubicBezTo>
                </a:path>
              </a:pathLst>
            </a:custGeom>
            <a:solidFill>
              <a:srgbClr val="1E6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0"/>
            <p:cNvSpPr>
              <a:spLocks noEditPoints="1"/>
            </p:cNvSpPr>
            <p:nvPr/>
          </p:nvSpPr>
          <p:spPr bwMode="auto">
            <a:xfrm>
              <a:off x="6100764" y="2228850"/>
              <a:ext cx="309563" cy="288925"/>
            </a:xfrm>
            <a:custGeom>
              <a:avLst/>
              <a:gdLst>
                <a:gd name="T0" fmla="*/ 55 w 73"/>
                <a:gd name="T1" fmla="*/ 0 h 68"/>
                <a:gd name="T2" fmla="*/ 0 w 73"/>
                <a:gd name="T3" fmla="*/ 25 h 68"/>
                <a:gd name="T4" fmla="*/ 23 w 73"/>
                <a:gd name="T5" fmla="*/ 68 h 68"/>
                <a:gd name="T6" fmla="*/ 49 w 73"/>
                <a:gd name="T7" fmla="*/ 59 h 68"/>
                <a:gd name="T8" fmla="*/ 73 w 73"/>
                <a:gd name="T9" fmla="*/ 46 h 68"/>
                <a:gd name="T10" fmla="*/ 55 w 73"/>
                <a:gd name="T11" fmla="*/ 0 h 68"/>
                <a:gd name="T12" fmla="*/ 43 w 73"/>
                <a:gd name="T13" fmla="*/ 46 h 68"/>
                <a:gd name="T14" fmla="*/ 33 w 73"/>
                <a:gd name="T15" fmla="*/ 50 h 68"/>
                <a:gd name="T16" fmla="*/ 31 w 73"/>
                <a:gd name="T17" fmla="*/ 50 h 68"/>
                <a:gd name="T18" fmla="*/ 21 w 73"/>
                <a:gd name="T19" fmla="*/ 31 h 68"/>
                <a:gd name="T20" fmla="*/ 47 w 73"/>
                <a:gd name="T21" fmla="*/ 20 h 68"/>
                <a:gd name="T22" fmla="*/ 55 w 73"/>
                <a:gd name="T23" fmla="*/ 40 h 68"/>
                <a:gd name="T24" fmla="*/ 43 w 73"/>
                <a:gd name="T25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8">
                  <a:moveTo>
                    <a:pt x="55" y="0"/>
                  </a:moveTo>
                  <a:cubicBezTo>
                    <a:pt x="36" y="7"/>
                    <a:pt x="18" y="16"/>
                    <a:pt x="0" y="25"/>
                  </a:cubicBezTo>
                  <a:cubicBezTo>
                    <a:pt x="8" y="39"/>
                    <a:pt x="16" y="54"/>
                    <a:pt x="23" y="68"/>
                  </a:cubicBezTo>
                  <a:cubicBezTo>
                    <a:pt x="31" y="66"/>
                    <a:pt x="40" y="64"/>
                    <a:pt x="49" y="59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0"/>
                    <a:pt x="62" y="15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3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27" y="44"/>
                    <a:pt x="24" y="38"/>
                    <a:pt x="21" y="31"/>
                  </a:cubicBezTo>
                  <a:cubicBezTo>
                    <a:pt x="29" y="27"/>
                    <a:pt x="38" y="23"/>
                    <a:pt x="47" y="20"/>
                  </a:cubicBezTo>
                  <a:cubicBezTo>
                    <a:pt x="50" y="26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AF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1"/>
            <p:cNvSpPr>
              <a:spLocks noEditPoints="1"/>
            </p:cNvSpPr>
            <p:nvPr/>
          </p:nvSpPr>
          <p:spPr bwMode="auto">
            <a:xfrm>
              <a:off x="6118226" y="2220913"/>
              <a:ext cx="309563" cy="293688"/>
            </a:xfrm>
            <a:custGeom>
              <a:avLst/>
              <a:gdLst>
                <a:gd name="T0" fmla="*/ 55 w 73"/>
                <a:gd name="T1" fmla="*/ 0 h 69"/>
                <a:gd name="T2" fmla="*/ 0 w 73"/>
                <a:gd name="T3" fmla="*/ 25 h 69"/>
                <a:gd name="T4" fmla="*/ 23 w 73"/>
                <a:gd name="T5" fmla="*/ 69 h 69"/>
                <a:gd name="T6" fmla="*/ 49 w 73"/>
                <a:gd name="T7" fmla="*/ 60 h 69"/>
                <a:gd name="T8" fmla="*/ 73 w 73"/>
                <a:gd name="T9" fmla="*/ 46 h 69"/>
                <a:gd name="T10" fmla="*/ 55 w 73"/>
                <a:gd name="T11" fmla="*/ 0 h 69"/>
                <a:gd name="T12" fmla="*/ 43 w 73"/>
                <a:gd name="T13" fmla="*/ 46 h 69"/>
                <a:gd name="T14" fmla="*/ 32 w 73"/>
                <a:gd name="T15" fmla="*/ 50 h 69"/>
                <a:gd name="T16" fmla="*/ 31 w 73"/>
                <a:gd name="T17" fmla="*/ 51 h 69"/>
                <a:gd name="T18" fmla="*/ 20 w 73"/>
                <a:gd name="T19" fmla="*/ 32 h 69"/>
                <a:gd name="T20" fmla="*/ 47 w 73"/>
                <a:gd name="T21" fmla="*/ 20 h 69"/>
                <a:gd name="T22" fmla="*/ 55 w 73"/>
                <a:gd name="T23" fmla="*/ 40 h 69"/>
                <a:gd name="T24" fmla="*/ 43 w 73"/>
                <a:gd name="T2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55" y="0"/>
                  </a:moveTo>
                  <a:cubicBezTo>
                    <a:pt x="36" y="8"/>
                    <a:pt x="18" y="16"/>
                    <a:pt x="0" y="25"/>
                  </a:cubicBezTo>
                  <a:cubicBezTo>
                    <a:pt x="8" y="40"/>
                    <a:pt x="15" y="54"/>
                    <a:pt x="23" y="69"/>
                  </a:cubicBezTo>
                  <a:cubicBezTo>
                    <a:pt x="30" y="67"/>
                    <a:pt x="39" y="64"/>
                    <a:pt x="49" y="60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1"/>
                    <a:pt x="61" y="16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ubicBezTo>
                    <a:pt x="27" y="44"/>
                    <a:pt x="24" y="38"/>
                    <a:pt x="20" y="32"/>
                  </a:cubicBezTo>
                  <a:cubicBezTo>
                    <a:pt x="29" y="28"/>
                    <a:pt x="38" y="24"/>
                    <a:pt x="47" y="20"/>
                  </a:cubicBezTo>
                  <a:cubicBezTo>
                    <a:pt x="49" y="27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FFF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2"/>
            <p:cNvSpPr>
              <a:spLocks noEditPoints="1"/>
            </p:cNvSpPr>
            <p:nvPr/>
          </p:nvSpPr>
          <p:spPr bwMode="auto">
            <a:xfrm>
              <a:off x="6138864" y="1757363"/>
              <a:ext cx="768350" cy="509588"/>
            </a:xfrm>
            <a:custGeom>
              <a:avLst/>
              <a:gdLst>
                <a:gd name="T0" fmla="*/ 180 w 181"/>
                <a:gd name="T1" fmla="*/ 120 h 120"/>
                <a:gd name="T2" fmla="*/ 180 w 181"/>
                <a:gd name="T3" fmla="*/ 120 h 120"/>
                <a:gd name="T4" fmla="*/ 180 w 181"/>
                <a:gd name="T5" fmla="*/ 120 h 120"/>
                <a:gd name="T6" fmla="*/ 180 w 181"/>
                <a:gd name="T7" fmla="*/ 120 h 120"/>
                <a:gd name="T8" fmla="*/ 180 w 181"/>
                <a:gd name="T9" fmla="*/ 120 h 120"/>
                <a:gd name="T10" fmla="*/ 180 w 181"/>
                <a:gd name="T11" fmla="*/ 120 h 120"/>
                <a:gd name="T12" fmla="*/ 180 w 181"/>
                <a:gd name="T13" fmla="*/ 119 h 120"/>
                <a:gd name="T14" fmla="*/ 180 w 181"/>
                <a:gd name="T15" fmla="*/ 119 h 120"/>
                <a:gd name="T16" fmla="*/ 180 w 181"/>
                <a:gd name="T17" fmla="*/ 119 h 120"/>
                <a:gd name="T18" fmla="*/ 180 w 181"/>
                <a:gd name="T19" fmla="*/ 119 h 120"/>
                <a:gd name="T20" fmla="*/ 180 w 181"/>
                <a:gd name="T21" fmla="*/ 119 h 120"/>
                <a:gd name="T22" fmla="*/ 180 w 181"/>
                <a:gd name="T23" fmla="*/ 119 h 120"/>
                <a:gd name="T24" fmla="*/ 180 w 181"/>
                <a:gd name="T25" fmla="*/ 119 h 120"/>
                <a:gd name="T26" fmla="*/ 180 w 181"/>
                <a:gd name="T27" fmla="*/ 119 h 120"/>
                <a:gd name="T28" fmla="*/ 180 w 181"/>
                <a:gd name="T29" fmla="*/ 119 h 120"/>
                <a:gd name="T30" fmla="*/ 180 w 181"/>
                <a:gd name="T31" fmla="*/ 119 h 120"/>
                <a:gd name="T32" fmla="*/ 181 w 181"/>
                <a:gd name="T33" fmla="*/ 119 h 120"/>
                <a:gd name="T34" fmla="*/ 181 w 181"/>
                <a:gd name="T35" fmla="*/ 119 h 120"/>
                <a:gd name="T36" fmla="*/ 181 w 181"/>
                <a:gd name="T37" fmla="*/ 119 h 120"/>
                <a:gd name="T38" fmla="*/ 181 w 181"/>
                <a:gd name="T39" fmla="*/ 118 h 120"/>
                <a:gd name="T40" fmla="*/ 181 w 181"/>
                <a:gd name="T41" fmla="*/ 118 h 120"/>
                <a:gd name="T42" fmla="*/ 181 w 181"/>
                <a:gd name="T43" fmla="*/ 118 h 120"/>
                <a:gd name="T44" fmla="*/ 181 w 181"/>
                <a:gd name="T45" fmla="*/ 118 h 120"/>
                <a:gd name="T46" fmla="*/ 181 w 181"/>
                <a:gd name="T47" fmla="*/ 118 h 120"/>
                <a:gd name="T48" fmla="*/ 181 w 181"/>
                <a:gd name="T49" fmla="*/ 118 h 120"/>
                <a:gd name="T50" fmla="*/ 181 w 181"/>
                <a:gd name="T51" fmla="*/ 118 h 120"/>
                <a:gd name="T52" fmla="*/ 181 w 181"/>
                <a:gd name="T53" fmla="*/ 118 h 120"/>
                <a:gd name="T54" fmla="*/ 181 w 181"/>
                <a:gd name="T55" fmla="*/ 118 h 120"/>
                <a:gd name="T56" fmla="*/ 181 w 181"/>
                <a:gd name="T57" fmla="*/ 118 h 120"/>
                <a:gd name="T58" fmla="*/ 181 w 181"/>
                <a:gd name="T59" fmla="*/ 118 h 120"/>
                <a:gd name="T60" fmla="*/ 76 w 181"/>
                <a:gd name="T61" fmla="*/ 99 h 120"/>
                <a:gd name="T62" fmla="*/ 74 w 181"/>
                <a:gd name="T63" fmla="*/ 100 h 120"/>
                <a:gd name="T64" fmla="*/ 86 w 181"/>
                <a:gd name="T65" fmla="*/ 94 h 120"/>
                <a:gd name="T66" fmla="*/ 42 w 181"/>
                <a:gd name="T67" fmla="*/ 79 h 120"/>
                <a:gd name="T68" fmla="*/ 42 w 181"/>
                <a:gd name="T69" fmla="*/ 79 h 120"/>
                <a:gd name="T70" fmla="*/ 42 w 181"/>
                <a:gd name="T71" fmla="*/ 79 h 120"/>
                <a:gd name="T72" fmla="*/ 0 w 181"/>
                <a:gd name="T73" fmla="*/ 0 h 120"/>
                <a:gd name="T74" fmla="*/ 42 w 181"/>
                <a:gd name="T75" fmla="*/ 79 h 120"/>
                <a:gd name="T76" fmla="*/ 42 w 181"/>
                <a:gd name="T77" fmla="*/ 79 h 120"/>
                <a:gd name="T78" fmla="*/ 0 w 181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20"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86" y="94"/>
                  </a:moveTo>
                  <a:cubicBezTo>
                    <a:pt x="83" y="96"/>
                    <a:pt x="80" y="98"/>
                    <a:pt x="76" y="99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6" y="99"/>
                  </a:cubicBezTo>
                  <a:cubicBezTo>
                    <a:pt x="80" y="98"/>
                    <a:pt x="83" y="96"/>
                    <a:pt x="86" y="94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3"/>
            <p:cNvSpPr/>
            <p:nvPr/>
          </p:nvSpPr>
          <p:spPr bwMode="auto">
            <a:xfrm>
              <a:off x="6559551" y="2132013"/>
              <a:ext cx="360363" cy="441325"/>
            </a:xfrm>
            <a:custGeom>
              <a:avLst/>
              <a:gdLst>
                <a:gd name="T0" fmla="*/ 84 w 85"/>
                <a:gd name="T1" fmla="*/ 0 h 104"/>
                <a:gd name="T2" fmla="*/ 80 w 85"/>
                <a:gd name="T3" fmla="*/ 18 h 104"/>
                <a:gd name="T4" fmla="*/ 3 w 85"/>
                <a:gd name="T5" fmla="*/ 102 h 104"/>
                <a:gd name="T6" fmla="*/ 0 w 85"/>
                <a:gd name="T7" fmla="*/ 104 h 104"/>
                <a:gd name="T8" fmla="*/ 8 w 85"/>
                <a:gd name="T9" fmla="*/ 103 h 104"/>
                <a:gd name="T10" fmla="*/ 81 w 85"/>
                <a:gd name="T11" fmla="*/ 32 h 104"/>
                <a:gd name="T12" fmla="*/ 81 w 85"/>
                <a:gd name="T13" fmla="*/ 32 h 104"/>
                <a:gd name="T14" fmla="*/ 81 w 85"/>
                <a:gd name="T15" fmla="*/ 32 h 104"/>
                <a:gd name="T16" fmla="*/ 81 w 85"/>
                <a:gd name="T17" fmla="*/ 32 h 104"/>
                <a:gd name="T18" fmla="*/ 81 w 85"/>
                <a:gd name="T19" fmla="*/ 32 h 104"/>
                <a:gd name="T20" fmla="*/ 81 w 85"/>
                <a:gd name="T21" fmla="*/ 32 h 104"/>
                <a:gd name="T22" fmla="*/ 81 w 85"/>
                <a:gd name="T23" fmla="*/ 32 h 104"/>
                <a:gd name="T24" fmla="*/ 81 w 85"/>
                <a:gd name="T25" fmla="*/ 32 h 104"/>
                <a:gd name="T26" fmla="*/ 81 w 85"/>
                <a:gd name="T27" fmla="*/ 31 h 104"/>
                <a:gd name="T28" fmla="*/ 81 w 85"/>
                <a:gd name="T29" fmla="*/ 31 h 104"/>
                <a:gd name="T30" fmla="*/ 81 w 85"/>
                <a:gd name="T31" fmla="*/ 31 h 104"/>
                <a:gd name="T32" fmla="*/ 81 w 85"/>
                <a:gd name="T33" fmla="*/ 31 h 104"/>
                <a:gd name="T34" fmla="*/ 81 w 85"/>
                <a:gd name="T35" fmla="*/ 31 h 104"/>
                <a:gd name="T36" fmla="*/ 81 w 85"/>
                <a:gd name="T37" fmla="*/ 31 h 104"/>
                <a:gd name="T38" fmla="*/ 81 w 85"/>
                <a:gd name="T39" fmla="*/ 31 h 104"/>
                <a:gd name="T40" fmla="*/ 81 w 85"/>
                <a:gd name="T41" fmla="*/ 31 h 104"/>
                <a:gd name="T42" fmla="*/ 81 w 85"/>
                <a:gd name="T43" fmla="*/ 31 h 104"/>
                <a:gd name="T44" fmla="*/ 81 w 85"/>
                <a:gd name="T45" fmla="*/ 31 h 104"/>
                <a:gd name="T46" fmla="*/ 81 w 85"/>
                <a:gd name="T47" fmla="*/ 31 h 104"/>
                <a:gd name="T48" fmla="*/ 81 w 85"/>
                <a:gd name="T49" fmla="*/ 31 h 104"/>
                <a:gd name="T50" fmla="*/ 81 w 85"/>
                <a:gd name="T51" fmla="*/ 31 h 104"/>
                <a:gd name="T52" fmla="*/ 81 w 85"/>
                <a:gd name="T53" fmla="*/ 31 h 104"/>
                <a:gd name="T54" fmla="*/ 81 w 85"/>
                <a:gd name="T55" fmla="*/ 31 h 104"/>
                <a:gd name="T56" fmla="*/ 82 w 85"/>
                <a:gd name="T57" fmla="*/ 31 h 104"/>
                <a:gd name="T58" fmla="*/ 82 w 85"/>
                <a:gd name="T59" fmla="*/ 31 h 104"/>
                <a:gd name="T60" fmla="*/ 82 w 85"/>
                <a:gd name="T61" fmla="*/ 31 h 104"/>
                <a:gd name="T62" fmla="*/ 82 w 85"/>
                <a:gd name="T63" fmla="*/ 31 h 104"/>
                <a:gd name="T64" fmla="*/ 82 w 85"/>
                <a:gd name="T65" fmla="*/ 30 h 104"/>
                <a:gd name="T66" fmla="*/ 82 w 85"/>
                <a:gd name="T67" fmla="*/ 30 h 104"/>
                <a:gd name="T68" fmla="*/ 82 w 85"/>
                <a:gd name="T69" fmla="*/ 30 h 104"/>
                <a:gd name="T70" fmla="*/ 82 w 85"/>
                <a:gd name="T71" fmla="*/ 30 h 104"/>
                <a:gd name="T72" fmla="*/ 82 w 85"/>
                <a:gd name="T73" fmla="*/ 30 h 104"/>
                <a:gd name="T74" fmla="*/ 82 w 85"/>
                <a:gd name="T75" fmla="*/ 30 h 104"/>
                <a:gd name="T76" fmla="*/ 82 w 85"/>
                <a:gd name="T77" fmla="*/ 30 h 104"/>
                <a:gd name="T78" fmla="*/ 82 w 85"/>
                <a:gd name="T79" fmla="*/ 30 h 104"/>
                <a:gd name="T80" fmla="*/ 82 w 85"/>
                <a:gd name="T81" fmla="*/ 30 h 104"/>
                <a:gd name="T82" fmla="*/ 82 w 85"/>
                <a:gd name="T83" fmla="*/ 30 h 104"/>
                <a:gd name="T84" fmla="*/ 82 w 85"/>
                <a:gd name="T85" fmla="*/ 30 h 104"/>
                <a:gd name="T86" fmla="*/ 82 w 85"/>
                <a:gd name="T87" fmla="*/ 30 h 104"/>
                <a:gd name="T88" fmla="*/ 82 w 85"/>
                <a:gd name="T89" fmla="*/ 30 h 104"/>
                <a:gd name="T90" fmla="*/ 82 w 85"/>
                <a:gd name="T91" fmla="*/ 30 h 104"/>
                <a:gd name="T92" fmla="*/ 84 w 85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04">
                  <a:moveTo>
                    <a:pt x="84" y="0"/>
                  </a:moveTo>
                  <a:cubicBezTo>
                    <a:pt x="84" y="6"/>
                    <a:pt x="82" y="13"/>
                    <a:pt x="80" y="18"/>
                  </a:cubicBezTo>
                  <a:cubicBezTo>
                    <a:pt x="67" y="55"/>
                    <a:pt x="37" y="83"/>
                    <a:pt x="3" y="102"/>
                  </a:cubicBezTo>
                  <a:cubicBezTo>
                    <a:pt x="2" y="103"/>
                    <a:pt x="1" y="103"/>
                    <a:pt x="0" y="104"/>
                  </a:cubicBezTo>
                  <a:cubicBezTo>
                    <a:pt x="3" y="104"/>
                    <a:pt x="5" y="103"/>
                    <a:pt x="8" y="103"/>
                  </a:cubicBezTo>
                  <a:cubicBezTo>
                    <a:pt x="48" y="80"/>
                    <a:pt x="72" y="5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4" y="23"/>
                    <a:pt x="85" y="10"/>
                    <a:pt x="84" y="0"/>
                  </a:cubicBezTo>
                </a:path>
              </a:pathLst>
            </a:custGeom>
            <a:solidFill>
              <a:srgbClr val="1B0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4"/>
            <p:cNvSpPr/>
            <p:nvPr/>
          </p:nvSpPr>
          <p:spPr bwMode="auto">
            <a:xfrm>
              <a:off x="6202364" y="2046288"/>
              <a:ext cx="712788" cy="531813"/>
            </a:xfrm>
            <a:custGeom>
              <a:avLst/>
              <a:gdLst>
                <a:gd name="T0" fmla="*/ 144 w 168"/>
                <a:gd name="T1" fmla="*/ 0 h 125"/>
                <a:gd name="T2" fmla="*/ 129 w 168"/>
                <a:gd name="T3" fmla="*/ 2 h 125"/>
                <a:gd name="T4" fmla="*/ 71 w 168"/>
                <a:gd name="T5" fmla="*/ 26 h 125"/>
                <a:gd name="T6" fmla="*/ 61 w 168"/>
                <a:gd name="T7" fmla="*/ 31 h 125"/>
                <a:gd name="T8" fmla="*/ 59 w 168"/>
                <a:gd name="T9" fmla="*/ 32 h 125"/>
                <a:gd name="T10" fmla="*/ 67 w 168"/>
                <a:gd name="T11" fmla="*/ 38 h 125"/>
                <a:gd name="T12" fmla="*/ 83 w 168"/>
                <a:gd name="T13" fmla="*/ 52 h 125"/>
                <a:gd name="T14" fmla="*/ 66 w 168"/>
                <a:gd name="T15" fmla="*/ 74 h 125"/>
                <a:gd name="T16" fmla="*/ 52 w 168"/>
                <a:gd name="T17" fmla="*/ 85 h 125"/>
                <a:gd name="T18" fmla="*/ 53 w 168"/>
                <a:gd name="T19" fmla="*/ 87 h 125"/>
                <a:gd name="T20" fmla="*/ 29 w 168"/>
                <a:gd name="T21" fmla="*/ 101 h 125"/>
                <a:gd name="T22" fmla="*/ 26 w 168"/>
                <a:gd name="T23" fmla="*/ 102 h 125"/>
                <a:gd name="T24" fmla="*/ 25 w 168"/>
                <a:gd name="T25" fmla="*/ 102 h 125"/>
                <a:gd name="T26" fmla="*/ 0 w 168"/>
                <a:gd name="T27" fmla="*/ 111 h 125"/>
                <a:gd name="T28" fmla="*/ 2 w 168"/>
                <a:gd name="T29" fmla="*/ 115 h 125"/>
                <a:gd name="T30" fmla="*/ 58 w 168"/>
                <a:gd name="T31" fmla="*/ 125 h 125"/>
                <a:gd name="T32" fmla="*/ 84 w 168"/>
                <a:gd name="T33" fmla="*/ 124 h 125"/>
                <a:gd name="T34" fmla="*/ 87 w 168"/>
                <a:gd name="T35" fmla="*/ 122 h 125"/>
                <a:gd name="T36" fmla="*/ 164 w 168"/>
                <a:gd name="T37" fmla="*/ 38 h 125"/>
                <a:gd name="T38" fmla="*/ 168 w 168"/>
                <a:gd name="T39" fmla="*/ 20 h 125"/>
                <a:gd name="T40" fmla="*/ 168 w 168"/>
                <a:gd name="T41" fmla="*/ 20 h 125"/>
                <a:gd name="T42" fmla="*/ 164 w 168"/>
                <a:gd name="T43" fmla="*/ 9 h 125"/>
                <a:gd name="T44" fmla="*/ 164 w 168"/>
                <a:gd name="T45" fmla="*/ 8 h 125"/>
                <a:gd name="T46" fmla="*/ 164 w 168"/>
                <a:gd name="T47" fmla="*/ 8 h 125"/>
                <a:gd name="T48" fmla="*/ 164 w 168"/>
                <a:gd name="T49" fmla="*/ 8 h 125"/>
                <a:gd name="T50" fmla="*/ 163 w 168"/>
                <a:gd name="T51" fmla="*/ 7 h 125"/>
                <a:gd name="T52" fmla="*/ 144 w 168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25">
                  <a:moveTo>
                    <a:pt x="144" y="0"/>
                  </a:moveTo>
                  <a:cubicBezTo>
                    <a:pt x="139" y="0"/>
                    <a:pt x="134" y="0"/>
                    <a:pt x="129" y="2"/>
                  </a:cubicBezTo>
                  <a:cubicBezTo>
                    <a:pt x="109" y="7"/>
                    <a:pt x="90" y="16"/>
                    <a:pt x="71" y="26"/>
                  </a:cubicBezTo>
                  <a:cubicBezTo>
                    <a:pt x="68" y="28"/>
                    <a:pt x="65" y="30"/>
                    <a:pt x="61" y="31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62" y="34"/>
                    <a:pt x="64" y="36"/>
                    <a:pt x="67" y="38"/>
                  </a:cubicBezTo>
                  <a:cubicBezTo>
                    <a:pt x="71" y="41"/>
                    <a:pt x="74" y="43"/>
                    <a:pt x="83" y="52"/>
                  </a:cubicBezTo>
                  <a:cubicBezTo>
                    <a:pt x="86" y="59"/>
                    <a:pt x="78" y="66"/>
                    <a:pt x="66" y="74"/>
                  </a:cubicBezTo>
                  <a:cubicBezTo>
                    <a:pt x="62" y="78"/>
                    <a:pt x="57" y="81"/>
                    <a:pt x="52" y="85"/>
                  </a:cubicBezTo>
                  <a:cubicBezTo>
                    <a:pt x="52" y="86"/>
                    <a:pt x="53" y="86"/>
                    <a:pt x="53" y="87"/>
                  </a:cubicBezTo>
                  <a:cubicBezTo>
                    <a:pt x="47" y="91"/>
                    <a:pt x="39" y="96"/>
                    <a:pt x="29" y="101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16" y="106"/>
                    <a:pt x="8" y="109"/>
                    <a:pt x="0" y="111"/>
                  </a:cubicBezTo>
                  <a:cubicBezTo>
                    <a:pt x="0" y="113"/>
                    <a:pt x="0" y="114"/>
                    <a:pt x="2" y="115"/>
                  </a:cubicBezTo>
                  <a:cubicBezTo>
                    <a:pt x="6" y="120"/>
                    <a:pt x="29" y="125"/>
                    <a:pt x="58" y="125"/>
                  </a:cubicBezTo>
                  <a:cubicBezTo>
                    <a:pt x="66" y="125"/>
                    <a:pt x="75" y="125"/>
                    <a:pt x="84" y="124"/>
                  </a:cubicBezTo>
                  <a:cubicBezTo>
                    <a:pt x="85" y="123"/>
                    <a:pt x="86" y="123"/>
                    <a:pt x="87" y="122"/>
                  </a:cubicBezTo>
                  <a:cubicBezTo>
                    <a:pt x="121" y="103"/>
                    <a:pt x="151" y="75"/>
                    <a:pt x="164" y="38"/>
                  </a:cubicBezTo>
                  <a:cubicBezTo>
                    <a:pt x="166" y="33"/>
                    <a:pt x="168" y="26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6"/>
                    <a:pt x="167" y="12"/>
                    <a:pt x="164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8" y="1"/>
                    <a:pt x="151" y="0"/>
                    <a:pt x="144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5"/>
            <p:cNvSpPr>
              <a:spLocks noEditPoints="1"/>
            </p:cNvSpPr>
            <p:nvPr/>
          </p:nvSpPr>
          <p:spPr bwMode="auto">
            <a:xfrm>
              <a:off x="6003926" y="1447800"/>
              <a:ext cx="482600" cy="960438"/>
            </a:xfrm>
            <a:custGeom>
              <a:avLst/>
              <a:gdLst>
                <a:gd name="T0" fmla="*/ 113 w 114"/>
                <a:gd name="T1" fmla="*/ 215 h 226"/>
                <a:gd name="T2" fmla="*/ 98 w 114"/>
                <a:gd name="T3" fmla="*/ 223 h 226"/>
                <a:gd name="T4" fmla="*/ 99 w 114"/>
                <a:gd name="T5" fmla="*/ 226 h 226"/>
                <a:gd name="T6" fmla="*/ 113 w 114"/>
                <a:gd name="T7" fmla="*/ 215 h 226"/>
                <a:gd name="T8" fmla="*/ 51 w 114"/>
                <a:gd name="T9" fmla="*/ 0 h 226"/>
                <a:gd name="T10" fmla="*/ 4 w 114"/>
                <a:gd name="T11" fmla="*/ 82 h 226"/>
                <a:gd name="T12" fmla="*/ 45 w 114"/>
                <a:gd name="T13" fmla="*/ 111 h 226"/>
                <a:gd name="T14" fmla="*/ 33 w 114"/>
                <a:gd name="T15" fmla="*/ 168 h 226"/>
                <a:gd name="T16" fmla="*/ 70 w 114"/>
                <a:gd name="T17" fmla="*/ 187 h 226"/>
                <a:gd name="T18" fmla="*/ 82 w 114"/>
                <a:gd name="T19" fmla="*/ 182 h 226"/>
                <a:gd name="T20" fmla="*/ 84 w 114"/>
                <a:gd name="T21" fmla="*/ 186 h 226"/>
                <a:gd name="T22" fmla="*/ 104 w 114"/>
                <a:gd name="T23" fmla="*/ 173 h 226"/>
                <a:gd name="T24" fmla="*/ 114 w 114"/>
                <a:gd name="T25" fmla="*/ 179 h 226"/>
                <a:gd name="T26" fmla="*/ 106 w 114"/>
                <a:gd name="T27" fmla="*/ 173 h 226"/>
                <a:gd name="T28" fmla="*/ 106 w 114"/>
                <a:gd name="T29" fmla="*/ 173 h 226"/>
                <a:gd name="T30" fmla="*/ 106 w 114"/>
                <a:gd name="T31" fmla="*/ 173 h 226"/>
                <a:gd name="T32" fmla="*/ 74 w 114"/>
                <a:gd name="T33" fmla="*/ 152 h 226"/>
                <a:gd name="T34" fmla="*/ 74 w 114"/>
                <a:gd name="T35" fmla="*/ 152 h 226"/>
                <a:gd name="T36" fmla="*/ 74 w 114"/>
                <a:gd name="T37" fmla="*/ 152 h 226"/>
                <a:gd name="T38" fmla="*/ 74 w 114"/>
                <a:gd name="T39" fmla="*/ 152 h 226"/>
                <a:gd name="T40" fmla="*/ 74 w 114"/>
                <a:gd name="T41" fmla="*/ 152 h 226"/>
                <a:gd name="T42" fmla="*/ 74 w 114"/>
                <a:gd name="T43" fmla="*/ 152 h 226"/>
                <a:gd name="T44" fmla="*/ 70 w 114"/>
                <a:gd name="T45" fmla="*/ 101 h 226"/>
                <a:gd name="T46" fmla="*/ 32 w 114"/>
                <a:gd name="T47" fmla="*/ 73 h 226"/>
                <a:gd name="T48" fmla="*/ 32 w 114"/>
                <a:gd name="T49" fmla="*/ 73 h 226"/>
                <a:gd name="T50" fmla="*/ 51 w 114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26">
                  <a:moveTo>
                    <a:pt x="113" y="215"/>
                  </a:moveTo>
                  <a:cubicBezTo>
                    <a:pt x="109" y="218"/>
                    <a:pt x="104" y="220"/>
                    <a:pt x="98" y="223"/>
                  </a:cubicBezTo>
                  <a:cubicBezTo>
                    <a:pt x="98" y="224"/>
                    <a:pt x="99" y="225"/>
                    <a:pt x="99" y="226"/>
                  </a:cubicBezTo>
                  <a:cubicBezTo>
                    <a:pt x="104" y="222"/>
                    <a:pt x="109" y="219"/>
                    <a:pt x="113" y="215"/>
                  </a:cubicBezTo>
                  <a:moveTo>
                    <a:pt x="51" y="0"/>
                  </a:moveTo>
                  <a:cubicBezTo>
                    <a:pt x="51" y="0"/>
                    <a:pt x="0" y="72"/>
                    <a:pt x="4" y="82"/>
                  </a:cubicBezTo>
                  <a:cubicBezTo>
                    <a:pt x="7" y="93"/>
                    <a:pt x="51" y="95"/>
                    <a:pt x="45" y="111"/>
                  </a:cubicBezTo>
                  <a:cubicBezTo>
                    <a:pt x="39" y="127"/>
                    <a:pt x="27" y="157"/>
                    <a:pt x="33" y="168"/>
                  </a:cubicBezTo>
                  <a:cubicBezTo>
                    <a:pt x="37" y="175"/>
                    <a:pt x="56" y="181"/>
                    <a:pt x="70" y="187"/>
                  </a:cubicBezTo>
                  <a:cubicBezTo>
                    <a:pt x="74" y="186"/>
                    <a:pt x="78" y="184"/>
                    <a:pt x="82" y="182"/>
                  </a:cubicBezTo>
                  <a:cubicBezTo>
                    <a:pt x="83" y="184"/>
                    <a:pt x="83" y="185"/>
                    <a:pt x="84" y="186"/>
                  </a:cubicBezTo>
                  <a:cubicBezTo>
                    <a:pt x="91" y="182"/>
                    <a:pt x="97" y="177"/>
                    <a:pt x="104" y="173"/>
                  </a:cubicBezTo>
                  <a:cubicBezTo>
                    <a:pt x="109" y="176"/>
                    <a:pt x="111" y="178"/>
                    <a:pt x="114" y="179"/>
                  </a:cubicBezTo>
                  <a:cubicBezTo>
                    <a:pt x="111" y="177"/>
                    <a:pt x="109" y="175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61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8" y="20"/>
                    <a:pt x="51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6"/>
            <p:cNvSpPr/>
            <p:nvPr/>
          </p:nvSpPr>
          <p:spPr bwMode="auto">
            <a:xfrm>
              <a:off x="6359526" y="2182813"/>
              <a:ext cx="207963" cy="212725"/>
            </a:xfrm>
            <a:custGeom>
              <a:avLst/>
              <a:gdLst>
                <a:gd name="T0" fmla="*/ 20 w 49"/>
                <a:gd name="T1" fmla="*/ 0 h 50"/>
                <a:gd name="T2" fmla="*/ 0 w 49"/>
                <a:gd name="T3" fmla="*/ 13 h 50"/>
                <a:gd name="T4" fmla="*/ 14 w 49"/>
                <a:gd name="T5" fmla="*/ 50 h 50"/>
                <a:gd name="T6" fmla="*/ 29 w 49"/>
                <a:gd name="T7" fmla="*/ 42 h 50"/>
                <a:gd name="T8" fmla="*/ 46 w 49"/>
                <a:gd name="T9" fmla="*/ 20 h 50"/>
                <a:gd name="T10" fmla="*/ 30 w 49"/>
                <a:gd name="T11" fmla="*/ 6 h 50"/>
                <a:gd name="T12" fmla="*/ 20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0" y="0"/>
                  </a:moveTo>
                  <a:cubicBezTo>
                    <a:pt x="13" y="4"/>
                    <a:pt x="7" y="9"/>
                    <a:pt x="0" y="13"/>
                  </a:cubicBezTo>
                  <a:cubicBezTo>
                    <a:pt x="4" y="25"/>
                    <a:pt x="9" y="38"/>
                    <a:pt x="14" y="50"/>
                  </a:cubicBezTo>
                  <a:cubicBezTo>
                    <a:pt x="20" y="47"/>
                    <a:pt x="25" y="45"/>
                    <a:pt x="29" y="42"/>
                  </a:cubicBezTo>
                  <a:cubicBezTo>
                    <a:pt x="41" y="34"/>
                    <a:pt x="49" y="27"/>
                    <a:pt x="46" y="20"/>
                  </a:cubicBezTo>
                  <a:cubicBezTo>
                    <a:pt x="37" y="11"/>
                    <a:pt x="34" y="9"/>
                    <a:pt x="30" y="6"/>
                  </a:cubicBezTo>
                  <a:cubicBezTo>
                    <a:pt x="27" y="5"/>
                    <a:pt x="25" y="3"/>
                    <a:pt x="20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7"/>
            <p:cNvSpPr/>
            <p:nvPr/>
          </p:nvSpPr>
          <p:spPr bwMode="auto">
            <a:xfrm>
              <a:off x="6202364" y="2479675"/>
              <a:ext cx="111125" cy="38100"/>
            </a:xfrm>
            <a:custGeom>
              <a:avLst/>
              <a:gdLst>
                <a:gd name="T0" fmla="*/ 26 w 26"/>
                <a:gd name="T1" fmla="*/ 0 h 9"/>
                <a:gd name="T2" fmla="*/ 3 w 26"/>
                <a:gd name="T3" fmla="*/ 8 h 9"/>
                <a:gd name="T4" fmla="*/ 2 w 26"/>
                <a:gd name="T5" fmla="*/ 5 h 9"/>
                <a:gd name="T6" fmla="*/ 0 w 26"/>
                <a:gd name="T7" fmla="*/ 9 h 9"/>
                <a:gd name="T8" fmla="*/ 25 w 26"/>
                <a:gd name="T9" fmla="*/ 0 h 9"/>
                <a:gd name="T10" fmla="*/ 26 w 2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17" y="4"/>
                    <a:pt x="10" y="6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8" y="7"/>
                    <a:pt x="16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8"/>
            <p:cNvSpPr/>
            <p:nvPr/>
          </p:nvSpPr>
          <p:spPr bwMode="auto">
            <a:xfrm>
              <a:off x="6262689" y="2365375"/>
              <a:ext cx="71438" cy="68263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6 h 16"/>
                <a:gd name="T4" fmla="*/ 6 w 17"/>
                <a:gd name="T5" fmla="*/ 13 h 16"/>
                <a:gd name="T6" fmla="*/ 17 w 17"/>
                <a:gd name="T7" fmla="*/ 8 h 16"/>
                <a:gd name="T8" fmla="*/ 14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10" y="11"/>
                    <a:pt x="13" y="10"/>
                    <a:pt x="17" y="8"/>
                  </a:cubicBezTo>
                  <a:cubicBezTo>
                    <a:pt x="16" y="5"/>
                    <a:pt x="15" y="3"/>
                    <a:pt x="14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9"/>
            <p:cNvSpPr/>
            <p:nvPr/>
          </p:nvSpPr>
          <p:spPr bwMode="auto">
            <a:xfrm>
              <a:off x="6288089" y="2352675"/>
              <a:ext cx="63500" cy="68263"/>
            </a:xfrm>
            <a:custGeom>
              <a:avLst/>
              <a:gdLst>
                <a:gd name="T0" fmla="*/ 11 w 15"/>
                <a:gd name="T1" fmla="*/ 0 h 16"/>
                <a:gd name="T2" fmla="*/ 8 w 15"/>
                <a:gd name="T3" fmla="*/ 3 h 16"/>
                <a:gd name="T4" fmla="*/ 11 w 15"/>
                <a:gd name="T5" fmla="*/ 11 h 16"/>
                <a:gd name="T6" fmla="*/ 0 w 15"/>
                <a:gd name="T7" fmla="*/ 16 h 16"/>
                <a:gd name="T8" fmla="*/ 3 w 15"/>
                <a:gd name="T9" fmla="*/ 15 h 16"/>
                <a:gd name="T10" fmla="*/ 15 w 15"/>
                <a:gd name="T11" fmla="*/ 9 h 16"/>
                <a:gd name="T12" fmla="*/ 11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0" y="1"/>
                    <a:pt x="9" y="2"/>
                    <a:pt x="8" y="3"/>
                  </a:cubicBezTo>
                  <a:cubicBezTo>
                    <a:pt x="9" y="6"/>
                    <a:pt x="10" y="8"/>
                    <a:pt x="11" y="11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7" y="13"/>
                    <a:pt x="11" y="11"/>
                    <a:pt x="15" y="9"/>
                  </a:cubicBezTo>
                  <a:cubicBezTo>
                    <a:pt x="13" y="6"/>
                    <a:pt x="12" y="3"/>
                    <a:pt x="11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00"/>
            <p:cNvSpPr/>
            <p:nvPr/>
          </p:nvSpPr>
          <p:spPr bwMode="auto">
            <a:xfrm>
              <a:off x="6211889" y="2220913"/>
              <a:ext cx="215900" cy="293688"/>
            </a:xfrm>
            <a:custGeom>
              <a:avLst/>
              <a:gdLst>
                <a:gd name="T0" fmla="*/ 33 w 51"/>
                <a:gd name="T1" fmla="*/ 0 h 69"/>
                <a:gd name="T2" fmla="*/ 21 w 51"/>
                <a:gd name="T3" fmla="*/ 5 h 69"/>
                <a:gd name="T4" fmla="*/ 37 w 51"/>
                <a:gd name="T5" fmla="*/ 20 h 69"/>
                <a:gd name="T6" fmla="*/ 29 w 51"/>
                <a:gd name="T7" fmla="*/ 31 h 69"/>
                <a:gd name="T8" fmla="*/ 33 w 51"/>
                <a:gd name="T9" fmla="*/ 40 h 69"/>
                <a:gd name="T10" fmla="*/ 21 w 51"/>
                <a:gd name="T11" fmla="*/ 46 h 69"/>
                <a:gd name="T12" fmla="*/ 18 w 51"/>
                <a:gd name="T13" fmla="*/ 47 h 69"/>
                <a:gd name="T14" fmla="*/ 12 w 51"/>
                <a:gd name="T15" fmla="*/ 50 h 69"/>
                <a:gd name="T16" fmla="*/ 0 w 51"/>
                <a:gd name="T17" fmla="*/ 66 h 69"/>
                <a:gd name="T18" fmla="*/ 1 w 51"/>
                <a:gd name="T19" fmla="*/ 69 h 69"/>
                <a:gd name="T20" fmla="*/ 24 w 51"/>
                <a:gd name="T21" fmla="*/ 61 h 69"/>
                <a:gd name="T22" fmla="*/ 27 w 51"/>
                <a:gd name="T23" fmla="*/ 60 h 69"/>
                <a:gd name="T24" fmla="*/ 51 w 51"/>
                <a:gd name="T25" fmla="*/ 46 h 69"/>
                <a:gd name="T26" fmla="*/ 50 w 51"/>
                <a:gd name="T27" fmla="*/ 44 h 69"/>
                <a:gd name="T28" fmla="*/ 49 w 51"/>
                <a:gd name="T29" fmla="*/ 41 h 69"/>
                <a:gd name="T30" fmla="*/ 35 w 51"/>
                <a:gd name="T31" fmla="*/ 4 h 69"/>
                <a:gd name="T32" fmla="*/ 33 w 5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9">
                  <a:moveTo>
                    <a:pt x="33" y="0"/>
                  </a:moveTo>
                  <a:cubicBezTo>
                    <a:pt x="29" y="2"/>
                    <a:pt x="25" y="4"/>
                    <a:pt x="21" y="5"/>
                  </a:cubicBezTo>
                  <a:cubicBezTo>
                    <a:pt x="31" y="10"/>
                    <a:pt x="39" y="15"/>
                    <a:pt x="37" y="20"/>
                  </a:cubicBezTo>
                  <a:cubicBezTo>
                    <a:pt x="36" y="22"/>
                    <a:pt x="33" y="26"/>
                    <a:pt x="29" y="31"/>
                  </a:cubicBezTo>
                  <a:cubicBezTo>
                    <a:pt x="30" y="34"/>
                    <a:pt x="31" y="37"/>
                    <a:pt x="33" y="40"/>
                  </a:cubicBezTo>
                  <a:cubicBezTo>
                    <a:pt x="29" y="42"/>
                    <a:pt x="25" y="44"/>
                    <a:pt x="21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6" y="48"/>
                    <a:pt x="14" y="49"/>
                    <a:pt x="12" y="50"/>
                  </a:cubicBezTo>
                  <a:cubicBezTo>
                    <a:pt x="6" y="56"/>
                    <a:pt x="2" y="61"/>
                    <a:pt x="0" y="66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8" y="67"/>
                    <a:pt x="15" y="65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37" y="55"/>
                    <a:pt x="45" y="50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50" y="43"/>
                    <a:pt x="49" y="42"/>
                    <a:pt x="49" y="41"/>
                  </a:cubicBezTo>
                  <a:cubicBezTo>
                    <a:pt x="44" y="29"/>
                    <a:pt x="39" y="16"/>
                    <a:pt x="35" y="4"/>
                  </a:cubicBezTo>
                  <a:cubicBezTo>
                    <a:pt x="34" y="3"/>
                    <a:pt x="34" y="2"/>
                    <a:pt x="33" y="0"/>
                  </a:cubicBezTo>
                </a:path>
              </a:pathLst>
            </a:custGeom>
            <a:solidFill>
              <a:srgbClr val="D1D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01"/>
            <p:cNvSpPr/>
            <p:nvPr/>
          </p:nvSpPr>
          <p:spPr bwMode="auto">
            <a:xfrm>
              <a:off x="5842001" y="1447800"/>
              <a:ext cx="377825" cy="641350"/>
            </a:xfrm>
            <a:custGeom>
              <a:avLst/>
              <a:gdLst>
                <a:gd name="T0" fmla="*/ 89 w 89"/>
                <a:gd name="T1" fmla="*/ 0 h 151"/>
                <a:gd name="T2" fmla="*/ 7 w 89"/>
                <a:gd name="T3" fmla="*/ 101 h 151"/>
                <a:gd name="T4" fmla="*/ 36 w 89"/>
                <a:gd name="T5" fmla="*/ 150 h 151"/>
                <a:gd name="T6" fmla="*/ 36 w 89"/>
                <a:gd name="T7" fmla="*/ 151 h 151"/>
                <a:gd name="T8" fmla="*/ 36 w 89"/>
                <a:gd name="T9" fmla="*/ 150 h 151"/>
                <a:gd name="T10" fmla="*/ 7 w 89"/>
                <a:gd name="T11" fmla="*/ 101 h 151"/>
                <a:gd name="T12" fmla="*/ 89 w 89"/>
                <a:gd name="T13" fmla="*/ 0 h 151"/>
                <a:gd name="T14" fmla="*/ 89 w 89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1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13" y="122"/>
                    <a:pt x="7" y="101"/>
                  </a:cubicBezTo>
                  <a:cubicBezTo>
                    <a:pt x="0" y="82"/>
                    <a:pt x="36" y="42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02"/>
            <p:cNvSpPr/>
            <p:nvPr/>
          </p:nvSpPr>
          <p:spPr bwMode="auto">
            <a:xfrm>
              <a:off x="5842001" y="1447800"/>
              <a:ext cx="377825" cy="909638"/>
            </a:xfrm>
            <a:custGeom>
              <a:avLst/>
              <a:gdLst>
                <a:gd name="T0" fmla="*/ 89 w 89"/>
                <a:gd name="T1" fmla="*/ 0 h 214"/>
                <a:gd name="T2" fmla="*/ 7 w 89"/>
                <a:gd name="T3" fmla="*/ 101 h 214"/>
                <a:gd name="T4" fmla="*/ 36 w 89"/>
                <a:gd name="T5" fmla="*/ 150 h 214"/>
                <a:gd name="T6" fmla="*/ 36 w 89"/>
                <a:gd name="T7" fmla="*/ 151 h 214"/>
                <a:gd name="T8" fmla="*/ 17 w 89"/>
                <a:gd name="T9" fmla="*/ 214 h 214"/>
                <a:gd name="T10" fmla="*/ 24 w 89"/>
                <a:gd name="T11" fmla="*/ 213 h 214"/>
                <a:gd name="T12" fmla="*/ 30 w 89"/>
                <a:gd name="T13" fmla="*/ 196 h 214"/>
                <a:gd name="T14" fmla="*/ 59 w 89"/>
                <a:gd name="T15" fmla="*/ 145 h 214"/>
                <a:gd name="T16" fmla="*/ 51 w 89"/>
                <a:gd name="T17" fmla="*/ 143 h 214"/>
                <a:gd name="T18" fmla="*/ 41 w 89"/>
                <a:gd name="T19" fmla="*/ 144 h 214"/>
                <a:gd name="T20" fmla="*/ 41 w 89"/>
                <a:gd name="T21" fmla="*/ 144 h 214"/>
                <a:gd name="T22" fmla="*/ 13 w 89"/>
                <a:gd name="T23" fmla="*/ 88 h 214"/>
                <a:gd name="T24" fmla="*/ 89 w 89"/>
                <a:gd name="T2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14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3" y="157"/>
                    <a:pt x="21" y="183"/>
                    <a:pt x="17" y="214"/>
                  </a:cubicBezTo>
                  <a:cubicBezTo>
                    <a:pt x="19" y="214"/>
                    <a:pt x="21" y="214"/>
                    <a:pt x="24" y="213"/>
                  </a:cubicBezTo>
                  <a:cubicBezTo>
                    <a:pt x="26" y="209"/>
                    <a:pt x="28" y="203"/>
                    <a:pt x="30" y="196"/>
                  </a:cubicBezTo>
                  <a:cubicBezTo>
                    <a:pt x="36" y="176"/>
                    <a:pt x="54" y="147"/>
                    <a:pt x="59" y="145"/>
                  </a:cubicBezTo>
                  <a:cubicBezTo>
                    <a:pt x="62" y="144"/>
                    <a:pt x="57" y="143"/>
                    <a:pt x="51" y="143"/>
                  </a:cubicBezTo>
                  <a:cubicBezTo>
                    <a:pt x="47" y="143"/>
                    <a:pt x="44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5" y="144"/>
                    <a:pt x="8" y="103"/>
                    <a:pt x="13" y="88"/>
                  </a:cubicBezTo>
                  <a:cubicBezTo>
                    <a:pt x="17" y="73"/>
                    <a:pt x="89" y="1"/>
                    <a:pt x="89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03"/>
            <p:cNvSpPr/>
            <p:nvPr/>
          </p:nvSpPr>
          <p:spPr bwMode="auto">
            <a:xfrm>
              <a:off x="5910264" y="2357438"/>
              <a:ext cx="3175" cy="28575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0 h 7"/>
                <a:gd name="T4" fmla="*/ 0 w 1"/>
                <a:gd name="T5" fmla="*/ 7 h 7"/>
                <a:gd name="T6" fmla="*/ 1 w 1"/>
                <a:gd name="T7" fmla="*/ 0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4"/>
            <p:cNvSpPr/>
            <p:nvPr/>
          </p:nvSpPr>
          <p:spPr bwMode="auto">
            <a:xfrm>
              <a:off x="5913439" y="2357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05"/>
            <p:cNvSpPr>
              <a:spLocks noEditPoints="1"/>
            </p:cNvSpPr>
            <p:nvPr/>
          </p:nvSpPr>
          <p:spPr bwMode="auto">
            <a:xfrm>
              <a:off x="5514976" y="2411413"/>
              <a:ext cx="390525" cy="352425"/>
            </a:xfrm>
            <a:custGeom>
              <a:avLst/>
              <a:gdLst>
                <a:gd name="T0" fmla="*/ 2 w 92"/>
                <a:gd name="T1" fmla="*/ 53 h 83"/>
                <a:gd name="T2" fmla="*/ 15 w 92"/>
                <a:gd name="T3" fmla="*/ 70 h 83"/>
                <a:gd name="T4" fmla="*/ 48 w 92"/>
                <a:gd name="T5" fmla="*/ 83 h 83"/>
                <a:gd name="T6" fmla="*/ 15 w 92"/>
                <a:gd name="T7" fmla="*/ 70 h 83"/>
                <a:gd name="T8" fmla="*/ 2 w 92"/>
                <a:gd name="T9" fmla="*/ 53 h 83"/>
                <a:gd name="T10" fmla="*/ 2 w 92"/>
                <a:gd name="T11" fmla="*/ 53 h 83"/>
                <a:gd name="T12" fmla="*/ 0 w 92"/>
                <a:gd name="T13" fmla="*/ 50 h 83"/>
                <a:gd name="T14" fmla="*/ 0 w 92"/>
                <a:gd name="T15" fmla="*/ 50 h 83"/>
                <a:gd name="T16" fmla="*/ 0 w 92"/>
                <a:gd name="T17" fmla="*/ 50 h 83"/>
                <a:gd name="T18" fmla="*/ 0 w 92"/>
                <a:gd name="T19" fmla="*/ 50 h 83"/>
                <a:gd name="T20" fmla="*/ 0 w 92"/>
                <a:gd name="T21" fmla="*/ 50 h 83"/>
                <a:gd name="T22" fmla="*/ 0 w 92"/>
                <a:gd name="T23" fmla="*/ 50 h 83"/>
                <a:gd name="T24" fmla="*/ 0 w 92"/>
                <a:gd name="T25" fmla="*/ 45 h 83"/>
                <a:gd name="T26" fmla="*/ 0 w 92"/>
                <a:gd name="T27" fmla="*/ 45 h 83"/>
                <a:gd name="T28" fmla="*/ 0 w 92"/>
                <a:gd name="T29" fmla="*/ 50 h 83"/>
                <a:gd name="T30" fmla="*/ 0 w 92"/>
                <a:gd name="T31" fmla="*/ 45 h 83"/>
                <a:gd name="T32" fmla="*/ 0 w 92"/>
                <a:gd name="T33" fmla="*/ 45 h 83"/>
                <a:gd name="T34" fmla="*/ 0 w 92"/>
                <a:gd name="T35" fmla="*/ 45 h 83"/>
                <a:gd name="T36" fmla="*/ 6 w 92"/>
                <a:gd name="T37" fmla="*/ 32 h 83"/>
                <a:gd name="T38" fmla="*/ 6 w 92"/>
                <a:gd name="T39" fmla="*/ 32 h 83"/>
                <a:gd name="T40" fmla="*/ 6 w 92"/>
                <a:gd name="T41" fmla="*/ 32 h 83"/>
                <a:gd name="T42" fmla="*/ 47 w 92"/>
                <a:gd name="T43" fmla="*/ 14 h 83"/>
                <a:gd name="T44" fmla="*/ 9 w 92"/>
                <a:gd name="T45" fmla="*/ 29 h 83"/>
                <a:gd name="T46" fmla="*/ 6 w 92"/>
                <a:gd name="T47" fmla="*/ 32 h 83"/>
                <a:gd name="T48" fmla="*/ 9 w 92"/>
                <a:gd name="T49" fmla="*/ 29 h 83"/>
                <a:gd name="T50" fmla="*/ 47 w 92"/>
                <a:gd name="T51" fmla="*/ 14 h 83"/>
                <a:gd name="T52" fmla="*/ 58 w 92"/>
                <a:gd name="T53" fmla="*/ 11 h 83"/>
                <a:gd name="T54" fmla="*/ 57 w 92"/>
                <a:gd name="T55" fmla="*/ 11 h 83"/>
                <a:gd name="T56" fmla="*/ 58 w 92"/>
                <a:gd name="T57" fmla="*/ 11 h 83"/>
                <a:gd name="T58" fmla="*/ 92 w 92"/>
                <a:gd name="T59" fmla="*/ 0 h 83"/>
                <a:gd name="T60" fmla="*/ 58 w 92"/>
                <a:gd name="T61" fmla="*/ 11 h 83"/>
                <a:gd name="T62" fmla="*/ 92 w 92"/>
                <a:gd name="T63" fmla="*/ 0 h 83"/>
                <a:gd name="T64" fmla="*/ 92 w 92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83">
                  <a:moveTo>
                    <a:pt x="2" y="53"/>
                  </a:moveTo>
                  <a:cubicBezTo>
                    <a:pt x="5" y="60"/>
                    <a:pt x="11" y="68"/>
                    <a:pt x="15" y="70"/>
                  </a:cubicBezTo>
                  <a:cubicBezTo>
                    <a:pt x="25" y="77"/>
                    <a:pt x="36" y="80"/>
                    <a:pt x="48" y="83"/>
                  </a:cubicBezTo>
                  <a:cubicBezTo>
                    <a:pt x="36" y="80"/>
                    <a:pt x="25" y="77"/>
                    <a:pt x="15" y="70"/>
                  </a:cubicBezTo>
                  <a:cubicBezTo>
                    <a:pt x="11" y="68"/>
                    <a:pt x="5" y="60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47" y="14"/>
                  </a:move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20" y="21"/>
                    <a:pt x="33" y="17"/>
                    <a:pt x="47" y="14"/>
                  </a:cubicBezTo>
                  <a:moveTo>
                    <a:pt x="58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69" y="7"/>
                    <a:pt x="81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06"/>
            <p:cNvSpPr>
              <a:spLocks noEditPoints="1"/>
            </p:cNvSpPr>
            <p:nvPr/>
          </p:nvSpPr>
          <p:spPr bwMode="auto">
            <a:xfrm>
              <a:off x="5514976" y="2603500"/>
              <a:ext cx="403225" cy="169863"/>
            </a:xfrm>
            <a:custGeom>
              <a:avLst/>
              <a:gdLst>
                <a:gd name="T0" fmla="*/ 2 w 95"/>
                <a:gd name="T1" fmla="*/ 8 h 40"/>
                <a:gd name="T2" fmla="*/ 15 w 95"/>
                <a:gd name="T3" fmla="*/ 25 h 40"/>
                <a:gd name="T4" fmla="*/ 48 w 95"/>
                <a:gd name="T5" fmla="*/ 38 h 40"/>
                <a:gd name="T6" fmla="*/ 74 w 95"/>
                <a:gd name="T7" fmla="*/ 40 h 40"/>
                <a:gd name="T8" fmla="*/ 94 w 95"/>
                <a:gd name="T9" fmla="*/ 39 h 40"/>
                <a:gd name="T10" fmla="*/ 77 w 95"/>
                <a:gd name="T11" fmla="*/ 35 h 40"/>
                <a:gd name="T12" fmla="*/ 70 w 95"/>
                <a:gd name="T13" fmla="*/ 35 h 40"/>
                <a:gd name="T14" fmla="*/ 9 w 95"/>
                <a:gd name="T15" fmla="*/ 17 h 40"/>
                <a:gd name="T16" fmla="*/ 2 w 95"/>
                <a:gd name="T17" fmla="*/ 8 h 40"/>
                <a:gd name="T18" fmla="*/ 0 w 95"/>
                <a:gd name="T19" fmla="*/ 0 h 40"/>
                <a:gd name="T20" fmla="*/ 0 w 95"/>
                <a:gd name="T21" fmla="*/ 0 h 40"/>
                <a:gd name="T22" fmla="*/ 0 w 95"/>
                <a:gd name="T23" fmla="*/ 0 h 40"/>
                <a:gd name="T24" fmla="*/ 0 w 95"/>
                <a:gd name="T25" fmla="*/ 0 h 40"/>
                <a:gd name="T26" fmla="*/ 0 w 95"/>
                <a:gd name="T27" fmla="*/ 0 h 40"/>
                <a:gd name="T28" fmla="*/ 0 w 95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0">
                  <a:moveTo>
                    <a:pt x="2" y="8"/>
                  </a:moveTo>
                  <a:cubicBezTo>
                    <a:pt x="5" y="15"/>
                    <a:pt x="11" y="23"/>
                    <a:pt x="15" y="25"/>
                  </a:cubicBezTo>
                  <a:cubicBezTo>
                    <a:pt x="25" y="32"/>
                    <a:pt x="36" y="35"/>
                    <a:pt x="48" y="38"/>
                  </a:cubicBezTo>
                  <a:cubicBezTo>
                    <a:pt x="56" y="39"/>
                    <a:pt x="65" y="40"/>
                    <a:pt x="74" y="40"/>
                  </a:cubicBezTo>
                  <a:cubicBezTo>
                    <a:pt x="81" y="40"/>
                    <a:pt x="87" y="40"/>
                    <a:pt x="94" y="39"/>
                  </a:cubicBezTo>
                  <a:cubicBezTo>
                    <a:pt x="95" y="39"/>
                    <a:pt x="88" y="37"/>
                    <a:pt x="77" y="35"/>
                  </a:cubicBezTo>
                  <a:cubicBezTo>
                    <a:pt x="75" y="35"/>
                    <a:pt x="72" y="35"/>
                    <a:pt x="70" y="35"/>
                  </a:cubicBezTo>
                  <a:cubicBezTo>
                    <a:pt x="47" y="35"/>
                    <a:pt x="25" y="31"/>
                    <a:pt x="9" y="17"/>
                  </a:cubicBezTo>
                  <a:cubicBezTo>
                    <a:pt x="7" y="14"/>
                    <a:pt x="4" y="11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0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7"/>
            <p:cNvSpPr/>
            <p:nvPr/>
          </p:nvSpPr>
          <p:spPr bwMode="auto">
            <a:xfrm>
              <a:off x="5514976" y="2411413"/>
              <a:ext cx="403225" cy="339725"/>
            </a:xfrm>
            <a:custGeom>
              <a:avLst/>
              <a:gdLst>
                <a:gd name="T0" fmla="*/ 92 w 95"/>
                <a:gd name="T1" fmla="*/ 0 h 80"/>
                <a:gd name="T2" fmla="*/ 58 w 95"/>
                <a:gd name="T3" fmla="*/ 11 h 80"/>
                <a:gd name="T4" fmla="*/ 58 w 95"/>
                <a:gd name="T5" fmla="*/ 11 h 80"/>
                <a:gd name="T6" fmla="*/ 57 w 95"/>
                <a:gd name="T7" fmla="*/ 11 h 80"/>
                <a:gd name="T8" fmla="*/ 55 w 95"/>
                <a:gd name="T9" fmla="*/ 11 h 80"/>
                <a:gd name="T10" fmla="*/ 47 w 95"/>
                <a:gd name="T11" fmla="*/ 14 h 80"/>
                <a:gd name="T12" fmla="*/ 9 w 95"/>
                <a:gd name="T13" fmla="*/ 29 h 80"/>
                <a:gd name="T14" fmla="*/ 6 w 95"/>
                <a:gd name="T15" fmla="*/ 32 h 80"/>
                <a:gd name="T16" fmla="*/ 6 w 95"/>
                <a:gd name="T17" fmla="*/ 32 h 80"/>
                <a:gd name="T18" fmla="*/ 6 w 95"/>
                <a:gd name="T19" fmla="*/ 32 h 80"/>
                <a:gd name="T20" fmla="*/ 0 w 95"/>
                <a:gd name="T21" fmla="*/ 45 h 80"/>
                <a:gd name="T22" fmla="*/ 0 w 95"/>
                <a:gd name="T23" fmla="*/ 45 h 80"/>
                <a:gd name="T24" fmla="*/ 0 w 95"/>
                <a:gd name="T25" fmla="*/ 45 h 80"/>
                <a:gd name="T26" fmla="*/ 0 w 95"/>
                <a:gd name="T27" fmla="*/ 45 h 80"/>
                <a:gd name="T28" fmla="*/ 0 w 95"/>
                <a:gd name="T29" fmla="*/ 50 h 80"/>
                <a:gd name="T30" fmla="*/ 0 w 95"/>
                <a:gd name="T31" fmla="*/ 50 h 80"/>
                <a:gd name="T32" fmla="*/ 0 w 95"/>
                <a:gd name="T33" fmla="*/ 50 h 80"/>
                <a:gd name="T34" fmla="*/ 0 w 95"/>
                <a:gd name="T35" fmla="*/ 50 h 80"/>
                <a:gd name="T36" fmla="*/ 0 w 95"/>
                <a:gd name="T37" fmla="*/ 50 h 80"/>
                <a:gd name="T38" fmla="*/ 2 w 95"/>
                <a:gd name="T39" fmla="*/ 53 h 80"/>
                <a:gd name="T40" fmla="*/ 2 w 95"/>
                <a:gd name="T41" fmla="*/ 53 h 80"/>
                <a:gd name="T42" fmla="*/ 2 w 95"/>
                <a:gd name="T43" fmla="*/ 53 h 80"/>
                <a:gd name="T44" fmla="*/ 9 w 95"/>
                <a:gd name="T45" fmla="*/ 62 h 80"/>
                <a:gd name="T46" fmla="*/ 70 w 95"/>
                <a:gd name="T47" fmla="*/ 80 h 80"/>
                <a:gd name="T48" fmla="*/ 77 w 95"/>
                <a:gd name="T49" fmla="*/ 80 h 80"/>
                <a:gd name="T50" fmla="*/ 12 w 95"/>
                <a:gd name="T51" fmla="*/ 57 h 80"/>
                <a:gd name="T52" fmla="*/ 60 w 95"/>
                <a:gd name="T53" fmla="*/ 25 h 80"/>
                <a:gd name="T54" fmla="*/ 84 w 95"/>
                <a:gd name="T55" fmla="*/ 20 h 80"/>
                <a:gd name="T56" fmla="*/ 95 w 95"/>
                <a:gd name="T57" fmla="*/ 26 h 80"/>
                <a:gd name="T58" fmla="*/ 93 w 95"/>
                <a:gd name="T59" fmla="*/ 14 h 80"/>
                <a:gd name="T60" fmla="*/ 92 w 95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80"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6" y="11"/>
                    <a:pt x="55" y="11"/>
                  </a:cubicBezTo>
                  <a:cubicBezTo>
                    <a:pt x="52" y="12"/>
                    <a:pt x="49" y="13"/>
                    <a:pt x="47" y="14"/>
                  </a:cubicBez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5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6"/>
                    <a:pt x="7" y="59"/>
                    <a:pt x="9" y="62"/>
                  </a:cubicBezTo>
                  <a:cubicBezTo>
                    <a:pt x="25" y="76"/>
                    <a:pt x="47" y="80"/>
                    <a:pt x="70" y="80"/>
                  </a:cubicBezTo>
                  <a:cubicBezTo>
                    <a:pt x="72" y="80"/>
                    <a:pt x="75" y="80"/>
                    <a:pt x="77" y="80"/>
                  </a:cubicBezTo>
                  <a:cubicBezTo>
                    <a:pt x="53" y="75"/>
                    <a:pt x="14" y="66"/>
                    <a:pt x="12" y="57"/>
                  </a:cubicBezTo>
                  <a:cubicBezTo>
                    <a:pt x="10" y="44"/>
                    <a:pt x="20" y="37"/>
                    <a:pt x="60" y="25"/>
                  </a:cubicBezTo>
                  <a:cubicBezTo>
                    <a:pt x="69" y="22"/>
                    <a:pt x="78" y="20"/>
                    <a:pt x="84" y="20"/>
                  </a:cubicBezTo>
                  <a:cubicBezTo>
                    <a:pt x="90" y="20"/>
                    <a:pt x="94" y="21"/>
                    <a:pt x="95" y="26"/>
                  </a:cubicBezTo>
                  <a:cubicBezTo>
                    <a:pt x="94" y="22"/>
                    <a:pt x="94" y="18"/>
                    <a:pt x="93" y="14"/>
                  </a:cubicBezTo>
                  <a:cubicBezTo>
                    <a:pt x="93" y="9"/>
                    <a:pt x="92" y="4"/>
                    <a:pt x="92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8"/>
            <p:cNvSpPr/>
            <p:nvPr/>
          </p:nvSpPr>
          <p:spPr bwMode="auto">
            <a:xfrm>
              <a:off x="5910264" y="2471738"/>
              <a:ext cx="7938" cy="58738"/>
            </a:xfrm>
            <a:custGeom>
              <a:avLst/>
              <a:gdLst>
                <a:gd name="T0" fmla="*/ 0 w 2"/>
                <a:gd name="T1" fmla="*/ 0 h 14"/>
                <a:gd name="T2" fmla="*/ 2 w 2"/>
                <a:gd name="T3" fmla="*/ 12 h 14"/>
                <a:gd name="T4" fmla="*/ 2 w 2"/>
                <a:gd name="T5" fmla="*/ 14 h 14"/>
                <a:gd name="T6" fmla="*/ 0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1" y="8"/>
                    <a:pt x="1" y="4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10"/>
            <p:cNvSpPr/>
            <p:nvPr/>
          </p:nvSpPr>
          <p:spPr bwMode="auto">
            <a:xfrm>
              <a:off x="5918201" y="2530475"/>
              <a:ext cx="55563" cy="9525"/>
            </a:xfrm>
            <a:custGeom>
              <a:avLst/>
              <a:gdLst>
                <a:gd name="T0" fmla="*/ 0 w 13"/>
                <a:gd name="T1" fmla="*/ 0 h 2"/>
                <a:gd name="T2" fmla="*/ 7 w 13"/>
                <a:gd name="T3" fmla="*/ 2 h 2"/>
                <a:gd name="T4" fmla="*/ 13 w 13"/>
                <a:gd name="T5" fmla="*/ 2 h 2"/>
                <a:gd name="T6" fmla="*/ 9 w 13"/>
                <a:gd name="T7" fmla="*/ 2 h 2"/>
                <a:gd name="T8" fmla="*/ 7 w 13"/>
                <a:gd name="T9" fmla="*/ 2 h 2"/>
                <a:gd name="T10" fmla="*/ 6 w 13"/>
                <a:gd name="T11" fmla="*/ 2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0" y="1"/>
                    <a:pt x="3" y="2"/>
                    <a:pt x="7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2" y="2"/>
                    <a:pt x="0" y="1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11"/>
            <p:cNvSpPr/>
            <p:nvPr/>
          </p:nvSpPr>
          <p:spPr bwMode="auto">
            <a:xfrm>
              <a:off x="5948363" y="2509838"/>
              <a:ext cx="157163" cy="30163"/>
            </a:xfrm>
            <a:custGeom>
              <a:avLst/>
              <a:gdLst>
                <a:gd name="T0" fmla="*/ 37 w 37"/>
                <a:gd name="T1" fmla="*/ 0 h 7"/>
                <a:gd name="T2" fmla="*/ 0 w 37"/>
                <a:gd name="T3" fmla="*/ 7 h 7"/>
                <a:gd name="T4" fmla="*/ 2 w 37"/>
                <a:gd name="T5" fmla="*/ 7 h 7"/>
                <a:gd name="T6" fmla="*/ 6 w 37"/>
                <a:gd name="T7" fmla="*/ 7 h 7"/>
                <a:gd name="T8" fmla="*/ 37 w 37"/>
                <a:gd name="T9" fmla="*/ 0 h 7"/>
                <a:gd name="T10" fmla="*/ 37 w 3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cubicBezTo>
                    <a:pt x="21" y="4"/>
                    <a:pt x="8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8" y="5"/>
                    <a:pt x="35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12"/>
            <p:cNvSpPr/>
            <p:nvPr/>
          </p:nvSpPr>
          <p:spPr bwMode="auto">
            <a:xfrm>
              <a:off x="5905501" y="2352675"/>
              <a:ext cx="203200" cy="187325"/>
            </a:xfrm>
            <a:custGeom>
              <a:avLst/>
              <a:gdLst>
                <a:gd name="T0" fmla="*/ 9 w 48"/>
                <a:gd name="T1" fmla="*/ 0 h 44"/>
                <a:gd name="T2" fmla="*/ 2 w 48"/>
                <a:gd name="T3" fmla="*/ 1 h 44"/>
                <a:gd name="T4" fmla="*/ 2 w 48"/>
                <a:gd name="T5" fmla="*/ 1 h 44"/>
                <a:gd name="T6" fmla="*/ 2 w 48"/>
                <a:gd name="T7" fmla="*/ 1 h 44"/>
                <a:gd name="T8" fmla="*/ 2 w 48"/>
                <a:gd name="T9" fmla="*/ 1 h 44"/>
                <a:gd name="T10" fmla="*/ 1 w 48"/>
                <a:gd name="T11" fmla="*/ 8 h 44"/>
                <a:gd name="T12" fmla="*/ 0 w 48"/>
                <a:gd name="T13" fmla="*/ 14 h 44"/>
                <a:gd name="T14" fmla="*/ 0 w 48"/>
                <a:gd name="T15" fmla="*/ 14 h 44"/>
                <a:gd name="T16" fmla="*/ 0 w 48"/>
                <a:gd name="T17" fmla="*/ 14 h 44"/>
                <a:gd name="T18" fmla="*/ 1 w 48"/>
                <a:gd name="T19" fmla="*/ 28 h 44"/>
                <a:gd name="T20" fmla="*/ 3 w 48"/>
                <a:gd name="T21" fmla="*/ 42 h 44"/>
                <a:gd name="T22" fmla="*/ 3 w 48"/>
                <a:gd name="T23" fmla="*/ 42 h 44"/>
                <a:gd name="T24" fmla="*/ 3 w 48"/>
                <a:gd name="T25" fmla="*/ 42 h 44"/>
                <a:gd name="T26" fmla="*/ 9 w 48"/>
                <a:gd name="T27" fmla="*/ 44 h 44"/>
                <a:gd name="T28" fmla="*/ 10 w 48"/>
                <a:gd name="T29" fmla="*/ 44 h 44"/>
                <a:gd name="T30" fmla="*/ 47 w 48"/>
                <a:gd name="T31" fmla="*/ 37 h 44"/>
                <a:gd name="T32" fmla="*/ 10 w 48"/>
                <a:gd name="T33" fmla="*/ 17 h 44"/>
                <a:gd name="T34" fmla="*/ 9 w 4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9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3"/>
                    <a:pt x="1" y="28"/>
                  </a:cubicBezTo>
                  <a:cubicBezTo>
                    <a:pt x="2" y="32"/>
                    <a:pt x="2" y="3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5" y="44"/>
                    <a:pt x="9" y="44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8" y="43"/>
                    <a:pt x="31" y="41"/>
                    <a:pt x="47" y="37"/>
                  </a:cubicBezTo>
                  <a:cubicBezTo>
                    <a:pt x="48" y="34"/>
                    <a:pt x="16" y="20"/>
                    <a:pt x="10" y="17"/>
                  </a:cubicBezTo>
                  <a:cubicBezTo>
                    <a:pt x="6" y="15"/>
                    <a:pt x="7" y="10"/>
                    <a:pt x="9" y="0"/>
                  </a:cubicBezTo>
                </a:path>
              </a:pathLst>
            </a:custGeom>
            <a:solidFill>
              <a:srgbClr val="2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Freeform 213"/>
          <p:cNvSpPr/>
          <p:nvPr/>
        </p:nvSpPr>
        <p:spPr bwMode="auto">
          <a:xfrm>
            <a:off x="9255419" y="4450306"/>
            <a:ext cx="381000" cy="365125"/>
          </a:xfrm>
          <a:custGeom>
            <a:avLst/>
            <a:gdLst>
              <a:gd name="T0" fmla="*/ 240 w 240"/>
              <a:gd name="T1" fmla="*/ 86 h 230"/>
              <a:gd name="T2" fmla="*/ 158 w 240"/>
              <a:gd name="T3" fmla="*/ 75 h 230"/>
              <a:gd name="T4" fmla="*/ 120 w 240"/>
              <a:gd name="T5" fmla="*/ 0 h 230"/>
              <a:gd name="T6" fmla="*/ 83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2 w 240"/>
              <a:gd name="T19" fmla="*/ 144 h 230"/>
              <a:gd name="T20" fmla="*/ 240 w 240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0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214"/>
          <p:cNvSpPr/>
          <p:nvPr/>
        </p:nvSpPr>
        <p:spPr bwMode="auto">
          <a:xfrm>
            <a:off x="4439227" y="1895713"/>
            <a:ext cx="382588" cy="365125"/>
          </a:xfrm>
          <a:custGeom>
            <a:avLst/>
            <a:gdLst>
              <a:gd name="T0" fmla="*/ 241 w 241"/>
              <a:gd name="T1" fmla="*/ 86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8 h 230"/>
              <a:gd name="T18" fmla="*/ 182 w 241"/>
              <a:gd name="T19" fmla="*/ 145 h 230"/>
              <a:gd name="T20" fmla="*/ 241 w 241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8"/>
                </a:lnTo>
                <a:lnTo>
                  <a:pt x="182" y="145"/>
                </a:lnTo>
                <a:lnTo>
                  <a:pt x="241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215"/>
          <p:cNvSpPr/>
          <p:nvPr/>
        </p:nvSpPr>
        <p:spPr bwMode="auto">
          <a:xfrm>
            <a:off x="7884331" y="1982645"/>
            <a:ext cx="382588" cy="365125"/>
          </a:xfrm>
          <a:custGeom>
            <a:avLst/>
            <a:gdLst>
              <a:gd name="T0" fmla="*/ 241 w 241"/>
              <a:gd name="T1" fmla="*/ 85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7 h 230"/>
              <a:gd name="T18" fmla="*/ 182 w 241"/>
              <a:gd name="T19" fmla="*/ 144 h 230"/>
              <a:gd name="T20" fmla="*/ 241 w 241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5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1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216"/>
          <p:cNvSpPr/>
          <p:nvPr/>
        </p:nvSpPr>
        <p:spPr bwMode="auto">
          <a:xfrm>
            <a:off x="11591100" y="2670622"/>
            <a:ext cx="381000" cy="365125"/>
          </a:xfrm>
          <a:custGeom>
            <a:avLst/>
            <a:gdLst>
              <a:gd name="T0" fmla="*/ 240 w 240"/>
              <a:gd name="T1" fmla="*/ 85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1 w 240"/>
              <a:gd name="T19" fmla="*/ 144 h 230"/>
              <a:gd name="T20" fmla="*/ 240 w 240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5"/>
                </a:moveTo>
                <a:lnTo>
                  <a:pt x="157" y="75"/>
                </a:lnTo>
                <a:lnTo>
                  <a:pt x="120" y="0"/>
                </a:lnTo>
                <a:lnTo>
                  <a:pt x="82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1" y="144"/>
                </a:lnTo>
                <a:lnTo>
                  <a:pt x="240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217"/>
          <p:cNvSpPr/>
          <p:nvPr/>
        </p:nvSpPr>
        <p:spPr bwMode="auto">
          <a:xfrm>
            <a:off x="11011757" y="3201515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5 h 230"/>
              <a:gd name="T4" fmla="*/ 121 w 241"/>
              <a:gd name="T5" fmla="*/ 0 h 230"/>
              <a:gd name="T6" fmla="*/ 83 w 241"/>
              <a:gd name="T7" fmla="*/ 78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90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5"/>
                </a:lnTo>
                <a:lnTo>
                  <a:pt x="121" y="0"/>
                </a:lnTo>
                <a:lnTo>
                  <a:pt x="83" y="78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90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18"/>
          <p:cNvSpPr/>
          <p:nvPr/>
        </p:nvSpPr>
        <p:spPr bwMode="auto">
          <a:xfrm>
            <a:off x="9307949" y="1592863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219"/>
          <p:cNvSpPr/>
          <p:nvPr/>
        </p:nvSpPr>
        <p:spPr bwMode="auto">
          <a:xfrm>
            <a:off x="2630390" y="1739121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4 h 230"/>
              <a:gd name="T4" fmla="*/ 121 w 241"/>
              <a:gd name="T5" fmla="*/ 0 h 230"/>
              <a:gd name="T6" fmla="*/ 83 w 241"/>
              <a:gd name="T7" fmla="*/ 77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89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4"/>
                </a:lnTo>
                <a:lnTo>
                  <a:pt x="121" y="0"/>
                </a:lnTo>
                <a:lnTo>
                  <a:pt x="83" y="77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89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Oval 148"/>
          <p:cNvSpPr>
            <a:spLocks noChangeArrowheads="1"/>
          </p:cNvSpPr>
          <p:nvPr/>
        </p:nvSpPr>
        <p:spPr bwMode="auto">
          <a:xfrm>
            <a:off x="7954963" y="2690689"/>
            <a:ext cx="317500" cy="319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49"/>
          <p:cNvSpPr>
            <a:spLocks noChangeArrowheads="1"/>
          </p:cNvSpPr>
          <p:nvPr/>
        </p:nvSpPr>
        <p:spPr bwMode="auto">
          <a:xfrm>
            <a:off x="3881438" y="2690689"/>
            <a:ext cx="317500" cy="319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50"/>
          <p:cNvSpPr>
            <a:spLocks noChangeArrowheads="1"/>
          </p:cNvSpPr>
          <p:nvPr/>
        </p:nvSpPr>
        <p:spPr bwMode="auto">
          <a:xfrm>
            <a:off x="3881438" y="4362327"/>
            <a:ext cx="317500" cy="31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2"/>
          <p:cNvSpPr>
            <a:spLocks noChangeArrowheads="1"/>
          </p:cNvSpPr>
          <p:nvPr/>
        </p:nvSpPr>
        <p:spPr bwMode="auto">
          <a:xfrm>
            <a:off x="7954963" y="4359152"/>
            <a:ext cx="317500" cy="319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8@|5FFC:4308095|FBC:16777215|LFC:0|LBC:16777215"/>
          <p:cNvSpPr/>
          <p:nvPr/>
        </p:nvSpPr>
        <p:spPr bwMode="auto">
          <a:xfrm>
            <a:off x="4321175" y="1993777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5@|5FFC:1554685|FBC:16777215|LFC:0|LBC:16777215"/>
          <p:cNvSpPr/>
          <p:nvPr/>
        </p:nvSpPr>
        <p:spPr bwMode="auto">
          <a:xfrm>
            <a:off x="5997575" y="1944564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7@|5FFC:2381804|FBC:16777215|LFC:0|LBC:16777215"/>
          <p:cNvSpPr/>
          <p:nvPr/>
        </p:nvSpPr>
        <p:spPr bwMode="auto">
          <a:xfrm>
            <a:off x="4362450" y="3640014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6@|5FFC:14657585|FBC:16777215|LFC:0|LBC:16777215"/>
          <p:cNvSpPr/>
          <p:nvPr/>
        </p:nvSpPr>
        <p:spPr bwMode="auto">
          <a:xfrm>
            <a:off x="5986463" y="3686052"/>
            <a:ext cx="1884362" cy="1763712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" name="Group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295527"/>
            <a:ext cx="925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3659@|5FFC:16777215|FBC:16777215|LFC:16777215|LBC:16777215"/>
          <p:cNvSpPr/>
          <p:nvPr/>
        </p:nvSpPr>
        <p:spPr bwMode="auto">
          <a:xfrm>
            <a:off x="6738938" y="4448052"/>
            <a:ext cx="487362" cy="444500"/>
          </a:xfrm>
          <a:custGeom>
            <a:avLst/>
            <a:gdLst>
              <a:gd name="T0" fmla="*/ 20097 w 20993"/>
              <a:gd name="T1" fmla="*/ 14373 h 21440"/>
              <a:gd name="T2" fmla="*/ 15990 w 20993"/>
              <a:gd name="T3" fmla="*/ 12571 h 21440"/>
              <a:gd name="T4" fmla="*/ 16463 w 20993"/>
              <a:gd name="T5" fmla="*/ 14008 h 21440"/>
              <a:gd name="T6" fmla="*/ 10496 w 20993"/>
              <a:gd name="T7" fmla="*/ 16745 h 21440"/>
              <a:gd name="T8" fmla="*/ 4529 w 20993"/>
              <a:gd name="T9" fmla="*/ 14008 h 21440"/>
              <a:gd name="T10" fmla="*/ 5002 w 20993"/>
              <a:gd name="T11" fmla="*/ 12571 h 21440"/>
              <a:gd name="T12" fmla="*/ 895 w 20993"/>
              <a:gd name="T13" fmla="*/ 14373 h 21440"/>
              <a:gd name="T14" fmla="*/ 789 w 20993"/>
              <a:gd name="T15" fmla="*/ 16451 h 21440"/>
              <a:gd name="T16" fmla="*/ 8511 w 20993"/>
              <a:gd name="T17" fmla="*/ 20962 h 21440"/>
              <a:gd name="T18" fmla="*/ 12481 w 20993"/>
              <a:gd name="T19" fmla="*/ 20962 h 21440"/>
              <a:gd name="T20" fmla="*/ 20205 w 20993"/>
              <a:gd name="T21" fmla="*/ 16451 h 21440"/>
              <a:gd name="T22" fmla="*/ 20097 w 20993"/>
              <a:gd name="T23" fmla="*/ 14373 h 21440"/>
              <a:gd name="T24" fmla="*/ 10496 w 20993"/>
              <a:gd name="T25" fmla="*/ 5209 h 21440"/>
              <a:gd name="T26" fmla="*/ 13199 w 20993"/>
              <a:gd name="T27" fmla="*/ 4152 h 21440"/>
              <a:gd name="T28" fmla="*/ 12094 w 20993"/>
              <a:gd name="T29" fmla="*/ 773 h 21440"/>
              <a:gd name="T30" fmla="*/ 10496 w 20993"/>
              <a:gd name="T31" fmla="*/ 0 h 21440"/>
              <a:gd name="T32" fmla="*/ 8898 w 20993"/>
              <a:gd name="T33" fmla="*/ 773 h 21440"/>
              <a:gd name="T34" fmla="*/ 7792 w 20993"/>
              <a:gd name="T35" fmla="*/ 4152 h 21440"/>
              <a:gd name="T36" fmla="*/ 10496 w 20993"/>
              <a:gd name="T37" fmla="*/ 5209 h 21440"/>
              <a:gd name="T38" fmla="*/ 10496 w 20993"/>
              <a:gd name="T39" fmla="*/ 13197 h 21440"/>
              <a:gd name="T40" fmla="*/ 15429 w 20993"/>
              <a:gd name="T41" fmla="*/ 10966 h 21440"/>
              <a:gd name="T42" fmla="*/ 14201 w 20993"/>
              <a:gd name="T43" fmla="*/ 7211 h 21440"/>
              <a:gd name="T44" fmla="*/ 10496 w 20993"/>
              <a:gd name="T45" fmla="*/ 8759 h 21440"/>
              <a:gd name="T46" fmla="*/ 6791 w 20993"/>
              <a:gd name="T47" fmla="*/ 7211 h 21440"/>
              <a:gd name="T48" fmla="*/ 5563 w 20993"/>
              <a:gd name="T49" fmla="*/ 10966 h 21440"/>
              <a:gd name="T50" fmla="*/ 10496 w 20993"/>
              <a:gd name="T51" fmla="*/ 13197 h 2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7" name="Freeform 157@|5FFC:16777215|FBC:16777215|LFC:16777215|LBC:16777215"/>
          <p:cNvSpPr>
            <a:spLocks noChangeAspect="1"/>
          </p:cNvSpPr>
          <p:nvPr/>
        </p:nvSpPr>
        <p:spPr bwMode="auto">
          <a:xfrm>
            <a:off x="4940300" y="2528764"/>
            <a:ext cx="400050" cy="481013"/>
          </a:xfrm>
          <a:custGeom>
            <a:avLst/>
            <a:gdLst>
              <a:gd name="T0" fmla="*/ 206367 w 449768"/>
              <a:gd name="T1" fmla="*/ 423375 h 538305"/>
              <a:gd name="T2" fmla="*/ 208536 w 449768"/>
              <a:gd name="T3" fmla="*/ 434347 h 538305"/>
              <a:gd name="T4" fmla="*/ 136133 w 449768"/>
              <a:gd name="T5" fmla="*/ 527584 h 538305"/>
              <a:gd name="T6" fmla="*/ 120760 w 449768"/>
              <a:gd name="T7" fmla="*/ 517169 h 538305"/>
              <a:gd name="T8" fmla="*/ 192667 w 449768"/>
              <a:gd name="T9" fmla="*/ 423933 h 538305"/>
              <a:gd name="T10" fmla="*/ 206367 w 449768"/>
              <a:gd name="T11" fmla="*/ 423375 h 538305"/>
              <a:gd name="T12" fmla="*/ 158371 w 449768"/>
              <a:gd name="T13" fmla="*/ 386315 h 538305"/>
              <a:gd name="T14" fmla="*/ 160292 w 449768"/>
              <a:gd name="T15" fmla="*/ 397002 h 538305"/>
              <a:gd name="T16" fmla="*/ 51725 w 449768"/>
              <a:gd name="T17" fmla="*/ 536376 h 538305"/>
              <a:gd name="T18" fmla="*/ 41315 w 449768"/>
              <a:gd name="T19" fmla="*/ 525997 h 538305"/>
              <a:gd name="T20" fmla="*/ 144924 w 449768"/>
              <a:gd name="T21" fmla="*/ 387118 h 538305"/>
              <a:gd name="T22" fmla="*/ 158371 w 449768"/>
              <a:gd name="T23" fmla="*/ 386315 h 538305"/>
              <a:gd name="T24" fmla="*/ 112005 w 449768"/>
              <a:gd name="T25" fmla="*/ 349971 h 538305"/>
              <a:gd name="T26" fmla="*/ 113740 w 449768"/>
              <a:gd name="T27" fmla="*/ 362927 h 538305"/>
              <a:gd name="T28" fmla="*/ 41338 w 449768"/>
              <a:gd name="T29" fmla="*/ 455221 h 538305"/>
              <a:gd name="T30" fmla="*/ 25965 w 449768"/>
              <a:gd name="T31" fmla="*/ 444857 h 538305"/>
              <a:gd name="T32" fmla="*/ 98367 w 449768"/>
              <a:gd name="T33" fmla="*/ 352562 h 538305"/>
              <a:gd name="T34" fmla="*/ 112005 w 449768"/>
              <a:gd name="T35" fmla="*/ 349971 h 538305"/>
              <a:gd name="T36" fmla="*/ 287508 w 449768"/>
              <a:gd name="T37" fmla="*/ 153269 h 538305"/>
              <a:gd name="T38" fmla="*/ 261020 w 449768"/>
              <a:gd name="T39" fmla="*/ 165441 h 538305"/>
              <a:gd name="T40" fmla="*/ 255548 w 449768"/>
              <a:gd name="T41" fmla="*/ 175874 h 538305"/>
              <a:gd name="T42" fmla="*/ 276441 w 449768"/>
              <a:gd name="T43" fmla="*/ 232511 h 538305"/>
              <a:gd name="T44" fmla="*/ 328174 w 449768"/>
              <a:gd name="T45" fmla="*/ 227543 h 538305"/>
              <a:gd name="T46" fmla="*/ 333645 w 449768"/>
              <a:gd name="T47" fmla="*/ 217110 h 538305"/>
              <a:gd name="T48" fmla="*/ 317727 w 449768"/>
              <a:gd name="T49" fmla="*/ 160472 h 538305"/>
              <a:gd name="T50" fmla="*/ 287508 w 449768"/>
              <a:gd name="T51" fmla="*/ 153269 h 538305"/>
              <a:gd name="T52" fmla="*/ 437111 w 449768"/>
              <a:gd name="T53" fmla="*/ 0 h 538305"/>
              <a:gd name="T54" fmla="*/ 442086 w 449768"/>
              <a:gd name="T55" fmla="*/ 0 h 538305"/>
              <a:gd name="T56" fmla="*/ 447557 w 449768"/>
              <a:gd name="T57" fmla="*/ 4968 h 538305"/>
              <a:gd name="T58" fmla="*/ 447557 w 449768"/>
              <a:gd name="T59" fmla="*/ 9937 h 538305"/>
              <a:gd name="T60" fmla="*/ 447557 w 449768"/>
              <a:gd name="T61" fmla="*/ 20370 h 538305"/>
              <a:gd name="T62" fmla="*/ 447557 w 449768"/>
              <a:gd name="T63" fmla="*/ 46204 h 538305"/>
              <a:gd name="T64" fmla="*/ 442086 w 449768"/>
              <a:gd name="T65" fmla="*/ 103338 h 538305"/>
              <a:gd name="T66" fmla="*/ 442086 w 449768"/>
              <a:gd name="T67" fmla="*/ 113771 h 538305"/>
              <a:gd name="T68" fmla="*/ 437111 w 449768"/>
              <a:gd name="T69" fmla="*/ 134141 h 538305"/>
              <a:gd name="T70" fmla="*/ 421194 w 449768"/>
              <a:gd name="T71" fmla="*/ 175874 h 538305"/>
              <a:gd name="T72" fmla="*/ 354040 w 449768"/>
              <a:gd name="T73" fmla="*/ 289645 h 538305"/>
              <a:gd name="T74" fmla="*/ 344091 w 449768"/>
              <a:gd name="T75" fmla="*/ 325913 h 538305"/>
              <a:gd name="T76" fmla="*/ 276441 w 449768"/>
              <a:gd name="T77" fmla="*/ 506754 h 538305"/>
              <a:gd name="T78" fmla="*/ 261020 w 449768"/>
              <a:gd name="T79" fmla="*/ 496321 h 538305"/>
              <a:gd name="T80" fmla="*/ 17278 w 449768"/>
              <a:gd name="T81" fmla="*/ 310511 h 538305"/>
              <a:gd name="T82" fmla="*/ 1858 w 449768"/>
              <a:gd name="T83" fmla="*/ 289645 h 538305"/>
              <a:gd name="T84" fmla="*/ 162528 w 449768"/>
              <a:gd name="T85" fmla="*/ 186307 h 538305"/>
              <a:gd name="T86" fmla="*/ 193369 w 449768"/>
              <a:gd name="T87" fmla="*/ 165441 h 538305"/>
              <a:gd name="T88" fmla="*/ 312753 w 449768"/>
              <a:gd name="T89" fmla="*/ 51669 h 538305"/>
              <a:gd name="T90" fmla="*/ 400799 w 449768"/>
              <a:gd name="T91" fmla="*/ 9937 h 538305"/>
              <a:gd name="T92" fmla="*/ 426665 w 449768"/>
              <a:gd name="T93" fmla="*/ 4968 h 538305"/>
              <a:gd name="T94" fmla="*/ 437111 w 449768"/>
              <a:gd name="T95" fmla="*/ 0 h 538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063" y="2625602"/>
            <a:ext cx="433387" cy="398462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2988" y="4367089"/>
            <a:ext cx="358775" cy="395288"/>
          </a:xfrm>
          <a:custGeom>
            <a:avLst/>
            <a:gdLst>
              <a:gd name="T0" fmla="*/ 21421 w 21483"/>
              <a:gd name="T1" fmla="*/ 4387 h 21600"/>
              <a:gd name="T2" fmla="*/ 14732 w 21483"/>
              <a:gd name="T3" fmla="*/ 18748 h 21600"/>
              <a:gd name="T4" fmla="*/ 6064 w 21483"/>
              <a:gd name="T5" fmla="*/ 19682 h 21600"/>
              <a:gd name="T6" fmla="*/ 5058 w 21483"/>
              <a:gd name="T7" fmla="*/ 19075 h 21600"/>
              <a:gd name="T8" fmla="*/ 3857 w 21483"/>
              <a:gd name="T9" fmla="*/ 18465 h 21600"/>
              <a:gd name="T10" fmla="*/ 3287 w 21483"/>
              <a:gd name="T11" fmla="*/ 19174 h 21600"/>
              <a:gd name="T12" fmla="*/ 2760 w 21483"/>
              <a:gd name="T13" fmla="*/ 20179 h 21600"/>
              <a:gd name="T14" fmla="*/ 2213 w 21483"/>
              <a:gd name="T15" fmla="*/ 21182 h 21600"/>
              <a:gd name="T16" fmla="*/ 1450 w 21483"/>
              <a:gd name="T17" fmla="*/ 21599 h 21600"/>
              <a:gd name="T18" fmla="*/ 521 w 21483"/>
              <a:gd name="T19" fmla="*/ 21097 h 21600"/>
              <a:gd name="T20" fmla="*/ 184 w 21483"/>
              <a:gd name="T21" fmla="*/ 20408 h 21600"/>
              <a:gd name="T22" fmla="*/ 699 w 21483"/>
              <a:gd name="T23" fmla="*/ 18152 h 21600"/>
              <a:gd name="T24" fmla="*/ 2061 w 21483"/>
              <a:gd name="T25" fmla="*/ 16692 h 21600"/>
              <a:gd name="T26" fmla="*/ 2367 w 21483"/>
              <a:gd name="T27" fmla="*/ 15949 h 21600"/>
              <a:gd name="T28" fmla="*/ 2128 w 21483"/>
              <a:gd name="T29" fmla="*/ 15241 h 21600"/>
              <a:gd name="T30" fmla="*/ 2166 w 21483"/>
              <a:gd name="T31" fmla="*/ 10774 h 21600"/>
              <a:gd name="T32" fmla="*/ 5694 w 21483"/>
              <a:gd name="T33" fmla="*/ 4986 h 21600"/>
              <a:gd name="T34" fmla="*/ 10336 w 21483"/>
              <a:gd name="T35" fmla="*/ 2894 h 21600"/>
              <a:gd name="T36" fmla="*/ 14037 w 21483"/>
              <a:gd name="T37" fmla="*/ 2772 h 21600"/>
              <a:gd name="T38" fmla="*/ 16740 w 21483"/>
              <a:gd name="T39" fmla="*/ 2239 h 21600"/>
              <a:gd name="T40" fmla="*/ 18125 w 21483"/>
              <a:gd name="T41" fmla="*/ 948 h 21600"/>
              <a:gd name="T42" fmla="*/ 19028 w 21483"/>
              <a:gd name="T43" fmla="*/ 129 h 21600"/>
              <a:gd name="T44" fmla="*/ 20163 w 21483"/>
              <a:gd name="T45" fmla="*/ 155 h 21600"/>
              <a:gd name="T46" fmla="*/ 15350 w 21483"/>
              <a:gd name="T47" fmla="*/ 9977 h 21600"/>
              <a:gd name="T48" fmla="*/ 16291 w 21483"/>
              <a:gd name="T49" fmla="*/ 8953 h 21600"/>
              <a:gd name="T50" fmla="*/ 15418 w 21483"/>
              <a:gd name="T51" fmla="*/ 7815 h 21600"/>
              <a:gd name="T52" fmla="*/ 9550 w 21483"/>
              <a:gd name="T53" fmla="*/ 9032 h 21600"/>
              <a:gd name="T54" fmla="*/ 4732 w 21483"/>
              <a:gd name="T55" fmla="*/ 13518 h 21600"/>
              <a:gd name="T56" fmla="*/ 4821 w 21483"/>
              <a:gd name="T57" fmla="*/ 15063 h 21600"/>
              <a:gd name="T58" fmla="*/ 6087 w 21483"/>
              <a:gd name="T59" fmla="*/ 14953 h 21600"/>
              <a:gd name="T60" fmla="*/ 10259 w 21483"/>
              <a:gd name="T61" fmla="*/ 11005 h 21600"/>
              <a:gd name="T62" fmla="*/ 15350 w 21483"/>
              <a:gd name="T63" fmla="*/ 99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66809" y="180810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393887" y="180810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6809" y="433118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93887" y="433118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7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8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5170254" y="2106088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289088" y="220186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6390688" y="312261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5765213" y="400050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6200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96200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4643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4643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8" name="椭圆 7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11" name="椭圆 10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14" name="椭圆 13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17" name="椭圆 16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20" name="椭圆 19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23" name="椭圆 22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7512621" y="1986102"/>
            <a:ext cx="393065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7512621" y="3328052"/>
            <a:ext cx="393065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5"/>
          <p:cNvSpPr txBox="1">
            <a:spLocks noChangeArrowheads="1"/>
          </p:cNvSpPr>
          <p:nvPr/>
        </p:nvSpPr>
        <p:spPr bwMode="auto">
          <a:xfrm>
            <a:off x="7512621" y="4761714"/>
            <a:ext cx="3930650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2065206" y="1986102"/>
            <a:ext cx="393065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5"/>
          <p:cNvSpPr txBox="1">
            <a:spLocks noChangeArrowheads="1"/>
          </p:cNvSpPr>
          <p:nvPr/>
        </p:nvSpPr>
        <p:spPr bwMode="auto">
          <a:xfrm>
            <a:off x="2065206" y="3328052"/>
            <a:ext cx="393065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2065206" y="4761714"/>
            <a:ext cx="3930650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2997359" y="2530149"/>
            <a:ext cx="1798917" cy="179770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9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4955026" y="2579129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0" y="5137261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1" name="任意多边形: 形状 10"/>
          <p:cNvSpPr/>
          <p:nvPr/>
        </p:nvSpPr>
        <p:spPr bwMode="auto">
          <a:xfrm rot="10800000">
            <a:off x="0" y="-2549"/>
            <a:ext cx="12192000" cy="1720739"/>
          </a:xfrm>
          <a:custGeom>
            <a:avLst/>
            <a:gdLst>
              <a:gd name="connsiteX0" fmla="*/ 6096000 w 12192000"/>
              <a:gd name="connsiteY0" fmla="*/ 0 h 1720739"/>
              <a:gd name="connsiteX1" fmla="*/ 12192000 w 12192000"/>
              <a:gd name="connsiteY1" fmla="*/ 874191 h 1720739"/>
              <a:gd name="connsiteX2" fmla="*/ 12192000 w 12192000"/>
              <a:gd name="connsiteY2" fmla="*/ 1720739 h 1720739"/>
              <a:gd name="connsiteX3" fmla="*/ 0 w 12192000"/>
              <a:gd name="connsiteY3" fmla="*/ 1720739 h 1720739"/>
              <a:gd name="connsiteX4" fmla="*/ 0 w 12192000"/>
              <a:gd name="connsiteY4" fmla="*/ 1617876 h 1720739"/>
              <a:gd name="connsiteX5" fmla="*/ 0 w 12192000"/>
              <a:gd name="connsiteY5" fmla="*/ 874191 h 1720739"/>
              <a:gd name="connsiteX6" fmla="*/ 6096000 w 12192000"/>
              <a:gd name="connsiteY6" fmla="*/ 0 h 172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20739">
                <a:moveTo>
                  <a:pt x="6096000" y="0"/>
                </a:moveTo>
                <a:cubicBezTo>
                  <a:pt x="8565038" y="0"/>
                  <a:pt x="10768248" y="339712"/>
                  <a:pt x="12192000" y="874191"/>
                </a:cubicBezTo>
                <a:lnTo>
                  <a:pt x="12192000" y="1720739"/>
                </a:lnTo>
                <a:lnTo>
                  <a:pt x="0" y="1720739"/>
                </a:lnTo>
                <a:lnTo>
                  <a:pt x="0" y="1617876"/>
                </a:lnTo>
                <a:cubicBezTo>
                  <a:pt x="0" y="1436980"/>
                  <a:pt x="0" y="1195785"/>
                  <a:pt x="0" y="874191"/>
                </a:cubicBezTo>
                <a:cubicBezTo>
                  <a:pt x="1428258" y="339712"/>
                  <a:pt x="3626962" y="0"/>
                  <a:pt x="6096000" y="0"/>
                </a:cubicBezTo>
                <a:close/>
              </a:path>
            </a:pathLst>
          </a:custGeom>
          <a:solidFill>
            <a:srgbClr val="9E1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900777" y="4473602"/>
            <a:ext cx="585788" cy="557213"/>
            <a:chOff x="5149851" y="3676650"/>
            <a:chExt cx="585788" cy="557213"/>
          </a:xfrm>
        </p:grpSpPr>
        <p:sp>
          <p:nvSpPr>
            <p:cNvPr id="13" name="Freeform 72"/>
            <p:cNvSpPr/>
            <p:nvPr/>
          </p:nvSpPr>
          <p:spPr bwMode="auto">
            <a:xfrm>
              <a:off x="5149851" y="3676650"/>
              <a:ext cx="577850" cy="557213"/>
            </a:xfrm>
            <a:custGeom>
              <a:avLst/>
              <a:gdLst>
                <a:gd name="T0" fmla="*/ 116 w 136"/>
                <a:gd name="T1" fmla="*/ 110 h 131"/>
                <a:gd name="T2" fmla="*/ 32 w 136"/>
                <a:gd name="T3" fmla="*/ 105 h 131"/>
                <a:gd name="T4" fmla="*/ 21 w 136"/>
                <a:gd name="T5" fmla="*/ 22 h 131"/>
                <a:gd name="T6" fmla="*/ 105 w 136"/>
                <a:gd name="T7" fmla="*/ 26 h 131"/>
                <a:gd name="T8" fmla="*/ 116 w 136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116" y="110"/>
                  </a:moveTo>
                  <a:cubicBezTo>
                    <a:pt x="96" y="131"/>
                    <a:pt x="58" y="130"/>
                    <a:pt x="32" y="105"/>
                  </a:cubicBezTo>
                  <a:cubicBezTo>
                    <a:pt x="6" y="81"/>
                    <a:pt x="0" y="44"/>
                    <a:pt x="21" y="22"/>
                  </a:cubicBezTo>
                  <a:cubicBezTo>
                    <a:pt x="41" y="0"/>
                    <a:pt x="78" y="2"/>
                    <a:pt x="105" y="26"/>
                  </a:cubicBezTo>
                  <a:cubicBezTo>
                    <a:pt x="131" y="50"/>
                    <a:pt x="136" y="88"/>
                    <a:pt x="116" y="110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5248276" y="3694113"/>
              <a:ext cx="487363" cy="428625"/>
            </a:xfrm>
            <a:custGeom>
              <a:avLst/>
              <a:gdLst>
                <a:gd name="T0" fmla="*/ 84 w 115"/>
                <a:gd name="T1" fmla="*/ 25 h 101"/>
                <a:gd name="T2" fmla="*/ 97 w 115"/>
                <a:gd name="T3" fmla="*/ 101 h 101"/>
                <a:gd name="T4" fmla="*/ 98 w 115"/>
                <a:gd name="T5" fmla="*/ 99 h 101"/>
                <a:gd name="T6" fmla="*/ 84 w 115"/>
                <a:gd name="T7" fmla="*/ 25 h 101"/>
                <a:gd name="T8" fmla="*/ 31 w 115"/>
                <a:gd name="T9" fmla="*/ 0 h 101"/>
                <a:gd name="T10" fmla="*/ 3 w 115"/>
                <a:gd name="T11" fmla="*/ 12 h 101"/>
                <a:gd name="T12" fmla="*/ 0 w 115"/>
                <a:gd name="T13" fmla="*/ 16 h 101"/>
                <a:gd name="T14" fmla="*/ 34 w 115"/>
                <a:gd name="T15" fmla="*/ 3 h 101"/>
                <a:gd name="T16" fmla="*/ 82 w 115"/>
                <a:gd name="T17" fmla="*/ 22 h 101"/>
                <a:gd name="T18" fmla="*/ 81 w 115"/>
                <a:gd name="T19" fmla="*/ 22 h 101"/>
                <a:gd name="T20" fmla="*/ 31 w 115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01">
                  <a:moveTo>
                    <a:pt x="84" y="25"/>
                  </a:moveTo>
                  <a:cubicBezTo>
                    <a:pt x="107" y="47"/>
                    <a:pt x="112" y="80"/>
                    <a:pt x="97" y="101"/>
                  </a:cubicBezTo>
                  <a:cubicBezTo>
                    <a:pt x="97" y="100"/>
                    <a:pt x="98" y="100"/>
                    <a:pt x="98" y="99"/>
                  </a:cubicBezTo>
                  <a:cubicBezTo>
                    <a:pt x="115" y="82"/>
                    <a:pt x="108" y="49"/>
                    <a:pt x="84" y="25"/>
                  </a:cubicBezTo>
                  <a:moveTo>
                    <a:pt x="31" y="0"/>
                  </a:moveTo>
                  <a:cubicBezTo>
                    <a:pt x="20" y="0"/>
                    <a:pt x="10" y="4"/>
                    <a:pt x="3" y="12"/>
                  </a:cubicBezTo>
                  <a:cubicBezTo>
                    <a:pt x="2" y="13"/>
                    <a:pt x="1" y="14"/>
                    <a:pt x="0" y="16"/>
                  </a:cubicBezTo>
                  <a:cubicBezTo>
                    <a:pt x="9" y="7"/>
                    <a:pt x="21" y="3"/>
                    <a:pt x="34" y="3"/>
                  </a:cubicBezTo>
                  <a:cubicBezTo>
                    <a:pt x="50" y="3"/>
                    <a:pt x="68" y="9"/>
                    <a:pt x="82" y="22"/>
                  </a:cubicBezTo>
                  <a:cubicBezTo>
                    <a:pt x="82" y="22"/>
                    <a:pt x="82" y="22"/>
                    <a:pt x="81" y="22"/>
                  </a:cubicBezTo>
                  <a:cubicBezTo>
                    <a:pt x="66" y="8"/>
                    <a:pt x="48" y="0"/>
                    <a:pt x="3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4"/>
            <p:cNvSpPr/>
            <p:nvPr/>
          </p:nvSpPr>
          <p:spPr bwMode="auto">
            <a:xfrm>
              <a:off x="5192714" y="3706813"/>
              <a:ext cx="530225" cy="458788"/>
            </a:xfrm>
            <a:custGeom>
              <a:avLst/>
              <a:gdLst>
                <a:gd name="T0" fmla="*/ 47 w 125"/>
                <a:gd name="T1" fmla="*/ 0 h 108"/>
                <a:gd name="T2" fmla="*/ 13 w 125"/>
                <a:gd name="T3" fmla="*/ 13 h 108"/>
                <a:gd name="T4" fmla="*/ 33 w 125"/>
                <a:gd name="T5" fmla="*/ 86 h 108"/>
                <a:gd name="T6" fmla="*/ 83 w 125"/>
                <a:gd name="T7" fmla="*/ 108 h 108"/>
                <a:gd name="T8" fmla="*/ 110 w 125"/>
                <a:gd name="T9" fmla="*/ 98 h 108"/>
                <a:gd name="T10" fmla="*/ 97 w 125"/>
                <a:gd name="T11" fmla="*/ 22 h 108"/>
                <a:gd name="T12" fmla="*/ 95 w 125"/>
                <a:gd name="T13" fmla="*/ 19 h 108"/>
                <a:gd name="T14" fmla="*/ 47 w 125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08">
                  <a:moveTo>
                    <a:pt x="47" y="0"/>
                  </a:moveTo>
                  <a:cubicBezTo>
                    <a:pt x="34" y="0"/>
                    <a:pt x="22" y="4"/>
                    <a:pt x="13" y="13"/>
                  </a:cubicBezTo>
                  <a:cubicBezTo>
                    <a:pt x="0" y="32"/>
                    <a:pt x="8" y="64"/>
                    <a:pt x="33" y="86"/>
                  </a:cubicBezTo>
                  <a:cubicBezTo>
                    <a:pt x="48" y="100"/>
                    <a:pt x="67" y="108"/>
                    <a:pt x="83" y="108"/>
                  </a:cubicBezTo>
                  <a:cubicBezTo>
                    <a:pt x="93" y="108"/>
                    <a:pt x="103" y="105"/>
                    <a:pt x="110" y="98"/>
                  </a:cubicBezTo>
                  <a:cubicBezTo>
                    <a:pt x="125" y="77"/>
                    <a:pt x="120" y="44"/>
                    <a:pt x="97" y="22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81" y="6"/>
                    <a:pt x="63" y="0"/>
                    <a:pt x="4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5"/>
            <p:cNvSpPr/>
            <p:nvPr/>
          </p:nvSpPr>
          <p:spPr bwMode="auto">
            <a:xfrm>
              <a:off x="5299076" y="3714750"/>
              <a:ext cx="385763" cy="369888"/>
            </a:xfrm>
            <a:custGeom>
              <a:avLst/>
              <a:gdLst>
                <a:gd name="T0" fmla="*/ 85 w 91"/>
                <a:gd name="T1" fmla="*/ 85 h 87"/>
                <a:gd name="T2" fmla="*/ 83 w 91"/>
                <a:gd name="T3" fmla="*/ 86 h 87"/>
                <a:gd name="T4" fmla="*/ 53 w 91"/>
                <a:gd name="T5" fmla="*/ 33 h 87"/>
                <a:gd name="T6" fmla="*/ 0 w 91"/>
                <a:gd name="T7" fmla="*/ 10 h 87"/>
                <a:gd name="T8" fmla="*/ 1 w 91"/>
                <a:gd name="T9" fmla="*/ 8 h 87"/>
                <a:gd name="T10" fmla="*/ 66 w 91"/>
                <a:gd name="T11" fmla="*/ 21 h 87"/>
                <a:gd name="T12" fmla="*/ 85 w 91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7">
                  <a:moveTo>
                    <a:pt x="85" y="85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75" y="87"/>
                    <a:pt x="74" y="52"/>
                    <a:pt x="53" y="33"/>
                  </a:cubicBezTo>
                  <a:cubicBezTo>
                    <a:pt x="32" y="15"/>
                    <a:pt x="0" y="17"/>
                    <a:pt x="0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8" y="1"/>
                    <a:pt x="43" y="0"/>
                    <a:pt x="66" y="21"/>
                  </a:cubicBezTo>
                  <a:cubicBezTo>
                    <a:pt x="89" y="42"/>
                    <a:pt x="91" y="77"/>
                    <a:pt x="85" y="8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3127" y="1313463"/>
            <a:ext cx="623888" cy="1566863"/>
            <a:chOff x="5073651" y="438150"/>
            <a:chExt cx="623888" cy="1566863"/>
          </a:xfrm>
        </p:grpSpPr>
        <p:sp>
          <p:nvSpPr>
            <p:cNvPr id="18" name="Freeform 76"/>
            <p:cNvSpPr/>
            <p:nvPr/>
          </p:nvSpPr>
          <p:spPr bwMode="auto">
            <a:xfrm>
              <a:off x="5357814" y="904875"/>
              <a:ext cx="166688" cy="1100138"/>
            </a:xfrm>
            <a:custGeom>
              <a:avLst/>
              <a:gdLst>
                <a:gd name="T0" fmla="*/ 105 w 105"/>
                <a:gd name="T1" fmla="*/ 687 h 693"/>
                <a:gd name="T2" fmla="*/ 70 w 105"/>
                <a:gd name="T3" fmla="*/ 693 h 693"/>
                <a:gd name="T4" fmla="*/ 0 w 105"/>
                <a:gd name="T5" fmla="*/ 3 h 693"/>
                <a:gd name="T6" fmla="*/ 35 w 105"/>
                <a:gd name="T7" fmla="*/ 0 h 693"/>
                <a:gd name="T8" fmla="*/ 105 w 105"/>
                <a:gd name="T9" fmla="*/ 68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3">
                  <a:moveTo>
                    <a:pt x="105" y="687"/>
                  </a:moveTo>
                  <a:lnTo>
                    <a:pt x="70" y="693"/>
                  </a:lnTo>
                  <a:lnTo>
                    <a:pt x="0" y="3"/>
                  </a:lnTo>
                  <a:lnTo>
                    <a:pt x="35" y="0"/>
                  </a:lnTo>
                  <a:lnTo>
                    <a:pt x="105" y="68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370514" y="938213"/>
              <a:ext cx="114300" cy="1019175"/>
            </a:xfrm>
            <a:custGeom>
              <a:avLst/>
              <a:gdLst>
                <a:gd name="T0" fmla="*/ 72 w 72"/>
                <a:gd name="T1" fmla="*/ 640 h 642"/>
                <a:gd name="T2" fmla="*/ 64 w 72"/>
                <a:gd name="T3" fmla="*/ 642 h 642"/>
                <a:gd name="T4" fmla="*/ 0 w 72"/>
                <a:gd name="T5" fmla="*/ 0 h 642"/>
                <a:gd name="T6" fmla="*/ 8 w 72"/>
                <a:gd name="T7" fmla="*/ 0 h 642"/>
                <a:gd name="T8" fmla="*/ 72 w 72"/>
                <a:gd name="T9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2">
                  <a:moveTo>
                    <a:pt x="72" y="640"/>
                  </a:moveTo>
                  <a:lnTo>
                    <a:pt x="64" y="642"/>
                  </a:lnTo>
                  <a:lnTo>
                    <a:pt x="0" y="0"/>
                  </a:lnTo>
                  <a:lnTo>
                    <a:pt x="8" y="0"/>
                  </a:lnTo>
                  <a:lnTo>
                    <a:pt x="72" y="6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073651" y="446088"/>
              <a:ext cx="623888" cy="636588"/>
            </a:xfrm>
            <a:custGeom>
              <a:avLst/>
              <a:gdLst>
                <a:gd name="T0" fmla="*/ 128 w 147"/>
                <a:gd name="T1" fmla="*/ 24 h 150"/>
                <a:gd name="T2" fmla="*/ 66 w 147"/>
                <a:gd name="T3" fmla="*/ 2 h 150"/>
                <a:gd name="T4" fmla="*/ 10 w 147"/>
                <a:gd name="T5" fmla="*/ 36 h 150"/>
                <a:gd name="T6" fmla="*/ 13 w 147"/>
                <a:gd name="T7" fmla="*/ 96 h 150"/>
                <a:gd name="T8" fmla="*/ 39 w 147"/>
                <a:gd name="T9" fmla="*/ 118 h 150"/>
                <a:gd name="T10" fmla="*/ 46 w 147"/>
                <a:gd name="T11" fmla="*/ 138 h 150"/>
                <a:gd name="T12" fmla="*/ 46 w 147"/>
                <a:gd name="T13" fmla="*/ 138 h 150"/>
                <a:gd name="T14" fmla="*/ 46 w 147"/>
                <a:gd name="T15" fmla="*/ 145 h 150"/>
                <a:gd name="T16" fmla="*/ 63 w 147"/>
                <a:gd name="T17" fmla="*/ 144 h 150"/>
                <a:gd name="T18" fmla="*/ 61 w 147"/>
                <a:gd name="T19" fmla="*/ 137 h 150"/>
                <a:gd name="T20" fmla="*/ 63 w 147"/>
                <a:gd name="T21" fmla="*/ 137 h 150"/>
                <a:gd name="T22" fmla="*/ 63 w 147"/>
                <a:gd name="T23" fmla="*/ 144 h 150"/>
                <a:gd name="T24" fmla="*/ 80 w 147"/>
                <a:gd name="T25" fmla="*/ 143 h 150"/>
                <a:gd name="T26" fmla="*/ 78 w 147"/>
                <a:gd name="T27" fmla="*/ 135 h 150"/>
                <a:gd name="T28" fmla="*/ 80 w 147"/>
                <a:gd name="T29" fmla="*/ 135 h 150"/>
                <a:gd name="T30" fmla="*/ 80 w 147"/>
                <a:gd name="T31" fmla="*/ 142 h 150"/>
                <a:gd name="T32" fmla="*/ 97 w 147"/>
                <a:gd name="T33" fmla="*/ 141 h 150"/>
                <a:gd name="T34" fmla="*/ 96 w 147"/>
                <a:gd name="T35" fmla="*/ 133 h 150"/>
                <a:gd name="T36" fmla="*/ 98 w 147"/>
                <a:gd name="T37" fmla="*/ 133 h 150"/>
                <a:gd name="T38" fmla="*/ 98 w 147"/>
                <a:gd name="T39" fmla="*/ 141 h 150"/>
                <a:gd name="T40" fmla="*/ 115 w 147"/>
                <a:gd name="T41" fmla="*/ 140 h 150"/>
                <a:gd name="T42" fmla="*/ 113 w 147"/>
                <a:gd name="T43" fmla="*/ 131 h 150"/>
                <a:gd name="T44" fmla="*/ 116 w 147"/>
                <a:gd name="T45" fmla="*/ 111 h 150"/>
                <a:gd name="T46" fmla="*/ 137 w 147"/>
                <a:gd name="T47" fmla="*/ 84 h 150"/>
                <a:gd name="T48" fmla="*/ 128 w 147"/>
                <a:gd name="T49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50">
                  <a:moveTo>
                    <a:pt x="128" y="24"/>
                  </a:moveTo>
                  <a:cubicBezTo>
                    <a:pt x="115" y="7"/>
                    <a:pt x="90" y="0"/>
                    <a:pt x="66" y="2"/>
                  </a:cubicBezTo>
                  <a:cubicBezTo>
                    <a:pt x="43" y="4"/>
                    <a:pt x="20" y="16"/>
                    <a:pt x="10" y="36"/>
                  </a:cubicBezTo>
                  <a:cubicBezTo>
                    <a:pt x="0" y="58"/>
                    <a:pt x="1" y="86"/>
                    <a:pt x="13" y="96"/>
                  </a:cubicBezTo>
                  <a:cubicBezTo>
                    <a:pt x="25" y="106"/>
                    <a:pt x="32" y="107"/>
                    <a:pt x="39" y="118"/>
                  </a:cubicBezTo>
                  <a:cubicBezTo>
                    <a:pt x="44" y="127"/>
                    <a:pt x="45" y="134"/>
                    <a:pt x="4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6" y="141"/>
                    <a:pt x="46" y="144"/>
                    <a:pt x="46" y="145"/>
                  </a:cubicBezTo>
                  <a:cubicBezTo>
                    <a:pt x="46" y="150"/>
                    <a:pt x="63" y="149"/>
                    <a:pt x="63" y="144"/>
                  </a:cubicBezTo>
                  <a:cubicBezTo>
                    <a:pt x="62" y="142"/>
                    <a:pt x="62" y="139"/>
                    <a:pt x="61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0"/>
                    <a:pt x="63" y="143"/>
                    <a:pt x="63" y="144"/>
                  </a:cubicBezTo>
                  <a:cubicBezTo>
                    <a:pt x="63" y="149"/>
                    <a:pt x="80" y="148"/>
                    <a:pt x="80" y="143"/>
                  </a:cubicBezTo>
                  <a:cubicBezTo>
                    <a:pt x="79" y="141"/>
                    <a:pt x="79" y="138"/>
                    <a:pt x="78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8"/>
                    <a:pt x="80" y="141"/>
                    <a:pt x="80" y="142"/>
                  </a:cubicBezTo>
                  <a:cubicBezTo>
                    <a:pt x="80" y="147"/>
                    <a:pt x="97" y="146"/>
                    <a:pt x="97" y="141"/>
                  </a:cubicBezTo>
                  <a:cubicBezTo>
                    <a:pt x="97" y="139"/>
                    <a:pt x="96" y="136"/>
                    <a:pt x="96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6"/>
                    <a:pt x="98" y="139"/>
                    <a:pt x="98" y="141"/>
                  </a:cubicBezTo>
                  <a:cubicBezTo>
                    <a:pt x="98" y="145"/>
                    <a:pt x="115" y="144"/>
                    <a:pt x="115" y="140"/>
                  </a:cubicBezTo>
                  <a:cubicBezTo>
                    <a:pt x="115" y="137"/>
                    <a:pt x="114" y="134"/>
                    <a:pt x="113" y="131"/>
                  </a:cubicBezTo>
                  <a:cubicBezTo>
                    <a:pt x="113" y="126"/>
                    <a:pt x="113" y="119"/>
                    <a:pt x="116" y="111"/>
                  </a:cubicBezTo>
                  <a:cubicBezTo>
                    <a:pt x="120" y="98"/>
                    <a:pt x="127" y="95"/>
                    <a:pt x="137" y="84"/>
                  </a:cubicBezTo>
                  <a:cubicBezTo>
                    <a:pt x="147" y="72"/>
                    <a:pt x="142" y="44"/>
                    <a:pt x="128" y="24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073651" y="438150"/>
              <a:ext cx="606425" cy="631825"/>
            </a:xfrm>
            <a:custGeom>
              <a:avLst/>
              <a:gdLst>
                <a:gd name="T0" fmla="*/ 124 w 143"/>
                <a:gd name="T1" fmla="*/ 25 h 149"/>
                <a:gd name="T2" fmla="*/ 65 w 143"/>
                <a:gd name="T3" fmla="*/ 2 h 149"/>
                <a:gd name="T4" fmla="*/ 10 w 143"/>
                <a:gd name="T5" fmla="*/ 36 h 149"/>
                <a:gd name="T6" fmla="*/ 13 w 143"/>
                <a:gd name="T7" fmla="*/ 96 h 149"/>
                <a:gd name="T8" fmla="*/ 39 w 143"/>
                <a:gd name="T9" fmla="*/ 118 h 149"/>
                <a:gd name="T10" fmla="*/ 45 w 143"/>
                <a:gd name="T11" fmla="*/ 138 h 149"/>
                <a:gd name="T12" fmla="*/ 45 w 143"/>
                <a:gd name="T13" fmla="*/ 138 h 149"/>
                <a:gd name="T14" fmla="*/ 45 w 143"/>
                <a:gd name="T15" fmla="*/ 145 h 149"/>
                <a:gd name="T16" fmla="*/ 61 w 143"/>
                <a:gd name="T17" fmla="*/ 144 h 149"/>
                <a:gd name="T18" fmla="*/ 60 w 143"/>
                <a:gd name="T19" fmla="*/ 137 h 149"/>
                <a:gd name="T20" fmla="*/ 62 w 143"/>
                <a:gd name="T21" fmla="*/ 137 h 149"/>
                <a:gd name="T22" fmla="*/ 62 w 143"/>
                <a:gd name="T23" fmla="*/ 144 h 149"/>
                <a:gd name="T24" fmla="*/ 78 w 143"/>
                <a:gd name="T25" fmla="*/ 143 h 149"/>
                <a:gd name="T26" fmla="*/ 76 w 143"/>
                <a:gd name="T27" fmla="*/ 135 h 149"/>
                <a:gd name="T28" fmla="*/ 78 w 143"/>
                <a:gd name="T29" fmla="*/ 135 h 149"/>
                <a:gd name="T30" fmla="*/ 78 w 143"/>
                <a:gd name="T31" fmla="*/ 142 h 149"/>
                <a:gd name="T32" fmla="*/ 95 w 143"/>
                <a:gd name="T33" fmla="*/ 141 h 149"/>
                <a:gd name="T34" fmla="*/ 94 w 143"/>
                <a:gd name="T35" fmla="*/ 133 h 149"/>
                <a:gd name="T36" fmla="*/ 95 w 143"/>
                <a:gd name="T37" fmla="*/ 133 h 149"/>
                <a:gd name="T38" fmla="*/ 95 w 143"/>
                <a:gd name="T39" fmla="*/ 141 h 149"/>
                <a:gd name="T40" fmla="*/ 112 w 143"/>
                <a:gd name="T41" fmla="*/ 140 h 149"/>
                <a:gd name="T42" fmla="*/ 110 w 143"/>
                <a:gd name="T43" fmla="*/ 131 h 149"/>
                <a:gd name="T44" fmla="*/ 113 w 143"/>
                <a:gd name="T45" fmla="*/ 111 h 149"/>
                <a:gd name="T46" fmla="*/ 133 w 143"/>
                <a:gd name="T47" fmla="*/ 84 h 149"/>
                <a:gd name="T48" fmla="*/ 124 w 143"/>
                <a:gd name="T4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9">
                  <a:moveTo>
                    <a:pt x="124" y="25"/>
                  </a:moveTo>
                  <a:cubicBezTo>
                    <a:pt x="112" y="7"/>
                    <a:pt x="88" y="0"/>
                    <a:pt x="65" y="2"/>
                  </a:cubicBezTo>
                  <a:cubicBezTo>
                    <a:pt x="41" y="4"/>
                    <a:pt x="19" y="16"/>
                    <a:pt x="10" y="36"/>
                  </a:cubicBezTo>
                  <a:cubicBezTo>
                    <a:pt x="0" y="58"/>
                    <a:pt x="2" y="86"/>
                    <a:pt x="13" y="96"/>
                  </a:cubicBezTo>
                  <a:cubicBezTo>
                    <a:pt x="25" y="105"/>
                    <a:pt x="32" y="107"/>
                    <a:pt x="39" y="118"/>
                  </a:cubicBezTo>
                  <a:cubicBezTo>
                    <a:pt x="43" y="127"/>
                    <a:pt x="44" y="134"/>
                    <a:pt x="45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41"/>
                    <a:pt x="45" y="144"/>
                    <a:pt x="45" y="145"/>
                  </a:cubicBezTo>
                  <a:cubicBezTo>
                    <a:pt x="46" y="149"/>
                    <a:pt x="62" y="149"/>
                    <a:pt x="61" y="144"/>
                  </a:cubicBezTo>
                  <a:cubicBezTo>
                    <a:pt x="61" y="142"/>
                    <a:pt x="61" y="139"/>
                    <a:pt x="60" y="137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40"/>
                    <a:pt x="62" y="143"/>
                    <a:pt x="62" y="144"/>
                  </a:cubicBezTo>
                  <a:cubicBezTo>
                    <a:pt x="62" y="149"/>
                    <a:pt x="78" y="148"/>
                    <a:pt x="78" y="143"/>
                  </a:cubicBezTo>
                  <a:cubicBezTo>
                    <a:pt x="78" y="141"/>
                    <a:pt x="77" y="138"/>
                    <a:pt x="76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8"/>
                    <a:pt x="78" y="141"/>
                    <a:pt x="78" y="142"/>
                  </a:cubicBezTo>
                  <a:cubicBezTo>
                    <a:pt x="79" y="147"/>
                    <a:pt x="95" y="146"/>
                    <a:pt x="95" y="141"/>
                  </a:cubicBezTo>
                  <a:cubicBezTo>
                    <a:pt x="95" y="139"/>
                    <a:pt x="94" y="136"/>
                    <a:pt x="94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6"/>
                    <a:pt x="95" y="139"/>
                    <a:pt x="95" y="141"/>
                  </a:cubicBezTo>
                  <a:cubicBezTo>
                    <a:pt x="96" y="145"/>
                    <a:pt x="112" y="144"/>
                    <a:pt x="112" y="140"/>
                  </a:cubicBezTo>
                  <a:cubicBezTo>
                    <a:pt x="112" y="137"/>
                    <a:pt x="111" y="134"/>
                    <a:pt x="110" y="131"/>
                  </a:cubicBezTo>
                  <a:cubicBezTo>
                    <a:pt x="111" y="127"/>
                    <a:pt x="110" y="120"/>
                    <a:pt x="113" y="111"/>
                  </a:cubicBezTo>
                  <a:cubicBezTo>
                    <a:pt x="117" y="98"/>
                    <a:pt x="124" y="96"/>
                    <a:pt x="133" y="84"/>
                  </a:cubicBezTo>
                  <a:cubicBezTo>
                    <a:pt x="143" y="72"/>
                    <a:pt x="138" y="44"/>
                    <a:pt x="124" y="25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408614" y="641350"/>
              <a:ext cx="192088" cy="212725"/>
            </a:xfrm>
            <a:custGeom>
              <a:avLst/>
              <a:gdLst>
                <a:gd name="T0" fmla="*/ 7 w 45"/>
                <a:gd name="T1" fmla="*/ 3 h 50"/>
                <a:gd name="T2" fmla="*/ 19 w 45"/>
                <a:gd name="T3" fmla="*/ 3 h 50"/>
                <a:gd name="T4" fmla="*/ 35 w 45"/>
                <a:gd name="T5" fmla="*/ 13 h 50"/>
                <a:gd name="T6" fmla="*/ 44 w 45"/>
                <a:gd name="T7" fmla="*/ 29 h 50"/>
                <a:gd name="T8" fmla="*/ 34 w 45"/>
                <a:gd name="T9" fmla="*/ 48 h 50"/>
                <a:gd name="T10" fmla="*/ 9 w 45"/>
                <a:gd name="T11" fmla="*/ 38 h 50"/>
                <a:gd name="T12" fmla="*/ 2 w 45"/>
                <a:gd name="T13" fmla="*/ 11 h 50"/>
                <a:gd name="T14" fmla="*/ 5 w 45"/>
                <a:gd name="T15" fmla="*/ 4 h 50"/>
                <a:gd name="T16" fmla="*/ 7 w 45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0">
                  <a:moveTo>
                    <a:pt x="7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3"/>
                  </a:cubicBezTo>
                  <a:cubicBezTo>
                    <a:pt x="40" y="17"/>
                    <a:pt x="43" y="23"/>
                    <a:pt x="44" y="29"/>
                  </a:cubicBezTo>
                  <a:cubicBezTo>
                    <a:pt x="45" y="35"/>
                    <a:pt x="41" y="46"/>
                    <a:pt x="34" y="48"/>
                  </a:cubicBezTo>
                  <a:cubicBezTo>
                    <a:pt x="26" y="50"/>
                    <a:pt x="15" y="44"/>
                    <a:pt x="9" y="38"/>
                  </a:cubicBezTo>
                  <a:cubicBezTo>
                    <a:pt x="3" y="31"/>
                    <a:pt x="0" y="20"/>
                    <a:pt x="2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418139" y="636588"/>
              <a:ext cx="185738" cy="207963"/>
            </a:xfrm>
            <a:custGeom>
              <a:avLst/>
              <a:gdLst>
                <a:gd name="T0" fmla="*/ 6 w 44"/>
                <a:gd name="T1" fmla="*/ 3 h 49"/>
                <a:gd name="T2" fmla="*/ 19 w 44"/>
                <a:gd name="T3" fmla="*/ 3 h 49"/>
                <a:gd name="T4" fmla="*/ 35 w 44"/>
                <a:gd name="T5" fmla="*/ 12 h 49"/>
                <a:gd name="T6" fmla="*/ 44 w 44"/>
                <a:gd name="T7" fmla="*/ 28 h 49"/>
                <a:gd name="T8" fmla="*/ 33 w 44"/>
                <a:gd name="T9" fmla="*/ 46 h 49"/>
                <a:gd name="T10" fmla="*/ 9 w 44"/>
                <a:gd name="T11" fmla="*/ 37 h 49"/>
                <a:gd name="T12" fmla="*/ 2 w 44"/>
                <a:gd name="T13" fmla="*/ 10 h 49"/>
                <a:gd name="T14" fmla="*/ 5 w 44"/>
                <a:gd name="T15" fmla="*/ 4 h 49"/>
                <a:gd name="T16" fmla="*/ 6 w 44"/>
                <a:gd name="T1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9">
                  <a:moveTo>
                    <a:pt x="6" y="3"/>
                  </a:moveTo>
                  <a:cubicBezTo>
                    <a:pt x="10" y="0"/>
                    <a:pt x="15" y="1"/>
                    <a:pt x="19" y="3"/>
                  </a:cubicBezTo>
                  <a:cubicBezTo>
                    <a:pt x="25" y="5"/>
                    <a:pt x="31" y="8"/>
                    <a:pt x="35" y="12"/>
                  </a:cubicBezTo>
                  <a:cubicBezTo>
                    <a:pt x="40" y="16"/>
                    <a:pt x="43" y="22"/>
                    <a:pt x="44" y="28"/>
                  </a:cubicBezTo>
                  <a:cubicBezTo>
                    <a:pt x="44" y="34"/>
                    <a:pt x="41" y="44"/>
                    <a:pt x="33" y="46"/>
                  </a:cubicBezTo>
                  <a:cubicBezTo>
                    <a:pt x="25" y="49"/>
                    <a:pt x="14" y="42"/>
                    <a:pt x="9" y="37"/>
                  </a:cubicBezTo>
                  <a:cubicBezTo>
                    <a:pt x="2" y="30"/>
                    <a:pt x="0" y="20"/>
                    <a:pt x="2" y="10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468939" y="654050"/>
              <a:ext cx="119063" cy="127000"/>
            </a:xfrm>
            <a:custGeom>
              <a:avLst/>
              <a:gdLst>
                <a:gd name="T0" fmla="*/ 11 w 28"/>
                <a:gd name="T1" fmla="*/ 3 h 30"/>
                <a:gd name="T2" fmla="*/ 1 w 28"/>
                <a:gd name="T3" fmla="*/ 4 h 30"/>
                <a:gd name="T4" fmla="*/ 3 w 28"/>
                <a:gd name="T5" fmla="*/ 9 h 30"/>
                <a:gd name="T6" fmla="*/ 8 w 28"/>
                <a:gd name="T7" fmla="*/ 12 h 30"/>
                <a:gd name="T8" fmla="*/ 21 w 28"/>
                <a:gd name="T9" fmla="*/ 26 h 30"/>
                <a:gd name="T10" fmla="*/ 24 w 28"/>
                <a:gd name="T11" fmla="*/ 30 h 30"/>
                <a:gd name="T12" fmla="*/ 28 w 28"/>
                <a:gd name="T13" fmla="*/ 28 h 30"/>
                <a:gd name="T14" fmla="*/ 28 w 28"/>
                <a:gd name="T15" fmla="*/ 23 h 30"/>
                <a:gd name="T16" fmla="*/ 17 w 28"/>
                <a:gd name="T17" fmla="*/ 7 h 30"/>
                <a:gd name="T18" fmla="*/ 11 w 28"/>
                <a:gd name="T1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0">
                  <a:moveTo>
                    <a:pt x="11" y="3"/>
                  </a:moveTo>
                  <a:cubicBezTo>
                    <a:pt x="7" y="2"/>
                    <a:pt x="2" y="0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5"/>
                    <a:pt x="19" y="20"/>
                    <a:pt x="21" y="26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7" y="17"/>
                    <a:pt x="22" y="11"/>
                    <a:pt x="17" y="7"/>
                  </a:cubicBezTo>
                  <a:cubicBezTo>
                    <a:pt x="16" y="6"/>
                    <a:pt x="14" y="5"/>
                    <a:pt x="11" y="3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5197476" y="654050"/>
              <a:ext cx="177800" cy="220663"/>
            </a:xfrm>
            <a:custGeom>
              <a:avLst/>
              <a:gdLst>
                <a:gd name="T0" fmla="*/ 32 w 42"/>
                <a:gd name="T1" fmla="*/ 2 h 52"/>
                <a:gd name="T2" fmla="*/ 20 w 42"/>
                <a:gd name="T3" fmla="*/ 5 h 52"/>
                <a:gd name="T4" fmla="*/ 6 w 42"/>
                <a:gd name="T5" fmla="*/ 17 h 52"/>
                <a:gd name="T6" fmla="*/ 1 w 42"/>
                <a:gd name="T7" fmla="*/ 35 h 52"/>
                <a:gd name="T8" fmla="*/ 15 w 42"/>
                <a:gd name="T9" fmla="*/ 52 h 52"/>
                <a:gd name="T10" fmla="*/ 37 w 42"/>
                <a:gd name="T11" fmla="*/ 37 h 52"/>
                <a:gd name="T12" fmla="*/ 38 w 42"/>
                <a:gd name="T13" fmla="*/ 9 h 52"/>
                <a:gd name="T14" fmla="*/ 34 w 42"/>
                <a:gd name="T15" fmla="*/ 3 h 52"/>
                <a:gd name="T16" fmla="*/ 32 w 42"/>
                <a:gd name="T1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2" y="2"/>
                  </a:moveTo>
                  <a:cubicBezTo>
                    <a:pt x="28" y="0"/>
                    <a:pt x="24" y="2"/>
                    <a:pt x="20" y="5"/>
                  </a:cubicBezTo>
                  <a:cubicBezTo>
                    <a:pt x="15" y="8"/>
                    <a:pt x="10" y="12"/>
                    <a:pt x="6" y="17"/>
                  </a:cubicBezTo>
                  <a:cubicBezTo>
                    <a:pt x="2" y="23"/>
                    <a:pt x="0" y="29"/>
                    <a:pt x="1" y="35"/>
                  </a:cubicBezTo>
                  <a:cubicBezTo>
                    <a:pt x="1" y="42"/>
                    <a:pt x="7" y="51"/>
                    <a:pt x="15" y="52"/>
                  </a:cubicBezTo>
                  <a:cubicBezTo>
                    <a:pt x="23" y="52"/>
                    <a:pt x="33" y="44"/>
                    <a:pt x="37" y="37"/>
                  </a:cubicBezTo>
                  <a:cubicBezTo>
                    <a:pt x="42" y="29"/>
                    <a:pt x="42" y="18"/>
                    <a:pt x="38" y="9"/>
                  </a:cubicBezTo>
                  <a:cubicBezTo>
                    <a:pt x="37" y="7"/>
                    <a:pt x="36" y="5"/>
                    <a:pt x="34" y="3"/>
                  </a:cubicBezTo>
                  <a:cubicBezTo>
                    <a:pt x="33" y="3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FC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187951" y="654050"/>
              <a:ext cx="179388" cy="212725"/>
            </a:xfrm>
            <a:custGeom>
              <a:avLst/>
              <a:gdLst>
                <a:gd name="T0" fmla="*/ 32 w 42"/>
                <a:gd name="T1" fmla="*/ 2 h 50"/>
                <a:gd name="T2" fmla="*/ 20 w 42"/>
                <a:gd name="T3" fmla="*/ 4 h 50"/>
                <a:gd name="T4" fmla="*/ 6 w 42"/>
                <a:gd name="T5" fmla="*/ 16 h 50"/>
                <a:gd name="T6" fmla="*/ 1 w 42"/>
                <a:gd name="T7" fmla="*/ 33 h 50"/>
                <a:gd name="T8" fmla="*/ 14 w 42"/>
                <a:gd name="T9" fmla="*/ 50 h 50"/>
                <a:gd name="T10" fmla="*/ 36 w 42"/>
                <a:gd name="T11" fmla="*/ 36 h 50"/>
                <a:gd name="T12" fmla="*/ 38 w 42"/>
                <a:gd name="T13" fmla="*/ 8 h 50"/>
                <a:gd name="T14" fmla="*/ 34 w 42"/>
                <a:gd name="T15" fmla="*/ 2 h 50"/>
                <a:gd name="T16" fmla="*/ 32 w 42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0">
                  <a:moveTo>
                    <a:pt x="32" y="2"/>
                  </a:moveTo>
                  <a:cubicBezTo>
                    <a:pt x="28" y="0"/>
                    <a:pt x="24" y="2"/>
                    <a:pt x="20" y="4"/>
                  </a:cubicBezTo>
                  <a:cubicBezTo>
                    <a:pt x="15" y="8"/>
                    <a:pt x="10" y="12"/>
                    <a:pt x="6" y="16"/>
                  </a:cubicBezTo>
                  <a:cubicBezTo>
                    <a:pt x="2" y="21"/>
                    <a:pt x="0" y="27"/>
                    <a:pt x="1" y="33"/>
                  </a:cubicBezTo>
                  <a:cubicBezTo>
                    <a:pt x="1" y="40"/>
                    <a:pt x="7" y="49"/>
                    <a:pt x="14" y="50"/>
                  </a:cubicBezTo>
                  <a:cubicBezTo>
                    <a:pt x="23" y="50"/>
                    <a:pt x="32" y="42"/>
                    <a:pt x="36" y="36"/>
                  </a:cubicBezTo>
                  <a:cubicBezTo>
                    <a:pt x="42" y="27"/>
                    <a:pt x="42" y="17"/>
                    <a:pt x="38" y="8"/>
                  </a:cubicBezTo>
                  <a:cubicBezTo>
                    <a:pt x="37" y="6"/>
                    <a:pt x="36" y="4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5205414" y="674688"/>
              <a:ext cx="101600" cy="141288"/>
            </a:xfrm>
            <a:custGeom>
              <a:avLst/>
              <a:gdLst>
                <a:gd name="T0" fmla="*/ 13 w 24"/>
                <a:gd name="T1" fmla="*/ 4 h 33"/>
                <a:gd name="T2" fmla="*/ 23 w 24"/>
                <a:gd name="T3" fmla="*/ 3 h 33"/>
                <a:gd name="T4" fmla="*/ 22 w 24"/>
                <a:gd name="T5" fmla="*/ 8 h 33"/>
                <a:gd name="T6" fmla="*/ 18 w 24"/>
                <a:gd name="T7" fmla="*/ 12 h 33"/>
                <a:gd name="T8" fmla="*/ 7 w 24"/>
                <a:gd name="T9" fmla="*/ 29 h 33"/>
                <a:gd name="T10" fmla="*/ 5 w 24"/>
                <a:gd name="T11" fmla="*/ 33 h 33"/>
                <a:gd name="T12" fmla="*/ 1 w 24"/>
                <a:gd name="T13" fmla="*/ 31 h 33"/>
                <a:gd name="T14" fmla="*/ 0 w 24"/>
                <a:gd name="T15" fmla="*/ 27 h 33"/>
                <a:gd name="T16" fmla="*/ 8 w 24"/>
                <a:gd name="T17" fmla="*/ 9 h 33"/>
                <a:gd name="T18" fmla="*/ 13 w 24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3" y="4"/>
                  </a:moveTo>
                  <a:cubicBezTo>
                    <a:pt x="17" y="2"/>
                    <a:pt x="21" y="0"/>
                    <a:pt x="23" y="3"/>
                  </a:cubicBezTo>
                  <a:cubicBezTo>
                    <a:pt x="24" y="5"/>
                    <a:pt x="23" y="7"/>
                    <a:pt x="22" y="8"/>
                  </a:cubicBezTo>
                  <a:cubicBezTo>
                    <a:pt x="21" y="10"/>
                    <a:pt x="19" y="11"/>
                    <a:pt x="18" y="12"/>
                  </a:cubicBezTo>
                  <a:cubicBezTo>
                    <a:pt x="13" y="16"/>
                    <a:pt x="9" y="22"/>
                    <a:pt x="7" y="29"/>
                  </a:cubicBezTo>
                  <a:cubicBezTo>
                    <a:pt x="7" y="30"/>
                    <a:pt x="7" y="32"/>
                    <a:pt x="5" y="33"/>
                  </a:cubicBezTo>
                  <a:cubicBezTo>
                    <a:pt x="4" y="33"/>
                    <a:pt x="2" y="33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9" y="8"/>
                    <a:pt x="11" y="6"/>
                    <a:pt x="13" y="4"/>
                  </a:cubicBezTo>
                  <a:close/>
                </a:path>
              </a:pathLst>
            </a:custGeom>
            <a:solidFill>
              <a:srgbClr val="38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5111751" y="450850"/>
              <a:ext cx="284163" cy="233363"/>
            </a:xfrm>
            <a:custGeom>
              <a:avLst/>
              <a:gdLst>
                <a:gd name="T0" fmla="*/ 55 w 67"/>
                <a:gd name="T1" fmla="*/ 1 h 55"/>
                <a:gd name="T2" fmla="*/ 21 w 67"/>
                <a:gd name="T3" fmla="*/ 16 h 55"/>
                <a:gd name="T4" fmla="*/ 4 w 67"/>
                <a:gd name="T5" fmla="*/ 48 h 55"/>
                <a:gd name="T6" fmla="*/ 10 w 67"/>
                <a:gd name="T7" fmla="*/ 53 h 55"/>
                <a:gd name="T8" fmla="*/ 30 w 67"/>
                <a:gd name="T9" fmla="*/ 32 h 55"/>
                <a:gd name="T10" fmla="*/ 67 w 67"/>
                <a:gd name="T11" fmla="*/ 6 h 55"/>
                <a:gd name="T12" fmla="*/ 67 w 67"/>
                <a:gd name="T13" fmla="*/ 5 h 55"/>
                <a:gd name="T14" fmla="*/ 67 w 67"/>
                <a:gd name="T15" fmla="*/ 4 h 55"/>
                <a:gd name="T16" fmla="*/ 67 w 67"/>
                <a:gd name="T17" fmla="*/ 4 h 55"/>
                <a:gd name="T18" fmla="*/ 55 w 67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5">
                  <a:moveTo>
                    <a:pt x="55" y="1"/>
                  </a:moveTo>
                  <a:cubicBezTo>
                    <a:pt x="43" y="3"/>
                    <a:pt x="30" y="9"/>
                    <a:pt x="21" y="16"/>
                  </a:cubicBezTo>
                  <a:cubicBezTo>
                    <a:pt x="13" y="23"/>
                    <a:pt x="0" y="37"/>
                    <a:pt x="4" y="48"/>
                  </a:cubicBezTo>
                  <a:cubicBezTo>
                    <a:pt x="5" y="51"/>
                    <a:pt x="7" y="53"/>
                    <a:pt x="10" y="53"/>
                  </a:cubicBezTo>
                  <a:cubicBezTo>
                    <a:pt x="19" y="55"/>
                    <a:pt x="26" y="38"/>
                    <a:pt x="30" y="32"/>
                  </a:cubicBezTo>
                  <a:cubicBezTo>
                    <a:pt x="39" y="19"/>
                    <a:pt x="52" y="11"/>
                    <a:pt x="67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1"/>
                    <a:pt x="60" y="0"/>
                    <a:pt x="55" y="1"/>
                  </a:cubicBezTo>
                  <a:close/>
                </a:path>
              </a:pathLst>
            </a:custGeom>
            <a:solidFill>
              <a:srgbClr val="FFC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5362576" y="841375"/>
              <a:ext cx="71438" cy="76200"/>
            </a:xfrm>
            <a:custGeom>
              <a:avLst/>
              <a:gdLst>
                <a:gd name="T0" fmla="*/ 12 w 17"/>
                <a:gd name="T1" fmla="*/ 2 h 18"/>
                <a:gd name="T2" fmla="*/ 5 w 17"/>
                <a:gd name="T3" fmla="*/ 2 h 18"/>
                <a:gd name="T4" fmla="*/ 4 w 17"/>
                <a:gd name="T5" fmla="*/ 4 h 18"/>
                <a:gd name="T6" fmla="*/ 2 w 17"/>
                <a:gd name="T7" fmla="*/ 17 h 18"/>
                <a:gd name="T8" fmla="*/ 9 w 17"/>
                <a:gd name="T9" fmla="*/ 11 h 18"/>
                <a:gd name="T10" fmla="*/ 17 w 17"/>
                <a:gd name="T11" fmla="*/ 15 h 18"/>
                <a:gd name="T12" fmla="*/ 17 w 17"/>
                <a:gd name="T13" fmla="*/ 13 h 18"/>
                <a:gd name="T14" fmla="*/ 12 w 17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9"/>
                    <a:pt x="0" y="17"/>
                    <a:pt x="2" y="17"/>
                  </a:cubicBezTo>
                  <a:cubicBezTo>
                    <a:pt x="3" y="18"/>
                    <a:pt x="5" y="11"/>
                    <a:pt x="9" y="11"/>
                  </a:cubicBezTo>
                  <a:cubicBezTo>
                    <a:pt x="13" y="11"/>
                    <a:pt x="15" y="16"/>
                    <a:pt x="17" y="15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12"/>
                    <a:pt x="17" y="6"/>
                    <a:pt x="12" y="2"/>
                  </a:cubicBezTo>
                  <a:close/>
                </a:path>
              </a:pathLst>
            </a:custGeom>
            <a:solidFill>
              <a:srgbClr val="BF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5357814" y="841375"/>
              <a:ext cx="80963" cy="76200"/>
            </a:xfrm>
            <a:custGeom>
              <a:avLst/>
              <a:gdLst>
                <a:gd name="T0" fmla="*/ 13 w 19"/>
                <a:gd name="T1" fmla="*/ 1 h 18"/>
                <a:gd name="T2" fmla="*/ 5 w 19"/>
                <a:gd name="T3" fmla="*/ 2 h 18"/>
                <a:gd name="T4" fmla="*/ 4 w 19"/>
                <a:gd name="T5" fmla="*/ 3 h 18"/>
                <a:gd name="T6" fmla="*/ 2 w 19"/>
                <a:gd name="T7" fmla="*/ 17 h 18"/>
                <a:gd name="T8" fmla="*/ 10 w 19"/>
                <a:gd name="T9" fmla="*/ 11 h 18"/>
                <a:gd name="T10" fmla="*/ 18 w 19"/>
                <a:gd name="T11" fmla="*/ 15 h 18"/>
                <a:gd name="T12" fmla="*/ 18 w 19"/>
                <a:gd name="T13" fmla="*/ 13 h 18"/>
                <a:gd name="T14" fmla="*/ 13 w 19"/>
                <a:gd name="T15" fmla="*/ 2 h 18"/>
                <a:gd name="T16" fmla="*/ 13 w 1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3" y="1"/>
                  </a:moveTo>
                  <a:cubicBezTo>
                    <a:pt x="10" y="0"/>
                    <a:pt x="7" y="0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0" y="9"/>
                    <a:pt x="0" y="16"/>
                    <a:pt x="2" y="17"/>
                  </a:cubicBezTo>
                  <a:cubicBezTo>
                    <a:pt x="4" y="18"/>
                    <a:pt x="6" y="11"/>
                    <a:pt x="10" y="11"/>
                  </a:cubicBezTo>
                  <a:cubicBezTo>
                    <a:pt x="14" y="11"/>
                    <a:pt x="17" y="16"/>
                    <a:pt x="18" y="15"/>
                  </a:cubicBezTo>
                  <a:cubicBezTo>
                    <a:pt x="18" y="15"/>
                    <a:pt x="19" y="15"/>
                    <a:pt x="18" y="13"/>
                  </a:cubicBezTo>
                  <a:cubicBezTo>
                    <a:pt x="18" y="12"/>
                    <a:pt x="18" y="6"/>
                    <a:pt x="13" y="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2B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544" y="3526441"/>
            <a:ext cx="890588" cy="687388"/>
            <a:chOff x="6665914" y="3592513"/>
            <a:chExt cx="890588" cy="687388"/>
          </a:xfrm>
        </p:grpSpPr>
        <p:sp>
          <p:nvSpPr>
            <p:cNvPr id="32" name="Freeform 89"/>
            <p:cNvSpPr/>
            <p:nvPr/>
          </p:nvSpPr>
          <p:spPr bwMode="auto">
            <a:xfrm>
              <a:off x="6665914" y="3592513"/>
              <a:ext cx="890588" cy="687388"/>
            </a:xfrm>
            <a:custGeom>
              <a:avLst/>
              <a:gdLst>
                <a:gd name="T0" fmla="*/ 38 w 210"/>
                <a:gd name="T1" fmla="*/ 162 h 162"/>
                <a:gd name="T2" fmla="*/ 78 w 210"/>
                <a:gd name="T3" fmla="*/ 111 h 162"/>
                <a:gd name="T4" fmla="*/ 124 w 210"/>
                <a:gd name="T5" fmla="*/ 117 h 162"/>
                <a:gd name="T6" fmla="*/ 145 w 210"/>
                <a:gd name="T7" fmla="*/ 76 h 162"/>
                <a:gd name="T8" fmla="*/ 210 w 210"/>
                <a:gd name="T9" fmla="*/ 74 h 162"/>
                <a:gd name="T10" fmla="*/ 205 w 210"/>
                <a:gd name="T11" fmla="*/ 64 h 162"/>
                <a:gd name="T12" fmla="*/ 199 w 210"/>
                <a:gd name="T13" fmla="*/ 56 h 162"/>
                <a:gd name="T14" fmla="*/ 195 w 210"/>
                <a:gd name="T15" fmla="*/ 45 h 162"/>
                <a:gd name="T16" fmla="*/ 187 w 210"/>
                <a:gd name="T17" fmla="*/ 35 h 162"/>
                <a:gd name="T18" fmla="*/ 183 w 210"/>
                <a:gd name="T19" fmla="*/ 21 h 162"/>
                <a:gd name="T20" fmla="*/ 176 w 210"/>
                <a:gd name="T21" fmla="*/ 11 h 162"/>
                <a:gd name="T22" fmla="*/ 172 w 210"/>
                <a:gd name="T23" fmla="*/ 0 h 162"/>
                <a:gd name="T24" fmla="*/ 147 w 210"/>
                <a:gd name="T25" fmla="*/ 29 h 162"/>
                <a:gd name="T26" fmla="*/ 133 w 210"/>
                <a:gd name="T27" fmla="*/ 51 h 162"/>
                <a:gd name="T28" fmla="*/ 86 w 210"/>
                <a:gd name="T29" fmla="*/ 44 h 162"/>
                <a:gd name="T30" fmla="*/ 64 w 210"/>
                <a:gd name="T31" fmla="*/ 86 h 162"/>
                <a:gd name="T32" fmla="*/ 0 w 210"/>
                <a:gd name="T33" fmla="*/ 88 h 162"/>
                <a:gd name="T34" fmla="*/ 6 w 210"/>
                <a:gd name="T35" fmla="*/ 96 h 162"/>
                <a:gd name="T36" fmla="*/ 7 w 210"/>
                <a:gd name="T37" fmla="*/ 106 h 162"/>
                <a:gd name="T38" fmla="*/ 13 w 210"/>
                <a:gd name="T39" fmla="*/ 116 h 162"/>
                <a:gd name="T40" fmla="*/ 14 w 210"/>
                <a:gd name="T41" fmla="*/ 128 h 162"/>
                <a:gd name="T42" fmla="*/ 23 w 210"/>
                <a:gd name="T43" fmla="*/ 136 h 162"/>
                <a:gd name="T44" fmla="*/ 25 w 210"/>
                <a:gd name="T45" fmla="*/ 146 h 162"/>
                <a:gd name="T46" fmla="*/ 36 w 210"/>
                <a:gd name="T47" fmla="*/ 151 h 162"/>
                <a:gd name="T48" fmla="*/ 38 w 210"/>
                <a:gd name="T4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62">
                  <a:moveTo>
                    <a:pt x="38" y="162"/>
                  </a:moveTo>
                  <a:cubicBezTo>
                    <a:pt x="52" y="151"/>
                    <a:pt x="69" y="124"/>
                    <a:pt x="78" y="111"/>
                  </a:cubicBezTo>
                  <a:cubicBezTo>
                    <a:pt x="90" y="122"/>
                    <a:pt x="108" y="125"/>
                    <a:pt x="124" y="117"/>
                  </a:cubicBezTo>
                  <a:cubicBezTo>
                    <a:pt x="139" y="109"/>
                    <a:pt x="147" y="92"/>
                    <a:pt x="145" y="76"/>
                  </a:cubicBezTo>
                  <a:cubicBezTo>
                    <a:pt x="157" y="74"/>
                    <a:pt x="208" y="76"/>
                    <a:pt x="210" y="74"/>
                  </a:cubicBezTo>
                  <a:cubicBezTo>
                    <a:pt x="209" y="71"/>
                    <a:pt x="208" y="68"/>
                    <a:pt x="205" y="64"/>
                  </a:cubicBezTo>
                  <a:cubicBezTo>
                    <a:pt x="203" y="60"/>
                    <a:pt x="201" y="60"/>
                    <a:pt x="199" y="56"/>
                  </a:cubicBezTo>
                  <a:cubicBezTo>
                    <a:pt x="196" y="51"/>
                    <a:pt x="197" y="50"/>
                    <a:pt x="195" y="45"/>
                  </a:cubicBezTo>
                  <a:cubicBezTo>
                    <a:pt x="192" y="39"/>
                    <a:pt x="189" y="40"/>
                    <a:pt x="187" y="35"/>
                  </a:cubicBezTo>
                  <a:cubicBezTo>
                    <a:pt x="183" y="29"/>
                    <a:pt x="186" y="27"/>
                    <a:pt x="183" y="21"/>
                  </a:cubicBezTo>
                  <a:cubicBezTo>
                    <a:pt x="181" y="16"/>
                    <a:pt x="179" y="16"/>
                    <a:pt x="176" y="11"/>
                  </a:cubicBezTo>
                  <a:cubicBezTo>
                    <a:pt x="173" y="6"/>
                    <a:pt x="172" y="2"/>
                    <a:pt x="172" y="0"/>
                  </a:cubicBezTo>
                  <a:cubicBezTo>
                    <a:pt x="164" y="8"/>
                    <a:pt x="155" y="18"/>
                    <a:pt x="147" y="29"/>
                  </a:cubicBezTo>
                  <a:cubicBezTo>
                    <a:pt x="140" y="39"/>
                    <a:pt x="135" y="47"/>
                    <a:pt x="133" y="51"/>
                  </a:cubicBezTo>
                  <a:cubicBezTo>
                    <a:pt x="121" y="39"/>
                    <a:pt x="102" y="36"/>
                    <a:pt x="86" y="44"/>
                  </a:cubicBezTo>
                  <a:cubicBezTo>
                    <a:pt x="70" y="52"/>
                    <a:pt x="62" y="69"/>
                    <a:pt x="64" y="86"/>
                  </a:cubicBezTo>
                  <a:cubicBezTo>
                    <a:pt x="48" y="85"/>
                    <a:pt x="17" y="84"/>
                    <a:pt x="0" y="88"/>
                  </a:cubicBezTo>
                  <a:cubicBezTo>
                    <a:pt x="2" y="90"/>
                    <a:pt x="5" y="92"/>
                    <a:pt x="6" y="96"/>
                  </a:cubicBezTo>
                  <a:cubicBezTo>
                    <a:pt x="7" y="100"/>
                    <a:pt x="5" y="102"/>
                    <a:pt x="7" y="106"/>
                  </a:cubicBezTo>
                  <a:cubicBezTo>
                    <a:pt x="8" y="111"/>
                    <a:pt x="11" y="111"/>
                    <a:pt x="13" y="116"/>
                  </a:cubicBezTo>
                  <a:cubicBezTo>
                    <a:pt x="15" y="121"/>
                    <a:pt x="12" y="123"/>
                    <a:pt x="14" y="128"/>
                  </a:cubicBezTo>
                  <a:cubicBezTo>
                    <a:pt x="17" y="132"/>
                    <a:pt x="20" y="131"/>
                    <a:pt x="23" y="136"/>
                  </a:cubicBezTo>
                  <a:cubicBezTo>
                    <a:pt x="25" y="140"/>
                    <a:pt x="23" y="143"/>
                    <a:pt x="25" y="146"/>
                  </a:cubicBezTo>
                  <a:cubicBezTo>
                    <a:pt x="28" y="150"/>
                    <a:pt x="33" y="148"/>
                    <a:pt x="36" y="151"/>
                  </a:cubicBezTo>
                  <a:cubicBezTo>
                    <a:pt x="37" y="153"/>
                    <a:pt x="39" y="156"/>
                    <a:pt x="38" y="16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7072314" y="3897313"/>
              <a:ext cx="195263" cy="192088"/>
            </a:xfrm>
            <a:custGeom>
              <a:avLst/>
              <a:gdLst>
                <a:gd name="T0" fmla="*/ 37 w 46"/>
                <a:gd name="T1" fmla="*/ 0 h 45"/>
                <a:gd name="T2" fmla="*/ 22 w 46"/>
                <a:gd name="T3" fmla="*/ 23 h 45"/>
                <a:gd name="T4" fmla="*/ 3 w 46"/>
                <a:gd name="T5" fmla="*/ 43 h 45"/>
                <a:gd name="T6" fmla="*/ 10 w 46"/>
                <a:gd name="T7" fmla="*/ 45 h 45"/>
                <a:gd name="T8" fmla="*/ 33 w 46"/>
                <a:gd name="T9" fmla="*/ 35 h 45"/>
                <a:gd name="T10" fmla="*/ 43 w 46"/>
                <a:gd name="T11" fmla="*/ 5 h 45"/>
                <a:gd name="T12" fmla="*/ 37 w 4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5">
                  <a:moveTo>
                    <a:pt x="37" y="0"/>
                  </a:moveTo>
                  <a:cubicBezTo>
                    <a:pt x="32" y="0"/>
                    <a:pt x="27" y="5"/>
                    <a:pt x="22" y="23"/>
                  </a:cubicBezTo>
                  <a:cubicBezTo>
                    <a:pt x="18" y="38"/>
                    <a:pt x="0" y="40"/>
                    <a:pt x="3" y="43"/>
                  </a:cubicBezTo>
                  <a:cubicBezTo>
                    <a:pt x="4" y="44"/>
                    <a:pt x="7" y="45"/>
                    <a:pt x="10" y="45"/>
                  </a:cubicBezTo>
                  <a:cubicBezTo>
                    <a:pt x="16" y="45"/>
                    <a:pt x="26" y="42"/>
                    <a:pt x="33" y="35"/>
                  </a:cubicBezTo>
                  <a:cubicBezTo>
                    <a:pt x="44" y="25"/>
                    <a:pt x="46" y="12"/>
                    <a:pt x="43" y="5"/>
                  </a:cubicBezTo>
                  <a:cubicBezTo>
                    <a:pt x="43" y="3"/>
                    <a:pt x="40" y="0"/>
                    <a:pt x="37" y="0"/>
                  </a:cubicBezTo>
                </a:path>
              </a:pathLst>
            </a:custGeom>
            <a:solidFill>
              <a:srgbClr val="FAB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6911976" y="3757613"/>
              <a:ext cx="300038" cy="296863"/>
            </a:xfrm>
            <a:custGeom>
              <a:avLst/>
              <a:gdLst>
                <a:gd name="T0" fmla="*/ 46 w 71"/>
                <a:gd name="T1" fmla="*/ 0 h 70"/>
                <a:gd name="T2" fmla="*/ 28 w 71"/>
                <a:gd name="T3" fmla="*/ 5 h 70"/>
                <a:gd name="T4" fmla="*/ 11 w 71"/>
                <a:gd name="T5" fmla="*/ 60 h 70"/>
                <a:gd name="T6" fmla="*/ 18 w 71"/>
                <a:gd name="T7" fmla="*/ 70 h 70"/>
                <a:gd name="T8" fmla="*/ 38 w 71"/>
                <a:gd name="T9" fmla="*/ 12 h 70"/>
                <a:gd name="T10" fmla="*/ 58 w 71"/>
                <a:gd name="T11" fmla="*/ 7 h 70"/>
                <a:gd name="T12" fmla="*/ 71 w 71"/>
                <a:gd name="T13" fmla="*/ 9 h 70"/>
                <a:gd name="T14" fmla="*/ 46 w 71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0">
                  <a:moveTo>
                    <a:pt x="46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8" y="15"/>
                    <a:pt x="0" y="40"/>
                    <a:pt x="11" y="60"/>
                  </a:cubicBezTo>
                  <a:cubicBezTo>
                    <a:pt x="13" y="64"/>
                    <a:pt x="15" y="67"/>
                    <a:pt x="18" y="70"/>
                  </a:cubicBezTo>
                  <a:cubicBezTo>
                    <a:pt x="8" y="49"/>
                    <a:pt x="17" y="23"/>
                    <a:pt x="38" y="12"/>
                  </a:cubicBezTo>
                  <a:cubicBezTo>
                    <a:pt x="44" y="8"/>
                    <a:pt x="51" y="7"/>
                    <a:pt x="58" y="7"/>
                  </a:cubicBezTo>
                  <a:cubicBezTo>
                    <a:pt x="62" y="7"/>
                    <a:pt x="67" y="8"/>
                    <a:pt x="71" y="9"/>
                  </a:cubicBezTo>
                  <a:cubicBezTo>
                    <a:pt x="64" y="3"/>
                    <a:pt x="55" y="0"/>
                    <a:pt x="46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6783389" y="4054475"/>
              <a:ext cx="192088" cy="153988"/>
            </a:xfrm>
            <a:custGeom>
              <a:avLst/>
              <a:gdLst>
                <a:gd name="T0" fmla="*/ 45 w 45"/>
                <a:gd name="T1" fmla="*/ 0 h 36"/>
                <a:gd name="T2" fmla="*/ 45 w 45"/>
                <a:gd name="T3" fmla="*/ 0 h 36"/>
                <a:gd name="T4" fmla="*/ 6 w 45"/>
                <a:gd name="T5" fmla="*/ 27 h 36"/>
                <a:gd name="T6" fmla="*/ 2 w 45"/>
                <a:gd name="T7" fmla="*/ 31 h 36"/>
                <a:gd name="T8" fmla="*/ 10 w 45"/>
                <a:gd name="T9" fmla="*/ 36 h 36"/>
                <a:gd name="T10" fmla="*/ 45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12" y="23"/>
                    <a:pt x="6" y="27"/>
                  </a:cubicBezTo>
                  <a:cubicBezTo>
                    <a:pt x="0" y="31"/>
                    <a:pt x="2" y="31"/>
                    <a:pt x="2" y="31"/>
                  </a:cubicBezTo>
                  <a:cubicBezTo>
                    <a:pt x="7" y="32"/>
                    <a:pt x="10" y="36"/>
                    <a:pt x="10" y="36"/>
                  </a:cubicBezTo>
                  <a:cubicBezTo>
                    <a:pt x="13" y="34"/>
                    <a:pt x="45" y="0"/>
                    <a:pt x="45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6729414" y="4016375"/>
              <a:ext cx="228600" cy="98425"/>
            </a:xfrm>
            <a:custGeom>
              <a:avLst/>
              <a:gdLst>
                <a:gd name="T0" fmla="*/ 51 w 54"/>
                <a:gd name="T1" fmla="*/ 0 h 23"/>
                <a:gd name="T2" fmla="*/ 51 w 54"/>
                <a:gd name="T3" fmla="*/ 0 h 23"/>
                <a:gd name="T4" fmla="*/ 1 w 54"/>
                <a:gd name="T5" fmla="*/ 10 h 23"/>
                <a:gd name="T6" fmla="*/ 7 w 54"/>
                <a:gd name="T7" fmla="*/ 23 h 23"/>
                <a:gd name="T8" fmla="*/ 51 w 5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3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0" y="10"/>
                    <a:pt x="1" y="10"/>
                  </a:cubicBezTo>
                  <a:cubicBezTo>
                    <a:pt x="6" y="15"/>
                    <a:pt x="6" y="18"/>
                    <a:pt x="7" y="23"/>
                  </a:cubicBezTo>
                  <a:cubicBezTo>
                    <a:pt x="14" y="20"/>
                    <a:pt x="54" y="0"/>
                    <a:pt x="51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6719889" y="3983038"/>
              <a:ext cx="217488" cy="3016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0 w 51"/>
                <a:gd name="T5" fmla="*/ 7 h 7"/>
                <a:gd name="T6" fmla="*/ 0 w 51"/>
                <a:gd name="T7" fmla="*/ 7 h 7"/>
                <a:gd name="T8" fmla="*/ 43 w 51"/>
                <a:gd name="T9" fmla="*/ 0 h 7"/>
                <a:gd name="T10" fmla="*/ 0 w 51"/>
                <a:gd name="T11" fmla="*/ 1 h 7"/>
                <a:gd name="T12" fmla="*/ 2 w 51"/>
                <a:gd name="T13" fmla="*/ 5 h 7"/>
                <a:gd name="T14" fmla="*/ 0 w 51"/>
                <a:gd name="T15" fmla="*/ 7 h 7"/>
                <a:gd name="T16" fmla="*/ 48 w 51"/>
                <a:gd name="T17" fmla="*/ 0 h 7"/>
                <a:gd name="T18" fmla="*/ 43 w 5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30" y="0"/>
                    <a:pt x="0" y="1"/>
                    <a:pt x="0" y="1"/>
                  </a:cubicBezTo>
                  <a:cubicBezTo>
                    <a:pt x="0" y="1"/>
                    <a:pt x="3" y="2"/>
                    <a:pt x="2" y="5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4" y="6"/>
                    <a:pt x="51" y="1"/>
                    <a:pt x="48" y="0"/>
                  </a:cubicBezTo>
                  <a:cubicBezTo>
                    <a:pt x="48" y="0"/>
                    <a:pt x="46" y="0"/>
                    <a:pt x="43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5"/>
            <p:cNvSpPr/>
            <p:nvPr/>
          </p:nvSpPr>
          <p:spPr bwMode="auto">
            <a:xfrm>
              <a:off x="7264401" y="3830638"/>
              <a:ext cx="215900" cy="58738"/>
            </a:xfrm>
            <a:custGeom>
              <a:avLst/>
              <a:gdLst>
                <a:gd name="T0" fmla="*/ 50 w 51"/>
                <a:gd name="T1" fmla="*/ 0 h 14"/>
                <a:gd name="T2" fmla="*/ 45 w 51"/>
                <a:gd name="T3" fmla="*/ 1 h 14"/>
                <a:gd name="T4" fmla="*/ 0 w 51"/>
                <a:gd name="T5" fmla="*/ 14 h 14"/>
                <a:gd name="T6" fmla="*/ 0 w 51"/>
                <a:gd name="T7" fmla="*/ 14 h 14"/>
                <a:gd name="T8" fmla="*/ 50 w 51"/>
                <a:gd name="T9" fmla="*/ 11 h 14"/>
                <a:gd name="T10" fmla="*/ 51 w 51"/>
                <a:gd name="T11" fmla="*/ 1 h 14"/>
                <a:gd name="T12" fmla="*/ 50 w 5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50" y="0"/>
                  </a:moveTo>
                  <a:cubicBezTo>
                    <a:pt x="50" y="0"/>
                    <a:pt x="48" y="0"/>
                    <a:pt x="45" y="1"/>
                  </a:cubicBezTo>
                  <a:cubicBezTo>
                    <a:pt x="39" y="3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7" y="11"/>
                    <a:pt x="50" y="11"/>
                  </a:cubicBezTo>
                  <a:cubicBezTo>
                    <a:pt x="50" y="11"/>
                    <a:pt x="48" y="5"/>
                    <a:pt x="51" y="1"/>
                  </a:cubicBezTo>
                  <a:cubicBezTo>
                    <a:pt x="51" y="1"/>
                    <a:pt x="51" y="0"/>
                    <a:pt x="5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6"/>
            <p:cNvSpPr/>
            <p:nvPr/>
          </p:nvSpPr>
          <p:spPr bwMode="auto">
            <a:xfrm>
              <a:off x="7264401" y="3724275"/>
              <a:ext cx="195263" cy="139700"/>
            </a:xfrm>
            <a:custGeom>
              <a:avLst/>
              <a:gdLst>
                <a:gd name="T0" fmla="*/ 40 w 46"/>
                <a:gd name="T1" fmla="*/ 0 h 33"/>
                <a:gd name="T2" fmla="*/ 0 w 46"/>
                <a:gd name="T3" fmla="*/ 32 h 33"/>
                <a:gd name="T4" fmla="*/ 0 w 46"/>
                <a:gd name="T5" fmla="*/ 33 h 33"/>
                <a:gd name="T6" fmla="*/ 46 w 46"/>
                <a:gd name="T7" fmla="*/ 13 h 33"/>
                <a:gd name="T8" fmla="*/ 40 w 46"/>
                <a:gd name="T9" fmla="*/ 0 h 33"/>
                <a:gd name="T10" fmla="*/ 40 w 4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0" y="0"/>
                  </a:moveTo>
                  <a:cubicBezTo>
                    <a:pt x="40" y="0"/>
                    <a:pt x="3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3" y="33"/>
                    <a:pt x="40" y="16"/>
                    <a:pt x="46" y="13"/>
                  </a:cubicBezTo>
                  <a:cubicBezTo>
                    <a:pt x="43" y="9"/>
                    <a:pt x="41" y="7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7246939" y="3663950"/>
              <a:ext cx="157163" cy="153988"/>
            </a:xfrm>
            <a:custGeom>
              <a:avLst/>
              <a:gdLst>
                <a:gd name="T0" fmla="*/ 37 w 37"/>
                <a:gd name="T1" fmla="*/ 4 h 36"/>
                <a:gd name="T2" fmla="*/ 37 w 37"/>
                <a:gd name="T3" fmla="*/ 4 h 36"/>
                <a:gd name="T4" fmla="*/ 37 w 37"/>
                <a:gd name="T5" fmla="*/ 4 h 36"/>
                <a:gd name="T6" fmla="*/ 32 w 37"/>
                <a:gd name="T7" fmla="*/ 0 h 36"/>
                <a:gd name="T8" fmla="*/ 0 w 37"/>
                <a:gd name="T9" fmla="*/ 36 h 36"/>
                <a:gd name="T10" fmla="*/ 0 w 37"/>
                <a:gd name="T11" fmla="*/ 36 h 36"/>
                <a:gd name="T12" fmla="*/ 37 w 37"/>
                <a:gd name="T13" fmla="*/ 4 h 36"/>
                <a:gd name="T14" fmla="*/ 37 w 37"/>
                <a:gd name="T15" fmla="*/ 4 h 36"/>
                <a:gd name="T16" fmla="*/ 34 w 37"/>
                <a:gd name="T17" fmla="*/ 4 h 36"/>
                <a:gd name="T18" fmla="*/ 32 w 37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37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moveTo>
                    <a:pt x="32" y="0"/>
                  </a:moveTo>
                  <a:cubicBezTo>
                    <a:pt x="32" y="0"/>
                    <a:pt x="1" y="33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34" y="6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4" y="4"/>
                  </a:cubicBezTo>
                  <a:cubicBezTo>
                    <a:pt x="31" y="3"/>
                    <a:pt x="32" y="0"/>
                    <a:pt x="32" y="0"/>
                  </a:cubicBezTo>
                </a:path>
              </a:pathLst>
            </a:custGeom>
            <a:solidFill>
              <a:srgbClr val="D83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1458" y="3049301"/>
            <a:ext cx="454025" cy="433388"/>
            <a:chOff x="9864726" y="2424113"/>
            <a:chExt cx="454025" cy="433388"/>
          </a:xfrm>
        </p:grpSpPr>
        <p:sp>
          <p:nvSpPr>
            <p:cNvPr id="42" name="Freeform 98"/>
            <p:cNvSpPr/>
            <p:nvPr/>
          </p:nvSpPr>
          <p:spPr bwMode="auto">
            <a:xfrm>
              <a:off x="9864726" y="2424113"/>
              <a:ext cx="450850" cy="433388"/>
            </a:xfrm>
            <a:custGeom>
              <a:avLst/>
              <a:gdLst>
                <a:gd name="T0" fmla="*/ 90 w 106"/>
                <a:gd name="T1" fmla="*/ 85 h 102"/>
                <a:gd name="T2" fmla="*/ 25 w 106"/>
                <a:gd name="T3" fmla="*/ 82 h 102"/>
                <a:gd name="T4" fmla="*/ 16 w 106"/>
                <a:gd name="T5" fmla="*/ 17 h 102"/>
                <a:gd name="T6" fmla="*/ 81 w 106"/>
                <a:gd name="T7" fmla="*/ 20 h 102"/>
                <a:gd name="T8" fmla="*/ 90 w 106"/>
                <a:gd name="T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90" y="85"/>
                  </a:moveTo>
                  <a:cubicBezTo>
                    <a:pt x="74" y="102"/>
                    <a:pt x="45" y="100"/>
                    <a:pt x="25" y="82"/>
                  </a:cubicBezTo>
                  <a:cubicBezTo>
                    <a:pt x="4" y="63"/>
                    <a:pt x="0" y="34"/>
                    <a:pt x="16" y="17"/>
                  </a:cubicBezTo>
                  <a:cubicBezTo>
                    <a:pt x="31" y="0"/>
                    <a:pt x="61" y="1"/>
                    <a:pt x="81" y="20"/>
                  </a:cubicBezTo>
                  <a:cubicBezTo>
                    <a:pt x="102" y="39"/>
                    <a:pt x="106" y="68"/>
                    <a:pt x="90" y="8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>
              <a:spLocks noEditPoints="1"/>
            </p:cNvSpPr>
            <p:nvPr/>
          </p:nvSpPr>
          <p:spPr bwMode="auto">
            <a:xfrm>
              <a:off x="9937751" y="2436813"/>
              <a:ext cx="381000" cy="331788"/>
            </a:xfrm>
            <a:custGeom>
              <a:avLst/>
              <a:gdLst>
                <a:gd name="T0" fmla="*/ 66 w 90"/>
                <a:gd name="T1" fmla="*/ 19 h 78"/>
                <a:gd name="T2" fmla="*/ 76 w 90"/>
                <a:gd name="T3" fmla="*/ 78 h 78"/>
                <a:gd name="T4" fmla="*/ 77 w 90"/>
                <a:gd name="T5" fmla="*/ 77 h 78"/>
                <a:gd name="T6" fmla="*/ 66 w 90"/>
                <a:gd name="T7" fmla="*/ 19 h 78"/>
                <a:gd name="T8" fmla="*/ 25 w 90"/>
                <a:gd name="T9" fmla="*/ 0 h 78"/>
                <a:gd name="T10" fmla="*/ 3 w 90"/>
                <a:gd name="T11" fmla="*/ 9 h 78"/>
                <a:gd name="T12" fmla="*/ 0 w 90"/>
                <a:gd name="T13" fmla="*/ 12 h 78"/>
                <a:gd name="T14" fmla="*/ 27 w 90"/>
                <a:gd name="T15" fmla="*/ 2 h 78"/>
                <a:gd name="T16" fmla="*/ 64 w 90"/>
                <a:gd name="T17" fmla="*/ 17 h 78"/>
                <a:gd name="T18" fmla="*/ 64 w 90"/>
                <a:gd name="T19" fmla="*/ 17 h 78"/>
                <a:gd name="T20" fmla="*/ 25 w 90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78">
                  <a:moveTo>
                    <a:pt x="66" y="19"/>
                  </a:moveTo>
                  <a:cubicBezTo>
                    <a:pt x="84" y="37"/>
                    <a:pt x="88" y="62"/>
                    <a:pt x="76" y="78"/>
                  </a:cubicBezTo>
                  <a:cubicBezTo>
                    <a:pt x="76" y="78"/>
                    <a:pt x="77" y="77"/>
                    <a:pt x="77" y="77"/>
                  </a:cubicBezTo>
                  <a:cubicBezTo>
                    <a:pt x="90" y="63"/>
                    <a:pt x="85" y="38"/>
                    <a:pt x="66" y="19"/>
                  </a:cubicBezTo>
                  <a:moveTo>
                    <a:pt x="25" y="0"/>
                  </a:moveTo>
                  <a:cubicBezTo>
                    <a:pt x="16" y="0"/>
                    <a:pt x="8" y="3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8" y="5"/>
                    <a:pt x="17" y="2"/>
                    <a:pt x="27" y="2"/>
                  </a:cubicBezTo>
                  <a:cubicBezTo>
                    <a:pt x="40" y="2"/>
                    <a:pt x="53" y="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2" y="6"/>
                    <a:pt x="38" y="0"/>
                    <a:pt x="25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9894889" y="2446338"/>
              <a:ext cx="415925" cy="355600"/>
            </a:xfrm>
            <a:custGeom>
              <a:avLst/>
              <a:gdLst>
                <a:gd name="T0" fmla="*/ 37 w 98"/>
                <a:gd name="T1" fmla="*/ 0 h 84"/>
                <a:gd name="T2" fmla="*/ 10 w 98"/>
                <a:gd name="T3" fmla="*/ 10 h 84"/>
                <a:gd name="T4" fmla="*/ 26 w 98"/>
                <a:gd name="T5" fmla="*/ 67 h 84"/>
                <a:gd name="T6" fmla="*/ 65 w 98"/>
                <a:gd name="T7" fmla="*/ 84 h 84"/>
                <a:gd name="T8" fmla="*/ 86 w 98"/>
                <a:gd name="T9" fmla="*/ 76 h 84"/>
                <a:gd name="T10" fmla="*/ 76 w 98"/>
                <a:gd name="T11" fmla="*/ 17 h 84"/>
                <a:gd name="T12" fmla="*/ 74 w 98"/>
                <a:gd name="T13" fmla="*/ 15 h 84"/>
                <a:gd name="T14" fmla="*/ 37 w 98"/>
                <a:gd name="T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37" y="0"/>
                  </a:moveTo>
                  <a:cubicBezTo>
                    <a:pt x="27" y="0"/>
                    <a:pt x="18" y="3"/>
                    <a:pt x="10" y="10"/>
                  </a:cubicBezTo>
                  <a:cubicBezTo>
                    <a:pt x="0" y="25"/>
                    <a:pt x="7" y="50"/>
                    <a:pt x="26" y="67"/>
                  </a:cubicBezTo>
                  <a:cubicBezTo>
                    <a:pt x="38" y="78"/>
                    <a:pt x="52" y="84"/>
                    <a:pt x="65" y="84"/>
                  </a:cubicBezTo>
                  <a:cubicBezTo>
                    <a:pt x="73" y="84"/>
                    <a:pt x="81" y="81"/>
                    <a:pt x="86" y="76"/>
                  </a:cubicBezTo>
                  <a:cubicBezTo>
                    <a:pt x="98" y="60"/>
                    <a:pt x="94" y="35"/>
                    <a:pt x="76" y="17"/>
                  </a:cubicBezTo>
                  <a:cubicBezTo>
                    <a:pt x="76" y="16"/>
                    <a:pt x="75" y="16"/>
                    <a:pt x="74" y="15"/>
                  </a:cubicBezTo>
                  <a:cubicBezTo>
                    <a:pt x="63" y="5"/>
                    <a:pt x="50" y="0"/>
                    <a:pt x="37" y="0"/>
                  </a:cubicBezTo>
                </a:path>
              </a:pathLst>
            </a:custGeom>
            <a:solidFill>
              <a:srgbClr val="81C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9979026" y="2454275"/>
              <a:ext cx="301625" cy="284163"/>
            </a:xfrm>
            <a:custGeom>
              <a:avLst/>
              <a:gdLst>
                <a:gd name="T0" fmla="*/ 66 w 71"/>
                <a:gd name="T1" fmla="*/ 65 h 67"/>
                <a:gd name="T2" fmla="*/ 64 w 71"/>
                <a:gd name="T3" fmla="*/ 66 h 67"/>
                <a:gd name="T4" fmla="*/ 41 w 71"/>
                <a:gd name="T5" fmla="*/ 26 h 67"/>
                <a:gd name="T6" fmla="*/ 0 w 71"/>
                <a:gd name="T7" fmla="*/ 8 h 67"/>
                <a:gd name="T8" fmla="*/ 1 w 71"/>
                <a:gd name="T9" fmla="*/ 6 h 67"/>
                <a:gd name="T10" fmla="*/ 51 w 71"/>
                <a:gd name="T11" fmla="*/ 16 h 67"/>
                <a:gd name="T12" fmla="*/ 66 w 71"/>
                <a:gd name="T1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7">
                  <a:moveTo>
                    <a:pt x="66" y="65"/>
                  </a:moveTo>
                  <a:cubicBezTo>
                    <a:pt x="65" y="66"/>
                    <a:pt x="64" y="66"/>
                    <a:pt x="64" y="66"/>
                  </a:cubicBezTo>
                  <a:cubicBezTo>
                    <a:pt x="58" y="67"/>
                    <a:pt x="58" y="40"/>
                    <a:pt x="41" y="26"/>
                  </a:cubicBezTo>
                  <a:cubicBezTo>
                    <a:pt x="25" y="11"/>
                    <a:pt x="0" y="13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6" y="0"/>
                    <a:pt x="33" y="0"/>
                    <a:pt x="51" y="16"/>
                  </a:cubicBezTo>
                  <a:cubicBezTo>
                    <a:pt x="69" y="33"/>
                    <a:pt x="71" y="60"/>
                    <a:pt x="66" y="65"/>
                  </a:cubicBezTo>
                  <a:close/>
                </a:path>
              </a:pathLst>
            </a:custGeom>
            <a:solidFill>
              <a:srgbClr val="A9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163674" y="1837905"/>
            <a:ext cx="471487" cy="428625"/>
            <a:chOff x="8748714" y="1419225"/>
            <a:chExt cx="471487" cy="428625"/>
          </a:xfrm>
        </p:grpSpPr>
        <p:sp>
          <p:nvSpPr>
            <p:cNvPr id="47" name="Freeform 102"/>
            <p:cNvSpPr/>
            <p:nvPr/>
          </p:nvSpPr>
          <p:spPr bwMode="auto">
            <a:xfrm>
              <a:off x="8753476" y="1419225"/>
              <a:ext cx="466725" cy="428625"/>
            </a:xfrm>
            <a:custGeom>
              <a:avLst/>
              <a:gdLst>
                <a:gd name="T0" fmla="*/ 98 w 110"/>
                <a:gd name="T1" fmla="*/ 23 h 101"/>
                <a:gd name="T2" fmla="*/ 78 w 110"/>
                <a:gd name="T3" fmla="*/ 85 h 101"/>
                <a:gd name="T4" fmla="*/ 13 w 110"/>
                <a:gd name="T5" fmla="*/ 78 h 101"/>
                <a:gd name="T6" fmla="*/ 33 w 110"/>
                <a:gd name="T7" fmla="*/ 15 h 101"/>
                <a:gd name="T8" fmla="*/ 98 w 110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98" y="23"/>
                  </a:moveTo>
                  <a:cubicBezTo>
                    <a:pt x="110" y="42"/>
                    <a:pt x="101" y="70"/>
                    <a:pt x="78" y="85"/>
                  </a:cubicBezTo>
                  <a:cubicBezTo>
                    <a:pt x="55" y="101"/>
                    <a:pt x="26" y="97"/>
                    <a:pt x="13" y="78"/>
                  </a:cubicBezTo>
                  <a:cubicBezTo>
                    <a:pt x="0" y="58"/>
                    <a:pt x="9" y="30"/>
                    <a:pt x="33" y="15"/>
                  </a:cubicBezTo>
                  <a:cubicBezTo>
                    <a:pt x="56" y="0"/>
                    <a:pt x="85" y="4"/>
                    <a:pt x="98" y="23"/>
                  </a:cubicBezTo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8748714" y="1439863"/>
              <a:ext cx="407988" cy="301625"/>
            </a:xfrm>
            <a:custGeom>
              <a:avLst/>
              <a:gdLst>
                <a:gd name="T0" fmla="*/ 34 w 96"/>
                <a:gd name="T1" fmla="*/ 10 h 71"/>
                <a:gd name="T2" fmla="*/ 33 w 96"/>
                <a:gd name="T3" fmla="*/ 10 h 71"/>
                <a:gd name="T4" fmla="*/ 10 w 96"/>
                <a:gd name="T5" fmla="*/ 68 h 71"/>
                <a:gd name="T6" fmla="*/ 13 w 96"/>
                <a:gd name="T7" fmla="*/ 71 h 71"/>
                <a:gd name="T8" fmla="*/ 34 w 96"/>
                <a:gd name="T9" fmla="*/ 10 h 71"/>
                <a:gd name="T10" fmla="*/ 67 w 96"/>
                <a:gd name="T11" fmla="*/ 0 h 71"/>
                <a:gd name="T12" fmla="*/ 36 w 96"/>
                <a:gd name="T13" fmla="*/ 9 h 71"/>
                <a:gd name="T14" fmla="*/ 64 w 96"/>
                <a:gd name="T15" fmla="*/ 1 h 71"/>
                <a:gd name="T16" fmla="*/ 96 w 96"/>
                <a:gd name="T17" fmla="*/ 14 h 71"/>
                <a:gd name="T18" fmla="*/ 95 w 96"/>
                <a:gd name="T19" fmla="*/ 13 h 71"/>
                <a:gd name="T20" fmla="*/ 67 w 96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1">
                  <a:moveTo>
                    <a:pt x="34" y="10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10" y="26"/>
                    <a:pt x="0" y="51"/>
                    <a:pt x="10" y="68"/>
                  </a:cubicBezTo>
                  <a:cubicBezTo>
                    <a:pt x="11" y="69"/>
                    <a:pt x="12" y="70"/>
                    <a:pt x="13" y="71"/>
                  </a:cubicBezTo>
                  <a:cubicBezTo>
                    <a:pt x="2" y="52"/>
                    <a:pt x="11" y="25"/>
                    <a:pt x="34" y="10"/>
                  </a:cubicBezTo>
                  <a:moveTo>
                    <a:pt x="67" y="0"/>
                  </a:moveTo>
                  <a:cubicBezTo>
                    <a:pt x="57" y="0"/>
                    <a:pt x="46" y="3"/>
                    <a:pt x="36" y="9"/>
                  </a:cubicBezTo>
                  <a:cubicBezTo>
                    <a:pt x="45" y="3"/>
                    <a:pt x="55" y="1"/>
                    <a:pt x="64" y="1"/>
                  </a:cubicBezTo>
                  <a:cubicBezTo>
                    <a:pt x="77" y="1"/>
                    <a:pt x="88" y="5"/>
                    <a:pt x="96" y="14"/>
                  </a:cubicBezTo>
                  <a:cubicBezTo>
                    <a:pt x="96" y="14"/>
                    <a:pt x="95" y="13"/>
                    <a:pt x="95" y="13"/>
                  </a:cubicBezTo>
                  <a:cubicBezTo>
                    <a:pt x="89" y="4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8758239" y="1444625"/>
              <a:ext cx="436563" cy="339725"/>
            </a:xfrm>
            <a:custGeom>
              <a:avLst/>
              <a:gdLst>
                <a:gd name="T0" fmla="*/ 62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11 w 103"/>
                <a:gd name="T7" fmla="*/ 70 h 80"/>
                <a:gd name="T8" fmla="*/ 36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2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2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3" y="8"/>
                    <a:pt x="32" y="9"/>
                    <a:pt x="32" y="9"/>
                  </a:cubicBezTo>
                  <a:cubicBezTo>
                    <a:pt x="9" y="24"/>
                    <a:pt x="0" y="51"/>
                    <a:pt x="11" y="70"/>
                  </a:cubicBezTo>
                  <a:cubicBezTo>
                    <a:pt x="17" y="76"/>
                    <a:pt x="26" y="80"/>
                    <a:pt x="36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30"/>
                    <a:pt x="94" y="13"/>
                  </a:cubicBezTo>
                  <a:cubicBezTo>
                    <a:pt x="86" y="4"/>
                    <a:pt x="75" y="0"/>
                    <a:pt x="62" y="0"/>
                  </a:cubicBezTo>
                </a:path>
              </a:pathLst>
            </a:custGeom>
            <a:solidFill>
              <a:srgbClr val="F04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5"/>
            <p:cNvSpPr/>
            <p:nvPr/>
          </p:nvSpPr>
          <p:spPr bwMode="auto">
            <a:xfrm>
              <a:off x="8786814" y="1444625"/>
              <a:ext cx="334963" cy="261938"/>
            </a:xfrm>
            <a:custGeom>
              <a:avLst/>
              <a:gdLst>
                <a:gd name="T0" fmla="*/ 78 w 79"/>
                <a:gd name="T1" fmla="*/ 11 h 62"/>
                <a:gd name="T2" fmla="*/ 79 w 79"/>
                <a:gd name="T3" fmla="*/ 13 h 62"/>
                <a:gd name="T4" fmla="*/ 33 w 79"/>
                <a:gd name="T5" fmla="*/ 25 h 62"/>
                <a:gd name="T6" fmla="*/ 6 w 79"/>
                <a:gd name="T7" fmla="*/ 60 h 62"/>
                <a:gd name="T8" fmla="*/ 4 w 79"/>
                <a:gd name="T9" fmla="*/ 59 h 62"/>
                <a:gd name="T10" fmla="*/ 27 w 79"/>
                <a:gd name="T11" fmla="*/ 13 h 62"/>
                <a:gd name="T12" fmla="*/ 78 w 79"/>
                <a:gd name="T13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2">
                  <a:moveTo>
                    <a:pt x="78" y="11"/>
                  </a:moveTo>
                  <a:cubicBezTo>
                    <a:pt x="79" y="12"/>
                    <a:pt x="79" y="13"/>
                    <a:pt x="79" y="13"/>
                  </a:cubicBezTo>
                  <a:cubicBezTo>
                    <a:pt x="78" y="19"/>
                    <a:pt x="52" y="13"/>
                    <a:pt x="33" y="25"/>
                  </a:cubicBezTo>
                  <a:cubicBezTo>
                    <a:pt x="16" y="37"/>
                    <a:pt x="11" y="62"/>
                    <a:pt x="6" y="60"/>
                  </a:cubicBezTo>
                  <a:cubicBezTo>
                    <a:pt x="6" y="60"/>
                    <a:pt x="5" y="60"/>
                    <a:pt x="4" y="59"/>
                  </a:cubicBezTo>
                  <a:cubicBezTo>
                    <a:pt x="0" y="52"/>
                    <a:pt x="7" y="26"/>
                    <a:pt x="27" y="13"/>
                  </a:cubicBezTo>
                  <a:cubicBezTo>
                    <a:pt x="47" y="0"/>
                    <a:pt x="74" y="5"/>
                    <a:pt x="78" y="11"/>
                  </a:cubicBezTo>
                  <a:close/>
                </a:path>
              </a:pathLst>
            </a:custGeom>
            <a:solidFill>
              <a:srgbClr val="F4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17043" y="4048152"/>
            <a:ext cx="469900" cy="425450"/>
            <a:chOff x="7964489" y="3871913"/>
            <a:chExt cx="469900" cy="425450"/>
          </a:xfrm>
        </p:grpSpPr>
        <p:sp>
          <p:nvSpPr>
            <p:cNvPr id="52" name="Freeform 106"/>
            <p:cNvSpPr/>
            <p:nvPr/>
          </p:nvSpPr>
          <p:spPr bwMode="auto">
            <a:xfrm>
              <a:off x="7972426" y="3871913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7964489" y="3889375"/>
              <a:ext cx="406400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34 w 96"/>
                <a:gd name="T11" fmla="*/ 11 h 72"/>
                <a:gd name="T12" fmla="*/ 67 w 96"/>
                <a:gd name="T13" fmla="*/ 0 h 72"/>
                <a:gd name="T14" fmla="*/ 36 w 96"/>
                <a:gd name="T15" fmla="*/ 10 h 72"/>
                <a:gd name="T16" fmla="*/ 65 w 96"/>
                <a:gd name="T17" fmla="*/ 2 h 72"/>
                <a:gd name="T18" fmla="*/ 96 w 96"/>
                <a:gd name="T19" fmla="*/ 15 h 72"/>
                <a:gd name="T20" fmla="*/ 95 w 96"/>
                <a:gd name="T21" fmla="*/ 14 h 72"/>
                <a:gd name="T22" fmla="*/ 67 w 96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10"/>
                  </a:cubicBezTo>
                  <a:cubicBezTo>
                    <a:pt x="45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8"/>
            <p:cNvSpPr/>
            <p:nvPr/>
          </p:nvSpPr>
          <p:spPr bwMode="auto">
            <a:xfrm>
              <a:off x="7972426" y="3897313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8 h 80"/>
                <a:gd name="T4" fmla="*/ 32 w 103"/>
                <a:gd name="T5" fmla="*/ 9 h 80"/>
                <a:gd name="T6" fmla="*/ 32 w 103"/>
                <a:gd name="T7" fmla="*/ 9 h 80"/>
                <a:gd name="T8" fmla="*/ 11 w 103"/>
                <a:gd name="T9" fmla="*/ 70 h 80"/>
                <a:gd name="T10" fmla="*/ 37 w 103"/>
                <a:gd name="T11" fmla="*/ 80 h 80"/>
                <a:gd name="T12" fmla="*/ 70 w 103"/>
                <a:gd name="T13" fmla="*/ 69 h 80"/>
                <a:gd name="T14" fmla="*/ 94 w 103"/>
                <a:gd name="T15" fmla="*/ 13 h 80"/>
                <a:gd name="T16" fmla="*/ 63 w 10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3" y="2"/>
                    <a:pt x="34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871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9"/>
            <p:cNvSpPr/>
            <p:nvPr/>
          </p:nvSpPr>
          <p:spPr bwMode="auto">
            <a:xfrm>
              <a:off x="8002589" y="3894138"/>
              <a:ext cx="334963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AF9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76694" y="4535829"/>
            <a:ext cx="471488" cy="425450"/>
            <a:chOff x="8421689" y="560388"/>
            <a:chExt cx="471488" cy="425450"/>
          </a:xfrm>
        </p:grpSpPr>
        <p:sp>
          <p:nvSpPr>
            <p:cNvPr id="57" name="Freeform 110"/>
            <p:cNvSpPr/>
            <p:nvPr/>
          </p:nvSpPr>
          <p:spPr bwMode="auto">
            <a:xfrm>
              <a:off x="8431214" y="560388"/>
              <a:ext cx="461963" cy="425450"/>
            </a:xfrm>
            <a:custGeom>
              <a:avLst/>
              <a:gdLst>
                <a:gd name="T0" fmla="*/ 97 w 109"/>
                <a:gd name="T1" fmla="*/ 23 h 100"/>
                <a:gd name="T2" fmla="*/ 77 w 109"/>
                <a:gd name="T3" fmla="*/ 85 h 100"/>
                <a:gd name="T4" fmla="*/ 12 w 109"/>
                <a:gd name="T5" fmla="*/ 78 h 100"/>
                <a:gd name="T6" fmla="*/ 32 w 109"/>
                <a:gd name="T7" fmla="*/ 15 h 100"/>
                <a:gd name="T8" fmla="*/ 97 w 109"/>
                <a:gd name="T9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0">
                  <a:moveTo>
                    <a:pt x="97" y="23"/>
                  </a:moveTo>
                  <a:cubicBezTo>
                    <a:pt x="109" y="42"/>
                    <a:pt x="101" y="70"/>
                    <a:pt x="77" y="85"/>
                  </a:cubicBezTo>
                  <a:cubicBezTo>
                    <a:pt x="54" y="100"/>
                    <a:pt x="25" y="97"/>
                    <a:pt x="12" y="78"/>
                  </a:cubicBezTo>
                  <a:cubicBezTo>
                    <a:pt x="0" y="58"/>
                    <a:pt x="9" y="30"/>
                    <a:pt x="32" y="15"/>
                  </a:cubicBezTo>
                  <a:cubicBezTo>
                    <a:pt x="55" y="0"/>
                    <a:pt x="84" y="3"/>
                    <a:pt x="97" y="23"/>
                  </a:cubicBezTo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1"/>
            <p:cNvSpPr>
              <a:spLocks noEditPoints="1"/>
            </p:cNvSpPr>
            <p:nvPr/>
          </p:nvSpPr>
          <p:spPr bwMode="auto">
            <a:xfrm>
              <a:off x="8421689" y="577850"/>
              <a:ext cx="407988" cy="306388"/>
            </a:xfrm>
            <a:custGeom>
              <a:avLst/>
              <a:gdLst>
                <a:gd name="T0" fmla="*/ 34 w 96"/>
                <a:gd name="T1" fmla="*/ 11 h 72"/>
                <a:gd name="T2" fmla="*/ 34 w 96"/>
                <a:gd name="T3" fmla="*/ 11 h 72"/>
                <a:gd name="T4" fmla="*/ 11 w 96"/>
                <a:gd name="T5" fmla="*/ 68 h 72"/>
                <a:gd name="T6" fmla="*/ 13 w 96"/>
                <a:gd name="T7" fmla="*/ 72 h 72"/>
                <a:gd name="T8" fmla="*/ 34 w 96"/>
                <a:gd name="T9" fmla="*/ 11 h 72"/>
                <a:gd name="T10" fmla="*/ 67 w 96"/>
                <a:gd name="T11" fmla="*/ 0 h 72"/>
                <a:gd name="T12" fmla="*/ 36 w 96"/>
                <a:gd name="T13" fmla="*/ 9 h 72"/>
                <a:gd name="T14" fmla="*/ 65 w 96"/>
                <a:gd name="T15" fmla="*/ 2 h 72"/>
                <a:gd name="T16" fmla="*/ 96 w 96"/>
                <a:gd name="T17" fmla="*/ 15 h 72"/>
                <a:gd name="T18" fmla="*/ 95 w 96"/>
                <a:gd name="T19" fmla="*/ 14 h 72"/>
                <a:gd name="T20" fmla="*/ 67 w 96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72"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10" y="26"/>
                    <a:pt x="0" y="52"/>
                    <a:pt x="11" y="68"/>
                  </a:cubicBezTo>
                  <a:cubicBezTo>
                    <a:pt x="11" y="70"/>
                    <a:pt x="12" y="71"/>
                    <a:pt x="13" y="72"/>
                  </a:cubicBezTo>
                  <a:cubicBezTo>
                    <a:pt x="2" y="52"/>
                    <a:pt x="11" y="26"/>
                    <a:pt x="34" y="11"/>
                  </a:cubicBezTo>
                  <a:moveTo>
                    <a:pt x="67" y="0"/>
                  </a:moveTo>
                  <a:cubicBezTo>
                    <a:pt x="58" y="0"/>
                    <a:pt x="47" y="3"/>
                    <a:pt x="36" y="9"/>
                  </a:cubicBezTo>
                  <a:cubicBezTo>
                    <a:pt x="46" y="4"/>
                    <a:pt x="55" y="2"/>
                    <a:pt x="65" y="2"/>
                  </a:cubicBezTo>
                  <a:cubicBezTo>
                    <a:pt x="77" y="2"/>
                    <a:pt x="89" y="6"/>
                    <a:pt x="96" y="15"/>
                  </a:cubicBezTo>
                  <a:cubicBezTo>
                    <a:pt x="96" y="15"/>
                    <a:pt x="96" y="14"/>
                    <a:pt x="95" y="14"/>
                  </a:cubicBezTo>
                  <a:cubicBezTo>
                    <a:pt x="90" y="5"/>
                    <a:pt x="79" y="0"/>
                    <a:pt x="6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8431214" y="585788"/>
              <a:ext cx="436563" cy="339725"/>
            </a:xfrm>
            <a:custGeom>
              <a:avLst/>
              <a:gdLst>
                <a:gd name="T0" fmla="*/ 63 w 103"/>
                <a:gd name="T1" fmla="*/ 0 h 80"/>
                <a:gd name="T2" fmla="*/ 34 w 103"/>
                <a:gd name="T3" fmla="*/ 7 h 80"/>
                <a:gd name="T4" fmla="*/ 32 w 103"/>
                <a:gd name="T5" fmla="*/ 9 h 80"/>
                <a:gd name="T6" fmla="*/ 11 w 103"/>
                <a:gd name="T7" fmla="*/ 70 h 80"/>
                <a:gd name="T8" fmla="*/ 37 w 103"/>
                <a:gd name="T9" fmla="*/ 80 h 80"/>
                <a:gd name="T10" fmla="*/ 70 w 103"/>
                <a:gd name="T11" fmla="*/ 69 h 80"/>
                <a:gd name="T12" fmla="*/ 94 w 103"/>
                <a:gd name="T13" fmla="*/ 13 h 80"/>
                <a:gd name="T14" fmla="*/ 63 w 10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63" y="0"/>
                  </a:moveTo>
                  <a:cubicBezTo>
                    <a:pt x="53" y="0"/>
                    <a:pt x="44" y="2"/>
                    <a:pt x="34" y="7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9" y="24"/>
                    <a:pt x="0" y="50"/>
                    <a:pt x="11" y="70"/>
                  </a:cubicBezTo>
                  <a:cubicBezTo>
                    <a:pt x="17" y="76"/>
                    <a:pt x="26" y="80"/>
                    <a:pt x="37" y="80"/>
                  </a:cubicBezTo>
                  <a:cubicBezTo>
                    <a:pt x="47" y="80"/>
                    <a:pt x="59" y="76"/>
                    <a:pt x="70" y="69"/>
                  </a:cubicBezTo>
                  <a:cubicBezTo>
                    <a:pt x="93" y="54"/>
                    <a:pt x="103" y="29"/>
                    <a:pt x="94" y="13"/>
                  </a:cubicBezTo>
                  <a:cubicBezTo>
                    <a:pt x="87" y="4"/>
                    <a:pt x="75" y="0"/>
                    <a:pt x="63" y="0"/>
                  </a:cubicBezTo>
                </a:path>
              </a:pathLst>
            </a:custGeom>
            <a:solidFill>
              <a:srgbClr val="B70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3"/>
            <p:cNvSpPr/>
            <p:nvPr/>
          </p:nvSpPr>
          <p:spPr bwMode="auto">
            <a:xfrm>
              <a:off x="8459789" y="582613"/>
              <a:ext cx="336550" cy="266700"/>
            </a:xfrm>
            <a:custGeom>
              <a:avLst/>
              <a:gdLst>
                <a:gd name="T0" fmla="*/ 79 w 79"/>
                <a:gd name="T1" fmla="*/ 12 h 63"/>
                <a:gd name="T2" fmla="*/ 79 w 79"/>
                <a:gd name="T3" fmla="*/ 14 h 63"/>
                <a:gd name="T4" fmla="*/ 34 w 79"/>
                <a:gd name="T5" fmla="*/ 26 h 63"/>
                <a:gd name="T6" fmla="*/ 6 w 79"/>
                <a:gd name="T7" fmla="*/ 61 h 63"/>
                <a:gd name="T8" fmla="*/ 5 w 79"/>
                <a:gd name="T9" fmla="*/ 60 h 63"/>
                <a:gd name="T10" fmla="*/ 27 w 79"/>
                <a:gd name="T11" fmla="*/ 14 h 63"/>
                <a:gd name="T12" fmla="*/ 79 w 79"/>
                <a:gd name="T13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3">
                  <a:moveTo>
                    <a:pt x="79" y="12"/>
                  </a:moveTo>
                  <a:cubicBezTo>
                    <a:pt x="79" y="13"/>
                    <a:pt x="79" y="14"/>
                    <a:pt x="79" y="14"/>
                  </a:cubicBezTo>
                  <a:cubicBezTo>
                    <a:pt x="79" y="20"/>
                    <a:pt x="52" y="13"/>
                    <a:pt x="34" y="26"/>
                  </a:cubicBezTo>
                  <a:cubicBezTo>
                    <a:pt x="16" y="38"/>
                    <a:pt x="11" y="63"/>
                    <a:pt x="6" y="61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0" y="53"/>
                    <a:pt x="7" y="27"/>
                    <a:pt x="27" y="14"/>
                  </a:cubicBezTo>
                  <a:cubicBezTo>
                    <a:pt x="48" y="0"/>
                    <a:pt x="74" y="5"/>
                    <a:pt x="79" y="12"/>
                  </a:cubicBezTo>
                  <a:close/>
                </a:path>
              </a:pathLst>
            </a:custGeom>
            <a:solidFill>
              <a:srgbClr val="CB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922857" y="4600416"/>
            <a:ext cx="1162051" cy="1409701"/>
            <a:chOff x="8867776" y="2870200"/>
            <a:chExt cx="1162051" cy="1409701"/>
          </a:xfrm>
        </p:grpSpPr>
        <p:sp>
          <p:nvSpPr>
            <p:cNvPr id="62" name="Freeform 114"/>
            <p:cNvSpPr/>
            <p:nvPr/>
          </p:nvSpPr>
          <p:spPr bwMode="auto">
            <a:xfrm>
              <a:off x="8897939" y="3359150"/>
              <a:ext cx="1093788" cy="628650"/>
            </a:xfrm>
            <a:custGeom>
              <a:avLst/>
              <a:gdLst>
                <a:gd name="T0" fmla="*/ 110 w 258"/>
                <a:gd name="T1" fmla="*/ 118 h 148"/>
                <a:gd name="T2" fmla="*/ 248 w 258"/>
                <a:gd name="T3" fmla="*/ 124 h 148"/>
                <a:gd name="T4" fmla="*/ 147 w 258"/>
                <a:gd name="T5" fmla="*/ 30 h 148"/>
                <a:gd name="T6" fmla="*/ 10 w 258"/>
                <a:gd name="T7" fmla="*/ 24 h 148"/>
                <a:gd name="T8" fmla="*/ 110 w 258"/>
                <a:gd name="T9" fmla="*/ 1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10" y="118"/>
                  </a:moveTo>
                  <a:cubicBezTo>
                    <a:pt x="176" y="145"/>
                    <a:pt x="238" y="148"/>
                    <a:pt x="248" y="124"/>
                  </a:cubicBezTo>
                  <a:cubicBezTo>
                    <a:pt x="258" y="100"/>
                    <a:pt x="213" y="58"/>
                    <a:pt x="147" y="30"/>
                  </a:cubicBezTo>
                  <a:cubicBezTo>
                    <a:pt x="82" y="3"/>
                    <a:pt x="20" y="0"/>
                    <a:pt x="10" y="24"/>
                  </a:cubicBezTo>
                  <a:cubicBezTo>
                    <a:pt x="0" y="48"/>
                    <a:pt x="45" y="90"/>
                    <a:pt x="110" y="118"/>
                  </a:cubicBezTo>
                  <a:close/>
                </a:path>
              </a:pathLst>
            </a:custGeom>
            <a:solidFill>
              <a:srgbClr val="79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5"/>
            <p:cNvSpPr/>
            <p:nvPr/>
          </p:nvSpPr>
          <p:spPr bwMode="auto">
            <a:xfrm>
              <a:off x="9012239" y="3371850"/>
              <a:ext cx="908050" cy="390525"/>
            </a:xfrm>
            <a:custGeom>
              <a:avLst/>
              <a:gdLst>
                <a:gd name="T0" fmla="*/ 120 w 214"/>
                <a:gd name="T1" fmla="*/ 27 h 92"/>
                <a:gd name="T2" fmla="*/ 214 w 214"/>
                <a:gd name="T3" fmla="*/ 92 h 92"/>
                <a:gd name="T4" fmla="*/ 92 w 214"/>
                <a:gd name="T5" fmla="*/ 58 h 92"/>
                <a:gd name="T6" fmla="*/ 0 w 214"/>
                <a:gd name="T7" fmla="*/ 8 h 92"/>
                <a:gd name="T8" fmla="*/ 120 w 214"/>
                <a:gd name="T9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2">
                  <a:moveTo>
                    <a:pt x="120" y="27"/>
                  </a:moveTo>
                  <a:cubicBezTo>
                    <a:pt x="164" y="46"/>
                    <a:pt x="199" y="71"/>
                    <a:pt x="214" y="92"/>
                  </a:cubicBezTo>
                  <a:cubicBezTo>
                    <a:pt x="183" y="89"/>
                    <a:pt x="139" y="77"/>
                    <a:pt x="92" y="58"/>
                  </a:cubicBezTo>
                  <a:cubicBezTo>
                    <a:pt x="55" y="42"/>
                    <a:pt x="23" y="24"/>
                    <a:pt x="0" y="8"/>
                  </a:cubicBezTo>
                  <a:cubicBezTo>
                    <a:pt x="24" y="0"/>
                    <a:pt x="71" y="7"/>
                    <a:pt x="120" y="27"/>
                  </a:cubicBezTo>
                  <a:close/>
                </a:path>
              </a:pathLst>
            </a:custGeom>
            <a:solidFill>
              <a:srgbClr val="613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6"/>
            <p:cNvSpPr/>
            <p:nvPr/>
          </p:nvSpPr>
          <p:spPr bwMode="auto">
            <a:xfrm>
              <a:off x="8867776" y="3494088"/>
              <a:ext cx="1060450" cy="785813"/>
            </a:xfrm>
            <a:custGeom>
              <a:avLst/>
              <a:gdLst>
                <a:gd name="T0" fmla="*/ 0 w 668"/>
                <a:gd name="T1" fmla="*/ 289 h 495"/>
                <a:gd name="T2" fmla="*/ 484 w 668"/>
                <a:gd name="T3" fmla="*/ 495 h 495"/>
                <a:gd name="T4" fmla="*/ 668 w 668"/>
                <a:gd name="T5" fmla="*/ 271 h 495"/>
                <a:gd name="T6" fmla="*/ 32 w 668"/>
                <a:gd name="T7" fmla="*/ 0 h 495"/>
                <a:gd name="T8" fmla="*/ 0 w 668"/>
                <a:gd name="T9" fmla="*/ 28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95">
                  <a:moveTo>
                    <a:pt x="0" y="289"/>
                  </a:moveTo>
                  <a:lnTo>
                    <a:pt x="484" y="495"/>
                  </a:lnTo>
                  <a:lnTo>
                    <a:pt x="668" y="271"/>
                  </a:lnTo>
                  <a:lnTo>
                    <a:pt x="32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7"/>
            <p:cNvSpPr/>
            <p:nvPr/>
          </p:nvSpPr>
          <p:spPr bwMode="auto">
            <a:xfrm>
              <a:off x="8867776" y="3460750"/>
              <a:ext cx="111125" cy="514350"/>
            </a:xfrm>
            <a:custGeom>
              <a:avLst/>
              <a:gdLst>
                <a:gd name="T0" fmla="*/ 20 w 26"/>
                <a:gd name="T1" fmla="*/ 1 h 121"/>
                <a:gd name="T2" fmla="*/ 20 w 26"/>
                <a:gd name="T3" fmla="*/ 1 h 121"/>
                <a:gd name="T4" fmla="*/ 26 w 26"/>
                <a:gd name="T5" fmla="*/ 12 h 121"/>
                <a:gd name="T6" fmla="*/ 21 w 26"/>
                <a:gd name="T7" fmla="*/ 45 h 121"/>
                <a:gd name="T8" fmla="*/ 17 w 26"/>
                <a:gd name="T9" fmla="*/ 74 h 121"/>
                <a:gd name="T10" fmla="*/ 13 w 26"/>
                <a:gd name="T11" fmla="*/ 99 h 121"/>
                <a:gd name="T12" fmla="*/ 10 w 26"/>
                <a:gd name="T13" fmla="*/ 121 h 121"/>
                <a:gd name="T14" fmla="*/ 0 w 26"/>
                <a:gd name="T15" fmla="*/ 116 h 121"/>
                <a:gd name="T16" fmla="*/ 2 w 26"/>
                <a:gd name="T17" fmla="*/ 94 h 121"/>
                <a:gd name="T18" fmla="*/ 5 w 26"/>
                <a:gd name="T19" fmla="*/ 69 h 121"/>
                <a:gd name="T20" fmla="*/ 8 w 26"/>
                <a:gd name="T21" fmla="*/ 40 h 121"/>
                <a:gd name="T22" fmla="*/ 12 w 26"/>
                <a:gd name="T23" fmla="*/ 6 h 121"/>
                <a:gd name="T24" fmla="*/ 20 w 26"/>
                <a:gd name="T2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21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4" y="3"/>
                    <a:pt x="26" y="8"/>
                    <a:pt x="26" y="12"/>
                  </a:cubicBezTo>
                  <a:cubicBezTo>
                    <a:pt x="24" y="23"/>
                    <a:pt x="23" y="34"/>
                    <a:pt x="21" y="45"/>
                  </a:cubicBezTo>
                  <a:cubicBezTo>
                    <a:pt x="20" y="55"/>
                    <a:pt x="18" y="65"/>
                    <a:pt x="17" y="74"/>
                  </a:cubicBezTo>
                  <a:cubicBezTo>
                    <a:pt x="16" y="83"/>
                    <a:pt x="14" y="91"/>
                    <a:pt x="13" y="99"/>
                  </a:cubicBezTo>
                  <a:cubicBezTo>
                    <a:pt x="12" y="107"/>
                    <a:pt x="11" y="114"/>
                    <a:pt x="10" y="121"/>
                  </a:cubicBezTo>
                  <a:cubicBezTo>
                    <a:pt x="7" y="119"/>
                    <a:pt x="3" y="118"/>
                    <a:pt x="0" y="116"/>
                  </a:cubicBezTo>
                  <a:cubicBezTo>
                    <a:pt x="0" y="109"/>
                    <a:pt x="1" y="102"/>
                    <a:pt x="2" y="94"/>
                  </a:cubicBezTo>
                  <a:cubicBezTo>
                    <a:pt x="3" y="86"/>
                    <a:pt x="4" y="78"/>
                    <a:pt x="5" y="69"/>
                  </a:cubicBezTo>
                  <a:cubicBezTo>
                    <a:pt x="6" y="59"/>
                    <a:pt x="7" y="50"/>
                    <a:pt x="8" y="40"/>
                  </a:cubicBezTo>
                  <a:cubicBezTo>
                    <a:pt x="9" y="29"/>
                    <a:pt x="10" y="17"/>
                    <a:pt x="12" y="6"/>
                  </a:cubicBezTo>
                  <a:cubicBezTo>
                    <a:pt x="12" y="2"/>
                    <a:pt x="16" y="0"/>
                    <a:pt x="20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8"/>
            <p:cNvSpPr/>
            <p:nvPr/>
          </p:nvSpPr>
          <p:spPr bwMode="auto">
            <a:xfrm>
              <a:off x="8910639" y="3486150"/>
              <a:ext cx="131763" cy="504825"/>
            </a:xfrm>
            <a:custGeom>
              <a:avLst/>
              <a:gdLst>
                <a:gd name="T0" fmla="*/ 24 w 31"/>
                <a:gd name="T1" fmla="*/ 1 h 119"/>
                <a:gd name="T2" fmla="*/ 24 w 31"/>
                <a:gd name="T3" fmla="*/ 1 h 119"/>
                <a:gd name="T4" fmla="*/ 30 w 31"/>
                <a:gd name="T5" fmla="*/ 12 h 119"/>
                <a:gd name="T6" fmla="*/ 24 w 31"/>
                <a:gd name="T7" fmla="*/ 45 h 119"/>
                <a:gd name="T8" fmla="*/ 19 w 31"/>
                <a:gd name="T9" fmla="*/ 73 h 119"/>
                <a:gd name="T10" fmla="*/ 15 w 31"/>
                <a:gd name="T11" fmla="*/ 98 h 119"/>
                <a:gd name="T12" fmla="*/ 11 w 31"/>
                <a:gd name="T13" fmla="*/ 119 h 119"/>
                <a:gd name="T14" fmla="*/ 0 w 31"/>
                <a:gd name="T15" fmla="*/ 115 h 119"/>
                <a:gd name="T16" fmla="*/ 3 w 31"/>
                <a:gd name="T17" fmla="*/ 93 h 119"/>
                <a:gd name="T18" fmla="*/ 7 w 31"/>
                <a:gd name="T19" fmla="*/ 68 h 119"/>
                <a:gd name="T20" fmla="*/ 11 w 31"/>
                <a:gd name="T21" fmla="*/ 39 h 119"/>
                <a:gd name="T22" fmla="*/ 16 w 31"/>
                <a:gd name="T23" fmla="*/ 6 h 119"/>
                <a:gd name="T24" fmla="*/ 24 w 31"/>
                <a:gd name="T25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9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8" y="3"/>
                    <a:pt x="31" y="8"/>
                    <a:pt x="30" y="12"/>
                  </a:cubicBezTo>
                  <a:cubicBezTo>
                    <a:pt x="28" y="23"/>
                    <a:pt x="26" y="34"/>
                    <a:pt x="24" y="45"/>
                  </a:cubicBezTo>
                  <a:cubicBezTo>
                    <a:pt x="22" y="54"/>
                    <a:pt x="21" y="64"/>
                    <a:pt x="19" y="73"/>
                  </a:cubicBezTo>
                  <a:cubicBezTo>
                    <a:pt x="18" y="82"/>
                    <a:pt x="16" y="90"/>
                    <a:pt x="15" y="98"/>
                  </a:cubicBezTo>
                  <a:cubicBezTo>
                    <a:pt x="13" y="105"/>
                    <a:pt x="12" y="112"/>
                    <a:pt x="11" y="119"/>
                  </a:cubicBezTo>
                  <a:cubicBezTo>
                    <a:pt x="7" y="118"/>
                    <a:pt x="4" y="116"/>
                    <a:pt x="0" y="115"/>
                  </a:cubicBezTo>
                  <a:cubicBezTo>
                    <a:pt x="1" y="108"/>
                    <a:pt x="2" y="101"/>
                    <a:pt x="3" y="93"/>
                  </a:cubicBezTo>
                  <a:cubicBezTo>
                    <a:pt x="4" y="85"/>
                    <a:pt x="6" y="77"/>
                    <a:pt x="7" y="68"/>
                  </a:cubicBezTo>
                  <a:cubicBezTo>
                    <a:pt x="8" y="59"/>
                    <a:pt x="10" y="49"/>
                    <a:pt x="11" y="39"/>
                  </a:cubicBezTo>
                  <a:cubicBezTo>
                    <a:pt x="13" y="28"/>
                    <a:pt x="14" y="17"/>
                    <a:pt x="16" y="6"/>
                  </a:cubicBezTo>
                  <a:cubicBezTo>
                    <a:pt x="16" y="2"/>
                    <a:pt x="20" y="0"/>
                    <a:pt x="24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9"/>
            <p:cNvSpPr/>
            <p:nvPr/>
          </p:nvSpPr>
          <p:spPr bwMode="auto">
            <a:xfrm>
              <a:off x="8956676" y="3511550"/>
              <a:ext cx="144463" cy="501650"/>
            </a:xfrm>
            <a:custGeom>
              <a:avLst/>
              <a:gdLst>
                <a:gd name="T0" fmla="*/ 27 w 34"/>
                <a:gd name="T1" fmla="*/ 1 h 118"/>
                <a:gd name="T2" fmla="*/ 27 w 34"/>
                <a:gd name="T3" fmla="*/ 1 h 118"/>
                <a:gd name="T4" fmla="*/ 33 w 34"/>
                <a:gd name="T5" fmla="*/ 11 h 118"/>
                <a:gd name="T6" fmla="*/ 26 w 34"/>
                <a:gd name="T7" fmla="*/ 44 h 118"/>
                <a:gd name="T8" fmla="*/ 20 w 34"/>
                <a:gd name="T9" fmla="*/ 72 h 118"/>
                <a:gd name="T10" fmla="*/ 15 w 34"/>
                <a:gd name="T11" fmla="*/ 96 h 118"/>
                <a:gd name="T12" fmla="*/ 10 w 34"/>
                <a:gd name="T13" fmla="*/ 118 h 118"/>
                <a:gd name="T14" fmla="*/ 0 w 34"/>
                <a:gd name="T15" fmla="*/ 113 h 118"/>
                <a:gd name="T16" fmla="*/ 4 w 34"/>
                <a:gd name="T17" fmla="*/ 92 h 118"/>
                <a:gd name="T18" fmla="*/ 8 w 34"/>
                <a:gd name="T19" fmla="*/ 67 h 118"/>
                <a:gd name="T20" fmla="*/ 13 w 34"/>
                <a:gd name="T21" fmla="*/ 39 h 118"/>
                <a:gd name="T22" fmla="*/ 19 w 34"/>
                <a:gd name="T23" fmla="*/ 6 h 118"/>
                <a:gd name="T24" fmla="*/ 27 w 34"/>
                <a:gd name="T25" fmla="*/ 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18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31" y="3"/>
                    <a:pt x="34" y="8"/>
                    <a:pt x="33" y="11"/>
                  </a:cubicBezTo>
                  <a:cubicBezTo>
                    <a:pt x="31" y="23"/>
                    <a:pt x="28" y="34"/>
                    <a:pt x="26" y="44"/>
                  </a:cubicBezTo>
                  <a:cubicBezTo>
                    <a:pt x="24" y="54"/>
                    <a:pt x="22" y="63"/>
                    <a:pt x="20" y="72"/>
                  </a:cubicBezTo>
                  <a:cubicBezTo>
                    <a:pt x="18" y="81"/>
                    <a:pt x="17" y="89"/>
                    <a:pt x="15" y="96"/>
                  </a:cubicBezTo>
                  <a:cubicBezTo>
                    <a:pt x="13" y="104"/>
                    <a:pt x="12" y="111"/>
                    <a:pt x="10" y="118"/>
                  </a:cubicBezTo>
                  <a:cubicBezTo>
                    <a:pt x="7" y="116"/>
                    <a:pt x="3" y="115"/>
                    <a:pt x="0" y="113"/>
                  </a:cubicBezTo>
                  <a:cubicBezTo>
                    <a:pt x="1" y="106"/>
                    <a:pt x="2" y="99"/>
                    <a:pt x="4" y="92"/>
                  </a:cubicBezTo>
                  <a:cubicBezTo>
                    <a:pt x="5" y="84"/>
                    <a:pt x="7" y="76"/>
                    <a:pt x="8" y="67"/>
                  </a:cubicBezTo>
                  <a:cubicBezTo>
                    <a:pt x="10" y="58"/>
                    <a:pt x="11" y="48"/>
                    <a:pt x="13" y="39"/>
                  </a:cubicBezTo>
                  <a:cubicBezTo>
                    <a:pt x="15" y="28"/>
                    <a:pt x="17" y="17"/>
                    <a:pt x="19" y="6"/>
                  </a:cubicBezTo>
                  <a:cubicBezTo>
                    <a:pt x="20" y="2"/>
                    <a:pt x="24" y="0"/>
                    <a:pt x="27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8999539" y="3536950"/>
              <a:ext cx="160338" cy="492125"/>
            </a:xfrm>
            <a:custGeom>
              <a:avLst/>
              <a:gdLst>
                <a:gd name="T0" fmla="*/ 32 w 38"/>
                <a:gd name="T1" fmla="*/ 1 h 116"/>
                <a:gd name="T2" fmla="*/ 32 w 38"/>
                <a:gd name="T3" fmla="*/ 1 h 116"/>
                <a:gd name="T4" fmla="*/ 37 w 38"/>
                <a:gd name="T5" fmla="*/ 11 h 116"/>
                <a:gd name="T6" fmla="*/ 29 w 38"/>
                <a:gd name="T7" fmla="*/ 44 h 116"/>
                <a:gd name="T8" fmla="*/ 22 w 38"/>
                <a:gd name="T9" fmla="*/ 71 h 116"/>
                <a:gd name="T10" fmla="*/ 16 w 38"/>
                <a:gd name="T11" fmla="*/ 95 h 116"/>
                <a:gd name="T12" fmla="*/ 11 w 38"/>
                <a:gd name="T13" fmla="*/ 116 h 116"/>
                <a:gd name="T14" fmla="*/ 0 w 38"/>
                <a:gd name="T15" fmla="*/ 112 h 116"/>
                <a:gd name="T16" fmla="*/ 5 w 38"/>
                <a:gd name="T17" fmla="*/ 90 h 116"/>
                <a:gd name="T18" fmla="*/ 10 w 38"/>
                <a:gd name="T19" fmla="*/ 66 h 116"/>
                <a:gd name="T20" fmla="*/ 16 w 38"/>
                <a:gd name="T21" fmla="*/ 38 h 116"/>
                <a:gd name="T22" fmla="*/ 23 w 38"/>
                <a:gd name="T23" fmla="*/ 5 h 116"/>
                <a:gd name="T24" fmla="*/ 32 w 3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16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3"/>
                    <a:pt x="38" y="8"/>
                    <a:pt x="37" y="11"/>
                  </a:cubicBezTo>
                  <a:cubicBezTo>
                    <a:pt x="34" y="23"/>
                    <a:pt x="32" y="33"/>
                    <a:pt x="29" y="44"/>
                  </a:cubicBezTo>
                  <a:cubicBezTo>
                    <a:pt x="27" y="53"/>
                    <a:pt x="25" y="62"/>
                    <a:pt x="22" y="71"/>
                  </a:cubicBezTo>
                  <a:cubicBezTo>
                    <a:pt x="20" y="80"/>
                    <a:pt x="18" y="88"/>
                    <a:pt x="16" y="95"/>
                  </a:cubicBezTo>
                  <a:cubicBezTo>
                    <a:pt x="15" y="103"/>
                    <a:pt x="13" y="110"/>
                    <a:pt x="11" y="116"/>
                  </a:cubicBezTo>
                  <a:cubicBezTo>
                    <a:pt x="8" y="115"/>
                    <a:pt x="4" y="113"/>
                    <a:pt x="0" y="112"/>
                  </a:cubicBezTo>
                  <a:cubicBezTo>
                    <a:pt x="2" y="105"/>
                    <a:pt x="3" y="98"/>
                    <a:pt x="5" y="90"/>
                  </a:cubicBezTo>
                  <a:cubicBezTo>
                    <a:pt x="7" y="83"/>
                    <a:pt x="8" y="75"/>
                    <a:pt x="10" y="66"/>
                  </a:cubicBezTo>
                  <a:cubicBezTo>
                    <a:pt x="12" y="57"/>
                    <a:pt x="14" y="48"/>
                    <a:pt x="16" y="38"/>
                  </a:cubicBezTo>
                  <a:cubicBezTo>
                    <a:pt x="18" y="28"/>
                    <a:pt x="21" y="17"/>
                    <a:pt x="23" y="5"/>
                  </a:cubicBezTo>
                  <a:cubicBezTo>
                    <a:pt x="24" y="2"/>
                    <a:pt x="28" y="0"/>
                    <a:pt x="32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9045576" y="3562350"/>
              <a:ext cx="174625" cy="488950"/>
            </a:xfrm>
            <a:custGeom>
              <a:avLst/>
              <a:gdLst>
                <a:gd name="T0" fmla="*/ 35 w 41"/>
                <a:gd name="T1" fmla="*/ 1 h 115"/>
                <a:gd name="T2" fmla="*/ 35 w 41"/>
                <a:gd name="T3" fmla="*/ 1 h 115"/>
                <a:gd name="T4" fmla="*/ 40 w 41"/>
                <a:gd name="T5" fmla="*/ 11 h 115"/>
                <a:gd name="T6" fmla="*/ 31 w 41"/>
                <a:gd name="T7" fmla="*/ 43 h 115"/>
                <a:gd name="T8" fmla="*/ 24 w 41"/>
                <a:gd name="T9" fmla="*/ 70 h 115"/>
                <a:gd name="T10" fmla="*/ 17 w 41"/>
                <a:gd name="T11" fmla="*/ 94 h 115"/>
                <a:gd name="T12" fmla="*/ 11 w 41"/>
                <a:gd name="T13" fmla="*/ 115 h 115"/>
                <a:gd name="T14" fmla="*/ 0 w 41"/>
                <a:gd name="T15" fmla="*/ 110 h 115"/>
                <a:gd name="T16" fmla="*/ 5 w 41"/>
                <a:gd name="T17" fmla="*/ 89 h 115"/>
                <a:gd name="T18" fmla="*/ 11 w 41"/>
                <a:gd name="T19" fmla="*/ 65 h 115"/>
                <a:gd name="T20" fmla="*/ 18 w 41"/>
                <a:gd name="T21" fmla="*/ 38 h 115"/>
                <a:gd name="T22" fmla="*/ 26 w 41"/>
                <a:gd name="T23" fmla="*/ 5 h 115"/>
                <a:gd name="T24" fmla="*/ 35 w 41"/>
                <a:gd name="T25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5">
                  <a:moveTo>
                    <a:pt x="35" y="1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8"/>
                    <a:pt x="40" y="11"/>
                  </a:cubicBezTo>
                  <a:cubicBezTo>
                    <a:pt x="37" y="23"/>
                    <a:pt x="34" y="33"/>
                    <a:pt x="31" y="43"/>
                  </a:cubicBezTo>
                  <a:cubicBezTo>
                    <a:pt x="29" y="53"/>
                    <a:pt x="26" y="62"/>
                    <a:pt x="24" y="70"/>
                  </a:cubicBezTo>
                  <a:cubicBezTo>
                    <a:pt x="21" y="79"/>
                    <a:pt x="19" y="87"/>
                    <a:pt x="17" y="94"/>
                  </a:cubicBezTo>
                  <a:cubicBezTo>
                    <a:pt x="15" y="101"/>
                    <a:pt x="13" y="108"/>
                    <a:pt x="11" y="115"/>
                  </a:cubicBezTo>
                  <a:cubicBezTo>
                    <a:pt x="7" y="113"/>
                    <a:pt x="4" y="112"/>
                    <a:pt x="0" y="110"/>
                  </a:cubicBezTo>
                  <a:cubicBezTo>
                    <a:pt x="2" y="104"/>
                    <a:pt x="4" y="97"/>
                    <a:pt x="5" y="89"/>
                  </a:cubicBezTo>
                  <a:cubicBezTo>
                    <a:pt x="7" y="82"/>
                    <a:pt x="9" y="74"/>
                    <a:pt x="11" y="65"/>
                  </a:cubicBezTo>
                  <a:cubicBezTo>
                    <a:pt x="14" y="56"/>
                    <a:pt x="16" y="47"/>
                    <a:pt x="18" y="38"/>
                  </a:cubicBezTo>
                  <a:cubicBezTo>
                    <a:pt x="21" y="27"/>
                    <a:pt x="23" y="17"/>
                    <a:pt x="26" y="5"/>
                  </a:cubicBezTo>
                  <a:cubicBezTo>
                    <a:pt x="27" y="2"/>
                    <a:pt x="31" y="0"/>
                    <a:pt x="35" y="1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2"/>
            <p:cNvSpPr/>
            <p:nvPr/>
          </p:nvSpPr>
          <p:spPr bwMode="auto">
            <a:xfrm>
              <a:off x="9093201" y="3587750"/>
              <a:ext cx="190500" cy="479425"/>
            </a:xfrm>
            <a:custGeom>
              <a:avLst/>
              <a:gdLst>
                <a:gd name="T0" fmla="*/ 39 w 45"/>
                <a:gd name="T1" fmla="*/ 1 h 113"/>
                <a:gd name="T2" fmla="*/ 39 w 45"/>
                <a:gd name="T3" fmla="*/ 1 h 113"/>
                <a:gd name="T4" fmla="*/ 44 w 45"/>
                <a:gd name="T5" fmla="*/ 11 h 113"/>
                <a:gd name="T6" fmla="*/ 33 w 45"/>
                <a:gd name="T7" fmla="*/ 43 h 113"/>
                <a:gd name="T8" fmla="*/ 25 w 45"/>
                <a:gd name="T9" fmla="*/ 69 h 113"/>
                <a:gd name="T10" fmla="*/ 17 w 45"/>
                <a:gd name="T11" fmla="*/ 93 h 113"/>
                <a:gd name="T12" fmla="*/ 11 w 45"/>
                <a:gd name="T13" fmla="*/ 113 h 113"/>
                <a:gd name="T14" fmla="*/ 0 w 45"/>
                <a:gd name="T15" fmla="*/ 109 h 113"/>
                <a:gd name="T16" fmla="*/ 6 w 45"/>
                <a:gd name="T17" fmla="*/ 88 h 113"/>
                <a:gd name="T18" fmla="*/ 13 w 45"/>
                <a:gd name="T19" fmla="*/ 64 h 113"/>
                <a:gd name="T20" fmla="*/ 20 w 45"/>
                <a:gd name="T21" fmla="*/ 37 h 113"/>
                <a:gd name="T22" fmla="*/ 29 w 45"/>
                <a:gd name="T23" fmla="*/ 5 h 113"/>
                <a:gd name="T24" fmla="*/ 39 w 45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13">
                  <a:moveTo>
                    <a:pt x="39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3" y="3"/>
                    <a:pt x="45" y="8"/>
                    <a:pt x="44" y="11"/>
                  </a:cubicBezTo>
                  <a:cubicBezTo>
                    <a:pt x="40" y="22"/>
                    <a:pt x="37" y="33"/>
                    <a:pt x="33" y="43"/>
                  </a:cubicBezTo>
                  <a:cubicBezTo>
                    <a:pt x="30" y="52"/>
                    <a:pt x="28" y="61"/>
                    <a:pt x="25" y="69"/>
                  </a:cubicBezTo>
                  <a:cubicBezTo>
                    <a:pt x="22" y="78"/>
                    <a:pt x="20" y="85"/>
                    <a:pt x="17" y="93"/>
                  </a:cubicBezTo>
                  <a:cubicBezTo>
                    <a:pt x="15" y="100"/>
                    <a:pt x="13" y="107"/>
                    <a:pt x="11" y="113"/>
                  </a:cubicBezTo>
                  <a:cubicBezTo>
                    <a:pt x="7" y="112"/>
                    <a:pt x="3" y="110"/>
                    <a:pt x="0" y="109"/>
                  </a:cubicBezTo>
                  <a:cubicBezTo>
                    <a:pt x="2" y="102"/>
                    <a:pt x="4" y="95"/>
                    <a:pt x="6" y="88"/>
                  </a:cubicBezTo>
                  <a:cubicBezTo>
                    <a:pt x="8" y="81"/>
                    <a:pt x="10" y="73"/>
                    <a:pt x="13" y="64"/>
                  </a:cubicBezTo>
                  <a:cubicBezTo>
                    <a:pt x="15" y="56"/>
                    <a:pt x="18" y="47"/>
                    <a:pt x="20" y="37"/>
                  </a:cubicBezTo>
                  <a:cubicBezTo>
                    <a:pt x="23" y="27"/>
                    <a:pt x="26" y="17"/>
                    <a:pt x="29" y="5"/>
                  </a:cubicBezTo>
                  <a:cubicBezTo>
                    <a:pt x="30" y="2"/>
                    <a:pt x="35" y="0"/>
                    <a:pt x="39" y="1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3"/>
            <p:cNvSpPr/>
            <p:nvPr/>
          </p:nvSpPr>
          <p:spPr bwMode="auto">
            <a:xfrm>
              <a:off x="9139239" y="3613150"/>
              <a:ext cx="203200" cy="476250"/>
            </a:xfrm>
            <a:custGeom>
              <a:avLst/>
              <a:gdLst>
                <a:gd name="T0" fmla="*/ 42 w 48"/>
                <a:gd name="T1" fmla="*/ 2 h 112"/>
                <a:gd name="T2" fmla="*/ 42 w 48"/>
                <a:gd name="T3" fmla="*/ 2 h 112"/>
                <a:gd name="T4" fmla="*/ 47 w 48"/>
                <a:gd name="T5" fmla="*/ 11 h 112"/>
                <a:gd name="T6" fmla="*/ 35 w 48"/>
                <a:gd name="T7" fmla="*/ 42 h 112"/>
                <a:gd name="T8" fmla="*/ 26 w 48"/>
                <a:gd name="T9" fmla="*/ 69 h 112"/>
                <a:gd name="T10" fmla="*/ 18 w 48"/>
                <a:gd name="T11" fmla="*/ 92 h 112"/>
                <a:gd name="T12" fmla="*/ 10 w 48"/>
                <a:gd name="T13" fmla="*/ 112 h 112"/>
                <a:gd name="T14" fmla="*/ 0 w 48"/>
                <a:gd name="T15" fmla="*/ 107 h 112"/>
                <a:gd name="T16" fmla="*/ 6 w 48"/>
                <a:gd name="T17" fmla="*/ 87 h 112"/>
                <a:gd name="T18" fmla="*/ 14 w 48"/>
                <a:gd name="T19" fmla="*/ 63 h 112"/>
                <a:gd name="T20" fmla="*/ 22 w 48"/>
                <a:gd name="T21" fmla="*/ 37 h 112"/>
                <a:gd name="T22" fmla="*/ 33 w 48"/>
                <a:gd name="T23" fmla="*/ 5 h 112"/>
                <a:gd name="T24" fmla="*/ 42 w 48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2">
                  <a:moveTo>
                    <a:pt x="42" y="2"/>
                  </a:moveTo>
                  <a:cubicBezTo>
                    <a:pt x="42" y="2"/>
                    <a:pt x="42" y="2"/>
                    <a:pt x="42" y="2"/>
                  </a:cubicBezTo>
                  <a:cubicBezTo>
                    <a:pt x="46" y="3"/>
                    <a:pt x="48" y="8"/>
                    <a:pt x="47" y="11"/>
                  </a:cubicBezTo>
                  <a:cubicBezTo>
                    <a:pt x="43" y="22"/>
                    <a:pt x="39" y="32"/>
                    <a:pt x="35" y="42"/>
                  </a:cubicBezTo>
                  <a:cubicBezTo>
                    <a:pt x="32" y="51"/>
                    <a:pt x="29" y="60"/>
                    <a:pt x="26" y="69"/>
                  </a:cubicBezTo>
                  <a:cubicBezTo>
                    <a:pt x="23" y="77"/>
                    <a:pt x="20" y="84"/>
                    <a:pt x="18" y="92"/>
                  </a:cubicBezTo>
                  <a:cubicBezTo>
                    <a:pt x="15" y="99"/>
                    <a:pt x="13" y="105"/>
                    <a:pt x="10" y="112"/>
                  </a:cubicBezTo>
                  <a:cubicBezTo>
                    <a:pt x="7" y="110"/>
                    <a:pt x="3" y="109"/>
                    <a:pt x="0" y="107"/>
                  </a:cubicBezTo>
                  <a:cubicBezTo>
                    <a:pt x="2" y="101"/>
                    <a:pt x="4" y="94"/>
                    <a:pt x="6" y="87"/>
                  </a:cubicBezTo>
                  <a:cubicBezTo>
                    <a:pt x="9" y="79"/>
                    <a:pt x="11" y="72"/>
                    <a:pt x="14" y="63"/>
                  </a:cubicBezTo>
                  <a:cubicBezTo>
                    <a:pt x="17" y="55"/>
                    <a:pt x="19" y="46"/>
                    <a:pt x="22" y="37"/>
                  </a:cubicBezTo>
                  <a:cubicBezTo>
                    <a:pt x="26" y="27"/>
                    <a:pt x="29" y="16"/>
                    <a:pt x="33" y="5"/>
                  </a:cubicBezTo>
                  <a:cubicBezTo>
                    <a:pt x="34" y="2"/>
                    <a:pt x="38" y="0"/>
                    <a:pt x="4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4"/>
            <p:cNvSpPr/>
            <p:nvPr/>
          </p:nvSpPr>
          <p:spPr bwMode="auto">
            <a:xfrm>
              <a:off x="9182101" y="3638550"/>
              <a:ext cx="220663" cy="468313"/>
            </a:xfrm>
            <a:custGeom>
              <a:avLst/>
              <a:gdLst>
                <a:gd name="T0" fmla="*/ 46 w 52"/>
                <a:gd name="T1" fmla="*/ 2 h 110"/>
                <a:gd name="T2" fmla="*/ 46 w 52"/>
                <a:gd name="T3" fmla="*/ 2 h 110"/>
                <a:gd name="T4" fmla="*/ 51 w 52"/>
                <a:gd name="T5" fmla="*/ 11 h 110"/>
                <a:gd name="T6" fmla="*/ 39 w 52"/>
                <a:gd name="T7" fmla="*/ 42 h 110"/>
                <a:gd name="T8" fmla="*/ 28 w 52"/>
                <a:gd name="T9" fmla="*/ 68 h 110"/>
                <a:gd name="T10" fmla="*/ 19 w 52"/>
                <a:gd name="T11" fmla="*/ 90 h 110"/>
                <a:gd name="T12" fmla="*/ 11 w 52"/>
                <a:gd name="T13" fmla="*/ 110 h 110"/>
                <a:gd name="T14" fmla="*/ 0 w 52"/>
                <a:gd name="T15" fmla="*/ 106 h 110"/>
                <a:gd name="T16" fmla="*/ 8 w 52"/>
                <a:gd name="T17" fmla="*/ 86 h 110"/>
                <a:gd name="T18" fmla="*/ 16 w 52"/>
                <a:gd name="T19" fmla="*/ 63 h 110"/>
                <a:gd name="T20" fmla="*/ 25 w 52"/>
                <a:gd name="T21" fmla="*/ 36 h 110"/>
                <a:gd name="T22" fmla="*/ 37 w 52"/>
                <a:gd name="T23" fmla="*/ 5 h 110"/>
                <a:gd name="T24" fmla="*/ 46 w 52"/>
                <a:gd name="T2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0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50" y="3"/>
                    <a:pt x="52" y="8"/>
                    <a:pt x="51" y="11"/>
                  </a:cubicBezTo>
                  <a:cubicBezTo>
                    <a:pt x="46" y="22"/>
                    <a:pt x="42" y="32"/>
                    <a:pt x="39" y="42"/>
                  </a:cubicBezTo>
                  <a:cubicBezTo>
                    <a:pt x="35" y="51"/>
                    <a:pt x="31" y="59"/>
                    <a:pt x="28" y="68"/>
                  </a:cubicBezTo>
                  <a:cubicBezTo>
                    <a:pt x="25" y="76"/>
                    <a:pt x="22" y="83"/>
                    <a:pt x="19" y="90"/>
                  </a:cubicBezTo>
                  <a:cubicBezTo>
                    <a:pt x="16" y="97"/>
                    <a:pt x="13" y="104"/>
                    <a:pt x="11" y="110"/>
                  </a:cubicBezTo>
                  <a:cubicBezTo>
                    <a:pt x="7" y="109"/>
                    <a:pt x="4" y="107"/>
                    <a:pt x="0" y="106"/>
                  </a:cubicBezTo>
                  <a:cubicBezTo>
                    <a:pt x="3" y="99"/>
                    <a:pt x="5" y="93"/>
                    <a:pt x="8" y="86"/>
                  </a:cubicBezTo>
                  <a:cubicBezTo>
                    <a:pt x="10" y="78"/>
                    <a:pt x="13" y="71"/>
                    <a:pt x="16" y="63"/>
                  </a:cubicBezTo>
                  <a:cubicBezTo>
                    <a:pt x="19" y="54"/>
                    <a:pt x="22" y="45"/>
                    <a:pt x="25" y="36"/>
                  </a:cubicBezTo>
                  <a:cubicBezTo>
                    <a:pt x="29" y="26"/>
                    <a:pt x="33" y="16"/>
                    <a:pt x="37" y="5"/>
                  </a:cubicBezTo>
                  <a:cubicBezTo>
                    <a:pt x="38" y="2"/>
                    <a:pt x="42" y="0"/>
                    <a:pt x="46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5"/>
            <p:cNvSpPr/>
            <p:nvPr/>
          </p:nvSpPr>
          <p:spPr bwMode="auto">
            <a:xfrm>
              <a:off x="9228139" y="3663950"/>
              <a:ext cx="233363" cy="463550"/>
            </a:xfrm>
            <a:custGeom>
              <a:avLst/>
              <a:gdLst>
                <a:gd name="T0" fmla="*/ 50 w 55"/>
                <a:gd name="T1" fmla="*/ 2 h 109"/>
                <a:gd name="T2" fmla="*/ 50 w 55"/>
                <a:gd name="T3" fmla="*/ 2 h 109"/>
                <a:gd name="T4" fmla="*/ 54 w 55"/>
                <a:gd name="T5" fmla="*/ 11 h 109"/>
                <a:gd name="T6" fmla="*/ 41 w 55"/>
                <a:gd name="T7" fmla="*/ 41 h 109"/>
                <a:gd name="T8" fmla="*/ 29 w 55"/>
                <a:gd name="T9" fmla="*/ 67 h 109"/>
                <a:gd name="T10" fmla="*/ 19 w 55"/>
                <a:gd name="T11" fmla="*/ 89 h 109"/>
                <a:gd name="T12" fmla="*/ 11 w 55"/>
                <a:gd name="T13" fmla="*/ 109 h 109"/>
                <a:gd name="T14" fmla="*/ 0 w 55"/>
                <a:gd name="T15" fmla="*/ 104 h 109"/>
                <a:gd name="T16" fmla="*/ 8 w 55"/>
                <a:gd name="T17" fmla="*/ 84 h 109"/>
                <a:gd name="T18" fmla="*/ 17 w 55"/>
                <a:gd name="T19" fmla="*/ 62 h 109"/>
                <a:gd name="T20" fmla="*/ 28 w 55"/>
                <a:gd name="T21" fmla="*/ 36 h 109"/>
                <a:gd name="T22" fmla="*/ 40 w 55"/>
                <a:gd name="T23" fmla="*/ 5 h 109"/>
                <a:gd name="T24" fmla="*/ 50 w 55"/>
                <a:gd name="T2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9"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4" y="3"/>
                    <a:pt x="55" y="8"/>
                    <a:pt x="54" y="11"/>
                  </a:cubicBezTo>
                  <a:cubicBezTo>
                    <a:pt x="49" y="22"/>
                    <a:pt x="45" y="32"/>
                    <a:pt x="41" y="41"/>
                  </a:cubicBezTo>
                  <a:cubicBezTo>
                    <a:pt x="37" y="50"/>
                    <a:pt x="33" y="59"/>
                    <a:pt x="29" y="67"/>
                  </a:cubicBezTo>
                  <a:cubicBezTo>
                    <a:pt x="26" y="75"/>
                    <a:pt x="23" y="82"/>
                    <a:pt x="19" y="89"/>
                  </a:cubicBezTo>
                  <a:cubicBezTo>
                    <a:pt x="16" y="96"/>
                    <a:pt x="13" y="103"/>
                    <a:pt x="11" y="109"/>
                  </a:cubicBezTo>
                  <a:cubicBezTo>
                    <a:pt x="7" y="107"/>
                    <a:pt x="3" y="106"/>
                    <a:pt x="0" y="104"/>
                  </a:cubicBezTo>
                  <a:cubicBezTo>
                    <a:pt x="2" y="98"/>
                    <a:pt x="5" y="91"/>
                    <a:pt x="8" y="84"/>
                  </a:cubicBezTo>
                  <a:cubicBezTo>
                    <a:pt x="11" y="77"/>
                    <a:pt x="14" y="70"/>
                    <a:pt x="17" y="62"/>
                  </a:cubicBezTo>
                  <a:cubicBezTo>
                    <a:pt x="20" y="53"/>
                    <a:pt x="24" y="45"/>
                    <a:pt x="28" y="36"/>
                  </a:cubicBezTo>
                  <a:cubicBezTo>
                    <a:pt x="31" y="26"/>
                    <a:pt x="35" y="16"/>
                    <a:pt x="40" y="5"/>
                  </a:cubicBezTo>
                  <a:cubicBezTo>
                    <a:pt x="41" y="2"/>
                    <a:pt x="46" y="0"/>
                    <a:pt x="50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9275764" y="3689350"/>
              <a:ext cx="249238" cy="455613"/>
            </a:xfrm>
            <a:custGeom>
              <a:avLst/>
              <a:gdLst>
                <a:gd name="T0" fmla="*/ 53 w 59"/>
                <a:gd name="T1" fmla="*/ 2 h 107"/>
                <a:gd name="T2" fmla="*/ 53 w 59"/>
                <a:gd name="T3" fmla="*/ 2 h 107"/>
                <a:gd name="T4" fmla="*/ 57 w 59"/>
                <a:gd name="T5" fmla="*/ 11 h 107"/>
                <a:gd name="T6" fmla="*/ 43 w 59"/>
                <a:gd name="T7" fmla="*/ 41 h 107"/>
                <a:gd name="T8" fmla="*/ 30 w 59"/>
                <a:gd name="T9" fmla="*/ 66 h 107"/>
                <a:gd name="T10" fmla="*/ 20 w 59"/>
                <a:gd name="T11" fmla="*/ 88 h 107"/>
                <a:gd name="T12" fmla="*/ 10 w 59"/>
                <a:gd name="T13" fmla="*/ 107 h 107"/>
                <a:gd name="T14" fmla="*/ 0 w 59"/>
                <a:gd name="T15" fmla="*/ 103 h 107"/>
                <a:gd name="T16" fmla="*/ 8 w 59"/>
                <a:gd name="T17" fmla="*/ 83 h 107"/>
                <a:gd name="T18" fmla="*/ 18 w 59"/>
                <a:gd name="T19" fmla="*/ 61 h 107"/>
                <a:gd name="T20" fmla="*/ 30 w 59"/>
                <a:gd name="T21" fmla="*/ 35 h 107"/>
                <a:gd name="T22" fmla="*/ 43 w 59"/>
                <a:gd name="T23" fmla="*/ 5 h 107"/>
                <a:gd name="T24" fmla="*/ 53 w 59"/>
                <a:gd name="T2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07">
                  <a:moveTo>
                    <a:pt x="53" y="2"/>
                  </a:moveTo>
                  <a:cubicBezTo>
                    <a:pt x="53" y="2"/>
                    <a:pt x="53" y="2"/>
                    <a:pt x="53" y="2"/>
                  </a:cubicBezTo>
                  <a:cubicBezTo>
                    <a:pt x="57" y="3"/>
                    <a:pt x="59" y="8"/>
                    <a:pt x="57" y="11"/>
                  </a:cubicBezTo>
                  <a:cubicBezTo>
                    <a:pt x="52" y="22"/>
                    <a:pt x="47" y="31"/>
                    <a:pt x="43" y="41"/>
                  </a:cubicBezTo>
                  <a:cubicBezTo>
                    <a:pt x="38" y="50"/>
                    <a:pt x="34" y="58"/>
                    <a:pt x="30" y="66"/>
                  </a:cubicBezTo>
                  <a:cubicBezTo>
                    <a:pt x="27" y="74"/>
                    <a:pt x="23" y="81"/>
                    <a:pt x="20" y="88"/>
                  </a:cubicBezTo>
                  <a:cubicBezTo>
                    <a:pt x="16" y="95"/>
                    <a:pt x="13" y="101"/>
                    <a:pt x="10" y="107"/>
                  </a:cubicBezTo>
                  <a:cubicBezTo>
                    <a:pt x="7" y="106"/>
                    <a:pt x="3" y="104"/>
                    <a:pt x="0" y="103"/>
                  </a:cubicBezTo>
                  <a:cubicBezTo>
                    <a:pt x="2" y="97"/>
                    <a:pt x="5" y="90"/>
                    <a:pt x="8" y="83"/>
                  </a:cubicBezTo>
                  <a:cubicBezTo>
                    <a:pt x="12" y="76"/>
                    <a:pt x="15" y="69"/>
                    <a:pt x="18" y="61"/>
                  </a:cubicBezTo>
                  <a:cubicBezTo>
                    <a:pt x="22" y="53"/>
                    <a:pt x="26" y="44"/>
                    <a:pt x="30" y="35"/>
                  </a:cubicBezTo>
                  <a:cubicBezTo>
                    <a:pt x="34" y="26"/>
                    <a:pt x="38" y="16"/>
                    <a:pt x="43" y="5"/>
                  </a:cubicBezTo>
                  <a:cubicBezTo>
                    <a:pt x="44" y="2"/>
                    <a:pt x="49" y="0"/>
                    <a:pt x="53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7"/>
            <p:cNvSpPr/>
            <p:nvPr/>
          </p:nvSpPr>
          <p:spPr bwMode="auto">
            <a:xfrm>
              <a:off x="9317039" y="3714750"/>
              <a:ext cx="268288" cy="450850"/>
            </a:xfrm>
            <a:custGeom>
              <a:avLst/>
              <a:gdLst>
                <a:gd name="T0" fmla="*/ 57 w 63"/>
                <a:gd name="T1" fmla="*/ 2 h 106"/>
                <a:gd name="T2" fmla="*/ 57 w 63"/>
                <a:gd name="T3" fmla="*/ 2 h 106"/>
                <a:gd name="T4" fmla="*/ 61 w 63"/>
                <a:gd name="T5" fmla="*/ 11 h 106"/>
                <a:gd name="T6" fmla="*/ 46 w 63"/>
                <a:gd name="T7" fmla="*/ 40 h 106"/>
                <a:gd name="T8" fmla="*/ 33 w 63"/>
                <a:gd name="T9" fmla="*/ 65 h 106"/>
                <a:gd name="T10" fmla="*/ 21 w 63"/>
                <a:gd name="T11" fmla="*/ 87 h 106"/>
                <a:gd name="T12" fmla="*/ 11 w 63"/>
                <a:gd name="T13" fmla="*/ 106 h 106"/>
                <a:gd name="T14" fmla="*/ 0 w 63"/>
                <a:gd name="T15" fmla="*/ 101 h 106"/>
                <a:gd name="T16" fmla="*/ 10 w 63"/>
                <a:gd name="T17" fmla="*/ 82 h 106"/>
                <a:gd name="T18" fmla="*/ 20 w 63"/>
                <a:gd name="T19" fmla="*/ 60 h 106"/>
                <a:gd name="T20" fmla="*/ 33 w 63"/>
                <a:gd name="T21" fmla="*/ 35 h 106"/>
                <a:gd name="T22" fmla="*/ 47 w 63"/>
                <a:gd name="T23" fmla="*/ 5 h 106"/>
                <a:gd name="T24" fmla="*/ 57 w 63"/>
                <a:gd name="T25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61" y="3"/>
                    <a:pt x="63" y="8"/>
                    <a:pt x="61" y="11"/>
                  </a:cubicBezTo>
                  <a:cubicBezTo>
                    <a:pt x="56" y="21"/>
                    <a:pt x="51" y="31"/>
                    <a:pt x="46" y="40"/>
                  </a:cubicBezTo>
                  <a:cubicBezTo>
                    <a:pt x="41" y="49"/>
                    <a:pt x="37" y="57"/>
                    <a:pt x="33" y="65"/>
                  </a:cubicBezTo>
                  <a:cubicBezTo>
                    <a:pt x="29" y="73"/>
                    <a:pt x="25" y="80"/>
                    <a:pt x="21" y="87"/>
                  </a:cubicBezTo>
                  <a:cubicBezTo>
                    <a:pt x="18" y="94"/>
                    <a:pt x="14" y="100"/>
                    <a:pt x="11" y="106"/>
                  </a:cubicBezTo>
                  <a:cubicBezTo>
                    <a:pt x="7" y="104"/>
                    <a:pt x="4" y="103"/>
                    <a:pt x="0" y="101"/>
                  </a:cubicBezTo>
                  <a:cubicBezTo>
                    <a:pt x="3" y="95"/>
                    <a:pt x="6" y="89"/>
                    <a:pt x="10" y="82"/>
                  </a:cubicBezTo>
                  <a:cubicBezTo>
                    <a:pt x="13" y="75"/>
                    <a:pt x="17" y="68"/>
                    <a:pt x="20" y="60"/>
                  </a:cubicBezTo>
                  <a:cubicBezTo>
                    <a:pt x="24" y="52"/>
                    <a:pt x="28" y="44"/>
                    <a:pt x="33" y="35"/>
                  </a:cubicBezTo>
                  <a:cubicBezTo>
                    <a:pt x="37" y="25"/>
                    <a:pt x="42" y="16"/>
                    <a:pt x="47" y="5"/>
                  </a:cubicBezTo>
                  <a:cubicBezTo>
                    <a:pt x="49" y="2"/>
                    <a:pt x="53" y="0"/>
                    <a:pt x="57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8"/>
            <p:cNvSpPr/>
            <p:nvPr/>
          </p:nvSpPr>
          <p:spPr bwMode="auto">
            <a:xfrm>
              <a:off x="9364664" y="3741738"/>
              <a:ext cx="279400" cy="441325"/>
            </a:xfrm>
            <a:custGeom>
              <a:avLst/>
              <a:gdLst>
                <a:gd name="T0" fmla="*/ 61 w 66"/>
                <a:gd name="T1" fmla="*/ 2 h 104"/>
                <a:gd name="T2" fmla="*/ 61 w 66"/>
                <a:gd name="T3" fmla="*/ 2 h 104"/>
                <a:gd name="T4" fmla="*/ 64 w 66"/>
                <a:gd name="T5" fmla="*/ 11 h 104"/>
                <a:gd name="T6" fmla="*/ 48 w 66"/>
                <a:gd name="T7" fmla="*/ 40 h 104"/>
                <a:gd name="T8" fmla="*/ 34 w 66"/>
                <a:gd name="T9" fmla="*/ 64 h 104"/>
                <a:gd name="T10" fmla="*/ 21 w 66"/>
                <a:gd name="T11" fmla="*/ 86 h 104"/>
                <a:gd name="T12" fmla="*/ 11 w 66"/>
                <a:gd name="T13" fmla="*/ 104 h 104"/>
                <a:gd name="T14" fmla="*/ 0 w 66"/>
                <a:gd name="T15" fmla="*/ 100 h 104"/>
                <a:gd name="T16" fmla="*/ 10 w 66"/>
                <a:gd name="T17" fmla="*/ 81 h 104"/>
                <a:gd name="T18" fmla="*/ 22 w 66"/>
                <a:gd name="T19" fmla="*/ 59 h 104"/>
                <a:gd name="T20" fmla="*/ 35 w 66"/>
                <a:gd name="T21" fmla="*/ 34 h 104"/>
                <a:gd name="T22" fmla="*/ 50 w 66"/>
                <a:gd name="T23" fmla="*/ 5 h 104"/>
                <a:gd name="T24" fmla="*/ 61 w 66"/>
                <a:gd name="T25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5" y="3"/>
                    <a:pt x="66" y="8"/>
                    <a:pt x="64" y="11"/>
                  </a:cubicBezTo>
                  <a:cubicBezTo>
                    <a:pt x="58" y="21"/>
                    <a:pt x="53" y="31"/>
                    <a:pt x="48" y="40"/>
                  </a:cubicBezTo>
                  <a:cubicBezTo>
                    <a:pt x="43" y="48"/>
                    <a:pt x="38" y="56"/>
                    <a:pt x="34" y="64"/>
                  </a:cubicBezTo>
                  <a:cubicBezTo>
                    <a:pt x="29" y="72"/>
                    <a:pt x="25" y="79"/>
                    <a:pt x="21" y="86"/>
                  </a:cubicBezTo>
                  <a:cubicBezTo>
                    <a:pt x="18" y="92"/>
                    <a:pt x="14" y="98"/>
                    <a:pt x="11" y="104"/>
                  </a:cubicBezTo>
                  <a:cubicBezTo>
                    <a:pt x="7" y="103"/>
                    <a:pt x="4" y="101"/>
                    <a:pt x="0" y="100"/>
                  </a:cubicBezTo>
                  <a:cubicBezTo>
                    <a:pt x="3" y="94"/>
                    <a:pt x="7" y="88"/>
                    <a:pt x="10" y="81"/>
                  </a:cubicBezTo>
                  <a:cubicBezTo>
                    <a:pt x="14" y="74"/>
                    <a:pt x="18" y="67"/>
                    <a:pt x="22" y="59"/>
                  </a:cubicBezTo>
                  <a:cubicBezTo>
                    <a:pt x="26" y="51"/>
                    <a:pt x="30" y="43"/>
                    <a:pt x="35" y="34"/>
                  </a:cubicBezTo>
                  <a:cubicBezTo>
                    <a:pt x="40" y="25"/>
                    <a:pt x="45" y="15"/>
                    <a:pt x="50" y="5"/>
                  </a:cubicBezTo>
                  <a:cubicBezTo>
                    <a:pt x="52" y="2"/>
                    <a:pt x="57" y="0"/>
                    <a:pt x="61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9"/>
            <p:cNvSpPr/>
            <p:nvPr/>
          </p:nvSpPr>
          <p:spPr bwMode="auto">
            <a:xfrm>
              <a:off x="9410701" y="3767138"/>
              <a:ext cx="293688" cy="436563"/>
            </a:xfrm>
            <a:custGeom>
              <a:avLst/>
              <a:gdLst>
                <a:gd name="T0" fmla="*/ 64 w 69"/>
                <a:gd name="T1" fmla="*/ 2 h 103"/>
                <a:gd name="T2" fmla="*/ 64 w 69"/>
                <a:gd name="T3" fmla="*/ 2 h 103"/>
                <a:gd name="T4" fmla="*/ 67 w 69"/>
                <a:gd name="T5" fmla="*/ 11 h 103"/>
                <a:gd name="T6" fmla="*/ 50 w 69"/>
                <a:gd name="T7" fmla="*/ 39 h 103"/>
                <a:gd name="T8" fmla="*/ 35 w 69"/>
                <a:gd name="T9" fmla="*/ 63 h 103"/>
                <a:gd name="T10" fmla="*/ 22 w 69"/>
                <a:gd name="T11" fmla="*/ 84 h 103"/>
                <a:gd name="T12" fmla="*/ 10 w 69"/>
                <a:gd name="T13" fmla="*/ 103 h 103"/>
                <a:gd name="T14" fmla="*/ 0 w 69"/>
                <a:gd name="T15" fmla="*/ 98 h 103"/>
                <a:gd name="T16" fmla="*/ 10 w 69"/>
                <a:gd name="T17" fmla="*/ 80 h 103"/>
                <a:gd name="T18" fmla="*/ 23 w 69"/>
                <a:gd name="T19" fmla="*/ 58 h 103"/>
                <a:gd name="T20" fmla="*/ 37 w 69"/>
                <a:gd name="T21" fmla="*/ 34 h 103"/>
                <a:gd name="T22" fmla="*/ 53 w 69"/>
                <a:gd name="T23" fmla="*/ 5 h 103"/>
                <a:gd name="T24" fmla="*/ 64 w 69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3">
                  <a:moveTo>
                    <a:pt x="64" y="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8" y="4"/>
                    <a:pt x="69" y="8"/>
                    <a:pt x="67" y="11"/>
                  </a:cubicBezTo>
                  <a:cubicBezTo>
                    <a:pt x="61" y="21"/>
                    <a:pt x="55" y="30"/>
                    <a:pt x="50" y="39"/>
                  </a:cubicBezTo>
                  <a:cubicBezTo>
                    <a:pt x="45" y="48"/>
                    <a:pt x="40" y="56"/>
                    <a:pt x="35" y="63"/>
                  </a:cubicBezTo>
                  <a:cubicBezTo>
                    <a:pt x="30" y="71"/>
                    <a:pt x="26" y="78"/>
                    <a:pt x="22" y="84"/>
                  </a:cubicBezTo>
                  <a:cubicBezTo>
                    <a:pt x="18" y="91"/>
                    <a:pt x="14" y="97"/>
                    <a:pt x="10" y="103"/>
                  </a:cubicBezTo>
                  <a:cubicBezTo>
                    <a:pt x="7" y="101"/>
                    <a:pt x="3" y="100"/>
                    <a:pt x="0" y="98"/>
                  </a:cubicBezTo>
                  <a:cubicBezTo>
                    <a:pt x="3" y="92"/>
                    <a:pt x="7" y="86"/>
                    <a:pt x="10" y="80"/>
                  </a:cubicBezTo>
                  <a:cubicBezTo>
                    <a:pt x="14" y="73"/>
                    <a:pt x="18" y="66"/>
                    <a:pt x="23" y="58"/>
                  </a:cubicBezTo>
                  <a:cubicBezTo>
                    <a:pt x="27" y="50"/>
                    <a:pt x="32" y="42"/>
                    <a:pt x="37" y="34"/>
                  </a:cubicBezTo>
                  <a:cubicBezTo>
                    <a:pt x="42" y="25"/>
                    <a:pt x="47" y="15"/>
                    <a:pt x="53" y="5"/>
                  </a:cubicBezTo>
                  <a:cubicBezTo>
                    <a:pt x="55" y="2"/>
                    <a:pt x="60" y="0"/>
                    <a:pt x="64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0"/>
            <p:cNvSpPr/>
            <p:nvPr/>
          </p:nvSpPr>
          <p:spPr bwMode="auto">
            <a:xfrm>
              <a:off x="9453564" y="3792538"/>
              <a:ext cx="314325" cy="428625"/>
            </a:xfrm>
            <a:custGeom>
              <a:avLst/>
              <a:gdLst>
                <a:gd name="T0" fmla="*/ 68 w 74"/>
                <a:gd name="T1" fmla="*/ 2 h 101"/>
                <a:gd name="T2" fmla="*/ 68 w 74"/>
                <a:gd name="T3" fmla="*/ 2 h 101"/>
                <a:gd name="T4" fmla="*/ 71 w 74"/>
                <a:gd name="T5" fmla="*/ 11 h 101"/>
                <a:gd name="T6" fmla="*/ 53 w 74"/>
                <a:gd name="T7" fmla="*/ 39 h 101"/>
                <a:gd name="T8" fmla="*/ 37 w 74"/>
                <a:gd name="T9" fmla="*/ 63 h 101"/>
                <a:gd name="T10" fmla="*/ 23 w 74"/>
                <a:gd name="T11" fmla="*/ 83 h 101"/>
                <a:gd name="T12" fmla="*/ 11 w 74"/>
                <a:gd name="T13" fmla="*/ 101 h 101"/>
                <a:gd name="T14" fmla="*/ 0 w 74"/>
                <a:gd name="T15" fmla="*/ 97 h 101"/>
                <a:gd name="T16" fmla="*/ 12 w 74"/>
                <a:gd name="T17" fmla="*/ 78 h 101"/>
                <a:gd name="T18" fmla="*/ 25 w 74"/>
                <a:gd name="T19" fmla="*/ 57 h 101"/>
                <a:gd name="T20" fmla="*/ 40 w 74"/>
                <a:gd name="T21" fmla="*/ 33 h 101"/>
                <a:gd name="T22" fmla="*/ 57 w 74"/>
                <a:gd name="T23" fmla="*/ 5 h 101"/>
                <a:gd name="T24" fmla="*/ 68 w 74"/>
                <a:gd name="T2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1">
                  <a:moveTo>
                    <a:pt x="68" y="2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72" y="4"/>
                    <a:pt x="74" y="8"/>
                    <a:pt x="71" y="11"/>
                  </a:cubicBezTo>
                  <a:cubicBezTo>
                    <a:pt x="65" y="21"/>
                    <a:pt x="59" y="30"/>
                    <a:pt x="53" y="39"/>
                  </a:cubicBezTo>
                  <a:cubicBezTo>
                    <a:pt x="47" y="47"/>
                    <a:pt x="42" y="55"/>
                    <a:pt x="37" y="63"/>
                  </a:cubicBezTo>
                  <a:cubicBezTo>
                    <a:pt x="32" y="70"/>
                    <a:pt x="28" y="77"/>
                    <a:pt x="23" y="83"/>
                  </a:cubicBezTo>
                  <a:cubicBezTo>
                    <a:pt x="19" y="90"/>
                    <a:pt x="15" y="96"/>
                    <a:pt x="11" y="101"/>
                  </a:cubicBezTo>
                  <a:cubicBezTo>
                    <a:pt x="8" y="100"/>
                    <a:pt x="4" y="98"/>
                    <a:pt x="0" y="97"/>
                  </a:cubicBezTo>
                  <a:cubicBezTo>
                    <a:pt x="4" y="91"/>
                    <a:pt x="8" y="85"/>
                    <a:pt x="12" y="78"/>
                  </a:cubicBezTo>
                  <a:cubicBezTo>
                    <a:pt x="16" y="72"/>
                    <a:pt x="20" y="65"/>
                    <a:pt x="25" y="57"/>
                  </a:cubicBezTo>
                  <a:cubicBezTo>
                    <a:pt x="30" y="50"/>
                    <a:pt x="35" y="42"/>
                    <a:pt x="40" y="33"/>
                  </a:cubicBezTo>
                  <a:cubicBezTo>
                    <a:pt x="45" y="24"/>
                    <a:pt x="51" y="15"/>
                    <a:pt x="57" y="5"/>
                  </a:cubicBezTo>
                  <a:cubicBezTo>
                    <a:pt x="59" y="2"/>
                    <a:pt x="64" y="0"/>
                    <a:pt x="68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1"/>
            <p:cNvSpPr/>
            <p:nvPr/>
          </p:nvSpPr>
          <p:spPr bwMode="auto">
            <a:xfrm>
              <a:off x="9499601" y="3817938"/>
              <a:ext cx="327025" cy="423863"/>
            </a:xfrm>
            <a:custGeom>
              <a:avLst/>
              <a:gdLst>
                <a:gd name="T0" fmla="*/ 72 w 77"/>
                <a:gd name="T1" fmla="*/ 2 h 100"/>
                <a:gd name="T2" fmla="*/ 72 w 77"/>
                <a:gd name="T3" fmla="*/ 2 h 100"/>
                <a:gd name="T4" fmla="*/ 75 w 77"/>
                <a:gd name="T5" fmla="*/ 11 h 100"/>
                <a:gd name="T6" fmla="*/ 55 w 77"/>
                <a:gd name="T7" fmla="*/ 38 h 100"/>
                <a:gd name="T8" fmla="*/ 38 w 77"/>
                <a:gd name="T9" fmla="*/ 62 h 100"/>
                <a:gd name="T10" fmla="*/ 24 w 77"/>
                <a:gd name="T11" fmla="*/ 82 h 100"/>
                <a:gd name="T12" fmla="*/ 11 w 77"/>
                <a:gd name="T13" fmla="*/ 100 h 100"/>
                <a:gd name="T14" fmla="*/ 0 w 77"/>
                <a:gd name="T15" fmla="*/ 95 h 100"/>
                <a:gd name="T16" fmla="*/ 12 w 77"/>
                <a:gd name="T17" fmla="*/ 77 h 100"/>
                <a:gd name="T18" fmla="*/ 26 w 77"/>
                <a:gd name="T19" fmla="*/ 57 h 100"/>
                <a:gd name="T20" fmla="*/ 42 w 77"/>
                <a:gd name="T21" fmla="*/ 33 h 100"/>
                <a:gd name="T22" fmla="*/ 60 w 77"/>
                <a:gd name="T23" fmla="*/ 5 h 100"/>
                <a:gd name="T24" fmla="*/ 72 w 77"/>
                <a:gd name="T25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0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6" y="4"/>
                    <a:pt x="77" y="8"/>
                    <a:pt x="75" y="11"/>
                  </a:cubicBezTo>
                  <a:cubicBezTo>
                    <a:pt x="68" y="21"/>
                    <a:pt x="61" y="30"/>
                    <a:pt x="55" y="38"/>
                  </a:cubicBezTo>
                  <a:cubicBezTo>
                    <a:pt x="49" y="46"/>
                    <a:pt x="44" y="54"/>
                    <a:pt x="38" y="62"/>
                  </a:cubicBezTo>
                  <a:cubicBezTo>
                    <a:pt x="33" y="69"/>
                    <a:pt x="28" y="76"/>
                    <a:pt x="24" y="82"/>
                  </a:cubicBezTo>
                  <a:cubicBezTo>
                    <a:pt x="19" y="88"/>
                    <a:pt x="15" y="94"/>
                    <a:pt x="11" y="100"/>
                  </a:cubicBezTo>
                  <a:cubicBezTo>
                    <a:pt x="7" y="98"/>
                    <a:pt x="4" y="97"/>
                    <a:pt x="0" y="95"/>
                  </a:cubicBezTo>
                  <a:cubicBezTo>
                    <a:pt x="4" y="90"/>
                    <a:pt x="8" y="84"/>
                    <a:pt x="12" y="77"/>
                  </a:cubicBezTo>
                  <a:cubicBezTo>
                    <a:pt x="17" y="71"/>
                    <a:pt x="21" y="64"/>
                    <a:pt x="26" y="57"/>
                  </a:cubicBezTo>
                  <a:cubicBezTo>
                    <a:pt x="31" y="49"/>
                    <a:pt x="36" y="41"/>
                    <a:pt x="42" y="33"/>
                  </a:cubicBezTo>
                  <a:cubicBezTo>
                    <a:pt x="48" y="24"/>
                    <a:pt x="54" y="15"/>
                    <a:pt x="60" y="5"/>
                  </a:cubicBezTo>
                  <a:cubicBezTo>
                    <a:pt x="63" y="2"/>
                    <a:pt x="68" y="0"/>
                    <a:pt x="72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2"/>
            <p:cNvSpPr/>
            <p:nvPr/>
          </p:nvSpPr>
          <p:spPr bwMode="auto">
            <a:xfrm>
              <a:off x="9547226" y="3843338"/>
              <a:ext cx="339725" cy="419100"/>
            </a:xfrm>
            <a:custGeom>
              <a:avLst/>
              <a:gdLst>
                <a:gd name="T0" fmla="*/ 75 w 80"/>
                <a:gd name="T1" fmla="*/ 2 h 99"/>
                <a:gd name="T2" fmla="*/ 75 w 80"/>
                <a:gd name="T3" fmla="*/ 2 h 99"/>
                <a:gd name="T4" fmla="*/ 78 w 80"/>
                <a:gd name="T5" fmla="*/ 11 h 99"/>
                <a:gd name="T6" fmla="*/ 57 w 80"/>
                <a:gd name="T7" fmla="*/ 38 h 99"/>
                <a:gd name="T8" fmla="*/ 39 w 80"/>
                <a:gd name="T9" fmla="*/ 61 h 99"/>
                <a:gd name="T10" fmla="*/ 24 w 80"/>
                <a:gd name="T11" fmla="*/ 81 h 99"/>
                <a:gd name="T12" fmla="*/ 10 w 80"/>
                <a:gd name="T13" fmla="*/ 99 h 99"/>
                <a:gd name="T14" fmla="*/ 0 w 80"/>
                <a:gd name="T15" fmla="*/ 94 h 99"/>
                <a:gd name="T16" fmla="*/ 13 w 80"/>
                <a:gd name="T17" fmla="*/ 76 h 99"/>
                <a:gd name="T18" fmla="*/ 27 w 80"/>
                <a:gd name="T19" fmla="*/ 56 h 99"/>
                <a:gd name="T20" fmla="*/ 44 w 80"/>
                <a:gd name="T21" fmla="*/ 32 h 99"/>
                <a:gd name="T22" fmla="*/ 64 w 80"/>
                <a:gd name="T23" fmla="*/ 5 h 99"/>
                <a:gd name="T24" fmla="*/ 75 w 80"/>
                <a:gd name="T25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9"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9" y="4"/>
                    <a:pt x="80" y="8"/>
                    <a:pt x="78" y="11"/>
                  </a:cubicBezTo>
                  <a:cubicBezTo>
                    <a:pt x="70" y="20"/>
                    <a:pt x="64" y="29"/>
                    <a:pt x="57" y="38"/>
                  </a:cubicBezTo>
                  <a:cubicBezTo>
                    <a:pt x="51" y="46"/>
                    <a:pt x="45" y="54"/>
                    <a:pt x="39" y="61"/>
                  </a:cubicBezTo>
                  <a:cubicBezTo>
                    <a:pt x="34" y="68"/>
                    <a:pt x="29" y="74"/>
                    <a:pt x="24" y="81"/>
                  </a:cubicBezTo>
                  <a:cubicBezTo>
                    <a:pt x="19" y="87"/>
                    <a:pt x="15" y="93"/>
                    <a:pt x="10" y="99"/>
                  </a:cubicBezTo>
                  <a:cubicBezTo>
                    <a:pt x="7" y="97"/>
                    <a:pt x="3" y="95"/>
                    <a:pt x="0" y="94"/>
                  </a:cubicBezTo>
                  <a:cubicBezTo>
                    <a:pt x="4" y="88"/>
                    <a:pt x="8" y="82"/>
                    <a:pt x="13" y="76"/>
                  </a:cubicBezTo>
                  <a:cubicBezTo>
                    <a:pt x="17" y="70"/>
                    <a:pt x="22" y="63"/>
                    <a:pt x="27" y="56"/>
                  </a:cubicBezTo>
                  <a:cubicBezTo>
                    <a:pt x="33" y="48"/>
                    <a:pt x="38" y="40"/>
                    <a:pt x="44" y="32"/>
                  </a:cubicBezTo>
                  <a:cubicBezTo>
                    <a:pt x="50" y="24"/>
                    <a:pt x="57" y="15"/>
                    <a:pt x="64" y="5"/>
                  </a:cubicBezTo>
                  <a:cubicBezTo>
                    <a:pt x="66" y="2"/>
                    <a:pt x="71" y="0"/>
                    <a:pt x="75" y="2"/>
                  </a:cubicBezTo>
                  <a:close/>
                </a:path>
              </a:pathLst>
            </a:custGeom>
            <a:solidFill>
              <a:srgbClr val="C0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3"/>
            <p:cNvSpPr/>
            <p:nvPr/>
          </p:nvSpPr>
          <p:spPr bwMode="auto">
            <a:xfrm>
              <a:off x="9588501" y="3868738"/>
              <a:ext cx="361950" cy="411163"/>
            </a:xfrm>
            <a:custGeom>
              <a:avLst/>
              <a:gdLst>
                <a:gd name="T0" fmla="*/ 79 w 85"/>
                <a:gd name="T1" fmla="*/ 2 h 97"/>
                <a:gd name="T2" fmla="*/ 79 w 85"/>
                <a:gd name="T3" fmla="*/ 2 h 97"/>
                <a:gd name="T4" fmla="*/ 82 w 85"/>
                <a:gd name="T5" fmla="*/ 11 h 97"/>
                <a:gd name="T6" fmla="*/ 60 w 85"/>
                <a:gd name="T7" fmla="*/ 37 h 97"/>
                <a:gd name="T8" fmla="*/ 42 w 85"/>
                <a:gd name="T9" fmla="*/ 60 h 97"/>
                <a:gd name="T10" fmla="*/ 25 w 85"/>
                <a:gd name="T11" fmla="*/ 80 h 97"/>
                <a:gd name="T12" fmla="*/ 11 w 85"/>
                <a:gd name="T13" fmla="*/ 97 h 97"/>
                <a:gd name="T14" fmla="*/ 0 w 85"/>
                <a:gd name="T15" fmla="*/ 93 h 97"/>
                <a:gd name="T16" fmla="*/ 14 w 85"/>
                <a:gd name="T17" fmla="*/ 75 h 97"/>
                <a:gd name="T18" fmla="*/ 29 w 85"/>
                <a:gd name="T19" fmla="*/ 55 h 97"/>
                <a:gd name="T20" fmla="*/ 47 w 85"/>
                <a:gd name="T21" fmla="*/ 32 h 97"/>
                <a:gd name="T22" fmla="*/ 68 w 85"/>
                <a:gd name="T23" fmla="*/ 5 h 97"/>
                <a:gd name="T24" fmla="*/ 79 w 85"/>
                <a:gd name="T2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97">
                  <a:moveTo>
                    <a:pt x="79" y="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83" y="4"/>
                    <a:pt x="85" y="8"/>
                    <a:pt x="82" y="11"/>
                  </a:cubicBezTo>
                  <a:cubicBezTo>
                    <a:pt x="74" y="20"/>
                    <a:pt x="67" y="29"/>
                    <a:pt x="60" y="37"/>
                  </a:cubicBezTo>
                  <a:cubicBezTo>
                    <a:pt x="54" y="45"/>
                    <a:pt x="48" y="53"/>
                    <a:pt x="42" y="60"/>
                  </a:cubicBezTo>
                  <a:cubicBezTo>
                    <a:pt x="36" y="67"/>
                    <a:pt x="31" y="73"/>
                    <a:pt x="25" y="80"/>
                  </a:cubicBezTo>
                  <a:cubicBezTo>
                    <a:pt x="20" y="86"/>
                    <a:pt x="16" y="91"/>
                    <a:pt x="11" y="97"/>
                  </a:cubicBezTo>
                  <a:cubicBezTo>
                    <a:pt x="8" y="96"/>
                    <a:pt x="4" y="94"/>
                    <a:pt x="0" y="93"/>
                  </a:cubicBezTo>
                  <a:cubicBezTo>
                    <a:pt x="5" y="87"/>
                    <a:pt x="9" y="81"/>
                    <a:pt x="14" y="75"/>
                  </a:cubicBezTo>
                  <a:cubicBezTo>
                    <a:pt x="19" y="68"/>
                    <a:pt x="24" y="62"/>
                    <a:pt x="29" y="55"/>
                  </a:cubicBezTo>
                  <a:cubicBezTo>
                    <a:pt x="35" y="48"/>
                    <a:pt x="41" y="40"/>
                    <a:pt x="47" y="32"/>
                  </a:cubicBezTo>
                  <a:cubicBezTo>
                    <a:pt x="54" y="23"/>
                    <a:pt x="60" y="14"/>
                    <a:pt x="68" y="5"/>
                  </a:cubicBezTo>
                  <a:cubicBezTo>
                    <a:pt x="70" y="2"/>
                    <a:pt x="75" y="0"/>
                    <a:pt x="79" y="2"/>
                  </a:cubicBez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4"/>
            <p:cNvSpPr/>
            <p:nvPr/>
          </p:nvSpPr>
          <p:spPr bwMode="auto">
            <a:xfrm>
              <a:off x="9240839" y="3417888"/>
              <a:ext cx="755650" cy="446088"/>
            </a:xfrm>
            <a:custGeom>
              <a:avLst/>
              <a:gdLst>
                <a:gd name="T0" fmla="*/ 0 w 178"/>
                <a:gd name="T1" fmla="*/ 9 h 105"/>
                <a:gd name="T2" fmla="*/ 26 w 178"/>
                <a:gd name="T3" fmla="*/ 36 h 105"/>
                <a:gd name="T4" fmla="*/ 92 w 178"/>
                <a:gd name="T5" fmla="*/ 77 h 105"/>
                <a:gd name="T6" fmla="*/ 145 w 178"/>
                <a:gd name="T7" fmla="*/ 94 h 105"/>
                <a:gd name="T8" fmla="*/ 172 w 178"/>
                <a:gd name="T9" fmla="*/ 79 h 105"/>
                <a:gd name="T10" fmla="*/ 84 w 178"/>
                <a:gd name="T11" fmla="*/ 19 h 105"/>
                <a:gd name="T12" fmla="*/ 31 w 178"/>
                <a:gd name="T13" fmla="*/ 6 h 105"/>
                <a:gd name="T14" fmla="*/ 0 w 178"/>
                <a:gd name="T15" fmla="*/ 9 h 105"/>
                <a:gd name="T16" fmla="*/ 0 w 178"/>
                <a:gd name="T17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05">
                  <a:moveTo>
                    <a:pt x="0" y="9"/>
                  </a:moveTo>
                  <a:cubicBezTo>
                    <a:pt x="12" y="9"/>
                    <a:pt x="8" y="20"/>
                    <a:pt x="26" y="36"/>
                  </a:cubicBezTo>
                  <a:cubicBezTo>
                    <a:pt x="41" y="52"/>
                    <a:pt x="79" y="73"/>
                    <a:pt x="92" y="77"/>
                  </a:cubicBezTo>
                  <a:cubicBezTo>
                    <a:pt x="115" y="85"/>
                    <a:pt x="113" y="78"/>
                    <a:pt x="145" y="94"/>
                  </a:cubicBezTo>
                  <a:cubicBezTo>
                    <a:pt x="165" y="105"/>
                    <a:pt x="178" y="99"/>
                    <a:pt x="172" y="79"/>
                  </a:cubicBezTo>
                  <a:cubicBezTo>
                    <a:pt x="160" y="44"/>
                    <a:pt x="120" y="27"/>
                    <a:pt x="84" y="19"/>
                  </a:cubicBezTo>
                  <a:cubicBezTo>
                    <a:pt x="67" y="16"/>
                    <a:pt x="47" y="14"/>
                    <a:pt x="31" y="6"/>
                  </a:cubicBezTo>
                  <a:cubicBezTo>
                    <a:pt x="19" y="0"/>
                    <a:pt x="6" y="1"/>
                    <a:pt x="0" y="9"/>
                  </a:cubicBezTo>
                  <a:cubicBezTo>
                    <a:pt x="4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5"/>
            <p:cNvSpPr/>
            <p:nvPr/>
          </p:nvSpPr>
          <p:spPr bwMode="auto">
            <a:xfrm>
              <a:off x="8969376" y="3252788"/>
              <a:ext cx="1022350" cy="466725"/>
            </a:xfrm>
            <a:custGeom>
              <a:avLst/>
              <a:gdLst>
                <a:gd name="T0" fmla="*/ 64 w 241"/>
                <a:gd name="T1" fmla="*/ 61 h 110"/>
                <a:gd name="T2" fmla="*/ 101 w 241"/>
                <a:gd name="T3" fmla="*/ 69 h 110"/>
                <a:gd name="T4" fmla="*/ 145 w 241"/>
                <a:gd name="T5" fmla="*/ 87 h 110"/>
                <a:gd name="T6" fmla="*/ 223 w 241"/>
                <a:gd name="T7" fmla="*/ 102 h 110"/>
                <a:gd name="T8" fmla="*/ 229 w 241"/>
                <a:gd name="T9" fmla="*/ 78 h 110"/>
                <a:gd name="T10" fmla="*/ 120 w 241"/>
                <a:gd name="T11" fmla="*/ 8 h 110"/>
                <a:gd name="T12" fmla="*/ 44 w 241"/>
                <a:gd name="T13" fmla="*/ 5 h 110"/>
                <a:gd name="T14" fmla="*/ 9 w 241"/>
                <a:gd name="T15" fmla="*/ 33 h 110"/>
                <a:gd name="T16" fmla="*/ 64 w 241"/>
                <a:gd name="T1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10">
                  <a:moveTo>
                    <a:pt x="64" y="61"/>
                  </a:moveTo>
                  <a:cubicBezTo>
                    <a:pt x="77" y="63"/>
                    <a:pt x="89" y="67"/>
                    <a:pt x="101" y="69"/>
                  </a:cubicBezTo>
                  <a:cubicBezTo>
                    <a:pt x="115" y="71"/>
                    <a:pt x="132" y="81"/>
                    <a:pt x="145" y="87"/>
                  </a:cubicBezTo>
                  <a:cubicBezTo>
                    <a:pt x="197" y="109"/>
                    <a:pt x="203" y="93"/>
                    <a:pt x="223" y="102"/>
                  </a:cubicBezTo>
                  <a:cubicBezTo>
                    <a:pt x="241" y="110"/>
                    <a:pt x="239" y="96"/>
                    <a:pt x="229" y="78"/>
                  </a:cubicBezTo>
                  <a:cubicBezTo>
                    <a:pt x="208" y="40"/>
                    <a:pt x="159" y="23"/>
                    <a:pt x="120" y="8"/>
                  </a:cubicBezTo>
                  <a:cubicBezTo>
                    <a:pt x="98" y="0"/>
                    <a:pt x="65" y="3"/>
                    <a:pt x="44" y="5"/>
                  </a:cubicBezTo>
                  <a:cubicBezTo>
                    <a:pt x="32" y="6"/>
                    <a:pt x="0" y="19"/>
                    <a:pt x="9" y="33"/>
                  </a:cubicBezTo>
                  <a:cubicBezTo>
                    <a:pt x="19" y="50"/>
                    <a:pt x="46" y="58"/>
                    <a:pt x="64" y="61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6"/>
            <p:cNvSpPr/>
            <p:nvPr/>
          </p:nvSpPr>
          <p:spPr bwMode="auto">
            <a:xfrm>
              <a:off x="8994776" y="3336925"/>
              <a:ext cx="938213" cy="377825"/>
            </a:xfrm>
            <a:custGeom>
              <a:avLst/>
              <a:gdLst>
                <a:gd name="T0" fmla="*/ 58 w 221"/>
                <a:gd name="T1" fmla="*/ 41 h 89"/>
                <a:gd name="T2" fmla="*/ 95 w 221"/>
                <a:gd name="T3" fmla="*/ 49 h 89"/>
                <a:gd name="T4" fmla="*/ 139 w 221"/>
                <a:gd name="T5" fmla="*/ 67 h 89"/>
                <a:gd name="T6" fmla="*/ 217 w 221"/>
                <a:gd name="T7" fmla="*/ 82 h 89"/>
                <a:gd name="T8" fmla="*/ 220 w 221"/>
                <a:gd name="T9" fmla="*/ 83 h 89"/>
                <a:gd name="T10" fmla="*/ 219 w 221"/>
                <a:gd name="T11" fmla="*/ 75 h 89"/>
                <a:gd name="T12" fmla="*/ 181 w 221"/>
                <a:gd name="T13" fmla="*/ 74 h 89"/>
                <a:gd name="T14" fmla="*/ 137 w 221"/>
                <a:gd name="T15" fmla="*/ 55 h 89"/>
                <a:gd name="T16" fmla="*/ 69 w 221"/>
                <a:gd name="T17" fmla="*/ 22 h 89"/>
                <a:gd name="T18" fmla="*/ 15 w 221"/>
                <a:gd name="T19" fmla="*/ 13 h 89"/>
                <a:gd name="T20" fmla="*/ 6 w 221"/>
                <a:gd name="T21" fmla="*/ 0 h 89"/>
                <a:gd name="T22" fmla="*/ 3 w 221"/>
                <a:gd name="T23" fmla="*/ 13 h 89"/>
                <a:gd name="T24" fmla="*/ 58 w 221"/>
                <a:gd name="T25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89">
                  <a:moveTo>
                    <a:pt x="58" y="41"/>
                  </a:moveTo>
                  <a:cubicBezTo>
                    <a:pt x="71" y="43"/>
                    <a:pt x="83" y="47"/>
                    <a:pt x="95" y="49"/>
                  </a:cubicBezTo>
                  <a:cubicBezTo>
                    <a:pt x="109" y="51"/>
                    <a:pt x="126" y="61"/>
                    <a:pt x="139" y="67"/>
                  </a:cubicBezTo>
                  <a:cubicBezTo>
                    <a:pt x="191" y="89"/>
                    <a:pt x="197" y="73"/>
                    <a:pt x="217" y="82"/>
                  </a:cubicBezTo>
                  <a:cubicBezTo>
                    <a:pt x="218" y="82"/>
                    <a:pt x="219" y="82"/>
                    <a:pt x="220" y="83"/>
                  </a:cubicBezTo>
                  <a:cubicBezTo>
                    <a:pt x="221" y="79"/>
                    <a:pt x="221" y="76"/>
                    <a:pt x="219" y="75"/>
                  </a:cubicBezTo>
                  <a:cubicBezTo>
                    <a:pt x="215" y="71"/>
                    <a:pt x="196" y="72"/>
                    <a:pt x="181" y="74"/>
                  </a:cubicBezTo>
                  <a:cubicBezTo>
                    <a:pt x="165" y="76"/>
                    <a:pt x="159" y="70"/>
                    <a:pt x="137" y="55"/>
                  </a:cubicBezTo>
                  <a:cubicBezTo>
                    <a:pt x="116" y="41"/>
                    <a:pt x="84" y="21"/>
                    <a:pt x="69" y="22"/>
                  </a:cubicBezTo>
                  <a:cubicBezTo>
                    <a:pt x="53" y="22"/>
                    <a:pt x="32" y="29"/>
                    <a:pt x="15" y="13"/>
                  </a:cubicBezTo>
                  <a:cubicBezTo>
                    <a:pt x="9" y="7"/>
                    <a:pt x="6" y="3"/>
                    <a:pt x="6" y="0"/>
                  </a:cubicBezTo>
                  <a:cubicBezTo>
                    <a:pt x="2" y="4"/>
                    <a:pt x="0" y="9"/>
                    <a:pt x="3" y="13"/>
                  </a:cubicBezTo>
                  <a:cubicBezTo>
                    <a:pt x="13" y="30"/>
                    <a:pt x="40" y="38"/>
                    <a:pt x="58" y="41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9139239" y="3184525"/>
              <a:ext cx="890588" cy="534988"/>
            </a:xfrm>
            <a:custGeom>
              <a:avLst/>
              <a:gdLst>
                <a:gd name="T0" fmla="*/ 66 w 210"/>
                <a:gd name="T1" fmla="*/ 4 h 126"/>
                <a:gd name="T2" fmla="*/ 40 w 210"/>
                <a:gd name="T3" fmla="*/ 0 h 126"/>
                <a:gd name="T4" fmla="*/ 13 w 210"/>
                <a:gd name="T5" fmla="*/ 6 h 126"/>
                <a:gd name="T6" fmla="*/ 3 w 210"/>
                <a:gd name="T7" fmla="*/ 23 h 126"/>
                <a:gd name="T8" fmla="*/ 29 w 210"/>
                <a:gd name="T9" fmla="*/ 36 h 126"/>
                <a:gd name="T10" fmla="*/ 87 w 210"/>
                <a:gd name="T11" fmla="*/ 53 h 126"/>
                <a:gd name="T12" fmla="*/ 171 w 210"/>
                <a:gd name="T13" fmla="*/ 106 h 126"/>
                <a:gd name="T14" fmla="*/ 189 w 210"/>
                <a:gd name="T15" fmla="*/ 123 h 126"/>
                <a:gd name="T16" fmla="*/ 206 w 210"/>
                <a:gd name="T17" fmla="*/ 112 h 126"/>
                <a:gd name="T18" fmla="*/ 193 w 210"/>
                <a:gd name="T19" fmla="*/ 71 h 126"/>
                <a:gd name="T20" fmla="*/ 137 w 210"/>
                <a:gd name="T21" fmla="*/ 31 h 126"/>
                <a:gd name="T22" fmla="*/ 101 w 210"/>
                <a:gd name="T23" fmla="*/ 12 h 126"/>
                <a:gd name="T24" fmla="*/ 82 w 210"/>
                <a:gd name="T25" fmla="*/ 8 h 126"/>
                <a:gd name="T26" fmla="*/ 66 w 210"/>
                <a:gd name="T2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126">
                  <a:moveTo>
                    <a:pt x="66" y="4"/>
                  </a:moveTo>
                  <a:cubicBezTo>
                    <a:pt x="57" y="2"/>
                    <a:pt x="49" y="1"/>
                    <a:pt x="40" y="0"/>
                  </a:cubicBezTo>
                  <a:cubicBezTo>
                    <a:pt x="31" y="0"/>
                    <a:pt x="21" y="1"/>
                    <a:pt x="13" y="6"/>
                  </a:cubicBezTo>
                  <a:cubicBezTo>
                    <a:pt x="7" y="9"/>
                    <a:pt x="0" y="17"/>
                    <a:pt x="3" y="23"/>
                  </a:cubicBezTo>
                  <a:cubicBezTo>
                    <a:pt x="7" y="31"/>
                    <a:pt x="21" y="34"/>
                    <a:pt x="29" y="36"/>
                  </a:cubicBezTo>
                  <a:cubicBezTo>
                    <a:pt x="49" y="41"/>
                    <a:pt x="69" y="45"/>
                    <a:pt x="87" y="53"/>
                  </a:cubicBezTo>
                  <a:cubicBezTo>
                    <a:pt x="105" y="61"/>
                    <a:pt x="164" y="92"/>
                    <a:pt x="171" y="106"/>
                  </a:cubicBezTo>
                  <a:cubicBezTo>
                    <a:pt x="175" y="113"/>
                    <a:pt x="179" y="120"/>
                    <a:pt x="189" y="123"/>
                  </a:cubicBezTo>
                  <a:cubicBezTo>
                    <a:pt x="200" y="126"/>
                    <a:pt x="204" y="121"/>
                    <a:pt x="206" y="112"/>
                  </a:cubicBezTo>
                  <a:cubicBezTo>
                    <a:pt x="210" y="98"/>
                    <a:pt x="203" y="83"/>
                    <a:pt x="193" y="71"/>
                  </a:cubicBezTo>
                  <a:cubicBezTo>
                    <a:pt x="178" y="55"/>
                    <a:pt x="156" y="43"/>
                    <a:pt x="137" y="31"/>
                  </a:cubicBezTo>
                  <a:cubicBezTo>
                    <a:pt x="126" y="23"/>
                    <a:pt x="114" y="16"/>
                    <a:pt x="101" y="12"/>
                  </a:cubicBezTo>
                  <a:cubicBezTo>
                    <a:pt x="94" y="10"/>
                    <a:pt x="89" y="8"/>
                    <a:pt x="82" y="8"/>
                  </a:cubicBezTo>
                  <a:cubicBezTo>
                    <a:pt x="76" y="8"/>
                    <a:pt x="72" y="6"/>
                    <a:pt x="66" y="4"/>
                  </a:cubicBezTo>
                  <a:close/>
                </a:path>
              </a:pathLst>
            </a:custGeom>
            <a:solidFill>
              <a:srgbClr val="F3D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9139239" y="3197225"/>
              <a:ext cx="877888" cy="522288"/>
            </a:xfrm>
            <a:custGeom>
              <a:avLst/>
              <a:gdLst>
                <a:gd name="T0" fmla="*/ 19 w 207"/>
                <a:gd name="T1" fmla="*/ 0 h 123"/>
                <a:gd name="T2" fmla="*/ 13 w 207"/>
                <a:gd name="T3" fmla="*/ 3 h 123"/>
                <a:gd name="T4" fmla="*/ 3 w 207"/>
                <a:gd name="T5" fmla="*/ 20 h 123"/>
                <a:gd name="T6" fmla="*/ 29 w 207"/>
                <a:gd name="T7" fmla="*/ 33 h 123"/>
                <a:gd name="T8" fmla="*/ 87 w 207"/>
                <a:gd name="T9" fmla="*/ 50 h 123"/>
                <a:gd name="T10" fmla="*/ 171 w 207"/>
                <a:gd name="T11" fmla="*/ 103 h 123"/>
                <a:gd name="T12" fmla="*/ 189 w 207"/>
                <a:gd name="T13" fmla="*/ 120 h 123"/>
                <a:gd name="T14" fmla="*/ 206 w 207"/>
                <a:gd name="T15" fmla="*/ 109 h 123"/>
                <a:gd name="T16" fmla="*/ 207 w 207"/>
                <a:gd name="T17" fmla="*/ 95 h 123"/>
                <a:gd name="T18" fmla="*/ 199 w 207"/>
                <a:gd name="T19" fmla="*/ 112 h 123"/>
                <a:gd name="T20" fmla="*/ 152 w 207"/>
                <a:gd name="T21" fmla="*/ 78 h 123"/>
                <a:gd name="T22" fmla="*/ 98 w 207"/>
                <a:gd name="T23" fmla="*/ 42 h 123"/>
                <a:gd name="T24" fmla="*/ 65 w 207"/>
                <a:gd name="T25" fmla="*/ 36 h 123"/>
                <a:gd name="T26" fmla="*/ 17 w 207"/>
                <a:gd name="T27" fmla="*/ 14 h 123"/>
                <a:gd name="T28" fmla="*/ 19 w 207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23">
                  <a:moveTo>
                    <a:pt x="19" y="0"/>
                  </a:moveTo>
                  <a:cubicBezTo>
                    <a:pt x="17" y="1"/>
                    <a:pt x="15" y="2"/>
                    <a:pt x="13" y="3"/>
                  </a:cubicBezTo>
                  <a:cubicBezTo>
                    <a:pt x="7" y="6"/>
                    <a:pt x="0" y="14"/>
                    <a:pt x="3" y="20"/>
                  </a:cubicBezTo>
                  <a:cubicBezTo>
                    <a:pt x="7" y="28"/>
                    <a:pt x="21" y="31"/>
                    <a:pt x="29" y="33"/>
                  </a:cubicBezTo>
                  <a:cubicBezTo>
                    <a:pt x="49" y="38"/>
                    <a:pt x="69" y="42"/>
                    <a:pt x="87" y="50"/>
                  </a:cubicBezTo>
                  <a:cubicBezTo>
                    <a:pt x="105" y="58"/>
                    <a:pt x="164" y="89"/>
                    <a:pt x="171" y="103"/>
                  </a:cubicBezTo>
                  <a:cubicBezTo>
                    <a:pt x="175" y="110"/>
                    <a:pt x="179" y="117"/>
                    <a:pt x="189" y="120"/>
                  </a:cubicBezTo>
                  <a:cubicBezTo>
                    <a:pt x="200" y="123"/>
                    <a:pt x="204" y="118"/>
                    <a:pt x="206" y="109"/>
                  </a:cubicBezTo>
                  <a:cubicBezTo>
                    <a:pt x="207" y="105"/>
                    <a:pt x="207" y="100"/>
                    <a:pt x="207" y="95"/>
                  </a:cubicBezTo>
                  <a:cubicBezTo>
                    <a:pt x="207" y="102"/>
                    <a:pt x="204" y="108"/>
                    <a:pt x="199" y="112"/>
                  </a:cubicBezTo>
                  <a:cubicBezTo>
                    <a:pt x="194" y="116"/>
                    <a:pt x="177" y="97"/>
                    <a:pt x="152" y="78"/>
                  </a:cubicBezTo>
                  <a:cubicBezTo>
                    <a:pt x="128" y="58"/>
                    <a:pt x="106" y="48"/>
                    <a:pt x="98" y="42"/>
                  </a:cubicBezTo>
                  <a:cubicBezTo>
                    <a:pt x="90" y="36"/>
                    <a:pt x="79" y="37"/>
                    <a:pt x="65" y="36"/>
                  </a:cubicBezTo>
                  <a:cubicBezTo>
                    <a:pt x="50" y="35"/>
                    <a:pt x="28" y="27"/>
                    <a:pt x="17" y="14"/>
                  </a:cubicBezTo>
                  <a:cubicBezTo>
                    <a:pt x="13" y="9"/>
                    <a:pt x="15" y="4"/>
                    <a:pt x="19" y="0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9432926" y="2870200"/>
              <a:ext cx="479425" cy="476250"/>
            </a:xfrm>
            <a:custGeom>
              <a:avLst/>
              <a:gdLst>
                <a:gd name="T0" fmla="*/ 8 w 113"/>
                <a:gd name="T1" fmla="*/ 70 h 112"/>
                <a:gd name="T2" fmla="*/ 42 w 113"/>
                <a:gd name="T3" fmla="*/ 7 h 112"/>
                <a:gd name="T4" fmla="*/ 105 w 113"/>
                <a:gd name="T5" fmla="*/ 42 h 112"/>
                <a:gd name="T6" fmla="*/ 70 w 113"/>
                <a:gd name="T7" fmla="*/ 105 h 112"/>
                <a:gd name="T8" fmla="*/ 8 w 113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2">
                  <a:moveTo>
                    <a:pt x="8" y="70"/>
                  </a:moveTo>
                  <a:cubicBezTo>
                    <a:pt x="0" y="43"/>
                    <a:pt x="15" y="15"/>
                    <a:pt x="42" y="7"/>
                  </a:cubicBezTo>
                  <a:cubicBezTo>
                    <a:pt x="69" y="0"/>
                    <a:pt x="97" y="15"/>
                    <a:pt x="105" y="42"/>
                  </a:cubicBezTo>
                  <a:cubicBezTo>
                    <a:pt x="113" y="69"/>
                    <a:pt x="97" y="97"/>
                    <a:pt x="70" y="105"/>
                  </a:cubicBezTo>
                  <a:cubicBezTo>
                    <a:pt x="43" y="112"/>
                    <a:pt x="15" y="97"/>
                    <a:pt x="8" y="70"/>
                  </a:cubicBezTo>
                  <a:close/>
                </a:path>
              </a:pathLst>
            </a:custGeom>
            <a:solidFill>
              <a:srgbClr val="C1D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0"/>
            <p:cNvSpPr/>
            <p:nvPr/>
          </p:nvSpPr>
          <p:spPr bwMode="auto">
            <a:xfrm>
              <a:off x="9567864" y="2968625"/>
              <a:ext cx="271463" cy="284163"/>
            </a:xfrm>
            <a:custGeom>
              <a:avLst/>
              <a:gdLst>
                <a:gd name="T0" fmla="*/ 3 w 64"/>
                <a:gd name="T1" fmla="*/ 38 h 67"/>
                <a:gd name="T2" fmla="*/ 27 w 64"/>
                <a:gd name="T3" fmla="*/ 3 h 67"/>
                <a:gd name="T4" fmla="*/ 61 w 64"/>
                <a:gd name="T5" fmla="*/ 29 h 67"/>
                <a:gd name="T6" fmla="*/ 37 w 64"/>
                <a:gd name="T7" fmla="*/ 64 h 67"/>
                <a:gd name="T8" fmla="*/ 3 w 64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7">
                  <a:moveTo>
                    <a:pt x="3" y="38"/>
                  </a:moveTo>
                  <a:cubicBezTo>
                    <a:pt x="0" y="21"/>
                    <a:pt x="11" y="6"/>
                    <a:pt x="27" y="3"/>
                  </a:cubicBezTo>
                  <a:cubicBezTo>
                    <a:pt x="43" y="0"/>
                    <a:pt x="59" y="12"/>
                    <a:pt x="61" y="29"/>
                  </a:cubicBezTo>
                  <a:cubicBezTo>
                    <a:pt x="64" y="45"/>
                    <a:pt x="53" y="61"/>
                    <a:pt x="37" y="64"/>
                  </a:cubicBezTo>
                  <a:cubicBezTo>
                    <a:pt x="21" y="67"/>
                    <a:pt x="6" y="55"/>
                    <a:pt x="3" y="38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1"/>
            <p:cNvSpPr/>
            <p:nvPr/>
          </p:nvSpPr>
          <p:spPr bwMode="auto">
            <a:xfrm>
              <a:off x="9636126" y="3040063"/>
              <a:ext cx="134938" cy="139700"/>
            </a:xfrm>
            <a:custGeom>
              <a:avLst/>
              <a:gdLst>
                <a:gd name="T0" fmla="*/ 2 w 32"/>
                <a:gd name="T1" fmla="*/ 19 h 33"/>
                <a:gd name="T2" fmla="*/ 14 w 32"/>
                <a:gd name="T3" fmla="*/ 1 h 33"/>
                <a:gd name="T4" fmla="*/ 31 w 32"/>
                <a:gd name="T5" fmla="*/ 14 h 33"/>
                <a:gd name="T6" fmla="*/ 19 w 32"/>
                <a:gd name="T7" fmla="*/ 32 h 33"/>
                <a:gd name="T8" fmla="*/ 2 w 32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" y="19"/>
                  </a:moveTo>
                  <a:cubicBezTo>
                    <a:pt x="0" y="10"/>
                    <a:pt x="6" y="3"/>
                    <a:pt x="14" y="1"/>
                  </a:cubicBezTo>
                  <a:cubicBezTo>
                    <a:pt x="22" y="0"/>
                    <a:pt x="29" y="6"/>
                    <a:pt x="31" y="14"/>
                  </a:cubicBezTo>
                  <a:cubicBezTo>
                    <a:pt x="32" y="22"/>
                    <a:pt x="27" y="30"/>
                    <a:pt x="19" y="32"/>
                  </a:cubicBezTo>
                  <a:cubicBezTo>
                    <a:pt x="11" y="33"/>
                    <a:pt x="3" y="27"/>
                    <a:pt x="2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2"/>
            <p:cNvSpPr/>
            <p:nvPr/>
          </p:nvSpPr>
          <p:spPr bwMode="auto">
            <a:xfrm>
              <a:off x="9436101" y="2913063"/>
              <a:ext cx="369888" cy="433388"/>
            </a:xfrm>
            <a:custGeom>
              <a:avLst/>
              <a:gdLst>
                <a:gd name="T0" fmla="*/ 16 w 87"/>
                <a:gd name="T1" fmla="*/ 54 h 102"/>
                <a:gd name="T2" fmla="*/ 33 w 87"/>
                <a:gd name="T3" fmla="*/ 0 h 102"/>
                <a:gd name="T4" fmla="*/ 7 w 87"/>
                <a:gd name="T5" fmla="*/ 60 h 102"/>
                <a:gd name="T6" fmla="*/ 69 w 87"/>
                <a:gd name="T7" fmla="*/ 95 h 102"/>
                <a:gd name="T8" fmla="*/ 87 w 87"/>
                <a:gd name="T9" fmla="*/ 86 h 102"/>
                <a:gd name="T10" fmla="*/ 79 w 87"/>
                <a:gd name="T11" fmla="*/ 89 h 102"/>
                <a:gd name="T12" fmla="*/ 16 w 87"/>
                <a:gd name="T13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2">
                  <a:moveTo>
                    <a:pt x="16" y="54"/>
                  </a:moveTo>
                  <a:cubicBezTo>
                    <a:pt x="10" y="34"/>
                    <a:pt x="18" y="13"/>
                    <a:pt x="33" y="0"/>
                  </a:cubicBezTo>
                  <a:cubicBezTo>
                    <a:pt x="11" y="11"/>
                    <a:pt x="0" y="36"/>
                    <a:pt x="7" y="60"/>
                  </a:cubicBezTo>
                  <a:cubicBezTo>
                    <a:pt x="14" y="87"/>
                    <a:pt x="42" y="102"/>
                    <a:pt x="69" y="95"/>
                  </a:cubicBezTo>
                  <a:cubicBezTo>
                    <a:pt x="76" y="93"/>
                    <a:pt x="82" y="90"/>
                    <a:pt x="87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52" y="97"/>
                    <a:pt x="24" y="81"/>
                    <a:pt x="16" y="54"/>
                  </a:cubicBezTo>
                  <a:close/>
                </a:path>
              </a:pathLst>
            </a:custGeom>
            <a:solidFill>
              <a:srgbClr val="B1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3"/>
            <p:cNvSpPr/>
            <p:nvPr/>
          </p:nvSpPr>
          <p:spPr bwMode="auto">
            <a:xfrm>
              <a:off x="9250364" y="3125788"/>
              <a:ext cx="708025" cy="377825"/>
            </a:xfrm>
            <a:custGeom>
              <a:avLst/>
              <a:gdLst>
                <a:gd name="T0" fmla="*/ 20 w 167"/>
                <a:gd name="T1" fmla="*/ 26 h 89"/>
                <a:gd name="T2" fmla="*/ 151 w 167"/>
                <a:gd name="T3" fmla="*/ 86 h 89"/>
                <a:gd name="T4" fmla="*/ 160 w 167"/>
                <a:gd name="T5" fmla="*/ 67 h 89"/>
                <a:gd name="T6" fmla="*/ 20 w 167"/>
                <a:gd name="T7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9">
                  <a:moveTo>
                    <a:pt x="20" y="26"/>
                  </a:moveTo>
                  <a:cubicBezTo>
                    <a:pt x="41" y="52"/>
                    <a:pt x="81" y="40"/>
                    <a:pt x="151" y="86"/>
                  </a:cubicBezTo>
                  <a:cubicBezTo>
                    <a:pt x="159" y="89"/>
                    <a:pt x="167" y="81"/>
                    <a:pt x="160" y="67"/>
                  </a:cubicBezTo>
                  <a:cubicBezTo>
                    <a:pt x="129" y="9"/>
                    <a:pt x="0" y="0"/>
                    <a:pt x="20" y="26"/>
                  </a:cubicBezTo>
                  <a:close/>
                </a:path>
              </a:pathLst>
            </a:custGeom>
            <a:solidFill>
              <a:srgbClr val="C7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4"/>
            <p:cNvSpPr/>
            <p:nvPr/>
          </p:nvSpPr>
          <p:spPr bwMode="auto">
            <a:xfrm>
              <a:off x="9313864" y="3179763"/>
              <a:ext cx="627063" cy="323850"/>
            </a:xfrm>
            <a:custGeom>
              <a:avLst/>
              <a:gdLst>
                <a:gd name="T0" fmla="*/ 5 w 148"/>
                <a:gd name="T1" fmla="*/ 13 h 76"/>
                <a:gd name="T2" fmla="*/ 136 w 148"/>
                <a:gd name="T3" fmla="*/ 73 h 76"/>
                <a:gd name="T4" fmla="*/ 148 w 148"/>
                <a:gd name="T5" fmla="*/ 65 h 76"/>
                <a:gd name="T6" fmla="*/ 120 w 148"/>
                <a:gd name="T7" fmla="*/ 56 h 76"/>
                <a:gd name="T8" fmla="*/ 65 w 148"/>
                <a:gd name="T9" fmla="*/ 26 h 76"/>
                <a:gd name="T10" fmla="*/ 14 w 148"/>
                <a:gd name="T11" fmla="*/ 13 h 76"/>
                <a:gd name="T12" fmla="*/ 15 w 148"/>
                <a:gd name="T13" fmla="*/ 0 h 76"/>
                <a:gd name="T14" fmla="*/ 5 w 148"/>
                <a:gd name="T15" fmla="*/ 1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76">
                  <a:moveTo>
                    <a:pt x="5" y="13"/>
                  </a:moveTo>
                  <a:cubicBezTo>
                    <a:pt x="26" y="39"/>
                    <a:pt x="66" y="27"/>
                    <a:pt x="136" y="73"/>
                  </a:cubicBezTo>
                  <a:cubicBezTo>
                    <a:pt x="142" y="76"/>
                    <a:pt x="147" y="72"/>
                    <a:pt x="148" y="65"/>
                  </a:cubicBezTo>
                  <a:cubicBezTo>
                    <a:pt x="142" y="66"/>
                    <a:pt x="133" y="65"/>
                    <a:pt x="120" y="56"/>
                  </a:cubicBezTo>
                  <a:cubicBezTo>
                    <a:pt x="99" y="42"/>
                    <a:pt x="91" y="34"/>
                    <a:pt x="65" y="26"/>
                  </a:cubicBezTo>
                  <a:cubicBezTo>
                    <a:pt x="39" y="17"/>
                    <a:pt x="21" y="19"/>
                    <a:pt x="14" y="13"/>
                  </a:cubicBezTo>
                  <a:cubicBezTo>
                    <a:pt x="11" y="10"/>
                    <a:pt x="12" y="5"/>
                    <a:pt x="15" y="0"/>
                  </a:cubicBezTo>
                  <a:cubicBezTo>
                    <a:pt x="5" y="2"/>
                    <a:pt x="0" y="6"/>
                    <a:pt x="5" y="13"/>
                  </a:cubicBezTo>
                  <a:close/>
                </a:path>
              </a:pathLst>
            </a:custGeom>
            <a:solidFill>
              <a:srgbClr val="A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5"/>
            <p:cNvSpPr/>
            <p:nvPr/>
          </p:nvSpPr>
          <p:spPr bwMode="auto">
            <a:xfrm>
              <a:off x="9309101" y="3524250"/>
              <a:ext cx="674688" cy="319088"/>
            </a:xfrm>
            <a:custGeom>
              <a:avLst/>
              <a:gdLst>
                <a:gd name="T0" fmla="*/ 20 w 159"/>
                <a:gd name="T1" fmla="*/ 5 h 75"/>
                <a:gd name="T2" fmla="*/ 0 w 159"/>
                <a:gd name="T3" fmla="*/ 0 h 75"/>
                <a:gd name="T4" fmla="*/ 10 w 159"/>
                <a:gd name="T5" fmla="*/ 11 h 75"/>
                <a:gd name="T6" fmla="*/ 22 w 159"/>
                <a:gd name="T7" fmla="*/ 21 h 75"/>
                <a:gd name="T8" fmla="*/ 76 w 159"/>
                <a:gd name="T9" fmla="*/ 52 h 75"/>
                <a:gd name="T10" fmla="*/ 129 w 159"/>
                <a:gd name="T11" fmla="*/ 69 h 75"/>
                <a:gd name="T12" fmla="*/ 152 w 159"/>
                <a:gd name="T13" fmla="*/ 73 h 75"/>
                <a:gd name="T14" fmla="*/ 156 w 159"/>
                <a:gd name="T15" fmla="*/ 54 h 75"/>
                <a:gd name="T16" fmla="*/ 153 w 159"/>
                <a:gd name="T17" fmla="*/ 48 h 75"/>
                <a:gd name="T18" fmla="*/ 149 w 159"/>
                <a:gd name="T19" fmla="*/ 65 h 75"/>
                <a:gd name="T20" fmla="*/ 146 w 159"/>
                <a:gd name="T21" fmla="*/ 67 h 75"/>
                <a:gd name="T22" fmla="*/ 129 w 159"/>
                <a:gd name="T23" fmla="*/ 56 h 75"/>
                <a:gd name="T24" fmla="*/ 127 w 159"/>
                <a:gd name="T25" fmla="*/ 54 h 75"/>
                <a:gd name="T26" fmla="*/ 114 w 159"/>
                <a:gd name="T27" fmla="*/ 51 h 75"/>
                <a:gd name="T28" fmla="*/ 107 w 159"/>
                <a:gd name="T29" fmla="*/ 53 h 75"/>
                <a:gd name="T30" fmla="*/ 87 w 159"/>
                <a:gd name="T31" fmla="*/ 52 h 75"/>
                <a:gd name="T32" fmla="*/ 49 w 159"/>
                <a:gd name="T33" fmla="*/ 32 h 75"/>
                <a:gd name="T34" fmla="*/ 29 w 159"/>
                <a:gd name="T35" fmla="*/ 16 h 75"/>
                <a:gd name="T36" fmla="*/ 20 w 159"/>
                <a:gd name="T37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75">
                  <a:moveTo>
                    <a:pt x="20" y="5"/>
                  </a:moveTo>
                  <a:cubicBezTo>
                    <a:pt x="14" y="4"/>
                    <a:pt x="7" y="2"/>
                    <a:pt x="0" y="0"/>
                  </a:cubicBezTo>
                  <a:cubicBezTo>
                    <a:pt x="2" y="4"/>
                    <a:pt x="5" y="7"/>
                    <a:pt x="10" y="11"/>
                  </a:cubicBezTo>
                  <a:cubicBezTo>
                    <a:pt x="13" y="15"/>
                    <a:pt x="17" y="18"/>
                    <a:pt x="22" y="21"/>
                  </a:cubicBezTo>
                  <a:cubicBezTo>
                    <a:pt x="40" y="35"/>
                    <a:pt x="65" y="48"/>
                    <a:pt x="76" y="52"/>
                  </a:cubicBezTo>
                  <a:cubicBezTo>
                    <a:pt x="99" y="60"/>
                    <a:pt x="97" y="53"/>
                    <a:pt x="129" y="69"/>
                  </a:cubicBezTo>
                  <a:cubicBezTo>
                    <a:pt x="139" y="74"/>
                    <a:pt x="147" y="75"/>
                    <a:pt x="152" y="73"/>
                  </a:cubicBezTo>
                  <a:cubicBezTo>
                    <a:pt x="157" y="71"/>
                    <a:pt x="159" y="64"/>
                    <a:pt x="156" y="54"/>
                  </a:cubicBezTo>
                  <a:cubicBezTo>
                    <a:pt x="155" y="52"/>
                    <a:pt x="154" y="50"/>
                    <a:pt x="153" y="48"/>
                  </a:cubicBezTo>
                  <a:cubicBezTo>
                    <a:pt x="151" y="48"/>
                    <a:pt x="151" y="59"/>
                    <a:pt x="149" y="65"/>
                  </a:cubicBezTo>
                  <a:cubicBezTo>
                    <a:pt x="148" y="66"/>
                    <a:pt x="147" y="67"/>
                    <a:pt x="146" y="67"/>
                  </a:cubicBezTo>
                  <a:cubicBezTo>
                    <a:pt x="140" y="68"/>
                    <a:pt x="134" y="62"/>
                    <a:pt x="129" y="56"/>
                  </a:cubicBezTo>
                  <a:cubicBezTo>
                    <a:pt x="128" y="55"/>
                    <a:pt x="127" y="54"/>
                    <a:pt x="127" y="54"/>
                  </a:cubicBezTo>
                  <a:cubicBezTo>
                    <a:pt x="123" y="51"/>
                    <a:pt x="118" y="51"/>
                    <a:pt x="114" y="51"/>
                  </a:cubicBezTo>
                  <a:cubicBezTo>
                    <a:pt x="112" y="52"/>
                    <a:pt x="109" y="52"/>
                    <a:pt x="107" y="53"/>
                  </a:cubicBezTo>
                  <a:cubicBezTo>
                    <a:pt x="102" y="55"/>
                    <a:pt x="100" y="55"/>
                    <a:pt x="87" y="52"/>
                  </a:cubicBezTo>
                  <a:cubicBezTo>
                    <a:pt x="77" y="49"/>
                    <a:pt x="64" y="43"/>
                    <a:pt x="49" y="32"/>
                  </a:cubicBezTo>
                  <a:cubicBezTo>
                    <a:pt x="43" y="28"/>
                    <a:pt x="36" y="22"/>
                    <a:pt x="29" y="16"/>
                  </a:cubicBezTo>
                  <a:cubicBezTo>
                    <a:pt x="26" y="12"/>
                    <a:pt x="23" y="9"/>
                    <a:pt x="20" y="5"/>
                  </a:cubicBezTo>
                  <a:close/>
                </a:path>
              </a:pathLst>
            </a:custGeom>
            <a:solidFill>
              <a:srgbClr val="E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408220" y="2172668"/>
            <a:ext cx="1065213" cy="1017588"/>
            <a:chOff x="5770564" y="3036888"/>
            <a:chExt cx="1065213" cy="1017588"/>
          </a:xfrm>
        </p:grpSpPr>
        <p:sp>
          <p:nvSpPr>
            <p:cNvPr id="95" name="Oval 146"/>
            <p:cNvSpPr>
              <a:spLocks noChangeArrowheads="1"/>
            </p:cNvSpPr>
            <p:nvPr/>
          </p:nvSpPr>
          <p:spPr bwMode="auto">
            <a:xfrm>
              <a:off x="5770564" y="3036888"/>
              <a:ext cx="1065213" cy="1017588"/>
            </a:xfrm>
            <a:prstGeom prst="ellipse">
              <a:avLst/>
            </a:prstGeom>
            <a:solidFill>
              <a:srgbClr val="ED9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7"/>
            <p:cNvSpPr/>
            <p:nvPr/>
          </p:nvSpPr>
          <p:spPr bwMode="auto">
            <a:xfrm>
              <a:off x="5770564" y="3036888"/>
              <a:ext cx="1004888" cy="925513"/>
            </a:xfrm>
            <a:custGeom>
              <a:avLst/>
              <a:gdLst>
                <a:gd name="T0" fmla="*/ 125 w 237"/>
                <a:gd name="T1" fmla="*/ 0 h 218"/>
                <a:gd name="T2" fmla="*/ 224 w 237"/>
                <a:gd name="T3" fmla="*/ 46 h 218"/>
                <a:gd name="T4" fmla="*/ 237 w 237"/>
                <a:gd name="T5" fmla="*/ 98 h 218"/>
                <a:gd name="T6" fmla="*/ 111 w 237"/>
                <a:gd name="T7" fmla="*/ 218 h 218"/>
                <a:gd name="T8" fmla="*/ 12 w 237"/>
                <a:gd name="T9" fmla="*/ 172 h 218"/>
                <a:gd name="T10" fmla="*/ 0 w 237"/>
                <a:gd name="T11" fmla="*/ 120 h 218"/>
                <a:gd name="T12" fmla="*/ 125 w 23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8">
                  <a:moveTo>
                    <a:pt x="125" y="0"/>
                  </a:moveTo>
                  <a:cubicBezTo>
                    <a:pt x="166" y="0"/>
                    <a:pt x="201" y="18"/>
                    <a:pt x="224" y="46"/>
                  </a:cubicBezTo>
                  <a:cubicBezTo>
                    <a:pt x="232" y="62"/>
                    <a:pt x="237" y="80"/>
                    <a:pt x="237" y="98"/>
                  </a:cubicBezTo>
                  <a:cubicBezTo>
                    <a:pt x="237" y="165"/>
                    <a:pt x="180" y="218"/>
                    <a:pt x="111" y="218"/>
                  </a:cubicBezTo>
                  <a:cubicBezTo>
                    <a:pt x="71" y="218"/>
                    <a:pt x="35" y="200"/>
                    <a:pt x="12" y="172"/>
                  </a:cubicBezTo>
                  <a:cubicBezTo>
                    <a:pt x="4" y="156"/>
                    <a:pt x="0" y="139"/>
                    <a:pt x="0" y="120"/>
                  </a:cubicBezTo>
                  <a:cubicBezTo>
                    <a:pt x="0" y="54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8"/>
            <p:cNvSpPr/>
            <p:nvPr/>
          </p:nvSpPr>
          <p:spPr bwMode="auto">
            <a:xfrm>
              <a:off x="6275389" y="3179763"/>
              <a:ext cx="398463" cy="587375"/>
            </a:xfrm>
            <a:custGeom>
              <a:avLst/>
              <a:gdLst>
                <a:gd name="T0" fmla="*/ 16 w 94"/>
                <a:gd name="T1" fmla="*/ 3 h 138"/>
                <a:gd name="T2" fmla="*/ 43 w 94"/>
                <a:gd name="T3" fmla="*/ 3 h 138"/>
                <a:gd name="T4" fmla="*/ 92 w 94"/>
                <a:gd name="T5" fmla="*/ 23 h 138"/>
                <a:gd name="T6" fmla="*/ 81 w 94"/>
                <a:gd name="T7" fmla="*/ 52 h 138"/>
                <a:gd name="T8" fmla="*/ 76 w 94"/>
                <a:gd name="T9" fmla="*/ 75 h 138"/>
                <a:gd name="T10" fmla="*/ 61 w 94"/>
                <a:gd name="T11" fmla="*/ 108 h 138"/>
                <a:gd name="T12" fmla="*/ 51 w 94"/>
                <a:gd name="T13" fmla="*/ 90 h 138"/>
                <a:gd name="T14" fmla="*/ 34 w 94"/>
                <a:gd name="T15" fmla="*/ 61 h 138"/>
                <a:gd name="T16" fmla="*/ 24 w 94"/>
                <a:gd name="T17" fmla="*/ 36 h 138"/>
                <a:gd name="T18" fmla="*/ 16 w 94"/>
                <a:gd name="T1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8">
                  <a:moveTo>
                    <a:pt x="16" y="3"/>
                  </a:moveTo>
                  <a:cubicBezTo>
                    <a:pt x="21" y="3"/>
                    <a:pt x="20" y="7"/>
                    <a:pt x="43" y="3"/>
                  </a:cubicBezTo>
                  <a:cubicBezTo>
                    <a:pt x="61" y="0"/>
                    <a:pt x="86" y="1"/>
                    <a:pt x="92" y="23"/>
                  </a:cubicBezTo>
                  <a:cubicBezTo>
                    <a:pt x="94" y="34"/>
                    <a:pt x="83" y="32"/>
                    <a:pt x="81" y="52"/>
                  </a:cubicBezTo>
                  <a:cubicBezTo>
                    <a:pt x="80" y="67"/>
                    <a:pt x="74" y="49"/>
                    <a:pt x="76" y="75"/>
                  </a:cubicBezTo>
                  <a:cubicBezTo>
                    <a:pt x="78" y="87"/>
                    <a:pt x="63" y="70"/>
                    <a:pt x="61" y="108"/>
                  </a:cubicBezTo>
                  <a:cubicBezTo>
                    <a:pt x="59" y="138"/>
                    <a:pt x="35" y="106"/>
                    <a:pt x="51" y="90"/>
                  </a:cubicBezTo>
                  <a:cubicBezTo>
                    <a:pt x="76" y="66"/>
                    <a:pt x="40" y="69"/>
                    <a:pt x="34" y="61"/>
                  </a:cubicBezTo>
                  <a:cubicBezTo>
                    <a:pt x="29" y="52"/>
                    <a:pt x="44" y="42"/>
                    <a:pt x="24" y="36"/>
                  </a:cubicBezTo>
                  <a:cubicBezTo>
                    <a:pt x="10" y="32"/>
                    <a:pt x="0" y="12"/>
                    <a:pt x="16" y="3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49"/>
            <p:cNvSpPr>
              <a:spLocks noChangeArrowheads="1"/>
            </p:cNvSpPr>
            <p:nvPr/>
          </p:nvSpPr>
          <p:spPr bwMode="auto">
            <a:xfrm>
              <a:off x="6410326" y="3219450"/>
              <a:ext cx="195263" cy="1952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50"/>
            <p:cNvSpPr>
              <a:spLocks noChangeArrowheads="1"/>
            </p:cNvSpPr>
            <p:nvPr/>
          </p:nvSpPr>
          <p:spPr bwMode="auto">
            <a:xfrm>
              <a:off x="6465889" y="3244850"/>
              <a:ext cx="84138" cy="666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151"/>
            <p:cNvSpPr>
              <a:spLocks noChangeArrowheads="1"/>
            </p:cNvSpPr>
            <p:nvPr/>
          </p:nvSpPr>
          <p:spPr bwMode="auto">
            <a:xfrm>
              <a:off x="6083301" y="3770313"/>
              <a:ext cx="131763" cy="1317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152"/>
            <p:cNvSpPr>
              <a:spLocks noChangeArrowheads="1"/>
            </p:cNvSpPr>
            <p:nvPr/>
          </p:nvSpPr>
          <p:spPr bwMode="auto">
            <a:xfrm>
              <a:off x="6121401" y="3787775"/>
              <a:ext cx="55563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53"/>
            <p:cNvSpPr>
              <a:spLocks noChangeArrowheads="1"/>
            </p:cNvSpPr>
            <p:nvPr/>
          </p:nvSpPr>
          <p:spPr bwMode="auto">
            <a:xfrm>
              <a:off x="5816601" y="3519488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5859464" y="3541713"/>
              <a:ext cx="66675" cy="55563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55"/>
            <p:cNvSpPr>
              <a:spLocks noChangeArrowheads="1"/>
            </p:cNvSpPr>
            <p:nvPr/>
          </p:nvSpPr>
          <p:spPr bwMode="auto">
            <a:xfrm>
              <a:off x="5973764" y="3065463"/>
              <a:ext cx="157163" cy="157163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56"/>
            <p:cNvSpPr>
              <a:spLocks noChangeArrowheads="1"/>
            </p:cNvSpPr>
            <p:nvPr/>
          </p:nvSpPr>
          <p:spPr bwMode="auto">
            <a:xfrm>
              <a:off x="6019801" y="3087688"/>
              <a:ext cx="68263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57"/>
            <p:cNvSpPr>
              <a:spLocks noChangeArrowheads="1"/>
            </p:cNvSpPr>
            <p:nvPr/>
          </p:nvSpPr>
          <p:spPr bwMode="auto">
            <a:xfrm>
              <a:off x="6169026" y="3405188"/>
              <a:ext cx="157163" cy="161925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58"/>
            <p:cNvSpPr>
              <a:spLocks noChangeArrowheads="1"/>
            </p:cNvSpPr>
            <p:nvPr/>
          </p:nvSpPr>
          <p:spPr bwMode="auto">
            <a:xfrm>
              <a:off x="6211889" y="3427413"/>
              <a:ext cx="66675" cy="53975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59"/>
            <p:cNvSpPr>
              <a:spLocks noChangeArrowheads="1"/>
            </p:cNvSpPr>
            <p:nvPr/>
          </p:nvSpPr>
          <p:spPr bwMode="auto">
            <a:xfrm>
              <a:off x="6584951" y="3584575"/>
              <a:ext cx="134938" cy="1397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160"/>
            <p:cNvSpPr>
              <a:spLocks noChangeArrowheads="1"/>
            </p:cNvSpPr>
            <p:nvPr/>
          </p:nvSpPr>
          <p:spPr bwMode="auto">
            <a:xfrm>
              <a:off x="6623051" y="3600450"/>
              <a:ext cx="58738" cy="50800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161"/>
            <p:cNvSpPr>
              <a:spLocks noChangeArrowheads="1"/>
            </p:cNvSpPr>
            <p:nvPr/>
          </p:nvSpPr>
          <p:spPr bwMode="auto">
            <a:xfrm>
              <a:off x="6346826" y="3040063"/>
              <a:ext cx="127000" cy="127000"/>
            </a:xfrm>
            <a:prstGeom prst="ellipse">
              <a:avLst/>
            </a:prstGeom>
            <a:solidFill>
              <a:srgbClr val="813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62"/>
            <p:cNvSpPr>
              <a:spLocks noChangeArrowheads="1"/>
            </p:cNvSpPr>
            <p:nvPr/>
          </p:nvSpPr>
          <p:spPr bwMode="auto">
            <a:xfrm>
              <a:off x="6381751" y="3057525"/>
              <a:ext cx="58738" cy="46038"/>
            </a:xfrm>
            <a:prstGeom prst="ellipse">
              <a:avLst/>
            </a:prstGeom>
            <a:solidFill>
              <a:srgbClr val="96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5875339" y="3227388"/>
              <a:ext cx="450850" cy="585788"/>
            </a:xfrm>
            <a:custGeom>
              <a:avLst/>
              <a:gdLst>
                <a:gd name="T0" fmla="*/ 41 w 106"/>
                <a:gd name="T1" fmla="*/ 18 h 138"/>
                <a:gd name="T2" fmla="*/ 54 w 106"/>
                <a:gd name="T3" fmla="*/ 60 h 138"/>
                <a:gd name="T4" fmla="*/ 65 w 106"/>
                <a:gd name="T5" fmla="*/ 86 h 138"/>
                <a:gd name="T6" fmla="*/ 53 w 106"/>
                <a:gd name="T7" fmla="*/ 102 h 138"/>
                <a:gd name="T8" fmla="*/ 11 w 106"/>
                <a:gd name="T9" fmla="*/ 51 h 138"/>
                <a:gd name="T10" fmla="*/ 23 w 106"/>
                <a:gd name="T11" fmla="*/ 14 h 138"/>
                <a:gd name="T12" fmla="*/ 50 w 106"/>
                <a:gd name="T13" fmla="*/ 4 h 138"/>
                <a:gd name="T14" fmla="*/ 41 w 106"/>
                <a:gd name="T15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8">
                  <a:moveTo>
                    <a:pt x="41" y="18"/>
                  </a:moveTo>
                  <a:cubicBezTo>
                    <a:pt x="31" y="40"/>
                    <a:pt x="38" y="35"/>
                    <a:pt x="54" y="60"/>
                  </a:cubicBezTo>
                  <a:cubicBezTo>
                    <a:pt x="62" y="73"/>
                    <a:pt x="46" y="72"/>
                    <a:pt x="65" y="86"/>
                  </a:cubicBezTo>
                  <a:cubicBezTo>
                    <a:pt x="76" y="94"/>
                    <a:pt x="106" y="138"/>
                    <a:pt x="53" y="102"/>
                  </a:cubicBezTo>
                  <a:cubicBezTo>
                    <a:pt x="9" y="72"/>
                    <a:pt x="58" y="65"/>
                    <a:pt x="11" y="51"/>
                  </a:cubicBezTo>
                  <a:cubicBezTo>
                    <a:pt x="0" y="47"/>
                    <a:pt x="2" y="23"/>
                    <a:pt x="23" y="14"/>
                  </a:cubicBezTo>
                  <a:cubicBezTo>
                    <a:pt x="32" y="10"/>
                    <a:pt x="21" y="0"/>
                    <a:pt x="50" y="4"/>
                  </a:cubicBezTo>
                  <a:cubicBezTo>
                    <a:pt x="62" y="5"/>
                    <a:pt x="41" y="17"/>
                    <a:pt x="41" y="1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4"/>
            <p:cNvSpPr/>
            <p:nvPr/>
          </p:nvSpPr>
          <p:spPr bwMode="auto">
            <a:xfrm>
              <a:off x="6143626" y="3057525"/>
              <a:ext cx="190500" cy="292100"/>
            </a:xfrm>
            <a:custGeom>
              <a:avLst/>
              <a:gdLst>
                <a:gd name="T0" fmla="*/ 35 w 45"/>
                <a:gd name="T1" fmla="*/ 10 h 69"/>
                <a:gd name="T2" fmla="*/ 9 w 45"/>
                <a:gd name="T3" fmla="*/ 36 h 69"/>
                <a:gd name="T4" fmla="*/ 24 w 45"/>
                <a:gd name="T5" fmla="*/ 41 h 69"/>
                <a:gd name="T6" fmla="*/ 38 w 45"/>
                <a:gd name="T7" fmla="*/ 25 h 69"/>
                <a:gd name="T8" fmla="*/ 35 w 45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9">
                  <a:moveTo>
                    <a:pt x="35" y="10"/>
                  </a:moveTo>
                  <a:cubicBezTo>
                    <a:pt x="17" y="0"/>
                    <a:pt x="18" y="24"/>
                    <a:pt x="9" y="36"/>
                  </a:cubicBezTo>
                  <a:cubicBezTo>
                    <a:pt x="0" y="48"/>
                    <a:pt x="10" y="69"/>
                    <a:pt x="24" y="41"/>
                  </a:cubicBezTo>
                  <a:cubicBezTo>
                    <a:pt x="32" y="24"/>
                    <a:pt x="13" y="36"/>
                    <a:pt x="38" y="25"/>
                  </a:cubicBezTo>
                  <a:cubicBezTo>
                    <a:pt x="45" y="22"/>
                    <a:pt x="38" y="12"/>
                    <a:pt x="35" y="10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65"/>
            <p:cNvSpPr/>
            <p:nvPr/>
          </p:nvSpPr>
          <p:spPr bwMode="auto">
            <a:xfrm>
              <a:off x="6240464" y="3651250"/>
              <a:ext cx="374650" cy="293688"/>
            </a:xfrm>
            <a:custGeom>
              <a:avLst/>
              <a:gdLst>
                <a:gd name="T0" fmla="*/ 33 w 88"/>
                <a:gd name="T1" fmla="*/ 8 h 69"/>
                <a:gd name="T2" fmla="*/ 19 w 88"/>
                <a:gd name="T3" fmla="*/ 40 h 69"/>
                <a:gd name="T4" fmla="*/ 41 w 88"/>
                <a:gd name="T5" fmla="*/ 45 h 69"/>
                <a:gd name="T6" fmla="*/ 59 w 88"/>
                <a:gd name="T7" fmla="*/ 23 h 69"/>
                <a:gd name="T8" fmla="*/ 39 w 88"/>
                <a:gd name="T9" fmla="*/ 6 h 69"/>
                <a:gd name="T10" fmla="*/ 33 w 88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33" y="8"/>
                  </a:moveTo>
                  <a:cubicBezTo>
                    <a:pt x="12" y="21"/>
                    <a:pt x="34" y="33"/>
                    <a:pt x="19" y="40"/>
                  </a:cubicBezTo>
                  <a:cubicBezTo>
                    <a:pt x="0" y="49"/>
                    <a:pt x="15" y="69"/>
                    <a:pt x="41" y="45"/>
                  </a:cubicBezTo>
                  <a:cubicBezTo>
                    <a:pt x="48" y="38"/>
                    <a:pt x="88" y="33"/>
                    <a:pt x="59" y="23"/>
                  </a:cubicBezTo>
                  <a:cubicBezTo>
                    <a:pt x="44" y="18"/>
                    <a:pt x="39" y="31"/>
                    <a:pt x="39" y="6"/>
                  </a:cubicBezTo>
                  <a:cubicBezTo>
                    <a:pt x="39" y="0"/>
                    <a:pt x="34" y="8"/>
                    <a:pt x="33" y="8"/>
                  </a:cubicBez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66"/>
            <p:cNvSpPr/>
            <p:nvPr/>
          </p:nvSpPr>
          <p:spPr bwMode="auto">
            <a:xfrm>
              <a:off x="5816601" y="3686175"/>
              <a:ext cx="288925" cy="147638"/>
            </a:xfrm>
            <a:custGeom>
              <a:avLst/>
              <a:gdLst>
                <a:gd name="T0" fmla="*/ 45 w 68"/>
                <a:gd name="T1" fmla="*/ 8 h 35"/>
                <a:gd name="T2" fmla="*/ 23 w 68"/>
                <a:gd name="T3" fmla="*/ 27 h 35"/>
                <a:gd name="T4" fmla="*/ 55 w 68"/>
                <a:gd name="T5" fmla="*/ 20 h 35"/>
                <a:gd name="T6" fmla="*/ 47 w 68"/>
                <a:gd name="T7" fmla="*/ 8 h 35"/>
                <a:gd name="T8" fmla="*/ 45 w 68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45" y="8"/>
                  </a:moveTo>
                  <a:cubicBezTo>
                    <a:pt x="35" y="6"/>
                    <a:pt x="0" y="12"/>
                    <a:pt x="23" y="27"/>
                  </a:cubicBezTo>
                  <a:cubicBezTo>
                    <a:pt x="35" y="35"/>
                    <a:pt x="38" y="14"/>
                    <a:pt x="55" y="20"/>
                  </a:cubicBezTo>
                  <a:cubicBezTo>
                    <a:pt x="68" y="25"/>
                    <a:pt x="66" y="0"/>
                    <a:pt x="47" y="8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89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0178030" y="3759835"/>
            <a:ext cx="908050" cy="1163637"/>
            <a:chOff x="7277101" y="433388"/>
            <a:chExt cx="908050" cy="1163637"/>
          </a:xfrm>
        </p:grpSpPr>
        <p:sp>
          <p:nvSpPr>
            <p:cNvPr id="117" name="Freeform 167"/>
            <p:cNvSpPr/>
            <p:nvPr/>
          </p:nvSpPr>
          <p:spPr bwMode="auto">
            <a:xfrm>
              <a:off x="7277101" y="1181100"/>
              <a:ext cx="325438" cy="415925"/>
            </a:xfrm>
            <a:custGeom>
              <a:avLst/>
              <a:gdLst>
                <a:gd name="T0" fmla="*/ 68 w 77"/>
                <a:gd name="T1" fmla="*/ 4 h 98"/>
                <a:gd name="T2" fmla="*/ 68 w 77"/>
                <a:gd name="T3" fmla="*/ 4 h 98"/>
                <a:gd name="T4" fmla="*/ 73 w 77"/>
                <a:gd name="T5" fmla="*/ 25 h 98"/>
                <a:gd name="T6" fmla="*/ 31 w 77"/>
                <a:gd name="T7" fmla="*/ 89 h 98"/>
                <a:gd name="T8" fmla="*/ 9 w 77"/>
                <a:gd name="T9" fmla="*/ 93 h 98"/>
                <a:gd name="T10" fmla="*/ 9 w 77"/>
                <a:gd name="T11" fmla="*/ 93 h 98"/>
                <a:gd name="T12" fmla="*/ 5 w 77"/>
                <a:gd name="T13" fmla="*/ 72 h 98"/>
                <a:gd name="T14" fmla="*/ 47 w 77"/>
                <a:gd name="T15" fmla="*/ 9 h 98"/>
                <a:gd name="T16" fmla="*/ 68 w 77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98"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75" y="9"/>
                    <a:pt x="77" y="18"/>
                    <a:pt x="73" y="25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6" y="96"/>
                    <a:pt x="16" y="98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2" y="89"/>
                    <a:pt x="0" y="79"/>
                    <a:pt x="5" y="7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2" y="2"/>
                    <a:pt x="61" y="0"/>
                    <a:pt x="68" y="4"/>
                  </a:cubicBez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68"/>
            <p:cNvSpPr/>
            <p:nvPr/>
          </p:nvSpPr>
          <p:spPr bwMode="auto">
            <a:xfrm>
              <a:off x="7318376" y="433388"/>
              <a:ext cx="866775" cy="1014413"/>
            </a:xfrm>
            <a:custGeom>
              <a:avLst/>
              <a:gdLst>
                <a:gd name="T0" fmla="*/ 2 w 204"/>
                <a:gd name="T1" fmla="*/ 151 h 239"/>
                <a:gd name="T2" fmla="*/ 115 w 204"/>
                <a:gd name="T3" fmla="*/ 221 h 239"/>
                <a:gd name="T4" fmla="*/ 203 w 204"/>
                <a:gd name="T5" fmla="*/ 56 h 239"/>
                <a:gd name="T6" fmla="*/ 120 w 204"/>
                <a:gd name="T7" fmla="*/ 4 h 239"/>
                <a:gd name="T8" fmla="*/ 2 w 204"/>
                <a:gd name="T9" fmla="*/ 15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39">
                  <a:moveTo>
                    <a:pt x="2" y="151"/>
                  </a:moveTo>
                  <a:cubicBezTo>
                    <a:pt x="0" y="173"/>
                    <a:pt x="97" y="239"/>
                    <a:pt x="115" y="221"/>
                  </a:cubicBezTo>
                  <a:cubicBezTo>
                    <a:pt x="129" y="206"/>
                    <a:pt x="204" y="81"/>
                    <a:pt x="203" y="56"/>
                  </a:cubicBezTo>
                  <a:cubicBezTo>
                    <a:pt x="201" y="31"/>
                    <a:pt x="130" y="0"/>
                    <a:pt x="120" y="4"/>
                  </a:cubicBezTo>
                  <a:cubicBezTo>
                    <a:pt x="88" y="18"/>
                    <a:pt x="4" y="135"/>
                    <a:pt x="2" y="151"/>
                  </a:cubicBezTo>
                  <a:close/>
                </a:path>
              </a:pathLst>
            </a:custGeom>
            <a:solidFill>
              <a:srgbClr val="80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69"/>
            <p:cNvSpPr/>
            <p:nvPr/>
          </p:nvSpPr>
          <p:spPr bwMode="auto">
            <a:xfrm>
              <a:off x="7318376" y="993775"/>
              <a:ext cx="547688" cy="454025"/>
            </a:xfrm>
            <a:custGeom>
              <a:avLst/>
              <a:gdLst>
                <a:gd name="T0" fmla="*/ 2 w 129"/>
                <a:gd name="T1" fmla="*/ 19 h 107"/>
                <a:gd name="T2" fmla="*/ 115 w 129"/>
                <a:gd name="T3" fmla="*/ 89 h 107"/>
                <a:gd name="T4" fmla="*/ 129 w 129"/>
                <a:gd name="T5" fmla="*/ 70 h 107"/>
                <a:gd name="T6" fmla="*/ 92 w 129"/>
                <a:gd name="T7" fmla="*/ 86 h 107"/>
                <a:gd name="T8" fmla="*/ 50 w 129"/>
                <a:gd name="T9" fmla="*/ 65 h 107"/>
                <a:gd name="T10" fmla="*/ 7 w 129"/>
                <a:gd name="T11" fmla="*/ 24 h 107"/>
                <a:gd name="T12" fmla="*/ 11 w 129"/>
                <a:gd name="T13" fmla="*/ 0 h 107"/>
                <a:gd name="T14" fmla="*/ 2 w 129"/>
                <a:gd name="T15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2" y="19"/>
                  </a:moveTo>
                  <a:cubicBezTo>
                    <a:pt x="0" y="41"/>
                    <a:pt x="97" y="107"/>
                    <a:pt x="115" y="89"/>
                  </a:cubicBezTo>
                  <a:cubicBezTo>
                    <a:pt x="118" y="86"/>
                    <a:pt x="123" y="79"/>
                    <a:pt x="129" y="70"/>
                  </a:cubicBezTo>
                  <a:cubicBezTo>
                    <a:pt x="118" y="83"/>
                    <a:pt x="110" y="95"/>
                    <a:pt x="92" y="86"/>
                  </a:cubicBezTo>
                  <a:cubicBezTo>
                    <a:pt x="85" y="82"/>
                    <a:pt x="66" y="75"/>
                    <a:pt x="50" y="65"/>
                  </a:cubicBezTo>
                  <a:cubicBezTo>
                    <a:pt x="28" y="51"/>
                    <a:pt x="9" y="33"/>
                    <a:pt x="7" y="24"/>
                  </a:cubicBezTo>
                  <a:cubicBezTo>
                    <a:pt x="2" y="9"/>
                    <a:pt x="11" y="6"/>
                    <a:pt x="11" y="0"/>
                  </a:cubicBezTo>
                  <a:cubicBezTo>
                    <a:pt x="6" y="9"/>
                    <a:pt x="3" y="16"/>
                    <a:pt x="2" y="19"/>
                  </a:cubicBezTo>
                  <a:close/>
                </a:path>
              </a:pathLst>
            </a:custGeom>
            <a:solidFill>
              <a:srgbClr val="756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0"/>
            <p:cNvSpPr/>
            <p:nvPr/>
          </p:nvSpPr>
          <p:spPr bwMode="auto">
            <a:xfrm>
              <a:off x="7670801" y="674688"/>
              <a:ext cx="420688" cy="595313"/>
            </a:xfrm>
            <a:custGeom>
              <a:avLst/>
              <a:gdLst>
                <a:gd name="T0" fmla="*/ 71 w 99"/>
                <a:gd name="T1" fmla="*/ 1 h 140"/>
                <a:gd name="T2" fmla="*/ 1 w 99"/>
                <a:gd name="T3" fmla="*/ 124 h 140"/>
                <a:gd name="T4" fmla="*/ 24 w 99"/>
                <a:gd name="T5" fmla="*/ 133 h 140"/>
                <a:gd name="T6" fmla="*/ 90 w 99"/>
                <a:gd name="T7" fmla="*/ 9 h 140"/>
                <a:gd name="T8" fmla="*/ 71 w 99"/>
                <a:gd name="T9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0">
                  <a:moveTo>
                    <a:pt x="71" y="1"/>
                  </a:moveTo>
                  <a:cubicBezTo>
                    <a:pt x="64" y="10"/>
                    <a:pt x="0" y="114"/>
                    <a:pt x="1" y="124"/>
                  </a:cubicBezTo>
                  <a:cubicBezTo>
                    <a:pt x="3" y="134"/>
                    <a:pt x="17" y="140"/>
                    <a:pt x="24" y="133"/>
                  </a:cubicBezTo>
                  <a:cubicBezTo>
                    <a:pt x="31" y="126"/>
                    <a:pt x="99" y="18"/>
                    <a:pt x="90" y="9"/>
                  </a:cubicBezTo>
                  <a:cubicBezTo>
                    <a:pt x="81" y="0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"/>
            <p:cNvSpPr/>
            <p:nvPr/>
          </p:nvSpPr>
          <p:spPr bwMode="auto">
            <a:xfrm>
              <a:off x="7432676" y="569913"/>
              <a:ext cx="458788" cy="563563"/>
            </a:xfrm>
            <a:custGeom>
              <a:avLst/>
              <a:gdLst>
                <a:gd name="T0" fmla="*/ 81 w 108"/>
                <a:gd name="T1" fmla="*/ 0 h 133"/>
                <a:gd name="T2" fmla="*/ 1 w 108"/>
                <a:gd name="T3" fmla="*/ 116 h 133"/>
                <a:gd name="T4" fmla="*/ 22 w 108"/>
                <a:gd name="T5" fmla="*/ 127 h 133"/>
                <a:gd name="T6" fmla="*/ 100 w 108"/>
                <a:gd name="T7" fmla="*/ 10 h 133"/>
                <a:gd name="T8" fmla="*/ 81 w 10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33">
                  <a:moveTo>
                    <a:pt x="81" y="0"/>
                  </a:moveTo>
                  <a:cubicBezTo>
                    <a:pt x="74" y="8"/>
                    <a:pt x="0" y="106"/>
                    <a:pt x="1" y="116"/>
                  </a:cubicBezTo>
                  <a:cubicBezTo>
                    <a:pt x="1" y="126"/>
                    <a:pt x="14" y="133"/>
                    <a:pt x="22" y="127"/>
                  </a:cubicBezTo>
                  <a:cubicBezTo>
                    <a:pt x="30" y="121"/>
                    <a:pt x="108" y="20"/>
                    <a:pt x="100" y="10"/>
                  </a:cubicBezTo>
                  <a:cubicBezTo>
                    <a:pt x="92" y="0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7C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2"/>
            <p:cNvSpPr/>
            <p:nvPr/>
          </p:nvSpPr>
          <p:spPr bwMode="auto">
            <a:xfrm>
              <a:off x="7493001" y="433388"/>
              <a:ext cx="687388" cy="606425"/>
            </a:xfrm>
            <a:custGeom>
              <a:avLst/>
              <a:gdLst>
                <a:gd name="T0" fmla="*/ 129 w 162"/>
                <a:gd name="T1" fmla="*/ 133 h 143"/>
                <a:gd name="T2" fmla="*/ 162 w 162"/>
                <a:gd name="T3" fmla="*/ 56 h 143"/>
                <a:gd name="T4" fmla="*/ 79 w 162"/>
                <a:gd name="T5" fmla="*/ 4 h 143"/>
                <a:gd name="T6" fmla="*/ 8 w 162"/>
                <a:gd name="T7" fmla="*/ 78 h 143"/>
                <a:gd name="T8" fmla="*/ 12 w 162"/>
                <a:gd name="T9" fmla="*/ 79 h 143"/>
                <a:gd name="T10" fmla="*/ 59 w 162"/>
                <a:gd name="T11" fmla="*/ 54 h 143"/>
                <a:gd name="T12" fmla="*/ 28 w 162"/>
                <a:gd name="T13" fmla="*/ 115 h 143"/>
                <a:gd name="T14" fmla="*/ 53 w 162"/>
                <a:gd name="T15" fmla="*/ 124 h 143"/>
                <a:gd name="T16" fmla="*/ 88 w 162"/>
                <a:gd name="T17" fmla="*/ 101 h 143"/>
                <a:gd name="T18" fmla="*/ 83 w 162"/>
                <a:gd name="T19" fmla="*/ 136 h 143"/>
                <a:gd name="T20" fmla="*/ 114 w 162"/>
                <a:gd name="T21" fmla="*/ 116 h 143"/>
                <a:gd name="T22" fmla="*/ 120 w 162"/>
                <a:gd name="T23" fmla="*/ 130 h 143"/>
                <a:gd name="T24" fmla="*/ 129 w 162"/>
                <a:gd name="T25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3">
                  <a:moveTo>
                    <a:pt x="129" y="133"/>
                  </a:moveTo>
                  <a:cubicBezTo>
                    <a:pt x="139" y="134"/>
                    <a:pt x="162" y="67"/>
                    <a:pt x="162" y="56"/>
                  </a:cubicBezTo>
                  <a:cubicBezTo>
                    <a:pt x="160" y="31"/>
                    <a:pt x="89" y="0"/>
                    <a:pt x="79" y="4"/>
                  </a:cubicBezTo>
                  <a:cubicBezTo>
                    <a:pt x="63" y="11"/>
                    <a:pt x="0" y="72"/>
                    <a:pt x="8" y="78"/>
                  </a:cubicBezTo>
                  <a:cubicBezTo>
                    <a:pt x="9" y="79"/>
                    <a:pt x="10" y="79"/>
                    <a:pt x="12" y="79"/>
                  </a:cubicBezTo>
                  <a:cubicBezTo>
                    <a:pt x="27" y="76"/>
                    <a:pt x="59" y="47"/>
                    <a:pt x="59" y="54"/>
                  </a:cubicBezTo>
                  <a:cubicBezTo>
                    <a:pt x="59" y="61"/>
                    <a:pt x="32" y="88"/>
                    <a:pt x="28" y="115"/>
                  </a:cubicBezTo>
                  <a:cubicBezTo>
                    <a:pt x="24" y="141"/>
                    <a:pt x="41" y="140"/>
                    <a:pt x="53" y="124"/>
                  </a:cubicBezTo>
                  <a:cubicBezTo>
                    <a:pt x="66" y="109"/>
                    <a:pt x="87" y="91"/>
                    <a:pt x="88" y="101"/>
                  </a:cubicBezTo>
                  <a:cubicBezTo>
                    <a:pt x="88" y="111"/>
                    <a:pt x="63" y="143"/>
                    <a:pt x="83" y="136"/>
                  </a:cubicBezTo>
                  <a:cubicBezTo>
                    <a:pt x="103" y="129"/>
                    <a:pt x="107" y="118"/>
                    <a:pt x="114" y="116"/>
                  </a:cubicBezTo>
                  <a:cubicBezTo>
                    <a:pt x="121" y="114"/>
                    <a:pt x="112" y="125"/>
                    <a:pt x="120" y="130"/>
                  </a:cubicBezTo>
                  <a:cubicBezTo>
                    <a:pt x="123" y="131"/>
                    <a:pt x="126" y="132"/>
                    <a:pt x="129" y="133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3"/>
            <p:cNvSpPr/>
            <p:nvPr/>
          </p:nvSpPr>
          <p:spPr bwMode="auto">
            <a:xfrm>
              <a:off x="7637464" y="636588"/>
              <a:ext cx="177800" cy="407988"/>
            </a:xfrm>
            <a:custGeom>
              <a:avLst/>
              <a:gdLst>
                <a:gd name="T0" fmla="*/ 2 w 42"/>
                <a:gd name="T1" fmla="*/ 64 h 96"/>
                <a:gd name="T2" fmla="*/ 18 w 42"/>
                <a:gd name="T3" fmla="*/ 67 h 96"/>
                <a:gd name="T4" fmla="*/ 27 w 42"/>
                <a:gd name="T5" fmla="*/ 28 h 96"/>
                <a:gd name="T6" fmla="*/ 41 w 42"/>
                <a:gd name="T7" fmla="*/ 1 h 96"/>
                <a:gd name="T8" fmla="*/ 2 w 42"/>
                <a:gd name="T9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6">
                  <a:moveTo>
                    <a:pt x="2" y="64"/>
                  </a:moveTo>
                  <a:cubicBezTo>
                    <a:pt x="0" y="96"/>
                    <a:pt x="20" y="72"/>
                    <a:pt x="18" y="67"/>
                  </a:cubicBezTo>
                  <a:cubicBezTo>
                    <a:pt x="16" y="62"/>
                    <a:pt x="19" y="46"/>
                    <a:pt x="27" y="28"/>
                  </a:cubicBezTo>
                  <a:cubicBezTo>
                    <a:pt x="36" y="9"/>
                    <a:pt x="42" y="0"/>
                    <a:pt x="41" y="1"/>
                  </a:cubicBezTo>
                  <a:cubicBezTo>
                    <a:pt x="28" y="16"/>
                    <a:pt x="3" y="46"/>
                    <a:pt x="2" y="64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4"/>
            <p:cNvSpPr/>
            <p:nvPr/>
          </p:nvSpPr>
          <p:spPr bwMode="auto">
            <a:xfrm>
              <a:off x="7835901" y="836613"/>
              <a:ext cx="166688" cy="169863"/>
            </a:xfrm>
            <a:custGeom>
              <a:avLst/>
              <a:gdLst>
                <a:gd name="T0" fmla="*/ 27 w 39"/>
                <a:gd name="T1" fmla="*/ 10 h 40"/>
                <a:gd name="T2" fmla="*/ 3 w 39"/>
                <a:gd name="T3" fmla="*/ 31 h 40"/>
                <a:gd name="T4" fmla="*/ 8 w 39"/>
                <a:gd name="T5" fmla="*/ 36 h 40"/>
                <a:gd name="T6" fmla="*/ 32 w 39"/>
                <a:gd name="T7" fmla="*/ 14 h 40"/>
                <a:gd name="T8" fmla="*/ 37 w 39"/>
                <a:gd name="T9" fmla="*/ 2 h 40"/>
                <a:gd name="T10" fmla="*/ 27 w 39"/>
                <a:gd name="T1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27" y="10"/>
                  </a:moveTo>
                  <a:cubicBezTo>
                    <a:pt x="25" y="14"/>
                    <a:pt x="5" y="25"/>
                    <a:pt x="3" y="31"/>
                  </a:cubicBezTo>
                  <a:cubicBezTo>
                    <a:pt x="0" y="36"/>
                    <a:pt x="0" y="40"/>
                    <a:pt x="8" y="36"/>
                  </a:cubicBezTo>
                  <a:cubicBezTo>
                    <a:pt x="16" y="32"/>
                    <a:pt x="26" y="24"/>
                    <a:pt x="32" y="14"/>
                  </a:cubicBezTo>
                  <a:cubicBezTo>
                    <a:pt x="38" y="4"/>
                    <a:pt x="39" y="0"/>
                    <a:pt x="37" y="2"/>
                  </a:cubicBezTo>
                  <a:cubicBezTo>
                    <a:pt x="36" y="3"/>
                    <a:pt x="27" y="10"/>
                    <a:pt x="27" y="1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5"/>
            <p:cNvSpPr/>
            <p:nvPr/>
          </p:nvSpPr>
          <p:spPr bwMode="auto">
            <a:xfrm>
              <a:off x="8035926" y="547688"/>
              <a:ext cx="131763" cy="407988"/>
            </a:xfrm>
            <a:custGeom>
              <a:avLst/>
              <a:gdLst>
                <a:gd name="T0" fmla="*/ 4 w 31"/>
                <a:gd name="T1" fmla="*/ 0 h 96"/>
                <a:gd name="T2" fmla="*/ 23 w 31"/>
                <a:gd name="T3" fmla="*/ 27 h 96"/>
                <a:gd name="T4" fmla="*/ 6 w 31"/>
                <a:gd name="T5" fmla="*/ 94 h 96"/>
                <a:gd name="T6" fmla="*/ 30 w 31"/>
                <a:gd name="T7" fmla="*/ 36 h 96"/>
                <a:gd name="T8" fmla="*/ 20 w 31"/>
                <a:gd name="T9" fmla="*/ 11 h 96"/>
                <a:gd name="T10" fmla="*/ 6 w 31"/>
                <a:gd name="T11" fmla="*/ 0 h 96"/>
                <a:gd name="T12" fmla="*/ 4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4" y="0"/>
                  </a:moveTo>
                  <a:cubicBezTo>
                    <a:pt x="0" y="3"/>
                    <a:pt x="20" y="8"/>
                    <a:pt x="23" y="27"/>
                  </a:cubicBezTo>
                  <a:cubicBezTo>
                    <a:pt x="25" y="47"/>
                    <a:pt x="5" y="96"/>
                    <a:pt x="6" y="94"/>
                  </a:cubicBezTo>
                  <a:cubicBezTo>
                    <a:pt x="7" y="93"/>
                    <a:pt x="29" y="47"/>
                    <a:pt x="30" y="36"/>
                  </a:cubicBezTo>
                  <a:cubicBezTo>
                    <a:pt x="31" y="25"/>
                    <a:pt x="26" y="16"/>
                    <a:pt x="20" y="11"/>
                  </a:cubicBezTo>
                  <a:cubicBezTo>
                    <a:pt x="14" y="5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6"/>
            <p:cNvSpPr/>
            <p:nvPr/>
          </p:nvSpPr>
          <p:spPr bwMode="auto">
            <a:xfrm>
              <a:off x="7561264" y="454025"/>
              <a:ext cx="385763" cy="268288"/>
            </a:xfrm>
            <a:custGeom>
              <a:avLst/>
              <a:gdLst>
                <a:gd name="T0" fmla="*/ 59 w 91"/>
                <a:gd name="T1" fmla="*/ 5 h 63"/>
                <a:gd name="T2" fmla="*/ 3 w 91"/>
                <a:gd name="T3" fmla="*/ 59 h 63"/>
                <a:gd name="T4" fmla="*/ 35 w 91"/>
                <a:gd name="T5" fmla="*/ 46 h 63"/>
                <a:gd name="T6" fmla="*/ 38 w 91"/>
                <a:gd name="T7" fmla="*/ 33 h 63"/>
                <a:gd name="T8" fmla="*/ 69 w 91"/>
                <a:gd name="T9" fmla="*/ 8 h 63"/>
                <a:gd name="T10" fmla="*/ 86 w 91"/>
                <a:gd name="T11" fmla="*/ 7 h 63"/>
                <a:gd name="T12" fmla="*/ 68 w 91"/>
                <a:gd name="T13" fmla="*/ 1 h 63"/>
                <a:gd name="T14" fmla="*/ 59 w 91"/>
                <a:gd name="T1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63">
                  <a:moveTo>
                    <a:pt x="59" y="5"/>
                  </a:moveTo>
                  <a:cubicBezTo>
                    <a:pt x="45" y="16"/>
                    <a:pt x="6" y="56"/>
                    <a:pt x="3" y="59"/>
                  </a:cubicBezTo>
                  <a:cubicBezTo>
                    <a:pt x="0" y="63"/>
                    <a:pt x="36" y="50"/>
                    <a:pt x="35" y="46"/>
                  </a:cubicBezTo>
                  <a:cubicBezTo>
                    <a:pt x="35" y="42"/>
                    <a:pt x="29" y="42"/>
                    <a:pt x="38" y="33"/>
                  </a:cubicBezTo>
                  <a:cubicBezTo>
                    <a:pt x="47" y="25"/>
                    <a:pt x="59" y="9"/>
                    <a:pt x="69" y="8"/>
                  </a:cubicBezTo>
                  <a:cubicBezTo>
                    <a:pt x="79" y="6"/>
                    <a:pt x="91" y="9"/>
                    <a:pt x="86" y="7"/>
                  </a:cubicBezTo>
                  <a:cubicBezTo>
                    <a:pt x="83" y="4"/>
                    <a:pt x="74" y="1"/>
                    <a:pt x="68" y="1"/>
                  </a:cubicBezTo>
                  <a:cubicBezTo>
                    <a:pt x="64" y="0"/>
                    <a:pt x="62" y="2"/>
                    <a:pt x="59" y="5"/>
                  </a:cubicBezTo>
                  <a:close/>
                </a:path>
              </a:pathLst>
            </a:custGeom>
            <a:solidFill>
              <a:srgbClr val="B5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0736830" y="1355963"/>
            <a:ext cx="946150" cy="1693863"/>
            <a:chOff x="9228139" y="552450"/>
            <a:chExt cx="946150" cy="1693863"/>
          </a:xfrm>
        </p:grpSpPr>
        <p:sp>
          <p:nvSpPr>
            <p:cNvPr id="128" name="Freeform 177"/>
            <p:cNvSpPr/>
            <p:nvPr/>
          </p:nvSpPr>
          <p:spPr bwMode="auto">
            <a:xfrm>
              <a:off x="9228139" y="1222375"/>
              <a:ext cx="395288" cy="1023938"/>
            </a:xfrm>
            <a:custGeom>
              <a:avLst/>
              <a:gdLst>
                <a:gd name="T0" fmla="*/ 30 w 249"/>
                <a:gd name="T1" fmla="*/ 645 h 645"/>
                <a:gd name="T2" fmla="*/ 0 w 249"/>
                <a:gd name="T3" fmla="*/ 634 h 645"/>
                <a:gd name="T4" fmla="*/ 217 w 249"/>
                <a:gd name="T5" fmla="*/ 0 h 645"/>
                <a:gd name="T6" fmla="*/ 249 w 249"/>
                <a:gd name="T7" fmla="*/ 11 h 645"/>
                <a:gd name="T8" fmla="*/ 30 w 249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645">
                  <a:moveTo>
                    <a:pt x="30" y="645"/>
                  </a:moveTo>
                  <a:lnTo>
                    <a:pt x="0" y="634"/>
                  </a:lnTo>
                  <a:lnTo>
                    <a:pt x="217" y="0"/>
                  </a:lnTo>
                  <a:lnTo>
                    <a:pt x="249" y="11"/>
                  </a:lnTo>
                  <a:lnTo>
                    <a:pt x="30" y="64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8"/>
            <p:cNvSpPr/>
            <p:nvPr/>
          </p:nvSpPr>
          <p:spPr bwMode="auto">
            <a:xfrm>
              <a:off x="9250364" y="1257300"/>
              <a:ext cx="330200" cy="933450"/>
            </a:xfrm>
            <a:custGeom>
              <a:avLst/>
              <a:gdLst>
                <a:gd name="T0" fmla="*/ 5 w 208"/>
                <a:gd name="T1" fmla="*/ 588 h 588"/>
                <a:gd name="T2" fmla="*/ 0 w 208"/>
                <a:gd name="T3" fmla="*/ 588 h 588"/>
                <a:gd name="T4" fmla="*/ 203 w 208"/>
                <a:gd name="T5" fmla="*/ 0 h 588"/>
                <a:gd name="T6" fmla="*/ 208 w 208"/>
                <a:gd name="T7" fmla="*/ 0 h 588"/>
                <a:gd name="T8" fmla="*/ 5 w 208"/>
                <a:gd name="T9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88">
                  <a:moveTo>
                    <a:pt x="5" y="588"/>
                  </a:moveTo>
                  <a:lnTo>
                    <a:pt x="0" y="588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5" y="58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9"/>
            <p:cNvSpPr/>
            <p:nvPr/>
          </p:nvSpPr>
          <p:spPr bwMode="auto">
            <a:xfrm>
              <a:off x="9296401" y="565150"/>
              <a:ext cx="839788" cy="839788"/>
            </a:xfrm>
            <a:custGeom>
              <a:avLst/>
              <a:gdLst>
                <a:gd name="T0" fmla="*/ 179 w 198"/>
                <a:gd name="T1" fmla="*/ 65 h 198"/>
                <a:gd name="T2" fmla="*/ 179 w 198"/>
                <a:gd name="T3" fmla="*/ 64 h 198"/>
                <a:gd name="T4" fmla="*/ 65 w 198"/>
                <a:gd name="T5" fmla="*/ 19 h 198"/>
                <a:gd name="T6" fmla="*/ 19 w 198"/>
                <a:gd name="T7" fmla="*/ 134 h 198"/>
                <a:gd name="T8" fmla="*/ 19 w 198"/>
                <a:gd name="T9" fmla="*/ 134 h 198"/>
                <a:gd name="T10" fmla="*/ 134 w 198"/>
                <a:gd name="T11" fmla="*/ 179 h 198"/>
                <a:gd name="T12" fmla="*/ 179 w 198"/>
                <a:gd name="T13" fmla="*/ 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98">
                  <a:moveTo>
                    <a:pt x="179" y="65"/>
                  </a:moveTo>
                  <a:cubicBezTo>
                    <a:pt x="179" y="64"/>
                    <a:pt x="179" y="64"/>
                    <a:pt x="179" y="64"/>
                  </a:cubicBezTo>
                  <a:cubicBezTo>
                    <a:pt x="160" y="20"/>
                    <a:pt x="109" y="0"/>
                    <a:pt x="65" y="19"/>
                  </a:cubicBezTo>
                  <a:cubicBezTo>
                    <a:pt x="21" y="38"/>
                    <a:pt x="0" y="89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39" y="178"/>
                    <a:pt x="90" y="198"/>
                    <a:pt x="134" y="179"/>
                  </a:cubicBezTo>
                  <a:cubicBezTo>
                    <a:pt x="178" y="160"/>
                    <a:pt x="198" y="109"/>
                    <a:pt x="179" y="6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0"/>
            <p:cNvSpPr/>
            <p:nvPr/>
          </p:nvSpPr>
          <p:spPr bwMode="auto">
            <a:xfrm>
              <a:off x="9313864" y="717550"/>
              <a:ext cx="730250" cy="687388"/>
            </a:xfrm>
            <a:custGeom>
              <a:avLst/>
              <a:gdLst>
                <a:gd name="T0" fmla="*/ 172 w 172"/>
                <a:gd name="T1" fmla="*/ 105 h 162"/>
                <a:gd name="T2" fmla="*/ 147 w 172"/>
                <a:gd name="T3" fmla="*/ 121 h 162"/>
                <a:gd name="T4" fmla="*/ 32 w 172"/>
                <a:gd name="T5" fmla="*/ 76 h 162"/>
                <a:gd name="T6" fmla="*/ 32 w 172"/>
                <a:gd name="T7" fmla="*/ 76 h 162"/>
                <a:gd name="T8" fmla="*/ 36 w 172"/>
                <a:gd name="T9" fmla="*/ 0 h 162"/>
                <a:gd name="T10" fmla="*/ 15 w 172"/>
                <a:gd name="T11" fmla="*/ 98 h 162"/>
                <a:gd name="T12" fmla="*/ 15 w 172"/>
                <a:gd name="T13" fmla="*/ 98 h 162"/>
                <a:gd name="T14" fmla="*/ 130 w 172"/>
                <a:gd name="T15" fmla="*/ 143 h 162"/>
                <a:gd name="T16" fmla="*/ 172 w 172"/>
                <a:gd name="T1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62">
                  <a:moveTo>
                    <a:pt x="172" y="105"/>
                  </a:moveTo>
                  <a:cubicBezTo>
                    <a:pt x="164" y="112"/>
                    <a:pt x="156" y="117"/>
                    <a:pt x="147" y="121"/>
                  </a:cubicBezTo>
                  <a:cubicBezTo>
                    <a:pt x="103" y="140"/>
                    <a:pt x="51" y="120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21" y="50"/>
                    <a:pt x="23" y="22"/>
                    <a:pt x="36" y="0"/>
                  </a:cubicBezTo>
                  <a:cubicBezTo>
                    <a:pt x="10" y="24"/>
                    <a:pt x="0" y="63"/>
                    <a:pt x="1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35" y="142"/>
                    <a:pt x="86" y="162"/>
                    <a:pt x="130" y="143"/>
                  </a:cubicBezTo>
                  <a:cubicBezTo>
                    <a:pt x="148" y="135"/>
                    <a:pt x="163" y="121"/>
                    <a:pt x="172" y="105"/>
                  </a:cubicBezTo>
                  <a:close/>
                </a:path>
              </a:pathLst>
            </a:custGeom>
            <a:solidFill>
              <a:srgbClr val="8D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1"/>
            <p:cNvSpPr/>
            <p:nvPr/>
          </p:nvSpPr>
          <p:spPr bwMode="auto">
            <a:xfrm>
              <a:off x="9380539" y="674688"/>
              <a:ext cx="649288" cy="709613"/>
            </a:xfrm>
            <a:custGeom>
              <a:avLst/>
              <a:gdLst>
                <a:gd name="T0" fmla="*/ 120 w 153"/>
                <a:gd name="T1" fmla="*/ 152 h 167"/>
                <a:gd name="T2" fmla="*/ 36 w 153"/>
                <a:gd name="T3" fmla="*/ 110 h 167"/>
                <a:gd name="T4" fmla="*/ 32 w 153"/>
                <a:gd name="T5" fmla="*/ 95 h 167"/>
                <a:gd name="T6" fmla="*/ 62 w 153"/>
                <a:gd name="T7" fmla="*/ 37 h 167"/>
                <a:gd name="T8" fmla="*/ 118 w 153"/>
                <a:gd name="T9" fmla="*/ 58 h 167"/>
                <a:gd name="T10" fmla="*/ 119 w 153"/>
                <a:gd name="T11" fmla="*/ 59 h 167"/>
                <a:gd name="T12" fmla="*/ 104 w 153"/>
                <a:gd name="T13" fmla="*/ 106 h 167"/>
                <a:gd name="T14" fmla="*/ 72 w 153"/>
                <a:gd name="T15" fmla="*/ 90 h 167"/>
                <a:gd name="T16" fmla="*/ 73 w 153"/>
                <a:gd name="T17" fmla="*/ 78 h 167"/>
                <a:gd name="T18" fmla="*/ 80 w 153"/>
                <a:gd name="T19" fmla="*/ 71 h 167"/>
                <a:gd name="T20" fmla="*/ 83 w 153"/>
                <a:gd name="T21" fmla="*/ 73 h 167"/>
                <a:gd name="T22" fmla="*/ 83 w 153"/>
                <a:gd name="T23" fmla="*/ 73 h 167"/>
                <a:gd name="T24" fmla="*/ 90 w 153"/>
                <a:gd name="T25" fmla="*/ 88 h 167"/>
                <a:gd name="T26" fmla="*/ 106 w 153"/>
                <a:gd name="T27" fmla="*/ 81 h 167"/>
                <a:gd name="T28" fmla="*/ 106 w 153"/>
                <a:gd name="T29" fmla="*/ 63 h 167"/>
                <a:gd name="T30" fmla="*/ 100 w 153"/>
                <a:gd name="T31" fmla="*/ 55 h 167"/>
                <a:gd name="T32" fmla="*/ 71 w 153"/>
                <a:gd name="T33" fmla="*/ 48 h 167"/>
                <a:gd name="T34" fmla="*/ 47 w 153"/>
                <a:gd name="T35" fmla="*/ 89 h 167"/>
                <a:gd name="T36" fmla="*/ 49 w 153"/>
                <a:gd name="T37" fmla="*/ 99 h 167"/>
                <a:gd name="T38" fmla="*/ 114 w 153"/>
                <a:gd name="T39" fmla="*/ 128 h 167"/>
                <a:gd name="T40" fmla="*/ 141 w 153"/>
                <a:gd name="T41" fmla="*/ 50 h 167"/>
                <a:gd name="T42" fmla="*/ 141 w 153"/>
                <a:gd name="T43" fmla="*/ 48 h 167"/>
                <a:gd name="T44" fmla="*/ 52 w 153"/>
                <a:gd name="T45" fmla="*/ 15 h 167"/>
                <a:gd name="T46" fmla="*/ 9 w 153"/>
                <a:gd name="T47" fmla="*/ 105 h 167"/>
                <a:gd name="T48" fmla="*/ 14 w 153"/>
                <a:gd name="T49" fmla="*/ 120 h 167"/>
                <a:gd name="T50" fmla="*/ 26 w 153"/>
                <a:gd name="T51" fmla="*/ 142 h 167"/>
                <a:gd name="T52" fmla="*/ 115 w 153"/>
                <a:gd name="T53" fmla="*/ 154 h 167"/>
                <a:gd name="T54" fmla="*/ 120 w 153"/>
                <a:gd name="T55" fmla="*/ 1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167">
                  <a:moveTo>
                    <a:pt x="120" y="152"/>
                  </a:moveTo>
                  <a:cubicBezTo>
                    <a:pt x="92" y="163"/>
                    <a:pt x="54" y="152"/>
                    <a:pt x="36" y="110"/>
                  </a:cubicBezTo>
                  <a:cubicBezTo>
                    <a:pt x="34" y="105"/>
                    <a:pt x="33" y="100"/>
                    <a:pt x="32" y="95"/>
                  </a:cubicBezTo>
                  <a:cubicBezTo>
                    <a:pt x="28" y="70"/>
                    <a:pt x="39" y="47"/>
                    <a:pt x="62" y="37"/>
                  </a:cubicBezTo>
                  <a:cubicBezTo>
                    <a:pt x="83" y="28"/>
                    <a:pt x="108" y="37"/>
                    <a:pt x="118" y="58"/>
                  </a:cubicBezTo>
                  <a:cubicBezTo>
                    <a:pt x="118" y="58"/>
                    <a:pt x="119" y="59"/>
                    <a:pt x="119" y="59"/>
                  </a:cubicBezTo>
                  <a:cubicBezTo>
                    <a:pt x="126" y="75"/>
                    <a:pt x="124" y="97"/>
                    <a:pt x="104" y="106"/>
                  </a:cubicBezTo>
                  <a:cubicBezTo>
                    <a:pt x="83" y="115"/>
                    <a:pt x="73" y="92"/>
                    <a:pt x="72" y="90"/>
                  </a:cubicBezTo>
                  <a:cubicBezTo>
                    <a:pt x="70" y="85"/>
                    <a:pt x="70" y="81"/>
                    <a:pt x="73" y="78"/>
                  </a:cubicBezTo>
                  <a:cubicBezTo>
                    <a:pt x="74" y="75"/>
                    <a:pt x="77" y="73"/>
                    <a:pt x="80" y="71"/>
                  </a:cubicBezTo>
                  <a:cubicBezTo>
                    <a:pt x="81" y="71"/>
                    <a:pt x="82" y="72"/>
                    <a:pt x="83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9"/>
                    <a:pt x="84" y="86"/>
                    <a:pt x="90" y="88"/>
                  </a:cubicBezTo>
                  <a:cubicBezTo>
                    <a:pt x="96" y="90"/>
                    <a:pt x="104" y="87"/>
                    <a:pt x="106" y="81"/>
                  </a:cubicBezTo>
                  <a:cubicBezTo>
                    <a:pt x="108" y="75"/>
                    <a:pt x="108" y="69"/>
                    <a:pt x="106" y="63"/>
                  </a:cubicBezTo>
                  <a:cubicBezTo>
                    <a:pt x="104" y="60"/>
                    <a:pt x="103" y="58"/>
                    <a:pt x="100" y="55"/>
                  </a:cubicBezTo>
                  <a:cubicBezTo>
                    <a:pt x="93" y="49"/>
                    <a:pt x="81" y="44"/>
                    <a:pt x="71" y="48"/>
                  </a:cubicBezTo>
                  <a:cubicBezTo>
                    <a:pt x="54" y="56"/>
                    <a:pt x="45" y="72"/>
                    <a:pt x="47" y="89"/>
                  </a:cubicBezTo>
                  <a:cubicBezTo>
                    <a:pt x="47" y="92"/>
                    <a:pt x="48" y="96"/>
                    <a:pt x="49" y="99"/>
                  </a:cubicBezTo>
                  <a:cubicBezTo>
                    <a:pt x="60" y="123"/>
                    <a:pt x="85" y="140"/>
                    <a:pt x="114" y="128"/>
                  </a:cubicBezTo>
                  <a:cubicBezTo>
                    <a:pt x="147" y="113"/>
                    <a:pt x="153" y="77"/>
                    <a:pt x="141" y="50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25" y="15"/>
                    <a:pt x="86" y="0"/>
                    <a:pt x="52" y="15"/>
                  </a:cubicBezTo>
                  <a:cubicBezTo>
                    <a:pt x="17" y="30"/>
                    <a:pt x="0" y="67"/>
                    <a:pt x="9" y="105"/>
                  </a:cubicBezTo>
                  <a:cubicBezTo>
                    <a:pt x="10" y="110"/>
                    <a:pt x="12" y="115"/>
                    <a:pt x="14" y="120"/>
                  </a:cubicBezTo>
                  <a:cubicBezTo>
                    <a:pt x="17" y="128"/>
                    <a:pt x="22" y="135"/>
                    <a:pt x="26" y="142"/>
                  </a:cubicBezTo>
                  <a:cubicBezTo>
                    <a:pt x="51" y="161"/>
                    <a:pt x="85" y="167"/>
                    <a:pt x="115" y="154"/>
                  </a:cubicBezTo>
                  <a:cubicBezTo>
                    <a:pt x="117" y="153"/>
                    <a:pt x="119" y="152"/>
                    <a:pt x="120" y="152"/>
                  </a:cubicBezTo>
                  <a:close/>
                </a:path>
              </a:pathLst>
            </a:custGeom>
            <a:solidFill>
              <a:srgbClr val="F27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2"/>
            <p:cNvSpPr/>
            <p:nvPr/>
          </p:nvSpPr>
          <p:spPr bwMode="auto">
            <a:xfrm>
              <a:off x="9661526" y="857250"/>
              <a:ext cx="174625" cy="161925"/>
            </a:xfrm>
            <a:custGeom>
              <a:avLst/>
              <a:gdLst>
                <a:gd name="T0" fmla="*/ 37 w 41"/>
                <a:gd name="T1" fmla="*/ 37 h 38"/>
                <a:gd name="T2" fmla="*/ 25 w 41"/>
                <a:gd name="T3" fmla="*/ 15 h 38"/>
                <a:gd name="T4" fmla="*/ 1 w 41"/>
                <a:gd name="T5" fmla="*/ 9 h 38"/>
                <a:gd name="T6" fmla="*/ 29 w 41"/>
                <a:gd name="T7" fmla="*/ 10 h 38"/>
                <a:gd name="T8" fmla="*/ 37 w 41"/>
                <a:gd name="T9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7" y="37"/>
                  </a:moveTo>
                  <a:cubicBezTo>
                    <a:pt x="36" y="38"/>
                    <a:pt x="38" y="24"/>
                    <a:pt x="25" y="15"/>
                  </a:cubicBezTo>
                  <a:cubicBezTo>
                    <a:pt x="13" y="5"/>
                    <a:pt x="0" y="9"/>
                    <a:pt x="1" y="9"/>
                  </a:cubicBezTo>
                  <a:cubicBezTo>
                    <a:pt x="1" y="8"/>
                    <a:pt x="16" y="0"/>
                    <a:pt x="29" y="10"/>
                  </a:cubicBezTo>
                  <a:cubicBezTo>
                    <a:pt x="41" y="19"/>
                    <a:pt x="37" y="36"/>
                    <a:pt x="37" y="37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3"/>
            <p:cNvSpPr/>
            <p:nvPr/>
          </p:nvSpPr>
          <p:spPr bwMode="auto">
            <a:xfrm>
              <a:off x="9453564" y="590550"/>
              <a:ext cx="661988" cy="446088"/>
            </a:xfrm>
            <a:custGeom>
              <a:avLst/>
              <a:gdLst>
                <a:gd name="T0" fmla="*/ 141 w 156"/>
                <a:gd name="T1" fmla="*/ 105 h 105"/>
                <a:gd name="T2" fmla="*/ 124 w 156"/>
                <a:gd name="T3" fmla="*/ 45 h 105"/>
                <a:gd name="T4" fmla="*/ 8 w 156"/>
                <a:gd name="T5" fmla="*/ 35 h 105"/>
                <a:gd name="T6" fmla="*/ 0 w 156"/>
                <a:gd name="T7" fmla="*/ 42 h 105"/>
                <a:gd name="T8" fmla="*/ 102 w 156"/>
                <a:gd name="T9" fmla="*/ 19 h 105"/>
                <a:gd name="T10" fmla="*/ 141 w 15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5">
                  <a:moveTo>
                    <a:pt x="141" y="105"/>
                  </a:moveTo>
                  <a:cubicBezTo>
                    <a:pt x="143" y="80"/>
                    <a:pt x="141" y="66"/>
                    <a:pt x="124" y="45"/>
                  </a:cubicBezTo>
                  <a:cubicBezTo>
                    <a:pt x="93" y="8"/>
                    <a:pt x="45" y="8"/>
                    <a:pt x="8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12"/>
                    <a:pt x="66" y="0"/>
                    <a:pt x="102" y="19"/>
                  </a:cubicBezTo>
                  <a:cubicBezTo>
                    <a:pt x="128" y="32"/>
                    <a:pt x="156" y="77"/>
                    <a:pt x="141" y="105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4"/>
            <p:cNvSpPr/>
            <p:nvPr/>
          </p:nvSpPr>
          <p:spPr bwMode="auto">
            <a:xfrm>
              <a:off x="9486901" y="836613"/>
              <a:ext cx="268288" cy="438150"/>
            </a:xfrm>
            <a:custGeom>
              <a:avLst/>
              <a:gdLst>
                <a:gd name="T0" fmla="*/ 63 w 63"/>
                <a:gd name="T1" fmla="*/ 103 h 103"/>
                <a:gd name="T2" fmla="*/ 12 w 63"/>
                <a:gd name="T3" fmla="*/ 65 h 103"/>
                <a:gd name="T4" fmla="*/ 50 w 63"/>
                <a:gd name="T5" fmla="*/ 0 h 103"/>
                <a:gd name="T6" fmla="*/ 62 w 63"/>
                <a:gd name="T7" fmla="*/ 0 h 103"/>
                <a:gd name="T8" fmla="*/ 15 w 63"/>
                <a:gd name="T9" fmla="*/ 38 h 103"/>
                <a:gd name="T10" fmla="*/ 63 w 6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3">
                  <a:moveTo>
                    <a:pt x="63" y="103"/>
                  </a:moveTo>
                  <a:cubicBezTo>
                    <a:pt x="39" y="99"/>
                    <a:pt x="21" y="89"/>
                    <a:pt x="12" y="65"/>
                  </a:cubicBezTo>
                  <a:cubicBezTo>
                    <a:pt x="0" y="35"/>
                    <a:pt x="18" y="3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9" y="5"/>
                    <a:pt x="20" y="11"/>
                    <a:pt x="15" y="38"/>
                  </a:cubicBezTo>
                  <a:cubicBezTo>
                    <a:pt x="10" y="73"/>
                    <a:pt x="34" y="91"/>
                    <a:pt x="63" y="103"/>
                  </a:cubicBezTo>
                  <a:close/>
                </a:path>
              </a:pathLst>
            </a:custGeom>
            <a:solidFill>
              <a:srgbClr val="AB1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5"/>
            <p:cNvSpPr/>
            <p:nvPr/>
          </p:nvSpPr>
          <p:spPr bwMode="auto">
            <a:xfrm>
              <a:off x="9428164" y="552450"/>
              <a:ext cx="746125" cy="682625"/>
            </a:xfrm>
            <a:custGeom>
              <a:avLst/>
              <a:gdLst>
                <a:gd name="T0" fmla="*/ 44 w 176"/>
                <a:gd name="T1" fmla="*/ 129 h 161"/>
                <a:gd name="T2" fmla="*/ 93 w 176"/>
                <a:gd name="T3" fmla="*/ 150 h 161"/>
                <a:gd name="T4" fmla="*/ 28 w 176"/>
                <a:gd name="T5" fmla="*/ 59 h 161"/>
                <a:gd name="T6" fmla="*/ 0 w 176"/>
                <a:gd name="T7" fmla="*/ 113 h 161"/>
                <a:gd name="T8" fmla="*/ 26 w 176"/>
                <a:gd name="T9" fmla="*/ 56 h 161"/>
                <a:gd name="T10" fmla="*/ 95 w 176"/>
                <a:gd name="T11" fmla="*/ 154 h 161"/>
                <a:gd name="T12" fmla="*/ 44 w 176"/>
                <a:gd name="T13" fmla="*/ 1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1">
                  <a:moveTo>
                    <a:pt x="44" y="129"/>
                  </a:moveTo>
                  <a:cubicBezTo>
                    <a:pt x="52" y="145"/>
                    <a:pt x="78" y="157"/>
                    <a:pt x="93" y="150"/>
                  </a:cubicBezTo>
                  <a:cubicBezTo>
                    <a:pt x="164" y="115"/>
                    <a:pt x="94" y="11"/>
                    <a:pt x="28" y="59"/>
                  </a:cubicBezTo>
                  <a:cubicBezTo>
                    <a:pt x="7" y="74"/>
                    <a:pt x="4" y="90"/>
                    <a:pt x="0" y="113"/>
                  </a:cubicBezTo>
                  <a:cubicBezTo>
                    <a:pt x="1" y="88"/>
                    <a:pt x="4" y="73"/>
                    <a:pt x="26" y="56"/>
                  </a:cubicBezTo>
                  <a:cubicBezTo>
                    <a:pt x="98" y="0"/>
                    <a:pt x="176" y="117"/>
                    <a:pt x="95" y="154"/>
                  </a:cubicBezTo>
                  <a:cubicBezTo>
                    <a:pt x="78" y="161"/>
                    <a:pt x="47" y="147"/>
                    <a:pt x="44" y="129"/>
                  </a:cubicBezTo>
                  <a:close/>
                </a:path>
              </a:pathLst>
            </a:custGeom>
            <a:solidFill>
              <a:srgbClr val="F9A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9116" y="4121859"/>
            <a:ext cx="1414463" cy="1366838"/>
            <a:chOff x="5510214" y="1447800"/>
            <a:chExt cx="1414463" cy="1366838"/>
          </a:xfrm>
        </p:grpSpPr>
        <p:sp>
          <p:nvSpPr>
            <p:cNvPr id="138" name="Freeform 186"/>
            <p:cNvSpPr/>
            <p:nvPr/>
          </p:nvSpPr>
          <p:spPr bwMode="auto">
            <a:xfrm>
              <a:off x="5510214" y="2038350"/>
              <a:ext cx="1414463" cy="776288"/>
            </a:xfrm>
            <a:custGeom>
              <a:avLst/>
              <a:gdLst>
                <a:gd name="T0" fmla="*/ 116 w 333"/>
                <a:gd name="T1" fmla="*/ 93 h 183"/>
                <a:gd name="T2" fmla="*/ 60 w 333"/>
                <a:gd name="T3" fmla="*/ 111 h 183"/>
                <a:gd name="T4" fmla="*/ 14 w 333"/>
                <a:gd name="T5" fmla="*/ 129 h 183"/>
                <a:gd name="T6" fmla="*/ 6 w 333"/>
                <a:gd name="T7" fmla="*/ 130 h 183"/>
                <a:gd name="T8" fmla="*/ 1 w 333"/>
                <a:gd name="T9" fmla="*/ 133 h 183"/>
                <a:gd name="T10" fmla="*/ 16 w 333"/>
                <a:gd name="T11" fmla="*/ 158 h 183"/>
                <a:gd name="T12" fmla="*/ 147 w 333"/>
                <a:gd name="T13" fmla="*/ 163 h 183"/>
                <a:gd name="T14" fmla="*/ 328 w 333"/>
                <a:gd name="T15" fmla="*/ 53 h 183"/>
                <a:gd name="T16" fmla="*/ 327 w 333"/>
                <a:gd name="T17" fmla="*/ 10 h 183"/>
                <a:gd name="T18" fmla="*/ 296 w 333"/>
                <a:gd name="T19" fmla="*/ 15 h 183"/>
                <a:gd name="T20" fmla="*/ 228 w 333"/>
                <a:gd name="T21" fmla="*/ 45 h 183"/>
                <a:gd name="T22" fmla="*/ 117 w 333"/>
                <a:gd name="T23" fmla="*/ 92 h 183"/>
                <a:gd name="T24" fmla="*/ 116 w 333"/>
                <a:gd name="T25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83">
                  <a:moveTo>
                    <a:pt x="116" y="93"/>
                  </a:moveTo>
                  <a:cubicBezTo>
                    <a:pt x="97" y="99"/>
                    <a:pt x="79" y="105"/>
                    <a:pt x="60" y="111"/>
                  </a:cubicBezTo>
                  <a:cubicBezTo>
                    <a:pt x="44" y="115"/>
                    <a:pt x="28" y="119"/>
                    <a:pt x="14" y="129"/>
                  </a:cubicBezTo>
                  <a:cubicBezTo>
                    <a:pt x="11" y="130"/>
                    <a:pt x="9" y="130"/>
                    <a:pt x="6" y="130"/>
                  </a:cubicBezTo>
                  <a:cubicBezTo>
                    <a:pt x="3" y="130"/>
                    <a:pt x="0" y="130"/>
                    <a:pt x="1" y="133"/>
                  </a:cubicBezTo>
                  <a:cubicBezTo>
                    <a:pt x="1" y="140"/>
                    <a:pt x="10" y="155"/>
                    <a:pt x="16" y="158"/>
                  </a:cubicBezTo>
                  <a:cubicBezTo>
                    <a:pt x="56" y="183"/>
                    <a:pt x="108" y="171"/>
                    <a:pt x="147" y="163"/>
                  </a:cubicBezTo>
                  <a:cubicBezTo>
                    <a:pt x="254" y="142"/>
                    <a:pt x="315" y="89"/>
                    <a:pt x="328" y="53"/>
                  </a:cubicBezTo>
                  <a:cubicBezTo>
                    <a:pt x="332" y="43"/>
                    <a:pt x="333" y="18"/>
                    <a:pt x="327" y="10"/>
                  </a:cubicBezTo>
                  <a:cubicBezTo>
                    <a:pt x="319" y="0"/>
                    <a:pt x="308" y="12"/>
                    <a:pt x="296" y="15"/>
                  </a:cubicBezTo>
                  <a:cubicBezTo>
                    <a:pt x="272" y="21"/>
                    <a:pt x="250" y="33"/>
                    <a:pt x="228" y="45"/>
                  </a:cubicBezTo>
                  <a:cubicBezTo>
                    <a:pt x="192" y="63"/>
                    <a:pt x="155" y="79"/>
                    <a:pt x="117" y="92"/>
                  </a:cubicBezTo>
                  <a:cubicBezTo>
                    <a:pt x="117" y="92"/>
                    <a:pt x="116" y="93"/>
                    <a:pt x="116" y="93"/>
                  </a:cubicBezTo>
                </a:path>
              </a:pathLst>
            </a:custGeom>
            <a:solidFill>
              <a:srgbClr val="210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87"/>
            <p:cNvSpPr/>
            <p:nvPr/>
          </p:nvSpPr>
          <p:spPr bwMode="auto">
            <a:xfrm>
              <a:off x="5510214" y="2038350"/>
              <a:ext cx="1414463" cy="760413"/>
            </a:xfrm>
            <a:custGeom>
              <a:avLst/>
              <a:gdLst>
                <a:gd name="T0" fmla="*/ 112 w 333"/>
                <a:gd name="T1" fmla="*/ 82 h 179"/>
                <a:gd name="T2" fmla="*/ 56 w 333"/>
                <a:gd name="T3" fmla="*/ 99 h 179"/>
                <a:gd name="T4" fmla="*/ 10 w 333"/>
                <a:gd name="T5" fmla="*/ 117 h 179"/>
                <a:gd name="T6" fmla="*/ 1 w 333"/>
                <a:gd name="T7" fmla="*/ 133 h 179"/>
                <a:gd name="T8" fmla="*/ 10 w 333"/>
                <a:gd name="T9" fmla="*/ 150 h 179"/>
                <a:gd name="T10" fmla="*/ 141 w 333"/>
                <a:gd name="T11" fmla="*/ 159 h 179"/>
                <a:gd name="T12" fmla="*/ 250 w 333"/>
                <a:gd name="T13" fmla="*/ 124 h 179"/>
                <a:gd name="T14" fmla="*/ 327 w 333"/>
                <a:gd name="T15" fmla="*/ 40 h 179"/>
                <a:gd name="T16" fmla="*/ 327 w 333"/>
                <a:gd name="T17" fmla="*/ 10 h 179"/>
                <a:gd name="T18" fmla="*/ 292 w 333"/>
                <a:gd name="T19" fmla="*/ 4 h 179"/>
                <a:gd name="T20" fmla="*/ 224 w 333"/>
                <a:gd name="T21" fmla="*/ 33 h 179"/>
                <a:gd name="T22" fmla="*/ 114 w 333"/>
                <a:gd name="T23" fmla="*/ 81 h 179"/>
                <a:gd name="T24" fmla="*/ 112 w 333"/>
                <a:gd name="T25" fmla="*/ 8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179">
                  <a:moveTo>
                    <a:pt x="112" y="82"/>
                  </a:moveTo>
                  <a:cubicBezTo>
                    <a:pt x="93" y="88"/>
                    <a:pt x="75" y="94"/>
                    <a:pt x="56" y="99"/>
                  </a:cubicBezTo>
                  <a:cubicBezTo>
                    <a:pt x="40" y="104"/>
                    <a:pt x="24" y="108"/>
                    <a:pt x="10" y="117"/>
                  </a:cubicBezTo>
                  <a:cubicBezTo>
                    <a:pt x="4" y="121"/>
                    <a:pt x="0" y="127"/>
                    <a:pt x="1" y="133"/>
                  </a:cubicBezTo>
                  <a:cubicBezTo>
                    <a:pt x="1" y="140"/>
                    <a:pt x="5" y="145"/>
                    <a:pt x="10" y="150"/>
                  </a:cubicBezTo>
                  <a:cubicBezTo>
                    <a:pt x="43" y="179"/>
                    <a:pt x="101" y="167"/>
                    <a:pt x="141" y="159"/>
                  </a:cubicBezTo>
                  <a:cubicBezTo>
                    <a:pt x="179" y="152"/>
                    <a:pt x="217" y="143"/>
                    <a:pt x="250" y="124"/>
                  </a:cubicBezTo>
                  <a:cubicBezTo>
                    <a:pt x="284" y="105"/>
                    <a:pt x="314" y="77"/>
                    <a:pt x="327" y="40"/>
                  </a:cubicBezTo>
                  <a:cubicBezTo>
                    <a:pt x="331" y="30"/>
                    <a:pt x="333" y="18"/>
                    <a:pt x="327" y="10"/>
                  </a:cubicBezTo>
                  <a:cubicBezTo>
                    <a:pt x="319" y="0"/>
                    <a:pt x="304" y="0"/>
                    <a:pt x="292" y="4"/>
                  </a:cubicBezTo>
                  <a:cubicBezTo>
                    <a:pt x="268" y="10"/>
                    <a:pt x="246" y="22"/>
                    <a:pt x="224" y="33"/>
                  </a:cubicBezTo>
                  <a:cubicBezTo>
                    <a:pt x="188" y="52"/>
                    <a:pt x="151" y="67"/>
                    <a:pt x="114" y="81"/>
                  </a:cubicBezTo>
                  <a:cubicBezTo>
                    <a:pt x="113" y="81"/>
                    <a:pt x="112" y="81"/>
                    <a:pt x="112" y="82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88"/>
            <p:cNvSpPr/>
            <p:nvPr/>
          </p:nvSpPr>
          <p:spPr bwMode="auto">
            <a:xfrm>
              <a:off x="5842001" y="1447800"/>
              <a:ext cx="712788" cy="1104900"/>
            </a:xfrm>
            <a:custGeom>
              <a:avLst/>
              <a:gdLst>
                <a:gd name="T0" fmla="*/ 168 w 168"/>
                <a:gd name="T1" fmla="*/ 193 h 260"/>
                <a:gd name="T2" fmla="*/ 112 w 168"/>
                <a:gd name="T3" fmla="*/ 152 h 260"/>
                <a:gd name="T4" fmla="*/ 108 w 168"/>
                <a:gd name="T5" fmla="*/ 101 h 260"/>
                <a:gd name="T6" fmla="*/ 70 w 168"/>
                <a:gd name="T7" fmla="*/ 73 h 260"/>
                <a:gd name="T8" fmla="*/ 89 w 168"/>
                <a:gd name="T9" fmla="*/ 0 h 260"/>
                <a:gd name="T10" fmla="*/ 7 w 168"/>
                <a:gd name="T11" fmla="*/ 101 h 260"/>
                <a:gd name="T12" fmla="*/ 36 w 168"/>
                <a:gd name="T13" fmla="*/ 150 h 260"/>
                <a:gd name="T14" fmla="*/ 18 w 168"/>
                <a:gd name="T15" fmla="*/ 255 h 260"/>
                <a:gd name="T16" fmla="*/ 111 w 168"/>
                <a:gd name="T17" fmla="*/ 240 h 260"/>
                <a:gd name="T18" fmla="*/ 168 w 168"/>
                <a:gd name="T19" fmla="*/ 19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60">
                  <a:moveTo>
                    <a:pt x="168" y="193"/>
                  </a:moveTo>
                  <a:cubicBezTo>
                    <a:pt x="146" y="172"/>
                    <a:pt x="112" y="152"/>
                    <a:pt x="112" y="152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6" y="20"/>
                    <a:pt x="89" y="0"/>
                  </a:cubicBez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9" y="203"/>
                    <a:pt x="18" y="255"/>
                  </a:cubicBezTo>
                  <a:cubicBezTo>
                    <a:pt x="19" y="260"/>
                    <a:pt x="67" y="255"/>
                    <a:pt x="111" y="240"/>
                  </a:cubicBezTo>
                  <a:cubicBezTo>
                    <a:pt x="136" y="231"/>
                    <a:pt x="166" y="204"/>
                    <a:pt x="168" y="193"/>
                  </a:cubicBezTo>
                </a:path>
              </a:pathLst>
            </a:custGeom>
            <a:solidFill>
              <a:srgbClr val="351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89"/>
            <p:cNvSpPr/>
            <p:nvPr/>
          </p:nvSpPr>
          <p:spPr bwMode="auto">
            <a:xfrm>
              <a:off x="5900739" y="2182813"/>
              <a:ext cx="696913" cy="398463"/>
            </a:xfrm>
            <a:custGeom>
              <a:avLst/>
              <a:gdLst>
                <a:gd name="T0" fmla="*/ 154 w 164"/>
                <a:gd name="T1" fmla="*/ 20 h 94"/>
                <a:gd name="T2" fmla="*/ 128 w 164"/>
                <a:gd name="T3" fmla="*/ 0 h 94"/>
                <a:gd name="T4" fmla="*/ 77 w 164"/>
                <a:gd name="T5" fmla="*/ 27 h 94"/>
                <a:gd name="T6" fmla="*/ 3 w 164"/>
                <a:gd name="T7" fmla="*/ 41 h 94"/>
                <a:gd name="T8" fmla="*/ 4 w 164"/>
                <a:gd name="T9" fmla="*/ 82 h 94"/>
                <a:gd name="T10" fmla="*/ 154 w 164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4">
                  <a:moveTo>
                    <a:pt x="154" y="20"/>
                  </a:moveTo>
                  <a:cubicBezTo>
                    <a:pt x="138" y="5"/>
                    <a:pt x="140" y="8"/>
                    <a:pt x="128" y="0"/>
                  </a:cubicBezTo>
                  <a:cubicBezTo>
                    <a:pt x="113" y="10"/>
                    <a:pt x="101" y="17"/>
                    <a:pt x="77" y="27"/>
                  </a:cubicBezTo>
                  <a:cubicBezTo>
                    <a:pt x="56" y="35"/>
                    <a:pt x="13" y="40"/>
                    <a:pt x="3" y="41"/>
                  </a:cubicBezTo>
                  <a:cubicBezTo>
                    <a:pt x="0" y="55"/>
                    <a:pt x="2" y="61"/>
                    <a:pt x="4" y="82"/>
                  </a:cubicBezTo>
                  <a:cubicBezTo>
                    <a:pt x="5" y="94"/>
                    <a:pt x="164" y="48"/>
                    <a:pt x="154" y="20"/>
                  </a:cubicBezTo>
                </a:path>
              </a:pathLst>
            </a:custGeom>
            <a:solidFill>
              <a:srgbClr val="1E6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90"/>
            <p:cNvSpPr>
              <a:spLocks noEditPoints="1"/>
            </p:cNvSpPr>
            <p:nvPr/>
          </p:nvSpPr>
          <p:spPr bwMode="auto">
            <a:xfrm>
              <a:off x="6100764" y="2228850"/>
              <a:ext cx="309563" cy="288925"/>
            </a:xfrm>
            <a:custGeom>
              <a:avLst/>
              <a:gdLst>
                <a:gd name="T0" fmla="*/ 55 w 73"/>
                <a:gd name="T1" fmla="*/ 0 h 68"/>
                <a:gd name="T2" fmla="*/ 0 w 73"/>
                <a:gd name="T3" fmla="*/ 25 h 68"/>
                <a:gd name="T4" fmla="*/ 23 w 73"/>
                <a:gd name="T5" fmla="*/ 68 h 68"/>
                <a:gd name="T6" fmla="*/ 49 w 73"/>
                <a:gd name="T7" fmla="*/ 59 h 68"/>
                <a:gd name="T8" fmla="*/ 73 w 73"/>
                <a:gd name="T9" fmla="*/ 46 h 68"/>
                <a:gd name="T10" fmla="*/ 55 w 73"/>
                <a:gd name="T11" fmla="*/ 0 h 68"/>
                <a:gd name="T12" fmla="*/ 43 w 73"/>
                <a:gd name="T13" fmla="*/ 46 h 68"/>
                <a:gd name="T14" fmla="*/ 33 w 73"/>
                <a:gd name="T15" fmla="*/ 50 h 68"/>
                <a:gd name="T16" fmla="*/ 31 w 73"/>
                <a:gd name="T17" fmla="*/ 50 h 68"/>
                <a:gd name="T18" fmla="*/ 21 w 73"/>
                <a:gd name="T19" fmla="*/ 31 h 68"/>
                <a:gd name="T20" fmla="*/ 47 w 73"/>
                <a:gd name="T21" fmla="*/ 20 h 68"/>
                <a:gd name="T22" fmla="*/ 55 w 73"/>
                <a:gd name="T23" fmla="*/ 40 h 68"/>
                <a:gd name="T24" fmla="*/ 43 w 73"/>
                <a:gd name="T25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8">
                  <a:moveTo>
                    <a:pt x="55" y="0"/>
                  </a:moveTo>
                  <a:cubicBezTo>
                    <a:pt x="36" y="7"/>
                    <a:pt x="18" y="16"/>
                    <a:pt x="0" y="25"/>
                  </a:cubicBezTo>
                  <a:cubicBezTo>
                    <a:pt x="8" y="39"/>
                    <a:pt x="16" y="54"/>
                    <a:pt x="23" y="68"/>
                  </a:cubicBezTo>
                  <a:cubicBezTo>
                    <a:pt x="31" y="66"/>
                    <a:pt x="40" y="64"/>
                    <a:pt x="49" y="59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0"/>
                    <a:pt x="62" y="15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3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27" y="44"/>
                    <a:pt x="24" y="38"/>
                    <a:pt x="21" y="31"/>
                  </a:cubicBezTo>
                  <a:cubicBezTo>
                    <a:pt x="29" y="27"/>
                    <a:pt x="38" y="23"/>
                    <a:pt x="47" y="20"/>
                  </a:cubicBezTo>
                  <a:cubicBezTo>
                    <a:pt x="50" y="26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AFA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91"/>
            <p:cNvSpPr>
              <a:spLocks noEditPoints="1"/>
            </p:cNvSpPr>
            <p:nvPr/>
          </p:nvSpPr>
          <p:spPr bwMode="auto">
            <a:xfrm>
              <a:off x="6118226" y="2220913"/>
              <a:ext cx="309563" cy="293688"/>
            </a:xfrm>
            <a:custGeom>
              <a:avLst/>
              <a:gdLst>
                <a:gd name="T0" fmla="*/ 55 w 73"/>
                <a:gd name="T1" fmla="*/ 0 h 69"/>
                <a:gd name="T2" fmla="*/ 0 w 73"/>
                <a:gd name="T3" fmla="*/ 25 h 69"/>
                <a:gd name="T4" fmla="*/ 23 w 73"/>
                <a:gd name="T5" fmla="*/ 69 h 69"/>
                <a:gd name="T6" fmla="*/ 49 w 73"/>
                <a:gd name="T7" fmla="*/ 60 h 69"/>
                <a:gd name="T8" fmla="*/ 73 w 73"/>
                <a:gd name="T9" fmla="*/ 46 h 69"/>
                <a:gd name="T10" fmla="*/ 55 w 73"/>
                <a:gd name="T11" fmla="*/ 0 h 69"/>
                <a:gd name="T12" fmla="*/ 43 w 73"/>
                <a:gd name="T13" fmla="*/ 46 h 69"/>
                <a:gd name="T14" fmla="*/ 32 w 73"/>
                <a:gd name="T15" fmla="*/ 50 h 69"/>
                <a:gd name="T16" fmla="*/ 31 w 73"/>
                <a:gd name="T17" fmla="*/ 51 h 69"/>
                <a:gd name="T18" fmla="*/ 20 w 73"/>
                <a:gd name="T19" fmla="*/ 32 h 69"/>
                <a:gd name="T20" fmla="*/ 47 w 73"/>
                <a:gd name="T21" fmla="*/ 20 h 69"/>
                <a:gd name="T22" fmla="*/ 55 w 73"/>
                <a:gd name="T23" fmla="*/ 40 h 69"/>
                <a:gd name="T24" fmla="*/ 43 w 73"/>
                <a:gd name="T2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69">
                  <a:moveTo>
                    <a:pt x="55" y="0"/>
                  </a:moveTo>
                  <a:cubicBezTo>
                    <a:pt x="36" y="8"/>
                    <a:pt x="18" y="16"/>
                    <a:pt x="0" y="25"/>
                  </a:cubicBezTo>
                  <a:cubicBezTo>
                    <a:pt x="8" y="40"/>
                    <a:pt x="15" y="54"/>
                    <a:pt x="23" y="69"/>
                  </a:cubicBezTo>
                  <a:cubicBezTo>
                    <a:pt x="30" y="67"/>
                    <a:pt x="39" y="64"/>
                    <a:pt x="49" y="60"/>
                  </a:cubicBezTo>
                  <a:cubicBezTo>
                    <a:pt x="59" y="55"/>
                    <a:pt x="67" y="50"/>
                    <a:pt x="73" y="46"/>
                  </a:cubicBezTo>
                  <a:cubicBezTo>
                    <a:pt x="67" y="31"/>
                    <a:pt x="61" y="16"/>
                    <a:pt x="55" y="0"/>
                  </a:cubicBezTo>
                  <a:moveTo>
                    <a:pt x="43" y="46"/>
                  </a:moveTo>
                  <a:cubicBezTo>
                    <a:pt x="40" y="47"/>
                    <a:pt x="36" y="49"/>
                    <a:pt x="32" y="50"/>
                  </a:cubicBezTo>
                  <a:cubicBezTo>
                    <a:pt x="32" y="50"/>
                    <a:pt x="31" y="51"/>
                    <a:pt x="31" y="51"/>
                  </a:cubicBezTo>
                  <a:cubicBezTo>
                    <a:pt x="27" y="44"/>
                    <a:pt x="24" y="38"/>
                    <a:pt x="20" y="32"/>
                  </a:cubicBezTo>
                  <a:cubicBezTo>
                    <a:pt x="29" y="28"/>
                    <a:pt x="38" y="24"/>
                    <a:pt x="47" y="20"/>
                  </a:cubicBezTo>
                  <a:cubicBezTo>
                    <a:pt x="49" y="27"/>
                    <a:pt x="52" y="33"/>
                    <a:pt x="55" y="40"/>
                  </a:cubicBezTo>
                  <a:cubicBezTo>
                    <a:pt x="51" y="42"/>
                    <a:pt x="47" y="44"/>
                    <a:pt x="43" y="46"/>
                  </a:cubicBezTo>
                </a:path>
              </a:pathLst>
            </a:custGeom>
            <a:solidFill>
              <a:srgbClr val="FFF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92"/>
            <p:cNvSpPr>
              <a:spLocks noEditPoints="1"/>
            </p:cNvSpPr>
            <p:nvPr/>
          </p:nvSpPr>
          <p:spPr bwMode="auto">
            <a:xfrm>
              <a:off x="6138864" y="1757363"/>
              <a:ext cx="768350" cy="509588"/>
            </a:xfrm>
            <a:custGeom>
              <a:avLst/>
              <a:gdLst>
                <a:gd name="T0" fmla="*/ 180 w 181"/>
                <a:gd name="T1" fmla="*/ 120 h 120"/>
                <a:gd name="T2" fmla="*/ 180 w 181"/>
                <a:gd name="T3" fmla="*/ 120 h 120"/>
                <a:gd name="T4" fmla="*/ 180 w 181"/>
                <a:gd name="T5" fmla="*/ 120 h 120"/>
                <a:gd name="T6" fmla="*/ 180 w 181"/>
                <a:gd name="T7" fmla="*/ 120 h 120"/>
                <a:gd name="T8" fmla="*/ 180 w 181"/>
                <a:gd name="T9" fmla="*/ 120 h 120"/>
                <a:gd name="T10" fmla="*/ 180 w 181"/>
                <a:gd name="T11" fmla="*/ 120 h 120"/>
                <a:gd name="T12" fmla="*/ 180 w 181"/>
                <a:gd name="T13" fmla="*/ 119 h 120"/>
                <a:gd name="T14" fmla="*/ 180 w 181"/>
                <a:gd name="T15" fmla="*/ 119 h 120"/>
                <a:gd name="T16" fmla="*/ 180 w 181"/>
                <a:gd name="T17" fmla="*/ 119 h 120"/>
                <a:gd name="T18" fmla="*/ 180 w 181"/>
                <a:gd name="T19" fmla="*/ 119 h 120"/>
                <a:gd name="T20" fmla="*/ 180 w 181"/>
                <a:gd name="T21" fmla="*/ 119 h 120"/>
                <a:gd name="T22" fmla="*/ 180 w 181"/>
                <a:gd name="T23" fmla="*/ 119 h 120"/>
                <a:gd name="T24" fmla="*/ 180 w 181"/>
                <a:gd name="T25" fmla="*/ 119 h 120"/>
                <a:gd name="T26" fmla="*/ 180 w 181"/>
                <a:gd name="T27" fmla="*/ 119 h 120"/>
                <a:gd name="T28" fmla="*/ 180 w 181"/>
                <a:gd name="T29" fmla="*/ 119 h 120"/>
                <a:gd name="T30" fmla="*/ 180 w 181"/>
                <a:gd name="T31" fmla="*/ 119 h 120"/>
                <a:gd name="T32" fmla="*/ 181 w 181"/>
                <a:gd name="T33" fmla="*/ 119 h 120"/>
                <a:gd name="T34" fmla="*/ 181 w 181"/>
                <a:gd name="T35" fmla="*/ 119 h 120"/>
                <a:gd name="T36" fmla="*/ 181 w 181"/>
                <a:gd name="T37" fmla="*/ 119 h 120"/>
                <a:gd name="T38" fmla="*/ 181 w 181"/>
                <a:gd name="T39" fmla="*/ 118 h 120"/>
                <a:gd name="T40" fmla="*/ 181 w 181"/>
                <a:gd name="T41" fmla="*/ 118 h 120"/>
                <a:gd name="T42" fmla="*/ 181 w 181"/>
                <a:gd name="T43" fmla="*/ 118 h 120"/>
                <a:gd name="T44" fmla="*/ 181 w 181"/>
                <a:gd name="T45" fmla="*/ 118 h 120"/>
                <a:gd name="T46" fmla="*/ 181 w 181"/>
                <a:gd name="T47" fmla="*/ 118 h 120"/>
                <a:gd name="T48" fmla="*/ 181 w 181"/>
                <a:gd name="T49" fmla="*/ 118 h 120"/>
                <a:gd name="T50" fmla="*/ 181 w 181"/>
                <a:gd name="T51" fmla="*/ 118 h 120"/>
                <a:gd name="T52" fmla="*/ 181 w 181"/>
                <a:gd name="T53" fmla="*/ 118 h 120"/>
                <a:gd name="T54" fmla="*/ 181 w 181"/>
                <a:gd name="T55" fmla="*/ 118 h 120"/>
                <a:gd name="T56" fmla="*/ 181 w 181"/>
                <a:gd name="T57" fmla="*/ 118 h 120"/>
                <a:gd name="T58" fmla="*/ 181 w 181"/>
                <a:gd name="T59" fmla="*/ 118 h 120"/>
                <a:gd name="T60" fmla="*/ 76 w 181"/>
                <a:gd name="T61" fmla="*/ 99 h 120"/>
                <a:gd name="T62" fmla="*/ 74 w 181"/>
                <a:gd name="T63" fmla="*/ 100 h 120"/>
                <a:gd name="T64" fmla="*/ 86 w 181"/>
                <a:gd name="T65" fmla="*/ 94 h 120"/>
                <a:gd name="T66" fmla="*/ 42 w 181"/>
                <a:gd name="T67" fmla="*/ 79 h 120"/>
                <a:gd name="T68" fmla="*/ 42 w 181"/>
                <a:gd name="T69" fmla="*/ 79 h 120"/>
                <a:gd name="T70" fmla="*/ 42 w 181"/>
                <a:gd name="T71" fmla="*/ 79 h 120"/>
                <a:gd name="T72" fmla="*/ 0 w 181"/>
                <a:gd name="T73" fmla="*/ 0 h 120"/>
                <a:gd name="T74" fmla="*/ 42 w 181"/>
                <a:gd name="T75" fmla="*/ 79 h 120"/>
                <a:gd name="T76" fmla="*/ 42 w 181"/>
                <a:gd name="T77" fmla="*/ 79 h 120"/>
                <a:gd name="T78" fmla="*/ 0 w 181"/>
                <a:gd name="T7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20"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20"/>
                  </a:move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0" y="119"/>
                  </a:move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9"/>
                  </a:move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181" y="118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moveTo>
                    <a:pt x="86" y="94"/>
                  </a:moveTo>
                  <a:cubicBezTo>
                    <a:pt x="83" y="96"/>
                    <a:pt x="80" y="98"/>
                    <a:pt x="76" y="99"/>
                  </a:cubicBezTo>
                  <a:cubicBezTo>
                    <a:pt x="75" y="100"/>
                    <a:pt x="75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6" y="99"/>
                  </a:cubicBezTo>
                  <a:cubicBezTo>
                    <a:pt x="80" y="98"/>
                    <a:pt x="83" y="96"/>
                    <a:pt x="86" y="94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42" y="79"/>
                  </a:move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93"/>
            <p:cNvSpPr/>
            <p:nvPr/>
          </p:nvSpPr>
          <p:spPr bwMode="auto">
            <a:xfrm>
              <a:off x="6559551" y="2132013"/>
              <a:ext cx="360363" cy="441325"/>
            </a:xfrm>
            <a:custGeom>
              <a:avLst/>
              <a:gdLst>
                <a:gd name="T0" fmla="*/ 84 w 85"/>
                <a:gd name="T1" fmla="*/ 0 h 104"/>
                <a:gd name="T2" fmla="*/ 80 w 85"/>
                <a:gd name="T3" fmla="*/ 18 h 104"/>
                <a:gd name="T4" fmla="*/ 3 w 85"/>
                <a:gd name="T5" fmla="*/ 102 h 104"/>
                <a:gd name="T6" fmla="*/ 0 w 85"/>
                <a:gd name="T7" fmla="*/ 104 h 104"/>
                <a:gd name="T8" fmla="*/ 8 w 85"/>
                <a:gd name="T9" fmla="*/ 103 h 104"/>
                <a:gd name="T10" fmla="*/ 81 w 85"/>
                <a:gd name="T11" fmla="*/ 32 h 104"/>
                <a:gd name="T12" fmla="*/ 81 w 85"/>
                <a:gd name="T13" fmla="*/ 32 h 104"/>
                <a:gd name="T14" fmla="*/ 81 w 85"/>
                <a:gd name="T15" fmla="*/ 32 h 104"/>
                <a:gd name="T16" fmla="*/ 81 w 85"/>
                <a:gd name="T17" fmla="*/ 32 h 104"/>
                <a:gd name="T18" fmla="*/ 81 w 85"/>
                <a:gd name="T19" fmla="*/ 32 h 104"/>
                <a:gd name="T20" fmla="*/ 81 w 85"/>
                <a:gd name="T21" fmla="*/ 32 h 104"/>
                <a:gd name="T22" fmla="*/ 81 w 85"/>
                <a:gd name="T23" fmla="*/ 32 h 104"/>
                <a:gd name="T24" fmla="*/ 81 w 85"/>
                <a:gd name="T25" fmla="*/ 32 h 104"/>
                <a:gd name="T26" fmla="*/ 81 w 85"/>
                <a:gd name="T27" fmla="*/ 31 h 104"/>
                <a:gd name="T28" fmla="*/ 81 w 85"/>
                <a:gd name="T29" fmla="*/ 31 h 104"/>
                <a:gd name="T30" fmla="*/ 81 w 85"/>
                <a:gd name="T31" fmla="*/ 31 h 104"/>
                <a:gd name="T32" fmla="*/ 81 w 85"/>
                <a:gd name="T33" fmla="*/ 31 h 104"/>
                <a:gd name="T34" fmla="*/ 81 w 85"/>
                <a:gd name="T35" fmla="*/ 31 h 104"/>
                <a:gd name="T36" fmla="*/ 81 w 85"/>
                <a:gd name="T37" fmla="*/ 31 h 104"/>
                <a:gd name="T38" fmla="*/ 81 w 85"/>
                <a:gd name="T39" fmla="*/ 31 h 104"/>
                <a:gd name="T40" fmla="*/ 81 w 85"/>
                <a:gd name="T41" fmla="*/ 31 h 104"/>
                <a:gd name="T42" fmla="*/ 81 w 85"/>
                <a:gd name="T43" fmla="*/ 31 h 104"/>
                <a:gd name="T44" fmla="*/ 81 w 85"/>
                <a:gd name="T45" fmla="*/ 31 h 104"/>
                <a:gd name="T46" fmla="*/ 81 w 85"/>
                <a:gd name="T47" fmla="*/ 31 h 104"/>
                <a:gd name="T48" fmla="*/ 81 w 85"/>
                <a:gd name="T49" fmla="*/ 31 h 104"/>
                <a:gd name="T50" fmla="*/ 81 w 85"/>
                <a:gd name="T51" fmla="*/ 31 h 104"/>
                <a:gd name="T52" fmla="*/ 81 w 85"/>
                <a:gd name="T53" fmla="*/ 31 h 104"/>
                <a:gd name="T54" fmla="*/ 81 w 85"/>
                <a:gd name="T55" fmla="*/ 31 h 104"/>
                <a:gd name="T56" fmla="*/ 82 w 85"/>
                <a:gd name="T57" fmla="*/ 31 h 104"/>
                <a:gd name="T58" fmla="*/ 82 w 85"/>
                <a:gd name="T59" fmla="*/ 31 h 104"/>
                <a:gd name="T60" fmla="*/ 82 w 85"/>
                <a:gd name="T61" fmla="*/ 31 h 104"/>
                <a:gd name="T62" fmla="*/ 82 w 85"/>
                <a:gd name="T63" fmla="*/ 31 h 104"/>
                <a:gd name="T64" fmla="*/ 82 w 85"/>
                <a:gd name="T65" fmla="*/ 30 h 104"/>
                <a:gd name="T66" fmla="*/ 82 w 85"/>
                <a:gd name="T67" fmla="*/ 30 h 104"/>
                <a:gd name="T68" fmla="*/ 82 w 85"/>
                <a:gd name="T69" fmla="*/ 30 h 104"/>
                <a:gd name="T70" fmla="*/ 82 w 85"/>
                <a:gd name="T71" fmla="*/ 30 h 104"/>
                <a:gd name="T72" fmla="*/ 82 w 85"/>
                <a:gd name="T73" fmla="*/ 30 h 104"/>
                <a:gd name="T74" fmla="*/ 82 w 85"/>
                <a:gd name="T75" fmla="*/ 30 h 104"/>
                <a:gd name="T76" fmla="*/ 82 w 85"/>
                <a:gd name="T77" fmla="*/ 30 h 104"/>
                <a:gd name="T78" fmla="*/ 82 w 85"/>
                <a:gd name="T79" fmla="*/ 30 h 104"/>
                <a:gd name="T80" fmla="*/ 82 w 85"/>
                <a:gd name="T81" fmla="*/ 30 h 104"/>
                <a:gd name="T82" fmla="*/ 82 w 85"/>
                <a:gd name="T83" fmla="*/ 30 h 104"/>
                <a:gd name="T84" fmla="*/ 82 w 85"/>
                <a:gd name="T85" fmla="*/ 30 h 104"/>
                <a:gd name="T86" fmla="*/ 82 w 85"/>
                <a:gd name="T87" fmla="*/ 30 h 104"/>
                <a:gd name="T88" fmla="*/ 82 w 85"/>
                <a:gd name="T89" fmla="*/ 30 h 104"/>
                <a:gd name="T90" fmla="*/ 82 w 85"/>
                <a:gd name="T91" fmla="*/ 30 h 104"/>
                <a:gd name="T92" fmla="*/ 84 w 85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04">
                  <a:moveTo>
                    <a:pt x="84" y="0"/>
                  </a:moveTo>
                  <a:cubicBezTo>
                    <a:pt x="84" y="6"/>
                    <a:pt x="82" y="13"/>
                    <a:pt x="80" y="18"/>
                  </a:cubicBezTo>
                  <a:cubicBezTo>
                    <a:pt x="67" y="55"/>
                    <a:pt x="37" y="83"/>
                    <a:pt x="3" y="102"/>
                  </a:cubicBezTo>
                  <a:cubicBezTo>
                    <a:pt x="2" y="103"/>
                    <a:pt x="1" y="103"/>
                    <a:pt x="0" y="104"/>
                  </a:cubicBezTo>
                  <a:cubicBezTo>
                    <a:pt x="3" y="104"/>
                    <a:pt x="5" y="103"/>
                    <a:pt x="8" y="103"/>
                  </a:cubicBezTo>
                  <a:cubicBezTo>
                    <a:pt x="48" y="80"/>
                    <a:pt x="72" y="5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4" y="23"/>
                    <a:pt x="85" y="10"/>
                    <a:pt x="84" y="0"/>
                  </a:cubicBezTo>
                </a:path>
              </a:pathLst>
            </a:custGeom>
            <a:solidFill>
              <a:srgbClr val="1B0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4"/>
            <p:cNvSpPr/>
            <p:nvPr/>
          </p:nvSpPr>
          <p:spPr bwMode="auto">
            <a:xfrm>
              <a:off x="6202364" y="2046288"/>
              <a:ext cx="712788" cy="531813"/>
            </a:xfrm>
            <a:custGeom>
              <a:avLst/>
              <a:gdLst>
                <a:gd name="T0" fmla="*/ 144 w 168"/>
                <a:gd name="T1" fmla="*/ 0 h 125"/>
                <a:gd name="T2" fmla="*/ 129 w 168"/>
                <a:gd name="T3" fmla="*/ 2 h 125"/>
                <a:gd name="T4" fmla="*/ 71 w 168"/>
                <a:gd name="T5" fmla="*/ 26 h 125"/>
                <a:gd name="T6" fmla="*/ 61 w 168"/>
                <a:gd name="T7" fmla="*/ 31 h 125"/>
                <a:gd name="T8" fmla="*/ 59 w 168"/>
                <a:gd name="T9" fmla="*/ 32 h 125"/>
                <a:gd name="T10" fmla="*/ 67 w 168"/>
                <a:gd name="T11" fmla="*/ 38 h 125"/>
                <a:gd name="T12" fmla="*/ 83 w 168"/>
                <a:gd name="T13" fmla="*/ 52 h 125"/>
                <a:gd name="T14" fmla="*/ 66 w 168"/>
                <a:gd name="T15" fmla="*/ 74 h 125"/>
                <a:gd name="T16" fmla="*/ 52 w 168"/>
                <a:gd name="T17" fmla="*/ 85 h 125"/>
                <a:gd name="T18" fmla="*/ 53 w 168"/>
                <a:gd name="T19" fmla="*/ 87 h 125"/>
                <a:gd name="T20" fmla="*/ 29 w 168"/>
                <a:gd name="T21" fmla="*/ 101 h 125"/>
                <a:gd name="T22" fmla="*/ 26 w 168"/>
                <a:gd name="T23" fmla="*/ 102 h 125"/>
                <a:gd name="T24" fmla="*/ 25 w 168"/>
                <a:gd name="T25" fmla="*/ 102 h 125"/>
                <a:gd name="T26" fmla="*/ 0 w 168"/>
                <a:gd name="T27" fmla="*/ 111 h 125"/>
                <a:gd name="T28" fmla="*/ 2 w 168"/>
                <a:gd name="T29" fmla="*/ 115 h 125"/>
                <a:gd name="T30" fmla="*/ 58 w 168"/>
                <a:gd name="T31" fmla="*/ 125 h 125"/>
                <a:gd name="T32" fmla="*/ 84 w 168"/>
                <a:gd name="T33" fmla="*/ 124 h 125"/>
                <a:gd name="T34" fmla="*/ 87 w 168"/>
                <a:gd name="T35" fmla="*/ 122 h 125"/>
                <a:gd name="T36" fmla="*/ 164 w 168"/>
                <a:gd name="T37" fmla="*/ 38 h 125"/>
                <a:gd name="T38" fmla="*/ 168 w 168"/>
                <a:gd name="T39" fmla="*/ 20 h 125"/>
                <a:gd name="T40" fmla="*/ 168 w 168"/>
                <a:gd name="T41" fmla="*/ 20 h 125"/>
                <a:gd name="T42" fmla="*/ 164 w 168"/>
                <a:gd name="T43" fmla="*/ 9 h 125"/>
                <a:gd name="T44" fmla="*/ 164 w 168"/>
                <a:gd name="T45" fmla="*/ 8 h 125"/>
                <a:gd name="T46" fmla="*/ 164 w 168"/>
                <a:gd name="T47" fmla="*/ 8 h 125"/>
                <a:gd name="T48" fmla="*/ 164 w 168"/>
                <a:gd name="T49" fmla="*/ 8 h 125"/>
                <a:gd name="T50" fmla="*/ 163 w 168"/>
                <a:gd name="T51" fmla="*/ 7 h 125"/>
                <a:gd name="T52" fmla="*/ 144 w 168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25">
                  <a:moveTo>
                    <a:pt x="144" y="0"/>
                  </a:moveTo>
                  <a:cubicBezTo>
                    <a:pt x="139" y="0"/>
                    <a:pt x="134" y="0"/>
                    <a:pt x="129" y="2"/>
                  </a:cubicBezTo>
                  <a:cubicBezTo>
                    <a:pt x="109" y="7"/>
                    <a:pt x="90" y="16"/>
                    <a:pt x="71" y="26"/>
                  </a:cubicBezTo>
                  <a:cubicBezTo>
                    <a:pt x="68" y="28"/>
                    <a:pt x="65" y="30"/>
                    <a:pt x="61" y="31"/>
                  </a:cubicBezTo>
                  <a:cubicBezTo>
                    <a:pt x="60" y="32"/>
                    <a:pt x="60" y="32"/>
                    <a:pt x="59" y="32"/>
                  </a:cubicBezTo>
                  <a:cubicBezTo>
                    <a:pt x="62" y="34"/>
                    <a:pt x="64" y="36"/>
                    <a:pt x="67" y="38"/>
                  </a:cubicBezTo>
                  <a:cubicBezTo>
                    <a:pt x="71" y="41"/>
                    <a:pt x="74" y="43"/>
                    <a:pt x="83" y="52"/>
                  </a:cubicBezTo>
                  <a:cubicBezTo>
                    <a:pt x="86" y="59"/>
                    <a:pt x="78" y="66"/>
                    <a:pt x="66" y="74"/>
                  </a:cubicBezTo>
                  <a:cubicBezTo>
                    <a:pt x="62" y="78"/>
                    <a:pt x="57" y="81"/>
                    <a:pt x="52" y="85"/>
                  </a:cubicBezTo>
                  <a:cubicBezTo>
                    <a:pt x="52" y="86"/>
                    <a:pt x="53" y="86"/>
                    <a:pt x="53" y="87"/>
                  </a:cubicBezTo>
                  <a:cubicBezTo>
                    <a:pt x="47" y="91"/>
                    <a:pt x="39" y="96"/>
                    <a:pt x="29" y="101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16" y="106"/>
                    <a:pt x="8" y="109"/>
                    <a:pt x="0" y="111"/>
                  </a:cubicBezTo>
                  <a:cubicBezTo>
                    <a:pt x="0" y="113"/>
                    <a:pt x="0" y="114"/>
                    <a:pt x="2" y="115"/>
                  </a:cubicBezTo>
                  <a:cubicBezTo>
                    <a:pt x="6" y="120"/>
                    <a:pt x="29" y="125"/>
                    <a:pt x="58" y="125"/>
                  </a:cubicBezTo>
                  <a:cubicBezTo>
                    <a:pt x="66" y="125"/>
                    <a:pt x="75" y="125"/>
                    <a:pt x="84" y="124"/>
                  </a:cubicBezTo>
                  <a:cubicBezTo>
                    <a:pt x="85" y="123"/>
                    <a:pt x="86" y="123"/>
                    <a:pt x="87" y="122"/>
                  </a:cubicBezTo>
                  <a:cubicBezTo>
                    <a:pt x="121" y="103"/>
                    <a:pt x="151" y="75"/>
                    <a:pt x="164" y="38"/>
                  </a:cubicBezTo>
                  <a:cubicBezTo>
                    <a:pt x="166" y="33"/>
                    <a:pt x="168" y="26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6"/>
                    <a:pt x="167" y="12"/>
                    <a:pt x="164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58" y="1"/>
                    <a:pt x="151" y="0"/>
                    <a:pt x="144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5"/>
            <p:cNvSpPr>
              <a:spLocks noEditPoints="1"/>
            </p:cNvSpPr>
            <p:nvPr/>
          </p:nvSpPr>
          <p:spPr bwMode="auto">
            <a:xfrm>
              <a:off x="6003926" y="1447800"/>
              <a:ext cx="482600" cy="960438"/>
            </a:xfrm>
            <a:custGeom>
              <a:avLst/>
              <a:gdLst>
                <a:gd name="T0" fmla="*/ 113 w 114"/>
                <a:gd name="T1" fmla="*/ 215 h 226"/>
                <a:gd name="T2" fmla="*/ 98 w 114"/>
                <a:gd name="T3" fmla="*/ 223 h 226"/>
                <a:gd name="T4" fmla="*/ 99 w 114"/>
                <a:gd name="T5" fmla="*/ 226 h 226"/>
                <a:gd name="T6" fmla="*/ 113 w 114"/>
                <a:gd name="T7" fmla="*/ 215 h 226"/>
                <a:gd name="T8" fmla="*/ 51 w 114"/>
                <a:gd name="T9" fmla="*/ 0 h 226"/>
                <a:gd name="T10" fmla="*/ 4 w 114"/>
                <a:gd name="T11" fmla="*/ 82 h 226"/>
                <a:gd name="T12" fmla="*/ 45 w 114"/>
                <a:gd name="T13" fmla="*/ 111 h 226"/>
                <a:gd name="T14" fmla="*/ 33 w 114"/>
                <a:gd name="T15" fmla="*/ 168 h 226"/>
                <a:gd name="T16" fmla="*/ 70 w 114"/>
                <a:gd name="T17" fmla="*/ 187 h 226"/>
                <a:gd name="T18" fmla="*/ 82 w 114"/>
                <a:gd name="T19" fmla="*/ 182 h 226"/>
                <a:gd name="T20" fmla="*/ 84 w 114"/>
                <a:gd name="T21" fmla="*/ 186 h 226"/>
                <a:gd name="T22" fmla="*/ 104 w 114"/>
                <a:gd name="T23" fmla="*/ 173 h 226"/>
                <a:gd name="T24" fmla="*/ 114 w 114"/>
                <a:gd name="T25" fmla="*/ 179 h 226"/>
                <a:gd name="T26" fmla="*/ 106 w 114"/>
                <a:gd name="T27" fmla="*/ 173 h 226"/>
                <a:gd name="T28" fmla="*/ 106 w 114"/>
                <a:gd name="T29" fmla="*/ 173 h 226"/>
                <a:gd name="T30" fmla="*/ 106 w 114"/>
                <a:gd name="T31" fmla="*/ 173 h 226"/>
                <a:gd name="T32" fmla="*/ 74 w 114"/>
                <a:gd name="T33" fmla="*/ 152 h 226"/>
                <a:gd name="T34" fmla="*/ 74 w 114"/>
                <a:gd name="T35" fmla="*/ 152 h 226"/>
                <a:gd name="T36" fmla="*/ 74 w 114"/>
                <a:gd name="T37" fmla="*/ 152 h 226"/>
                <a:gd name="T38" fmla="*/ 74 w 114"/>
                <a:gd name="T39" fmla="*/ 152 h 226"/>
                <a:gd name="T40" fmla="*/ 74 w 114"/>
                <a:gd name="T41" fmla="*/ 152 h 226"/>
                <a:gd name="T42" fmla="*/ 74 w 114"/>
                <a:gd name="T43" fmla="*/ 152 h 226"/>
                <a:gd name="T44" fmla="*/ 70 w 114"/>
                <a:gd name="T45" fmla="*/ 101 h 226"/>
                <a:gd name="T46" fmla="*/ 32 w 114"/>
                <a:gd name="T47" fmla="*/ 73 h 226"/>
                <a:gd name="T48" fmla="*/ 32 w 114"/>
                <a:gd name="T49" fmla="*/ 73 h 226"/>
                <a:gd name="T50" fmla="*/ 51 w 114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26">
                  <a:moveTo>
                    <a:pt x="113" y="215"/>
                  </a:moveTo>
                  <a:cubicBezTo>
                    <a:pt x="109" y="218"/>
                    <a:pt x="104" y="220"/>
                    <a:pt x="98" y="223"/>
                  </a:cubicBezTo>
                  <a:cubicBezTo>
                    <a:pt x="98" y="224"/>
                    <a:pt x="99" y="225"/>
                    <a:pt x="99" y="226"/>
                  </a:cubicBezTo>
                  <a:cubicBezTo>
                    <a:pt x="104" y="222"/>
                    <a:pt x="109" y="219"/>
                    <a:pt x="113" y="215"/>
                  </a:cubicBezTo>
                  <a:moveTo>
                    <a:pt x="51" y="0"/>
                  </a:moveTo>
                  <a:cubicBezTo>
                    <a:pt x="51" y="0"/>
                    <a:pt x="0" y="72"/>
                    <a:pt x="4" y="82"/>
                  </a:cubicBezTo>
                  <a:cubicBezTo>
                    <a:pt x="7" y="93"/>
                    <a:pt x="51" y="95"/>
                    <a:pt x="45" y="111"/>
                  </a:cubicBezTo>
                  <a:cubicBezTo>
                    <a:pt x="39" y="127"/>
                    <a:pt x="27" y="157"/>
                    <a:pt x="33" y="168"/>
                  </a:cubicBezTo>
                  <a:cubicBezTo>
                    <a:pt x="37" y="175"/>
                    <a:pt x="56" y="181"/>
                    <a:pt x="70" y="187"/>
                  </a:cubicBezTo>
                  <a:cubicBezTo>
                    <a:pt x="74" y="186"/>
                    <a:pt x="78" y="184"/>
                    <a:pt x="82" y="182"/>
                  </a:cubicBezTo>
                  <a:cubicBezTo>
                    <a:pt x="83" y="184"/>
                    <a:pt x="83" y="185"/>
                    <a:pt x="84" y="186"/>
                  </a:cubicBezTo>
                  <a:cubicBezTo>
                    <a:pt x="91" y="182"/>
                    <a:pt x="97" y="177"/>
                    <a:pt x="104" y="173"/>
                  </a:cubicBezTo>
                  <a:cubicBezTo>
                    <a:pt x="109" y="176"/>
                    <a:pt x="111" y="178"/>
                    <a:pt x="114" y="179"/>
                  </a:cubicBezTo>
                  <a:cubicBezTo>
                    <a:pt x="111" y="177"/>
                    <a:pt x="109" y="175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61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3"/>
                    <a:pt x="38" y="20"/>
                    <a:pt x="51" y="0"/>
                  </a:cubicBezTo>
                </a:path>
              </a:pathLst>
            </a:custGeom>
            <a:solidFill>
              <a:srgbClr val="2B1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96"/>
            <p:cNvSpPr/>
            <p:nvPr/>
          </p:nvSpPr>
          <p:spPr bwMode="auto">
            <a:xfrm>
              <a:off x="6359526" y="2182813"/>
              <a:ext cx="207963" cy="212725"/>
            </a:xfrm>
            <a:custGeom>
              <a:avLst/>
              <a:gdLst>
                <a:gd name="T0" fmla="*/ 20 w 49"/>
                <a:gd name="T1" fmla="*/ 0 h 50"/>
                <a:gd name="T2" fmla="*/ 0 w 49"/>
                <a:gd name="T3" fmla="*/ 13 h 50"/>
                <a:gd name="T4" fmla="*/ 14 w 49"/>
                <a:gd name="T5" fmla="*/ 50 h 50"/>
                <a:gd name="T6" fmla="*/ 29 w 49"/>
                <a:gd name="T7" fmla="*/ 42 h 50"/>
                <a:gd name="T8" fmla="*/ 46 w 49"/>
                <a:gd name="T9" fmla="*/ 20 h 50"/>
                <a:gd name="T10" fmla="*/ 30 w 49"/>
                <a:gd name="T11" fmla="*/ 6 h 50"/>
                <a:gd name="T12" fmla="*/ 20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0" y="0"/>
                  </a:moveTo>
                  <a:cubicBezTo>
                    <a:pt x="13" y="4"/>
                    <a:pt x="7" y="9"/>
                    <a:pt x="0" y="13"/>
                  </a:cubicBezTo>
                  <a:cubicBezTo>
                    <a:pt x="4" y="25"/>
                    <a:pt x="9" y="38"/>
                    <a:pt x="14" y="50"/>
                  </a:cubicBezTo>
                  <a:cubicBezTo>
                    <a:pt x="20" y="47"/>
                    <a:pt x="25" y="45"/>
                    <a:pt x="29" y="42"/>
                  </a:cubicBezTo>
                  <a:cubicBezTo>
                    <a:pt x="41" y="34"/>
                    <a:pt x="49" y="27"/>
                    <a:pt x="46" y="20"/>
                  </a:cubicBezTo>
                  <a:cubicBezTo>
                    <a:pt x="37" y="11"/>
                    <a:pt x="34" y="9"/>
                    <a:pt x="30" y="6"/>
                  </a:cubicBezTo>
                  <a:cubicBezTo>
                    <a:pt x="27" y="5"/>
                    <a:pt x="25" y="3"/>
                    <a:pt x="20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7"/>
            <p:cNvSpPr/>
            <p:nvPr/>
          </p:nvSpPr>
          <p:spPr bwMode="auto">
            <a:xfrm>
              <a:off x="6202364" y="2479675"/>
              <a:ext cx="111125" cy="38100"/>
            </a:xfrm>
            <a:custGeom>
              <a:avLst/>
              <a:gdLst>
                <a:gd name="T0" fmla="*/ 26 w 26"/>
                <a:gd name="T1" fmla="*/ 0 h 9"/>
                <a:gd name="T2" fmla="*/ 3 w 26"/>
                <a:gd name="T3" fmla="*/ 8 h 9"/>
                <a:gd name="T4" fmla="*/ 2 w 26"/>
                <a:gd name="T5" fmla="*/ 5 h 9"/>
                <a:gd name="T6" fmla="*/ 0 w 26"/>
                <a:gd name="T7" fmla="*/ 9 h 9"/>
                <a:gd name="T8" fmla="*/ 25 w 26"/>
                <a:gd name="T9" fmla="*/ 0 h 9"/>
                <a:gd name="T10" fmla="*/ 26 w 2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17" y="4"/>
                    <a:pt x="10" y="6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8" y="7"/>
                    <a:pt x="16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8"/>
            <p:cNvSpPr/>
            <p:nvPr/>
          </p:nvSpPr>
          <p:spPr bwMode="auto">
            <a:xfrm>
              <a:off x="6262689" y="2365375"/>
              <a:ext cx="71438" cy="68263"/>
            </a:xfrm>
            <a:custGeom>
              <a:avLst/>
              <a:gdLst>
                <a:gd name="T0" fmla="*/ 14 w 17"/>
                <a:gd name="T1" fmla="*/ 0 h 16"/>
                <a:gd name="T2" fmla="*/ 0 w 17"/>
                <a:gd name="T3" fmla="*/ 16 h 16"/>
                <a:gd name="T4" fmla="*/ 6 w 17"/>
                <a:gd name="T5" fmla="*/ 13 h 16"/>
                <a:gd name="T6" fmla="*/ 17 w 17"/>
                <a:gd name="T7" fmla="*/ 8 h 16"/>
                <a:gd name="T8" fmla="*/ 14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4" y="0"/>
                  </a:moveTo>
                  <a:cubicBezTo>
                    <a:pt x="9" y="5"/>
                    <a:pt x="4" y="10"/>
                    <a:pt x="0" y="16"/>
                  </a:cubicBezTo>
                  <a:cubicBezTo>
                    <a:pt x="2" y="15"/>
                    <a:pt x="4" y="14"/>
                    <a:pt x="6" y="13"/>
                  </a:cubicBezTo>
                  <a:cubicBezTo>
                    <a:pt x="10" y="11"/>
                    <a:pt x="13" y="10"/>
                    <a:pt x="17" y="8"/>
                  </a:cubicBezTo>
                  <a:cubicBezTo>
                    <a:pt x="16" y="5"/>
                    <a:pt x="15" y="3"/>
                    <a:pt x="14" y="0"/>
                  </a:cubicBezTo>
                </a:path>
              </a:pathLst>
            </a:custGeom>
            <a:solidFill>
              <a:srgbClr val="195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99"/>
            <p:cNvSpPr/>
            <p:nvPr/>
          </p:nvSpPr>
          <p:spPr bwMode="auto">
            <a:xfrm>
              <a:off x="6288089" y="2352675"/>
              <a:ext cx="63500" cy="68263"/>
            </a:xfrm>
            <a:custGeom>
              <a:avLst/>
              <a:gdLst>
                <a:gd name="T0" fmla="*/ 11 w 15"/>
                <a:gd name="T1" fmla="*/ 0 h 16"/>
                <a:gd name="T2" fmla="*/ 8 w 15"/>
                <a:gd name="T3" fmla="*/ 3 h 16"/>
                <a:gd name="T4" fmla="*/ 11 w 15"/>
                <a:gd name="T5" fmla="*/ 11 h 16"/>
                <a:gd name="T6" fmla="*/ 0 w 15"/>
                <a:gd name="T7" fmla="*/ 16 h 16"/>
                <a:gd name="T8" fmla="*/ 3 w 15"/>
                <a:gd name="T9" fmla="*/ 15 h 16"/>
                <a:gd name="T10" fmla="*/ 15 w 15"/>
                <a:gd name="T11" fmla="*/ 9 h 16"/>
                <a:gd name="T12" fmla="*/ 11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1" y="0"/>
                  </a:moveTo>
                  <a:cubicBezTo>
                    <a:pt x="10" y="1"/>
                    <a:pt x="9" y="2"/>
                    <a:pt x="8" y="3"/>
                  </a:cubicBezTo>
                  <a:cubicBezTo>
                    <a:pt x="9" y="6"/>
                    <a:pt x="10" y="8"/>
                    <a:pt x="11" y="11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7" y="13"/>
                    <a:pt x="11" y="11"/>
                    <a:pt x="15" y="9"/>
                  </a:cubicBezTo>
                  <a:cubicBezTo>
                    <a:pt x="13" y="6"/>
                    <a:pt x="12" y="3"/>
                    <a:pt x="11" y="0"/>
                  </a:cubicBezTo>
                </a:path>
              </a:pathLst>
            </a:custGeom>
            <a:solidFill>
              <a:srgbClr val="8F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00"/>
            <p:cNvSpPr/>
            <p:nvPr/>
          </p:nvSpPr>
          <p:spPr bwMode="auto">
            <a:xfrm>
              <a:off x="6211889" y="2220913"/>
              <a:ext cx="215900" cy="293688"/>
            </a:xfrm>
            <a:custGeom>
              <a:avLst/>
              <a:gdLst>
                <a:gd name="T0" fmla="*/ 33 w 51"/>
                <a:gd name="T1" fmla="*/ 0 h 69"/>
                <a:gd name="T2" fmla="*/ 21 w 51"/>
                <a:gd name="T3" fmla="*/ 5 h 69"/>
                <a:gd name="T4" fmla="*/ 37 w 51"/>
                <a:gd name="T5" fmla="*/ 20 h 69"/>
                <a:gd name="T6" fmla="*/ 29 w 51"/>
                <a:gd name="T7" fmla="*/ 31 h 69"/>
                <a:gd name="T8" fmla="*/ 33 w 51"/>
                <a:gd name="T9" fmla="*/ 40 h 69"/>
                <a:gd name="T10" fmla="*/ 21 w 51"/>
                <a:gd name="T11" fmla="*/ 46 h 69"/>
                <a:gd name="T12" fmla="*/ 18 w 51"/>
                <a:gd name="T13" fmla="*/ 47 h 69"/>
                <a:gd name="T14" fmla="*/ 12 w 51"/>
                <a:gd name="T15" fmla="*/ 50 h 69"/>
                <a:gd name="T16" fmla="*/ 0 w 51"/>
                <a:gd name="T17" fmla="*/ 66 h 69"/>
                <a:gd name="T18" fmla="*/ 1 w 51"/>
                <a:gd name="T19" fmla="*/ 69 h 69"/>
                <a:gd name="T20" fmla="*/ 24 w 51"/>
                <a:gd name="T21" fmla="*/ 61 h 69"/>
                <a:gd name="T22" fmla="*/ 27 w 51"/>
                <a:gd name="T23" fmla="*/ 60 h 69"/>
                <a:gd name="T24" fmla="*/ 51 w 51"/>
                <a:gd name="T25" fmla="*/ 46 h 69"/>
                <a:gd name="T26" fmla="*/ 50 w 51"/>
                <a:gd name="T27" fmla="*/ 44 h 69"/>
                <a:gd name="T28" fmla="*/ 49 w 51"/>
                <a:gd name="T29" fmla="*/ 41 h 69"/>
                <a:gd name="T30" fmla="*/ 35 w 51"/>
                <a:gd name="T31" fmla="*/ 4 h 69"/>
                <a:gd name="T32" fmla="*/ 33 w 5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9">
                  <a:moveTo>
                    <a:pt x="33" y="0"/>
                  </a:moveTo>
                  <a:cubicBezTo>
                    <a:pt x="29" y="2"/>
                    <a:pt x="25" y="4"/>
                    <a:pt x="21" y="5"/>
                  </a:cubicBezTo>
                  <a:cubicBezTo>
                    <a:pt x="31" y="10"/>
                    <a:pt x="39" y="15"/>
                    <a:pt x="37" y="20"/>
                  </a:cubicBezTo>
                  <a:cubicBezTo>
                    <a:pt x="36" y="22"/>
                    <a:pt x="33" y="26"/>
                    <a:pt x="29" y="31"/>
                  </a:cubicBezTo>
                  <a:cubicBezTo>
                    <a:pt x="30" y="34"/>
                    <a:pt x="31" y="37"/>
                    <a:pt x="33" y="40"/>
                  </a:cubicBezTo>
                  <a:cubicBezTo>
                    <a:pt x="29" y="42"/>
                    <a:pt x="25" y="44"/>
                    <a:pt x="21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6" y="48"/>
                    <a:pt x="14" y="49"/>
                    <a:pt x="12" y="50"/>
                  </a:cubicBezTo>
                  <a:cubicBezTo>
                    <a:pt x="6" y="56"/>
                    <a:pt x="2" y="61"/>
                    <a:pt x="0" y="66"/>
                  </a:cubicBezTo>
                  <a:cubicBezTo>
                    <a:pt x="0" y="67"/>
                    <a:pt x="0" y="68"/>
                    <a:pt x="1" y="69"/>
                  </a:cubicBezTo>
                  <a:cubicBezTo>
                    <a:pt x="8" y="67"/>
                    <a:pt x="15" y="65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37" y="55"/>
                    <a:pt x="45" y="50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50" y="43"/>
                    <a:pt x="49" y="42"/>
                    <a:pt x="49" y="41"/>
                  </a:cubicBezTo>
                  <a:cubicBezTo>
                    <a:pt x="44" y="29"/>
                    <a:pt x="39" y="16"/>
                    <a:pt x="35" y="4"/>
                  </a:cubicBezTo>
                  <a:cubicBezTo>
                    <a:pt x="34" y="3"/>
                    <a:pt x="34" y="2"/>
                    <a:pt x="33" y="0"/>
                  </a:cubicBezTo>
                </a:path>
              </a:pathLst>
            </a:custGeom>
            <a:solidFill>
              <a:srgbClr val="D1D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01"/>
            <p:cNvSpPr/>
            <p:nvPr/>
          </p:nvSpPr>
          <p:spPr bwMode="auto">
            <a:xfrm>
              <a:off x="5842001" y="1447800"/>
              <a:ext cx="377825" cy="641350"/>
            </a:xfrm>
            <a:custGeom>
              <a:avLst/>
              <a:gdLst>
                <a:gd name="T0" fmla="*/ 89 w 89"/>
                <a:gd name="T1" fmla="*/ 0 h 151"/>
                <a:gd name="T2" fmla="*/ 7 w 89"/>
                <a:gd name="T3" fmla="*/ 101 h 151"/>
                <a:gd name="T4" fmla="*/ 36 w 89"/>
                <a:gd name="T5" fmla="*/ 150 h 151"/>
                <a:gd name="T6" fmla="*/ 36 w 89"/>
                <a:gd name="T7" fmla="*/ 151 h 151"/>
                <a:gd name="T8" fmla="*/ 36 w 89"/>
                <a:gd name="T9" fmla="*/ 150 h 151"/>
                <a:gd name="T10" fmla="*/ 7 w 89"/>
                <a:gd name="T11" fmla="*/ 101 h 151"/>
                <a:gd name="T12" fmla="*/ 89 w 89"/>
                <a:gd name="T13" fmla="*/ 0 h 151"/>
                <a:gd name="T14" fmla="*/ 89 w 89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1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13" y="122"/>
                    <a:pt x="7" y="101"/>
                  </a:cubicBezTo>
                  <a:cubicBezTo>
                    <a:pt x="0" y="82"/>
                    <a:pt x="36" y="42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02"/>
            <p:cNvSpPr/>
            <p:nvPr/>
          </p:nvSpPr>
          <p:spPr bwMode="auto">
            <a:xfrm>
              <a:off x="5842001" y="1447800"/>
              <a:ext cx="377825" cy="909638"/>
            </a:xfrm>
            <a:custGeom>
              <a:avLst/>
              <a:gdLst>
                <a:gd name="T0" fmla="*/ 89 w 89"/>
                <a:gd name="T1" fmla="*/ 0 h 214"/>
                <a:gd name="T2" fmla="*/ 7 w 89"/>
                <a:gd name="T3" fmla="*/ 101 h 214"/>
                <a:gd name="T4" fmla="*/ 36 w 89"/>
                <a:gd name="T5" fmla="*/ 150 h 214"/>
                <a:gd name="T6" fmla="*/ 36 w 89"/>
                <a:gd name="T7" fmla="*/ 151 h 214"/>
                <a:gd name="T8" fmla="*/ 17 w 89"/>
                <a:gd name="T9" fmla="*/ 214 h 214"/>
                <a:gd name="T10" fmla="*/ 24 w 89"/>
                <a:gd name="T11" fmla="*/ 213 h 214"/>
                <a:gd name="T12" fmla="*/ 30 w 89"/>
                <a:gd name="T13" fmla="*/ 196 h 214"/>
                <a:gd name="T14" fmla="*/ 59 w 89"/>
                <a:gd name="T15" fmla="*/ 145 h 214"/>
                <a:gd name="T16" fmla="*/ 51 w 89"/>
                <a:gd name="T17" fmla="*/ 143 h 214"/>
                <a:gd name="T18" fmla="*/ 41 w 89"/>
                <a:gd name="T19" fmla="*/ 144 h 214"/>
                <a:gd name="T20" fmla="*/ 41 w 89"/>
                <a:gd name="T21" fmla="*/ 144 h 214"/>
                <a:gd name="T22" fmla="*/ 13 w 89"/>
                <a:gd name="T23" fmla="*/ 88 h 214"/>
                <a:gd name="T24" fmla="*/ 89 w 89"/>
                <a:gd name="T2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14">
                  <a:moveTo>
                    <a:pt x="89" y="0"/>
                  </a:moveTo>
                  <a:cubicBezTo>
                    <a:pt x="36" y="42"/>
                    <a:pt x="0" y="82"/>
                    <a:pt x="7" y="101"/>
                  </a:cubicBezTo>
                  <a:cubicBezTo>
                    <a:pt x="13" y="122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1"/>
                  </a:cubicBezTo>
                  <a:cubicBezTo>
                    <a:pt x="33" y="157"/>
                    <a:pt x="21" y="183"/>
                    <a:pt x="17" y="214"/>
                  </a:cubicBezTo>
                  <a:cubicBezTo>
                    <a:pt x="19" y="214"/>
                    <a:pt x="21" y="214"/>
                    <a:pt x="24" y="213"/>
                  </a:cubicBezTo>
                  <a:cubicBezTo>
                    <a:pt x="26" y="209"/>
                    <a:pt x="28" y="203"/>
                    <a:pt x="30" y="196"/>
                  </a:cubicBezTo>
                  <a:cubicBezTo>
                    <a:pt x="36" y="176"/>
                    <a:pt x="54" y="147"/>
                    <a:pt x="59" y="145"/>
                  </a:cubicBezTo>
                  <a:cubicBezTo>
                    <a:pt x="62" y="144"/>
                    <a:pt x="57" y="143"/>
                    <a:pt x="51" y="143"/>
                  </a:cubicBezTo>
                  <a:cubicBezTo>
                    <a:pt x="47" y="143"/>
                    <a:pt x="44" y="144"/>
                    <a:pt x="41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35" y="144"/>
                    <a:pt x="8" y="103"/>
                    <a:pt x="13" y="88"/>
                  </a:cubicBezTo>
                  <a:cubicBezTo>
                    <a:pt x="17" y="73"/>
                    <a:pt x="89" y="1"/>
                    <a:pt x="89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03"/>
            <p:cNvSpPr/>
            <p:nvPr/>
          </p:nvSpPr>
          <p:spPr bwMode="auto">
            <a:xfrm>
              <a:off x="5910264" y="2357438"/>
              <a:ext cx="3175" cy="28575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0 h 7"/>
                <a:gd name="T4" fmla="*/ 0 w 1"/>
                <a:gd name="T5" fmla="*/ 7 h 7"/>
                <a:gd name="T6" fmla="*/ 1 w 1"/>
                <a:gd name="T7" fmla="*/ 0 h 7"/>
                <a:gd name="T8" fmla="*/ 1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4"/>
            <p:cNvSpPr/>
            <p:nvPr/>
          </p:nvSpPr>
          <p:spPr bwMode="auto">
            <a:xfrm>
              <a:off x="5913439" y="2357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05"/>
            <p:cNvSpPr>
              <a:spLocks noEditPoints="1"/>
            </p:cNvSpPr>
            <p:nvPr/>
          </p:nvSpPr>
          <p:spPr bwMode="auto">
            <a:xfrm>
              <a:off x="5514976" y="2411413"/>
              <a:ext cx="390525" cy="352425"/>
            </a:xfrm>
            <a:custGeom>
              <a:avLst/>
              <a:gdLst>
                <a:gd name="T0" fmla="*/ 2 w 92"/>
                <a:gd name="T1" fmla="*/ 53 h 83"/>
                <a:gd name="T2" fmla="*/ 15 w 92"/>
                <a:gd name="T3" fmla="*/ 70 h 83"/>
                <a:gd name="T4" fmla="*/ 48 w 92"/>
                <a:gd name="T5" fmla="*/ 83 h 83"/>
                <a:gd name="T6" fmla="*/ 15 w 92"/>
                <a:gd name="T7" fmla="*/ 70 h 83"/>
                <a:gd name="T8" fmla="*/ 2 w 92"/>
                <a:gd name="T9" fmla="*/ 53 h 83"/>
                <a:gd name="T10" fmla="*/ 2 w 92"/>
                <a:gd name="T11" fmla="*/ 53 h 83"/>
                <a:gd name="T12" fmla="*/ 0 w 92"/>
                <a:gd name="T13" fmla="*/ 50 h 83"/>
                <a:gd name="T14" fmla="*/ 0 w 92"/>
                <a:gd name="T15" fmla="*/ 50 h 83"/>
                <a:gd name="T16" fmla="*/ 0 w 92"/>
                <a:gd name="T17" fmla="*/ 50 h 83"/>
                <a:gd name="T18" fmla="*/ 0 w 92"/>
                <a:gd name="T19" fmla="*/ 50 h 83"/>
                <a:gd name="T20" fmla="*/ 0 w 92"/>
                <a:gd name="T21" fmla="*/ 50 h 83"/>
                <a:gd name="T22" fmla="*/ 0 w 92"/>
                <a:gd name="T23" fmla="*/ 50 h 83"/>
                <a:gd name="T24" fmla="*/ 0 w 92"/>
                <a:gd name="T25" fmla="*/ 45 h 83"/>
                <a:gd name="T26" fmla="*/ 0 w 92"/>
                <a:gd name="T27" fmla="*/ 45 h 83"/>
                <a:gd name="T28" fmla="*/ 0 w 92"/>
                <a:gd name="T29" fmla="*/ 50 h 83"/>
                <a:gd name="T30" fmla="*/ 0 w 92"/>
                <a:gd name="T31" fmla="*/ 45 h 83"/>
                <a:gd name="T32" fmla="*/ 0 w 92"/>
                <a:gd name="T33" fmla="*/ 45 h 83"/>
                <a:gd name="T34" fmla="*/ 0 w 92"/>
                <a:gd name="T35" fmla="*/ 45 h 83"/>
                <a:gd name="T36" fmla="*/ 6 w 92"/>
                <a:gd name="T37" fmla="*/ 32 h 83"/>
                <a:gd name="T38" fmla="*/ 6 w 92"/>
                <a:gd name="T39" fmla="*/ 32 h 83"/>
                <a:gd name="T40" fmla="*/ 6 w 92"/>
                <a:gd name="T41" fmla="*/ 32 h 83"/>
                <a:gd name="T42" fmla="*/ 47 w 92"/>
                <a:gd name="T43" fmla="*/ 14 h 83"/>
                <a:gd name="T44" fmla="*/ 9 w 92"/>
                <a:gd name="T45" fmla="*/ 29 h 83"/>
                <a:gd name="T46" fmla="*/ 6 w 92"/>
                <a:gd name="T47" fmla="*/ 32 h 83"/>
                <a:gd name="T48" fmla="*/ 9 w 92"/>
                <a:gd name="T49" fmla="*/ 29 h 83"/>
                <a:gd name="T50" fmla="*/ 47 w 92"/>
                <a:gd name="T51" fmla="*/ 14 h 83"/>
                <a:gd name="T52" fmla="*/ 58 w 92"/>
                <a:gd name="T53" fmla="*/ 11 h 83"/>
                <a:gd name="T54" fmla="*/ 57 w 92"/>
                <a:gd name="T55" fmla="*/ 11 h 83"/>
                <a:gd name="T56" fmla="*/ 58 w 92"/>
                <a:gd name="T57" fmla="*/ 11 h 83"/>
                <a:gd name="T58" fmla="*/ 92 w 92"/>
                <a:gd name="T59" fmla="*/ 0 h 83"/>
                <a:gd name="T60" fmla="*/ 58 w 92"/>
                <a:gd name="T61" fmla="*/ 11 h 83"/>
                <a:gd name="T62" fmla="*/ 92 w 92"/>
                <a:gd name="T63" fmla="*/ 0 h 83"/>
                <a:gd name="T64" fmla="*/ 92 w 92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83">
                  <a:moveTo>
                    <a:pt x="2" y="53"/>
                  </a:moveTo>
                  <a:cubicBezTo>
                    <a:pt x="5" y="60"/>
                    <a:pt x="11" y="68"/>
                    <a:pt x="15" y="70"/>
                  </a:cubicBezTo>
                  <a:cubicBezTo>
                    <a:pt x="25" y="77"/>
                    <a:pt x="36" y="80"/>
                    <a:pt x="48" y="83"/>
                  </a:cubicBezTo>
                  <a:cubicBezTo>
                    <a:pt x="36" y="80"/>
                    <a:pt x="25" y="77"/>
                    <a:pt x="15" y="70"/>
                  </a:cubicBezTo>
                  <a:cubicBezTo>
                    <a:pt x="11" y="68"/>
                    <a:pt x="5" y="60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0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moveTo>
                    <a:pt x="47" y="14"/>
                  </a:move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20" y="21"/>
                    <a:pt x="33" y="17"/>
                    <a:pt x="47" y="14"/>
                  </a:cubicBezTo>
                  <a:moveTo>
                    <a:pt x="58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69" y="7"/>
                    <a:pt x="81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06"/>
            <p:cNvSpPr>
              <a:spLocks noEditPoints="1"/>
            </p:cNvSpPr>
            <p:nvPr/>
          </p:nvSpPr>
          <p:spPr bwMode="auto">
            <a:xfrm>
              <a:off x="5514976" y="2603500"/>
              <a:ext cx="403225" cy="169863"/>
            </a:xfrm>
            <a:custGeom>
              <a:avLst/>
              <a:gdLst>
                <a:gd name="T0" fmla="*/ 2 w 95"/>
                <a:gd name="T1" fmla="*/ 8 h 40"/>
                <a:gd name="T2" fmla="*/ 15 w 95"/>
                <a:gd name="T3" fmla="*/ 25 h 40"/>
                <a:gd name="T4" fmla="*/ 48 w 95"/>
                <a:gd name="T5" fmla="*/ 38 h 40"/>
                <a:gd name="T6" fmla="*/ 74 w 95"/>
                <a:gd name="T7" fmla="*/ 40 h 40"/>
                <a:gd name="T8" fmla="*/ 94 w 95"/>
                <a:gd name="T9" fmla="*/ 39 h 40"/>
                <a:gd name="T10" fmla="*/ 77 w 95"/>
                <a:gd name="T11" fmla="*/ 35 h 40"/>
                <a:gd name="T12" fmla="*/ 70 w 95"/>
                <a:gd name="T13" fmla="*/ 35 h 40"/>
                <a:gd name="T14" fmla="*/ 9 w 95"/>
                <a:gd name="T15" fmla="*/ 17 h 40"/>
                <a:gd name="T16" fmla="*/ 2 w 95"/>
                <a:gd name="T17" fmla="*/ 8 h 40"/>
                <a:gd name="T18" fmla="*/ 0 w 95"/>
                <a:gd name="T19" fmla="*/ 0 h 40"/>
                <a:gd name="T20" fmla="*/ 0 w 95"/>
                <a:gd name="T21" fmla="*/ 0 h 40"/>
                <a:gd name="T22" fmla="*/ 0 w 95"/>
                <a:gd name="T23" fmla="*/ 0 h 40"/>
                <a:gd name="T24" fmla="*/ 0 w 95"/>
                <a:gd name="T25" fmla="*/ 0 h 40"/>
                <a:gd name="T26" fmla="*/ 0 w 95"/>
                <a:gd name="T27" fmla="*/ 0 h 40"/>
                <a:gd name="T28" fmla="*/ 0 w 95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40">
                  <a:moveTo>
                    <a:pt x="2" y="8"/>
                  </a:moveTo>
                  <a:cubicBezTo>
                    <a:pt x="5" y="15"/>
                    <a:pt x="11" y="23"/>
                    <a:pt x="15" y="25"/>
                  </a:cubicBezTo>
                  <a:cubicBezTo>
                    <a:pt x="25" y="32"/>
                    <a:pt x="36" y="35"/>
                    <a:pt x="48" y="38"/>
                  </a:cubicBezTo>
                  <a:cubicBezTo>
                    <a:pt x="56" y="39"/>
                    <a:pt x="65" y="40"/>
                    <a:pt x="74" y="40"/>
                  </a:cubicBezTo>
                  <a:cubicBezTo>
                    <a:pt x="81" y="40"/>
                    <a:pt x="87" y="40"/>
                    <a:pt x="94" y="39"/>
                  </a:cubicBezTo>
                  <a:cubicBezTo>
                    <a:pt x="95" y="39"/>
                    <a:pt x="88" y="37"/>
                    <a:pt x="77" y="35"/>
                  </a:cubicBezTo>
                  <a:cubicBezTo>
                    <a:pt x="75" y="35"/>
                    <a:pt x="72" y="35"/>
                    <a:pt x="70" y="35"/>
                  </a:cubicBezTo>
                  <a:cubicBezTo>
                    <a:pt x="47" y="35"/>
                    <a:pt x="25" y="31"/>
                    <a:pt x="9" y="17"/>
                  </a:cubicBezTo>
                  <a:cubicBezTo>
                    <a:pt x="7" y="14"/>
                    <a:pt x="4" y="11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0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7"/>
            <p:cNvSpPr/>
            <p:nvPr/>
          </p:nvSpPr>
          <p:spPr bwMode="auto">
            <a:xfrm>
              <a:off x="5514976" y="2411413"/>
              <a:ext cx="403225" cy="339725"/>
            </a:xfrm>
            <a:custGeom>
              <a:avLst/>
              <a:gdLst>
                <a:gd name="T0" fmla="*/ 92 w 95"/>
                <a:gd name="T1" fmla="*/ 0 h 80"/>
                <a:gd name="T2" fmla="*/ 58 w 95"/>
                <a:gd name="T3" fmla="*/ 11 h 80"/>
                <a:gd name="T4" fmla="*/ 58 w 95"/>
                <a:gd name="T5" fmla="*/ 11 h 80"/>
                <a:gd name="T6" fmla="*/ 57 w 95"/>
                <a:gd name="T7" fmla="*/ 11 h 80"/>
                <a:gd name="T8" fmla="*/ 55 w 95"/>
                <a:gd name="T9" fmla="*/ 11 h 80"/>
                <a:gd name="T10" fmla="*/ 47 w 95"/>
                <a:gd name="T11" fmla="*/ 14 h 80"/>
                <a:gd name="T12" fmla="*/ 9 w 95"/>
                <a:gd name="T13" fmla="*/ 29 h 80"/>
                <a:gd name="T14" fmla="*/ 6 w 95"/>
                <a:gd name="T15" fmla="*/ 32 h 80"/>
                <a:gd name="T16" fmla="*/ 6 w 95"/>
                <a:gd name="T17" fmla="*/ 32 h 80"/>
                <a:gd name="T18" fmla="*/ 6 w 95"/>
                <a:gd name="T19" fmla="*/ 32 h 80"/>
                <a:gd name="T20" fmla="*/ 0 w 95"/>
                <a:gd name="T21" fmla="*/ 45 h 80"/>
                <a:gd name="T22" fmla="*/ 0 w 95"/>
                <a:gd name="T23" fmla="*/ 45 h 80"/>
                <a:gd name="T24" fmla="*/ 0 w 95"/>
                <a:gd name="T25" fmla="*/ 45 h 80"/>
                <a:gd name="T26" fmla="*/ 0 w 95"/>
                <a:gd name="T27" fmla="*/ 45 h 80"/>
                <a:gd name="T28" fmla="*/ 0 w 95"/>
                <a:gd name="T29" fmla="*/ 50 h 80"/>
                <a:gd name="T30" fmla="*/ 0 w 95"/>
                <a:gd name="T31" fmla="*/ 50 h 80"/>
                <a:gd name="T32" fmla="*/ 0 w 95"/>
                <a:gd name="T33" fmla="*/ 50 h 80"/>
                <a:gd name="T34" fmla="*/ 0 w 95"/>
                <a:gd name="T35" fmla="*/ 50 h 80"/>
                <a:gd name="T36" fmla="*/ 0 w 95"/>
                <a:gd name="T37" fmla="*/ 50 h 80"/>
                <a:gd name="T38" fmla="*/ 2 w 95"/>
                <a:gd name="T39" fmla="*/ 53 h 80"/>
                <a:gd name="T40" fmla="*/ 2 w 95"/>
                <a:gd name="T41" fmla="*/ 53 h 80"/>
                <a:gd name="T42" fmla="*/ 2 w 95"/>
                <a:gd name="T43" fmla="*/ 53 h 80"/>
                <a:gd name="T44" fmla="*/ 9 w 95"/>
                <a:gd name="T45" fmla="*/ 62 h 80"/>
                <a:gd name="T46" fmla="*/ 70 w 95"/>
                <a:gd name="T47" fmla="*/ 80 h 80"/>
                <a:gd name="T48" fmla="*/ 77 w 95"/>
                <a:gd name="T49" fmla="*/ 80 h 80"/>
                <a:gd name="T50" fmla="*/ 12 w 95"/>
                <a:gd name="T51" fmla="*/ 57 h 80"/>
                <a:gd name="T52" fmla="*/ 60 w 95"/>
                <a:gd name="T53" fmla="*/ 25 h 80"/>
                <a:gd name="T54" fmla="*/ 84 w 95"/>
                <a:gd name="T55" fmla="*/ 20 h 80"/>
                <a:gd name="T56" fmla="*/ 95 w 95"/>
                <a:gd name="T57" fmla="*/ 26 h 80"/>
                <a:gd name="T58" fmla="*/ 93 w 95"/>
                <a:gd name="T59" fmla="*/ 14 h 80"/>
                <a:gd name="T60" fmla="*/ 92 w 95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80">
                  <a:moveTo>
                    <a:pt x="92" y="0"/>
                  </a:moveTo>
                  <a:cubicBezTo>
                    <a:pt x="81" y="4"/>
                    <a:pt x="69" y="7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6" y="11"/>
                    <a:pt x="55" y="11"/>
                  </a:cubicBezTo>
                  <a:cubicBezTo>
                    <a:pt x="52" y="12"/>
                    <a:pt x="49" y="13"/>
                    <a:pt x="47" y="14"/>
                  </a:cubicBezTo>
                  <a:cubicBezTo>
                    <a:pt x="33" y="17"/>
                    <a:pt x="20" y="21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5"/>
                    <a:pt x="0" y="4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0" y="4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6"/>
                    <a:pt x="7" y="59"/>
                    <a:pt x="9" y="62"/>
                  </a:cubicBezTo>
                  <a:cubicBezTo>
                    <a:pt x="25" y="76"/>
                    <a:pt x="47" y="80"/>
                    <a:pt x="70" y="80"/>
                  </a:cubicBezTo>
                  <a:cubicBezTo>
                    <a:pt x="72" y="80"/>
                    <a:pt x="75" y="80"/>
                    <a:pt x="77" y="80"/>
                  </a:cubicBezTo>
                  <a:cubicBezTo>
                    <a:pt x="53" y="75"/>
                    <a:pt x="14" y="66"/>
                    <a:pt x="12" y="57"/>
                  </a:cubicBezTo>
                  <a:cubicBezTo>
                    <a:pt x="10" y="44"/>
                    <a:pt x="20" y="37"/>
                    <a:pt x="60" y="25"/>
                  </a:cubicBezTo>
                  <a:cubicBezTo>
                    <a:pt x="69" y="22"/>
                    <a:pt x="78" y="20"/>
                    <a:pt x="84" y="20"/>
                  </a:cubicBezTo>
                  <a:cubicBezTo>
                    <a:pt x="90" y="20"/>
                    <a:pt x="94" y="21"/>
                    <a:pt x="95" y="26"/>
                  </a:cubicBezTo>
                  <a:cubicBezTo>
                    <a:pt x="94" y="22"/>
                    <a:pt x="94" y="18"/>
                    <a:pt x="93" y="14"/>
                  </a:cubicBezTo>
                  <a:cubicBezTo>
                    <a:pt x="93" y="9"/>
                    <a:pt x="92" y="4"/>
                    <a:pt x="92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08"/>
            <p:cNvSpPr/>
            <p:nvPr/>
          </p:nvSpPr>
          <p:spPr bwMode="auto">
            <a:xfrm>
              <a:off x="5910264" y="2471738"/>
              <a:ext cx="7938" cy="58738"/>
            </a:xfrm>
            <a:custGeom>
              <a:avLst/>
              <a:gdLst>
                <a:gd name="T0" fmla="*/ 0 w 2"/>
                <a:gd name="T1" fmla="*/ 0 h 14"/>
                <a:gd name="T2" fmla="*/ 2 w 2"/>
                <a:gd name="T3" fmla="*/ 12 h 14"/>
                <a:gd name="T4" fmla="*/ 2 w 2"/>
                <a:gd name="T5" fmla="*/ 14 h 14"/>
                <a:gd name="T6" fmla="*/ 0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1" y="8"/>
                    <a:pt x="1" y="4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10"/>
            <p:cNvSpPr/>
            <p:nvPr/>
          </p:nvSpPr>
          <p:spPr bwMode="auto">
            <a:xfrm>
              <a:off x="5918201" y="2530475"/>
              <a:ext cx="55563" cy="9525"/>
            </a:xfrm>
            <a:custGeom>
              <a:avLst/>
              <a:gdLst>
                <a:gd name="T0" fmla="*/ 0 w 13"/>
                <a:gd name="T1" fmla="*/ 0 h 2"/>
                <a:gd name="T2" fmla="*/ 7 w 13"/>
                <a:gd name="T3" fmla="*/ 2 h 2"/>
                <a:gd name="T4" fmla="*/ 13 w 13"/>
                <a:gd name="T5" fmla="*/ 2 h 2"/>
                <a:gd name="T6" fmla="*/ 9 w 13"/>
                <a:gd name="T7" fmla="*/ 2 h 2"/>
                <a:gd name="T8" fmla="*/ 7 w 13"/>
                <a:gd name="T9" fmla="*/ 2 h 2"/>
                <a:gd name="T10" fmla="*/ 6 w 13"/>
                <a:gd name="T11" fmla="*/ 2 h 2"/>
                <a:gd name="T12" fmla="*/ 0 w 1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0" y="1"/>
                    <a:pt x="3" y="2"/>
                    <a:pt x="7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0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2" y="2"/>
                    <a:pt x="0" y="1"/>
                    <a:pt x="0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11"/>
            <p:cNvSpPr/>
            <p:nvPr/>
          </p:nvSpPr>
          <p:spPr bwMode="auto">
            <a:xfrm>
              <a:off x="5948363" y="2509838"/>
              <a:ext cx="157163" cy="30163"/>
            </a:xfrm>
            <a:custGeom>
              <a:avLst/>
              <a:gdLst>
                <a:gd name="T0" fmla="*/ 37 w 37"/>
                <a:gd name="T1" fmla="*/ 0 h 7"/>
                <a:gd name="T2" fmla="*/ 0 w 37"/>
                <a:gd name="T3" fmla="*/ 7 h 7"/>
                <a:gd name="T4" fmla="*/ 2 w 37"/>
                <a:gd name="T5" fmla="*/ 7 h 7"/>
                <a:gd name="T6" fmla="*/ 6 w 37"/>
                <a:gd name="T7" fmla="*/ 7 h 7"/>
                <a:gd name="T8" fmla="*/ 37 w 37"/>
                <a:gd name="T9" fmla="*/ 0 h 7"/>
                <a:gd name="T10" fmla="*/ 37 w 3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cubicBezTo>
                    <a:pt x="21" y="4"/>
                    <a:pt x="8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18" y="5"/>
                    <a:pt x="35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502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12"/>
            <p:cNvSpPr/>
            <p:nvPr/>
          </p:nvSpPr>
          <p:spPr bwMode="auto">
            <a:xfrm>
              <a:off x="5905501" y="2352675"/>
              <a:ext cx="203200" cy="187325"/>
            </a:xfrm>
            <a:custGeom>
              <a:avLst/>
              <a:gdLst>
                <a:gd name="T0" fmla="*/ 9 w 48"/>
                <a:gd name="T1" fmla="*/ 0 h 44"/>
                <a:gd name="T2" fmla="*/ 2 w 48"/>
                <a:gd name="T3" fmla="*/ 1 h 44"/>
                <a:gd name="T4" fmla="*/ 2 w 48"/>
                <a:gd name="T5" fmla="*/ 1 h 44"/>
                <a:gd name="T6" fmla="*/ 2 w 48"/>
                <a:gd name="T7" fmla="*/ 1 h 44"/>
                <a:gd name="T8" fmla="*/ 2 w 48"/>
                <a:gd name="T9" fmla="*/ 1 h 44"/>
                <a:gd name="T10" fmla="*/ 1 w 48"/>
                <a:gd name="T11" fmla="*/ 8 h 44"/>
                <a:gd name="T12" fmla="*/ 0 w 48"/>
                <a:gd name="T13" fmla="*/ 14 h 44"/>
                <a:gd name="T14" fmla="*/ 0 w 48"/>
                <a:gd name="T15" fmla="*/ 14 h 44"/>
                <a:gd name="T16" fmla="*/ 0 w 48"/>
                <a:gd name="T17" fmla="*/ 14 h 44"/>
                <a:gd name="T18" fmla="*/ 1 w 48"/>
                <a:gd name="T19" fmla="*/ 28 h 44"/>
                <a:gd name="T20" fmla="*/ 3 w 48"/>
                <a:gd name="T21" fmla="*/ 42 h 44"/>
                <a:gd name="T22" fmla="*/ 3 w 48"/>
                <a:gd name="T23" fmla="*/ 42 h 44"/>
                <a:gd name="T24" fmla="*/ 3 w 48"/>
                <a:gd name="T25" fmla="*/ 42 h 44"/>
                <a:gd name="T26" fmla="*/ 9 w 48"/>
                <a:gd name="T27" fmla="*/ 44 h 44"/>
                <a:gd name="T28" fmla="*/ 10 w 48"/>
                <a:gd name="T29" fmla="*/ 44 h 44"/>
                <a:gd name="T30" fmla="*/ 47 w 48"/>
                <a:gd name="T31" fmla="*/ 37 h 44"/>
                <a:gd name="T32" fmla="*/ 10 w 48"/>
                <a:gd name="T33" fmla="*/ 17 h 44"/>
                <a:gd name="T34" fmla="*/ 9 w 4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4">
                  <a:moveTo>
                    <a:pt x="9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1" y="6"/>
                    <a:pt x="1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3"/>
                    <a:pt x="1" y="28"/>
                  </a:cubicBezTo>
                  <a:cubicBezTo>
                    <a:pt x="2" y="32"/>
                    <a:pt x="2" y="3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5" y="44"/>
                    <a:pt x="9" y="44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8" y="43"/>
                    <a:pt x="31" y="41"/>
                    <a:pt x="47" y="37"/>
                  </a:cubicBezTo>
                  <a:cubicBezTo>
                    <a:pt x="48" y="34"/>
                    <a:pt x="16" y="20"/>
                    <a:pt x="10" y="17"/>
                  </a:cubicBezTo>
                  <a:cubicBezTo>
                    <a:pt x="6" y="15"/>
                    <a:pt x="7" y="10"/>
                    <a:pt x="9" y="0"/>
                  </a:cubicBezTo>
                </a:path>
              </a:pathLst>
            </a:custGeom>
            <a:solidFill>
              <a:srgbClr val="2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Freeform 213"/>
          <p:cNvSpPr/>
          <p:nvPr/>
        </p:nvSpPr>
        <p:spPr bwMode="auto">
          <a:xfrm>
            <a:off x="9255419" y="4450306"/>
            <a:ext cx="381000" cy="365125"/>
          </a:xfrm>
          <a:custGeom>
            <a:avLst/>
            <a:gdLst>
              <a:gd name="T0" fmla="*/ 240 w 240"/>
              <a:gd name="T1" fmla="*/ 86 h 230"/>
              <a:gd name="T2" fmla="*/ 158 w 240"/>
              <a:gd name="T3" fmla="*/ 75 h 230"/>
              <a:gd name="T4" fmla="*/ 120 w 240"/>
              <a:gd name="T5" fmla="*/ 0 h 230"/>
              <a:gd name="T6" fmla="*/ 83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2 w 240"/>
              <a:gd name="T19" fmla="*/ 144 h 230"/>
              <a:gd name="T20" fmla="*/ 240 w 240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0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214"/>
          <p:cNvSpPr/>
          <p:nvPr/>
        </p:nvSpPr>
        <p:spPr bwMode="auto">
          <a:xfrm>
            <a:off x="4439227" y="1895713"/>
            <a:ext cx="382588" cy="365125"/>
          </a:xfrm>
          <a:custGeom>
            <a:avLst/>
            <a:gdLst>
              <a:gd name="T0" fmla="*/ 241 w 241"/>
              <a:gd name="T1" fmla="*/ 86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8 h 230"/>
              <a:gd name="T18" fmla="*/ 182 w 241"/>
              <a:gd name="T19" fmla="*/ 145 h 230"/>
              <a:gd name="T20" fmla="*/ 241 w 241"/>
              <a:gd name="T21" fmla="*/ 8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6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8"/>
                </a:lnTo>
                <a:lnTo>
                  <a:pt x="182" y="145"/>
                </a:lnTo>
                <a:lnTo>
                  <a:pt x="241" y="86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215"/>
          <p:cNvSpPr/>
          <p:nvPr/>
        </p:nvSpPr>
        <p:spPr bwMode="auto">
          <a:xfrm>
            <a:off x="7884331" y="1982645"/>
            <a:ext cx="382588" cy="365125"/>
          </a:xfrm>
          <a:custGeom>
            <a:avLst/>
            <a:gdLst>
              <a:gd name="T0" fmla="*/ 241 w 241"/>
              <a:gd name="T1" fmla="*/ 85 h 230"/>
              <a:gd name="T2" fmla="*/ 158 w 241"/>
              <a:gd name="T3" fmla="*/ 75 h 230"/>
              <a:gd name="T4" fmla="*/ 120 w 241"/>
              <a:gd name="T5" fmla="*/ 0 h 230"/>
              <a:gd name="T6" fmla="*/ 83 w 241"/>
              <a:gd name="T7" fmla="*/ 75 h 230"/>
              <a:gd name="T8" fmla="*/ 0 w 241"/>
              <a:gd name="T9" fmla="*/ 88 h 230"/>
              <a:gd name="T10" fmla="*/ 62 w 241"/>
              <a:gd name="T11" fmla="*/ 147 h 230"/>
              <a:gd name="T12" fmla="*/ 48 w 241"/>
              <a:gd name="T13" fmla="*/ 230 h 230"/>
              <a:gd name="T14" fmla="*/ 123 w 241"/>
              <a:gd name="T15" fmla="*/ 190 h 230"/>
              <a:gd name="T16" fmla="*/ 195 w 241"/>
              <a:gd name="T17" fmla="*/ 227 h 230"/>
              <a:gd name="T18" fmla="*/ 182 w 241"/>
              <a:gd name="T19" fmla="*/ 144 h 230"/>
              <a:gd name="T20" fmla="*/ 241 w 241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5"/>
                </a:moveTo>
                <a:lnTo>
                  <a:pt x="158" y="75"/>
                </a:lnTo>
                <a:lnTo>
                  <a:pt x="120" y="0"/>
                </a:lnTo>
                <a:lnTo>
                  <a:pt x="83" y="75"/>
                </a:lnTo>
                <a:lnTo>
                  <a:pt x="0" y="88"/>
                </a:lnTo>
                <a:lnTo>
                  <a:pt x="62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2" y="144"/>
                </a:lnTo>
                <a:lnTo>
                  <a:pt x="241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216"/>
          <p:cNvSpPr/>
          <p:nvPr/>
        </p:nvSpPr>
        <p:spPr bwMode="auto">
          <a:xfrm>
            <a:off x="11591100" y="2670622"/>
            <a:ext cx="381000" cy="365125"/>
          </a:xfrm>
          <a:custGeom>
            <a:avLst/>
            <a:gdLst>
              <a:gd name="T0" fmla="*/ 240 w 240"/>
              <a:gd name="T1" fmla="*/ 85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5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27 h 230"/>
              <a:gd name="T18" fmla="*/ 181 w 240"/>
              <a:gd name="T19" fmla="*/ 144 h 230"/>
              <a:gd name="T20" fmla="*/ 240 w 240"/>
              <a:gd name="T21" fmla="*/ 8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5"/>
                </a:moveTo>
                <a:lnTo>
                  <a:pt x="157" y="75"/>
                </a:lnTo>
                <a:lnTo>
                  <a:pt x="120" y="0"/>
                </a:lnTo>
                <a:lnTo>
                  <a:pt x="82" y="75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27"/>
                </a:lnTo>
                <a:lnTo>
                  <a:pt x="181" y="144"/>
                </a:lnTo>
                <a:lnTo>
                  <a:pt x="240" y="85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217"/>
          <p:cNvSpPr/>
          <p:nvPr/>
        </p:nvSpPr>
        <p:spPr bwMode="auto">
          <a:xfrm>
            <a:off x="11011757" y="3201515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5 h 230"/>
              <a:gd name="T4" fmla="*/ 121 w 241"/>
              <a:gd name="T5" fmla="*/ 0 h 230"/>
              <a:gd name="T6" fmla="*/ 83 w 241"/>
              <a:gd name="T7" fmla="*/ 78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90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5"/>
                </a:lnTo>
                <a:lnTo>
                  <a:pt x="121" y="0"/>
                </a:lnTo>
                <a:lnTo>
                  <a:pt x="83" y="78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90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218"/>
          <p:cNvSpPr/>
          <p:nvPr/>
        </p:nvSpPr>
        <p:spPr bwMode="auto">
          <a:xfrm>
            <a:off x="9307949" y="1592863"/>
            <a:ext cx="381000" cy="365125"/>
          </a:xfrm>
          <a:custGeom>
            <a:avLst/>
            <a:gdLst>
              <a:gd name="T0" fmla="*/ 240 w 240"/>
              <a:gd name="T1" fmla="*/ 88 h 230"/>
              <a:gd name="T2" fmla="*/ 157 w 240"/>
              <a:gd name="T3" fmla="*/ 75 h 230"/>
              <a:gd name="T4" fmla="*/ 120 w 240"/>
              <a:gd name="T5" fmla="*/ 0 h 230"/>
              <a:gd name="T6" fmla="*/ 82 w 240"/>
              <a:gd name="T7" fmla="*/ 78 h 230"/>
              <a:gd name="T8" fmla="*/ 0 w 240"/>
              <a:gd name="T9" fmla="*/ 88 h 230"/>
              <a:gd name="T10" fmla="*/ 61 w 240"/>
              <a:gd name="T11" fmla="*/ 147 h 230"/>
              <a:gd name="T12" fmla="*/ 48 w 240"/>
              <a:gd name="T13" fmla="*/ 230 h 230"/>
              <a:gd name="T14" fmla="*/ 123 w 240"/>
              <a:gd name="T15" fmla="*/ 190 h 230"/>
              <a:gd name="T16" fmla="*/ 195 w 240"/>
              <a:gd name="T17" fmla="*/ 230 h 230"/>
              <a:gd name="T18" fmla="*/ 181 w 240"/>
              <a:gd name="T19" fmla="*/ 147 h 230"/>
              <a:gd name="T20" fmla="*/ 240 w 240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30">
                <a:moveTo>
                  <a:pt x="240" y="88"/>
                </a:moveTo>
                <a:lnTo>
                  <a:pt x="157" y="75"/>
                </a:lnTo>
                <a:lnTo>
                  <a:pt x="120" y="0"/>
                </a:lnTo>
                <a:lnTo>
                  <a:pt x="82" y="78"/>
                </a:lnTo>
                <a:lnTo>
                  <a:pt x="0" y="88"/>
                </a:lnTo>
                <a:lnTo>
                  <a:pt x="61" y="147"/>
                </a:lnTo>
                <a:lnTo>
                  <a:pt x="48" y="230"/>
                </a:lnTo>
                <a:lnTo>
                  <a:pt x="123" y="190"/>
                </a:lnTo>
                <a:lnTo>
                  <a:pt x="195" y="230"/>
                </a:lnTo>
                <a:lnTo>
                  <a:pt x="181" y="147"/>
                </a:lnTo>
                <a:lnTo>
                  <a:pt x="240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219"/>
          <p:cNvSpPr/>
          <p:nvPr/>
        </p:nvSpPr>
        <p:spPr bwMode="auto">
          <a:xfrm>
            <a:off x="2630390" y="1739121"/>
            <a:ext cx="382588" cy="365125"/>
          </a:xfrm>
          <a:custGeom>
            <a:avLst/>
            <a:gdLst>
              <a:gd name="T0" fmla="*/ 241 w 241"/>
              <a:gd name="T1" fmla="*/ 88 h 230"/>
              <a:gd name="T2" fmla="*/ 158 w 241"/>
              <a:gd name="T3" fmla="*/ 74 h 230"/>
              <a:gd name="T4" fmla="*/ 121 w 241"/>
              <a:gd name="T5" fmla="*/ 0 h 230"/>
              <a:gd name="T6" fmla="*/ 83 w 241"/>
              <a:gd name="T7" fmla="*/ 77 h 230"/>
              <a:gd name="T8" fmla="*/ 0 w 241"/>
              <a:gd name="T9" fmla="*/ 88 h 230"/>
              <a:gd name="T10" fmla="*/ 62 w 241"/>
              <a:gd name="T11" fmla="*/ 147 h 230"/>
              <a:gd name="T12" fmla="*/ 49 w 241"/>
              <a:gd name="T13" fmla="*/ 230 h 230"/>
              <a:gd name="T14" fmla="*/ 123 w 241"/>
              <a:gd name="T15" fmla="*/ 189 h 230"/>
              <a:gd name="T16" fmla="*/ 196 w 241"/>
              <a:gd name="T17" fmla="*/ 230 h 230"/>
              <a:gd name="T18" fmla="*/ 182 w 241"/>
              <a:gd name="T19" fmla="*/ 147 h 230"/>
              <a:gd name="T20" fmla="*/ 241 w 241"/>
              <a:gd name="T21" fmla="*/ 8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230">
                <a:moveTo>
                  <a:pt x="241" y="88"/>
                </a:moveTo>
                <a:lnTo>
                  <a:pt x="158" y="74"/>
                </a:lnTo>
                <a:lnTo>
                  <a:pt x="121" y="0"/>
                </a:lnTo>
                <a:lnTo>
                  <a:pt x="83" y="77"/>
                </a:lnTo>
                <a:lnTo>
                  <a:pt x="0" y="88"/>
                </a:lnTo>
                <a:lnTo>
                  <a:pt x="62" y="147"/>
                </a:lnTo>
                <a:lnTo>
                  <a:pt x="49" y="230"/>
                </a:lnTo>
                <a:lnTo>
                  <a:pt x="123" y="189"/>
                </a:lnTo>
                <a:lnTo>
                  <a:pt x="196" y="230"/>
                </a:lnTo>
                <a:lnTo>
                  <a:pt x="182" y="147"/>
                </a:lnTo>
                <a:lnTo>
                  <a:pt x="241" y="88"/>
                </a:lnTo>
                <a:close/>
              </a:path>
            </a:pathLst>
          </a:custGeom>
          <a:solidFill>
            <a:srgbClr val="F2C7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73166" y="203837"/>
            <a:ext cx="498951" cy="4986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93612" y="203837"/>
            <a:ext cx="3552919" cy="4986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271963" y="4000500"/>
            <a:ext cx="3625850" cy="1920875"/>
            <a:chOff x="4271751" y="4000546"/>
            <a:chExt cx="3625362" cy="1921598"/>
          </a:xfrm>
        </p:grpSpPr>
        <p:grpSp>
          <p:nvGrpSpPr>
            <p:cNvPr id="8" name="组合 48"/>
            <p:cNvGrpSpPr/>
            <p:nvPr/>
          </p:nvGrpSpPr>
          <p:grpSpPr bwMode="auto">
            <a:xfrm>
              <a:off x="4346273" y="4089924"/>
              <a:ext cx="3499454" cy="1832220"/>
              <a:chOff x="4346273" y="4089924"/>
              <a:chExt cx="3499454" cy="1832220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4348444" y="4089924"/>
                <a:ext cx="3497283" cy="1432779"/>
              </a:xfrm>
              <a:custGeom>
                <a:avLst/>
                <a:gdLst>
                  <a:gd name="T0" fmla="*/ 0 w 3222"/>
                  <a:gd name="T1" fmla="*/ 2147483646 h 1320"/>
                  <a:gd name="T2" fmla="*/ 2147483646 w 3222"/>
                  <a:gd name="T3" fmla="*/ 0 h 1320"/>
                  <a:gd name="T4" fmla="*/ 2147483646 w 3222"/>
                  <a:gd name="T5" fmla="*/ 2147483646 h 1320"/>
                  <a:gd name="T6" fmla="*/ 2147483646 w 3222"/>
                  <a:gd name="T7" fmla="*/ 2147483646 h 1320"/>
                  <a:gd name="T8" fmla="*/ 0 w 3222"/>
                  <a:gd name="T9" fmla="*/ 2147483646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22" h="1320">
                    <a:moveTo>
                      <a:pt x="0" y="588"/>
                    </a:moveTo>
                    <a:lnTo>
                      <a:pt x="1608" y="0"/>
                    </a:lnTo>
                    <a:lnTo>
                      <a:pt x="3222" y="588"/>
                    </a:lnTo>
                    <a:lnTo>
                      <a:pt x="1610" y="132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4346273" y="4728161"/>
                <a:ext cx="1751898" cy="1193983"/>
              </a:xfrm>
              <a:custGeom>
                <a:avLst/>
                <a:gdLst>
                  <a:gd name="T0" fmla="*/ 2147483646 w 1614"/>
                  <a:gd name="T1" fmla="*/ 2147483646 h 1100"/>
                  <a:gd name="T2" fmla="*/ 2147483646 w 1614"/>
                  <a:gd name="T3" fmla="*/ 2147483646 h 1100"/>
                  <a:gd name="T4" fmla="*/ 0 w 1614"/>
                  <a:gd name="T5" fmla="*/ 2147483646 h 1100"/>
                  <a:gd name="T6" fmla="*/ 2147483646 w 1614"/>
                  <a:gd name="T7" fmla="*/ 0 h 1100"/>
                  <a:gd name="T8" fmla="*/ 2147483646 w 1614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4" h="1100">
                    <a:moveTo>
                      <a:pt x="1612" y="732"/>
                    </a:moveTo>
                    <a:lnTo>
                      <a:pt x="1614" y="1100"/>
                    </a:lnTo>
                    <a:lnTo>
                      <a:pt x="0" y="318"/>
                    </a:lnTo>
                    <a:lnTo>
                      <a:pt x="2" y="0"/>
                    </a:lnTo>
                    <a:lnTo>
                      <a:pt x="1612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6096000" y="4728161"/>
                <a:ext cx="1749727" cy="1193983"/>
              </a:xfrm>
              <a:custGeom>
                <a:avLst/>
                <a:gdLst>
                  <a:gd name="T0" fmla="*/ 0 w 1612"/>
                  <a:gd name="T1" fmla="*/ 2147483646 h 1100"/>
                  <a:gd name="T2" fmla="*/ 0 w 1612"/>
                  <a:gd name="T3" fmla="*/ 2147483646 h 1100"/>
                  <a:gd name="T4" fmla="*/ 2147483646 w 1612"/>
                  <a:gd name="T5" fmla="*/ 2147483646 h 1100"/>
                  <a:gd name="T6" fmla="*/ 2147483646 w 1612"/>
                  <a:gd name="T7" fmla="*/ 0 h 1100"/>
                  <a:gd name="T8" fmla="*/ 0 w 1612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2" h="1100">
                    <a:moveTo>
                      <a:pt x="0" y="732"/>
                    </a:moveTo>
                    <a:lnTo>
                      <a:pt x="0" y="1100"/>
                    </a:lnTo>
                    <a:lnTo>
                      <a:pt x="1612" y="318"/>
                    </a:lnTo>
                    <a:lnTo>
                      <a:pt x="1612" y="0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4349528" y="4121241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4271751" y="4008487"/>
              <a:ext cx="144443" cy="1445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830447" y="4111713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7752669" y="4000546"/>
              <a:ext cx="144444" cy="1445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4540250" y="3325813"/>
            <a:ext cx="3086100" cy="1774825"/>
            <a:chOff x="4540674" y="3326122"/>
            <a:chExt cx="3086466" cy="1774345"/>
          </a:xfrm>
        </p:grpSpPr>
        <p:grpSp>
          <p:nvGrpSpPr>
            <p:cNvPr id="21" name="组合 61"/>
            <p:cNvGrpSpPr/>
            <p:nvPr/>
          </p:nvGrpSpPr>
          <p:grpSpPr bwMode="auto">
            <a:xfrm>
              <a:off x="4611120" y="3480993"/>
              <a:ext cx="2959991" cy="1619474"/>
              <a:chOff x="4611120" y="3480993"/>
              <a:chExt cx="2959991" cy="1619474"/>
            </a:xfrm>
          </p:grpSpPr>
          <p:sp>
            <p:nvSpPr>
              <p:cNvPr id="26" name="Freeform 8"/>
              <p:cNvSpPr/>
              <p:nvPr/>
            </p:nvSpPr>
            <p:spPr bwMode="auto">
              <a:xfrm>
                <a:off x="4611120" y="3480993"/>
                <a:ext cx="2959991" cy="1220033"/>
              </a:xfrm>
              <a:custGeom>
                <a:avLst/>
                <a:gdLst>
                  <a:gd name="T0" fmla="*/ 0 w 2727"/>
                  <a:gd name="T1" fmla="*/ 2147483646 h 1124"/>
                  <a:gd name="T2" fmla="*/ 2147483646 w 2727"/>
                  <a:gd name="T3" fmla="*/ 0 h 1124"/>
                  <a:gd name="T4" fmla="*/ 2147483646 w 2727"/>
                  <a:gd name="T5" fmla="*/ 2147483646 h 1124"/>
                  <a:gd name="T6" fmla="*/ 2147483646 w 2727"/>
                  <a:gd name="T7" fmla="*/ 2147483646 h 1124"/>
                  <a:gd name="T8" fmla="*/ 0 w 2727"/>
                  <a:gd name="T9" fmla="*/ 2147483646 h 1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7" h="1124">
                    <a:moveTo>
                      <a:pt x="0" y="502"/>
                    </a:moveTo>
                    <a:lnTo>
                      <a:pt x="1361" y="0"/>
                    </a:lnTo>
                    <a:lnTo>
                      <a:pt x="2727" y="506"/>
                    </a:lnTo>
                    <a:lnTo>
                      <a:pt x="1368" y="1124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4611120" y="4025883"/>
                <a:ext cx="1487051" cy="1074584"/>
              </a:xfrm>
              <a:custGeom>
                <a:avLst/>
                <a:gdLst>
                  <a:gd name="T0" fmla="*/ 0 w 1370"/>
                  <a:gd name="T1" fmla="*/ 2147483646 h 990"/>
                  <a:gd name="T2" fmla="*/ 2147483646 w 1370"/>
                  <a:gd name="T3" fmla="*/ 2147483646 h 990"/>
                  <a:gd name="T4" fmla="*/ 2147483646 w 1370"/>
                  <a:gd name="T5" fmla="*/ 2147483646 h 990"/>
                  <a:gd name="T6" fmla="*/ 0 w 1370"/>
                  <a:gd name="T7" fmla="*/ 0 h 990"/>
                  <a:gd name="T8" fmla="*/ 0 w 1370"/>
                  <a:gd name="T9" fmla="*/ 2147483646 h 9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990">
                    <a:moveTo>
                      <a:pt x="0" y="326"/>
                    </a:moveTo>
                    <a:lnTo>
                      <a:pt x="1370" y="990"/>
                    </a:lnTo>
                    <a:lnTo>
                      <a:pt x="1368" y="622"/>
                    </a:lnTo>
                    <a:lnTo>
                      <a:pt x="0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8" name="Freeform 14"/>
              <p:cNvSpPr/>
              <p:nvPr/>
            </p:nvSpPr>
            <p:spPr bwMode="auto">
              <a:xfrm>
                <a:off x="6096000" y="4030225"/>
                <a:ext cx="1475111" cy="1070242"/>
              </a:xfrm>
              <a:custGeom>
                <a:avLst/>
                <a:gdLst>
                  <a:gd name="T0" fmla="*/ 2147483646 w 1359"/>
                  <a:gd name="T1" fmla="*/ 0 h 986"/>
                  <a:gd name="T2" fmla="*/ 0 w 1359"/>
                  <a:gd name="T3" fmla="*/ 2147483646 h 986"/>
                  <a:gd name="T4" fmla="*/ 0 w 1359"/>
                  <a:gd name="T5" fmla="*/ 2147483646 h 986"/>
                  <a:gd name="T6" fmla="*/ 2147483646 w 1359"/>
                  <a:gd name="T7" fmla="*/ 2147483646 h 986"/>
                  <a:gd name="T8" fmla="*/ 2147483646 w 1359"/>
                  <a:gd name="T9" fmla="*/ 0 h 9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9" h="986">
                    <a:moveTo>
                      <a:pt x="1359" y="0"/>
                    </a:moveTo>
                    <a:lnTo>
                      <a:pt x="0" y="618"/>
                    </a:lnTo>
                    <a:lnTo>
                      <a:pt x="0" y="986"/>
                    </a:lnTo>
                    <a:lnTo>
                      <a:pt x="1359" y="327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4618471" y="3446739"/>
              <a:ext cx="0" cy="5999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4540674" y="3334057"/>
              <a:ext cx="144480" cy="1444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560457" y="3437217"/>
              <a:ext cx="0" cy="60149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7482661" y="3326122"/>
              <a:ext cx="144479" cy="1444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4827588" y="2628900"/>
            <a:ext cx="2486025" cy="1647825"/>
            <a:chOff x="4828061" y="2629586"/>
            <a:chExt cx="2485563" cy="1647033"/>
          </a:xfrm>
        </p:grpSpPr>
        <p:grpSp>
          <p:nvGrpSpPr>
            <p:cNvPr id="30" name="组合 70"/>
            <p:cNvGrpSpPr/>
            <p:nvPr/>
          </p:nvGrpSpPr>
          <p:grpSpPr bwMode="auto">
            <a:xfrm>
              <a:off x="4904188" y="2910052"/>
              <a:ext cx="2358659" cy="1366567"/>
              <a:chOff x="4904188" y="2910052"/>
              <a:chExt cx="2358659" cy="1366567"/>
            </a:xfrm>
          </p:grpSpPr>
          <p:sp>
            <p:nvSpPr>
              <p:cNvPr id="35" name="Freeform 9"/>
              <p:cNvSpPr/>
              <p:nvPr/>
            </p:nvSpPr>
            <p:spPr bwMode="auto">
              <a:xfrm>
                <a:off x="4904188" y="2910052"/>
                <a:ext cx="2358658" cy="969297"/>
              </a:xfrm>
              <a:custGeom>
                <a:avLst/>
                <a:gdLst>
                  <a:gd name="T0" fmla="*/ 0 w 2173"/>
                  <a:gd name="T1" fmla="*/ 2147483646 h 893"/>
                  <a:gd name="T2" fmla="*/ 2147483646 w 2173"/>
                  <a:gd name="T3" fmla="*/ 0 h 893"/>
                  <a:gd name="T4" fmla="*/ 2147483646 w 2173"/>
                  <a:gd name="T5" fmla="*/ 2147483646 h 893"/>
                  <a:gd name="T6" fmla="*/ 2147483646 w 2173"/>
                  <a:gd name="T7" fmla="*/ 2147483646 h 893"/>
                  <a:gd name="T8" fmla="*/ 0 w 2173"/>
                  <a:gd name="T9" fmla="*/ 2147483646 h 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3" h="893">
                    <a:moveTo>
                      <a:pt x="0" y="393"/>
                    </a:moveTo>
                    <a:lnTo>
                      <a:pt x="1091" y="0"/>
                    </a:lnTo>
                    <a:lnTo>
                      <a:pt x="2173" y="405"/>
                    </a:lnTo>
                    <a:lnTo>
                      <a:pt x="1098" y="8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12"/>
              <p:cNvSpPr/>
              <p:nvPr/>
            </p:nvSpPr>
            <p:spPr bwMode="auto">
              <a:xfrm>
                <a:off x="4904247" y="3337271"/>
                <a:ext cx="1193578" cy="939348"/>
              </a:xfrm>
              <a:custGeom>
                <a:avLst/>
                <a:gdLst>
                  <a:gd name="T0" fmla="*/ 0 w 1100"/>
                  <a:gd name="T1" fmla="*/ 334 h 866"/>
                  <a:gd name="T2" fmla="*/ 1100 w 1100"/>
                  <a:gd name="T3" fmla="*/ 866 h 866"/>
                  <a:gd name="T4" fmla="*/ 1098 w 1100"/>
                  <a:gd name="T5" fmla="*/ 500 h 866"/>
                  <a:gd name="T6" fmla="*/ 0 w 1100"/>
                  <a:gd name="T7" fmla="*/ 0 h 866"/>
                  <a:gd name="T8" fmla="*/ 0 w 1100"/>
                  <a:gd name="T9" fmla="*/ 334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0" h="866">
                    <a:moveTo>
                      <a:pt x="0" y="334"/>
                    </a:moveTo>
                    <a:lnTo>
                      <a:pt x="1100" y="866"/>
                    </a:lnTo>
                    <a:lnTo>
                      <a:pt x="1098" y="500"/>
                    </a:lnTo>
                    <a:lnTo>
                      <a:pt x="0" y="0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096238" y="3348378"/>
                <a:ext cx="1166596" cy="928241"/>
              </a:xfrm>
              <a:custGeom>
                <a:avLst/>
                <a:gdLst>
                  <a:gd name="T0" fmla="*/ 1075 w 1075"/>
                  <a:gd name="T1" fmla="*/ 0 h 856"/>
                  <a:gd name="T2" fmla="*/ 0 w 1075"/>
                  <a:gd name="T3" fmla="*/ 490 h 856"/>
                  <a:gd name="T4" fmla="*/ 0 w 1075"/>
                  <a:gd name="T5" fmla="*/ 856 h 856"/>
                  <a:gd name="T6" fmla="*/ 1075 w 1075"/>
                  <a:gd name="T7" fmla="*/ 336 h 856"/>
                  <a:gd name="T8" fmla="*/ 1075 w 1075"/>
                  <a:gd name="T9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856">
                    <a:moveTo>
                      <a:pt x="1075" y="0"/>
                    </a:moveTo>
                    <a:lnTo>
                      <a:pt x="0" y="490"/>
                    </a:lnTo>
                    <a:lnTo>
                      <a:pt x="0" y="856"/>
                    </a:lnTo>
                    <a:lnTo>
                      <a:pt x="1075" y="336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4905834" y="2750178"/>
              <a:ext cx="0" cy="5997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4828061" y="2637520"/>
              <a:ext cx="144435" cy="1443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246961" y="2740658"/>
              <a:ext cx="0" cy="6013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7169188" y="2629586"/>
              <a:ext cx="144436" cy="1443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5149850" y="1949450"/>
            <a:ext cx="1876425" cy="1506538"/>
            <a:chOff x="5150214" y="1949439"/>
            <a:chExt cx="1876022" cy="1506588"/>
          </a:xfrm>
        </p:grpSpPr>
        <p:grpSp>
          <p:nvGrpSpPr>
            <p:cNvPr id="43" name="组合 83"/>
            <p:cNvGrpSpPr/>
            <p:nvPr/>
          </p:nvGrpSpPr>
          <p:grpSpPr bwMode="auto">
            <a:xfrm>
              <a:off x="5227649" y="2348880"/>
              <a:ext cx="1739959" cy="1107147"/>
              <a:chOff x="5227649" y="2348880"/>
              <a:chExt cx="1739959" cy="1107147"/>
            </a:xfrm>
          </p:grpSpPr>
          <p:sp>
            <p:nvSpPr>
              <p:cNvPr id="48" name="Freeform 10"/>
              <p:cNvSpPr/>
              <p:nvPr/>
            </p:nvSpPr>
            <p:spPr bwMode="auto">
              <a:xfrm>
                <a:off x="5227649" y="2348880"/>
                <a:ext cx="1739958" cy="707706"/>
              </a:xfrm>
              <a:custGeom>
                <a:avLst/>
                <a:gdLst>
                  <a:gd name="T0" fmla="*/ 0 w 1603"/>
                  <a:gd name="T1" fmla="*/ 2147483646 h 652"/>
                  <a:gd name="T2" fmla="*/ 2147483646 w 1603"/>
                  <a:gd name="T3" fmla="*/ 0 h 652"/>
                  <a:gd name="T4" fmla="*/ 2147483646 w 1603"/>
                  <a:gd name="T5" fmla="*/ 2147483646 h 652"/>
                  <a:gd name="T6" fmla="*/ 2147483646 w 1603"/>
                  <a:gd name="T7" fmla="*/ 2147483646 h 652"/>
                  <a:gd name="T8" fmla="*/ 0 w 1603"/>
                  <a:gd name="T9" fmla="*/ 2147483646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3" h="652">
                    <a:moveTo>
                      <a:pt x="0" y="288"/>
                    </a:moveTo>
                    <a:lnTo>
                      <a:pt x="809" y="0"/>
                    </a:lnTo>
                    <a:lnTo>
                      <a:pt x="1603" y="288"/>
                    </a:lnTo>
                    <a:lnTo>
                      <a:pt x="800" y="652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3"/>
              <p:cNvSpPr/>
              <p:nvPr/>
            </p:nvSpPr>
            <p:spPr bwMode="auto">
              <a:xfrm>
                <a:off x="5227649" y="2661486"/>
                <a:ext cx="870522" cy="794541"/>
              </a:xfrm>
              <a:custGeom>
                <a:avLst/>
                <a:gdLst>
                  <a:gd name="T0" fmla="*/ 0 w 802"/>
                  <a:gd name="T1" fmla="*/ 2147483646 h 732"/>
                  <a:gd name="T2" fmla="*/ 2147483646 w 802"/>
                  <a:gd name="T3" fmla="*/ 2147483646 h 732"/>
                  <a:gd name="T4" fmla="*/ 2147483646 w 802"/>
                  <a:gd name="T5" fmla="*/ 2147483646 h 732"/>
                  <a:gd name="T6" fmla="*/ 0 w 802"/>
                  <a:gd name="T7" fmla="*/ 0 h 732"/>
                  <a:gd name="T8" fmla="*/ 0 w 802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2" h="732">
                    <a:moveTo>
                      <a:pt x="0" y="343"/>
                    </a:moveTo>
                    <a:lnTo>
                      <a:pt x="802" y="732"/>
                    </a:lnTo>
                    <a:lnTo>
                      <a:pt x="800" y="364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6"/>
              <p:cNvSpPr/>
              <p:nvPr/>
            </p:nvSpPr>
            <p:spPr bwMode="auto">
              <a:xfrm>
                <a:off x="6096000" y="2661486"/>
                <a:ext cx="871608" cy="794541"/>
              </a:xfrm>
              <a:custGeom>
                <a:avLst/>
                <a:gdLst>
                  <a:gd name="T0" fmla="*/ 2147483646 w 803"/>
                  <a:gd name="T1" fmla="*/ 0 h 732"/>
                  <a:gd name="T2" fmla="*/ 0 w 803"/>
                  <a:gd name="T3" fmla="*/ 2147483646 h 732"/>
                  <a:gd name="T4" fmla="*/ 0 w 803"/>
                  <a:gd name="T5" fmla="*/ 2147483646 h 732"/>
                  <a:gd name="T6" fmla="*/ 2147483646 w 803"/>
                  <a:gd name="T7" fmla="*/ 2147483646 h 732"/>
                  <a:gd name="T8" fmla="*/ 2147483646 w 803"/>
                  <a:gd name="T9" fmla="*/ 0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3" h="732">
                    <a:moveTo>
                      <a:pt x="803" y="0"/>
                    </a:moveTo>
                    <a:lnTo>
                      <a:pt x="0" y="364"/>
                    </a:lnTo>
                    <a:lnTo>
                      <a:pt x="0" y="732"/>
                    </a:lnTo>
                    <a:lnTo>
                      <a:pt x="803" y="34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>
              <a:endCxn id="49" idx="3"/>
            </p:cNvCxnSpPr>
            <p:nvPr/>
          </p:nvCxnSpPr>
          <p:spPr>
            <a:xfrm>
              <a:off x="522798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5150214" y="1949439"/>
              <a:ext cx="144432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695957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6881805" y="1949439"/>
              <a:ext cx="144431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变装舞会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heme/theme1.xml><?xml version="1.0" encoding="utf-8"?>
<a:theme xmlns:a="http://schemas.openxmlformats.org/drawingml/2006/main" name="Office 主题​​">
  <a:themeElements>
    <a:clrScheme name="变装舞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E1F63"/>
      </a:accent1>
      <a:accent2>
        <a:srgbClr val="A5CD39"/>
      </a:accent2>
      <a:accent3>
        <a:srgbClr val="EF4136"/>
      </a:accent3>
      <a:accent4>
        <a:srgbClr val="FC8C1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宽屏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2016-10-25T06:30:00Z</dcterms:created>
  <dcterms:modified xsi:type="dcterms:W3CDTF">2021-01-06T09:21:21Z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