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0" r:id="rId2"/>
    <p:sldId id="258" r:id="rId3"/>
    <p:sldId id="260" r:id="rId4"/>
    <p:sldId id="261" r:id="rId5"/>
    <p:sldId id="263" r:id="rId6"/>
    <p:sldId id="274" r:id="rId7"/>
    <p:sldId id="259" r:id="rId8"/>
    <p:sldId id="266" r:id="rId9"/>
    <p:sldId id="272" r:id="rId10"/>
    <p:sldId id="273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662" autoAdjust="0"/>
  </p:normalViewPr>
  <p:slideViewPr>
    <p:cSldViewPr snapToGrid="0">
      <p:cViewPr varScale="1">
        <p:scale>
          <a:sx n="107" d="100"/>
          <a:sy n="107" d="100"/>
        </p:scale>
        <p:origin x="6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6185C-E533-4BC0-8FB1-6B8028EFC0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6A58A-CDEE-42EE-BCFD-F2C8DFB6BC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ighttim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461" name="Stars"/>
          <p:cNvGrpSpPr>
            <a:grpSpLocks noChangeAspect="1"/>
          </p:cNvGrpSpPr>
          <p:nvPr/>
        </p:nvGrpSpPr>
        <p:grpSpPr bwMode="auto">
          <a:xfrm>
            <a:off x="406401" y="173606"/>
            <a:ext cx="11294887" cy="2372892"/>
            <a:chOff x="0" y="-1"/>
            <a:chExt cx="5731" cy="1204"/>
          </a:xfrm>
        </p:grpSpPr>
        <p:sp>
          <p:nvSpPr>
            <p:cNvPr id="462" name="Oval 7"/>
            <p:cNvSpPr>
              <a:spLocks noChangeArrowheads="1"/>
            </p:cNvSpPr>
            <p:nvPr/>
          </p:nvSpPr>
          <p:spPr bwMode="auto">
            <a:xfrm>
              <a:off x="2139" y="128"/>
              <a:ext cx="22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63" name="Oval 8"/>
            <p:cNvSpPr>
              <a:spLocks noChangeArrowheads="1"/>
            </p:cNvSpPr>
            <p:nvPr/>
          </p:nvSpPr>
          <p:spPr bwMode="auto">
            <a:xfrm>
              <a:off x="1634" y="625"/>
              <a:ext cx="24" cy="23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64" name="Oval 9"/>
            <p:cNvSpPr>
              <a:spLocks noChangeArrowheads="1"/>
            </p:cNvSpPr>
            <p:nvPr/>
          </p:nvSpPr>
          <p:spPr bwMode="auto">
            <a:xfrm>
              <a:off x="215" y="280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65" name="Oval 10"/>
            <p:cNvSpPr>
              <a:spLocks noChangeArrowheads="1"/>
            </p:cNvSpPr>
            <p:nvPr/>
          </p:nvSpPr>
          <p:spPr bwMode="auto">
            <a:xfrm>
              <a:off x="1537" y="181"/>
              <a:ext cx="23" cy="2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66" name="Oval 11"/>
            <p:cNvSpPr>
              <a:spLocks noChangeArrowheads="1"/>
            </p:cNvSpPr>
            <p:nvPr/>
          </p:nvSpPr>
          <p:spPr bwMode="auto">
            <a:xfrm>
              <a:off x="2035" y="486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67" name="Oval 12"/>
            <p:cNvSpPr>
              <a:spLocks noChangeArrowheads="1"/>
            </p:cNvSpPr>
            <p:nvPr/>
          </p:nvSpPr>
          <p:spPr bwMode="auto">
            <a:xfrm>
              <a:off x="2407" y="323"/>
              <a:ext cx="22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68" name="Oval 14"/>
            <p:cNvSpPr>
              <a:spLocks noChangeArrowheads="1"/>
            </p:cNvSpPr>
            <p:nvPr/>
          </p:nvSpPr>
          <p:spPr bwMode="auto">
            <a:xfrm>
              <a:off x="1562" y="56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69" name="Oval 15"/>
            <p:cNvSpPr>
              <a:spLocks noChangeArrowheads="1"/>
            </p:cNvSpPr>
            <p:nvPr/>
          </p:nvSpPr>
          <p:spPr bwMode="auto">
            <a:xfrm>
              <a:off x="1866" y="370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0" name="Oval 16"/>
            <p:cNvSpPr>
              <a:spLocks noChangeArrowheads="1"/>
            </p:cNvSpPr>
            <p:nvPr/>
          </p:nvSpPr>
          <p:spPr bwMode="auto">
            <a:xfrm>
              <a:off x="1484" y="450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1" name="Oval 19"/>
            <p:cNvSpPr>
              <a:spLocks noChangeArrowheads="1"/>
            </p:cNvSpPr>
            <p:nvPr/>
          </p:nvSpPr>
          <p:spPr bwMode="auto">
            <a:xfrm>
              <a:off x="1285" y="188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2" name="Oval 21"/>
            <p:cNvSpPr>
              <a:spLocks noChangeArrowheads="1"/>
            </p:cNvSpPr>
            <p:nvPr/>
          </p:nvSpPr>
          <p:spPr bwMode="auto">
            <a:xfrm>
              <a:off x="2257" y="249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3" name="Oval 24"/>
            <p:cNvSpPr>
              <a:spLocks noChangeArrowheads="1"/>
            </p:cNvSpPr>
            <p:nvPr/>
          </p:nvSpPr>
          <p:spPr bwMode="auto">
            <a:xfrm>
              <a:off x="1035" y="155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4" name="Oval 25"/>
            <p:cNvSpPr>
              <a:spLocks noChangeArrowheads="1"/>
            </p:cNvSpPr>
            <p:nvPr/>
          </p:nvSpPr>
          <p:spPr bwMode="auto">
            <a:xfrm>
              <a:off x="52" y="56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5" name="Oval 27"/>
            <p:cNvSpPr>
              <a:spLocks noChangeArrowheads="1"/>
            </p:cNvSpPr>
            <p:nvPr/>
          </p:nvSpPr>
          <p:spPr bwMode="auto">
            <a:xfrm>
              <a:off x="945" y="45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6" name="Oval 28"/>
            <p:cNvSpPr>
              <a:spLocks noChangeArrowheads="1"/>
            </p:cNvSpPr>
            <p:nvPr/>
          </p:nvSpPr>
          <p:spPr bwMode="auto">
            <a:xfrm>
              <a:off x="904" y="249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7" name="Oval 30"/>
            <p:cNvSpPr>
              <a:spLocks noChangeArrowheads="1"/>
            </p:cNvSpPr>
            <p:nvPr/>
          </p:nvSpPr>
          <p:spPr bwMode="auto">
            <a:xfrm>
              <a:off x="924" y="837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8" name="Oval 31"/>
            <p:cNvSpPr>
              <a:spLocks noChangeArrowheads="1"/>
            </p:cNvSpPr>
            <p:nvPr/>
          </p:nvSpPr>
          <p:spPr bwMode="auto">
            <a:xfrm>
              <a:off x="1385" y="1141"/>
              <a:ext cx="17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9" name="Oval 32"/>
            <p:cNvSpPr>
              <a:spLocks noChangeArrowheads="1"/>
            </p:cNvSpPr>
            <p:nvPr/>
          </p:nvSpPr>
          <p:spPr bwMode="auto">
            <a:xfrm>
              <a:off x="1761" y="992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0" name="Oval 33"/>
            <p:cNvSpPr>
              <a:spLocks noChangeArrowheads="1"/>
            </p:cNvSpPr>
            <p:nvPr/>
          </p:nvSpPr>
          <p:spPr bwMode="auto">
            <a:xfrm>
              <a:off x="1091" y="1066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1" name="Oval 34"/>
            <p:cNvSpPr>
              <a:spLocks noChangeArrowheads="1"/>
            </p:cNvSpPr>
            <p:nvPr/>
          </p:nvSpPr>
          <p:spPr bwMode="auto">
            <a:xfrm>
              <a:off x="2372" y="1100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2" name="Oval 35"/>
            <p:cNvSpPr>
              <a:spLocks noChangeArrowheads="1"/>
            </p:cNvSpPr>
            <p:nvPr/>
          </p:nvSpPr>
          <p:spPr bwMode="auto">
            <a:xfrm>
              <a:off x="2309" y="824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3" name="Oval 37"/>
            <p:cNvSpPr>
              <a:spLocks noChangeArrowheads="1"/>
            </p:cNvSpPr>
            <p:nvPr/>
          </p:nvSpPr>
          <p:spPr bwMode="auto">
            <a:xfrm>
              <a:off x="1972" y="791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4" name="Oval 483"/>
            <p:cNvSpPr>
              <a:spLocks noChangeArrowheads="1"/>
            </p:cNvSpPr>
            <p:nvPr/>
          </p:nvSpPr>
          <p:spPr bwMode="auto">
            <a:xfrm>
              <a:off x="2360" y="516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5" name="Oval 45"/>
            <p:cNvSpPr>
              <a:spLocks noChangeArrowheads="1"/>
            </p:cNvSpPr>
            <p:nvPr/>
          </p:nvSpPr>
          <p:spPr bwMode="auto">
            <a:xfrm>
              <a:off x="2345" y="66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6" name="Oval 49"/>
            <p:cNvSpPr>
              <a:spLocks noChangeArrowheads="1"/>
            </p:cNvSpPr>
            <p:nvPr/>
          </p:nvSpPr>
          <p:spPr bwMode="auto">
            <a:xfrm>
              <a:off x="1533" y="607"/>
              <a:ext cx="24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7" name="Oval 54"/>
            <p:cNvSpPr>
              <a:spLocks noChangeArrowheads="1"/>
            </p:cNvSpPr>
            <p:nvPr/>
          </p:nvSpPr>
          <p:spPr bwMode="auto">
            <a:xfrm>
              <a:off x="1972" y="617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8" name="Oval 61"/>
            <p:cNvSpPr>
              <a:spLocks noChangeArrowheads="1"/>
            </p:cNvSpPr>
            <p:nvPr/>
          </p:nvSpPr>
          <p:spPr bwMode="auto">
            <a:xfrm>
              <a:off x="1090" y="833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9" name="Oval 62"/>
            <p:cNvSpPr>
              <a:spLocks noChangeArrowheads="1"/>
            </p:cNvSpPr>
            <p:nvPr/>
          </p:nvSpPr>
          <p:spPr bwMode="auto">
            <a:xfrm>
              <a:off x="825" y="952"/>
              <a:ext cx="16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0" name="Oval 63"/>
            <p:cNvSpPr>
              <a:spLocks noChangeArrowheads="1"/>
            </p:cNvSpPr>
            <p:nvPr/>
          </p:nvSpPr>
          <p:spPr bwMode="auto">
            <a:xfrm>
              <a:off x="932" y="507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1" name="Oval 64"/>
            <p:cNvSpPr>
              <a:spLocks noChangeArrowheads="1"/>
            </p:cNvSpPr>
            <p:nvPr/>
          </p:nvSpPr>
          <p:spPr bwMode="auto">
            <a:xfrm>
              <a:off x="621" y="534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2" name="Oval 65"/>
            <p:cNvSpPr>
              <a:spLocks noChangeArrowheads="1"/>
            </p:cNvSpPr>
            <p:nvPr/>
          </p:nvSpPr>
          <p:spPr bwMode="auto">
            <a:xfrm>
              <a:off x="394" y="823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3" name="Oval 66"/>
            <p:cNvSpPr>
              <a:spLocks noChangeArrowheads="1"/>
            </p:cNvSpPr>
            <p:nvPr/>
          </p:nvSpPr>
          <p:spPr bwMode="auto">
            <a:xfrm>
              <a:off x="340" y="534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4" name="Oval 69"/>
            <p:cNvSpPr>
              <a:spLocks noChangeArrowheads="1"/>
            </p:cNvSpPr>
            <p:nvPr/>
          </p:nvSpPr>
          <p:spPr bwMode="auto">
            <a:xfrm>
              <a:off x="144" y="791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5" name="Oval 70"/>
            <p:cNvSpPr>
              <a:spLocks noChangeArrowheads="1"/>
            </p:cNvSpPr>
            <p:nvPr/>
          </p:nvSpPr>
          <p:spPr bwMode="auto">
            <a:xfrm>
              <a:off x="0" y="391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6" name="Oval 73"/>
            <p:cNvSpPr>
              <a:spLocks noChangeArrowheads="1"/>
            </p:cNvSpPr>
            <p:nvPr/>
          </p:nvSpPr>
          <p:spPr bwMode="auto">
            <a:xfrm>
              <a:off x="685" y="762"/>
              <a:ext cx="17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7" name="Oval 75"/>
            <p:cNvSpPr>
              <a:spLocks noChangeArrowheads="1"/>
            </p:cNvSpPr>
            <p:nvPr/>
          </p:nvSpPr>
          <p:spPr bwMode="auto">
            <a:xfrm>
              <a:off x="226" y="72"/>
              <a:ext cx="15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8" name="Oval 78"/>
            <p:cNvSpPr>
              <a:spLocks noChangeArrowheads="1"/>
            </p:cNvSpPr>
            <p:nvPr/>
          </p:nvSpPr>
          <p:spPr bwMode="auto">
            <a:xfrm>
              <a:off x="1111" y="74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9" name="Oval 80"/>
            <p:cNvSpPr>
              <a:spLocks noChangeArrowheads="1"/>
            </p:cNvSpPr>
            <p:nvPr/>
          </p:nvSpPr>
          <p:spPr bwMode="auto">
            <a:xfrm>
              <a:off x="163" y="635"/>
              <a:ext cx="24" cy="23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0" name="Oval 82"/>
            <p:cNvSpPr>
              <a:spLocks noChangeArrowheads="1"/>
            </p:cNvSpPr>
            <p:nvPr/>
          </p:nvSpPr>
          <p:spPr bwMode="auto">
            <a:xfrm>
              <a:off x="588" y="954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1" name="Oval 88"/>
            <p:cNvSpPr>
              <a:spLocks noChangeArrowheads="1"/>
            </p:cNvSpPr>
            <p:nvPr/>
          </p:nvSpPr>
          <p:spPr bwMode="auto">
            <a:xfrm>
              <a:off x="3348" y="361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2" name="Oval 90"/>
            <p:cNvSpPr>
              <a:spLocks noChangeArrowheads="1"/>
            </p:cNvSpPr>
            <p:nvPr/>
          </p:nvSpPr>
          <p:spPr bwMode="auto">
            <a:xfrm>
              <a:off x="2777" y="121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3" name="Oval 91"/>
            <p:cNvSpPr>
              <a:spLocks noChangeArrowheads="1"/>
            </p:cNvSpPr>
            <p:nvPr/>
          </p:nvSpPr>
          <p:spPr bwMode="auto">
            <a:xfrm>
              <a:off x="3128" y="181"/>
              <a:ext cx="23" cy="2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4" name="Oval 94"/>
            <p:cNvSpPr>
              <a:spLocks noChangeArrowheads="1"/>
            </p:cNvSpPr>
            <p:nvPr/>
          </p:nvSpPr>
          <p:spPr bwMode="auto">
            <a:xfrm>
              <a:off x="3362" y="606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5" name="Oval 97"/>
            <p:cNvSpPr>
              <a:spLocks noChangeArrowheads="1"/>
            </p:cNvSpPr>
            <p:nvPr/>
          </p:nvSpPr>
          <p:spPr bwMode="auto">
            <a:xfrm>
              <a:off x="2767" y="700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6" name="Oval 98"/>
            <p:cNvSpPr>
              <a:spLocks noChangeArrowheads="1"/>
            </p:cNvSpPr>
            <p:nvPr/>
          </p:nvSpPr>
          <p:spPr bwMode="auto">
            <a:xfrm>
              <a:off x="2877" y="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7" name="Oval 99"/>
            <p:cNvSpPr>
              <a:spLocks noChangeArrowheads="1"/>
            </p:cNvSpPr>
            <p:nvPr/>
          </p:nvSpPr>
          <p:spPr bwMode="auto">
            <a:xfrm>
              <a:off x="3432" y="-1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8" name="Oval 102"/>
            <p:cNvSpPr>
              <a:spLocks noChangeArrowheads="1"/>
            </p:cNvSpPr>
            <p:nvPr/>
          </p:nvSpPr>
          <p:spPr bwMode="auto">
            <a:xfrm>
              <a:off x="2857" y="2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9" name="Oval 103"/>
            <p:cNvSpPr>
              <a:spLocks noChangeArrowheads="1"/>
            </p:cNvSpPr>
            <p:nvPr/>
          </p:nvSpPr>
          <p:spPr bwMode="auto">
            <a:xfrm>
              <a:off x="2681" y="44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0" name="Oval 104"/>
            <p:cNvSpPr>
              <a:spLocks noChangeArrowheads="1"/>
            </p:cNvSpPr>
            <p:nvPr/>
          </p:nvSpPr>
          <p:spPr bwMode="auto">
            <a:xfrm>
              <a:off x="2537" y="45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1" name="Oval 105"/>
            <p:cNvSpPr>
              <a:spLocks noChangeArrowheads="1"/>
            </p:cNvSpPr>
            <p:nvPr/>
          </p:nvSpPr>
          <p:spPr bwMode="auto">
            <a:xfrm>
              <a:off x="2575" y="353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2" name="Oval 106"/>
            <p:cNvSpPr>
              <a:spLocks noChangeArrowheads="1"/>
            </p:cNvSpPr>
            <p:nvPr/>
          </p:nvSpPr>
          <p:spPr bwMode="auto">
            <a:xfrm>
              <a:off x="2662" y="63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3" name="Oval 107"/>
            <p:cNvSpPr>
              <a:spLocks noChangeArrowheads="1"/>
            </p:cNvSpPr>
            <p:nvPr/>
          </p:nvSpPr>
          <p:spPr bwMode="auto">
            <a:xfrm>
              <a:off x="2515" y="83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4" name="Oval 108"/>
            <p:cNvSpPr>
              <a:spLocks noChangeArrowheads="1"/>
            </p:cNvSpPr>
            <p:nvPr/>
          </p:nvSpPr>
          <p:spPr bwMode="auto">
            <a:xfrm>
              <a:off x="3055" y="101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5" name="Oval 110"/>
            <p:cNvSpPr>
              <a:spLocks noChangeArrowheads="1"/>
            </p:cNvSpPr>
            <p:nvPr/>
          </p:nvSpPr>
          <p:spPr bwMode="auto">
            <a:xfrm>
              <a:off x="2613" y="1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6" name="Oval 111"/>
            <p:cNvSpPr>
              <a:spLocks noChangeArrowheads="1"/>
            </p:cNvSpPr>
            <p:nvPr/>
          </p:nvSpPr>
          <p:spPr bwMode="auto">
            <a:xfrm>
              <a:off x="3602" y="1166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7" name="Oval 112"/>
            <p:cNvSpPr>
              <a:spLocks noChangeArrowheads="1"/>
            </p:cNvSpPr>
            <p:nvPr/>
          </p:nvSpPr>
          <p:spPr bwMode="auto">
            <a:xfrm>
              <a:off x="3901" y="824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8" name="Oval 114"/>
            <p:cNvSpPr>
              <a:spLocks noChangeArrowheads="1"/>
            </p:cNvSpPr>
            <p:nvPr/>
          </p:nvSpPr>
          <p:spPr bwMode="auto">
            <a:xfrm>
              <a:off x="3563" y="791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9" name="Oval 115"/>
            <p:cNvSpPr>
              <a:spLocks noChangeArrowheads="1"/>
            </p:cNvSpPr>
            <p:nvPr/>
          </p:nvSpPr>
          <p:spPr bwMode="auto">
            <a:xfrm>
              <a:off x="3222" y="416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0" name="Oval 116"/>
            <p:cNvSpPr>
              <a:spLocks noChangeArrowheads="1"/>
            </p:cNvSpPr>
            <p:nvPr/>
          </p:nvSpPr>
          <p:spPr bwMode="auto">
            <a:xfrm>
              <a:off x="3261" y="78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1" name="Oval 117"/>
            <p:cNvSpPr>
              <a:spLocks noChangeArrowheads="1"/>
            </p:cNvSpPr>
            <p:nvPr/>
          </p:nvSpPr>
          <p:spPr bwMode="auto">
            <a:xfrm>
              <a:off x="3648" y="402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2" name="Oval 118"/>
            <p:cNvSpPr>
              <a:spLocks noChangeArrowheads="1"/>
            </p:cNvSpPr>
            <p:nvPr/>
          </p:nvSpPr>
          <p:spPr bwMode="auto">
            <a:xfrm>
              <a:off x="3951" y="516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3" name="Oval 119"/>
            <p:cNvSpPr>
              <a:spLocks noChangeArrowheads="1"/>
            </p:cNvSpPr>
            <p:nvPr/>
          </p:nvSpPr>
          <p:spPr bwMode="auto">
            <a:xfrm>
              <a:off x="3774" y="626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4" name="Oval 120"/>
            <p:cNvSpPr>
              <a:spLocks noChangeArrowheads="1"/>
            </p:cNvSpPr>
            <p:nvPr/>
          </p:nvSpPr>
          <p:spPr bwMode="auto">
            <a:xfrm>
              <a:off x="4035" y="40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5" name="Oval 121"/>
            <p:cNvSpPr>
              <a:spLocks noChangeArrowheads="1"/>
            </p:cNvSpPr>
            <p:nvPr/>
          </p:nvSpPr>
          <p:spPr bwMode="auto">
            <a:xfrm>
              <a:off x="3822" y="697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6" name="Oval 129"/>
            <p:cNvSpPr>
              <a:spLocks noChangeArrowheads="1"/>
            </p:cNvSpPr>
            <p:nvPr/>
          </p:nvSpPr>
          <p:spPr bwMode="auto">
            <a:xfrm>
              <a:off x="4217" y="742"/>
              <a:ext cx="22" cy="22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7" name="Oval 130"/>
            <p:cNvSpPr>
              <a:spLocks noChangeArrowheads="1"/>
            </p:cNvSpPr>
            <p:nvPr/>
          </p:nvSpPr>
          <p:spPr bwMode="auto">
            <a:xfrm>
              <a:off x="3667" y="782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8" name="Oval 136"/>
            <p:cNvSpPr>
              <a:spLocks noChangeArrowheads="1"/>
            </p:cNvSpPr>
            <p:nvPr/>
          </p:nvSpPr>
          <p:spPr bwMode="auto">
            <a:xfrm>
              <a:off x="5171" y="334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9" name="Oval 137"/>
            <p:cNvSpPr>
              <a:spLocks noChangeArrowheads="1"/>
            </p:cNvSpPr>
            <p:nvPr/>
          </p:nvSpPr>
          <p:spPr bwMode="auto">
            <a:xfrm>
              <a:off x="4694" y="625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0" name="Oval 138"/>
            <p:cNvSpPr>
              <a:spLocks noChangeArrowheads="1"/>
            </p:cNvSpPr>
            <p:nvPr/>
          </p:nvSpPr>
          <p:spPr bwMode="auto">
            <a:xfrm>
              <a:off x="4246" y="121"/>
              <a:ext cx="24" cy="24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1" name="Oval 140"/>
            <p:cNvSpPr>
              <a:spLocks noChangeArrowheads="1"/>
            </p:cNvSpPr>
            <p:nvPr/>
          </p:nvSpPr>
          <p:spPr bwMode="auto">
            <a:xfrm>
              <a:off x="5095" y="486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2" name="Oval 141"/>
            <p:cNvSpPr>
              <a:spLocks noChangeArrowheads="1"/>
            </p:cNvSpPr>
            <p:nvPr/>
          </p:nvSpPr>
          <p:spPr bwMode="auto">
            <a:xfrm>
              <a:off x="4611" y="314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3" name="Oval 144"/>
            <p:cNvSpPr>
              <a:spLocks noChangeArrowheads="1"/>
            </p:cNvSpPr>
            <p:nvPr/>
          </p:nvSpPr>
          <p:spPr bwMode="auto">
            <a:xfrm>
              <a:off x="4544" y="450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4" name="Oval 145"/>
            <p:cNvSpPr>
              <a:spLocks noChangeArrowheads="1"/>
            </p:cNvSpPr>
            <p:nvPr/>
          </p:nvSpPr>
          <p:spPr bwMode="auto">
            <a:xfrm>
              <a:off x="4400" y="475"/>
              <a:ext cx="16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5" name="Oval 146"/>
            <p:cNvSpPr>
              <a:spLocks noChangeArrowheads="1"/>
            </p:cNvSpPr>
            <p:nvPr/>
          </p:nvSpPr>
          <p:spPr bwMode="auto">
            <a:xfrm>
              <a:off x="4346" y="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6" name="Oval 147"/>
            <p:cNvSpPr>
              <a:spLocks noChangeArrowheads="1"/>
            </p:cNvSpPr>
            <p:nvPr/>
          </p:nvSpPr>
          <p:spPr bwMode="auto">
            <a:xfrm>
              <a:off x="4900" y="-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7" name="Oval 148"/>
            <p:cNvSpPr>
              <a:spLocks noChangeArrowheads="1"/>
            </p:cNvSpPr>
            <p:nvPr/>
          </p:nvSpPr>
          <p:spPr bwMode="auto">
            <a:xfrm>
              <a:off x="5318" y="24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8" name="Oval 150"/>
            <p:cNvSpPr>
              <a:spLocks noChangeArrowheads="1"/>
            </p:cNvSpPr>
            <p:nvPr/>
          </p:nvSpPr>
          <p:spPr bwMode="auto">
            <a:xfrm>
              <a:off x="4325" y="27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9" name="Oval 152"/>
            <p:cNvSpPr>
              <a:spLocks noChangeArrowheads="1"/>
            </p:cNvSpPr>
            <p:nvPr/>
          </p:nvSpPr>
          <p:spPr bwMode="auto">
            <a:xfrm>
              <a:off x="4006" y="4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0" name="Oval 156"/>
            <p:cNvSpPr>
              <a:spLocks noChangeArrowheads="1"/>
            </p:cNvSpPr>
            <p:nvPr/>
          </p:nvSpPr>
          <p:spPr bwMode="auto">
            <a:xfrm>
              <a:off x="4524" y="1015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1" name="Oval 157"/>
            <p:cNvSpPr>
              <a:spLocks noChangeArrowheads="1"/>
            </p:cNvSpPr>
            <p:nvPr/>
          </p:nvSpPr>
          <p:spPr bwMode="auto">
            <a:xfrm>
              <a:off x="4821" y="992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2" name="Oval 158"/>
            <p:cNvSpPr>
              <a:spLocks noChangeArrowheads="1"/>
            </p:cNvSpPr>
            <p:nvPr/>
          </p:nvSpPr>
          <p:spPr bwMode="auto">
            <a:xfrm>
              <a:off x="4060" y="999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3" name="Oval 159"/>
            <p:cNvSpPr>
              <a:spLocks noChangeArrowheads="1"/>
            </p:cNvSpPr>
            <p:nvPr/>
          </p:nvSpPr>
          <p:spPr bwMode="auto">
            <a:xfrm>
              <a:off x="5071" y="1166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4" name="Oval 160"/>
            <p:cNvSpPr>
              <a:spLocks noChangeArrowheads="1"/>
            </p:cNvSpPr>
            <p:nvPr/>
          </p:nvSpPr>
          <p:spPr bwMode="auto">
            <a:xfrm>
              <a:off x="5229" y="1044"/>
              <a:ext cx="17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5" name="Oval 161"/>
            <p:cNvSpPr>
              <a:spLocks noChangeArrowheads="1"/>
            </p:cNvSpPr>
            <p:nvPr/>
          </p:nvSpPr>
          <p:spPr bwMode="auto">
            <a:xfrm>
              <a:off x="5369" y="824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6" name="Oval 163"/>
            <p:cNvSpPr>
              <a:spLocks noChangeArrowheads="1"/>
            </p:cNvSpPr>
            <p:nvPr/>
          </p:nvSpPr>
          <p:spPr bwMode="auto">
            <a:xfrm>
              <a:off x="5032" y="79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7" name="Oval 165"/>
            <p:cNvSpPr>
              <a:spLocks noChangeArrowheads="1"/>
            </p:cNvSpPr>
            <p:nvPr/>
          </p:nvSpPr>
          <p:spPr bwMode="auto">
            <a:xfrm>
              <a:off x="4730" y="78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8" name="Oval 167"/>
            <p:cNvSpPr>
              <a:spLocks noChangeArrowheads="1"/>
            </p:cNvSpPr>
            <p:nvPr/>
          </p:nvSpPr>
          <p:spPr bwMode="auto">
            <a:xfrm>
              <a:off x="5420" y="516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9" name="Oval 168"/>
            <p:cNvSpPr>
              <a:spLocks noChangeArrowheads="1"/>
            </p:cNvSpPr>
            <p:nvPr/>
          </p:nvSpPr>
          <p:spPr bwMode="auto">
            <a:xfrm>
              <a:off x="5243" y="626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0" name="Oval 169"/>
            <p:cNvSpPr>
              <a:spLocks noChangeArrowheads="1"/>
            </p:cNvSpPr>
            <p:nvPr/>
          </p:nvSpPr>
          <p:spPr bwMode="auto">
            <a:xfrm>
              <a:off x="4804" y="261"/>
              <a:ext cx="17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1" name="Oval 170"/>
            <p:cNvSpPr>
              <a:spLocks noChangeArrowheads="1"/>
            </p:cNvSpPr>
            <p:nvPr/>
          </p:nvSpPr>
          <p:spPr bwMode="auto">
            <a:xfrm>
              <a:off x="5291" y="697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2" name="Oval 172"/>
            <p:cNvSpPr>
              <a:spLocks noChangeArrowheads="1"/>
            </p:cNvSpPr>
            <p:nvPr/>
          </p:nvSpPr>
          <p:spPr bwMode="auto">
            <a:xfrm>
              <a:off x="4339" y="565"/>
              <a:ext cx="23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3" name="Oval 181"/>
            <p:cNvSpPr>
              <a:spLocks noChangeArrowheads="1"/>
            </p:cNvSpPr>
            <p:nvPr/>
          </p:nvSpPr>
          <p:spPr bwMode="auto">
            <a:xfrm>
              <a:off x="5032" y="617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4" name="Oval 184"/>
            <p:cNvSpPr>
              <a:spLocks noChangeArrowheads="1"/>
            </p:cNvSpPr>
            <p:nvPr/>
          </p:nvSpPr>
          <p:spPr bwMode="auto">
            <a:xfrm>
              <a:off x="5639" y="285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5" name="Oval 185"/>
            <p:cNvSpPr>
              <a:spLocks noChangeArrowheads="1"/>
            </p:cNvSpPr>
            <p:nvPr/>
          </p:nvSpPr>
          <p:spPr bwMode="auto">
            <a:xfrm>
              <a:off x="5678" y="99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6" name="Oval 188"/>
            <p:cNvSpPr>
              <a:spLocks noChangeArrowheads="1"/>
            </p:cNvSpPr>
            <p:nvPr/>
          </p:nvSpPr>
          <p:spPr bwMode="auto">
            <a:xfrm>
              <a:off x="5716" y="494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7" name="Oval 189"/>
            <p:cNvSpPr>
              <a:spLocks noChangeArrowheads="1"/>
            </p:cNvSpPr>
            <p:nvPr/>
          </p:nvSpPr>
          <p:spPr bwMode="auto">
            <a:xfrm>
              <a:off x="5345" y="295"/>
              <a:ext cx="17" cy="17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8" name="Oval 190"/>
            <p:cNvSpPr>
              <a:spLocks noChangeArrowheads="1"/>
            </p:cNvSpPr>
            <p:nvPr/>
          </p:nvSpPr>
          <p:spPr bwMode="auto">
            <a:xfrm>
              <a:off x="5649" y="410"/>
              <a:ext cx="16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9" name="Oval 192"/>
            <p:cNvSpPr>
              <a:spLocks noChangeArrowheads="1"/>
            </p:cNvSpPr>
            <p:nvPr/>
          </p:nvSpPr>
          <p:spPr bwMode="auto">
            <a:xfrm>
              <a:off x="5634" y="560"/>
              <a:ext cx="16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60" name="Oval 195"/>
            <p:cNvSpPr>
              <a:spLocks noChangeArrowheads="1"/>
            </p:cNvSpPr>
            <p:nvPr/>
          </p:nvSpPr>
          <p:spPr bwMode="auto">
            <a:xfrm>
              <a:off x="4900" y="696"/>
              <a:ext cx="23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ternate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Plain_Sky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64" name="Stars"/>
          <p:cNvGrpSpPr>
            <a:grpSpLocks noChangeAspect="1"/>
          </p:cNvGrpSpPr>
          <p:nvPr/>
        </p:nvGrpSpPr>
        <p:grpSpPr bwMode="auto">
          <a:xfrm>
            <a:off x="406401" y="173606"/>
            <a:ext cx="11294887" cy="2372892"/>
            <a:chOff x="0" y="-1"/>
            <a:chExt cx="5731" cy="1204"/>
          </a:xfrm>
        </p:grpSpPr>
        <p:sp>
          <p:nvSpPr>
            <p:cNvPr id="165" name="Oval 7"/>
            <p:cNvSpPr>
              <a:spLocks noChangeArrowheads="1"/>
            </p:cNvSpPr>
            <p:nvPr/>
          </p:nvSpPr>
          <p:spPr bwMode="auto">
            <a:xfrm>
              <a:off x="2139" y="128"/>
              <a:ext cx="22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66" name="Oval 8"/>
            <p:cNvSpPr>
              <a:spLocks noChangeArrowheads="1"/>
            </p:cNvSpPr>
            <p:nvPr/>
          </p:nvSpPr>
          <p:spPr bwMode="auto">
            <a:xfrm>
              <a:off x="1634" y="625"/>
              <a:ext cx="24" cy="23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67" name="Oval 9"/>
            <p:cNvSpPr>
              <a:spLocks noChangeArrowheads="1"/>
            </p:cNvSpPr>
            <p:nvPr/>
          </p:nvSpPr>
          <p:spPr bwMode="auto">
            <a:xfrm>
              <a:off x="215" y="280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68" name="Oval 10"/>
            <p:cNvSpPr>
              <a:spLocks noChangeArrowheads="1"/>
            </p:cNvSpPr>
            <p:nvPr/>
          </p:nvSpPr>
          <p:spPr bwMode="auto">
            <a:xfrm>
              <a:off x="1537" y="181"/>
              <a:ext cx="23" cy="2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69" name="Oval 11"/>
            <p:cNvSpPr>
              <a:spLocks noChangeArrowheads="1"/>
            </p:cNvSpPr>
            <p:nvPr/>
          </p:nvSpPr>
          <p:spPr bwMode="auto">
            <a:xfrm>
              <a:off x="2035" y="486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0" name="Oval 12"/>
            <p:cNvSpPr>
              <a:spLocks noChangeArrowheads="1"/>
            </p:cNvSpPr>
            <p:nvPr/>
          </p:nvSpPr>
          <p:spPr bwMode="auto">
            <a:xfrm>
              <a:off x="2407" y="323"/>
              <a:ext cx="22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1" name="Oval 14"/>
            <p:cNvSpPr>
              <a:spLocks noChangeArrowheads="1"/>
            </p:cNvSpPr>
            <p:nvPr/>
          </p:nvSpPr>
          <p:spPr bwMode="auto">
            <a:xfrm>
              <a:off x="1562" y="56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2" name="Oval 15"/>
            <p:cNvSpPr>
              <a:spLocks noChangeArrowheads="1"/>
            </p:cNvSpPr>
            <p:nvPr/>
          </p:nvSpPr>
          <p:spPr bwMode="auto">
            <a:xfrm>
              <a:off x="1866" y="370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3" name="Oval 16"/>
            <p:cNvSpPr>
              <a:spLocks noChangeArrowheads="1"/>
            </p:cNvSpPr>
            <p:nvPr/>
          </p:nvSpPr>
          <p:spPr bwMode="auto">
            <a:xfrm>
              <a:off x="1484" y="450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4" name="Oval 19"/>
            <p:cNvSpPr>
              <a:spLocks noChangeArrowheads="1"/>
            </p:cNvSpPr>
            <p:nvPr/>
          </p:nvSpPr>
          <p:spPr bwMode="auto">
            <a:xfrm>
              <a:off x="1285" y="188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5" name="Oval 21"/>
            <p:cNvSpPr>
              <a:spLocks noChangeArrowheads="1"/>
            </p:cNvSpPr>
            <p:nvPr/>
          </p:nvSpPr>
          <p:spPr bwMode="auto">
            <a:xfrm>
              <a:off x="2257" y="249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6" name="Oval 24"/>
            <p:cNvSpPr>
              <a:spLocks noChangeArrowheads="1"/>
            </p:cNvSpPr>
            <p:nvPr/>
          </p:nvSpPr>
          <p:spPr bwMode="auto">
            <a:xfrm>
              <a:off x="1035" y="155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7" name="Oval 25"/>
            <p:cNvSpPr>
              <a:spLocks noChangeArrowheads="1"/>
            </p:cNvSpPr>
            <p:nvPr/>
          </p:nvSpPr>
          <p:spPr bwMode="auto">
            <a:xfrm>
              <a:off x="52" y="56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8" name="Oval 27"/>
            <p:cNvSpPr>
              <a:spLocks noChangeArrowheads="1"/>
            </p:cNvSpPr>
            <p:nvPr/>
          </p:nvSpPr>
          <p:spPr bwMode="auto">
            <a:xfrm>
              <a:off x="945" y="45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9" name="Oval 28"/>
            <p:cNvSpPr>
              <a:spLocks noChangeArrowheads="1"/>
            </p:cNvSpPr>
            <p:nvPr/>
          </p:nvSpPr>
          <p:spPr bwMode="auto">
            <a:xfrm>
              <a:off x="904" y="249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0" name="Oval 30"/>
            <p:cNvSpPr>
              <a:spLocks noChangeArrowheads="1"/>
            </p:cNvSpPr>
            <p:nvPr/>
          </p:nvSpPr>
          <p:spPr bwMode="auto">
            <a:xfrm>
              <a:off x="924" y="837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1" name="Oval 31"/>
            <p:cNvSpPr>
              <a:spLocks noChangeArrowheads="1"/>
            </p:cNvSpPr>
            <p:nvPr/>
          </p:nvSpPr>
          <p:spPr bwMode="auto">
            <a:xfrm>
              <a:off x="1385" y="1141"/>
              <a:ext cx="17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2" name="Oval 32"/>
            <p:cNvSpPr>
              <a:spLocks noChangeArrowheads="1"/>
            </p:cNvSpPr>
            <p:nvPr/>
          </p:nvSpPr>
          <p:spPr bwMode="auto">
            <a:xfrm>
              <a:off x="1761" y="992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3" name="Oval 33"/>
            <p:cNvSpPr>
              <a:spLocks noChangeArrowheads="1"/>
            </p:cNvSpPr>
            <p:nvPr/>
          </p:nvSpPr>
          <p:spPr bwMode="auto">
            <a:xfrm>
              <a:off x="1091" y="1066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4" name="Oval 34"/>
            <p:cNvSpPr>
              <a:spLocks noChangeArrowheads="1"/>
            </p:cNvSpPr>
            <p:nvPr/>
          </p:nvSpPr>
          <p:spPr bwMode="auto">
            <a:xfrm>
              <a:off x="2372" y="1100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5" name="Oval 35"/>
            <p:cNvSpPr>
              <a:spLocks noChangeArrowheads="1"/>
            </p:cNvSpPr>
            <p:nvPr/>
          </p:nvSpPr>
          <p:spPr bwMode="auto">
            <a:xfrm>
              <a:off x="2309" y="824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6" name="Oval 37"/>
            <p:cNvSpPr>
              <a:spLocks noChangeArrowheads="1"/>
            </p:cNvSpPr>
            <p:nvPr/>
          </p:nvSpPr>
          <p:spPr bwMode="auto">
            <a:xfrm>
              <a:off x="1972" y="791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7" name="Oval 186"/>
            <p:cNvSpPr>
              <a:spLocks noChangeArrowheads="1"/>
            </p:cNvSpPr>
            <p:nvPr/>
          </p:nvSpPr>
          <p:spPr bwMode="auto">
            <a:xfrm>
              <a:off x="2360" y="516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8" name="Oval 45"/>
            <p:cNvSpPr>
              <a:spLocks noChangeArrowheads="1"/>
            </p:cNvSpPr>
            <p:nvPr/>
          </p:nvSpPr>
          <p:spPr bwMode="auto">
            <a:xfrm>
              <a:off x="2345" y="66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9" name="Oval 49"/>
            <p:cNvSpPr>
              <a:spLocks noChangeArrowheads="1"/>
            </p:cNvSpPr>
            <p:nvPr/>
          </p:nvSpPr>
          <p:spPr bwMode="auto">
            <a:xfrm>
              <a:off x="1533" y="607"/>
              <a:ext cx="24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0" name="Oval 54"/>
            <p:cNvSpPr>
              <a:spLocks noChangeArrowheads="1"/>
            </p:cNvSpPr>
            <p:nvPr/>
          </p:nvSpPr>
          <p:spPr bwMode="auto">
            <a:xfrm>
              <a:off x="1972" y="617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1" name="Oval 61"/>
            <p:cNvSpPr>
              <a:spLocks noChangeArrowheads="1"/>
            </p:cNvSpPr>
            <p:nvPr/>
          </p:nvSpPr>
          <p:spPr bwMode="auto">
            <a:xfrm>
              <a:off x="1090" y="833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2" name="Oval 62"/>
            <p:cNvSpPr>
              <a:spLocks noChangeArrowheads="1"/>
            </p:cNvSpPr>
            <p:nvPr/>
          </p:nvSpPr>
          <p:spPr bwMode="auto">
            <a:xfrm>
              <a:off x="825" y="952"/>
              <a:ext cx="16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3" name="Oval 63"/>
            <p:cNvSpPr>
              <a:spLocks noChangeArrowheads="1"/>
            </p:cNvSpPr>
            <p:nvPr/>
          </p:nvSpPr>
          <p:spPr bwMode="auto">
            <a:xfrm>
              <a:off x="932" y="507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4" name="Oval 64"/>
            <p:cNvSpPr>
              <a:spLocks noChangeArrowheads="1"/>
            </p:cNvSpPr>
            <p:nvPr/>
          </p:nvSpPr>
          <p:spPr bwMode="auto">
            <a:xfrm>
              <a:off x="621" y="534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5" name="Oval 65"/>
            <p:cNvSpPr>
              <a:spLocks noChangeArrowheads="1"/>
            </p:cNvSpPr>
            <p:nvPr/>
          </p:nvSpPr>
          <p:spPr bwMode="auto">
            <a:xfrm>
              <a:off x="394" y="823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6" name="Oval 66"/>
            <p:cNvSpPr>
              <a:spLocks noChangeArrowheads="1"/>
            </p:cNvSpPr>
            <p:nvPr/>
          </p:nvSpPr>
          <p:spPr bwMode="auto">
            <a:xfrm>
              <a:off x="340" y="534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7" name="Oval 69"/>
            <p:cNvSpPr>
              <a:spLocks noChangeArrowheads="1"/>
            </p:cNvSpPr>
            <p:nvPr/>
          </p:nvSpPr>
          <p:spPr bwMode="auto">
            <a:xfrm>
              <a:off x="144" y="791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8" name="Oval 70"/>
            <p:cNvSpPr>
              <a:spLocks noChangeArrowheads="1"/>
            </p:cNvSpPr>
            <p:nvPr/>
          </p:nvSpPr>
          <p:spPr bwMode="auto">
            <a:xfrm>
              <a:off x="0" y="391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9" name="Oval 73"/>
            <p:cNvSpPr>
              <a:spLocks noChangeArrowheads="1"/>
            </p:cNvSpPr>
            <p:nvPr/>
          </p:nvSpPr>
          <p:spPr bwMode="auto">
            <a:xfrm>
              <a:off x="685" y="762"/>
              <a:ext cx="17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0" name="Oval 75"/>
            <p:cNvSpPr>
              <a:spLocks noChangeArrowheads="1"/>
            </p:cNvSpPr>
            <p:nvPr/>
          </p:nvSpPr>
          <p:spPr bwMode="auto">
            <a:xfrm>
              <a:off x="226" y="72"/>
              <a:ext cx="15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1" name="Oval 78"/>
            <p:cNvSpPr>
              <a:spLocks noChangeArrowheads="1"/>
            </p:cNvSpPr>
            <p:nvPr/>
          </p:nvSpPr>
          <p:spPr bwMode="auto">
            <a:xfrm>
              <a:off x="1111" y="74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2" name="Oval 80"/>
            <p:cNvSpPr>
              <a:spLocks noChangeArrowheads="1"/>
            </p:cNvSpPr>
            <p:nvPr/>
          </p:nvSpPr>
          <p:spPr bwMode="auto">
            <a:xfrm>
              <a:off x="163" y="635"/>
              <a:ext cx="24" cy="23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3" name="Oval 82"/>
            <p:cNvSpPr>
              <a:spLocks noChangeArrowheads="1"/>
            </p:cNvSpPr>
            <p:nvPr/>
          </p:nvSpPr>
          <p:spPr bwMode="auto">
            <a:xfrm>
              <a:off x="588" y="954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4" name="Oval 88"/>
            <p:cNvSpPr>
              <a:spLocks noChangeArrowheads="1"/>
            </p:cNvSpPr>
            <p:nvPr/>
          </p:nvSpPr>
          <p:spPr bwMode="auto">
            <a:xfrm>
              <a:off x="3348" y="361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5" name="Oval 90"/>
            <p:cNvSpPr>
              <a:spLocks noChangeArrowheads="1"/>
            </p:cNvSpPr>
            <p:nvPr/>
          </p:nvSpPr>
          <p:spPr bwMode="auto">
            <a:xfrm>
              <a:off x="2777" y="121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6" name="Oval 91"/>
            <p:cNvSpPr>
              <a:spLocks noChangeArrowheads="1"/>
            </p:cNvSpPr>
            <p:nvPr/>
          </p:nvSpPr>
          <p:spPr bwMode="auto">
            <a:xfrm>
              <a:off x="3128" y="181"/>
              <a:ext cx="23" cy="2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7" name="Oval 94"/>
            <p:cNvSpPr>
              <a:spLocks noChangeArrowheads="1"/>
            </p:cNvSpPr>
            <p:nvPr/>
          </p:nvSpPr>
          <p:spPr bwMode="auto">
            <a:xfrm>
              <a:off x="3362" y="606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8" name="Oval 97"/>
            <p:cNvSpPr>
              <a:spLocks noChangeArrowheads="1"/>
            </p:cNvSpPr>
            <p:nvPr/>
          </p:nvSpPr>
          <p:spPr bwMode="auto">
            <a:xfrm>
              <a:off x="2767" y="700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9" name="Oval 98"/>
            <p:cNvSpPr>
              <a:spLocks noChangeArrowheads="1"/>
            </p:cNvSpPr>
            <p:nvPr/>
          </p:nvSpPr>
          <p:spPr bwMode="auto">
            <a:xfrm>
              <a:off x="2877" y="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0" name="Oval 99"/>
            <p:cNvSpPr>
              <a:spLocks noChangeArrowheads="1"/>
            </p:cNvSpPr>
            <p:nvPr/>
          </p:nvSpPr>
          <p:spPr bwMode="auto">
            <a:xfrm>
              <a:off x="3432" y="-1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1" name="Oval 102"/>
            <p:cNvSpPr>
              <a:spLocks noChangeArrowheads="1"/>
            </p:cNvSpPr>
            <p:nvPr/>
          </p:nvSpPr>
          <p:spPr bwMode="auto">
            <a:xfrm>
              <a:off x="2857" y="2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2" name="Oval 103"/>
            <p:cNvSpPr>
              <a:spLocks noChangeArrowheads="1"/>
            </p:cNvSpPr>
            <p:nvPr/>
          </p:nvSpPr>
          <p:spPr bwMode="auto">
            <a:xfrm>
              <a:off x="2681" y="44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3" name="Oval 104"/>
            <p:cNvSpPr>
              <a:spLocks noChangeArrowheads="1"/>
            </p:cNvSpPr>
            <p:nvPr/>
          </p:nvSpPr>
          <p:spPr bwMode="auto">
            <a:xfrm>
              <a:off x="2537" y="45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4" name="Oval 105"/>
            <p:cNvSpPr>
              <a:spLocks noChangeArrowheads="1"/>
            </p:cNvSpPr>
            <p:nvPr/>
          </p:nvSpPr>
          <p:spPr bwMode="auto">
            <a:xfrm>
              <a:off x="2575" y="353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5" name="Oval 106"/>
            <p:cNvSpPr>
              <a:spLocks noChangeArrowheads="1"/>
            </p:cNvSpPr>
            <p:nvPr/>
          </p:nvSpPr>
          <p:spPr bwMode="auto">
            <a:xfrm>
              <a:off x="2662" y="63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6" name="Oval 107"/>
            <p:cNvSpPr>
              <a:spLocks noChangeArrowheads="1"/>
            </p:cNvSpPr>
            <p:nvPr/>
          </p:nvSpPr>
          <p:spPr bwMode="auto">
            <a:xfrm>
              <a:off x="2515" y="83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7" name="Oval 108"/>
            <p:cNvSpPr>
              <a:spLocks noChangeArrowheads="1"/>
            </p:cNvSpPr>
            <p:nvPr/>
          </p:nvSpPr>
          <p:spPr bwMode="auto">
            <a:xfrm>
              <a:off x="3055" y="101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8" name="Oval 110"/>
            <p:cNvSpPr>
              <a:spLocks noChangeArrowheads="1"/>
            </p:cNvSpPr>
            <p:nvPr/>
          </p:nvSpPr>
          <p:spPr bwMode="auto">
            <a:xfrm>
              <a:off x="2613" y="1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9" name="Oval 111"/>
            <p:cNvSpPr>
              <a:spLocks noChangeArrowheads="1"/>
            </p:cNvSpPr>
            <p:nvPr/>
          </p:nvSpPr>
          <p:spPr bwMode="auto">
            <a:xfrm>
              <a:off x="3602" y="1166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0" name="Oval 112"/>
            <p:cNvSpPr>
              <a:spLocks noChangeArrowheads="1"/>
            </p:cNvSpPr>
            <p:nvPr/>
          </p:nvSpPr>
          <p:spPr bwMode="auto">
            <a:xfrm>
              <a:off x="3901" y="824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1" name="Oval 114"/>
            <p:cNvSpPr>
              <a:spLocks noChangeArrowheads="1"/>
            </p:cNvSpPr>
            <p:nvPr/>
          </p:nvSpPr>
          <p:spPr bwMode="auto">
            <a:xfrm>
              <a:off x="3563" y="791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2" name="Oval 115"/>
            <p:cNvSpPr>
              <a:spLocks noChangeArrowheads="1"/>
            </p:cNvSpPr>
            <p:nvPr/>
          </p:nvSpPr>
          <p:spPr bwMode="auto">
            <a:xfrm>
              <a:off x="3222" y="416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3" name="Oval 116"/>
            <p:cNvSpPr>
              <a:spLocks noChangeArrowheads="1"/>
            </p:cNvSpPr>
            <p:nvPr/>
          </p:nvSpPr>
          <p:spPr bwMode="auto">
            <a:xfrm>
              <a:off x="3261" y="78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4" name="Oval 117"/>
            <p:cNvSpPr>
              <a:spLocks noChangeArrowheads="1"/>
            </p:cNvSpPr>
            <p:nvPr/>
          </p:nvSpPr>
          <p:spPr bwMode="auto">
            <a:xfrm>
              <a:off x="3648" y="402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5" name="Oval 118"/>
            <p:cNvSpPr>
              <a:spLocks noChangeArrowheads="1"/>
            </p:cNvSpPr>
            <p:nvPr/>
          </p:nvSpPr>
          <p:spPr bwMode="auto">
            <a:xfrm>
              <a:off x="3951" y="516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6" name="Oval 119"/>
            <p:cNvSpPr>
              <a:spLocks noChangeArrowheads="1"/>
            </p:cNvSpPr>
            <p:nvPr/>
          </p:nvSpPr>
          <p:spPr bwMode="auto">
            <a:xfrm>
              <a:off x="3774" y="626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7" name="Oval 120"/>
            <p:cNvSpPr>
              <a:spLocks noChangeArrowheads="1"/>
            </p:cNvSpPr>
            <p:nvPr/>
          </p:nvSpPr>
          <p:spPr bwMode="auto">
            <a:xfrm>
              <a:off x="4035" y="40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8" name="Oval 121"/>
            <p:cNvSpPr>
              <a:spLocks noChangeArrowheads="1"/>
            </p:cNvSpPr>
            <p:nvPr/>
          </p:nvSpPr>
          <p:spPr bwMode="auto">
            <a:xfrm>
              <a:off x="3822" y="697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9" name="Oval 129"/>
            <p:cNvSpPr>
              <a:spLocks noChangeArrowheads="1"/>
            </p:cNvSpPr>
            <p:nvPr/>
          </p:nvSpPr>
          <p:spPr bwMode="auto">
            <a:xfrm>
              <a:off x="4217" y="742"/>
              <a:ext cx="22" cy="22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0" name="Oval 130"/>
            <p:cNvSpPr>
              <a:spLocks noChangeArrowheads="1"/>
            </p:cNvSpPr>
            <p:nvPr/>
          </p:nvSpPr>
          <p:spPr bwMode="auto">
            <a:xfrm>
              <a:off x="3667" y="782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1" name="Oval 136"/>
            <p:cNvSpPr>
              <a:spLocks noChangeArrowheads="1"/>
            </p:cNvSpPr>
            <p:nvPr/>
          </p:nvSpPr>
          <p:spPr bwMode="auto">
            <a:xfrm>
              <a:off x="5171" y="334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2" name="Oval 137"/>
            <p:cNvSpPr>
              <a:spLocks noChangeArrowheads="1"/>
            </p:cNvSpPr>
            <p:nvPr/>
          </p:nvSpPr>
          <p:spPr bwMode="auto">
            <a:xfrm>
              <a:off x="4694" y="625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3" name="Oval 138"/>
            <p:cNvSpPr>
              <a:spLocks noChangeArrowheads="1"/>
            </p:cNvSpPr>
            <p:nvPr/>
          </p:nvSpPr>
          <p:spPr bwMode="auto">
            <a:xfrm>
              <a:off x="4246" y="121"/>
              <a:ext cx="24" cy="24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4" name="Oval 140"/>
            <p:cNvSpPr>
              <a:spLocks noChangeArrowheads="1"/>
            </p:cNvSpPr>
            <p:nvPr/>
          </p:nvSpPr>
          <p:spPr bwMode="auto">
            <a:xfrm>
              <a:off x="5095" y="486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5" name="Oval 141"/>
            <p:cNvSpPr>
              <a:spLocks noChangeArrowheads="1"/>
            </p:cNvSpPr>
            <p:nvPr/>
          </p:nvSpPr>
          <p:spPr bwMode="auto">
            <a:xfrm>
              <a:off x="4611" y="314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6" name="Oval 144"/>
            <p:cNvSpPr>
              <a:spLocks noChangeArrowheads="1"/>
            </p:cNvSpPr>
            <p:nvPr/>
          </p:nvSpPr>
          <p:spPr bwMode="auto">
            <a:xfrm>
              <a:off x="4544" y="450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7" name="Oval 145"/>
            <p:cNvSpPr>
              <a:spLocks noChangeArrowheads="1"/>
            </p:cNvSpPr>
            <p:nvPr/>
          </p:nvSpPr>
          <p:spPr bwMode="auto">
            <a:xfrm>
              <a:off x="4400" y="475"/>
              <a:ext cx="16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8" name="Oval 146"/>
            <p:cNvSpPr>
              <a:spLocks noChangeArrowheads="1"/>
            </p:cNvSpPr>
            <p:nvPr/>
          </p:nvSpPr>
          <p:spPr bwMode="auto">
            <a:xfrm>
              <a:off x="4346" y="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9" name="Oval 147"/>
            <p:cNvSpPr>
              <a:spLocks noChangeArrowheads="1"/>
            </p:cNvSpPr>
            <p:nvPr/>
          </p:nvSpPr>
          <p:spPr bwMode="auto">
            <a:xfrm>
              <a:off x="4900" y="-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0" name="Oval 148"/>
            <p:cNvSpPr>
              <a:spLocks noChangeArrowheads="1"/>
            </p:cNvSpPr>
            <p:nvPr/>
          </p:nvSpPr>
          <p:spPr bwMode="auto">
            <a:xfrm>
              <a:off x="5318" y="24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1" name="Oval 150"/>
            <p:cNvSpPr>
              <a:spLocks noChangeArrowheads="1"/>
            </p:cNvSpPr>
            <p:nvPr/>
          </p:nvSpPr>
          <p:spPr bwMode="auto">
            <a:xfrm>
              <a:off x="4325" y="27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2" name="Oval 152"/>
            <p:cNvSpPr>
              <a:spLocks noChangeArrowheads="1"/>
            </p:cNvSpPr>
            <p:nvPr/>
          </p:nvSpPr>
          <p:spPr bwMode="auto">
            <a:xfrm>
              <a:off x="4006" y="4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3" name="Oval 156"/>
            <p:cNvSpPr>
              <a:spLocks noChangeArrowheads="1"/>
            </p:cNvSpPr>
            <p:nvPr/>
          </p:nvSpPr>
          <p:spPr bwMode="auto">
            <a:xfrm>
              <a:off x="4524" y="1015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4" name="Oval 157"/>
            <p:cNvSpPr>
              <a:spLocks noChangeArrowheads="1"/>
            </p:cNvSpPr>
            <p:nvPr/>
          </p:nvSpPr>
          <p:spPr bwMode="auto">
            <a:xfrm>
              <a:off x="4821" y="992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5" name="Oval 158"/>
            <p:cNvSpPr>
              <a:spLocks noChangeArrowheads="1"/>
            </p:cNvSpPr>
            <p:nvPr/>
          </p:nvSpPr>
          <p:spPr bwMode="auto">
            <a:xfrm>
              <a:off x="4060" y="999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6" name="Oval 159"/>
            <p:cNvSpPr>
              <a:spLocks noChangeArrowheads="1"/>
            </p:cNvSpPr>
            <p:nvPr/>
          </p:nvSpPr>
          <p:spPr bwMode="auto">
            <a:xfrm>
              <a:off x="5071" y="1166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7" name="Oval 160"/>
            <p:cNvSpPr>
              <a:spLocks noChangeArrowheads="1"/>
            </p:cNvSpPr>
            <p:nvPr/>
          </p:nvSpPr>
          <p:spPr bwMode="auto">
            <a:xfrm>
              <a:off x="5229" y="1044"/>
              <a:ext cx="17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8" name="Oval 161"/>
            <p:cNvSpPr>
              <a:spLocks noChangeArrowheads="1"/>
            </p:cNvSpPr>
            <p:nvPr/>
          </p:nvSpPr>
          <p:spPr bwMode="auto">
            <a:xfrm>
              <a:off x="5369" y="824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9" name="Oval 163"/>
            <p:cNvSpPr>
              <a:spLocks noChangeArrowheads="1"/>
            </p:cNvSpPr>
            <p:nvPr/>
          </p:nvSpPr>
          <p:spPr bwMode="auto">
            <a:xfrm>
              <a:off x="5032" y="79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0" name="Oval 165"/>
            <p:cNvSpPr>
              <a:spLocks noChangeArrowheads="1"/>
            </p:cNvSpPr>
            <p:nvPr/>
          </p:nvSpPr>
          <p:spPr bwMode="auto">
            <a:xfrm>
              <a:off x="4730" y="78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1" name="Oval 167"/>
            <p:cNvSpPr>
              <a:spLocks noChangeArrowheads="1"/>
            </p:cNvSpPr>
            <p:nvPr/>
          </p:nvSpPr>
          <p:spPr bwMode="auto">
            <a:xfrm>
              <a:off x="5420" y="516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2" name="Oval 168"/>
            <p:cNvSpPr>
              <a:spLocks noChangeArrowheads="1"/>
            </p:cNvSpPr>
            <p:nvPr/>
          </p:nvSpPr>
          <p:spPr bwMode="auto">
            <a:xfrm>
              <a:off x="5243" y="626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3" name="Oval 169"/>
            <p:cNvSpPr>
              <a:spLocks noChangeArrowheads="1"/>
            </p:cNvSpPr>
            <p:nvPr/>
          </p:nvSpPr>
          <p:spPr bwMode="auto">
            <a:xfrm>
              <a:off x="4804" y="261"/>
              <a:ext cx="17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4" name="Oval 170"/>
            <p:cNvSpPr>
              <a:spLocks noChangeArrowheads="1"/>
            </p:cNvSpPr>
            <p:nvPr/>
          </p:nvSpPr>
          <p:spPr bwMode="auto">
            <a:xfrm>
              <a:off x="5291" y="697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5" name="Oval 172"/>
            <p:cNvSpPr>
              <a:spLocks noChangeArrowheads="1"/>
            </p:cNvSpPr>
            <p:nvPr/>
          </p:nvSpPr>
          <p:spPr bwMode="auto">
            <a:xfrm>
              <a:off x="4339" y="565"/>
              <a:ext cx="23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6" name="Oval 181"/>
            <p:cNvSpPr>
              <a:spLocks noChangeArrowheads="1"/>
            </p:cNvSpPr>
            <p:nvPr/>
          </p:nvSpPr>
          <p:spPr bwMode="auto">
            <a:xfrm>
              <a:off x="5032" y="617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7" name="Oval 184"/>
            <p:cNvSpPr>
              <a:spLocks noChangeArrowheads="1"/>
            </p:cNvSpPr>
            <p:nvPr/>
          </p:nvSpPr>
          <p:spPr bwMode="auto">
            <a:xfrm>
              <a:off x="5639" y="285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8" name="Oval 185"/>
            <p:cNvSpPr>
              <a:spLocks noChangeArrowheads="1"/>
            </p:cNvSpPr>
            <p:nvPr/>
          </p:nvSpPr>
          <p:spPr bwMode="auto">
            <a:xfrm>
              <a:off x="5678" y="99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9" name="Oval 188"/>
            <p:cNvSpPr>
              <a:spLocks noChangeArrowheads="1"/>
            </p:cNvSpPr>
            <p:nvPr/>
          </p:nvSpPr>
          <p:spPr bwMode="auto">
            <a:xfrm>
              <a:off x="5716" y="494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60" name="Oval 189"/>
            <p:cNvSpPr>
              <a:spLocks noChangeArrowheads="1"/>
            </p:cNvSpPr>
            <p:nvPr/>
          </p:nvSpPr>
          <p:spPr bwMode="auto">
            <a:xfrm>
              <a:off x="5345" y="295"/>
              <a:ext cx="17" cy="17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61" name="Oval 190"/>
            <p:cNvSpPr>
              <a:spLocks noChangeArrowheads="1"/>
            </p:cNvSpPr>
            <p:nvPr/>
          </p:nvSpPr>
          <p:spPr bwMode="auto">
            <a:xfrm>
              <a:off x="5649" y="410"/>
              <a:ext cx="16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62" name="Oval 192"/>
            <p:cNvSpPr>
              <a:spLocks noChangeArrowheads="1"/>
            </p:cNvSpPr>
            <p:nvPr/>
          </p:nvSpPr>
          <p:spPr bwMode="auto">
            <a:xfrm>
              <a:off x="5634" y="560"/>
              <a:ext cx="16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63" name="Oval 195"/>
            <p:cNvSpPr>
              <a:spLocks noChangeArrowheads="1"/>
            </p:cNvSpPr>
            <p:nvPr/>
          </p:nvSpPr>
          <p:spPr bwMode="auto">
            <a:xfrm>
              <a:off x="4900" y="696"/>
              <a:ext cx="23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994400" y="2209800"/>
            <a:ext cx="6197600" cy="838200"/>
          </a:xfrm>
        </p:spPr>
        <p:txBody>
          <a:bodyPr anchor="ctr">
            <a:normAutofit/>
          </a:bodyPr>
          <a:lstStyle>
            <a:lvl1pPr marL="76200" indent="0">
              <a:buFontTx/>
              <a:buNone/>
              <a:defRPr sz="2400" baseline="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994400" y="3048000"/>
            <a:ext cx="6197600" cy="838200"/>
          </a:xfrm>
        </p:spPr>
        <p:txBody>
          <a:bodyPr anchor="ctr">
            <a:normAutofit/>
          </a:bodyPr>
          <a:lstStyle>
            <a:lvl1pPr marL="76200" indent="0">
              <a:buFontTx/>
              <a:buNone/>
              <a:defRPr sz="2400" baseline="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994400" y="3886200"/>
            <a:ext cx="6197600" cy="838200"/>
          </a:xfrm>
        </p:spPr>
        <p:txBody>
          <a:bodyPr anchor="ctr">
            <a:normAutofit/>
          </a:bodyPr>
          <a:lstStyle>
            <a:lvl1pPr marL="76200" indent="0">
              <a:buFontTx/>
              <a:buNone/>
              <a:defRPr sz="2400" baseline="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994400" y="4724400"/>
            <a:ext cx="6197600" cy="838200"/>
          </a:xfrm>
        </p:spPr>
        <p:txBody>
          <a:bodyPr anchor="ctr">
            <a:normAutofit/>
          </a:bodyPr>
          <a:lstStyle>
            <a:lvl1pPr marL="76200" indent="0">
              <a:buFontTx/>
              <a:buNone/>
              <a:defRPr sz="2400" baseline="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92000">
              <a:schemeClr val="bg1">
                <a:lumMod val="100000"/>
              </a:schemeClr>
            </a:gs>
            <a:gs pos="6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9" name="AutoShape 3"/>
          <p:cNvSpPr>
            <a:spLocks noChangeAspect="1" noChangeArrowheads="1" noTextEdit="1"/>
          </p:cNvSpPr>
          <p:nvPr/>
        </p:nvSpPr>
        <p:spPr bwMode="auto">
          <a:xfrm>
            <a:off x="1" y="1"/>
            <a:ext cx="12210492" cy="695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1">
                <a:lumMod val="75000"/>
              </a:schemeClr>
            </a:gs>
            <a:gs pos="23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5"/>
          <p:cNvSpPr/>
          <p:nvPr/>
        </p:nvSpPr>
        <p:spPr bwMode="auto">
          <a:xfrm>
            <a:off x="2743203" y="838193"/>
            <a:ext cx="4245183" cy="856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75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76" name="cloud1"/>
          <p:cNvSpPr/>
          <p:nvPr/>
        </p:nvSpPr>
        <p:spPr bwMode="auto">
          <a:xfrm flipH="1">
            <a:off x="10323031" y="-467666"/>
            <a:ext cx="2109077" cy="451977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grpSp>
        <p:nvGrpSpPr>
          <p:cNvPr id="77" name="Group 4"/>
          <p:cNvGrpSpPr>
            <a:grpSpLocks noChangeAspect="1"/>
          </p:cNvGrpSpPr>
          <p:nvPr/>
        </p:nvGrpSpPr>
        <p:grpSpPr bwMode="auto">
          <a:xfrm>
            <a:off x="1611491" y="1405469"/>
            <a:ext cx="9646353" cy="6437489"/>
            <a:chOff x="571" y="903"/>
            <a:chExt cx="3418" cy="2281"/>
          </a:xfrm>
        </p:grpSpPr>
        <p:sp>
          <p:nvSpPr>
            <p:cNvPr id="78" name="moon"/>
            <p:cNvSpPr>
              <a:spLocks noChangeArrowheads="1"/>
            </p:cNvSpPr>
            <p:nvPr/>
          </p:nvSpPr>
          <p:spPr bwMode="auto">
            <a:xfrm>
              <a:off x="1116" y="903"/>
              <a:ext cx="2277" cy="2281"/>
            </a:xfrm>
            <a:prstGeom prst="ellipse">
              <a:avLst/>
            </a:prstGeom>
            <a:solidFill>
              <a:srgbClr val="DCE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9" name="cloud2"/>
            <p:cNvSpPr/>
            <p:nvPr/>
          </p:nvSpPr>
          <p:spPr bwMode="auto">
            <a:xfrm>
              <a:off x="2373" y="1104"/>
              <a:ext cx="1616" cy="530"/>
            </a:xfrm>
            <a:custGeom>
              <a:avLst/>
              <a:gdLst>
                <a:gd name="T0" fmla="*/ 133 w 965"/>
                <a:gd name="T1" fmla="*/ 171 h 316"/>
                <a:gd name="T2" fmla="*/ 197 w 965"/>
                <a:gd name="T3" fmla="*/ 145 h 316"/>
                <a:gd name="T4" fmla="*/ 291 w 965"/>
                <a:gd name="T5" fmla="*/ 121 h 316"/>
                <a:gd name="T6" fmla="*/ 391 w 965"/>
                <a:gd name="T7" fmla="*/ 95 h 316"/>
                <a:gd name="T8" fmla="*/ 455 w 965"/>
                <a:gd name="T9" fmla="*/ 38 h 316"/>
                <a:gd name="T10" fmla="*/ 609 w 965"/>
                <a:gd name="T11" fmla="*/ 86 h 316"/>
                <a:gd name="T12" fmla="*/ 675 w 965"/>
                <a:gd name="T13" fmla="*/ 162 h 316"/>
                <a:gd name="T14" fmla="*/ 777 w 965"/>
                <a:gd name="T15" fmla="*/ 209 h 316"/>
                <a:gd name="T16" fmla="*/ 921 w 965"/>
                <a:gd name="T17" fmla="*/ 209 h 316"/>
                <a:gd name="T18" fmla="*/ 815 w 965"/>
                <a:gd name="T19" fmla="*/ 277 h 316"/>
                <a:gd name="T20" fmla="*/ 721 w 965"/>
                <a:gd name="T21" fmla="*/ 272 h 316"/>
                <a:gd name="T22" fmla="*/ 645 w 965"/>
                <a:gd name="T23" fmla="*/ 285 h 316"/>
                <a:gd name="T24" fmla="*/ 591 w 965"/>
                <a:gd name="T25" fmla="*/ 220 h 316"/>
                <a:gd name="T26" fmla="*/ 554 w 965"/>
                <a:gd name="T27" fmla="*/ 290 h 316"/>
                <a:gd name="T28" fmla="*/ 449 w 965"/>
                <a:gd name="T29" fmla="*/ 225 h 316"/>
                <a:gd name="T30" fmla="*/ 437 w 965"/>
                <a:gd name="T31" fmla="*/ 220 h 316"/>
                <a:gd name="T32" fmla="*/ 386 w 965"/>
                <a:gd name="T33" fmla="*/ 238 h 316"/>
                <a:gd name="T34" fmla="*/ 302 w 965"/>
                <a:gd name="T35" fmla="*/ 270 h 316"/>
                <a:gd name="T36" fmla="*/ 219 w 965"/>
                <a:gd name="T37" fmla="*/ 264 h 316"/>
                <a:gd name="T38" fmla="*/ 52 w 965"/>
                <a:gd name="T39" fmla="*/ 240 h 316"/>
                <a:gd name="T40" fmla="*/ 133 w 965"/>
                <a:gd name="T41" fmla="*/ 17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6">
                  <a:moveTo>
                    <a:pt x="133" y="171"/>
                  </a:moveTo>
                  <a:cubicBezTo>
                    <a:pt x="175" y="184"/>
                    <a:pt x="169" y="166"/>
                    <a:pt x="197" y="145"/>
                  </a:cubicBezTo>
                  <a:cubicBezTo>
                    <a:pt x="225" y="125"/>
                    <a:pt x="265" y="103"/>
                    <a:pt x="291" y="121"/>
                  </a:cubicBezTo>
                  <a:cubicBezTo>
                    <a:pt x="317" y="97"/>
                    <a:pt x="359" y="73"/>
                    <a:pt x="391" y="95"/>
                  </a:cubicBezTo>
                  <a:cubicBezTo>
                    <a:pt x="423" y="118"/>
                    <a:pt x="425" y="64"/>
                    <a:pt x="455" y="38"/>
                  </a:cubicBezTo>
                  <a:cubicBezTo>
                    <a:pt x="497" y="0"/>
                    <a:pt x="581" y="15"/>
                    <a:pt x="609" y="86"/>
                  </a:cubicBezTo>
                  <a:cubicBezTo>
                    <a:pt x="672" y="88"/>
                    <a:pt x="667" y="132"/>
                    <a:pt x="675" y="162"/>
                  </a:cubicBezTo>
                  <a:cubicBezTo>
                    <a:pt x="729" y="155"/>
                    <a:pt x="755" y="177"/>
                    <a:pt x="777" y="209"/>
                  </a:cubicBezTo>
                  <a:cubicBezTo>
                    <a:pt x="850" y="168"/>
                    <a:pt x="876" y="175"/>
                    <a:pt x="921" y="209"/>
                  </a:cubicBezTo>
                  <a:cubicBezTo>
                    <a:pt x="965" y="242"/>
                    <a:pt x="861" y="305"/>
                    <a:pt x="815" y="277"/>
                  </a:cubicBezTo>
                  <a:cubicBezTo>
                    <a:pt x="780" y="300"/>
                    <a:pt x="758" y="311"/>
                    <a:pt x="721" y="272"/>
                  </a:cubicBezTo>
                  <a:cubicBezTo>
                    <a:pt x="703" y="252"/>
                    <a:pt x="694" y="272"/>
                    <a:pt x="645" y="285"/>
                  </a:cubicBezTo>
                  <a:cubicBezTo>
                    <a:pt x="596" y="298"/>
                    <a:pt x="627" y="238"/>
                    <a:pt x="591" y="220"/>
                  </a:cubicBezTo>
                  <a:cubicBezTo>
                    <a:pt x="555" y="201"/>
                    <a:pt x="593" y="274"/>
                    <a:pt x="554" y="290"/>
                  </a:cubicBezTo>
                  <a:cubicBezTo>
                    <a:pt x="515" y="307"/>
                    <a:pt x="448" y="285"/>
                    <a:pt x="449" y="225"/>
                  </a:cubicBezTo>
                  <a:cubicBezTo>
                    <a:pt x="445" y="223"/>
                    <a:pt x="444" y="168"/>
                    <a:pt x="437" y="220"/>
                  </a:cubicBezTo>
                  <a:cubicBezTo>
                    <a:pt x="429" y="271"/>
                    <a:pt x="403" y="224"/>
                    <a:pt x="386" y="238"/>
                  </a:cubicBezTo>
                  <a:cubicBezTo>
                    <a:pt x="365" y="257"/>
                    <a:pt x="331" y="316"/>
                    <a:pt x="302" y="270"/>
                  </a:cubicBezTo>
                  <a:cubicBezTo>
                    <a:pt x="274" y="223"/>
                    <a:pt x="261" y="268"/>
                    <a:pt x="219" y="264"/>
                  </a:cubicBezTo>
                  <a:cubicBezTo>
                    <a:pt x="177" y="261"/>
                    <a:pt x="103" y="277"/>
                    <a:pt x="52" y="240"/>
                  </a:cubicBezTo>
                  <a:cubicBezTo>
                    <a:pt x="0" y="203"/>
                    <a:pt x="91" y="159"/>
                    <a:pt x="133" y="17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0" name="cloud1"/>
            <p:cNvSpPr/>
            <p:nvPr/>
          </p:nvSpPr>
          <p:spPr bwMode="auto">
            <a:xfrm>
              <a:off x="571" y="1370"/>
              <a:ext cx="1617" cy="531"/>
            </a:xfrm>
            <a:custGeom>
              <a:avLst/>
              <a:gdLst>
                <a:gd name="T0" fmla="*/ 833 w 965"/>
                <a:gd name="T1" fmla="*/ 171 h 317"/>
                <a:gd name="T2" fmla="*/ 768 w 965"/>
                <a:gd name="T3" fmla="*/ 145 h 317"/>
                <a:gd name="T4" fmla="*/ 675 w 965"/>
                <a:gd name="T5" fmla="*/ 121 h 317"/>
                <a:gd name="T6" fmla="*/ 575 w 965"/>
                <a:gd name="T7" fmla="*/ 95 h 317"/>
                <a:gd name="T8" fmla="*/ 510 w 965"/>
                <a:gd name="T9" fmla="*/ 38 h 317"/>
                <a:gd name="T10" fmla="*/ 357 w 965"/>
                <a:gd name="T11" fmla="*/ 86 h 317"/>
                <a:gd name="T12" fmla="*/ 290 w 965"/>
                <a:gd name="T13" fmla="*/ 162 h 317"/>
                <a:gd name="T14" fmla="*/ 189 w 965"/>
                <a:gd name="T15" fmla="*/ 209 h 317"/>
                <a:gd name="T16" fmla="*/ 45 w 965"/>
                <a:gd name="T17" fmla="*/ 209 h 317"/>
                <a:gd name="T18" fmla="*/ 151 w 965"/>
                <a:gd name="T19" fmla="*/ 277 h 317"/>
                <a:gd name="T20" fmla="*/ 244 w 965"/>
                <a:gd name="T21" fmla="*/ 272 h 317"/>
                <a:gd name="T22" fmla="*/ 320 w 965"/>
                <a:gd name="T23" fmla="*/ 285 h 317"/>
                <a:gd name="T24" fmla="*/ 375 w 965"/>
                <a:gd name="T25" fmla="*/ 220 h 317"/>
                <a:gd name="T26" fmla="*/ 411 w 965"/>
                <a:gd name="T27" fmla="*/ 290 h 317"/>
                <a:gd name="T28" fmla="*/ 516 w 965"/>
                <a:gd name="T29" fmla="*/ 225 h 317"/>
                <a:gd name="T30" fmla="*/ 529 w 965"/>
                <a:gd name="T31" fmla="*/ 220 h 317"/>
                <a:gd name="T32" fmla="*/ 579 w 965"/>
                <a:gd name="T33" fmla="*/ 238 h 317"/>
                <a:gd name="T34" fmla="*/ 663 w 965"/>
                <a:gd name="T35" fmla="*/ 270 h 317"/>
                <a:gd name="T36" fmla="*/ 746 w 965"/>
                <a:gd name="T37" fmla="*/ 264 h 317"/>
                <a:gd name="T38" fmla="*/ 914 w 965"/>
                <a:gd name="T39" fmla="*/ 240 h 317"/>
                <a:gd name="T40" fmla="*/ 833 w 965"/>
                <a:gd name="T41" fmla="*/ 17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7">
                  <a:moveTo>
                    <a:pt x="833" y="171"/>
                  </a:moveTo>
                  <a:cubicBezTo>
                    <a:pt x="791" y="184"/>
                    <a:pt x="796" y="166"/>
                    <a:pt x="768" y="145"/>
                  </a:cubicBezTo>
                  <a:cubicBezTo>
                    <a:pt x="740" y="125"/>
                    <a:pt x="701" y="103"/>
                    <a:pt x="675" y="121"/>
                  </a:cubicBezTo>
                  <a:cubicBezTo>
                    <a:pt x="649" y="97"/>
                    <a:pt x="607" y="73"/>
                    <a:pt x="575" y="95"/>
                  </a:cubicBezTo>
                  <a:cubicBezTo>
                    <a:pt x="543" y="118"/>
                    <a:pt x="540" y="64"/>
                    <a:pt x="510" y="38"/>
                  </a:cubicBezTo>
                  <a:cubicBezTo>
                    <a:pt x="469" y="0"/>
                    <a:pt x="384" y="15"/>
                    <a:pt x="357" y="86"/>
                  </a:cubicBezTo>
                  <a:cubicBezTo>
                    <a:pt x="294" y="88"/>
                    <a:pt x="298" y="132"/>
                    <a:pt x="290" y="162"/>
                  </a:cubicBezTo>
                  <a:cubicBezTo>
                    <a:pt x="236" y="155"/>
                    <a:pt x="210" y="177"/>
                    <a:pt x="189" y="209"/>
                  </a:cubicBezTo>
                  <a:cubicBezTo>
                    <a:pt x="115" y="168"/>
                    <a:pt x="89" y="175"/>
                    <a:pt x="45" y="209"/>
                  </a:cubicBezTo>
                  <a:cubicBezTo>
                    <a:pt x="0" y="242"/>
                    <a:pt x="105" y="305"/>
                    <a:pt x="151" y="277"/>
                  </a:cubicBezTo>
                  <a:cubicBezTo>
                    <a:pt x="186" y="300"/>
                    <a:pt x="208" y="311"/>
                    <a:pt x="244" y="272"/>
                  </a:cubicBezTo>
                  <a:cubicBezTo>
                    <a:pt x="263" y="252"/>
                    <a:pt x="272" y="272"/>
                    <a:pt x="320" y="285"/>
                  </a:cubicBezTo>
                  <a:cubicBezTo>
                    <a:pt x="369" y="298"/>
                    <a:pt x="338" y="238"/>
                    <a:pt x="375" y="220"/>
                  </a:cubicBezTo>
                  <a:cubicBezTo>
                    <a:pt x="411" y="201"/>
                    <a:pt x="372" y="274"/>
                    <a:pt x="411" y="290"/>
                  </a:cubicBezTo>
                  <a:cubicBezTo>
                    <a:pt x="450" y="307"/>
                    <a:pt x="517" y="285"/>
                    <a:pt x="516" y="225"/>
                  </a:cubicBezTo>
                  <a:cubicBezTo>
                    <a:pt x="520" y="223"/>
                    <a:pt x="522" y="168"/>
                    <a:pt x="529" y="220"/>
                  </a:cubicBezTo>
                  <a:cubicBezTo>
                    <a:pt x="536" y="271"/>
                    <a:pt x="562" y="224"/>
                    <a:pt x="579" y="238"/>
                  </a:cubicBezTo>
                  <a:cubicBezTo>
                    <a:pt x="601" y="257"/>
                    <a:pt x="634" y="317"/>
                    <a:pt x="663" y="270"/>
                  </a:cubicBezTo>
                  <a:cubicBezTo>
                    <a:pt x="692" y="224"/>
                    <a:pt x="704" y="268"/>
                    <a:pt x="746" y="264"/>
                  </a:cubicBezTo>
                  <a:cubicBezTo>
                    <a:pt x="788" y="261"/>
                    <a:pt x="862" y="277"/>
                    <a:pt x="914" y="240"/>
                  </a:cubicBezTo>
                  <a:cubicBezTo>
                    <a:pt x="965" y="203"/>
                    <a:pt x="875" y="159"/>
                    <a:pt x="833" y="171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81" name="rear_graves"/>
          <p:cNvGrpSpPr>
            <a:grpSpLocks noChangeAspect="1"/>
          </p:cNvGrpSpPr>
          <p:nvPr/>
        </p:nvGrpSpPr>
        <p:grpSpPr bwMode="auto">
          <a:xfrm>
            <a:off x="8726478" y="5156201"/>
            <a:ext cx="2899588" cy="794297"/>
            <a:chOff x="1008" y="1593"/>
            <a:chExt cx="3311" cy="907"/>
          </a:xfrm>
        </p:grpSpPr>
        <p:sp>
          <p:nvSpPr>
            <p:cNvPr id="82" name="Freeform 46"/>
            <p:cNvSpPr/>
            <p:nvPr/>
          </p:nvSpPr>
          <p:spPr bwMode="auto">
            <a:xfrm>
              <a:off x="2755" y="1593"/>
              <a:ext cx="342" cy="512"/>
            </a:xfrm>
            <a:custGeom>
              <a:avLst/>
              <a:gdLst>
                <a:gd name="T0" fmla="*/ 359 w 359"/>
                <a:gd name="T1" fmla="*/ 199 h 536"/>
                <a:gd name="T2" fmla="*/ 349 w 359"/>
                <a:gd name="T3" fmla="*/ 176 h 536"/>
                <a:gd name="T4" fmla="*/ 335 w 359"/>
                <a:gd name="T5" fmla="*/ 174 h 536"/>
                <a:gd name="T6" fmla="*/ 328 w 359"/>
                <a:gd name="T7" fmla="*/ 166 h 536"/>
                <a:gd name="T8" fmla="*/ 326 w 359"/>
                <a:gd name="T9" fmla="*/ 165 h 536"/>
                <a:gd name="T10" fmla="*/ 241 w 359"/>
                <a:gd name="T11" fmla="*/ 142 h 536"/>
                <a:gd name="T12" fmla="*/ 273 w 359"/>
                <a:gd name="T13" fmla="*/ 24 h 536"/>
                <a:gd name="T14" fmla="*/ 186 w 359"/>
                <a:gd name="T15" fmla="*/ 0 h 536"/>
                <a:gd name="T16" fmla="*/ 176 w 359"/>
                <a:gd name="T17" fmla="*/ 10 h 536"/>
                <a:gd name="T18" fmla="*/ 147 w 359"/>
                <a:gd name="T19" fmla="*/ 116 h 536"/>
                <a:gd name="T20" fmla="*/ 74 w 359"/>
                <a:gd name="T21" fmla="*/ 97 h 536"/>
                <a:gd name="T22" fmla="*/ 73 w 359"/>
                <a:gd name="T23" fmla="*/ 97 h 536"/>
                <a:gd name="T24" fmla="*/ 71 w 359"/>
                <a:gd name="T25" fmla="*/ 99 h 536"/>
                <a:gd name="T26" fmla="*/ 69 w 359"/>
                <a:gd name="T27" fmla="*/ 99 h 536"/>
                <a:gd name="T28" fmla="*/ 69 w 359"/>
                <a:gd name="T29" fmla="*/ 100 h 536"/>
                <a:gd name="T30" fmla="*/ 67 w 359"/>
                <a:gd name="T31" fmla="*/ 100 h 536"/>
                <a:gd name="T32" fmla="*/ 65 w 359"/>
                <a:gd name="T33" fmla="*/ 94 h 536"/>
                <a:gd name="T34" fmla="*/ 59 w 359"/>
                <a:gd name="T35" fmla="*/ 96 h 536"/>
                <a:gd name="T36" fmla="*/ 57 w 359"/>
                <a:gd name="T37" fmla="*/ 95 h 536"/>
                <a:gd name="T38" fmla="*/ 57 w 359"/>
                <a:gd name="T39" fmla="*/ 95 h 536"/>
                <a:gd name="T40" fmla="*/ 55 w 359"/>
                <a:gd name="T41" fmla="*/ 94 h 536"/>
                <a:gd name="T42" fmla="*/ 54 w 359"/>
                <a:gd name="T43" fmla="*/ 92 h 536"/>
                <a:gd name="T44" fmla="*/ 54 w 359"/>
                <a:gd name="T45" fmla="*/ 91 h 536"/>
                <a:gd name="T46" fmla="*/ 22 w 359"/>
                <a:gd name="T47" fmla="*/ 82 h 536"/>
                <a:gd name="T48" fmla="*/ 0 w 359"/>
                <a:gd name="T49" fmla="*/ 161 h 536"/>
                <a:gd name="T50" fmla="*/ 0 w 359"/>
                <a:gd name="T51" fmla="*/ 162 h 536"/>
                <a:gd name="T52" fmla="*/ 2 w 359"/>
                <a:gd name="T53" fmla="*/ 171 h 536"/>
                <a:gd name="T54" fmla="*/ 3 w 359"/>
                <a:gd name="T55" fmla="*/ 172 h 536"/>
                <a:gd name="T56" fmla="*/ 9 w 359"/>
                <a:gd name="T57" fmla="*/ 177 h 536"/>
                <a:gd name="T58" fmla="*/ 12 w 359"/>
                <a:gd name="T59" fmla="*/ 181 h 536"/>
                <a:gd name="T60" fmla="*/ 121 w 359"/>
                <a:gd name="T61" fmla="*/ 210 h 536"/>
                <a:gd name="T62" fmla="*/ 60 w 359"/>
                <a:gd name="T63" fmla="*/ 528 h 536"/>
                <a:gd name="T64" fmla="*/ 111 w 359"/>
                <a:gd name="T65" fmla="*/ 536 h 536"/>
                <a:gd name="T66" fmla="*/ 215 w 359"/>
                <a:gd name="T67" fmla="*/ 236 h 536"/>
                <a:gd name="T68" fmla="*/ 340 w 359"/>
                <a:gd name="T69" fmla="*/ 270 h 536"/>
                <a:gd name="T70" fmla="*/ 359 w 359"/>
                <a:gd name="T71" fmla="*/ 19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9" h="536">
                  <a:moveTo>
                    <a:pt x="359" y="199"/>
                  </a:moveTo>
                  <a:cubicBezTo>
                    <a:pt x="356" y="191"/>
                    <a:pt x="353" y="183"/>
                    <a:pt x="349" y="176"/>
                  </a:cubicBezTo>
                  <a:cubicBezTo>
                    <a:pt x="345" y="178"/>
                    <a:pt x="339" y="178"/>
                    <a:pt x="335" y="174"/>
                  </a:cubicBezTo>
                  <a:cubicBezTo>
                    <a:pt x="333" y="172"/>
                    <a:pt x="330" y="170"/>
                    <a:pt x="328" y="166"/>
                  </a:cubicBezTo>
                  <a:cubicBezTo>
                    <a:pt x="327" y="166"/>
                    <a:pt x="327" y="166"/>
                    <a:pt x="326" y="165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2" y="3"/>
                    <a:pt x="179" y="6"/>
                    <a:pt x="176" y="10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97"/>
                    <a:pt x="74" y="97"/>
                    <a:pt x="73" y="97"/>
                  </a:cubicBezTo>
                  <a:cubicBezTo>
                    <a:pt x="72" y="97"/>
                    <a:pt x="72" y="98"/>
                    <a:pt x="71" y="99"/>
                  </a:cubicBezTo>
                  <a:cubicBezTo>
                    <a:pt x="70" y="99"/>
                    <a:pt x="70" y="99"/>
                    <a:pt x="69" y="99"/>
                  </a:cubicBezTo>
                  <a:cubicBezTo>
                    <a:pt x="69" y="99"/>
                    <a:pt x="69" y="99"/>
                    <a:pt x="69" y="100"/>
                  </a:cubicBezTo>
                  <a:cubicBezTo>
                    <a:pt x="69" y="101"/>
                    <a:pt x="67" y="102"/>
                    <a:pt x="67" y="100"/>
                  </a:cubicBezTo>
                  <a:cubicBezTo>
                    <a:pt x="66" y="99"/>
                    <a:pt x="66" y="96"/>
                    <a:pt x="65" y="94"/>
                  </a:cubicBezTo>
                  <a:cubicBezTo>
                    <a:pt x="63" y="93"/>
                    <a:pt x="60" y="95"/>
                    <a:pt x="59" y="96"/>
                  </a:cubicBezTo>
                  <a:cubicBezTo>
                    <a:pt x="58" y="96"/>
                    <a:pt x="57" y="96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5"/>
                    <a:pt x="55" y="95"/>
                    <a:pt x="55" y="94"/>
                  </a:cubicBezTo>
                  <a:cubicBezTo>
                    <a:pt x="54" y="94"/>
                    <a:pt x="54" y="93"/>
                    <a:pt x="54" y="92"/>
                  </a:cubicBezTo>
                  <a:cubicBezTo>
                    <a:pt x="54" y="92"/>
                    <a:pt x="54" y="91"/>
                    <a:pt x="54" y="9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2"/>
                    <a:pt x="0" y="162"/>
                  </a:cubicBezTo>
                  <a:cubicBezTo>
                    <a:pt x="1" y="165"/>
                    <a:pt x="1" y="168"/>
                    <a:pt x="2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6" y="174"/>
                    <a:pt x="7" y="175"/>
                    <a:pt x="9" y="177"/>
                  </a:cubicBezTo>
                  <a:cubicBezTo>
                    <a:pt x="10" y="178"/>
                    <a:pt x="11" y="180"/>
                    <a:pt x="12" y="181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60" y="528"/>
                    <a:pt x="60" y="528"/>
                    <a:pt x="60" y="528"/>
                  </a:cubicBezTo>
                  <a:cubicBezTo>
                    <a:pt x="111" y="536"/>
                    <a:pt x="111" y="536"/>
                    <a:pt x="111" y="536"/>
                  </a:cubicBezTo>
                  <a:cubicBezTo>
                    <a:pt x="215" y="236"/>
                    <a:pt x="215" y="236"/>
                    <a:pt x="215" y="236"/>
                  </a:cubicBezTo>
                  <a:cubicBezTo>
                    <a:pt x="340" y="270"/>
                    <a:pt x="340" y="270"/>
                    <a:pt x="340" y="270"/>
                  </a:cubicBezTo>
                  <a:lnTo>
                    <a:pt x="359" y="19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3" name="Freeform 47"/>
            <p:cNvSpPr/>
            <p:nvPr/>
          </p:nvSpPr>
          <p:spPr bwMode="auto">
            <a:xfrm>
              <a:off x="4075" y="2079"/>
              <a:ext cx="244" cy="369"/>
            </a:xfrm>
            <a:custGeom>
              <a:avLst/>
              <a:gdLst>
                <a:gd name="T0" fmla="*/ 256 w 256"/>
                <a:gd name="T1" fmla="*/ 112 h 387"/>
                <a:gd name="T2" fmla="*/ 245 w 256"/>
                <a:gd name="T3" fmla="*/ 98 h 387"/>
                <a:gd name="T4" fmla="*/ 235 w 256"/>
                <a:gd name="T5" fmla="*/ 99 h 387"/>
                <a:gd name="T6" fmla="*/ 229 w 256"/>
                <a:gd name="T7" fmla="*/ 95 h 387"/>
                <a:gd name="T8" fmla="*/ 228 w 256"/>
                <a:gd name="T9" fmla="*/ 94 h 387"/>
                <a:gd name="T10" fmla="*/ 164 w 256"/>
                <a:gd name="T11" fmla="*/ 91 h 387"/>
                <a:gd name="T12" fmla="*/ 169 w 256"/>
                <a:gd name="T13" fmla="*/ 4 h 387"/>
                <a:gd name="T14" fmla="*/ 105 w 256"/>
                <a:gd name="T15" fmla="*/ 0 h 387"/>
                <a:gd name="T16" fmla="*/ 99 w 256"/>
                <a:gd name="T17" fmla="*/ 9 h 387"/>
                <a:gd name="T18" fmla="*/ 95 w 256"/>
                <a:gd name="T19" fmla="*/ 87 h 387"/>
                <a:gd name="T20" fmla="*/ 41 w 256"/>
                <a:gd name="T21" fmla="*/ 84 h 387"/>
                <a:gd name="T22" fmla="*/ 41 w 256"/>
                <a:gd name="T23" fmla="*/ 85 h 387"/>
                <a:gd name="T24" fmla="*/ 39 w 256"/>
                <a:gd name="T25" fmla="*/ 86 h 387"/>
                <a:gd name="T26" fmla="*/ 38 w 256"/>
                <a:gd name="T27" fmla="*/ 87 h 387"/>
                <a:gd name="T28" fmla="*/ 38 w 256"/>
                <a:gd name="T29" fmla="*/ 87 h 387"/>
                <a:gd name="T30" fmla="*/ 37 w 256"/>
                <a:gd name="T31" fmla="*/ 88 h 387"/>
                <a:gd name="T32" fmla="*/ 34 w 256"/>
                <a:gd name="T33" fmla="*/ 84 h 387"/>
                <a:gd name="T34" fmla="*/ 31 w 256"/>
                <a:gd name="T35" fmla="*/ 86 h 387"/>
                <a:gd name="T36" fmla="*/ 29 w 256"/>
                <a:gd name="T37" fmla="*/ 86 h 387"/>
                <a:gd name="T38" fmla="*/ 29 w 256"/>
                <a:gd name="T39" fmla="*/ 86 h 387"/>
                <a:gd name="T40" fmla="*/ 28 w 256"/>
                <a:gd name="T41" fmla="*/ 86 h 387"/>
                <a:gd name="T42" fmla="*/ 27 w 256"/>
                <a:gd name="T43" fmla="*/ 84 h 387"/>
                <a:gd name="T44" fmla="*/ 26 w 256"/>
                <a:gd name="T45" fmla="*/ 84 h 387"/>
                <a:gd name="T46" fmla="*/ 3 w 256"/>
                <a:gd name="T47" fmla="*/ 82 h 387"/>
                <a:gd name="T48" fmla="*/ 0 w 256"/>
                <a:gd name="T49" fmla="*/ 140 h 387"/>
                <a:gd name="T50" fmla="*/ 0 w 256"/>
                <a:gd name="T51" fmla="*/ 141 h 387"/>
                <a:gd name="T52" fmla="*/ 2 w 256"/>
                <a:gd name="T53" fmla="*/ 147 h 387"/>
                <a:gd name="T54" fmla="*/ 4 w 256"/>
                <a:gd name="T55" fmla="*/ 148 h 387"/>
                <a:gd name="T56" fmla="*/ 8 w 256"/>
                <a:gd name="T57" fmla="*/ 150 h 387"/>
                <a:gd name="T58" fmla="*/ 11 w 256"/>
                <a:gd name="T59" fmla="*/ 152 h 387"/>
                <a:gd name="T60" fmla="*/ 91 w 256"/>
                <a:gd name="T61" fmla="*/ 157 h 387"/>
                <a:gd name="T62" fmla="*/ 97 w 256"/>
                <a:gd name="T63" fmla="*/ 387 h 387"/>
                <a:gd name="T64" fmla="*/ 134 w 256"/>
                <a:gd name="T65" fmla="*/ 385 h 387"/>
                <a:gd name="T66" fmla="*/ 161 w 256"/>
                <a:gd name="T67" fmla="*/ 160 h 387"/>
                <a:gd name="T68" fmla="*/ 253 w 256"/>
                <a:gd name="T69" fmla="*/ 165 h 387"/>
                <a:gd name="T70" fmla="*/ 256 w 256"/>
                <a:gd name="T71" fmla="*/ 11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387">
                  <a:moveTo>
                    <a:pt x="256" y="112"/>
                  </a:moveTo>
                  <a:cubicBezTo>
                    <a:pt x="252" y="108"/>
                    <a:pt x="249" y="103"/>
                    <a:pt x="245" y="98"/>
                  </a:cubicBezTo>
                  <a:cubicBezTo>
                    <a:pt x="242" y="100"/>
                    <a:pt x="238" y="101"/>
                    <a:pt x="235" y="99"/>
                  </a:cubicBezTo>
                  <a:cubicBezTo>
                    <a:pt x="233" y="98"/>
                    <a:pt x="231" y="97"/>
                    <a:pt x="229" y="95"/>
                  </a:cubicBezTo>
                  <a:cubicBezTo>
                    <a:pt x="228" y="95"/>
                    <a:pt x="228" y="94"/>
                    <a:pt x="228" y="94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3" y="3"/>
                    <a:pt x="101" y="6"/>
                    <a:pt x="99" y="9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5"/>
                  </a:cubicBezTo>
                  <a:cubicBezTo>
                    <a:pt x="40" y="85"/>
                    <a:pt x="40" y="86"/>
                    <a:pt x="39" y="86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9" y="88"/>
                    <a:pt x="37" y="89"/>
                    <a:pt x="37" y="88"/>
                  </a:cubicBezTo>
                  <a:cubicBezTo>
                    <a:pt x="36" y="87"/>
                    <a:pt x="35" y="85"/>
                    <a:pt x="34" y="84"/>
                  </a:cubicBezTo>
                  <a:cubicBezTo>
                    <a:pt x="33" y="83"/>
                    <a:pt x="31" y="85"/>
                    <a:pt x="31" y="86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8" y="86"/>
                    <a:pt x="28" y="86"/>
                  </a:cubicBezTo>
                  <a:cubicBezTo>
                    <a:pt x="27" y="85"/>
                    <a:pt x="27" y="85"/>
                    <a:pt x="27" y="84"/>
                  </a:cubicBezTo>
                  <a:cubicBezTo>
                    <a:pt x="27" y="84"/>
                    <a:pt x="27" y="84"/>
                    <a:pt x="26" y="84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43"/>
                    <a:pt x="1" y="145"/>
                    <a:pt x="2" y="147"/>
                  </a:cubicBezTo>
                  <a:cubicBezTo>
                    <a:pt x="3" y="147"/>
                    <a:pt x="4" y="148"/>
                    <a:pt x="4" y="148"/>
                  </a:cubicBezTo>
                  <a:cubicBezTo>
                    <a:pt x="5" y="148"/>
                    <a:pt x="7" y="149"/>
                    <a:pt x="8" y="150"/>
                  </a:cubicBezTo>
                  <a:cubicBezTo>
                    <a:pt x="9" y="151"/>
                    <a:pt x="10" y="152"/>
                    <a:pt x="11" y="152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253" y="165"/>
                    <a:pt x="253" y="165"/>
                    <a:pt x="253" y="165"/>
                  </a:cubicBezTo>
                  <a:lnTo>
                    <a:pt x="256" y="1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4" name="Freeform 48"/>
            <p:cNvSpPr/>
            <p:nvPr/>
          </p:nvSpPr>
          <p:spPr bwMode="auto">
            <a:xfrm>
              <a:off x="2940" y="1930"/>
              <a:ext cx="176" cy="265"/>
            </a:xfrm>
            <a:custGeom>
              <a:avLst/>
              <a:gdLst>
                <a:gd name="T0" fmla="*/ 184 w 184"/>
                <a:gd name="T1" fmla="*/ 80 h 277"/>
                <a:gd name="T2" fmla="*/ 176 w 184"/>
                <a:gd name="T3" fmla="*/ 69 h 277"/>
                <a:gd name="T4" fmla="*/ 169 w 184"/>
                <a:gd name="T5" fmla="*/ 70 h 277"/>
                <a:gd name="T6" fmla="*/ 165 w 184"/>
                <a:gd name="T7" fmla="*/ 67 h 277"/>
                <a:gd name="T8" fmla="*/ 164 w 184"/>
                <a:gd name="T9" fmla="*/ 67 h 277"/>
                <a:gd name="T10" fmla="*/ 118 w 184"/>
                <a:gd name="T11" fmla="*/ 64 h 277"/>
                <a:gd name="T12" fmla="*/ 122 w 184"/>
                <a:gd name="T13" fmla="*/ 2 h 277"/>
                <a:gd name="T14" fmla="*/ 76 w 184"/>
                <a:gd name="T15" fmla="*/ 0 h 277"/>
                <a:gd name="T16" fmla="*/ 72 w 184"/>
                <a:gd name="T17" fmla="*/ 5 h 277"/>
                <a:gd name="T18" fmla="*/ 69 w 184"/>
                <a:gd name="T19" fmla="*/ 62 h 277"/>
                <a:gd name="T20" fmla="*/ 30 w 184"/>
                <a:gd name="T21" fmla="*/ 60 h 277"/>
                <a:gd name="T22" fmla="*/ 30 w 184"/>
                <a:gd name="T23" fmla="*/ 60 h 277"/>
                <a:gd name="T24" fmla="*/ 29 w 184"/>
                <a:gd name="T25" fmla="*/ 61 h 277"/>
                <a:gd name="T26" fmla="*/ 28 w 184"/>
                <a:gd name="T27" fmla="*/ 61 h 277"/>
                <a:gd name="T28" fmla="*/ 28 w 184"/>
                <a:gd name="T29" fmla="*/ 62 h 277"/>
                <a:gd name="T30" fmla="*/ 27 w 184"/>
                <a:gd name="T31" fmla="*/ 62 h 277"/>
                <a:gd name="T32" fmla="*/ 25 w 184"/>
                <a:gd name="T33" fmla="*/ 60 h 277"/>
                <a:gd name="T34" fmla="*/ 23 w 184"/>
                <a:gd name="T35" fmla="*/ 61 h 277"/>
                <a:gd name="T36" fmla="*/ 22 w 184"/>
                <a:gd name="T37" fmla="*/ 61 h 277"/>
                <a:gd name="T38" fmla="*/ 22 w 184"/>
                <a:gd name="T39" fmla="*/ 61 h 277"/>
                <a:gd name="T40" fmla="*/ 21 w 184"/>
                <a:gd name="T41" fmla="*/ 61 h 277"/>
                <a:gd name="T42" fmla="*/ 20 w 184"/>
                <a:gd name="T43" fmla="*/ 60 h 277"/>
                <a:gd name="T44" fmla="*/ 20 w 184"/>
                <a:gd name="T45" fmla="*/ 59 h 277"/>
                <a:gd name="T46" fmla="*/ 3 w 184"/>
                <a:gd name="T47" fmla="*/ 58 h 277"/>
                <a:gd name="T48" fmla="*/ 0 w 184"/>
                <a:gd name="T49" fmla="*/ 100 h 277"/>
                <a:gd name="T50" fmla="*/ 1 w 184"/>
                <a:gd name="T51" fmla="*/ 100 h 277"/>
                <a:gd name="T52" fmla="*/ 2 w 184"/>
                <a:gd name="T53" fmla="*/ 105 h 277"/>
                <a:gd name="T54" fmla="*/ 3 w 184"/>
                <a:gd name="T55" fmla="*/ 105 h 277"/>
                <a:gd name="T56" fmla="*/ 7 w 184"/>
                <a:gd name="T57" fmla="*/ 107 h 277"/>
                <a:gd name="T58" fmla="*/ 9 w 184"/>
                <a:gd name="T59" fmla="*/ 108 h 277"/>
                <a:gd name="T60" fmla="*/ 66 w 184"/>
                <a:gd name="T61" fmla="*/ 111 h 277"/>
                <a:gd name="T62" fmla="*/ 70 w 184"/>
                <a:gd name="T63" fmla="*/ 277 h 277"/>
                <a:gd name="T64" fmla="*/ 97 w 184"/>
                <a:gd name="T65" fmla="*/ 275 h 277"/>
                <a:gd name="T66" fmla="*/ 116 w 184"/>
                <a:gd name="T67" fmla="*/ 114 h 277"/>
                <a:gd name="T68" fmla="*/ 182 w 184"/>
                <a:gd name="T69" fmla="*/ 118 h 277"/>
                <a:gd name="T70" fmla="*/ 184 w 184"/>
                <a:gd name="T71" fmla="*/ 8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" h="277">
                  <a:moveTo>
                    <a:pt x="184" y="80"/>
                  </a:moveTo>
                  <a:cubicBezTo>
                    <a:pt x="182" y="76"/>
                    <a:pt x="179" y="73"/>
                    <a:pt x="176" y="69"/>
                  </a:cubicBezTo>
                  <a:cubicBezTo>
                    <a:pt x="174" y="71"/>
                    <a:pt x="171" y="72"/>
                    <a:pt x="169" y="70"/>
                  </a:cubicBezTo>
                  <a:cubicBezTo>
                    <a:pt x="168" y="70"/>
                    <a:pt x="166" y="68"/>
                    <a:pt x="165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1"/>
                    <a:pt x="73" y="3"/>
                    <a:pt x="72" y="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29" y="61"/>
                    <a:pt x="29" y="61"/>
                  </a:cubicBezTo>
                  <a:cubicBezTo>
                    <a:pt x="29" y="61"/>
                    <a:pt x="29" y="62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7" y="63"/>
                    <a:pt x="27" y="62"/>
                  </a:cubicBezTo>
                  <a:cubicBezTo>
                    <a:pt x="27" y="62"/>
                    <a:pt x="26" y="61"/>
                    <a:pt x="25" y="60"/>
                  </a:cubicBezTo>
                  <a:cubicBezTo>
                    <a:pt x="24" y="59"/>
                    <a:pt x="23" y="60"/>
                    <a:pt x="23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2"/>
                    <a:pt x="2" y="103"/>
                    <a:pt x="2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5" y="106"/>
                    <a:pt x="6" y="106"/>
                    <a:pt x="7" y="107"/>
                  </a:cubicBezTo>
                  <a:cubicBezTo>
                    <a:pt x="7" y="107"/>
                    <a:pt x="8" y="108"/>
                    <a:pt x="9" y="10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70" y="277"/>
                    <a:pt x="70" y="277"/>
                    <a:pt x="70" y="277"/>
                  </a:cubicBezTo>
                  <a:cubicBezTo>
                    <a:pt x="97" y="275"/>
                    <a:pt x="97" y="275"/>
                    <a:pt x="97" y="27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82" y="118"/>
                    <a:pt x="182" y="118"/>
                    <a:pt x="182" y="118"/>
                  </a:cubicBezTo>
                  <a:lnTo>
                    <a:pt x="184" y="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5" name="Freeform 49"/>
            <p:cNvSpPr>
              <a:spLocks noEditPoints="1"/>
            </p:cNvSpPr>
            <p:nvPr/>
          </p:nvSpPr>
          <p:spPr bwMode="auto">
            <a:xfrm>
              <a:off x="2093" y="1601"/>
              <a:ext cx="267" cy="385"/>
            </a:xfrm>
            <a:custGeom>
              <a:avLst/>
              <a:gdLst>
                <a:gd name="T0" fmla="*/ 222 w 280"/>
                <a:gd name="T1" fmla="*/ 164 h 403"/>
                <a:gd name="T2" fmla="*/ 274 w 280"/>
                <a:gd name="T3" fmla="*/ 88 h 403"/>
                <a:gd name="T4" fmla="*/ 268 w 280"/>
                <a:gd name="T5" fmla="*/ 86 h 403"/>
                <a:gd name="T6" fmla="*/ 191 w 280"/>
                <a:gd name="T7" fmla="*/ 75 h 403"/>
                <a:gd name="T8" fmla="*/ 175 w 280"/>
                <a:gd name="T9" fmla="*/ 66 h 403"/>
                <a:gd name="T10" fmla="*/ 164 w 280"/>
                <a:gd name="T11" fmla="*/ 29 h 403"/>
                <a:gd name="T12" fmla="*/ 148 w 280"/>
                <a:gd name="T13" fmla="*/ 9 h 403"/>
                <a:gd name="T14" fmla="*/ 95 w 280"/>
                <a:gd name="T15" fmla="*/ 0 h 403"/>
                <a:gd name="T16" fmla="*/ 92 w 280"/>
                <a:gd name="T17" fmla="*/ 20 h 403"/>
                <a:gd name="T18" fmla="*/ 109 w 280"/>
                <a:gd name="T19" fmla="*/ 64 h 403"/>
                <a:gd name="T20" fmla="*/ 90 w 280"/>
                <a:gd name="T21" fmla="*/ 79 h 403"/>
                <a:gd name="T22" fmla="*/ 58 w 280"/>
                <a:gd name="T23" fmla="*/ 121 h 403"/>
                <a:gd name="T24" fmla="*/ 45 w 280"/>
                <a:gd name="T25" fmla="*/ 120 h 403"/>
                <a:gd name="T26" fmla="*/ 34 w 280"/>
                <a:gd name="T27" fmla="*/ 118 h 403"/>
                <a:gd name="T28" fmla="*/ 30 w 280"/>
                <a:gd name="T29" fmla="*/ 121 h 403"/>
                <a:gd name="T30" fmla="*/ 17 w 280"/>
                <a:gd name="T31" fmla="*/ 108 h 403"/>
                <a:gd name="T32" fmla="*/ 5 w 280"/>
                <a:gd name="T33" fmla="*/ 186 h 403"/>
                <a:gd name="T34" fmla="*/ 21 w 280"/>
                <a:gd name="T35" fmla="*/ 187 h 403"/>
                <a:gd name="T36" fmla="*/ 78 w 280"/>
                <a:gd name="T37" fmla="*/ 200 h 403"/>
                <a:gd name="T38" fmla="*/ 88 w 280"/>
                <a:gd name="T39" fmla="*/ 209 h 403"/>
                <a:gd name="T40" fmla="*/ 97 w 280"/>
                <a:gd name="T41" fmla="*/ 215 h 403"/>
                <a:gd name="T42" fmla="*/ 122 w 280"/>
                <a:gd name="T43" fmla="*/ 225 h 403"/>
                <a:gd name="T44" fmla="*/ 122 w 280"/>
                <a:gd name="T45" fmla="*/ 297 h 403"/>
                <a:gd name="T46" fmla="*/ 122 w 280"/>
                <a:gd name="T47" fmla="*/ 403 h 403"/>
                <a:gd name="T48" fmla="*/ 168 w 280"/>
                <a:gd name="T49" fmla="*/ 222 h 403"/>
                <a:gd name="T50" fmla="*/ 164 w 280"/>
                <a:gd name="T51" fmla="*/ 164 h 403"/>
                <a:gd name="T52" fmla="*/ 166 w 280"/>
                <a:gd name="T53" fmla="*/ 187 h 403"/>
                <a:gd name="T54" fmla="*/ 162 w 280"/>
                <a:gd name="T55" fmla="*/ 118 h 403"/>
                <a:gd name="T56" fmla="*/ 185 w 280"/>
                <a:gd name="T57" fmla="*/ 117 h 403"/>
                <a:gd name="T58" fmla="*/ 116 w 280"/>
                <a:gd name="T59" fmla="*/ 121 h 403"/>
                <a:gd name="T60" fmla="*/ 99 w 280"/>
                <a:gd name="T61" fmla="*/ 111 h 403"/>
                <a:gd name="T62" fmla="*/ 105 w 280"/>
                <a:gd name="T63" fmla="*/ 105 h 403"/>
                <a:gd name="T64" fmla="*/ 95 w 280"/>
                <a:gd name="T65" fmla="*/ 168 h 403"/>
                <a:gd name="T66" fmla="*/ 120 w 280"/>
                <a:gd name="T67" fmla="*/ 190 h 403"/>
                <a:gd name="T68" fmla="*/ 101 w 280"/>
                <a:gd name="T69" fmla="*/ 177 h 403"/>
                <a:gd name="T70" fmla="*/ 95 w 280"/>
                <a:gd name="T71" fmla="*/ 16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403">
                  <a:moveTo>
                    <a:pt x="168" y="222"/>
                  </a:moveTo>
                  <a:cubicBezTo>
                    <a:pt x="195" y="213"/>
                    <a:pt x="215" y="191"/>
                    <a:pt x="222" y="164"/>
                  </a:cubicBezTo>
                  <a:cubicBezTo>
                    <a:pt x="255" y="170"/>
                    <a:pt x="280" y="187"/>
                    <a:pt x="280" y="187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68" y="87"/>
                    <a:pt x="268" y="86"/>
                  </a:cubicBezTo>
                  <a:cubicBezTo>
                    <a:pt x="259" y="92"/>
                    <a:pt x="241" y="104"/>
                    <a:pt x="219" y="111"/>
                  </a:cubicBezTo>
                  <a:cubicBezTo>
                    <a:pt x="213" y="97"/>
                    <a:pt x="203" y="84"/>
                    <a:pt x="191" y="75"/>
                  </a:cubicBezTo>
                  <a:cubicBezTo>
                    <a:pt x="190" y="76"/>
                    <a:pt x="184" y="79"/>
                    <a:pt x="183" y="78"/>
                  </a:cubicBezTo>
                  <a:cubicBezTo>
                    <a:pt x="182" y="77"/>
                    <a:pt x="176" y="67"/>
                    <a:pt x="175" y="66"/>
                  </a:cubicBezTo>
                  <a:cubicBezTo>
                    <a:pt x="171" y="63"/>
                    <a:pt x="166" y="62"/>
                    <a:pt x="161" y="60"/>
                  </a:cubicBezTo>
                  <a:cubicBezTo>
                    <a:pt x="163" y="50"/>
                    <a:pt x="164" y="32"/>
                    <a:pt x="164" y="29"/>
                  </a:cubicBezTo>
                  <a:cubicBezTo>
                    <a:pt x="164" y="26"/>
                    <a:pt x="159" y="15"/>
                    <a:pt x="159" y="14"/>
                  </a:cubicBezTo>
                  <a:cubicBezTo>
                    <a:pt x="158" y="13"/>
                    <a:pt x="149" y="11"/>
                    <a:pt x="148" y="9"/>
                  </a:cubicBezTo>
                  <a:cubicBezTo>
                    <a:pt x="146" y="7"/>
                    <a:pt x="145" y="5"/>
                    <a:pt x="144" y="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86" y="11"/>
                    <a:pt x="92" y="20"/>
                  </a:cubicBezTo>
                  <a:cubicBezTo>
                    <a:pt x="93" y="22"/>
                    <a:pt x="89" y="25"/>
                    <a:pt x="90" y="27"/>
                  </a:cubicBezTo>
                  <a:cubicBezTo>
                    <a:pt x="96" y="37"/>
                    <a:pt x="105" y="49"/>
                    <a:pt x="109" y="64"/>
                  </a:cubicBezTo>
                  <a:cubicBezTo>
                    <a:pt x="103" y="66"/>
                    <a:pt x="97" y="69"/>
                    <a:pt x="92" y="73"/>
                  </a:cubicBezTo>
                  <a:cubicBezTo>
                    <a:pt x="91" y="74"/>
                    <a:pt x="91" y="78"/>
                    <a:pt x="90" y="79"/>
                  </a:cubicBezTo>
                  <a:cubicBezTo>
                    <a:pt x="88" y="80"/>
                    <a:pt x="86" y="77"/>
                    <a:pt x="85" y="78"/>
                  </a:cubicBezTo>
                  <a:cubicBezTo>
                    <a:pt x="72" y="90"/>
                    <a:pt x="63" y="104"/>
                    <a:pt x="58" y="121"/>
                  </a:cubicBezTo>
                  <a:cubicBezTo>
                    <a:pt x="55" y="120"/>
                    <a:pt x="52" y="120"/>
                    <a:pt x="49" y="119"/>
                  </a:cubicBezTo>
                  <a:cubicBezTo>
                    <a:pt x="48" y="120"/>
                    <a:pt x="46" y="120"/>
                    <a:pt x="45" y="120"/>
                  </a:cubicBezTo>
                  <a:cubicBezTo>
                    <a:pt x="44" y="120"/>
                    <a:pt x="35" y="118"/>
                    <a:pt x="34" y="117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0"/>
                    <a:pt x="32" y="121"/>
                    <a:pt x="31" y="121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29" y="121"/>
                    <a:pt x="19" y="113"/>
                    <a:pt x="18" y="111"/>
                  </a:cubicBezTo>
                  <a:cubicBezTo>
                    <a:pt x="18" y="110"/>
                    <a:pt x="17" y="109"/>
                    <a:pt x="17" y="108"/>
                  </a:cubicBezTo>
                  <a:cubicBezTo>
                    <a:pt x="6" y="103"/>
                    <a:pt x="0" y="98"/>
                    <a:pt x="0" y="98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8" y="190"/>
                    <a:pt x="11" y="194"/>
                    <a:pt x="14" y="198"/>
                  </a:cubicBezTo>
                  <a:cubicBezTo>
                    <a:pt x="16" y="196"/>
                    <a:pt x="18" y="189"/>
                    <a:pt x="21" y="187"/>
                  </a:cubicBezTo>
                  <a:cubicBezTo>
                    <a:pt x="31" y="181"/>
                    <a:pt x="45" y="179"/>
                    <a:pt x="61" y="174"/>
                  </a:cubicBezTo>
                  <a:cubicBezTo>
                    <a:pt x="65" y="184"/>
                    <a:pt x="71" y="193"/>
                    <a:pt x="78" y="200"/>
                  </a:cubicBezTo>
                  <a:cubicBezTo>
                    <a:pt x="80" y="202"/>
                    <a:pt x="80" y="204"/>
                    <a:pt x="82" y="206"/>
                  </a:cubicBezTo>
                  <a:cubicBezTo>
                    <a:pt x="83" y="207"/>
                    <a:pt x="86" y="208"/>
                    <a:pt x="88" y="209"/>
                  </a:cubicBezTo>
                  <a:cubicBezTo>
                    <a:pt x="89" y="210"/>
                    <a:pt x="93" y="208"/>
                    <a:pt x="95" y="209"/>
                  </a:cubicBezTo>
                  <a:cubicBezTo>
                    <a:pt x="96" y="210"/>
                    <a:pt x="95" y="214"/>
                    <a:pt x="97" y="215"/>
                  </a:cubicBezTo>
                  <a:cubicBezTo>
                    <a:pt x="105" y="220"/>
                    <a:pt x="113" y="223"/>
                    <a:pt x="122" y="225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19" y="289"/>
                    <a:pt x="119" y="289"/>
                    <a:pt x="119" y="289"/>
                  </a:cubicBezTo>
                  <a:cubicBezTo>
                    <a:pt x="122" y="297"/>
                    <a:pt x="122" y="297"/>
                    <a:pt x="122" y="297"/>
                  </a:cubicBezTo>
                  <a:cubicBezTo>
                    <a:pt x="122" y="303"/>
                    <a:pt x="122" y="303"/>
                    <a:pt x="122" y="303"/>
                  </a:cubicBezTo>
                  <a:cubicBezTo>
                    <a:pt x="122" y="403"/>
                    <a:pt x="122" y="403"/>
                    <a:pt x="122" y="403"/>
                  </a:cubicBezTo>
                  <a:cubicBezTo>
                    <a:pt x="201" y="398"/>
                    <a:pt x="201" y="398"/>
                    <a:pt x="201" y="398"/>
                  </a:cubicBezTo>
                  <a:cubicBezTo>
                    <a:pt x="168" y="222"/>
                    <a:pt x="168" y="222"/>
                    <a:pt x="168" y="222"/>
                  </a:cubicBezTo>
                  <a:close/>
                  <a:moveTo>
                    <a:pt x="166" y="187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88" y="163"/>
                    <a:pt x="188" y="163"/>
                    <a:pt x="188" y="163"/>
                  </a:cubicBezTo>
                  <a:cubicBezTo>
                    <a:pt x="183" y="173"/>
                    <a:pt x="176" y="182"/>
                    <a:pt x="166" y="187"/>
                  </a:cubicBezTo>
                  <a:close/>
                  <a:moveTo>
                    <a:pt x="185" y="117"/>
                  </a:moveTo>
                  <a:cubicBezTo>
                    <a:pt x="162" y="118"/>
                    <a:pt x="162" y="118"/>
                    <a:pt x="162" y="118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70" y="99"/>
                    <a:pt x="179" y="107"/>
                    <a:pt x="185" y="117"/>
                  </a:cubicBezTo>
                  <a:close/>
                  <a:moveTo>
                    <a:pt x="114" y="98"/>
                  </a:moveTo>
                  <a:cubicBezTo>
                    <a:pt x="116" y="121"/>
                    <a:pt x="116" y="121"/>
                    <a:pt x="116" y="121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4" y="118"/>
                    <a:pt x="96" y="114"/>
                    <a:pt x="99" y="111"/>
                  </a:cubicBezTo>
                  <a:cubicBezTo>
                    <a:pt x="100" y="110"/>
                    <a:pt x="98" y="106"/>
                    <a:pt x="99" y="105"/>
                  </a:cubicBezTo>
                  <a:cubicBezTo>
                    <a:pt x="100" y="104"/>
                    <a:pt x="104" y="105"/>
                    <a:pt x="105" y="105"/>
                  </a:cubicBezTo>
                  <a:cubicBezTo>
                    <a:pt x="108" y="102"/>
                    <a:pt x="111" y="100"/>
                    <a:pt x="114" y="98"/>
                  </a:cubicBezTo>
                  <a:close/>
                  <a:moveTo>
                    <a:pt x="95" y="168"/>
                  </a:moveTo>
                  <a:cubicBezTo>
                    <a:pt x="118" y="167"/>
                    <a:pt x="118" y="167"/>
                    <a:pt x="118" y="167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15" y="188"/>
                    <a:pt x="109" y="187"/>
                    <a:pt x="105" y="183"/>
                  </a:cubicBezTo>
                  <a:cubicBezTo>
                    <a:pt x="103" y="182"/>
                    <a:pt x="103" y="178"/>
                    <a:pt x="101" y="177"/>
                  </a:cubicBezTo>
                  <a:cubicBezTo>
                    <a:pt x="101" y="176"/>
                    <a:pt x="98" y="175"/>
                    <a:pt x="97" y="174"/>
                  </a:cubicBezTo>
                  <a:cubicBezTo>
                    <a:pt x="96" y="172"/>
                    <a:pt x="96" y="170"/>
                    <a:pt x="95" y="1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6" name="Freeform 50"/>
            <p:cNvSpPr/>
            <p:nvPr/>
          </p:nvSpPr>
          <p:spPr bwMode="auto">
            <a:xfrm>
              <a:off x="2108" y="1978"/>
              <a:ext cx="284" cy="103"/>
            </a:xfrm>
            <a:custGeom>
              <a:avLst/>
              <a:gdLst>
                <a:gd name="T0" fmla="*/ 282 w 284"/>
                <a:gd name="T1" fmla="*/ 52 h 103"/>
                <a:gd name="T2" fmla="*/ 223 w 284"/>
                <a:gd name="T3" fmla="*/ 56 h 103"/>
                <a:gd name="T4" fmla="*/ 219 w 284"/>
                <a:gd name="T5" fmla="*/ 0 h 103"/>
                <a:gd name="T6" fmla="*/ 58 w 284"/>
                <a:gd name="T7" fmla="*/ 11 h 103"/>
                <a:gd name="T8" fmla="*/ 62 w 284"/>
                <a:gd name="T9" fmla="*/ 65 h 103"/>
                <a:gd name="T10" fmla="*/ 0 w 284"/>
                <a:gd name="T11" fmla="*/ 69 h 103"/>
                <a:gd name="T12" fmla="*/ 2 w 284"/>
                <a:gd name="T13" fmla="*/ 103 h 103"/>
                <a:gd name="T14" fmla="*/ 284 w 284"/>
                <a:gd name="T15" fmla="*/ 86 h 103"/>
                <a:gd name="T16" fmla="*/ 282 w 284"/>
                <a:gd name="T17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03">
                  <a:moveTo>
                    <a:pt x="282" y="52"/>
                  </a:moveTo>
                  <a:lnTo>
                    <a:pt x="223" y="56"/>
                  </a:lnTo>
                  <a:lnTo>
                    <a:pt x="219" y="0"/>
                  </a:lnTo>
                  <a:lnTo>
                    <a:pt x="58" y="11"/>
                  </a:lnTo>
                  <a:lnTo>
                    <a:pt x="62" y="65"/>
                  </a:lnTo>
                  <a:lnTo>
                    <a:pt x="0" y="69"/>
                  </a:lnTo>
                  <a:lnTo>
                    <a:pt x="2" y="103"/>
                  </a:lnTo>
                  <a:lnTo>
                    <a:pt x="284" y="86"/>
                  </a:lnTo>
                  <a:lnTo>
                    <a:pt x="282" y="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7" name="Freeform 51"/>
            <p:cNvSpPr>
              <a:spLocks noEditPoints="1"/>
            </p:cNvSpPr>
            <p:nvPr/>
          </p:nvSpPr>
          <p:spPr bwMode="auto">
            <a:xfrm>
              <a:off x="1163" y="1974"/>
              <a:ext cx="198" cy="263"/>
            </a:xfrm>
            <a:custGeom>
              <a:avLst/>
              <a:gdLst>
                <a:gd name="T0" fmla="*/ 163 w 207"/>
                <a:gd name="T1" fmla="*/ 96 h 276"/>
                <a:gd name="T2" fmla="*/ 185 w 207"/>
                <a:gd name="T3" fmla="*/ 34 h 276"/>
                <a:gd name="T4" fmla="*/ 180 w 207"/>
                <a:gd name="T5" fmla="*/ 34 h 276"/>
                <a:gd name="T6" fmla="*/ 126 w 207"/>
                <a:gd name="T7" fmla="*/ 41 h 276"/>
                <a:gd name="T8" fmla="*/ 113 w 207"/>
                <a:gd name="T9" fmla="*/ 37 h 276"/>
                <a:gd name="T10" fmla="*/ 99 w 207"/>
                <a:gd name="T11" fmla="*/ 15 h 276"/>
                <a:gd name="T12" fmla="*/ 84 w 207"/>
                <a:gd name="T13" fmla="*/ 4 h 276"/>
                <a:gd name="T14" fmla="*/ 47 w 207"/>
                <a:gd name="T15" fmla="*/ 8 h 276"/>
                <a:gd name="T16" fmla="*/ 48 w 207"/>
                <a:gd name="T17" fmla="*/ 22 h 276"/>
                <a:gd name="T18" fmla="*/ 68 w 207"/>
                <a:gd name="T19" fmla="*/ 49 h 276"/>
                <a:gd name="T20" fmla="*/ 58 w 207"/>
                <a:gd name="T21" fmla="*/ 63 h 276"/>
                <a:gd name="T22" fmla="*/ 44 w 207"/>
                <a:gd name="T23" fmla="*/ 97 h 276"/>
                <a:gd name="T24" fmla="*/ 35 w 207"/>
                <a:gd name="T25" fmla="*/ 99 h 276"/>
                <a:gd name="T26" fmla="*/ 27 w 207"/>
                <a:gd name="T27" fmla="*/ 99 h 276"/>
                <a:gd name="T28" fmla="*/ 25 w 207"/>
                <a:gd name="T29" fmla="*/ 102 h 276"/>
                <a:gd name="T30" fmla="*/ 14 w 207"/>
                <a:gd name="T31" fmla="*/ 96 h 276"/>
                <a:gd name="T32" fmla="*/ 20 w 207"/>
                <a:gd name="T33" fmla="*/ 151 h 276"/>
                <a:gd name="T34" fmla="*/ 31 w 207"/>
                <a:gd name="T35" fmla="*/ 148 h 276"/>
                <a:gd name="T36" fmla="*/ 73 w 207"/>
                <a:gd name="T37" fmla="*/ 147 h 276"/>
                <a:gd name="T38" fmla="*/ 81 w 207"/>
                <a:gd name="T39" fmla="*/ 151 h 276"/>
                <a:gd name="T40" fmla="*/ 88 w 207"/>
                <a:gd name="T41" fmla="*/ 154 h 276"/>
                <a:gd name="T42" fmla="*/ 107 w 207"/>
                <a:gd name="T43" fmla="*/ 156 h 276"/>
                <a:gd name="T44" fmla="*/ 121 w 207"/>
                <a:gd name="T45" fmla="*/ 205 h 276"/>
                <a:gd name="T46" fmla="*/ 140 w 207"/>
                <a:gd name="T47" fmla="*/ 276 h 276"/>
                <a:gd name="T48" fmla="*/ 138 w 207"/>
                <a:gd name="T49" fmla="*/ 145 h 276"/>
                <a:gd name="T50" fmla="*/ 124 w 207"/>
                <a:gd name="T51" fmla="*/ 106 h 276"/>
                <a:gd name="T52" fmla="*/ 130 w 207"/>
                <a:gd name="T53" fmla="*/ 122 h 276"/>
                <a:gd name="T54" fmla="*/ 114 w 207"/>
                <a:gd name="T55" fmla="*/ 76 h 276"/>
                <a:gd name="T56" fmla="*/ 129 w 207"/>
                <a:gd name="T57" fmla="*/ 70 h 276"/>
                <a:gd name="T58" fmla="*/ 83 w 207"/>
                <a:gd name="T59" fmla="*/ 86 h 276"/>
                <a:gd name="T60" fmla="*/ 70 w 207"/>
                <a:gd name="T61" fmla="*/ 82 h 276"/>
                <a:gd name="T62" fmla="*/ 73 w 207"/>
                <a:gd name="T63" fmla="*/ 77 h 276"/>
                <a:gd name="T64" fmla="*/ 78 w 207"/>
                <a:gd name="T65" fmla="*/ 122 h 276"/>
                <a:gd name="T66" fmla="*/ 99 w 207"/>
                <a:gd name="T67" fmla="*/ 132 h 276"/>
                <a:gd name="T68" fmla="*/ 84 w 207"/>
                <a:gd name="T69" fmla="*/ 127 h 276"/>
                <a:gd name="T70" fmla="*/ 78 w 207"/>
                <a:gd name="T71" fmla="*/ 1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7" h="276">
                  <a:moveTo>
                    <a:pt x="138" y="145"/>
                  </a:moveTo>
                  <a:cubicBezTo>
                    <a:pt x="154" y="134"/>
                    <a:pt x="164" y="115"/>
                    <a:pt x="163" y="96"/>
                  </a:cubicBezTo>
                  <a:cubicBezTo>
                    <a:pt x="187" y="93"/>
                    <a:pt x="207" y="100"/>
                    <a:pt x="207" y="100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5" y="34"/>
                    <a:pt x="184" y="34"/>
                    <a:pt x="184" y="34"/>
                  </a:cubicBezTo>
                  <a:cubicBezTo>
                    <a:pt x="184" y="34"/>
                    <a:pt x="180" y="34"/>
                    <a:pt x="180" y="34"/>
                  </a:cubicBezTo>
                  <a:cubicBezTo>
                    <a:pt x="175" y="40"/>
                    <a:pt x="165" y="51"/>
                    <a:pt x="151" y="60"/>
                  </a:cubicBezTo>
                  <a:cubicBezTo>
                    <a:pt x="145" y="52"/>
                    <a:pt x="136" y="45"/>
                    <a:pt x="126" y="41"/>
                  </a:cubicBezTo>
                  <a:cubicBezTo>
                    <a:pt x="125" y="42"/>
                    <a:pt x="121" y="45"/>
                    <a:pt x="120" y="44"/>
                  </a:cubicBezTo>
                  <a:cubicBezTo>
                    <a:pt x="120" y="44"/>
                    <a:pt x="114" y="38"/>
                    <a:pt x="113" y="37"/>
                  </a:cubicBezTo>
                  <a:cubicBezTo>
                    <a:pt x="110" y="37"/>
                    <a:pt x="106" y="37"/>
                    <a:pt x="103" y="37"/>
                  </a:cubicBezTo>
                  <a:cubicBezTo>
                    <a:pt x="102" y="30"/>
                    <a:pt x="99" y="17"/>
                    <a:pt x="99" y="15"/>
                  </a:cubicBezTo>
                  <a:cubicBezTo>
                    <a:pt x="98" y="13"/>
                    <a:pt x="93" y="6"/>
                    <a:pt x="93" y="6"/>
                  </a:cubicBezTo>
                  <a:cubicBezTo>
                    <a:pt x="92" y="5"/>
                    <a:pt x="85" y="5"/>
                    <a:pt x="84" y="4"/>
                  </a:cubicBezTo>
                  <a:cubicBezTo>
                    <a:pt x="83" y="3"/>
                    <a:pt x="81" y="2"/>
                    <a:pt x="80" y="0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42" y="17"/>
                    <a:pt x="48" y="22"/>
                  </a:cubicBezTo>
                  <a:cubicBezTo>
                    <a:pt x="49" y="23"/>
                    <a:pt x="48" y="26"/>
                    <a:pt x="49" y="27"/>
                  </a:cubicBezTo>
                  <a:cubicBezTo>
                    <a:pt x="54" y="33"/>
                    <a:pt x="62" y="40"/>
                    <a:pt x="68" y="49"/>
                  </a:cubicBezTo>
                  <a:cubicBezTo>
                    <a:pt x="64" y="51"/>
                    <a:pt x="61" y="54"/>
                    <a:pt x="58" y="58"/>
                  </a:cubicBezTo>
                  <a:cubicBezTo>
                    <a:pt x="58" y="59"/>
                    <a:pt x="58" y="62"/>
                    <a:pt x="58" y="63"/>
                  </a:cubicBezTo>
                  <a:cubicBezTo>
                    <a:pt x="57" y="64"/>
                    <a:pt x="55" y="62"/>
                    <a:pt x="54" y="63"/>
                  </a:cubicBezTo>
                  <a:cubicBezTo>
                    <a:pt x="48" y="73"/>
                    <a:pt x="44" y="85"/>
                    <a:pt x="44" y="97"/>
                  </a:cubicBezTo>
                  <a:cubicBezTo>
                    <a:pt x="42" y="97"/>
                    <a:pt x="40" y="97"/>
                    <a:pt x="38" y="97"/>
                  </a:cubicBezTo>
                  <a:cubicBezTo>
                    <a:pt x="37" y="98"/>
                    <a:pt x="36" y="99"/>
                    <a:pt x="35" y="99"/>
                  </a:cubicBezTo>
                  <a:cubicBezTo>
                    <a:pt x="34" y="99"/>
                    <a:pt x="28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8" y="101"/>
                    <a:pt x="27" y="102"/>
                    <a:pt x="26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4" y="103"/>
                    <a:pt x="16" y="99"/>
                    <a:pt x="15" y="98"/>
                  </a:cubicBezTo>
                  <a:cubicBezTo>
                    <a:pt x="15" y="97"/>
                    <a:pt x="14" y="96"/>
                    <a:pt x="14" y="96"/>
                  </a:cubicBezTo>
                  <a:cubicBezTo>
                    <a:pt x="6" y="94"/>
                    <a:pt x="0" y="93"/>
                    <a:pt x="0" y="93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23" y="153"/>
                    <a:pt x="26" y="155"/>
                    <a:pt x="28" y="157"/>
                  </a:cubicBezTo>
                  <a:cubicBezTo>
                    <a:pt x="30" y="156"/>
                    <a:pt x="30" y="150"/>
                    <a:pt x="31" y="148"/>
                  </a:cubicBezTo>
                  <a:cubicBezTo>
                    <a:pt x="37" y="142"/>
                    <a:pt x="46" y="139"/>
                    <a:pt x="56" y="132"/>
                  </a:cubicBezTo>
                  <a:cubicBezTo>
                    <a:pt x="61" y="138"/>
                    <a:pt x="66" y="143"/>
                    <a:pt x="73" y="147"/>
                  </a:cubicBezTo>
                  <a:cubicBezTo>
                    <a:pt x="74" y="148"/>
                    <a:pt x="75" y="149"/>
                    <a:pt x="76" y="150"/>
                  </a:cubicBezTo>
                  <a:cubicBezTo>
                    <a:pt x="77" y="151"/>
                    <a:pt x="79" y="151"/>
                    <a:pt x="81" y="151"/>
                  </a:cubicBezTo>
                  <a:cubicBezTo>
                    <a:pt x="82" y="152"/>
                    <a:pt x="84" y="149"/>
                    <a:pt x="86" y="150"/>
                  </a:cubicBezTo>
                  <a:cubicBezTo>
                    <a:pt x="87" y="150"/>
                    <a:pt x="87" y="153"/>
                    <a:pt x="88" y="154"/>
                  </a:cubicBezTo>
                  <a:cubicBezTo>
                    <a:pt x="94" y="155"/>
                    <a:pt x="101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17" y="199"/>
                    <a:pt x="117" y="199"/>
                    <a:pt x="117" y="199"/>
                  </a:cubicBezTo>
                  <a:cubicBezTo>
                    <a:pt x="121" y="205"/>
                    <a:pt x="121" y="205"/>
                    <a:pt x="121" y="205"/>
                  </a:cubicBezTo>
                  <a:cubicBezTo>
                    <a:pt x="122" y="208"/>
                    <a:pt x="122" y="208"/>
                    <a:pt x="122" y="208"/>
                  </a:cubicBezTo>
                  <a:cubicBezTo>
                    <a:pt x="140" y="276"/>
                    <a:pt x="140" y="276"/>
                    <a:pt x="140" y="276"/>
                  </a:cubicBezTo>
                  <a:cubicBezTo>
                    <a:pt x="193" y="258"/>
                    <a:pt x="193" y="258"/>
                    <a:pt x="193" y="258"/>
                  </a:cubicBezTo>
                  <a:cubicBezTo>
                    <a:pt x="138" y="145"/>
                    <a:pt x="138" y="145"/>
                    <a:pt x="138" y="145"/>
                  </a:cubicBezTo>
                  <a:close/>
                  <a:moveTo>
                    <a:pt x="130" y="122"/>
                  </a:moveTo>
                  <a:cubicBezTo>
                    <a:pt x="124" y="106"/>
                    <a:pt x="124" y="106"/>
                    <a:pt x="124" y="106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39" y="109"/>
                    <a:pt x="135" y="116"/>
                    <a:pt x="130" y="122"/>
                  </a:cubicBezTo>
                  <a:close/>
                  <a:moveTo>
                    <a:pt x="129" y="70"/>
                  </a:moveTo>
                  <a:cubicBezTo>
                    <a:pt x="114" y="76"/>
                    <a:pt x="114" y="76"/>
                    <a:pt x="114" y="76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6" y="61"/>
                    <a:pt x="124" y="65"/>
                    <a:pt x="129" y="70"/>
                  </a:cubicBezTo>
                  <a:close/>
                  <a:moveTo>
                    <a:pt x="78" y="71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88"/>
                    <a:pt x="69" y="85"/>
                    <a:pt x="70" y="82"/>
                  </a:cubicBezTo>
                  <a:cubicBezTo>
                    <a:pt x="71" y="81"/>
                    <a:pt x="68" y="80"/>
                    <a:pt x="69" y="79"/>
                  </a:cubicBezTo>
                  <a:cubicBezTo>
                    <a:pt x="69" y="78"/>
                    <a:pt x="72" y="78"/>
                    <a:pt x="73" y="77"/>
                  </a:cubicBezTo>
                  <a:cubicBezTo>
                    <a:pt x="74" y="75"/>
                    <a:pt x="76" y="73"/>
                    <a:pt x="78" y="71"/>
                  </a:cubicBezTo>
                  <a:close/>
                  <a:moveTo>
                    <a:pt x="78" y="122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5" y="132"/>
                    <a:pt x="91" y="132"/>
                    <a:pt x="87" y="130"/>
                  </a:cubicBezTo>
                  <a:cubicBezTo>
                    <a:pt x="86" y="130"/>
                    <a:pt x="85" y="127"/>
                    <a:pt x="84" y="127"/>
                  </a:cubicBezTo>
                  <a:cubicBezTo>
                    <a:pt x="83" y="126"/>
                    <a:pt x="81" y="126"/>
                    <a:pt x="81" y="126"/>
                  </a:cubicBezTo>
                  <a:cubicBezTo>
                    <a:pt x="79" y="125"/>
                    <a:pt x="79" y="123"/>
                    <a:pt x="78" y="1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8" name="Freeform 52"/>
            <p:cNvSpPr/>
            <p:nvPr/>
          </p:nvSpPr>
          <p:spPr bwMode="auto">
            <a:xfrm>
              <a:off x="1241" y="2211"/>
              <a:ext cx="195" cy="110"/>
            </a:xfrm>
            <a:custGeom>
              <a:avLst/>
              <a:gdLst>
                <a:gd name="T0" fmla="*/ 188 w 195"/>
                <a:gd name="T1" fmla="*/ 23 h 110"/>
                <a:gd name="T2" fmla="*/ 148 w 195"/>
                <a:gd name="T3" fmla="*/ 36 h 110"/>
                <a:gd name="T4" fmla="*/ 135 w 195"/>
                <a:gd name="T5" fmla="*/ 0 h 110"/>
                <a:gd name="T6" fmla="*/ 27 w 195"/>
                <a:gd name="T7" fmla="*/ 36 h 110"/>
                <a:gd name="T8" fmla="*/ 40 w 195"/>
                <a:gd name="T9" fmla="*/ 73 h 110"/>
                <a:gd name="T10" fmla="*/ 0 w 195"/>
                <a:gd name="T11" fmla="*/ 88 h 110"/>
                <a:gd name="T12" fmla="*/ 7 w 195"/>
                <a:gd name="T13" fmla="*/ 110 h 110"/>
                <a:gd name="T14" fmla="*/ 195 w 195"/>
                <a:gd name="T15" fmla="*/ 46 h 110"/>
                <a:gd name="T16" fmla="*/ 188 w 195"/>
                <a:gd name="T17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10">
                  <a:moveTo>
                    <a:pt x="188" y="23"/>
                  </a:moveTo>
                  <a:lnTo>
                    <a:pt x="148" y="36"/>
                  </a:lnTo>
                  <a:lnTo>
                    <a:pt x="135" y="0"/>
                  </a:lnTo>
                  <a:lnTo>
                    <a:pt x="27" y="36"/>
                  </a:lnTo>
                  <a:lnTo>
                    <a:pt x="40" y="73"/>
                  </a:lnTo>
                  <a:lnTo>
                    <a:pt x="0" y="88"/>
                  </a:lnTo>
                  <a:lnTo>
                    <a:pt x="7" y="110"/>
                  </a:lnTo>
                  <a:lnTo>
                    <a:pt x="195" y="46"/>
                  </a:lnTo>
                  <a:lnTo>
                    <a:pt x="188" y="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9" name="Rectangle 54"/>
            <p:cNvSpPr>
              <a:spLocks noChangeArrowheads="1"/>
            </p:cNvSpPr>
            <p:nvPr/>
          </p:nvSpPr>
          <p:spPr bwMode="auto">
            <a:xfrm>
              <a:off x="1654" y="1980"/>
              <a:ext cx="192" cy="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0" name="Rectangle 55"/>
            <p:cNvSpPr>
              <a:spLocks noChangeArrowheads="1"/>
            </p:cNvSpPr>
            <p:nvPr/>
          </p:nvSpPr>
          <p:spPr bwMode="auto">
            <a:xfrm>
              <a:off x="3123" y="1972"/>
              <a:ext cx="192" cy="2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1" name="Freeform 56"/>
            <p:cNvSpPr/>
            <p:nvPr/>
          </p:nvSpPr>
          <p:spPr bwMode="auto">
            <a:xfrm>
              <a:off x="1468" y="1964"/>
              <a:ext cx="159" cy="359"/>
            </a:xfrm>
            <a:custGeom>
              <a:avLst/>
              <a:gdLst>
                <a:gd name="T0" fmla="*/ 159 w 159"/>
                <a:gd name="T1" fmla="*/ 341 h 359"/>
                <a:gd name="T2" fmla="*/ 56 w 159"/>
                <a:gd name="T3" fmla="*/ 359 h 359"/>
                <a:gd name="T4" fmla="*/ 0 w 159"/>
                <a:gd name="T5" fmla="*/ 17 h 359"/>
                <a:gd name="T6" fmla="*/ 103 w 159"/>
                <a:gd name="T7" fmla="*/ 0 h 359"/>
                <a:gd name="T8" fmla="*/ 159 w 159"/>
                <a:gd name="T9" fmla="*/ 34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359">
                  <a:moveTo>
                    <a:pt x="159" y="341"/>
                  </a:moveTo>
                  <a:lnTo>
                    <a:pt x="56" y="359"/>
                  </a:lnTo>
                  <a:lnTo>
                    <a:pt x="0" y="17"/>
                  </a:lnTo>
                  <a:lnTo>
                    <a:pt x="103" y="0"/>
                  </a:lnTo>
                  <a:lnTo>
                    <a:pt x="159" y="34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2" name="Freeform 57"/>
            <p:cNvSpPr/>
            <p:nvPr/>
          </p:nvSpPr>
          <p:spPr bwMode="auto">
            <a:xfrm>
              <a:off x="1008" y="2230"/>
              <a:ext cx="200" cy="270"/>
            </a:xfrm>
            <a:custGeom>
              <a:avLst/>
              <a:gdLst>
                <a:gd name="T0" fmla="*/ 200 w 200"/>
                <a:gd name="T1" fmla="*/ 225 h 270"/>
                <a:gd name="T2" fmla="*/ 104 w 200"/>
                <a:gd name="T3" fmla="*/ 270 h 270"/>
                <a:gd name="T4" fmla="*/ 0 w 200"/>
                <a:gd name="T5" fmla="*/ 44 h 270"/>
                <a:gd name="T6" fmla="*/ 96 w 200"/>
                <a:gd name="T7" fmla="*/ 0 h 270"/>
                <a:gd name="T8" fmla="*/ 200 w 200"/>
                <a:gd name="T9" fmla="*/ 22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70">
                  <a:moveTo>
                    <a:pt x="200" y="225"/>
                  </a:moveTo>
                  <a:lnTo>
                    <a:pt x="104" y="270"/>
                  </a:lnTo>
                  <a:lnTo>
                    <a:pt x="0" y="44"/>
                  </a:lnTo>
                  <a:lnTo>
                    <a:pt x="96" y="0"/>
                  </a:lnTo>
                  <a:lnTo>
                    <a:pt x="200" y="22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3" name="Freeform 58"/>
            <p:cNvSpPr/>
            <p:nvPr/>
          </p:nvSpPr>
          <p:spPr bwMode="auto">
            <a:xfrm>
              <a:off x="2413" y="1635"/>
              <a:ext cx="279" cy="449"/>
            </a:xfrm>
            <a:custGeom>
              <a:avLst/>
              <a:gdLst>
                <a:gd name="T0" fmla="*/ 21 w 292"/>
                <a:gd name="T1" fmla="*/ 160 h 470"/>
                <a:gd name="T2" fmla="*/ 280 w 292"/>
                <a:gd name="T3" fmla="*/ 193 h 470"/>
                <a:gd name="T4" fmla="*/ 263 w 292"/>
                <a:gd name="T5" fmla="*/ 470 h 470"/>
                <a:gd name="T6" fmla="*/ 0 w 292"/>
                <a:gd name="T7" fmla="*/ 462 h 470"/>
                <a:gd name="T8" fmla="*/ 21 w 292"/>
                <a:gd name="T9" fmla="*/ 16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470">
                  <a:moveTo>
                    <a:pt x="21" y="160"/>
                  </a:moveTo>
                  <a:cubicBezTo>
                    <a:pt x="31" y="0"/>
                    <a:pt x="292" y="7"/>
                    <a:pt x="280" y="193"/>
                  </a:cubicBezTo>
                  <a:cubicBezTo>
                    <a:pt x="271" y="330"/>
                    <a:pt x="272" y="373"/>
                    <a:pt x="263" y="470"/>
                  </a:cubicBezTo>
                  <a:cubicBezTo>
                    <a:pt x="162" y="466"/>
                    <a:pt x="68" y="464"/>
                    <a:pt x="0" y="462"/>
                  </a:cubicBezTo>
                  <a:cubicBezTo>
                    <a:pt x="5" y="373"/>
                    <a:pt x="21" y="160"/>
                    <a:pt x="21" y="1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4" name="Freeform 59"/>
            <p:cNvSpPr/>
            <p:nvPr/>
          </p:nvSpPr>
          <p:spPr bwMode="auto">
            <a:xfrm>
              <a:off x="1933" y="1775"/>
              <a:ext cx="213" cy="343"/>
            </a:xfrm>
            <a:custGeom>
              <a:avLst/>
              <a:gdLst>
                <a:gd name="T0" fmla="*/ 17 w 224"/>
                <a:gd name="T1" fmla="*/ 123 h 360"/>
                <a:gd name="T2" fmla="*/ 215 w 224"/>
                <a:gd name="T3" fmla="*/ 148 h 360"/>
                <a:gd name="T4" fmla="*/ 202 w 224"/>
                <a:gd name="T5" fmla="*/ 360 h 360"/>
                <a:gd name="T6" fmla="*/ 0 w 224"/>
                <a:gd name="T7" fmla="*/ 353 h 360"/>
                <a:gd name="T8" fmla="*/ 17 w 224"/>
                <a:gd name="T9" fmla="*/ 12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60">
                  <a:moveTo>
                    <a:pt x="17" y="123"/>
                  </a:moveTo>
                  <a:cubicBezTo>
                    <a:pt x="25" y="0"/>
                    <a:pt x="224" y="6"/>
                    <a:pt x="215" y="148"/>
                  </a:cubicBezTo>
                  <a:cubicBezTo>
                    <a:pt x="208" y="252"/>
                    <a:pt x="209" y="286"/>
                    <a:pt x="202" y="360"/>
                  </a:cubicBezTo>
                  <a:cubicBezTo>
                    <a:pt x="125" y="357"/>
                    <a:pt x="53" y="355"/>
                    <a:pt x="0" y="353"/>
                  </a:cubicBezTo>
                  <a:cubicBezTo>
                    <a:pt x="5" y="285"/>
                    <a:pt x="17" y="123"/>
                    <a:pt x="17" y="1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5" name="Freeform 60"/>
            <p:cNvSpPr/>
            <p:nvPr/>
          </p:nvSpPr>
          <p:spPr bwMode="auto">
            <a:xfrm>
              <a:off x="3347" y="1959"/>
              <a:ext cx="253" cy="362"/>
            </a:xfrm>
            <a:custGeom>
              <a:avLst/>
              <a:gdLst>
                <a:gd name="T0" fmla="*/ 45 w 265"/>
                <a:gd name="T1" fmla="*/ 121 h 379"/>
                <a:gd name="T2" fmla="*/ 238 w 265"/>
                <a:gd name="T3" fmla="*/ 170 h 379"/>
                <a:gd name="T4" fmla="*/ 199 w 265"/>
                <a:gd name="T5" fmla="*/ 379 h 379"/>
                <a:gd name="T6" fmla="*/ 0 w 265"/>
                <a:gd name="T7" fmla="*/ 348 h 379"/>
                <a:gd name="T8" fmla="*/ 45 w 265"/>
                <a:gd name="T9" fmla="*/ 12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79">
                  <a:moveTo>
                    <a:pt x="45" y="121"/>
                  </a:moveTo>
                  <a:cubicBezTo>
                    <a:pt x="68" y="0"/>
                    <a:pt x="265" y="30"/>
                    <a:pt x="238" y="170"/>
                  </a:cubicBezTo>
                  <a:cubicBezTo>
                    <a:pt x="219" y="273"/>
                    <a:pt x="215" y="306"/>
                    <a:pt x="199" y="379"/>
                  </a:cubicBezTo>
                  <a:cubicBezTo>
                    <a:pt x="123" y="367"/>
                    <a:pt x="52" y="356"/>
                    <a:pt x="0" y="348"/>
                  </a:cubicBezTo>
                  <a:cubicBezTo>
                    <a:pt x="13" y="281"/>
                    <a:pt x="45" y="121"/>
                    <a:pt x="45" y="12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6" name="Freeform 61"/>
            <p:cNvSpPr/>
            <p:nvPr/>
          </p:nvSpPr>
          <p:spPr bwMode="auto">
            <a:xfrm>
              <a:off x="3588" y="2064"/>
              <a:ext cx="278" cy="372"/>
            </a:xfrm>
            <a:custGeom>
              <a:avLst/>
              <a:gdLst>
                <a:gd name="T0" fmla="*/ 65 w 292"/>
                <a:gd name="T1" fmla="*/ 118 h 389"/>
                <a:gd name="T2" fmla="*/ 253 w 292"/>
                <a:gd name="T3" fmla="*/ 185 h 389"/>
                <a:gd name="T4" fmla="*/ 195 w 292"/>
                <a:gd name="T5" fmla="*/ 389 h 389"/>
                <a:gd name="T6" fmla="*/ 0 w 292"/>
                <a:gd name="T7" fmla="*/ 340 h 389"/>
                <a:gd name="T8" fmla="*/ 65 w 292"/>
                <a:gd name="T9" fmla="*/ 11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389">
                  <a:moveTo>
                    <a:pt x="65" y="118"/>
                  </a:moveTo>
                  <a:cubicBezTo>
                    <a:pt x="99" y="0"/>
                    <a:pt x="292" y="48"/>
                    <a:pt x="253" y="185"/>
                  </a:cubicBezTo>
                  <a:cubicBezTo>
                    <a:pt x="224" y="285"/>
                    <a:pt x="218" y="318"/>
                    <a:pt x="195" y="389"/>
                  </a:cubicBezTo>
                  <a:cubicBezTo>
                    <a:pt x="120" y="370"/>
                    <a:pt x="51" y="352"/>
                    <a:pt x="0" y="340"/>
                  </a:cubicBezTo>
                  <a:cubicBezTo>
                    <a:pt x="18" y="274"/>
                    <a:pt x="65" y="118"/>
                    <a:pt x="65" y="11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97" name="bat1"/>
          <p:cNvSpPr/>
          <p:nvPr/>
        </p:nvSpPr>
        <p:spPr bwMode="auto">
          <a:xfrm rot="20861242">
            <a:off x="2382808" y="3568734"/>
            <a:ext cx="1006309" cy="244303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98" name="bat2"/>
          <p:cNvSpPr/>
          <p:nvPr/>
        </p:nvSpPr>
        <p:spPr bwMode="auto">
          <a:xfrm>
            <a:off x="4031155" y="3026665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99" name="bat3"/>
          <p:cNvSpPr/>
          <p:nvPr/>
        </p:nvSpPr>
        <p:spPr bwMode="auto">
          <a:xfrm>
            <a:off x="8238108" y="5006009"/>
            <a:ext cx="740981" cy="49519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00" name="bat4"/>
          <p:cNvSpPr/>
          <p:nvPr/>
        </p:nvSpPr>
        <p:spPr bwMode="auto">
          <a:xfrm rot="1174705">
            <a:off x="8993705" y="358458"/>
            <a:ext cx="837399" cy="383383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101" name="front_graves"/>
          <p:cNvGrpSpPr>
            <a:grpSpLocks noChangeAspect="1"/>
          </p:cNvGrpSpPr>
          <p:nvPr/>
        </p:nvGrpSpPr>
        <p:grpSpPr bwMode="auto">
          <a:xfrm>
            <a:off x="4876801" y="5577868"/>
            <a:ext cx="2601256" cy="1257393"/>
            <a:chOff x="1140" y="1906"/>
            <a:chExt cx="1444" cy="698"/>
          </a:xfrm>
        </p:grpSpPr>
        <p:sp>
          <p:nvSpPr>
            <p:cNvPr id="102" name="Freeform 29"/>
            <p:cNvSpPr/>
            <p:nvPr/>
          </p:nvSpPr>
          <p:spPr bwMode="auto">
            <a:xfrm>
              <a:off x="1593" y="1906"/>
              <a:ext cx="353" cy="527"/>
            </a:xfrm>
            <a:custGeom>
              <a:avLst/>
              <a:gdLst>
                <a:gd name="T0" fmla="*/ 796 w 796"/>
                <a:gd name="T1" fmla="*/ 439 h 1186"/>
                <a:gd name="T2" fmla="*/ 774 w 796"/>
                <a:gd name="T3" fmla="*/ 388 h 1186"/>
                <a:gd name="T4" fmla="*/ 742 w 796"/>
                <a:gd name="T5" fmla="*/ 385 h 1186"/>
                <a:gd name="T6" fmla="*/ 726 w 796"/>
                <a:gd name="T7" fmla="*/ 367 h 1186"/>
                <a:gd name="T8" fmla="*/ 723 w 796"/>
                <a:gd name="T9" fmla="*/ 365 h 1186"/>
                <a:gd name="T10" fmla="*/ 533 w 796"/>
                <a:gd name="T11" fmla="*/ 313 h 1186"/>
                <a:gd name="T12" fmla="*/ 604 w 796"/>
                <a:gd name="T13" fmla="*/ 52 h 1186"/>
                <a:gd name="T14" fmla="*/ 412 w 796"/>
                <a:gd name="T15" fmla="*/ 0 h 1186"/>
                <a:gd name="T16" fmla="*/ 389 w 796"/>
                <a:gd name="T17" fmla="*/ 21 h 1186"/>
                <a:gd name="T18" fmla="*/ 324 w 796"/>
                <a:gd name="T19" fmla="*/ 257 h 1186"/>
                <a:gd name="T20" fmla="*/ 163 w 796"/>
                <a:gd name="T21" fmla="*/ 213 h 1186"/>
                <a:gd name="T22" fmla="*/ 162 w 796"/>
                <a:gd name="T23" fmla="*/ 213 h 1186"/>
                <a:gd name="T24" fmla="*/ 156 w 796"/>
                <a:gd name="T25" fmla="*/ 218 h 1186"/>
                <a:gd name="T26" fmla="*/ 153 w 796"/>
                <a:gd name="T27" fmla="*/ 218 h 1186"/>
                <a:gd name="T28" fmla="*/ 153 w 796"/>
                <a:gd name="T29" fmla="*/ 220 h 1186"/>
                <a:gd name="T30" fmla="*/ 147 w 796"/>
                <a:gd name="T31" fmla="*/ 221 h 1186"/>
                <a:gd name="T32" fmla="*/ 143 w 796"/>
                <a:gd name="T33" fmla="*/ 207 h 1186"/>
                <a:gd name="T34" fmla="*/ 130 w 796"/>
                <a:gd name="T35" fmla="*/ 211 h 1186"/>
                <a:gd name="T36" fmla="*/ 125 w 796"/>
                <a:gd name="T37" fmla="*/ 209 h 1186"/>
                <a:gd name="T38" fmla="*/ 125 w 796"/>
                <a:gd name="T39" fmla="*/ 209 h 1186"/>
                <a:gd name="T40" fmla="*/ 121 w 796"/>
                <a:gd name="T41" fmla="*/ 208 h 1186"/>
                <a:gd name="T42" fmla="*/ 120 w 796"/>
                <a:gd name="T43" fmla="*/ 203 h 1186"/>
                <a:gd name="T44" fmla="*/ 119 w 796"/>
                <a:gd name="T45" fmla="*/ 201 h 1186"/>
                <a:gd name="T46" fmla="*/ 48 w 796"/>
                <a:gd name="T47" fmla="*/ 181 h 1186"/>
                <a:gd name="T48" fmla="*/ 0 w 796"/>
                <a:gd name="T49" fmla="*/ 356 h 1186"/>
                <a:gd name="T50" fmla="*/ 0 w 796"/>
                <a:gd name="T51" fmla="*/ 357 h 1186"/>
                <a:gd name="T52" fmla="*/ 3 w 796"/>
                <a:gd name="T53" fmla="*/ 377 h 1186"/>
                <a:gd name="T54" fmla="*/ 7 w 796"/>
                <a:gd name="T55" fmla="*/ 380 h 1186"/>
                <a:gd name="T56" fmla="*/ 20 w 796"/>
                <a:gd name="T57" fmla="*/ 391 h 1186"/>
                <a:gd name="T58" fmla="*/ 27 w 796"/>
                <a:gd name="T59" fmla="*/ 399 h 1186"/>
                <a:gd name="T60" fmla="*/ 267 w 796"/>
                <a:gd name="T61" fmla="*/ 465 h 1186"/>
                <a:gd name="T62" fmla="*/ 133 w 796"/>
                <a:gd name="T63" fmla="*/ 1169 h 1186"/>
                <a:gd name="T64" fmla="*/ 246 w 796"/>
                <a:gd name="T65" fmla="*/ 1186 h 1186"/>
                <a:gd name="T66" fmla="*/ 476 w 796"/>
                <a:gd name="T67" fmla="*/ 522 h 1186"/>
                <a:gd name="T68" fmla="*/ 753 w 796"/>
                <a:gd name="T69" fmla="*/ 597 h 1186"/>
                <a:gd name="T70" fmla="*/ 796 w 796"/>
                <a:gd name="T71" fmla="*/ 43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1186">
                  <a:moveTo>
                    <a:pt x="796" y="439"/>
                  </a:moveTo>
                  <a:cubicBezTo>
                    <a:pt x="789" y="422"/>
                    <a:pt x="781" y="405"/>
                    <a:pt x="774" y="388"/>
                  </a:cubicBezTo>
                  <a:cubicBezTo>
                    <a:pt x="763" y="393"/>
                    <a:pt x="750" y="393"/>
                    <a:pt x="742" y="385"/>
                  </a:cubicBezTo>
                  <a:cubicBezTo>
                    <a:pt x="736" y="380"/>
                    <a:pt x="731" y="374"/>
                    <a:pt x="726" y="367"/>
                  </a:cubicBezTo>
                  <a:cubicBezTo>
                    <a:pt x="725" y="367"/>
                    <a:pt x="724" y="366"/>
                    <a:pt x="723" y="365"/>
                  </a:cubicBezTo>
                  <a:cubicBezTo>
                    <a:pt x="533" y="313"/>
                    <a:pt x="533" y="313"/>
                    <a:pt x="533" y="313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04" y="6"/>
                    <a:pt x="396" y="13"/>
                    <a:pt x="389" y="21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13"/>
                    <a:pt x="163" y="213"/>
                    <a:pt x="162" y="213"/>
                  </a:cubicBezTo>
                  <a:cubicBezTo>
                    <a:pt x="160" y="215"/>
                    <a:pt x="158" y="216"/>
                    <a:pt x="156" y="218"/>
                  </a:cubicBezTo>
                  <a:cubicBezTo>
                    <a:pt x="155" y="219"/>
                    <a:pt x="154" y="219"/>
                    <a:pt x="153" y="218"/>
                  </a:cubicBezTo>
                  <a:cubicBezTo>
                    <a:pt x="153" y="219"/>
                    <a:pt x="153" y="219"/>
                    <a:pt x="153" y="220"/>
                  </a:cubicBezTo>
                  <a:cubicBezTo>
                    <a:pt x="153" y="223"/>
                    <a:pt x="148" y="225"/>
                    <a:pt x="147" y="221"/>
                  </a:cubicBezTo>
                  <a:cubicBezTo>
                    <a:pt x="146" y="218"/>
                    <a:pt x="145" y="212"/>
                    <a:pt x="143" y="207"/>
                  </a:cubicBezTo>
                  <a:cubicBezTo>
                    <a:pt x="139" y="205"/>
                    <a:pt x="133" y="209"/>
                    <a:pt x="130" y="211"/>
                  </a:cubicBezTo>
                  <a:cubicBezTo>
                    <a:pt x="128" y="212"/>
                    <a:pt x="126" y="211"/>
                    <a:pt x="125" y="209"/>
                  </a:cubicBezTo>
                  <a:cubicBezTo>
                    <a:pt x="125" y="209"/>
                    <a:pt x="125" y="209"/>
                    <a:pt x="125" y="209"/>
                  </a:cubicBezTo>
                  <a:cubicBezTo>
                    <a:pt x="124" y="210"/>
                    <a:pt x="122" y="210"/>
                    <a:pt x="121" y="208"/>
                  </a:cubicBezTo>
                  <a:cubicBezTo>
                    <a:pt x="120" y="206"/>
                    <a:pt x="120" y="205"/>
                    <a:pt x="120" y="203"/>
                  </a:cubicBezTo>
                  <a:cubicBezTo>
                    <a:pt x="119" y="202"/>
                    <a:pt x="119" y="201"/>
                    <a:pt x="119" y="20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0" y="357"/>
                    <a:pt x="0" y="357"/>
                  </a:cubicBezTo>
                  <a:cubicBezTo>
                    <a:pt x="1" y="364"/>
                    <a:pt x="2" y="371"/>
                    <a:pt x="3" y="377"/>
                  </a:cubicBezTo>
                  <a:cubicBezTo>
                    <a:pt x="5" y="379"/>
                    <a:pt x="7" y="380"/>
                    <a:pt x="7" y="380"/>
                  </a:cubicBezTo>
                  <a:cubicBezTo>
                    <a:pt x="12" y="384"/>
                    <a:pt x="16" y="387"/>
                    <a:pt x="20" y="391"/>
                  </a:cubicBezTo>
                  <a:cubicBezTo>
                    <a:pt x="22" y="394"/>
                    <a:pt x="25" y="397"/>
                    <a:pt x="27" y="399"/>
                  </a:cubicBezTo>
                  <a:cubicBezTo>
                    <a:pt x="267" y="465"/>
                    <a:pt x="267" y="465"/>
                    <a:pt x="267" y="465"/>
                  </a:cubicBezTo>
                  <a:cubicBezTo>
                    <a:pt x="133" y="1169"/>
                    <a:pt x="133" y="1169"/>
                    <a:pt x="133" y="1169"/>
                  </a:cubicBezTo>
                  <a:cubicBezTo>
                    <a:pt x="246" y="1186"/>
                    <a:pt x="246" y="1186"/>
                    <a:pt x="246" y="1186"/>
                  </a:cubicBezTo>
                  <a:cubicBezTo>
                    <a:pt x="476" y="522"/>
                    <a:pt x="476" y="522"/>
                    <a:pt x="476" y="522"/>
                  </a:cubicBezTo>
                  <a:cubicBezTo>
                    <a:pt x="753" y="597"/>
                    <a:pt x="753" y="597"/>
                    <a:pt x="753" y="597"/>
                  </a:cubicBezTo>
                  <a:lnTo>
                    <a:pt x="796" y="4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3" name="Freeform 30"/>
            <p:cNvSpPr>
              <a:spLocks noEditPoints="1"/>
            </p:cNvSpPr>
            <p:nvPr/>
          </p:nvSpPr>
          <p:spPr bwMode="auto">
            <a:xfrm>
              <a:off x="2307" y="2090"/>
              <a:ext cx="277" cy="399"/>
            </a:xfrm>
            <a:custGeom>
              <a:avLst/>
              <a:gdLst>
                <a:gd name="T0" fmla="*/ 465 w 626"/>
                <a:gd name="T1" fmla="*/ 428 h 899"/>
                <a:gd name="T2" fmla="*/ 626 w 626"/>
                <a:gd name="T3" fmla="*/ 307 h 899"/>
                <a:gd name="T4" fmla="*/ 615 w 626"/>
                <a:gd name="T5" fmla="*/ 298 h 899"/>
                <a:gd name="T6" fmla="*/ 463 w 626"/>
                <a:gd name="T7" fmla="*/ 222 h 899"/>
                <a:gd name="T8" fmla="*/ 437 w 626"/>
                <a:gd name="T9" fmla="*/ 192 h 899"/>
                <a:gd name="T10" fmla="*/ 438 w 626"/>
                <a:gd name="T11" fmla="*/ 108 h 899"/>
                <a:gd name="T12" fmla="*/ 419 w 626"/>
                <a:gd name="T13" fmla="*/ 55 h 899"/>
                <a:gd name="T14" fmla="*/ 315 w 626"/>
                <a:gd name="T15" fmla="*/ 0 h 899"/>
                <a:gd name="T16" fmla="*/ 295 w 626"/>
                <a:gd name="T17" fmla="*/ 40 h 899"/>
                <a:gd name="T18" fmla="*/ 300 w 626"/>
                <a:gd name="T19" fmla="*/ 142 h 899"/>
                <a:gd name="T20" fmla="*/ 249 w 626"/>
                <a:gd name="T21" fmla="*/ 160 h 899"/>
                <a:gd name="T22" fmla="*/ 155 w 626"/>
                <a:gd name="T23" fmla="*/ 225 h 899"/>
                <a:gd name="T24" fmla="*/ 128 w 626"/>
                <a:gd name="T25" fmla="*/ 215 h 899"/>
                <a:gd name="T26" fmla="*/ 107 w 626"/>
                <a:gd name="T27" fmla="*/ 202 h 899"/>
                <a:gd name="T28" fmla="*/ 96 w 626"/>
                <a:gd name="T29" fmla="*/ 207 h 899"/>
                <a:gd name="T30" fmla="*/ 79 w 626"/>
                <a:gd name="T31" fmla="*/ 169 h 899"/>
                <a:gd name="T32" fmla="*/ 0 w 626"/>
                <a:gd name="T33" fmla="*/ 323 h 899"/>
                <a:gd name="T34" fmla="*/ 32 w 626"/>
                <a:gd name="T35" fmla="*/ 336 h 899"/>
                <a:gd name="T36" fmla="*/ 142 w 626"/>
                <a:gd name="T37" fmla="*/ 404 h 899"/>
                <a:gd name="T38" fmla="*/ 155 w 626"/>
                <a:gd name="T39" fmla="*/ 429 h 899"/>
                <a:gd name="T40" fmla="*/ 170 w 626"/>
                <a:gd name="T41" fmla="*/ 448 h 899"/>
                <a:gd name="T42" fmla="*/ 216 w 626"/>
                <a:gd name="T43" fmla="*/ 486 h 899"/>
                <a:gd name="T44" fmla="*/ 166 w 626"/>
                <a:gd name="T45" fmla="*/ 636 h 899"/>
                <a:gd name="T46" fmla="*/ 93 w 626"/>
                <a:gd name="T47" fmla="*/ 855 h 899"/>
                <a:gd name="T48" fmla="*/ 313 w 626"/>
                <a:gd name="T49" fmla="*/ 512 h 899"/>
                <a:gd name="T50" fmla="*/ 346 w 626"/>
                <a:gd name="T51" fmla="*/ 389 h 899"/>
                <a:gd name="T52" fmla="*/ 333 w 626"/>
                <a:gd name="T53" fmla="*/ 438 h 899"/>
                <a:gd name="T54" fmla="*/ 372 w 626"/>
                <a:gd name="T55" fmla="*/ 291 h 899"/>
                <a:gd name="T56" fmla="*/ 421 w 626"/>
                <a:gd name="T57" fmla="*/ 304 h 899"/>
                <a:gd name="T58" fmla="*/ 274 w 626"/>
                <a:gd name="T59" fmla="*/ 265 h 899"/>
                <a:gd name="T60" fmla="*/ 247 w 626"/>
                <a:gd name="T61" fmla="*/ 233 h 899"/>
                <a:gd name="T62" fmla="*/ 263 w 626"/>
                <a:gd name="T63" fmla="*/ 224 h 899"/>
                <a:gd name="T64" fmla="*/ 199 w 626"/>
                <a:gd name="T65" fmla="*/ 349 h 899"/>
                <a:gd name="T66" fmla="*/ 235 w 626"/>
                <a:gd name="T67" fmla="*/ 412 h 899"/>
                <a:gd name="T68" fmla="*/ 206 w 626"/>
                <a:gd name="T69" fmla="*/ 371 h 899"/>
                <a:gd name="T70" fmla="*/ 199 w 626"/>
                <a:gd name="T71" fmla="*/ 349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6" h="899">
                  <a:moveTo>
                    <a:pt x="313" y="512"/>
                  </a:moveTo>
                  <a:cubicBezTo>
                    <a:pt x="374" y="511"/>
                    <a:pt x="432" y="480"/>
                    <a:pt x="465" y="428"/>
                  </a:cubicBezTo>
                  <a:cubicBezTo>
                    <a:pt x="529" y="464"/>
                    <a:pt x="571" y="515"/>
                    <a:pt x="571" y="515"/>
                  </a:cubicBezTo>
                  <a:cubicBezTo>
                    <a:pt x="626" y="307"/>
                    <a:pt x="626" y="307"/>
                    <a:pt x="626" y="307"/>
                  </a:cubicBezTo>
                  <a:cubicBezTo>
                    <a:pt x="626" y="307"/>
                    <a:pt x="626" y="306"/>
                    <a:pt x="626" y="306"/>
                  </a:cubicBezTo>
                  <a:cubicBezTo>
                    <a:pt x="625" y="306"/>
                    <a:pt x="615" y="300"/>
                    <a:pt x="615" y="298"/>
                  </a:cubicBezTo>
                  <a:cubicBezTo>
                    <a:pt x="592" y="305"/>
                    <a:pt x="546" y="317"/>
                    <a:pt x="495" y="316"/>
                  </a:cubicBezTo>
                  <a:cubicBezTo>
                    <a:pt x="493" y="282"/>
                    <a:pt x="482" y="250"/>
                    <a:pt x="463" y="222"/>
                  </a:cubicBezTo>
                  <a:cubicBezTo>
                    <a:pt x="460" y="224"/>
                    <a:pt x="444" y="226"/>
                    <a:pt x="443" y="221"/>
                  </a:cubicBezTo>
                  <a:cubicBezTo>
                    <a:pt x="442" y="219"/>
                    <a:pt x="436" y="195"/>
                    <a:pt x="437" y="192"/>
                  </a:cubicBezTo>
                  <a:cubicBezTo>
                    <a:pt x="429" y="184"/>
                    <a:pt x="420" y="177"/>
                    <a:pt x="410" y="171"/>
                  </a:cubicBezTo>
                  <a:cubicBezTo>
                    <a:pt x="421" y="151"/>
                    <a:pt x="436" y="114"/>
                    <a:pt x="438" y="108"/>
                  </a:cubicBezTo>
                  <a:cubicBezTo>
                    <a:pt x="440" y="102"/>
                    <a:pt x="438" y="75"/>
                    <a:pt x="438" y="73"/>
                  </a:cubicBezTo>
                  <a:cubicBezTo>
                    <a:pt x="437" y="72"/>
                    <a:pt x="420" y="59"/>
                    <a:pt x="419" y="55"/>
                  </a:cubicBezTo>
                  <a:cubicBezTo>
                    <a:pt x="417" y="50"/>
                    <a:pt x="416" y="44"/>
                    <a:pt x="415" y="38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77" y="2"/>
                    <a:pt x="289" y="16"/>
                    <a:pt x="295" y="40"/>
                  </a:cubicBezTo>
                  <a:cubicBezTo>
                    <a:pt x="296" y="44"/>
                    <a:pt x="286" y="48"/>
                    <a:pt x="287" y="53"/>
                  </a:cubicBezTo>
                  <a:cubicBezTo>
                    <a:pt x="291" y="77"/>
                    <a:pt x="301" y="109"/>
                    <a:pt x="300" y="142"/>
                  </a:cubicBezTo>
                  <a:cubicBezTo>
                    <a:pt x="286" y="143"/>
                    <a:pt x="272" y="145"/>
                    <a:pt x="258" y="149"/>
                  </a:cubicBezTo>
                  <a:cubicBezTo>
                    <a:pt x="256" y="150"/>
                    <a:pt x="252" y="159"/>
                    <a:pt x="249" y="160"/>
                  </a:cubicBezTo>
                  <a:cubicBezTo>
                    <a:pt x="245" y="162"/>
                    <a:pt x="243" y="154"/>
                    <a:pt x="239" y="156"/>
                  </a:cubicBezTo>
                  <a:cubicBezTo>
                    <a:pt x="205" y="170"/>
                    <a:pt x="176" y="194"/>
                    <a:pt x="155" y="225"/>
                  </a:cubicBezTo>
                  <a:cubicBezTo>
                    <a:pt x="149" y="222"/>
                    <a:pt x="143" y="219"/>
                    <a:pt x="138" y="215"/>
                  </a:cubicBezTo>
                  <a:cubicBezTo>
                    <a:pt x="134" y="216"/>
                    <a:pt x="130" y="216"/>
                    <a:pt x="128" y="215"/>
                  </a:cubicBezTo>
                  <a:cubicBezTo>
                    <a:pt x="126" y="213"/>
                    <a:pt x="110" y="204"/>
                    <a:pt x="107" y="201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6" y="206"/>
                    <a:pt x="101" y="208"/>
                    <a:pt x="98" y="207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4" y="206"/>
                    <a:pt x="79" y="182"/>
                    <a:pt x="79" y="177"/>
                  </a:cubicBezTo>
                  <a:cubicBezTo>
                    <a:pt x="79" y="175"/>
                    <a:pt x="79" y="172"/>
                    <a:pt x="79" y="169"/>
                  </a:cubicBezTo>
                  <a:cubicBezTo>
                    <a:pt x="60" y="152"/>
                    <a:pt x="49" y="138"/>
                    <a:pt x="49" y="138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3" y="334"/>
                    <a:pt x="6" y="344"/>
                    <a:pt x="9" y="354"/>
                  </a:cubicBezTo>
                  <a:cubicBezTo>
                    <a:pt x="15" y="353"/>
                    <a:pt x="25" y="338"/>
                    <a:pt x="32" y="336"/>
                  </a:cubicBezTo>
                  <a:cubicBezTo>
                    <a:pt x="57" y="330"/>
                    <a:pt x="87" y="337"/>
                    <a:pt x="125" y="338"/>
                  </a:cubicBezTo>
                  <a:cubicBezTo>
                    <a:pt x="126" y="361"/>
                    <a:pt x="132" y="384"/>
                    <a:pt x="142" y="404"/>
                  </a:cubicBezTo>
                  <a:cubicBezTo>
                    <a:pt x="144" y="409"/>
                    <a:pt x="142" y="414"/>
                    <a:pt x="145" y="418"/>
                  </a:cubicBezTo>
                  <a:cubicBezTo>
                    <a:pt x="147" y="422"/>
                    <a:pt x="153" y="425"/>
                    <a:pt x="155" y="429"/>
                  </a:cubicBezTo>
                  <a:cubicBezTo>
                    <a:pt x="158" y="432"/>
                    <a:pt x="168" y="431"/>
                    <a:pt x="170" y="434"/>
                  </a:cubicBezTo>
                  <a:cubicBezTo>
                    <a:pt x="173" y="437"/>
                    <a:pt x="167" y="445"/>
                    <a:pt x="170" y="448"/>
                  </a:cubicBezTo>
                  <a:cubicBezTo>
                    <a:pt x="183" y="463"/>
                    <a:pt x="198" y="476"/>
                    <a:pt x="216" y="486"/>
                  </a:cubicBezTo>
                  <a:cubicBezTo>
                    <a:pt x="216" y="486"/>
                    <a:pt x="216" y="486"/>
                    <a:pt x="216" y="486"/>
                  </a:cubicBezTo>
                  <a:cubicBezTo>
                    <a:pt x="165" y="616"/>
                    <a:pt x="165" y="616"/>
                    <a:pt x="165" y="616"/>
                  </a:cubicBezTo>
                  <a:cubicBezTo>
                    <a:pt x="166" y="636"/>
                    <a:pt x="166" y="636"/>
                    <a:pt x="166" y="636"/>
                  </a:cubicBezTo>
                  <a:cubicBezTo>
                    <a:pt x="162" y="647"/>
                    <a:pt x="162" y="647"/>
                    <a:pt x="162" y="647"/>
                  </a:cubicBezTo>
                  <a:cubicBezTo>
                    <a:pt x="93" y="855"/>
                    <a:pt x="93" y="855"/>
                    <a:pt x="93" y="855"/>
                  </a:cubicBezTo>
                  <a:cubicBezTo>
                    <a:pt x="260" y="899"/>
                    <a:pt x="260" y="899"/>
                    <a:pt x="260" y="899"/>
                  </a:cubicBezTo>
                  <a:cubicBezTo>
                    <a:pt x="313" y="512"/>
                    <a:pt x="313" y="512"/>
                    <a:pt x="313" y="512"/>
                  </a:cubicBezTo>
                  <a:close/>
                  <a:moveTo>
                    <a:pt x="333" y="438"/>
                  </a:moveTo>
                  <a:cubicBezTo>
                    <a:pt x="346" y="389"/>
                    <a:pt x="346" y="389"/>
                    <a:pt x="346" y="389"/>
                  </a:cubicBezTo>
                  <a:cubicBezTo>
                    <a:pt x="395" y="402"/>
                    <a:pt x="395" y="402"/>
                    <a:pt x="395" y="402"/>
                  </a:cubicBezTo>
                  <a:cubicBezTo>
                    <a:pt x="379" y="420"/>
                    <a:pt x="357" y="433"/>
                    <a:pt x="333" y="438"/>
                  </a:cubicBezTo>
                  <a:close/>
                  <a:moveTo>
                    <a:pt x="421" y="304"/>
                  </a:moveTo>
                  <a:cubicBezTo>
                    <a:pt x="372" y="291"/>
                    <a:pt x="372" y="291"/>
                    <a:pt x="372" y="291"/>
                  </a:cubicBezTo>
                  <a:cubicBezTo>
                    <a:pt x="385" y="242"/>
                    <a:pt x="385" y="242"/>
                    <a:pt x="385" y="242"/>
                  </a:cubicBezTo>
                  <a:cubicBezTo>
                    <a:pt x="403" y="258"/>
                    <a:pt x="416" y="280"/>
                    <a:pt x="421" y="304"/>
                  </a:cubicBezTo>
                  <a:close/>
                  <a:moveTo>
                    <a:pt x="287" y="216"/>
                  </a:moveTo>
                  <a:cubicBezTo>
                    <a:pt x="274" y="265"/>
                    <a:pt x="274" y="265"/>
                    <a:pt x="274" y="265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31" y="245"/>
                    <a:pt x="239" y="239"/>
                    <a:pt x="247" y="233"/>
                  </a:cubicBezTo>
                  <a:cubicBezTo>
                    <a:pt x="250" y="231"/>
                    <a:pt x="248" y="223"/>
                    <a:pt x="251" y="221"/>
                  </a:cubicBezTo>
                  <a:cubicBezTo>
                    <a:pt x="253" y="220"/>
                    <a:pt x="261" y="225"/>
                    <a:pt x="263" y="224"/>
                  </a:cubicBezTo>
                  <a:cubicBezTo>
                    <a:pt x="271" y="220"/>
                    <a:pt x="279" y="218"/>
                    <a:pt x="287" y="216"/>
                  </a:cubicBezTo>
                  <a:close/>
                  <a:moveTo>
                    <a:pt x="199" y="349"/>
                  </a:moveTo>
                  <a:cubicBezTo>
                    <a:pt x="248" y="363"/>
                    <a:pt x="248" y="363"/>
                    <a:pt x="248" y="363"/>
                  </a:cubicBezTo>
                  <a:cubicBezTo>
                    <a:pt x="235" y="412"/>
                    <a:pt x="235" y="412"/>
                    <a:pt x="235" y="412"/>
                  </a:cubicBezTo>
                  <a:cubicBezTo>
                    <a:pt x="226" y="404"/>
                    <a:pt x="214" y="398"/>
                    <a:pt x="208" y="387"/>
                  </a:cubicBezTo>
                  <a:cubicBezTo>
                    <a:pt x="206" y="383"/>
                    <a:pt x="208" y="375"/>
                    <a:pt x="206" y="371"/>
                  </a:cubicBezTo>
                  <a:cubicBezTo>
                    <a:pt x="205" y="369"/>
                    <a:pt x="200" y="365"/>
                    <a:pt x="199" y="364"/>
                  </a:cubicBezTo>
                  <a:cubicBezTo>
                    <a:pt x="197" y="358"/>
                    <a:pt x="200" y="355"/>
                    <a:pt x="199" y="3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4" name="Freeform 31"/>
            <p:cNvSpPr/>
            <p:nvPr/>
          </p:nvSpPr>
          <p:spPr bwMode="auto">
            <a:xfrm>
              <a:off x="2221" y="2458"/>
              <a:ext cx="288" cy="146"/>
            </a:xfrm>
            <a:custGeom>
              <a:avLst/>
              <a:gdLst>
                <a:gd name="T0" fmla="*/ 288 w 288"/>
                <a:gd name="T1" fmla="*/ 113 h 146"/>
                <a:gd name="T2" fmla="*/ 229 w 288"/>
                <a:gd name="T3" fmla="*/ 97 h 146"/>
                <a:gd name="T4" fmla="*/ 243 w 288"/>
                <a:gd name="T5" fmla="*/ 42 h 146"/>
                <a:gd name="T6" fmla="*/ 84 w 288"/>
                <a:gd name="T7" fmla="*/ 0 h 146"/>
                <a:gd name="T8" fmla="*/ 70 w 288"/>
                <a:gd name="T9" fmla="*/ 54 h 146"/>
                <a:gd name="T10" fmla="*/ 9 w 288"/>
                <a:gd name="T11" fmla="*/ 38 h 146"/>
                <a:gd name="T12" fmla="*/ 0 w 288"/>
                <a:gd name="T13" fmla="*/ 72 h 146"/>
                <a:gd name="T14" fmla="*/ 279 w 288"/>
                <a:gd name="T15" fmla="*/ 146 h 146"/>
                <a:gd name="T16" fmla="*/ 288 w 288"/>
                <a:gd name="T17" fmla="*/ 11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146">
                  <a:moveTo>
                    <a:pt x="288" y="113"/>
                  </a:moveTo>
                  <a:lnTo>
                    <a:pt x="229" y="97"/>
                  </a:lnTo>
                  <a:lnTo>
                    <a:pt x="243" y="42"/>
                  </a:lnTo>
                  <a:lnTo>
                    <a:pt x="84" y="0"/>
                  </a:lnTo>
                  <a:lnTo>
                    <a:pt x="70" y="54"/>
                  </a:lnTo>
                  <a:lnTo>
                    <a:pt x="9" y="38"/>
                  </a:lnTo>
                  <a:lnTo>
                    <a:pt x="0" y="72"/>
                  </a:lnTo>
                  <a:lnTo>
                    <a:pt x="279" y="146"/>
                  </a:lnTo>
                  <a:lnTo>
                    <a:pt x="288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5" name="Freeform 32"/>
            <p:cNvSpPr/>
            <p:nvPr/>
          </p:nvSpPr>
          <p:spPr bwMode="auto">
            <a:xfrm>
              <a:off x="2067" y="2097"/>
              <a:ext cx="175" cy="306"/>
            </a:xfrm>
            <a:custGeom>
              <a:avLst/>
              <a:gdLst>
                <a:gd name="T0" fmla="*/ 163 w 175"/>
                <a:gd name="T1" fmla="*/ 306 h 306"/>
                <a:gd name="T2" fmla="*/ 0 w 175"/>
                <a:gd name="T3" fmla="*/ 300 h 306"/>
                <a:gd name="T4" fmla="*/ 12 w 175"/>
                <a:gd name="T5" fmla="*/ 0 h 306"/>
                <a:gd name="T6" fmla="*/ 175 w 175"/>
                <a:gd name="T7" fmla="*/ 6 h 306"/>
                <a:gd name="T8" fmla="*/ 163 w 17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06">
                  <a:moveTo>
                    <a:pt x="163" y="306"/>
                  </a:moveTo>
                  <a:lnTo>
                    <a:pt x="0" y="300"/>
                  </a:lnTo>
                  <a:lnTo>
                    <a:pt x="12" y="0"/>
                  </a:lnTo>
                  <a:lnTo>
                    <a:pt x="175" y="6"/>
                  </a:lnTo>
                  <a:lnTo>
                    <a:pt x="16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6" name="Freeform 33"/>
            <p:cNvSpPr/>
            <p:nvPr/>
          </p:nvSpPr>
          <p:spPr bwMode="auto">
            <a:xfrm>
              <a:off x="1449" y="2131"/>
              <a:ext cx="160" cy="258"/>
            </a:xfrm>
            <a:custGeom>
              <a:avLst/>
              <a:gdLst>
                <a:gd name="T0" fmla="*/ 26 w 361"/>
                <a:gd name="T1" fmla="*/ 199 h 582"/>
                <a:gd name="T2" fmla="*/ 346 w 361"/>
                <a:gd name="T3" fmla="*/ 239 h 582"/>
                <a:gd name="T4" fmla="*/ 325 w 361"/>
                <a:gd name="T5" fmla="*/ 582 h 582"/>
                <a:gd name="T6" fmla="*/ 0 w 361"/>
                <a:gd name="T7" fmla="*/ 571 h 582"/>
                <a:gd name="T8" fmla="*/ 26 w 361"/>
                <a:gd name="T9" fmla="*/ 19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582">
                  <a:moveTo>
                    <a:pt x="26" y="199"/>
                  </a:moveTo>
                  <a:cubicBezTo>
                    <a:pt x="38" y="0"/>
                    <a:pt x="361" y="10"/>
                    <a:pt x="346" y="239"/>
                  </a:cubicBezTo>
                  <a:cubicBezTo>
                    <a:pt x="335" y="408"/>
                    <a:pt x="336" y="462"/>
                    <a:pt x="325" y="582"/>
                  </a:cubicBezTo>
                  <a:cubicBezTo>
                    <a:pt x="200" y="577"/>
                    <a:pt x="84" y="574"/>
                    <a:pt x="0" y="571"/>
                  </a:cubicBezTo>
                  <a:cubicBezTo>
                    <a:pt x="6" y="461"/>
                    <a:pt x="26" y="199"/>
                    <a:pt x="2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7" name="Freeform 34"/>
            <p:cNvSpPr/>
            <p:nvPr/>
          </p:nvSpPr>
          <p:spPr bwMode="auto">
            <a:xfrm>
              <a:off x="1140" y="2219"/>
              <a:ext cx="210" cy="290"/>
            </a:xfrm>
            <a:custGeom>
              <a:avLst/>
              <a:gdLst>
                <a:gd name="T0" fmla="*/ 58 w 473"/>
                <a:gd name="T1" fmla="*/ 295 h 653"/>
                <a:gd name="T2" fmla="*/ 372 w 473"/>
                <a:gd name="T3" fmla="*/ 220 h 653"/>
                <a:gd name="T4" fmla="*/ 473 w 473"/>
                <a:gd name="T5" fmla="*/ 548 h 653"/>
                <a:gd name="T6" fmla="*/ 165 w 473"/>
                <a:gd name="T7" fmla="*/ 653 h 653"/>
                <a:gd name="T8" fmla="*/ 58 w 473"/>
                <a:gd name="T9" fmla="*/ 29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53">
                  <a:moveTo>
                    <a:pt x="58" y="295"/>
                  </a:moveTo>
                  <a:cubicBezTo>
                    <a:pt x="0" y="105"/>
                    <a:pt x="305" y="0"/>
                    <a:pt x="372" y="220"/>
                  </a:cubicBezTo>
                  <a:cubicBezTo>
                    <a:pt x="421" y="382"/>
                    <a:pt x="441" y="432"/>
                    <a:pt x="473" y="548"/>
                  </a:cubicBezTo>
                  <a:cubicBezTo>
                    <a:pt x="354" y="588"/>
                    <a:pt x="245" y="626"/>
                    <a:pt x="165" y="653"/>
                  </a:cubicBezTo>
                  <a:cubicBezTo>
                    <a:pt x="132" y="548"/>
                    <a:pt x="58" y="295"/>
                    <a:pt x="58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09" name="bat_upsidedown1"/>
          <p:cNvSpPr/>
          <p:nvPr/>
        </p:nvSpPr>
        <p:spPr bwMode="auto">
          <a:xfrm>
            <a:off x="1912507" y="1514645"/>
            <a:ext cx="327947" cy="641872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0" name="bat_upsidedown2"/>
          <p:cNvSpPr/>
          <p:nvPr/>
        </p:nvSpPr>
        <p:spPr bwMode="auto">
          <a:xfrm>
            <a:off x="11430239" y="1862146"/>
            <a:ext cx="466872" cy="753765"/>
          </a:xfrm>
          <a:custGeom>
            <a:avLst/>
            <a:gdLst>
              <a:gd name="T0" fmla="*/ 208 w 364"/>
              <a:gd name="T1" fmla="*/ 58 h 591"/>
              <a:gd name="T2" fmla="*/ 223 w 364"/>
              <a:gd name="T3" fmla="*/ 116 h 591"/>
              <a:gd name="T4" fmla="*/ 225 w 364"/>
              <a:gd name="T5" fmla="*/ 137 h 591"/>
              <a:gd name="T6" fmla="*/ 235 w 364"/>
              <a:gd name="T7" fmla="*/ 69 h 591"/>
              <a:gd name="T8" fmla="*/ 253 w 364"/>
              <a:gd name="T9" fmla="*/ 591 h 591"/>
              <a:gd name="T10" fmla="*/ 215 w 364"/>
              <a:gd name="T11" fmla="*/ 413 h 591"/>
              <a:gd name="T12" fmla="*/ 214 w 364"/>
              <a:gd name="T13" fmla="*/ 453 h 591"/>
              <a:gd name="T14" fmla="*/ 203 w 364"/>
              <a:gd name="T15" fmla="*/ 523 h 591"/>
              <a:gd name="T16" fmla="*/ 182 w 364"/>
              <a:gd name="T17" fmla="*/ 487 h 591"/>
              <a:gd name="T18" fmla="*/ 164 w 364"/>
              <a:gd name="T19" fmla="*/ 526 h 591"/>
              <a:gd name="T20" fmla="*/ 151 w 364"/>
              <a:gd name="T21" fmla="*/ 454 h 591"/>
              <a:gd name="T22" fmla="*/ 155 w 364"/>
              <a:gd name="T23" fmla="*/ 411 h 591"/>
              <a:gd name="T24" fmla="*/ 107 w 364"/>
              <a:gd name="T25" fmla="*/ 573 h 591"/>
              <a:gd name="T26" fmla="*/ 121 w 364"/>
              <a:gd name="T27" fmla="*/ 71 h 591"/>
              <a:gd name="T28" fmla="*/ 136 w 364"/>
              <a:gd name="T29" fmla="*/ 134 h 591"/>
              <a:gd name="T30" fmla="*/ 144 w 364"/>
              <a:gd name="T31" fmla="*/ 128 h 591"/>
              <a:gd name="T32" fmla="*/ 153 w 364"/>
              <a:gd name="T33" fmla="*/ 101 h 591"/>
              <a:gd name="T34" fmla="*/ 155 w 364"/>
              <a:gd name="T35" fmla="*/ 60 h 591"/>
              <a:gd name="T36" fmla="*/ 162 w 364"/>
              <a:gd name="T37" fmla="*/ 35 h 591"/>
              <a:gd name="T38" fmla="*/ 156 w 364"/>
              <a:gd name="T39" fmla="*/ 15 h 591"/>
              <a:gd name="T40" fmla="*/ 161 w 364"/>
              <a:gd name="T41" fmla="*/ 2 h 591"/>
              <a:gd name="T42" fmla="*/ 167 w 364"/>
              <a:gd name="T43" fmla="*/ 12 h 591"/>
              <a:gd name="T44" fmla="*/ 170 w 364"/>
              <a:gd name="T45" fmla="*/ 3 h 591"/>
              <a:gd name="T46" fmla="*/ 174 w 364"/>
              <a:gd name="T47" fmla="*/ 13 h 591"/>
              <a:gd name="T48" fmla="*/ 173 w 364"/>
              <a:gd name="T49" fmla="*/ 37 h 591"/>
              <a:gd name="T50" fmla="*/ 174 w 364"/>
              <a:gd name="T51" fmla="*/ 52 h 591"/>
              <a:gd name="T52" fmla="*/ 185 w 364"/>
              <a:gd name="T53" fmla="*/ 96 h 591"/>
              <a:gd name="T54" fmla="*/ 192 w 364"/>
              <a:gd name="T55" fmla="*/ 49 h 591"/>
              <a:gd name="T56" fmla="*/ 197 w 364"/>
              <a:gd name="T57" fmla="*/ 31 h 591"/>
              <a:gd name="T58" fmla="*/ 194 w 364"/>
              <a:gd name="T59" fmla="*/ 11 h 591"/>
              <a:gd name="T60" fmla="*/ 199 w 364"/>
              <a:gd name="T61" fmla="*/ 2 h 591"/>
              <a:gd name="T62" fmla="*/ 202 w 364"/>
              <a:gd name="T63" fmla="*/ 13 h 591"/>
              <a:gd name="T64" fmla="*/ 202 w 364"/>
              <a:gd name="T65" fmla="*/ 2 h 591"/>
              <a:gd name="T66" fmla="*/ 211 w 364"/>
              <a:gd name="T67" fmla="*/ 15 h 591"/>
              <a:gd name="T68" fmla="*/ 206 w 364"/>
              <a:gd name="T69" fmla="*/ 35 h 591"/>
              <a:gd name="T70" fmla="*/ 208 w 364"/>
              <a:gd name="T71" fmla="*/ 58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64" h="591">
                <a:moveTo>
                  <a:pt x="208" y="58"/>
                </a:moveTo>
                <a:cubicBezTo>
                  <a:pt x="208" y="87"/>
                  <a:pt x="221" y="111"/>
                  <a:pt x="223" y="116"/>
                </a:cubicBezTo>
                <a:cubicBezTo>
                  <a:pt x="224" y="121"/>
                  <a:pt x="223" y="138"/>
                  <a:pt x="225" y="137"/>
                </a:cubicBezTo>
                <a:cubicBezTo>
                  <a:pt x="230" y="132"/>
                  <a:pt x="234" y="88"/>
                  <a:pt x="235" y="69"/>
                </a:cubicBezTo>
                <a:cubicBezTo>
                  <a:pt x="309" y="144"/>
                  <a:pt x="364" y="460"/>
                  <a:pt x="253" y="591"/>
                </a:cubicBezTo>
                <a:cubicBezTo>
                  <a:pt x="261" y="460"/>
                  <a:pt x="231" y="435"/>
                  <a:pt x="215" y="413"/>
                </a:cubicBezTo>
                <a:cubicBezTo>
                  <a:pt x="207" y="424"/>
                  <a:pt x="211" y="444"/>
                  <a:pt x="214" y="453"/>
                </a:cubicBezTo>
                <a:cubicBezTo>
                  <a:pt x="217" y="462"/>
                  <a:pt x="236" y="491"/>
                  <a:pt x="203" y="523"/>
                </a:cubicBezTo>
                <a:cubicBezTo>
                  <a:pt x="208" y="487"/>
                  <a:pt x="191" y="487"/>
                  <a:pt x="182" y="487"/>
                </a:cubicBezTo>
                <a:cubicBezTo>
                  <a:pt x="174" y="487"/>
                  <a:pt x="156" y="496"/>
                  <a:pt x="164" y="526"/>
                </a:cubicBezTo>
                <a:cubicBezTo>
                  <a:pt x="136" y="497"/>
                  <a:pt x="141" y="471"/>
                  <a:pt x="151" y="454"/>
                </a:cubicBezTo>
                <a:cubicBezTo>
                  <a:pt x="161" y="437"/>
                  <a:pt x="158" y="422"/>
                  <a:pt x="155" y="411"/>
                </a:cubicBezTo>
                <a:cubicBezTo>
                  <a:pt x="137" y="425"/>
                  <a:pt x="79" y="495"/>
                  <a:pt x="107" y="573"/>
                </a:cubicBezTo>
                <a:cubicBezTo>
                  <a:pt x="0" y="476"/>
                  <a:pt x="30" y="152"/>
                  <a:pt x="121" y="71"/>
                </a:cubicBezTo>
                <a:cubicBezTo>
                  <a:pt x="129" y="64"/>
                  <a:pt x="125" y="120"/>
                  <a:pt x="136" y="134"/>
                </a:cubicBezTo>
                <a:cubicBezTo>
                  <a:pt x="145" y="145"/>
                  <a:pt x="141" y="136"/>
                  <a:pt x="144" y="128"/>
                </a:cubicBezTo>
                <a:cubicBezTo>
                  <a:pt x="144" y="118"/>
                  <a:pt x="148" y="111"/>
                  <a:pt x="153" y="101"/>
                </a:cubicBezTo>
                <a:cubicBezTo>
                  <a:pt x="155" y="69"/>
                  <a:pt x="154" y="76"/>
                  <a:pt x="155" y="60"/>
                </a:cubicBezTo>
                <a:cubicBezTo>
                  <a:pt x="155" y="53"/>
                  <a:pt x="162" y="44"/>
                  <a:pt x="162" y="35"/>
                </a:cubicBezTo>
                <a:cubicBezTo>
                  <a:pt x="162" y="27"/>
                  <a:pt x="156" y="20"/>
                  <a:pt x="156" y="15"/>
                </a:cubicBezTo>
                <a:cubicBezTo>
                  <a:pt x="156" y="10"/>
                  <a:pt x="156" y="4"/>
                  <a:pt x="161" y="2"/>
                </a:cubicBezTo>
                <a:cubicBezTo>
                  <a:pt x="164" y="0"/>
                  <a:pt x="164" y="12"/>
                  <a:pt x="167" y="12"/>
                </a:cubicBezTo>
                <a:cubicBezTo>
                  <a:pt x="169" y="12"/>
                  <a:pt x="167" y="4"/>
                  <a:pt x="170" y="3"/>
                </a:cubicBezTo>
                <a:cubicBezTo>
                  <a:pt x="173" y="1"/>
                  <a:pt x="173" y="10"/>
                  <a:pt x="174" y="13"/>
                </a:cubicBezTo>
                <a:cubicBezTo>
                  <a:pt x="175" y="16"/>
                  <a:pt x="172" y="30"/>
                  <a:pt x="173" y="37"/>
                </a:cubicBezTo>
                <a:cubicBezTo>
                  <a:pt x="174" y="43"/>
                  <a:pt x="175" y="46"/>
                  <a:pt x="174" y="52"/>
                </a:cubicBezTo>
                <a:cubicBezTo>
                  <a:pt x="174" y="57"/>
                  <a:pt x="177" y="97"/>
                  <a:pt x="185" y="96"/>
                </a:cubicBezTo>
                <a:cubicBezTo>
                  <a:pt x="189" y="96"/>
                  <a:pt x="194" y="60"/>
                  <a:pt x="192" y="49"/>
                </a:cubicBezTo>
                <a:cubicBezTo>
                  <a:pt x="191" y="43"/>
                  <a:pt x="197" y="36"/>
                  <a:pt x="197" y="31"/>
                </a:cubicBezTo>
                <a:cubicBezTo>
                  <a:pt x="196" y="22"/>
                  <a:pt x="191" y="17"/>
                  <a:pt x="194" y="11"/>
                </a:cubicBezTo>
                <a:cubicBezTo>
                  <a:pt x="195" y="9"/>
                  <a:pt x="196" y="1"/>
                  <a:pt x="199" y="2"/>
                </a:cubicBezTo>
                <a:cubicBezTo>
                  <a:pt x="202" y="2"/>
                  <a:pt x="199" y="13"/>
                  <a:pt x="202" y="13"/>
                </a:cubicBezTo>
                <a:cubicBezTo>
                  <a:pt x="205" y="13"/>
                  <a:pt x="200" y="3"/>
                  <a:pt x="202" y="2"/>
                </a:cubicBezTo>
                <a:cubicBezTo>
                  <a:pt x="204" y="2"/>
                  <a:pt x="211" y="12"/>
                  <a:pt x="211" y="15"/>
                </a:cubicBezTo>
                <a:cubicBezTo>
                  <a:pt x="212" y="19"/>
                  <a:pt x="205" y="28"/>
                  <a:pt x="206" y="35"/>
                </a:cubicBezTo>
                <a:cubicBezTo>
                  <a:pt x="208" y="46"/>
                  <a:pt x="208" y="58"/>
                  <a:pt x="208" y="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1" name="bat_upsidedown1"/>
          <p:cNvSpPr/>
          <p:nvPr/>
        </p:nvSpPr>
        <p:spPr bwMode="auto">
          <a:xfrm>
            <a:off x="1372627" y="1258254"/>
            <a:ext cx="329691" cy="645284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2" name="bat_upsidedown1"/>
          <p:cNvSpPr/>
          <p:nvPr/>
        </p:nvSpPr>
        <p:spPr bwMode="auto">
          <a:xfrm>
            <a:off x="1021975" y="346199"/>
            <a:ext cx="311781" cy="610229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3" name="bat_upsidedown1"/>
          <p:cNvSpPr/>
          <p:nvPr/>
        </p:nvSpPr>
        <p:spPr bwMode="auto">
          <a:xfrm>
            <a:off x="178494" y="1337579"/>
            <a:ext cx="296241" cy="579815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6" name="far_hill"/>
          <p:cNvSpPr/>
          <p:nvPr/>
        </p:nvSpPr>
        <p:spPr bwMode="auto">
          <a:xfrm>
            <a:off x="6948938" y="5356181"/>
            <a:ext cx="5244260" cy="1527220"/>
          </a:xfrm>
          <a:custGeom>
            <a:avLst/>
            <a:gdLst>
              <a:gd name="T0" fmla="*/ 2112 w 2112"/>
              <a:gd name="T1" fmla="*/ 614 h 614"/>
              <a:gd name="T2" fmla="*/ 0 w 2112"/>
              <a:gd name="T3" fmla="*/ 614 h 614"/>
              <a:gd name="T4" fmla="*/ 697 w 2112"/>
              <a:gd name="T5" fmla="*/ 239 h 614"/>
              <a:gd name="T6" fmla="*/ 1846 w 2112"/>
              <a:gd name="T7" fmla="*/ 275 h 614"/>
              <a:gd name="T8" fmla="*/ 2112 w 2112"/>
              <a:gd name="T9" fmla="*/ 475 h 614"/>
              <a:gd name="T10" fmla="*/ 2112 w 2112"/>
              <a:gd name="T11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2" h="614">
                <a:moveTo>
                  <a:pt x="2112" y="614"/>
                </a:moveTo>
                <a:cubicBezTo>
                  <a:pt x="0" y="614"/>
                  <a:pt x="0" y="614"/>
                  <a:pt x="0" y="614"/>
                </a:cubicBezTo>
                <a:cubicBezTo>
                  <a:pt x="320" y="532"/>
                  <a:pt x="423" y="431"/>
                  <a:pt x="697" y="239"/>
                </a:cubicBezTo>
                <a:cubicBezTo>
                  <a:pt x="1039" y="0"/>
                  <a:pt x="1507" y="42"/>
                  <a:pt x="1846" y="275"/>
                </a:cubicBezTo>
                <a:cubicBezTo>
                  <a:pt x="1923" y="328"/>
                  <a:pt x="2018" y="406"/>
                  <a:pt x="2112" y="475"/>
                </a:cubicBezTo>
                <a:lnTo>
                  <a:pt x="2112" y="614"/>
                </a:lnTo>
                <a:close/>
              </a:path>
            </a:pathLst>
          </a:custGeom>
          <a:gradFill>
            <a:gsLst>
              <a:gs pos="86000">
                <a:schemeClr val="accent1">
                  <a:lumMod val="5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16" name="tree_main"/>
          <p:cNvSpPr>
            <a:spLocks noEditPoints="1"/>
          </p:cNvSpPr>
          <p:nvPr/>
        </p:nvSpPr>
        <p:spPr bwMode="auto">
          <a:xfrm>
            <a:off x="-2932454" y="-889149"/>
            <a:ext cx="6963609" cy="721954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7" name="branch"/>
          <p:cNvSpPr>
            <a:spLocks noEditPoints="1"/>
          </p:cNvSpPr>
          <p:nvPr/>
        </p:nvSpPr>
        <p:spPr bwMode="auto">
          <a:xfrm>
            <a:off x="9028931" y="-788230"/>
            <a:ext cx="4619439" cy="6046031"/>
          </a:xfrm>
          <a:custGeom>
            <a:avLst/>
            <a:gdLst>
              <a:gd name="T0" fmla="*/ 1127 w 1554"/>
              <a:gd name="T1" fmla="*/ 1675 h 2034"/>
              <a:gd name="T2" fmla="*/ 861 w 1554"/>
              <a:gd name="T3" fmla="*/ 1682 h 2034"/>
              <a:gd name="T4" fmla="*/ 752 w 1554"/>
              <a:gd name="T5" fmla="*/ 1579 h 2034"/>
              <a:gd name="T6" fmla="*/ 713 w 1554"/>
              <a:gd name="T7" fmla="*/ 1209 h 2034"/>
              <a:gd name="T8" fmla="*/ 739 w 1554"/>
              <a:gd name="T9" fmla="*/ 918 h 2034"/>
              <a:gd name="T10" fmla="*/ 1068 w 1554"/>
              <a:gd name="T11" fmla="*/ 1035 h 2034"/>
              <a:gd name="T12" fmla="*/ 944 w 1554"/>
              <a:gd name="T13" fmla="*/ 1074 h 2034"/>
              <a:gd name="T14" fmla="*/ 1065 w 1554"/>
              <a:gd name="T15" fmla="*/ 1146 h 2034"/>
              <a:gd name="T16" fmla="*/ 1143 w 1554"/>
              <a:gd name="T17" fmla="*/ 1527 h 2034"/>
              <a:gd name="T18" fmla="*/ 1218 w 1554"/>
              <a:gd name="T19" fmla="*/ 1497 h 2034"/>
              <a:gd name="T20" fmla="*/ 1052 w 1554"/>
              <a:gd name="T21" fmla="*/ 1378 h 2034"/>
              <a:gd name="T22" fmla="*/ 1175 w 1554"/>
              <a:gd name="T23" fmla="*/ 1145 h 2034"/>
              <a:gd name="T24" fmla="*/ 1209 w 1554"/>
              <a:gd name="T25" fmla="*/ 1237 h 2034"/>
              <a:gd name="T26" fmla="*/ 1144 w 1554"/>
              <a:gd name="T27" fmla="*/ 1052 h 2034"/>
              <a:gd name="T28" fmla="*/ 774 w 1554"/>
              <a:gd name="T29" fmla="*/ 891 h 2034"/>
              <a:gd name="T30" fmla="*/ 818 w 1554"/>
              <a:gd name="T31" fmla="*/ 659 h 2034"/>
              <a:gd name="T32" fmla="*/ 1013 w 1554"/>
              <a:gd name="T33" fmla="*/ 258 h 2034"/>
              <a:gd name="T34" fmla="*/ 1378 w 1554"/>
              <a:gd name="T35" fmla="*/ 300 h 2034"/>
              <a:gd name="T36" fmla="*/ 1137 w 1554"/>
              <a:gd name="T37" fmla="*/ 191 h 2034"/>
              <a:gd name="T38" fmla="*/ 1547 w 1554"/>
              <a:gd name="T39" fmla="*/ 184 h 2034"/>
              <a:gd name="T40" fmla="*/ 1532 w 1554"/>
              <a:gd name="T41" fmla="*/ 150 h 2034"/>
              <a:gd name="T42" fmla="*/ 1028 w 1554"/>
              <a:gd name="T43" fmla="*/ 70 h 2034"/>
              <a:gd name="T44" fmla="*/ 1066 w 1554"/>
              <a:gd name="T45" fmla="*/ 188 h 2034"/>
              <a:gd name="T46" fmla="*/ 832 w 1554"/>
              <a:gd name="T47" fmla="*/ 237 h 2034"/>
              <a:gd name="T48" fmla="*/ 930 w 1554"/>
              <a:gd name="T49" fmla="*/ 312 h 2034"/>
              <a:gd name="T50" fmla="*/ 766 w 1554"/>
              <a:gd name="T51" fmla="*/ 547 h 2034"/>
              <a:gd name="T52" fmla="*/ 570 w 1554"/>
              <a:gd name="T53" fmla="*/ 444 h 2034"/>
              <a:gd name="T54" fmla="*/ 575 w 1554"/>
              <a:gd name="T55" fmla="*/ 456 h 2034"/>
              <a:gd name="T56" fmla="*/ 675 w 1554"/>
              <a:gd name="T57" fmla="*/ 763 h 2034"/>
              <a:gd name="T58" fmla="*/ 672 w 1554"/>
              <a:gd name="T59" fmla="*/ 1085 h 2034"/>
              <a:gd name="T60" fmla="*/ 567 w 1554"/>
              <a:gd name="T61" fmla="*/ 1050 h 2034"/>
              <a:gd name="T62" fmla="*/ 517 w 1554"/>
              <a:gd name="T63" fmla="*/ 1072 h 2034"/>
              <a:gd name="T64" fmla="*/ 704 w 1554"/>
              <a:gd name="T65" fmla="*/ 1233 h 2034"/>
              <a:gd name="T66" fmla="*/ 506 w 1554"/>
              <a:gd name="T67" fmla="*/ 1193 h 2034"/>
              <a:gd name="T68" fmla="*/ 290 w 1554"/>
              <a:gd name="T69" fmla="*/ 1243 h 2034"/>
              <a:gd name="T70" fmla="*/ 375 w 1554"/>
              <a:gd name="T71" fmla="*/ 1245 h 2034"/>
              <a:gd name="T72" fmla="*/ 444 w 1554"/>
              <a:gd name="T73" fmla="*/ 1397 h 2034"/>
              <a:gd name="T74" fmla="*/ 456 w 1554"/>
              <a:gd name="T75" fmla="*/ 1590 h 2034"/>
              <a:gd name="T76" fmla="*/ 438 w 1554"/>
              <a:gd name="T77" fmla="*/ 1482 h 2034"/>
              <a:gd name="T78" fmla="*/ 365 w 1554"/>
              <a:gd name="T79" fmla="*/ 1569 h 2034"/>
              <a:gd name="T80" fmla="*/ 387 w 1554"/>
              <a:gd name="T81" fmla="*/ 1634 h 2034"/>
              <a:gd name="T82" fmla="*/ 67 w 1554"/>
              <a:gd name="T83" fmla="*/ 1533 h 2034"/>
              <a:gd name="T84" fmla="*/ 103 w 1554"/>
              <a:gd name="T85" fmla="*/ 1634 h 2034"/>
              <a:gd name="T86" fmla="*/ 185 w 1554"/>
              <a:gd name="T87" fmla="*/ 1571 h 2034"/>
              <a:gd name="T88" fmla="*/ 544 w 1554"/>
              <a:gd name="T89" fmla="*/ 1673 h 2034"/>
              <a:gd name="T90" fmla="*/ 252 w 1554"/>
              <a:gd name="T91" fmla="*/ 1750 h 2034"/>
              <a:gd name="T92" fmla="*/ 368 w 1554"/>
              <a:gd name="T93" fmla="*/ 1850 h 2034"/>
              <a:gd name="T94" fmla="*/ 316 w 1554"/>
              <a:gd name="T95" fmla="*/ 1921 h 2034"/>
              <a:gd name="T96" fmla="*/ 399 w 1554"/>
              <a:gd name="T97" fmla="*/ 1979 h 2034"/>
              <a:gd name="T98" fmla="*/ 392 w 1554"/>
              <a:gd name="T99" fmla="*/ 1901 h 2034"/>
              <a:gd name="T100" fmla="*/ 672 w 1554"/>
              <a:gd name="T101" fmla="*/ 1684 h 2034"/>
              <a:gd name="T102" fmla="*/ 1034 w 1554"/>
              <a:gd name="T103" fmla="*/ 1753 h 2034"/>
              <a:gd name="T104" fmla="*/ 1076 w 1554"/>
              <a:gd name="T105" fmla="*/ 1746 h 2034"/>
              <a:gd name="T106" fmla="*/ 1263 w 1554"/>
              <a:gd name="T107" fmla="*/ 1751 h 2034"/>
              <a:gd name="T108" fmla="*/ 759 w 1554"/>
              <a:gd name="T109" fmla="*/ 613 h 2034"/>
              <a:gd name="T110" fmla="*/ 843 w 1554"/>
              <a:gd name="T111" fmla="*/ 792 h 2034"/>
              <a:gd name="T112" fmla="*/ 692 w 1554"/>
              <a:gd name="T113" fmla="*/ 1623 h 2034"/>
              <a:gd name="T114" fmla="*/ 528 w 1554"/>
              <a:gd name="T115" fmla="*/ 1432 h 2034"/>
              <a:gd name="T116" fmla="*/ 742 w 1554"/>
              <a:gd name="T117" fmla="*/ 1388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4" h="2034">
                <a:moveTo>
                  <a:pt x="1245" y="1747"/>
                </a:moveTo>
                <a:cubicBezTo>
                  <a:pt x="1229" y="1737"/>
                  <a:pt x="1219" y="1715"/>
                  <a:pt x="1210" y="1700"/>
                </a:cubicBezTo>
                <a:cubicBezTo>
                  <a:pt x="1177" y="1679"/>
                  <a:pt x="1167" y="1675"/>
                  <a:pt x="1127" y="1675"/>
                </a:cubicBezTo>
                <a:cubicBezTo>
                  <a:pt x="1108" y="1688"/>
                  <a:pt x="1071" y="1687"/>
                  <a:pt x="1050" y="1683"/>
                </a:cubicBezTo>
                <a:cubicBezTo>
                  <a:pt x="1057" y="1665"/>
                  <a:pt x="990" y="1644"/>
                  <a:pt x="972" y="1656"/>
                </a:cubicBezTo>
                <a:cubicBezTo>
                  <a:pt x="935" y="1666"/>
                  <a:pt x="898" y="1673"/>
                  <a:pt x="861" y="1682"/>
                </a:cubicBezTo>
                <a:cubicBezTo>
                  <a:pt x="849" y="1682"/>
                  <a:pt x="828" y="1698"/>
                  <a:pt x="818" y="1689"/>
                </a:cubicBezTo>
                <a:cubicBezTo>
                  <a:pt x="824" y="1666"/>
                  <a:pt x="788" y="1662"/>
                  <a:pt x="775" y="1656"/>
                </a:cubicBezTo>
                <a:cubicBezTo>
                  <a:pt x="741" y="1622"/>
                  <a:pt x="732" y="1623"/>
                  <a:pt x="752" y="1579"/>
                </a:cubicBezTo>
                <a:cubicBezTo>
                  <a:pt x="774" y="1528"/>
                  <a:pt x="774" y="1502"/>
                  <a:pt x="757" y="1449"/>
                </a:cubicBezTo>
                <a:cubicBezTo>
                  <a:pt x="735" y="1379"/>
                  <a:pt x="857" y="1364"/>
                  <a:pt x="794" y="1279"/>
                </a:cubicBezTo>
                <a:cubicBezTo>
                  <a:pt x="773" y="1253"/>
                  <a:pt x="739" y="1231"/>
                  <a:pt x="713" y="1209"/>
                </a:cubicBezTo>
                <a:cubicBezTo>
                  <a:pt x="712" y="1185"/>
                  <a:pt x="708" y="1135"/>
                  <a:pt x="694" y="1114"/>
                </a:cubicBezTo>
                <a:cubicBezTo>
                  <a:pt x="672" y="1079"/>
                  <a:pt x="723" y="1066"/>
                  <a:pt x="734" y="1036"/>
                </a:cubicBezTo>
                <a:cubicBezTo>
                  <a:pt x="746" y="1000"/>
                  <a:pt x="720" y="953"/>
                  <a:pt x="739" y="918"/>
                </a:cubicBezTo>
                <a:cubicBezTo>
                  <a:pt x="789" y="979"/>
                  <a:pt x="894" y="913"/>
                  <a:pt x="952" y="957"/>
                </a:cubicBezTo>
                <a:cubicBezTo>
                  <a:pt x="972" y="976"/>
                  <a:pt x="976" y="997"/>
                  <a:pt x="992" y="1019"/>
                </a:cubicBezTo>
                <a:cubicBezTo>
                  <a:pt x="1013" y="1047"/>
                  <a:pt x="1041" y="1029"/>
                  <a:pt x="1068" y="1035"/>
                </a:cubicBezTo>
                <a:cubicBezTo>
                  <a:pt x="1139" y="1050"/>
                  <a:pt x="1071" y="1175"/>
                  <a:pt x="1031" y="1120"/>
                </a:cubicBezTo>
                <a:cubicBezTo>
                  <a:pt x="1019" y="1104"/>
                  <a:pt x="981" y="1113"/>
                  <a:pt x="958" y="1107"/>
                </a:cubicBezTo>
                <a:cubicBezTo>
                  <a:pt x="941" y="1102"/>
                  <a:pt x="927" y="1073"/>
                  <a:pt x="944" y="1074"/>
                </a:cubicBezTo>
                <a:cubicBezTo>
                  <a:pt x="937" y="1073"/>
                  <a:pt x="932" y="1076"/>
                  <a:pt x="928" y="1082"/>
                </a:cubicBezTo>
                <a:cubicBezTo>
                  <a:pt x="927" y="1111"/>
                  <a:pt x="982" y="1119"/>
                  <a:pt x="1002" y="1119"/>
                </a:cubicBezTo>
                <a:cubicBezTo>
                  <a:pt x="1020" y="1119"/>
                  <a:pt x="1052" y="1148"/>
                  <a:pt x="1065" y="1146"/>
                </a:cubicBezTo>
                <a:cubicBezTo>
                  <a:pt x="1008" y="1204"/>
                  <a:pt x="975" y="1316"/>
                  <a:pt x="988" y="1393"/>
                </a:cubicBezTo>
                <a:cubicBezTo>
                  <a:pt x="992" y="1425"/>
                  <a:pt x="1041" y="1433"/>
                  <a:pt x="1065" y="1444"/>
                </a:cubicBezTo>
                <a:cubicBezTo>
                  <a:pt x="1099" y="1461"/>
                  <a:pt x="1117" y="1500"/>
                  <a:pt x="1143" y="1527"/>
                </a:cubicBezTo>
                <a:cubicBezTo>
                  <a:pt x="1179" y="1564"/>
                  <a:pt x="1220" y="1558"/>
                  <a:pt x="1262" y="1547"/>
                </a:cubicBezTo>
                <a:cubicBezTo>
                  <a:pt x="1261" y="1529"/>
                  <a:pt x="1263" y="1510"/>
                  <a:pt x="1265" y="1491"/>
                </a:cubicBezTo>
                <a:cubicBezTo>
                  <a:pt x="1243" y="1496"/>
                  <a:pt x="1222" y="1500"/>
                  <a:pt x="1218" y="1497"/>
                </a:cubicBezTo>
                <a:cubicBezTo>
                  <a:pt x="1198" y="1483"/>
                  <a:pt x="1177" y="1484"/>
                  <a:pt x="1163" y="1462"/>
                </a:cubicBezTo>
                <a:cubicBezTo>
                  <a:pt x="1157" y="1441"/>
                  <a:pt x="1130" y="1406"/>
                  <a:pt x="1107" y="1416"/>
                </a:cubicBezTo>
                <a:cubicBezTo>
                  <a:pt x="1125" y="1409"/>
                  <a:pt x="1059" y="1379"/>
                  <a:pt x="1052" y="1378"/>
                </a:cubicBezTo>
                <a:cubicBezTo>
                  <a:pt x="1036" y="1374"/>
                  <a:pt x="1035" y="1339"/>
                  <a:pt x="1038" y="1326"/>
                </a:cubicBezTo>
                <a:cubicBezTo>
                  <a:pt x="1042" y="1299"/>
                  <a:pt x="1142" y="1108"/>
                  <a:pt x="1142" y="1108"/>
                </a:cubicBezTo>
                <a:cubicBezTo>
                  <a:pt x="1156" y="1118"/>
                  <a:pt x="1166" y="1130"/>
                  <a:pt x="1175" y="1145"/>
                </a:cubicBezTo>
                <a:cubicBezTo>
                  <a:pt x="1200" y="1181"/>
                  <a:pt x="1172" y="1164"/>
                  <a:pt x="1169" y="1203"/>
                </a:cubicBezTo>
                <a:cubicBezTo>
                  <a:pt x="1167" y="1227"/>
                  <a:pt x="1186" y="1245"/>
                  <a:pt x="1207" y="1254"/>
                </a:cubicBezTo>
                <a:cubicBezTo>
                  <a:pt x="1207" y="1248"/>
                  <a:pt x="1208" y="1243"/>
                  <a:pt x="1209" y="1237"/>
                </a:cubicBezTo>
                <a:cubicBezTo>
                  <a:pt x="1176" y="1232"/>
                  <a:pt x="1196" y="1178"/>
                  <a:pt x="1216" y="1163"/>
                </a:cubicBezTo>
                <a:cubicBezTo>
                  <a:pt x="1195" y="1152"/>
                  <a:pt x="1183" y="1132"/>
                  <a:pt x="1168" y="1115"/>
                </a:cubicBezTo>
                <a:cubicBezTo>
                  <a:pt x="1144" y="1088"/>
                  <a:pt x="1150" y="1089"/>
                  <a:pt x="1144" y="1052"/>
                </a:cubicBezTo>
                <a:cubicBezTo>
                  <a:pt x="1125" y="969"/>
                  <a:pt x="1044" y="1028"/>
                  <a:pt x="1017" y="981"/>
                </a:cubicBezTo>
                <a:cubicBezTo>
                  <a:pt x="984" y="924"/>
                  <a:pt x="962" y="900"/>
                  <a:pt x="891" y="902"/>
                </a:cubicBezTo>
                <a:cubicBezTo>
                  <a:pt x="848" y="904"/>
                  <a:pt x="815" y="892"/>
                  <a:pt x="774" y="891"/>
                </a:cubicBezTo>
                <a:cubicBezTo>
                  <a:pt x="708" y="860"/>
                  <a:pt x="789" y="841"/>
                  <a:pt x="820" y="834"/>
                </a:cubicBezTo>
                <a:cubicBezTo>
                  <a:pt x="857" y="825"/>
                  <a:pt x="899" y="760"/>
                  <a:pt x="906" y="722"/>
                </a:cubicBezTo>
                <a:cubicBezTo>
                  <a:pt x="916" y="668"/>
                  <a:pt x="831" y="693"/>
                  <a:pt x="818" y="659"/>
                </a:cubicBezTo>
                <a:cubicBezTo>
                  <a:pt x="801" y="618"/>
                  <a:pt x="828" y="577"/>
                  <a:pt x="758" y="601"/>
                </a:cubicBezTo>
                <a:cubicBezTo>
                  <a:pt x="790" y="542"/>
                  <a:pt x="877" y="519"/>
                  <a:pt x="893" y="452"/>
                </a:cubicBezTo>
                <a:cubicBezTo>
                  <a:pt x="914" y="368"/>
                  <a:pt x="943" y="313"/>
                  <a:pt x="1013" y="258"/>
                </a:cubicBezTo>
                <a:cubicBezTo>
                  <a:pt x="1068" y="214"/>
                  <a:pt x="1118" y="360"/>
                  <a:pt x="1207" y="322"/>
                </a:cubicBezTo>
                <a:cubicBezTo>
                  <a:pt x="1237" y="310"/>
                  <a:pt x="1255" y="280"/>
                  <a:pt x="1281" y="309"/>
                </a:cubicBezTo>
                <a:cubicBezTo>
                  <a:pt x="1315" y="345"/>
                  <a:pt x="1348" y="328"/>
                  <a:pt x="1378" y="300"/>
                </a:cubicBezTo>
                <a:cubicBezTo>
                  <a:pt x="1310" y="357"/>
                  <a:pt x="1287" y="272"/>
                  <a:pt x="1215" y="301"/>
                </a:cubicBezTo>
                <a:cubicBezTo>
                  <a:pt x="1133" y="335"/>
                  <a:pt x="1110" y="279"/>
                  <a:pt x="1057" y="227"/>
                </a:cubicBezTo>
                <a:cubicBezTo>
                  <a:pt x="1082" y="217"/>
                  <a:pt x="1108" y="188"/>
                  <a:pt x="1137" y="191"/>
                </a:cubicBezTo>
                <a:cubicBezTo>
                  <a:pt x="1165" y="190"/>
                  <a:pt x="1196" y="184"/>
                  <a:pt x="1222" y="173"/>
                </a:cubicBezTo>
                <a:cubicBezTo>
                  <a:pt x="1282" y="161"/>
                  <a:pt x="1343" y="175"/>
                  <a:pt x="1402" y="166"/>
                </a:cubicBezTo>
                <a:cubicBezTo>
                  <a:pt x="1445" y="169"/>
                  <a:pt x="1532" y="125"/>
                  <a:pt x="1547" y="184"/>
                </a:cubicBezTo>
                <a:cubicBezTo>
                  <a:pt x="1548" y="188"/>
                  <a:pt x="1549" y="191"/>
                  <a:pt x="1550" y="193"/>
                </a:cubicBezTo>
                <a:cubicBezTo>
                  <a:pt x="1551" y="192"/>
                  <a:pt x="1553" y="191"/>
                  <a:pt x="1554" y="190"/>
                </a:cubicBezTo>
                <a:cubicBezTo>
                  <a:pt x="1548" y="176"/>
                  <a:pt x="1549" y="158"/>
                  <a:pt x="1532" y="150"/>
                </a:cubicBezTo>
                <a:cubicBezTo>
                  <a:pt x="1507" y="139"/>
                  <a:pt x="1479" y="155"/>
                  <a:pt x="1454" y="157"/>
                </a:cubicBezTo>
                <a:cubicBezTo>
                  <a:pt x="1344" y="174"/>
                  <a:pt x="1178" y="117"/>
                  <a:pt x="1085" y="194"/>
                </a:cubicBezTo>
                <a:cubicBezTo>
                  <a:pt x="1076" y="139"/>
                  <a:pt x="1091" y="98"/>
                  <a:pt x="1028" y="70"/>
                </a:cubicBezTo>
                <a:cubicBezTo>
                  <a:pt x="1002" y="59"/>
                  <a:pt x="965" y="32"/>
                  <a:pt x="943" y="0"/>
                </a:cubicBezTo>
                <a:cubicBezTo>
                  <a:pt x="959" y="31"/>
                  <a:pt x="981" y="65"/>
                  <a:pt x="990" y="68"/>
                </a:cubicBezTo>
                <a:cubicBezTo>
                  <a:pt x="1047" y="89"/>
                  <a:pt x="1086" y="120"/>
                  <a:pt x="1066" y="188"/>
                </a:cubicBezTo>
                <a:cubicBezTo>
                  <a:pt x="1056" y="222"/>
                  <a:pt x="957" y="291"/>
                  <a:pt x="918" y="290"/>
                </a:cubicBezTo>
                <a:cubicBezTo>
                  <a:pt x="869" y="290"/>
                  <a:pt x="823" y="267"/>
                  <a:pt x="790" y="228"/>
                </a:cubicBezTo>
                <a:cubicBezTo>
                  <a:pt x="805" y="217"/>
                  <a:pt x="824" y="220"/>
                  <a:pt x="832" y="237"/>
                </a:cubicBezTo>
                <a:cubicBezTo>
                  <a:pt x="823" y="217"/>
                  <a:pt x="800" y="213"/>
                  <a:pt x="784" y="227"/>
                </a:cubicBezTo>
                <a:cubicBezTo>
                  <a:pt x="786" y="231"/>
                  <a:pt x="848" y="294"/>
                  <a:pt x="845" y="294"/>
                </a:cubicBezTo>
                <a:cubicBezTo>
                  <a:pt x="851" y="321"/>
                  <a:pt x="912" y="310"/>
                  <a:pt x="930" y="312"/>
                </a:cubicBezTo>
                <a:cubicBezTo>
                  <a:pt x="884" y="345"/>
                  <a:pt x="889" y="399"/>
                  <a:pt x="872" y="448"/>
                </a:cubicBezTo>
                <a:cubicBezTo>
                  <a:pt x="860" y="483"/>
                  <a:pt x="842" y="494"/>
                  <a:pt x="814" y="515"/>
                </a:cubicBezTo>
                <a:cubicBezTo>
                  <a:pt x="798" y="527"/>
                  <a:pt x="781" y="532"/>
                  <a:pt x="766" y="547"/>
                </a:cubicBezTo>
                <a:cubicBezTo>
                  <a:pt x="751" y="563"/>
                  <a:pt x="745" y="585"/>
                  <a:pt x="726" y="599"/>
                </a:cubicBezTo>
                <a:cubicBezTo>
                  <a:pt x="697" y="552"/>
                  <a:pt x="665" y="552"/>
                  <a:pt x="627" y="517"/>
                </a:cubicBezTo>
                <a:cubicBezTo>
                  <a:pt x="610" y="491"/>
                  <a:pt x="598" y="460"/>
                  <a:pt x="570" y="444"/>
                </a:cubicBezTo>
                <a:cubicBezTo>
                  <a:pt x="552" y="434"/>
                  <a:pt x="532" y="430"/>
                  <a:pt x="513" y="422"/>
                </a:cubicBezTo>
                <a:cubicBezTo>
                  <a:pt x="513" y="423"/>
                  <a:pt x="513" y="424"/>
                  <a:pt x="512" y="426"/>
                </a:cubicBezTo>
                <a:cubicBezTo>
                  <a:pt x="534" y="435"/>
                  <a:pt x="557" y="440"/>
                  <a:pt x="575" y="456"/>
                </a:cubicBezTo>
                <a:cubicBezTo>
                  <a:pt x="599" y="478"/>
                  <a:pt x="608" y="510"/>
                  <a:pt x="629" y="535"/>
                </a:cubicBezTo>
                <a:cubicBezTo>
                  <a:pt x="657" y="568"/>
                  <a:pt x="716" y="548"/>
                  <a:pt x="715" y="607"/>
                </a:cubicBezTo>
                <a:cubicBezTo>
                  <a:pt x="715" y="659"/>
                  <a:pt x="677" y="708"/>
                  <a:pt x="675" y="763"/>
                </a:cubicBezTo>
                <a:cubicBezTo>
                  <a:pt x="674" y="818"/>
                  <a:pt x="694" y="882"/>
                  <a:pt x="738" y="917"/>
                </a:cubicBezTo>
                <a:cubicBezTo>
                  <a:pt x="721" y="947"/>
                  <a:pt x="728" y="981"/>
                  <a:pt x="723" y="1013"/>
                </a:cubicBezTo>
                <a:cubicBezTo>
                  <a:pt x="717" y="1051"/>
                  <a:pt x="682" y="1052"/>
                  <a:pt x="672" y="1085"/>
                </a:cubicBezTo>
                <a:cubicBezTo>
                  <a:pt x="663" y="1072"/>
                  <a:pt x="590" y="979"/>
                  <a:pt x="594" y="987"/>
                </a:cubicBezTo>
                <a:cubicBezTo>
                  <a:pt x="614" y="1031"/>
                  <a:pt x="667" y="1066"/>
                  <a:pt x="666" y="1120"/>
                </a:cubicBezTo>
                <a:cubicBezTo>
                  <a:pt x="623" y="1112"/>
                  <a:pt x="615" y="1050"/>
                  <a:pt x="567" y="1050"/>
                </a:cubicBezTo>
                <a:cubicBezTo>
                  <a:pt x="549" y="1049"/>
                  <a:pt x="533" y="1062"/>
                  <a:pt x="515" y="1066"/>
                </a:cubicBezTo>
                <a:cubicBezTo>
                  <a:pt x="488" y="1071"/>
                  <a:pt x="459" y="1036"/>
                  <a:pt x="497" y="1025"/>
                </a:cubicBezTo>
                <a:cubicBezTo>
                  <a:pt x="452" y="1034"/>
                  <a:pt x="484" y="1077"/>
                  <a:pt x="517" y="1072"/>
                </a:cubicBezTo>
                <a:cubicBezTo>
                  <a:pt x="543" y="1068"/>
                  <a:pt x="568" y="1050"/>
                  <a:pt x="590" y="1074"/>
                </a:cubicBezTo>
                <a:cubicBezTo>
                  <a:pt x="599" y="1083"/>
                  <a:pt x="672" y="1168"/>
                  <a:pt x="684" y="1137"/>
                </a:cubicBezTo>
                <a:cubicBezTo>
                  <a:pt x="695" y="1169"/>
                  <a:pt x="684" y="1203"/>
                  <a:pt x="704" y="1233"/>
                </a:cubicBezTo>
                <a:cubicBezTo>
                  <a:pt x="727" y="1266"/>
                  <a:pt x="776" y="1276"/>
                  <a:pt x="787" y="1319"/>
                </a:cubicBezTo>
                <a:cubicBezTo>
                  <a:pt x="799" y="1367"/>
                  <a:pt x="685" y="1407"/>
                  <a:pt x="654" y="1398"/>
                </a:cubicBezTo>
                <a:cubicBezTo>
                  <a:pt x="497" y="1354"/>
                  <a:pt x="581" y="1206"/>
                  <a:pt x="506" y="1193"/>
                </a:cubicBezTo>
                <a:cubicBezTo>
                  <a:pt x="546" y="1200"/>
                  <a:pt x="523" y="1283"/>
                  <a:pt x="554" y="1342"/>
                </a:cubicBezTo>
                <a:cubicBezTo>
                  <a:pt x="499" y="1319"/>
                  <a:pt x="441" y="1228"/>
                  <a:pt x="376" y="1239"/>
                </a:cubicBezTo>
                <a:cubicBezTo>
                  <a:pt x="349" y="1243"/>
                  <a:pt x="318" y="1256"/>
                  <a:pt x="290" y="1243"/>
                </a:cubicBezTo>
                <a:cubicBezTo>
                  <a:pt x="252" y="1224"/>
                  <a:pt x="258" y="1171"/>
                  <a:pt x="236" y="1140"/>
                </a:cubicBezTo>
                <a:cubicBezTo>
                  <a:pt x="254" y="1168"/>
                  <a:pt x="251" y="1204"/>
                  <a:pt x="271" y="1231"/>
                </a:cubicBezTo>
                <a:cubicBezTo>
                  <a:pt x="297" y="1266"/>
                  <a:pt x="340" y="1250"/>
                  <a:pt x="375" y="1245"/>
                </a:cubicBezTo>
                <a:cubicBezTo>
                  <a:pt x="414" y="1240"/>
                  <a:pt x="436" y="1261"/>
                  <a:pt x="458" y="1289"/>
                </a:cubicBezTo>
                <a:cubicBezTo>
                  <a:pt x="486" y="1323"/>
                  <a:pt x="521" y="1338"/>
                  <a:pt x="556" y="1362"/>
                </a:cubicBezTo>
                <a:cubicBezTo>
                  <a:pt x="547" y="1367"/>
                  <a:pt x="444" y="1397"/>
                  <a:pt x="444" y="1397"/>
                </a:cubicBezTo>
                <a:cubicBezTo>
                  <a:pt x="472" y="1398"/>
                  <a:pt x="498" y="1399"/>
                  <a:pt x="525" y="1390"/>
                </a:cubicBezTo>
                <a:cubicBezTo>
                  <a:pt x="515" y="1420"/>
                  <a:pt x="525" y="1459"/>
                  <a:pt x="511" y="1488"/>
                </a:cubicBezTo>
                <a:cubicBezTo>
                  <a:pt x="496" y="1522"/>
                  <a:pt x="457" y="1549"/>
                  <a:pt x="456" y="1590"/>
                </a:cubicBezTo>
                <a:cubicBezTo>
                  <a:pt x="407" y="1556"/>
                  <a:pt x="491" y="1522"/>
                  <a:pt x="439" y="1467"/>
                </a:cubicBezTo>
                <a:cubicBezTo>
                  <a:pt x="415" y="1440"/>
                  <a:pt x="448" y="1397"/>
                  <a:pt x="386" y="1352"/>
                </a:cubicBezTo>
                <a:cubicBezTo>
                  <a:pt x="439" y="1397"/>
                  <a:pt x="394" y="1427"/>
                  <a:pt x="438" y="1482"/>
                </a:cubicBezTo>
                <a:cubicBezTo>
                  <a:pt x="451" y="1499"/>
                  <a:pt x="444" y="1521"/>
                  <a:pt x="433" y="1538"/>
                </a:cubicBezTo>
                <a:cubicBezTo>
                  <a:pt x="408" y="1569"/>
                  <a:pt x="445" y="1588"/>
                  <a:pt x="454" y="1614"/>
                </a:cubicBezTo>
                <a:cubicBezTo>
                  <a:pt x="397" y="1635"/>
                  <a:pt x="401" y="1604"/>
                  <a:pt x="365" y="1569"/>
                </a:cubicBezTo>
                <a:cubicBezTo>
                  <a:pt x="339" y="1544"/>
                  <a:pt x="316" y="1537"/>
                  <a:pt x="282" y="1530"/>
                </a:cubicBezTo>
                <a:cubicBezTo>
                  <a:pt x="254" y="1521"/>
                  <a:pt x="306" y="1548"/>
                  <a:pt x="324" y="1555"/>
                </a:cubicBezTo>
                <a:cubicBezTo>
                  <a:pt x="361" y="1565"/>
                  <a:pt x="383" y="1596"/>
                  <a:pt x="387" y="1634"/>
                </a:cubicBezTo>
                <a:cubicBezTo>
                  <a:pt x="325" y="1661"/>
                  <a:pt x="311" y="1610"/>
                  <a:pt x="283" y="1570"/>
                </a:cubicBezTo>
                <a:cubicBezTo>
                  <a:pt x="263" y="1542"/>
                  <a:pt x="186" y="1547"/>
                  <a:pt x="160" y="1566"/>
                </a:cubicBezTo>
                <a:cubicBezTo>
                  <a:pt x="161" y="1567"/>
                  <a:pt x="72" y="1526"/>
                  <a:pt x="67" y="1533"/>
                </a:cubicBezTo>
                <a:cubicBezTo>
                  <a:pt x="66" y="1535"/>
                  <a:pt x="108" y="1548"/>
                  <a:pt x="130" y="1563"/>
                </a:cubicBezTo>
                <a:cubicBezTo>
                  <a:pt x="147" y="1574"/>
                  <a:pt x="146" y="1589"/>
                  <a:pt x="145" y="1590"/>
                </a:cubicBezTo>
                <a:cubicBezTo>
                  <a:pt x="143" y="1594"/>
                  <a:pt x="123" y="1620"/>
                  <a:pt x="103" y="1634"/>
                </a:cubicBezTo>
                <a:cubicBezTo>
                  <a:pt x="79" y="1651"/>
                  <a:pt x="9" y="1659"/>
                  <a:pt x="0" y="1659"/>
                </a:cubicBezTo>
                <a:cubicBezTo>
                  <a:pt x="10" y="1659"/>
                  <a:pt x="95" y="1664"/>
                  <a:pt x="123" y="1637"/>
                </a:cubicBezTo>
                <a:cubicBezTo>
                  <a:pt x="137" y="1623"/>
                  <a:pt x="178" y="1573"/>
                  <a:pt x="185" y="1571"/>
                </a:cubicBezTo>
                <a:cubicBezTo>
                  <a:pt x="205" y="1563"/>
                  <a:pt x="258" y="1569"/>
                  <a:pt x="270" y="1588"/>
                </a:cubicBezTo>
                <a:cubicBezTo>
                  <a:pt x="304" y="1641"/>
                  <a:pt x="330" y="1678"/>
                  <a:pt x="400" y="1656"/>
                </a:cubicBezTo>
                <a:cubicBezTo>
                  <a:pt x="453" y="1639"/>
                  <a:pt x="495" y="1644"/>
                  <a:pt x="544" y="1673"/>
                </a:cubicBezTo>
                <a:cubicBezTo>
                  <a:pt x="515" y="1696"/>
                  <a:pt x="493" y="1719"/>
                  <a:pt x="466" y="1745"/>
                </a:cubicBezTo>
                <a:cubicBezTo>
                  <a:pt x="449" y="1762"/>
                  <a:pt x="403" y="1835"/>
                  <a:pt x="378" y="1831"/>
                </a:cubicBezTo>
                <a:cubicBezTo>
                  <a:pt x="330" y="1822"/>
                  <a:pt x="300" y="1766"/>
                  <a:pt x="252" y="1750"/>
                </a:cubicBezTo>
                <a:cubicBezTo>
                  <a:pt x="243" y="1747"/>
                  <a:pt x="205" y="1738"/>
                  <a:pt x="183" y="1733"/>
                </a:cubicBezTo>
                <a:cubicBezTo>
                  <a:pt x="209" y="1741"/>
                  <a:pt x="243" y="1755"/>
                  <a:pt x="253" y="1759"/>
                </a:cubicBezTo>
                <a:cubicBezTo>
                  <a:pt x="292" y="1778"/>
                  <a:pt x="327" y="1846"/>
                  <a:pt x="368" y="1850"/>
                </a:cubicBezTo>
                <a:cubicBezTo>
                  <a:pt x="345" y="1872"/>
                  <a:pt x="336" y="1901"/>
                  <a:pt x="302" y="1906"/>
                </a:cubicBezTo>
                <a:cubicBezTo>
                  <a:pt x="261" y="1913"/>
                  <a:pt x="225" y="1904"/>
                  <a:pt x="184" y="1900"/>
                </a:cubicBezTo>
                <a:cubicBezTo>
                  <a:pt x="220" y="1917"/>
                  <a:pt x="294" y="1931"/>
                  <a:pt x="316" y="1921"/>
                </a:cubicBezTo>
                <a:cubicBezTo>
                  <a:pt x="312" y="1927"/>
                  <a:pt x="308" y="1933"/>
                  <a:pt x="304" y="1939"/>
                </a:cubicBezTo>
                <a:cubicBezTo>
                  <a:pt x="326" y="1922"/>
                  <a:pt x="359" y="1906"/>
                  <a:pt x="374" y="1883"/>
                </a:cubicBezTo>
                <a:cubicBezTo>
                  <a:pt x="379" y="1916"/>
                  <a:pt x="393" y="1946"/>
                  <a:pt x="399" y="1979"/>
                </a:cubicBezTo>
                <a:cubicBezTo>
                  <a:pt x="400" y="1986"/>
                  <a:pt x="402" y="2022"/>
                  <a:pt x="368" y="2025"/>
                </a:cubicBezTo>
                <a:cubicBezTo>
                  <a:pt x="407" y="2034"/>
                  <a:pt x="407" y="2003"/>
                  <a:pt x="408" y="1992"/>
                </a:cubicBezTo>
                <a:cubicBezTo>
                  <a:pt x="412" y="1962"/>
                  <a:pt x="398" y="1930"/>
                  <a:pt x="392" y="1901"/>
                </a:cubicBezTo>
                <a:cubicBezTo>
                  <a:pt x="386" y="1869"/>
                  <a:pt x="412" y="1843"/>
                  <a:pt x="441" y="1824"/>
                </a:cubicBezTo>
                <a:cubicBezTo>
                  <a:pt x="508" y="1789"/>
                  <a:pt x="553" y="1716"/>
                  <a:pt x="603" y="1693"/>
                </a:cubicBezTo>
                <a:cubicBezTo>
                  <a:pt x="611" y="1704"/>
                  <a:pt x="669" y="1694"/>
                  <a:pt x="672" y="1684"/>
                </a:cubicBezTo>
                <a:cubicBezTo>
                  <a:pt x="690" y="1653"/>
                  <a:pt x="726" y="1695"/>
                  <a:pt x="740" y="1698"/>
                </a:cubicBezTo>
                <a:cubicBezTo>
                  <a:pt x="790" y="1755"/>
                  <a:pt x="841" y="1722"/>
                  <a:pt x="898" y="1711"/>
                </a:cubicBezTo>
                <a:cubicBezTo>
                  <a:pt x="935" y="1704"/>
                  <a:pt x="1036" y="1686"/>
                  <a:pt x="1034" y="1753"/>
                </a:cubicBezTo>
                <a:cubicBezTo>
                  <a:pt x="1034" y="1750"/>
                  <a:pt x="1062" y="1752"/>
                  <a:pt x="1077" y="1767"/>
                </a:cubicBezTo>
                <a:cubicBezTo>
                  <a:pt x="1084" y="1768"/>
                  <a:pt x="1091" y="1770"/>
                  <a:pt x="1099" y="1771"/>
                </a:cubicBezTo>
                <a:cubicBezTo>
                  <a:pt x="1100" y="1759"/>
                  <a:pt x="1094" y="1749"/>
                  <a:pt x="1076" y="1746"/>
                </a:cubicBezTo>
                <a:cubicBezTo>
                  <a:pt x="1132" y="1731"/>
                  <a:pt x="1148" y="1724"/>
                  <a:pt x="1185" y="1772"/>
                </a:cubicBezTo>
                <a:cubicBezTo>
                  <a:pt x="1206" y="1799"/>
                  <a:pt x="1240" y="1806"/>
                  <a:pt x="1269" y="1819"/>
                </a:cubicBezTo>
                <a:cubicBezTo>
                  <a:pt x="1264" y="1797"/>
                  <a:pt x="1263" y="1773"/>
                  <a:pt x="1263" y="1751"/>
                </a:cubicBezTo>
                <a:cubicBezTo>
                  <a:pt x="1256" y="1750"/>
                  <a:pt x="1250" y="1749"/>
                  <a:pt x="1245" y="1747"/>
                </a:cubicBezTo>
                <a:close/>
                <a:moveTo>
                  <a:pt x="731" y="847"/>
                </a:moveTo>
                <a:cubicBezTo>
                  <a:pt x="710" y="807"/>
                  <a:pt x="686" y="630"/>
                  <a:pt x="759" y="613"/>
                </a:cubicBezTo>
                <a:cubicBezTo>
                  <a:pt x="835" y="595"/>
                  <a:pt x="781" y="629"/>
                  <a:pt x="800" y="667"/>
                </a:cubicBezTo>
                <a:cubicBezTo>
                  <a:pt x="816" y="700"/>
                  <a:pt x="866" y="680"/>
                  <a:pt x="888" y="705"/>
                </a:cubicBezTo>
                <a:cubicBezTo>
                  <a:pt x="910" y="729"/>
                  <a:pt x="858" y="776"/>
                  <a:pt x="843" y="792"/>
                </a:cubicBezTo>
                <a:cubicBezTo>
                  <a:pt x="812" y="826"/>
                  <a:pt x="755" y="814"/>
                  <a:pt x="731" y="847"/>
                </a:cubicBezTo>
                <a:close/>
                <a:moveTo>
                  <a:pt x="732" y="1509"/>
                </a:moveTo>
                <a:cubicBezTo>
                  <a:pt x="725" y="1552"/>
                  <a:pt x="673" y="1572"/>
                  <a:pt x="692" y="1623"/>
                </a:cubicBezTo>
                <a:cubicBezTo>
                  <a:pt x="714" y="1679"/>
                  <a:pt x="532" y="1646"/>
                  <a:pt x="505" y="1623"/>
                </a:cubicBezTo>
                <a:cubicBezTo>
                  <a:pt x="478" y="1601"/>
                  <a:pt x="464" y="1598"/>
                  <a:pt x="486" y="1557"/>
                </a:cubicBezTo>
                <a:cubicBezTo>
                  <a:pt x="508" y="1515"/>
                  <a:pt x="530" y="1481"/>
                  <a:pt x="528" y="1432"/>
                </a:cubicBezTo>
                <a:cubicBezTo>
                  <a:pt x="527" y="1403"/>
                  <a:pt x="540" y="1369"/>
                  <a:pt x="579" y="1378"/>
                </a:cubicBezTo>
                <a:cubicBezTo>
                  <a:pt x="615" y="1386"/>
                  <a:pt x="633" y="1432"/>
                  <a:pt x="677" y="1415"/>
                </a:cubicBezTo>
                <a:cubicBezTo>
                  <a:pt x="712" y="1402"/>
                  <a:pt x="706" y="1397"/>
                  <a:pt x="742" y="1388"/>
                </a:cubicBezTo>
                <a:cubicBezTo>
                  <a:pt x="712" y="1431"/>
                  <a:pt x="740" y="1464"/>
                  <a:pt x="732" y="1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8" name="Hand2"/>
          <p:cNvSpPr/>
          <p:nvPr/>
        </p:nvSpPr>
        <p:spPr bwMode="auto">
          <a:xfrm>
            <a:off x="4469669" y="4659017"/>
            <a:ext cx="720160" cy="1946651"/>
          </a:xfrm>
          <a:custGeom>
            <a:avLst/>
            <a:gdLst>
              <a:gd name="T0" fmla="*/ 181 w 848"/>
              <a:gd name="T1" fmla="*/ 454 h 1937"/>
              <a:gd name="T2" fmla="*/ 228 w 848"/>
              <a:gd name="T3" fmla="*/ 489 h 1937"/>
              <a:gd name="T4" fmla="*/ 295 w 848"/>
              <a:gd name="T5" fmla="*/ 409 h 1937"/>
              <a:gd name="T6" fmla="*/ 304 w 848"/>
              <a:gd name="T7" fmla="*/ 336 h 1937"/>
              <a:gd name="T8" fmla="*/ 281 w 848"/>
              <a:gd name="T9" fmla="*/ 218 h 1937"/>
              <a:gd name="T10" fmla="*/ 295 w 848"/>
              <a:gd name="T11" fmla="*/ 174 h 1937"/>
              <a:gd name="T12" fmla="*/ 435 w 848"/>
              <a:gd name="T13" fmla="*/ 35 h 1937"/>
              <a:gd name="T14" fmla="*/ 467 w 848"/>
              <a:gd name="T15" fmla="*/ 111 h 1937"/>
              <a:gd name="T16" fmla="*/ 417 w 848"/>
              <a:gd name="T17" fmla="*/ 148 h 1937"/>
              <a:gd name="T18" fmla="*/ 371 w 848"/>
              <a:gd name="T19" fmla="*/ 240 h 1937"/>
              <a:gd name="T20" fmla="*/ 395 w 848"/>
              <a:gd name="T21" fmla="*/ 344 h 1937"/>
              <a:gd name="T22" fmla="*/ 456 w 848"/>
              <a:gd name="T23" fmla="*/ 375 h 1937"/>
              <a:gd name="T24" fmla="*/ 529 w 848"/>
              <a:gd name="T25" fmla="*/ 276 h 1937"/>
              <a:gd name="T26" fmla="*/ 599 w 848"/>
              <a:gd name="T27" fmla="*/ 239 h 1937"/>
              <a:gd name="T28" fmla="*/ 699 w 848"/>
              <a:gd name="T29" fmla="*/ 180 h 1937"/>
              <a:gd name="T30" fmla="*/ 722 w 848"/>
              <a:gd name="T31" fmla="*/ 259 h 1937"/>
              <a:gd name="T32" fmla="*/ 655 w 848"/>
              <a:gd name="T33" fmla="*/ 300 h 1937"/>
              <a:gd name="T34" fmla="*/ 588 w 848"/>
              <a:gd name="T35" fmla="*/ 354 h 1937"/>
              <a:gd name="T36" fmla="*/ 529 w 848"/>
              <a:gd name="T37" fmla="*/ 438 h 1937"/>
              <a:gd name="T38" fmla="*/ 543 w 848"/>
              <a:gd name="T39" fmla="*/ 467 h 1937"/>
              <a:gd name="T40" fmla="*/ 669 w 848"/>
              <a:gd name="T41" fmla="*/ 444 h 1937"/>
              <a:gd name="T42" fmla="*/ 784 w 848"/>
              <a:gd name="T43" fmla="*/ 467 h 1937"/>
              <a:gd name="T44" fmla="*/ 785 w 848"/>
              <a:gd name="T45" fmla="*/ 542 h 1937"/>
              <a:gd name="T46" fmla="*/ 657 w 848"/>
              <a:gd name="T47" fmla="*/ 550 h 1937"/>
              <a:gd name="T48" fmla="*/ 564 w 848"/>
              <a:gd name="T49" fmla="*/ 592 h 1937"/>
              <a:gd name="T50" fmla="*/ 568 w 848"/>
              <a:gd name="T51" fmla="*/ 626 h 1937"/>
              <a:gd name="T52" fmla="*/ 678 w 848"/>
              <a:gd name="T53" fmla="*/ 643 h 1937"/>
              <a:gd name="T54" fmla="*/ 688 w 848"/>
              <a:gd name="T55" fmla="*/ 732 h 1937"/>
              <a:gd name="T56" fmla="*/ 642 w 848"/>
              <a:gd name="T57" fmla="*/ 719 h 1937"/>
              <a:gd name="T58" fmla="*/ 583 w 848"/>
              <a:gd name="T59" fmla="*/ 721 h 1937"/>
              <a:gd name="T60" fmla="*/ 543 w 848"/>
              <a:gd name="T61" fmla="*/ 770 h 1937"/>
              <a:gd name="T62" fmla="*/ 378 w 848"/>
              <a:gd name="T63" fmla="*/ 917 h 1937"/>
              <a:gd name="T64" fmla="*/ 396 w 848"/>
              <a:gd name="T65" fmla="*/ 1700 h 1937"/>
              <a:gd name="T66" fmla="*/ 433 w 848"/>
              <a:gd name="T67" fmla="*/ 1937 h 1937"/>
              <a:gd name="T68" fmla="*/ 0 w 848"/>
              <a:gd name="T69" fmla="*/ 1937 h 1937"/>
              <a:gd name="T70" fmla="*/ 114 w 848"/>
              <a:gd name="T71" fmla="*/ 1416 h 1937"/>
              <a:gd name="T72" fmla="*/ 123 w 848"/>
              <a:gd name="T73" fmla="*/ 918 h 1937"/>
              <a:gd name="T74" fmla="*/ 134 w 848"/>
              <a:gd name="T75" fmla="*/ 789 h 1937"/>
              <a:gd name="T76" fmla="*/ 87 w 848"/>
              <a:gd name="T77" fmla="*/ 520 h 1937"/>
              <a:gd name="T78" fmla="*/ 49 w 848"/>
              <a:gd name="T79" fmla="*/ 399 h 1937"/>
              <a:gd name="T80" fmla="*/ 50 w 848"/>
              <a:gd name="T81" fmla="*/ 356 h 1937"/>
              <a:gd name="T82" fmla="*/ 99 w 848"/>
              <a:gd name="T83" fmla="*/ 234 h 1937"/>
              <a:gd name="T84" fmla="*/ 146 w 848"/>
              <a:gd name="T85" fmla="*/ 266 h 1937"/>
              <a:gd name="T86" fmla="*/ 134 w 848"/>
              <a:gd name="T87" fmla="*/ 367 h 1937"/>
              <a:gd name="T88" fmla="*/ 181 w 848"/>
              <a:gd name="T89" fmla="*/ 454 h 1937"/>
              <a:gd name="connsiteX0" fmla="*/ 1676 w 9236"/>
              <a:gd name="connsiteY0" fmla="*/ 2216 h 9872"/>
              <a:gd name="connsiteX1" fmla="*/ 2231 w 9236"/>
              <a:gd name="connsiteY1" fmla="*/ 2397 h 9872"/>
              <a:gd name="connsiteX2" fmla="*/ 3021 w 9236"/>
              <a:gd name="connsiteY2" fmla="*/ 1984 h 9872"/>
              <a:gd name="connsiteX3" fmla="*/ 3127 w 9236"/>
              <a:gd name="connsiteY3" fmla="*/ 1607 h 9872"/>
              <a:gd name="connsiteX4" fmla="*/ 2856 w 9236"/>
              <a:gd name="connsiteY4" fmla="*/ 997 h 9872"/>
              <a:gd name="connsiteX5" fmla="*/ 3021 w 9236"/>
              <a:gd name="connsiteY5" fmla="*/ 770 h 9872"/>
              <a:gd name="connsiteX6" fmla="*/ 4672 w 9236"/>
              <a:gd name="connsiteY6" fmla="*/ 53 h 9872"/>
              <a:gd name="connsiteX7" fmla="*/ 5049 w 9236"/>
              <a:gd name="connsiteY7" fmla="*/ 445 h 9872"/>
              <a:gd name="connsiteX8" fmla="*/ 4459 w 9236"/>
              <a:gd name="connsiteY8" fmla="*/ 636 h 9872"/>
              <a:gd name="connsiteX9" fmla="*/ 3917 w 9236"/>
              <a:gd name="connsiteY9" fmla="*/ 1111 h 9872"/>
              <a:gd name="connsiteX10" fmla="*/ 4200 w 9236"/>
              <a:gd name="connsiteY10" fmla="*/ 1648 h 9872"/>
              <a:gd name="connsiteX11" fmla="*/ 4919 w 9236"/>
              <a:gd name="connsiteY11" fmla="*/ 1808 h 9872"/>
              <a:gd name="connsiteX12" fmla="*/ 5780 w 9236"/>
              <a:gd name="connsiteY12" fmla="*/ 1297 h 9872"/>
              <a:gd name="connsiteX13" fmla="*/ 6606 w 9236"/>
              <a:gd name="connsiteY13" fmla="*/ 1106 h 9872"/>
              <a:gd name="connsiteX14" fmla="*/ 7785 w 9236"/>
              <a:gd name="connsiteY14" fmla="*/ 801 h 9872"/>
              <a:gd name="connsiteX15" fmla="*/ 8056 w 9236"/>
              <a:gd name="connsiteY15" fmla="*/ 1209 h 9872"/>
              <a:gd name="connsiteX16" fmla="*/ 7266 w 9236"/>
              <a:gd name="connsiteY16" fmla="*/ 1421 h 9872"/>
              <a:gd name="connsiteX17" fmla="*/ 6476 w 9236"/>
              <a:gd name="connsiteY17" fmla="*/ 1700 h 9872"/>
              <a:gd name="connsiteX18" fmla="*/ 5780 w 9236"/>
              <a:gd name="connsiteY18" fmla="*/ 2133 h 9872"/>
              <a:gd name="connsiteX19" fmla="*/ 5945 w 9236"/>
              <a:gd name="connsiteY19" fmla="*/ 2283 h 9872"/>
              <a:gd name="connsiteX20" fmla="*/ 7431 w 9236"/>
              <a:gd name="connsiteY20" fmla="*/ 2164 h 9872"/>
              <a:gd name="connsiteX21" fmla="*/ 8787 w 9236"/>
              <a:gd name="connsiteY21" fmla="*/ 2283 h 9872"/>
              <a:gd name="connsiteX22" fmla="*/ 8799 w 9236"/>
              <a:gd name="connsiteY22" fmla="*/ 2670 h 9872"/>
              <a:gd name="connsiteX23" fmla="*/ 7290 w 9236"/>
              <a:gd name="connsiteY23" fmla="*/ 2711 h 9872"/>
              <a:gd name="connsiteX24" fmla="*/ 6193 w 9236"/>
              <a:gd name="connsiteY24" fmla="*/ 2928 h 9872"/>
              <a:gd name="connsiteX25" fmla="*/ 6240 w 9236"/>
              <a:gd name="connsiteY25" fmla="*/ 3104 h 9872"/>
              <a:gd name="connsiteX26" fmla="*/ 7537 w 9236"/>
              <a:gd name="connsiteY26" fmla="*/ 3192 h 9872"/>
              <a:gd name="connsiteX27" fmla="*/ 7655 w 9236"/>
              <a:gd name="connsiteY27" fmla="*/ 3651 h 9872"/>
              <a:gd name="connsiteX28" fmla="*/ 7113 w 9236"/>
              <a:gd name="connsiteY28" fmla="*/ 3584 h 9872"/>
              <a:gd name="connsiteX29" fmla="*/ 6417 w 9236"/>
              <a:gd name="connsiteY29" fmla="*/ 3594 h 9872"/>
              <a:gd name="connsiteX30" fmla="*/ 5945 w 9236"/>
              <a:gd name="connsiteY30" fmla="*/ 3847 h 9872"/>
              <a:gd name="connsiteX31" fmla="*/ 4000 w 9236"/>
              <a:gd name="connsiteY31" fmla="*/ 4606 h 9872"/>
              <a:gd name="connsiteX32" fmla="*/ 4212 w 9236"/>
              <a:gd name="connsiteY32" fmla="*/ 8648 h 9872"/>
              <a:gd name="connsiteX33" fmla="*/ 4648 w 9236"/>
              <a:gd name="connsiteY33" fmla="*/ 9872 h 9872"/>
              <a:gd name="connsiteX34" fmla="*/ 0 w 9236"/>
              <a:gd name="connsiteY34" fmla="*/ 9225 h 9872"/>
              <a:gd name="connsiteX35" fmla="*/ 886 w 9236"/>
              <a:gd name="connsiteY35" fmla="*/ 7182 h 9872"/>
              <a:gd name="connsiteX36" fmla="*/ 992 w 9236"/>
              <a:gd name="connsiteY36" fmla="*/ 4611 h 9872"/>
              <a:gd name="connsiteX37" fmla="*/ 1122 w 9236"/>
              <a:gd name="connsiteY37" fmla="*/ 3945 h 9872"/>
              <a:gd name="connsiteX38" fmla="*/ 568 w 9236"/>
              <a:gd name="connsiteY38" fmla="*/ 2557 h 9872"/>
              <a:gd name="connsiteX39" fmla="*/ 120 w 9236"/>
              <a:gd name="connsiteY39" fmla="*/ 1932 h 9872"/>
              <a:gd name="connsiteX40" fmla="*/ 132 w 9236"/>
              <a:gd name="connsiteY40" fmla="*/ 1710 h 9872"/>
              <a:gd name="connsiteX41" fmla="*/ 709 w 9236"/>
              <a:gd name="connsiteY41" fmla="*/ 1080 h 9872"/>
              <a:gd name="connsiteX42" fmla="*/ 1264 w 9236"/>
              <a:gd name="connsiteY42" fmla="*/ 1245 h 9872"/>
              <a:gd name="connsiteX43" fmla="*/ 1122 w 9236"/>
              <a:gd name="connsiteY43" fmla="*/ 1767 h 9872"/>
              <a:gd name="connsiteX44" fmla="*/ 1676 w 9236"/>
              <a:gd name="connsiteY44" fmla="*/ 2216 h 9872"/>
              <a:gd name="connsiteX0-1" fmla="*/ 1815 w 10000"/>
              <a:gd name="connsiteY0-2" fmla="*/ 2244 h 9344"/>
              <a:gd name="connsiteX1-3" fmla="*/ 2416 w 10000"/>
              <a:gd name="connsiteY1-4" fmla="*/ 2427 h 9344"/>
              <a:gd name="connsiteX2-5" fmla="*/ 3271 w 10000"/>
              <a:gd name="connsiteY2-6" fmla="*/ 2009 h 9344"/>
              <a:gd name="connsiteX3-7" fmla="*/ 3386 w 10000"/>
              <a:gd name="connsiteY3-8" fmla="*/ 1627 h 9344"/>
              <a:gd name="connsiteX4-9" fmla="*/ 3092 w 10000"/>
              <a:gd name="connsiteY4-10" fmla="*/ 1009 h 9344"/>
              <a:gd name="connsiteX5-11" fmla="*/ 3271 w 10000"/>
              <a:gd name="connsiteY5-12" fmla="*/ 779 h 9344"/>
              <a:gd name="connsiteX6-13" fmla="*/ 5058 w 10000"/>
              <a:gd name="connsiteY6-14" fmla="*/ 53 h 9344"/>
              <a:gd name="connsiteX7-15" fmla="*/ 5467 w 10000"/>
              <a:gd name="connsiteY7-16" fmla="*/ 450 h 9344"/>
              <a:gd name="connsiteX8-17" fmla="*/ 4828 w 10000"/>
              <a:gd name="connsiteY8-18" fmla="*/ 643 h 9344"/>
              <a:gd name="connsiteX9-19" fmla="*/ 4241 w 10000"/>
              <a:gd name="connsiteY9-20" fmla="*/ 1124 h 9344"/>
              <a:gd name="connsiteX10-21" fmla="*/ 4547 w 10000"/>
              <a:gd name="connsiteY10-22" fmla="*/ 1668 h 9344"/>
              <a:gd name="connsiteX11-23" fmla="*/ 5326 w 10000"/>
              <a:gd name="connsiteY11-24" fmla="*/ 1830 h 9344"/>
              <a:gd name="connsiteX12-25" fmla="*/ 6258 w 10000"/>
              <a:gd name="connsiteY12-26" fmla="*/ 1313 h 9344"/>
              <a:gd name="connsiteX13-27" fmla="*/ 7152 w 10000"/>
              <a:gd name="connsiteY13-28" fmla="*/ 1119 h 9344"/>
              <a:gd name="connsiteX14-29" fmla="*/ 8429 w 10000"/>
              <a:gd name="connsiteY14-30" fmla="*/ 810 h 9344"/>
              <a:gd name="connsiteX15-31" fmla="*/ 8722 w 10000"/>
              <a:gd name="connsiteY15-32" fmla="*/ 1224 h 9344"/>
              <a:gd name="connsiteX16-33" fmla="*/ 7867 w 10000"/>
              <a:gd name="connsiteY16-34" fmla="*/ 1438 h 9344"/>
              <a:gd name="connsiteX17-35" fmla="*/ 7012 w 10000"/>
              <a:gd name="connsiteY17-36" fmla="*/ 1721 h 9344"/>
              <a:gd name="connsiteX18-37" fmla="*/ 6258 w 10000"/>
              <a:gd name="connsiteY18-38" fmla="*/ 2160 h 9344"/>
              <a:gd name="connsiteX19-39" fmla="*/ 6437 w 10000"/>
              <a:gd name="connsiteY19-40" fmla="*/ 2312 h 9344"/>
              <a:gd name="connsiteX20-41" fmla="*/ 8046 w 10000"/>
              <a:gd name="connsiteY20-42" fmla="*/ 2191 h 9344"/>
              <a:gd name="connsiteX21-43" fmla="*/ 9514 w 10000"/>
              <a:gd name="connsiteY21-44" fmla="*/ 2312 h 9344"/>
              <a:gd name="connsiteX22-45" fmla="*/ 9527 w 10000"/>
              <a:gd name="connsiteY22-46" fmla="*/ 2704 h 9344"/>
              <a:gd name="connsiteX23-47" fmla="*/ 7893 w 10000"/>
              <a:gd name="connsiteY23-48" fmla="*/ 2745 h 9344"/>
              <a:gd name="connsiteX24-49" fmla="*/ 6705 w 10000"/>
              <a:gd name="connsiteY24-50" fmla="*/ 2965 h 9344"/>
              <a:gd name="connsiteX25-51" fmla="*/ 6756 w 10000"/>
              <a:gd name="connsiteY25-52" fmla="*/ 3143 h 9344"/>
              <a:gd name="connsiteX26-53" fmla="*/ 8160 w 10000"/>
              <a:gd name="connsiteY26-54" fmla="*/ 3232 h 9344"/>
              <a:gd name="connsiteX27-55" fmla="*/ 8288 w 10000"/>
              <a:gd name="connsiteY27-56" fmla="*/ 3697 h 9344"/>
              <a:gd name="connsiteX28-57" fmla="*/ 7701 w 10000"/>
              <a:gd name="connsiteY28-58" fmla="*/ 3629 h 9344"/>
              <a:gd name="connsiteX29-59" fmla="*/ 6948 w 10000"/>
              <a:gd name="connsiteY29-60" fmla="*/ 3640 h 9344"/>
              <a:gd name="connsiteX30-61" fmla="*/ 6437 w 10000"/>
              <a:gd name="connsiteY30-62" fmla="*/ 3896 h 9344"/>
              <a:gd name="connsiteX31-63" fmla="*/ 4331 w 10000"/>
              <a:gd name="connsiteY31-64" fmla="*/ 4665 h 9344"/>
              <a:gd name="connsiteX32-65" fmla="*/ 4560 w 10000"/>
              <a:gd name="connsiteY32-66" fmla="*/ 8759 h 9344"/>
              <a:gd name="connsiteX33-67" fmla="*/ 4867 w 10000"/>
              <a:gd name="connsiteY33-68" fmla="*/ 9344 h 9344"/>
              <a:gd name="connsiteX34-69" fmla="*/ 0 w 10000"/>
              <a:gd name="connsiteY34-70" fmla="*/ 9344 h 9344"/>
              <a:gd name="connsiteX35-71" fmla="*/ 959 w 10000"/>
              <a:gd name="connsiteY35-72" fmla="*/ 7274 h 9344"/>
              <a:gd name="connsiteX36-73" fmla="*/ 1074 w 10000"/>
              <a:gd name="connsiteY36-74" fmla="*/ 4670 h 9344"/>
              <a:gd name="connsiteX37-75" fmla="*/ 1215 w 10000"/>
              <a:gd name="connsiteY37-76" fmla="*/ 3995 h 9344"/>
              <a:gd name="connsiteX38-77" fmla="*/ 615 w 10000"/>
              <a:gd name="connsiteY38-78" fmla="*/ 2589 h 9344"/>
              <a:gd name="connsiteX39-79" fmla="*/ 130 w 10000"/>
              <a:gd name="connsiteY39-80" fmla="*/ 1956 h 9344"/>
              <a:gd name="connsiteX40-81" fmla="*/ 143 w 10000"/>
              <a:gd name="connsiteY40-82" fmla="*/ 1731 h 9344"/>
              <a:gd name="connsiteX41-83" fmla="*/ 768 w 10000"/>
              <a:gd name="connsiteY41-84" fmla="*/ 1093 h 9344"/>
              <a:gd name="connsiteX42-85" fmla="*/ 1369 w 10000"/>
              <a:gd name="connsiteY42-86" fmla="*/ 1260 h 9344"/>
              <a:gd name="connsiteX43-87" fmla="*/ 1215 w 10000"/>
              <a:gd name="connsiteY43-88" fmla="*/ 1789 h 9344"/>
              <a:gd name="connsiteX44-89" fmla="*/ 1815 w 10000"/>
              <a:gd name="connsiteY44-90" fmla="*/ 2244 h 9344"/>
              <a:gd name="connsiteX0-91" fmla="*/ 1815 w 10000"/>
              <a:gd name="connsiteY0-92" fmla="*/ 2402 h 12097"/>
              <a:gd name="connsiteX1-93" fmla="*/ 2416 w 10000"/>
              <a:gd name="connsiteY1-94" fmla="*/ 2597 h 12097"/>
              <a:gd name="connsiteX2-95" fmla="*/ 3271 w 10000"/>
              <a:gd name="connsiteY2-96" fmla="*/ 2150 h 12097"/>
              <a:gd name="connsiteX3-97" fmla="*/ 3386 w 10000"/>
              <a:gd name="connsiteY3-98" fmla="*/ 1741 h 12097"/>
              <a:gd name="connsiteX4-99" fmla="*/ 3092 w 10000"/>
              <a:gd name="connsiteY4-100" fmla="*/ 1080 h 12097"/>
              <a:gd name="connsiteX5-101" fmla="*/ 3271 w 10000"/>
              <a:gd name="connsiteY5-102" fmla="*/ 834 h 12097"/>
              <a:gd name="connsiteX6-103" fmla="*/ 5058 w 10000"/>
              <a:gd name="connsiteY6-104" fmla="*/ 57 h 12097"/>
              <a:gd name="connsiteX7-105" fmla="*/ 5467 w 10000"/>
              <a:gd name="connsiteY7-106" fmla="*/ 482 h 12097"/>
              <a:gd name="connsiteX8-107" fmla="*/ 4828 w 10000"/>
              <a:gd name="connsiteY8-108" fmla="*/ 688 h 12097"/>
              <a:gd name="connsiteX9-109" fmla="*/ 4241 w 10000"/>
              <a:gd name="connsiteY9-110" fmla="*/ 1203 h 12097"/>
              <a:gd name="connsiteX10-111" fmla="*/ 4547 w 10000"/>
              <a:gd name="connsiteY10-112" fmla="*/ 1785 h 12097"/>
              <a:gd name="connsiteX11-113" fmla="*/ 5326 w 10000"/>
              <a:gd name="connsiteY11-114" fmla="*/ 1958 h 12097"/>
              <a:gd name="connsiteX12-115" fmla="*/ 6258 w 10000"/>
              <a:gd name="connsiteY12-116" fmla="*/ 1405 h 12097"/>
              <a:gd name="connsiteX13-117" fmla="*/ 7152 w 10000"/>
              <a:gd name="connsiteY13-118" fmla="*/ 1198 h 12097"/>
              <a:gd name="connsiteX14-119" fmla="*/ 8429 w 10000"/>
              <a:gd name="connsiteY14-120" fmla="*/ 867 h 12097"/>
              <a:gd name="connsiteX15-121" fmla="*/ 8722 w 10000"/>
              <a:gd name="connsiteY15-122" fmla="*/ 1310 h 12097"/>
              <a:gd name="connsiteX16-123" fmla="*/ 7867 w 10000"/>
              <a:gd name="connsiteY16-124" fmla="*/ 1539 h 12097"/>
              <a:gd name="connsiteX17-125" fmla="*/ 7012 w 10000"/>
              <a:gd name="connsiteY17-126" fmla="*/ 1842 h 12097"/>
              <a:gd name="connsiteX18-127" fmla="*/ 6258 w 10000"/>
              <a:gd name="connsiteY18-128" fmla="*/ 2312 h 12097"/>
              <a:gd name="connsiteX19-129" fmla="*/ 6437 w 10000"/>
              <a:gd name="connsiteY19-130" fmla="*/ 2474 h 12097"/>
              <a:gd name="connsiteX20-131" fmla="*/ 8046 w 10000"/>
              <a:gd name="connsiteY20-132" fmla="*/ 2345 h 12097"/>
              <a:gd name="connsiteX21-133" fmla="*/ 9514 w 10000"/>
              <a:gd name="connsiteY21-134" fmla="*/ 2474 h 12097"/>
              <a:gd name="connsiteX22-135" fmla="*/ 9527 w 10000"/>
              <a:gd name="connsiteY22-136" fmla="*/ 2894 h 12097"/>
              <a:gd name="connsiteX23-137" fmla="*/ 7893 w 10000"/>
              <a:gd name="connsiteY23-138" fmla="*/ 2938 h 12097"/>
              <a:gd name="connsiteX24-139" fmla="*/ 6705 w 10000"/>
              <a:gd name="connsiteY24-140" fmla="*/ 3173 h 12097"/>
              <a:gd name="connsiteX25-141" fmla="*/ 6756 w 10000"/>
              <a:gd name="connsiteY25-142" fmla="*/ 3364 h 12097"/>
              <a:gd name="connsiteX26-143" fmla="*/ 8160 w 10000"/>
              <a:gd name="connsiteY26-144" fmla="*/ 3459 h 12097"/>
              <a:gd name="connsiteX27-145" fmla="*/ 8288 w 10000"/>
              <a:gd name="connsiteY27-146" fmla="*/ 3957 h 12097"/>
              <a:gd name="connsiteX28-147" fmla="*/ 7701 w 10000"/>
              <a:gd name="connsiteY28-148" fmla="*/ 3884 h 12097"/>
              <a:gd name="connsiteX29-149" fmla="*/ 6948 w 10000"/>
              <a:gd name="connsiteY29-150" fmla="*/ 3896 h 12097"/>
              <a:gd name="connsiteX30-151" fmla="*/ 6437 w 10000"/>
              <a:gd name="connsiteY30-152" fmla="*/ 4170 h 12097"/>
              <a:gd name="connsiteX31-153" fmla="*/ 4331 w 10000"/>
              <a:gd name="connsiteY31-154" fmla="*/ 4993 h 12097"/>
              <a:gd name="connsiteX32-155" fmla="*/ 4560 w 10000"/>
              <a:gd name="connsiteY32-156" fmla="*/ 9374 h 12097"/>
              <a:gd name="connsiteX33-157" fmla="*/ 4668 w 10000"/>
              <a:gd name="connsiteY33-158" fmla="*/ 12097 h 12097"/>
              <a:gd name="connsiteX34-159" fmla="*/ 0 w 10000"/>
              <a:gd name="connsiteY34-160" fmla="*/ 10000 h 12097"/>
              <a:gd name="connsiteX35-161" fmla="*/ 959 w 10000"/>
              <a:gd name="connsiteY35-162" fmla="*/ 7785 h 12097"/>
              <a:gd name="connsiteX36-163" fmla="*/ 1074 w 10000"/>
              <a:gd name="connsiteY36-164" fmla="*/ 4998 h 12097"/>
              <a:gd name="connsiteX37-165" fmla="*/ 1215 w 10000"/>
              <a:gd name="connsiteY37-166" fmla="*/ 4275 h 12097"/>
              <a:gd name="connsiteX38-167" fmla="*/ 615 w 10000"/>
              <a:gd name="connsiteY38-168" fmla="*/ 2771 h 12097"/>
              <a:gd name="connsiteX39-169" fmla="*/ 130 w 10000"/>
              <a:gd name="connsiteY39-170" fmla="*/ 2093 h 12097"/>
              <a:gd name="connsiteX40-171" fmla="*/ 143 w 10000"/>
              <a:gd name="connsiteY40-172" fmla="*/ 1853 h 12097"/>
              <a:gd name="connsiteX41-173" fmla="*/ 768 w 10000"/>
              <a:gd name="connsiteY41-174" fmla="*/ 1170 h 12097"/>
              <a:gd name="connsiteX42-175" fmla="*/ 1369 w 10000"/>
              <a:gd name="connsiteY42-176" fmla="*/ 1348 h 12097"/>
              <a:gd name="connsiteX43-177" fmla="*/ 1215 w 10000"/>
              <a:gd name="connsiteY43-178" fmla="*/ 1915 h 12097"/>
              <a:gd name="connsiteX44-179" fmla="*/ 1815 w 10000"/>
              <a:gd name="connsiteY44-180" fmla="*/ 2402 h 12097"/>
              <a:gd name="connsiteX0-181" fmla="*/ 2014 w 10199"/>
              <a:gd name="connsiteY0-182" fmla="*/ 2402 h 12097"/>
              <a:gd name="connsiteX1-183" fmla="*/ 2615 w 10199"/>
              <a:gd name="connsiteY1-184" fmla="*/ 2597 h 12097"/>
              <a:gd name="connsiteX2-185" fmla="*/ 3470 w 10199"/>
              <a:gd name="connsiteY2-186" fmla="*/ 2150 h 12097"/>
              <a:gd name="connsiteX3-187" fmla="*/ 3585 w 10199"/>
              <a:gd name="connsiteY3-188" fmla="*/ 1741 h 12097"/>
              <a:gd name="connsiteX4-189" fmla="*/ 3291 w 10199"/>
              <a:gd name="connsiteY4-190" fmla="*/ 1080 h 12097"/>
              <a:gd name="connsiteX5-191" fmla="*/ 3470 w 10199"/>
              <a:gd name="connsiteY5-192" fmla="*/ 834 h 12097"/>
              <a:gd name="connsiteX6-193" fmla="*/ 5257 w 10199"/>
              <a:gd name="connsiteY6-194" fmla="*/ 57 h 12097"/>
              <a:gd name="connsiteX7-195" fmla="*/ 5666 w 10199"/>
              <a:gd name="connsiteY7-196" fmla="*/ 482 h 12097"/>
              <a:gd name="connsiteX8-197" fmla="*/ 5027 w 10199"/>
              <a:gd name="connsiteY8-198" fmla="*/ 688 h 12097"/>
              <a:gd name="connsiteX9-199" fmla="*/ 4440 w 10199"/>
              <a:gd name="connsiteY9-200" fmla="*/ 1203 h 12097"/>
              <a:gd name="connsiteX10-201" fmla="*/ 4746 w 10199"/>
              <a:gd name="connsiteY10-202" fmla="*/ 1785 h 12097"/>
              <a:gd name="connsiteX11-203" fmla="*/ 5525 w 10199"/>
              <a:gd name="connsiteY11-204" fmla="*/ 1958 h 12097"/>
              <a:gd name="connsiteX12-205" fmla="*/ 6457 w 10199"/>
              <a:gd name="connsiteY12-206" fmla="*/ 1405 h 12097"/>
              <a:gd name="connsiteX13-207" fmla="*/ 7351 w 10199"/>
              <a:gd name="connsiteY13-208" fmla="*/ 1198 h 12097"/>
              <a:gd name="connsiteX14-209" fmla="*/ 8628 w 10199"/>
              <a:gd name="connsiteY14-210" fmla="*/ 867 h 12097"/>
              <a:gd name="connsiteX15-211" fmla="*/ 8921 w 10199"/>
              <a:gd name="connsiteY15-212" fmla="*/ 1310 h 12097"/>
              <a:gd name="connsiteX16-213" fmla="*/ 8066 w 10199"/>
              <a:gd name="connsiteY16-214" fmla="*/ 1539 h 12097"/>
              <a:gd name="connsiteX17-215" fmla="*/ 7211 w 10199"/>
              <a:gd name="connsiteY17-216" fmla="*/ 1842 h 12097"/>
              <a:gd name="connsiteX18-217" fmla="*/ 6457 w 10199"/>
              <a:gd name="connsiteY18-218" fmla="*/ 2312 h 12097"/>
              <a:gd name="connsiteX19-219" fmla="*/ 6636 w 10199"/>
              <a:gd name="connsiteY19-220" fmla="*/ 2474 h 12097"/>
              <a:gd name="connsiteX20-221" fmla="*/ 8245 w 10199"/>
              <a:gd name="connsiteY20-222" fmla="*/ 2345 h 12097"/>
              <a:gd name="connsiteX21-223" fmla="*/ 9713 w 10199"/>
              <a:gd name="connsiteY21-224" fmla="*/ 2474 h 12097"/>
              <a:gd name="connsiteX22-225" fmla="*/ 9726 w 10199"/>
              <a:gd name="connsiteY22-226" fmla="*/ 2894 h 12097"/>
              <a:gd name="connsiteX23-227" fmla="*/ 8092 w 10199"/>
              <a:gd name="connsiteY23-228" fmla="*/ 2938 h 12097"/>
              <a:gd name="connsiteX24-229" fmla="*/ 6904 w 10199"/>
              <a:gd name="connsiteY24-230" fmla="*/ 3173 h 12097"/>
              <a:gd name="connsiteX25-231" fmla="*/ 6955 w 10199"/>
              <a:gd name="connsiteY25-232" fmla="*/ 3364 h 12097"/>
              <a:gd name="connsiteX26-233" fmla="*/ 8359 w 10199"/>
              <a:gd name="connsiteY26-234" fmla="*/ 3459 h 12097"/>
              <a:gd name="connsiteX27-235" fmla="*/ 8487 w 10199"/>
              <a:gd name="connsiteY27-236" fmla="*/ 3957 h 12097"/>
              <a:gd name="connsiteX28-237" fmla="*/ 7900 w 10199"/>
              <a:gd name="connsiteY28-238" fmla="*/ 3884 h 12097"/>
              <a:gd name="connsiteX29-239" fmla="*/ 7147 w 10199"/>
              <a:gd name="connsiteY29-240" fmla="*/ 3896 h 12097"/>
              <a:gd name="connsiteX30-241" fmla="*/ 6636 w 10199"/>
              <a:gd name="connsiteY30-242" fmla="*/ 4170 h 12097"/>
              <a:gd name="connsiteX31-243" fmla="*/ 4530 w 10199"/>
              <a:gd name="connsiteY31-244" fmla="*/ 4993 h 12097"/>
              <a:gd name="connsiteX32-245" fmla="*/ 4759 w 10199"/>
              <a:gd name="connsiteY32-246" fmla="*/ 9374 h 12097"/>
              <a:gd name="connsiteX33-247" fmla="*/ 4867 w 10199"/>
              <a:gd name="connsiteY33-248" fmla="*/ 12097 h 12097"/>
              <a:gd name="connsiteX34-249" fmla="*/ 0 w 10199"/>
              <a:gd name="connsiteY34-250" fmla="*/ 12054 h 12097"/>
              <a:gd name="connsiteX35-251" fmla="*/ 1158 w 10199"/>
              <a:gd name="connsiteY35-252" fmla="*/ 7785 h 12097"/>
              <a:gd name="connsiteX36-253" fmla="*/ 1273 w 10199"/>
              <a:gd name="connsiteY36-254" fmla="*/ 4998 h 12097"/>
              <a:gd name="connsiteX37-255" fmla="*/ 1414 w 10199"/>
              <a:gd name="connsiteY37-256" fmla="*/ 4275 h 12097"/>
              <a:gd name="connsiteX38-257" fmla="*/ 814 w 10199"/>
              <a:gd name="connsiteY38-258" fmla="*/ 2771 h 12097"/>
              <a:gd name="connsiteX39-259" fmla="*/ 329 w 10199"/>
              <a:gd name="connsiteY39-260" fmla="*/ 2093 h 12097"/>
              <a:gd name="connsiteX40-261" fmla="*/ 342 w 10199"/>
              <a:gd name="connsiteY40-262" fmla="*/ 1853 h 12097"/>
              <a:gd name="connsiteX41-263" fmla="*/ 967 w 10199"/>
              <a:gd name="connsiteY41-264" fmla="*/ 1170 h 12097"/>
              <a:gd name="connsiteX42-265" fmla="*/ 1568 w 10199"/>
              <a:gd name="connsiteY42-266" fmla="*/ 1348 h 12097"/>
              <a:gd name="connsiteX43-267" fmla="*/ 1414 w 10199"/>
              <a:gd name="connsiteY43-268" fmla="*/ 1915 h 12097"/>
              <a:gd name="connsiteX44-269" fmla="*/ 2014 w 10199"/>
              <a:gd name="connsiteY44-270" fmla="*/ 2402 h 120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</a:cxnLst>
            <a:rect l="l" t="t" r="r" b="b"/>
            <a:pathLst>
              <a:path w="10199" h="12097">
                <a:moveTo>
                  <a:pt x="2014" y="2402"/>
                </a:moveTo>
                <a:cubicBezTo>
                  <a:pt x="2167" y="2541"/>
                  <a:pt x="2346" y="2709"/>
                  <a:pt x="2615" y="2597"/>
                </a:cubicBezTo>
                <a:cubicBezTo>
                  <a:pt x="2870" y="2480"/>
                  <a:pt x="3393" y="2189"/>
                  <a:pt x="3470" y="2150"/>
                </a:cubicBezTo>
                <a:cubicBezTo>
                  <a:pt x="3534" y="2104"/>
                  <a:pt x="3662" y="1931"/>
                  <a:pt x="3585" y="1741"/>
                </a:cubicBezTo>
                <a:cubicBezTo>
                  <a:pt x="3521" y="1551"/>
                  <a:pt x="3342" y="1192"/>
                  <a:pt x="3291" y="1080"/>
                </a:cubicBezTo>
                <a:cubicBezTo>
                  <a:pt x="3252" y="963"/>
                  <a:pt x="3291" y="901"/>
                  <a:pt x="3470" y="834"/>
                </a:cubicBezTo>
                <a:cubicBezTo>
                  <a:pt x="3649" y="766"/>
                  <a:pt x="5091" y="129"/>
                  <a:pt x="5257" y="57"/>
                </a:cubicBezTo>
                <a:cubicBezTo>
                  <a:pt x="5730" y="-140"/>
                  <a:pt x="6126" y="218"/>
                  <a:pt x="5666" y="482"/>
                </a:cubicBezTo>
                <a:cubicBezTo>
                  <a:pt x="5423" y="615"/>
                  <a:pt x="5231" y="639"/>
                  <a:pt x="5027" y="688"/>
                </a:cubicBezTo>
                <a:cubicBezTo>
                  <a:pt x="5053" y="834"/>
                  <a:pt x="4657" y="1119"/>
                  <a:pt x="4440" y="1203"/>
                </a:cubicBezTo>
                <a:cubicBezTo>
                  <a:pt x="4606" y="1360"/>
                  <a:pt x="4696" y="1544"/>
                  <a:pt x="4746" y="1785"/>
                </a:cubicBezTo>
                <a:cubicBezTo>
                  <a:pt x="5053" y="1875"/>
                  <a:pt x="5270" y="2026"/>
                  <a:pt x="5525" y="1958"/>
                </a:cubicBezTo>
                <a:cubicBezTo>
                  <a:pt x="5793" y="1892"/>
                  <a:pt x="6265" y="1500"/>
                  <a:pt x="6457" y="1405"/>
                </a:cubicBezTo>
                <a:cubicBezTo>
                  <a:pt x="6611" y="1327"/>
                  <a:pt x="7160" y="1248"/>
                  <a:pt x="7351" y="1198"/>
                </a:cubicBezTo>
                <a:cubicBezTo>
                  <a:pt x="7543" y="1142"/>
                  <a:pt x="8335" y="924"/>
                  <a:pt x="8628" y="867"/>
                </a:cubicBezTo>
                <a:cubicBezTo>
                  <a:pt x="9177" y="766"/>
                  <a:pt x="9598" y="1080"/>
                  <a:pt x="8921" y="1310"/>
                </a:cubicBezTo>
                <a:cubicBezTo>
                  <a:pt x="8245" y="1534"/>
                  <a:pt x="8322" y="1449"/>
                  <a:pt x="8066" y="1539"/>
                </a:cubicBezTo>
                <a:cubicBezTo>
                  <a:pt x="7798" y="1622"/>
                  <a:pt x="7312" y="1763"/>
                  <a:pt x="7211" y="1842"/>
                </a:cubicBezTo>
                <a:cubicBezTo>
                  <a:pt x="7096" y="1920"/>
                  <a:pt x="6508" y="2228"/>
                  <a:pt x="6457" y="2312"/>
                </a:cubicBezTo>
                <a:cubicBezTo>
                  <a:pt x="6406" y="2396"/>
                  <a:pt x="6329" y="2474"/>
                  <a:pt x="6636" y="2474"/>
                </a:cubicBezTo>
                <a:cubicBezTo>
                  <a:pt x="6942" y="2480"/>
                  <a:pt x="7951" y="2367"/>
                  <a:pt x="8245" y="2345"/>
                </a:cubicBezTo>
                <a:cubicBezTo>
                  <a:pt x="8526" y="2323"/>
                  <a:pt x="9382" y="2423"/>
                  <a:pt x="9713" y="2474"/>
                </a:cubicBezTo>
                <a:cubicBezTo>
                  <a:pt x="10160" y="2552"/>
                  <a:pt x="10530" y="2764"/>
                  <a:pt x="9726" y="2894"/>
                </a:cubicBezTo>
                <a:cubicBezTo>
                  <a:pt x="9406" y="2944"/>
                  <a:pt x="8628" y="2860"/>
                  <a:pt x="8092" y="2938"/>
                </a:cubicBezTo>
                <a:cubicBezTo>
                  <a:pt x="7555" y="3012"/>
                  <a:pt x="7096" y="3084"/>
                  <a:pt x="6904" y="3173"/>
                </a:cubicBezTo>
                <a:cubicBezTo>
                  <a:pt x="6713" y="3268"/>
                  <a:pt x="6649" y="3336"/>
                  <a:pt x="6955" y="3364"/>
                </a:cubicBezTo>
                <a:cubicBezTo>
                  <a:pt x="7262" y="3393"/>
                  <a:pt x="8015" y="3447"/>
                  <a:pt x="8359" y="3459"/>
                </a:cubicBezTo>
                <a:cubicBezTo>
                  <a:pt x="9087" y="3487"/>
                  <a:pt x="9292" y="3840"/>
                  <a:pt x="8487" y="3957"/>
                </a:cubicBezTo>
                <a:cubicBezTo>
                  <a:pt x="8156" y="4008"/>
                  <a:pt x="7977" y="3929"/>
                  <a:pt x="7900" y="3884"/>
                </a:cubicBezTo>
                <a:cubicBezTo>
                  <a:pt x="7811" y="3845"/>
                  <a:pt x="7427" y="3884"/>
                  <a:pt x="7147" y="3896"/>
                </a:cubicBezTo>
                <a:cubicBezTo>
                  <a:pt x="6878" y="3907"/>
                  <a:pt x="6803" y="4069"/>
                  <a:pt x="6636" y="4170"/>
                </a:cubicBezTo>
                <a:cubicBezTo>
                  <a:pt x="6470" y="4265"/>
                  <a:pt x="5270" y="4964"/>
                  <a:pt x="4530" y="4993"/>
                </a:cubicBezTo>
                <a:cubicBezTo>
                  <a:pt x="4389" y="5060"/>
                  <a:pt x="4963" y="9039"/>
                  <a:pt x="4759" y="9374"/>
                </a:cubicBezTo>
                <a:cubicBezTo>
                  <a:pt x="4951" y="9956"/>
                  <a:pt x="4766" y="11856"/>
                  <a:pt x="4867" y="12097"/>
                </a:cubicBezTo>
                <a:lnTo>
                  <a:pt x="0" y="12054"/>
                </a:lnTo>
                <a:cubicBezTo>
                  <a:pt x="626" y="10654"/>
                  <a:pt x="946" y="8961"/>
                  <a:pt x="1158" y="7785"/>
                </a:cubicBezTo>
                <a:cubicBezTo>
                  <a:pt x="1370" y="6609"/>
                  <a:pt x="1184" y="5228"/>
                  <a:pt x="1273" y="4998"/>
                </a:cubicBezTo>
                <a:cubicBezTo>
                  <a:pt x="1376" y="4769"/>
                  <a:pt x="1542" y="4528"/>
                  <a:pt x="1414" y="4275"/>
                </a:cubicBezTo>
                <a:cubicBezTo>
                  <a:pt x="1299" y="4024"/>
                  <a:pt x="1094" y="3145"/>
                  <a:pt x="814" y="2771"/>
                </a:cubicBezTo>
                <a:cubicBezTo>
                  <a:pt x="545" y="2396"/>
                  <a:pt x="406" y="2177"/>
                  <a:pt x="329" y="2093"/>
                </a:cubicBezTo>
                <a:cubicBezTo>
                  <a:pt x="239" y="2003"/>
                  <a:pt x="214" y="1970"/>
                  <a:pt x="342" y="1853"/>
                </a:cubicBezTo>
                <a:cubicBezTo>
                  <a:pt x="521" y="1695"/>
                  <a:pt x="814" y="1237"/>
                  <a:pt x="967" y="1170"/>
                </a:cubicBezTo>
                <a:cubicBezTo>
                  <a:pt x="1120" y="1102"/>
                  <a:pt x="1440" y="1180"/>
                  <a:pt x="1568" y="1348"/>
                </a:cubicBezTo>
                <a:cubicBezTo>
                  <a:pt x="1695" y="1522"/>
                  <a:pt x="1579" y="1747"/>
                  <a:pt x="1414" y="1915"/>
                </a:cubicBezTo>
                <a:cubicBezTo>
                  <a:pt x="1592" y="2055"/>
                  <a:pt x="2014" y="2402"/>
                  <a:pt x="2014" y="24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9" name="Hand1"/>
          <p:cNvSpPr/>
          <p:nvPr/>
        </p:nvSpPr>
        <p:spPr bwMode="auto">
          <a:xfrm>
            <a:off x="3961839" y="4981623"/>
            <a:ext cx="512336" cy="1463621"/>
          </a:xfrm>
          <a:custGeom>
            <a:avLst/>
            <a:gdLst>
              <a:gd name="T0" fmla="*/ 407 w 449"/>
              <a:gd name="T1" fmla="*/ 908 h 1284"/>
              <a:gd name="T2" fmla="*/ 407 w 449"/>
              <a:gd name="T3" fmla="*/ 706 h 1284"/>
              <a:gd name="T4" fmla="*/ 373 w 449"/>
              <a:gd name="T5" fmla="*/ 420 h 1284"/>
              <a:gd name="T6" fmla="*/ 373 w 449"/>
              <a:gd name="T7" fmla="*/ 281 h 1284"/>
              <a:gd name="T8" fmla="*/ 396 w 449"/>
              <a:gd name="T9" fmla="*/ 212 h 1284"/>
              <a:gd name="T10" fmla="*/ 398 w 449"/>
              <a:gd name="T11" fmla="*/ 162 h 1284"/>
              <a:gd name="T12" fmla="*/ 353 w 449"/>
              <a:gd name="T13" fmla="*/ 104 h 1284"/>
              <a:gd name="T14" fmla="*/ 299 w 449"/>
              <a:gd name="T15" fmla="*/ 29 h 1284"/>
              <a:gd name="T16" fmla="*/ 308 w 449"/>
              <a:gd name="T17" fmla="*/ 117 h 1284"/>
              <a:gd name="T18" fmla="*/ 333 w 449"/>
              <a:gd name="T19" fmla="*/ 180 h 1284"/>
              <a:gd name="T20" fmla="*/ 302 w 449"/>
              <a:gd name="T21" fmla="*/ 277 h 1284"/>
              <a:gd name="T22" fmla="*/ 239 w 449"/>
              <a:gd name="T23" fmla="*/ 197 h 1284"/>
              <a:gd name="T24" fmla="*/ 121 w 449"/>
              <a:gd name="T25" fmla="*/ 142 h 1284"/>
              <a:gd name="T26" fmla="*/ 91 w 449"/>
              <a:gd name="T27" fmla="*/ 194 h 1284"/>
              <a:gd name="T28" fmla="*/ 138 w 449"/>
              <a:gd name="T29" fmla="*/ 213 h 1284"/>
              <a:gd name="T30" fmla="*/ 201 w 449"/>
              <a:gd name="T31" fmla="*/ 269 h 1284"/>
              <a:gd name="T32" fmla="*/ 226 w 449"/>
              <a:gd name="T33" fmla="*/ 320 h 1284"/>
              <a:gd name="T34" fmla="*/ 220 w 449"/>
              <a:gd name="T35" fmla="*/ 361 h 1284"/>
              <a:gd name="T36" fmla="*/ 124 w 449"/>
              <a:gd name="T37" fmla="*/ 356 h 1284"/>
              <a:gd name="T38" fmla="*/ 81 w 449"/>
              <a:gd name="T39" fmla="*/ 366 h 1284"/>
              <a:gd name="T40" fmla="*/ 21 w 449"/>
              <a:gd name="T41" fmla="*/ 403 h 1284"/>
              <a:gd name="T42" fmla="*/ 10 w 449"/>
              <a:gd name="T43" fmla="*/ 452 h 1284"/>
              <a:gd name="T44" fmla="*/ 64 w 449"/>
              <a:gd name="T45" fmla="*/ 441 h 1284"/>
              <a:gd name="T46" fmla="*/ 125 w 449"/>
              <a:gd name="T47" fmla="*/ 434 h 1284"/>
              <a:gd name="T48" fmla="*/ 182 w 449"/>
              <a:gd name="T49" fmla="*/ 462 h 1284"/>
              <a:gd name="T50" fmla="*/ 186 w 449"/>
              <a:gd name="T51" fmla="*/ 482 h 1284"/>
              <a:gd name="T52" fmla="*/ 112 w 449"/>
              <a:gd name="T53" fmla="*/ 494 h 1284"/>
              <a:gd name="T54" fmla="*/ 82 w 449"/>
              <a:gd name="T55" fmla="*/ 539 h 1284"/>
              <a:gd name="T56" fmla="*/ 115 w 449"/>
              <a:gd name="T57" fmla="*/ 571 h 1284"/>
              <a:gd name="T58" fmla="*/ 142 w 449"/>
              <a:gd name="T59" fmla="*/ 550 h 1284"/>
              <a:gd name="T60" fmla="*/ 174 w 449"/>
              <a:gd name="T61" fmla="*/ 557 h 1284"/>
              <a:gd name="T62" fmla="*/ 269 w 449"/>
              <a:gd name="T63" fmla="*/ 727 h 1284"/>
              <a:gd name="T64" fmla="*/ 195 w 449"/>
              <a:gd name="T65" fmla="*/ 1284 h 1284"/>
              <a:gd name="T66" fmla="*/ 449 w 449"/>
              <a:gd name="T67" fmla="*/ 1284 h 1284"/>
              <a:gd name="T68" fmla="*/ 407 w 449"/>
              <a:gd name="T69" fmla="*/ 908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9" h="1284">
                <a:moveTo>
                  <a:pt x="407" y="908"/>
                </a:moveTo>
                <a:cubicBezTo>
                  <a:pt x="403" y="835"/>
                  <a:pt x="408" y="740"/>
                  <a:pt x="407" y="706"/>
                </a:cubicBezTo>
                <a:cubicBezTo>
                  <a:pt x="405" y="673"/>
                  <a:pt x="372" y="496"/>
                  <a:pt x="373" y="420"/>
                </a:cubicBezTo>
                <a:cubicBezTo>
                  <a:pt x="375" y="356"/>
                  <a:pt x="361" y="327"/>
                  <a:pt x="373" y="281"/>
                </a:cubicBezTo>
                <a:cubicBezTo>
                  <a:pt x="385" y="234"/>
                  <a:pt x="392" y="226"/>
                  <a:pt x="396" y="212"/>
                </a:cubicBezTo>
                <a:cubicBezTo>
                  <a:pt x="401" y="198"/>
                  <a:pt x="407" y="178"/>
                  <a:pt x="398" y="162"/>
                </a:cubicBezTo>
                <a:cubicBezTo>
                  <a:pt x="390" y="146"/>
                  <a:pt x="361" y="116"/>
                  <a:pt x="353" y="104"/>
                </a:cubicBezTo>
                <a:cubicBezTo>
                  <a:pt x="346" y="92"/>
                  <a:pt x="319" y="0"/>
                  <a:pt x="299" y="29"/>
                </a:cubicBezTo>
                <a:cubicBezTo>
                  <a:pt x="281" y="56"/>
                  <a:pt x="278" y="85"/>
                  <a:pt x="308" y="117"/>
                </a:cubicBezTo>
                <a:cubicBezTo>
                  <a:pt x="308" y="137"/>
                  <a:pt x="323" y="166"/>
                  <a:pt x="333" y="180"/>
                </a:cubicBezTo>
                <a:cubicBezTo>
                  <a:pt x="321" y="204"/>
                  <a:pt x="309" y="255"/>
                  <a:pt x="302" y="277"/>
                </a:cubicBezTo>
                <a:cubicBezTo>
                  <a:pt x="278" y="246"/>
                  <a:pt x="262" y="213"/>
                  <a:pt x="239" y="197"/>
                </a:cubicBezTo>
                <a:cubicBezTo>
                  <a:pt x="215" y="180"/>
                  <a:pt x="144" y="152"/>
                  <a:pt x="121" y="142"/>
                </a:cubicBezTo>
                <a:cubicBezTo>
                  <a:pt x="61" y="116"/>
                  <a:pt x="54" y="162"/>
                  <a:pt x="91" y="194"/>
                </a:cubicBezTo>
                <a:cubicBezTo>
                  <a:pt x="109" y="209"/>
                  <a:pt x="126" y="209"/>
                  <a:pt x="138" y="213"/>
                </a:cubicBezTo>
                <a:cubicBezTo>
                  <a:pt x="152" y="230"/>
                  <a:pt x="179" y="261"/>
                  <a:pt x="201" y="269"/>
                </a:cubicBezTo>
                <a:cubicBezTo>
                  <a:pt x="213" y="294"/>
                  <a:pt x="220" y="311"/>
                  <a:pt x="226" y="320"/>
                </a:cubicBezTo>
                <a:cubicBezTo>
                  <a:pt x="224" y="345"/>
                  <a:pt x="222" y="352"/>
                  <a:pt x="220" y="361"/>
                </a:cubicBezTo>
                <a:cubicBezTo>
                  <a:pt x="187" y="361"/>
                  <a:pt x="142" y="356"/>
                  <a:pt x="124" y="356"/>
                </a:cubicBezTo>
                <a:cubicBezTo>
                  <a:pt x="106" y="356"/>
                  <a:pt x="90" y="361"/>
                  <a:pt x="81" y="366"/>
                </a:cubicBezTo>
                <a:cubicBezTo>
                  <a:pt x="72" y="372"/>
                  <a:pt x="32" y="392"/>
                  <a:pt x="21" y="403"/>
                </a:cubicBezTo>
                <a:cubicBezTo>
                  <a:pt x="11" y="414"/>
                  <a:pt x="0" y="443"/>
                  <a:pt x="10" y="452"/>
                </a:cubicBezTo>
                <a:cubicBezTo>
                  <a:pt x="20" y="461"/>
                  <a:pt x="42" y="458"/>
                  <a:pt x="64" y="441"/>
                </a:cubicBezTo>
                <a:cubicBezTo>
                  <a:pt x="89" y="448"/>
                  <a:pt x="102" y="445"/>
                  <a:pt x="125" y="434"/>
                </a:cubicBezTo>
                <a:cubicBezTo>
                  <a:pt x="143" y="441"/>
                  <a:pt x="172" y="459"/>
                  <a:pt x="182" y="462"/>
                </a:cubicBezTo>
                <a:cubicBezTo>
                  <a:pt x="183" y="475"/>
                  <a:pt x="189" y="473"/>
                  <a:pt x="186" y="482"/>
                </a:cubicBezTo>
                <a:cubicBezTo>
                  <a:pt x="159" y="481"/>
                  <a:pt x="123" y="479"/>
                  <a:pt x="112" y="494"/>
                </a:cubicBezTo>
                <a:cubicBezTo>
                  <a:pt x="101" y="509"/>
                  <a:pt x="89" y="530"/>
                  <a:pt x="82" y="539"/>
                </a:cubicBezTo>
                <a:cubicBezTo>
                  <a:pt x="75" y="548"/>
                  <a:pt x="85" y="589"/>
                  <a:pt x="115" y="571"/>
                </a:cubicBezTo>
                <a:cubicBezTo>
                  <a:pt x="130" y="560"/>
                  <a:pt x="135" y="556"/>
                  <a:pt x="142" y="550"/>
                </a:cubicBezTo>
                <a:cubicBezTo>
                  <a:pt x="156" y="555"/>
                  <a:pt x="165" y="558"/>
                  <a:pt x="174" y="557"/>
                </a:cubicBezTo>
                <a:cubicBezTo>
                  <a:pt x="171" y="619"/>
                  <a:pt x="225" y="706"/>
                  <a:pt x="269" y="727"/>
                </a:cubicBezTo>
                <a:cubicBezTo>
                  <a:pt x="264" y="806"/>
                  <a:pt x="200" y="1213"/>
                  <a:pt x="195" y="1284"/>
                </a:cubicBezTo>
                <a:cubicBezTo>
                  <a:pt x="258" y="1284"/>
                  <a:pt x="420" y="1284"/>
                  <a:pt x="449" y="1284"/>
                </a:cubicBezTo>
                <a:cubicBezTo>
                  <a:pt x="449" y="1232"/>
                  <a:pt x="407" y="908"/>
                  <a:pt x="407" y="9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0" name="grass_hill"/>
          <p:cNvSpPr>
            <a:spLocks noEditPoints="1"/>
          </p:cNvSpPr>
          <p:nvPr/>
        </p:nvSpPr>
        <p:spPr bwMode="auto">
          <a:xfrm>
            <a:off x="-28222" y="4550170"/>
            <a:ext cx="8339739" cy="2333231"/>
          </a:xfrm>
          <a:custGeom>
            <a:avLst/>
            <a:gdLst>
              <a:gd name="T0" fmla="*/ 3725 w 3856"/>
              <a:gd name="T1" fmla="*/ 915 h 1076"/>
              <a:gd name="T2" fmla="*/ 3682 w 3856"/>
              <a:gd name="T3" fmla="*/ 861 h 1076"/>
              <a:gd name="T4" fmla="*/ 3553 w 3856"/>
              <a:gd name="T5" fmla="*/ 914 h 1076"/>
              <a:gd name="T6" fmla="*/ 3538 w 3856"/>
              <a:gd name="T7" fmla="*/ 822 h 1076"/>
              <a:gd name="T8" fmla="*/ 3440 w 3856"/>
              <a:gd name="T9" fmla="*/ 877 h 1076"/>
              <a:gd name="T10" fmla="*/ 3395 w 3856"/>
              <a:gd name="T11" fmla="*/ 796 h 1076"/>
              <a:gd name="T12" fmla="*/ 3321 w 3856"/>
              <a:gd name="T13" fmla="*/ 841 h 1076"/>
              <a:gd name="T14" fmla="*/ 3248 w 3856"/>
              <a:gd name="T15" fmla="*/ 825 h 1076"/>
              <a:gd name="T16" fmla="*/ 3148 w 3856"/>
              <a:gd name="T17" fmla="*/ 810 h 1076"/>
              <a:gd name="T18" fmla="*/ 3088 w 3856"/>
              <a:gd name="T19" fmla="*/ 793 h 1076"/>
              <a:gd name="T20" fmla="*/ 3028 w 3856"/>
              <a:gd name="T21" fmla="*/ 803 h 1076"/>
              <a:gd name="T22" fmla="*/ 2943 w 3856"/>
              <a:gd name="T23" fmla="*/ 751 h 1076"/>
              <a:gd name="T24" fmla="*/ 2865 w 3856"/>
              <a:gd name="T25" fmla="*/ 743 h 1076"/>
              <a:gd name="T26" fmla="*/ 2785 w 3856"/>
              <a:gd name="T27" fmla="*/ 794 h 1076"/>
              <a:gd name="T28" fmla="*/ 2695 w 3856"/>
              <a:gd name="T29" fmla="*/ 803 h 1076"/>
              <a:gd name="T30" fmla="*/ 2584 w 3856"/>
              <a:gd name="T31" fmla="*/ 781 h 1076"/>
              <a:gd name="T32" fmla="*/ 2497 w 3856"/>
              <a:gd name="T33" fmla="*/ 785 h 1076"/>
              <a:gd name="T34" fmla="*/ 2414 w 3856"/>
              <a:gd name="T35" fmla="*/ 878 h 1076"/>
              <a:gd name="T36" fmla="*/ 2331 w 3856"/>
              <a:gd name="T37" fmla="*/ 837 h 1076"/>
              <a:gd name="T38" fmla="*/ 2249 w 3856"/>
              <a:gd name="T39" fmla="*/ 854 h 1076"/>
              <a:gd name="T40" fmla="*/ 2134 w 3856"/>
              <a:gd name="T41" fmla="*/ 824 h 1076"/>
              <a:gd name="T42" fmla="*/ 2102 w 3856"/>
              <a:gd name="T43" fmla="*/ 764 h 1076"/>
              <a:gd name="T44" fmla="*/ 1981 w 3856"/>
              <a:gd name="T45" fmla="*/ 799 h 1076"/>
              <a:gd name="T46" fmla="*/ 1914 w 3856"/>
              <a:gd name="T47" fmla="*/ 751 h 1076"/>
              <a:gd name="T48" fmla="*/ 1831 w 3856"/>
              <a:gd name="T49" fmla="*/ 712 h 1076"/>
              <a:gd name="T50" fmla="*/ 1779 w 3856"/>
              <a:gd name="T51" fmla="*/ 596 h 1076"/>
              <a:gd name="T52" fmla="*/ 1709 w 3856"/>
              <a:gd name="T53" fmla="*/ 628 h 1076"/>
              <a:gd name="T54" fmla="*/ 1638 w 3856"/>
              <a:gd name="T55" fmla="*/ 506 h 1076"/>
              <a:gd name="T56" fmla="*/ 1529 w 3856"/>
              <a:gd name="T57" fmla="*/ 482 h 1076"/>
              <a:gd name="T58" fmla="*/ 1437 w 3856"/>
              <a:gd name="T59" fmla="*/ 450 h 1076"/>
              <a:gd name="T60" fmla="*/ 1385 w 3856"/>
              <a:gd name="T61" fmla="*/ 412 h 1076"/>
              <a:gd name="T62" fmla="*/ 1318 w 3856"/>
              <a:gd name="T63" fmla="*/ 341 h 1076"/>
              <a:gd name="T64" fmla="*/ 1237 w 3856"/>
              <a:gd name="T65" fmla="*/ 294 h 1076"/>
              <a:gd name="T66" fmla="*/ 1181 w 3856"/>
              <a:gd name="T67" fmla="*/ 215 h 1076"/>
              <a:gd name="T68" fmla="*/ 1113 w 3856"/>
              <a:gd name="T69" fmla="*/ 140 h 1076"/>
              <a:gd name="T70" fmla="*/ 1026 w 3856"/>
              <a:gd name="T71" fmla="*/ 173 h 1076"/>
              <a:gd name="T72" fmla="*/ 937 w 3856"/>
              <a:gd name="T73" fmla="*/ 182 h 1076"/>
              <a:gd name="T74" fmla="*/ 859 w 3856"/>
              <a:gd name="T75" fmla="*/ 161 h 1076"/>
              <a:gd name="T76" fmla="*/ 768 w 3856"/>
              <a:gd name="T77" fmla="*/ 123 h 1076"/>
              <a:gd name="T78" fmla="*/ 707 w 3856"/>
              <a:gd name="T79" fmla="*/ 28 h 1076"/>
              <a:gd name="T80" fmla="*/ 585 w 3856"/>
              <a:gd name="T81" fmla="*/ 93 h 1076"/>
              <a:gd name="T82" fmla="*/ 472 w 3856"/>
              <a:gd name="T83" fmla="*/ 92 h 1076"/>
              <a:gd name="T84" fmla="*/ 400 w 3856"/>
              <a:gd name="T85" fmla="*/ 112 h 1076"/>
              <a:gd name="T86" fmla="*/ 347 w 3856"/>
              <a:gd name="T87" fmla="*/ 130 h 1076"/>
              <a:gd name="T88" fmla="*/ 276 w 3856"/>
              <a:gd name="T89" fmla="*/ 95 h 1076"/>
              <a:gd name="T90" fmla="*/ 216 w 3856"/>
              <a:gd name="T91" fmla="*/ 146 h 1076"/>
              <a:gd name="T92" fmla="*/ 137 w 3856"/>
              <a:gd name="T93" fmla="*/ 130 h 1076"/>
              <a:gd name="T94" fmla="*/ 81 w 3856"/>
              <a:gd name="T95" fmla="*/ 42 h 1076"/>
              <a:gd name="T96" fmla="*/ 2100 w 3856"/>
              <a:gd name="T97" fmla="*/ 827 h 1076"/>
              <a:gd name="T98" fmla="*/ 1867 w 3856"/>
              <a:gd name="T99" fmla="*/ 703 h 1076"/>
              <a:gd name="T100" fmla="*/ 1296 w 3856"/>
              <a:gd name="T101" fmla="*/ 335 h 1076"/>
              <a:gd name="T102" fmla="*/ 3645 w 3856"/>
              <a:gd name="T103" fmla="*/ 946 h 1076"/>
              <a:gd name="T104" fmla="*/ 2886 w 3856"/>
              <a:gd name="T105" fmla="*/ 791 h 1076"/>
              <a:gd name="T106" fmla="*/ 2788 w 3856"/>
              <a:gd name="T107" fmla="*/ 826 h 1076"/>
              <a:gd name="T108" fmla="*/ 2664 w 3856"/>
              <a:gd name="T109" fmla="*/ 755 h 1076"/>
              <a:gd name="T110" fmla="*/ 2222 w 3856"/>
              <a:gd name="T111" fmla="*/ 848 h 1076"/>
              <a:gd name="T112" fmla="*/ 1815 w 3856"/>
              <a:gd name="T113" fmla="*/ 721 h 1076"/>
              <a:gd name="T114" fmla="*/ 1645 w 3856"/>
              <a:gd name="T115" fmla="*/ 616 h 1076"/>
              <a:gd name="T116" fmla="*/ 559 w 3856"/>
              <a:gd name="T117" fmla="*/ 127 h 1076"/>
              <a:gd name="T118" fmla="*/ 376 w 3856"/>
              <a:gd name="T119" fmla="*/ 138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6" h="1076">
                <a:moveTo>
                  <a:pt x="3808" y="1050"/>
                </a:moveTo>
                <a:cubicBezTo>
                  <a:pt x="3811" y="1049"/>
                  <a:pt x="3814" y="1047"/>
                  <a:pt x="3817" y="1046"/>
                </a:cubicBezTo>
                <a:cubicBezTo>
                  <a:pt x="3814" y="1047"/>
                  <a:pt x="3811" y="1048"/>
                  <a:pt x="3807" y="1049"/>
                </a:cubicBezTo>
                <a:cubicBezTo>
                  <a:pt x="3804" y="1048"/>
                  <a:pt x="3802" y="1046"/>
                  <a:pt x="3799" y="1045"/>
                </a:cubicBezTo>
                <a:cubicBezTo>
                  <a:pt x="3803" y="1042"/>
                  <a:pt x="3808" y="1039"/>
                  <a:pt x="3810" y="1038"/>
                </a:cubicBezTo>
                <a:cubicBezTo>
                  <a:pt x="3814" y="1036"/>
                  <a:pt x="3800" y="1037"/>
                  <a:pt x="3787" y="1038"/>
                </a:cubicBezTo>
                <a:cubicBezTo>
                  <a:pt x="3784" y="1037"/>
                  <a:pt x="3781" y="1035"/>
                  <a:pt x="3778" y="1033"/>
                </a:cubicBezTo>
                <a:cubicBezTo>
                  <a:pt x="3789" y="1024"/>
                  <a:pt x="3806" y="1010"/>
                  <a:pt x="3806" y="1010"/>
                </a:cubicBezTo>
                <a:cubicBezTo>
                  <a:pt x="3806" y="1010"/>
                  <a:pt x="3792" y="1014"/>
                  <a:pt x="3777" y="1018"/>
                </a:cubicBezTo>
                <a:cubicBezTo>
                  <a:pt x="3786" y="987"/>
                  <a:pt x="3799" y="953"/>
                  <a:pt x="3827" y="922"/>
                </a:cubicBezTo>
                <a:cubicBezTo>
                  <a:pt x="3804" y="934"/>
                  <a:pt x="3776" y="971"/>
                  <a:pt x="3756" y="1013"/>
                </a:cubicBezTo>
                <a:cubicBezTo>
                  <a:pt x="3755" y="1013"/>
                  <a:pt x="3753" y="1013"/>
                  <a:pt x="3751" y="1013"/>
                </a:cubicBezTo>
                <a:cubicBezTo>
                  <a:pt x="3762" y="979"/>
                  <a:pt x="3774" y="939"/>
                  <a:pt x="3806" y="903"/>
                </a:cubicBezTo>
                <a:cubicBezTo>
                  <a:pt x="3788" y="912"/>
                  <a:pt x="3767" y="937"/>
                  <a:pt x="3750" y="967"/>
                </a:cubicBezTo>
                <a:cubicBezTo>
                  <a:pt x="3758" y="949"/>
                  <a:pt x="3769" y="930"/>
                  <a:pt x="3784" y="913"/>
                </a:cubicBezTo>
                <a:cubicBezTo>
                  <a:pt x="3763" y="924"/>
                  <a:pt x="3738" y="955"/>
                  <a:pt x="3719" y="992"/>
                </a:cubicBezTo>
                <a:cubicBezTo>
                  <a:pt x="3717" y="992"/>
                  <a:pt x="3715" y="992"/>
                  <a:pt x="3712" y="992"/>
                </a:cubicBezTo>
                <a:cubicBezTo>
                  <a:pt x="3722" y="960"/>
                  <a:pt x="3735" y="926"/>
                  <a:pt x="3763" y="894"/>
                </a:cubicBezTo>
                <a:cubicBezTo>
                  <a:pt x="3747" y="903"/>
                  <a:pt x="3729" y="923"/>
                  <a:pt x="3713" y="948"/>
                </a:cubicBezTo>
                <a:cubicBezTo>
                  <a:pt x="3716" y="937"/>
                  <a:pt x="3720" y="926"/>
                  <a:pt x="3725" y="915"/>
                </a:cubicBezTo>
                <a:cubicBezTo>
                  <a:pt x="3715" y="932"/>
                  <a:pt x="3706" y="950"/>
                  <a:pt x="3700" y="970"/>
                </a:cubicBezTo>
                <a:cubicBezTo>
                  <a:pt x="3698" y="974"/>
                  <a:pt x="3696" y="978"/>
                  <a:pt x="3694" y="982"/>
                </a:cubicBezTo>
                <a:cubicBezTo>
                  <a:pt x="3691" y="983"/>
                  <a:pt x="3689" y="984"/>
                  <a:pt x="3688" y="985"/>
                </a:cubicBezTo>
                <a:cubicBezTo>
                  <a:pt x="3687" y="984"/>
                  <a:pt x="3686" y="984"/>
                  <a:pt x="3686" y="983"/>
                </a:cubicBezTo>
                <a:cubicBezTo>
                  <a:pt x="3686" y="982"/>
                  <a:pt x="3686" y="980"/>
                  <a:pt x="3686" y="980"/>
                </a:cubicBezTo>
                <a:cubicBezTo>
                  <a:pt x="3682" y="981"/>
                  <a:pt x="3682" y="981"/>
                  <a:pt x="3682" y="981"/>
                </a:cubicBezTo>
                <a:cubicBezTo>
                  <a:pt x="3684" y="955"/>
                  <a:pt x="3690" y="927"/>
                  <a:pt x="3704" y="896"/>
                </a:cubicBezTo>
                <a:cubicBezTo>
                  <a:pt x="3694" y="912"/>
                  <a:pt x="3686" y="930"/>
                  <a:pt x="3680" y="949"/>
                </a:cubicBezTo>
                <a:cubicBezTo>
                  <a:pt x="3666" y="952"/>
                  <a:pt x="3666" y="952"/>
                  <a:pt x="3666" y="952"/>
                </a:cubicBezTo>
                <a:cubicBezTo>
                  <a:pt x="3668" y="944"/>
                  <a:pt x="3671" y="935"/>
                  <a:pt x="3674" y="926"/>
                </a:cubicBezTo>
                <a:cubicBezTo>
                  <a:pt x="3675" y="925"/>
                  <a:pt x="3675" y="925"/>
                  <a:pt x="3675" y="925"/>
                </a:cubicBezTo>
                <a:cubicBezTo>
                  <a:pt x="3674" y="926"/>
                  <a:pt x="3674" y="926"/>
                  <a:pt x="3674" y="926"/>
                </a:cubicBezTo>
                <a:cubicBezTo>
                  <a:pt x="3676" y="919"/>
                  <a:pt x="3679" y="913"/>
                  <a:pt x="3682" y="906"/>
                </a:cubicBezTo>
                <a:cubicBezTo>
                  <a:pt x="3678" y="913"/>
                  <a:pt x="3674" y="920"/>
                  <a:pt x="3671" y="927"/>
                </a:cubicBezTo>
                <a:cubicBezTo>
                  <a:pt x="3651" y="936"/>
                  <a:pt x="3651" y="936"/>
                  <a:pt x="3651" y="936"/>
                </a:cubicBezTo>
                <a:cubicBezTo>
                  <a:pt x="3653" y="929"/>
                  <a:pt x="3656" y="922"/>
                  <a:pt x="3658" y="915"/>
                </a:cubicBezTo>
                <a:cubicBezTo>
                  <a:pt x="3655" y="922"/>
                  <a:pt x="3651" y="930"/>
                  <a:pt x="3648" y="938"/>
                </a:cubicBezTo>
                <a:cubicBezTo>
                  <a:pt x="3644" y="940"/>
                  <a:pt x="3644" y="940"/>
                  <a:pt x="3644" y="940"/>
                </a:cubicBezTo>
                <a:cubicBezTo>
                  <a:pt x="3647" y="926"/>
                  <a:pt x="3651" y="912"/>
                  <a:pt x="3657" y="897"/>
                </a:cubicBezTo>
                <a:cubicBezTo>
                  <a:pt x="3664" y="885"/>
                  <a:pt x="3672" y="873"/>
                  <a:pt x="3682" y="861"/>
                </a:cubicBezTo>
                <a:cubicBezTo>
                  <a:pt x="3669" y="868"/>
                  <a:pt x="3654" y="883"/>
                  <a:pt x="3641" y="902"/>
                </a:cubicBezTo>
                <a:cubicBezTo>
                  <a:pt x="3641" y="900"/>
                  <a:pt x="3642" y="897"/>
                  <a:pt x="3643" y="895"/>
                </a:cubicBezTo>
                <a:cubicBezTo>
                  <a:pt x="3641" y="899"/>
                  <a:pt x="3639" y="902"/>
                  <a:pt x="3638" y="906"/>
                </a:cubicBezTo>
                <a:cubicBezTo>
                  <a:pt x="3635" y="910"/>
                  <a:pt x="3633" y="914"/>
                  <a:pt x="3630" y="917"/>
                </a:cubicBezTo>
                <a:cubicBezTo>
                  <a:pt x="3632" y="911"/>
                  <a:pt x="3635" y="904"/>
                  <a:pt x="3637" y="897"/>
                </a:cubicBezTo>
                <a:cubicBezTo>
                  <a:pt x="3632" y="907"/>
                  <a:pt x="3627" y="919"/>
                  <a:pt x="3623" y="930"/>
                </a:cubicBezTo>
                <a:cubicBezTo>
                  <a:pt x="3622" y="932"/>
                  <a:pt x="3621" y="934"/>
                  <a:pt x="3620" y="935"/>
                </a:cubicBezTo>
                <a:cubicBezTo>
                  <a:pt x="3622" y="925"/>
                  <a:pt x="3622" y="925"/>
                  <a:pt x="3622" y="925"/>
                </a:cubicBezTo>
                <a:cubicBezTo>
                  <a:pt x="3615" y="928"/>
                  <a:pt x="3615" y="928"/>
                  <a:pt x="3615" y="928"/>
                </a:cubicBezTo>
                <a:cubicBezTo>
                  <a:pt x="3624" y="900"/>
                  <a:pt x="3637" y="870"/>
                  <a:pt x="3661" y="843"/>
                </a:cubicBezTo>
                <a:cubicBezTo>
                  <a:pt x="3648" y="849"/>
                  <a:pt x="3633" y="864"/>
                  <a:pt x="3620" y="884"/>
                </a:cubicBezTo>
                <a:cubicBezTo>
                  <a:pt x="3620" y="881"/>
                  <a:pt x="3621" y="879"/>
                  <a:pt x="3622" y="876"/>
                </a:cubicBezTo>
                <a:cubicBezTo>
                  <a:pt x="3620" y="880"/>
                  <a:pt x="3618" y="884"/>
                  <a:pt x="3617" y="888"/>
                </a:cubicBezTo>
                <a:cubicBezTo>
                  <a:pt x="3613" y="894"/>
                  <a:pt x="3609" y="900"/>
                  <a:pt x="3605" y="906"/>
                </a:cubicBezTo>
                <a:cubicBezTo>
                  <a:pt x="3613" y="888"/>
                  <a:pt x="3624" y="870"/>
                  <a:pt x="3639" y="852"/>
                </a:cubicBezTo>
                <a:cubicBezTo>
                  <a:pt x="3619" y="862"/>
                  <a:pt x="3596" y="891"/>
                  <a:pt x="3578" y="925"/>
                </a:cubicBezTo>
                <a:cubicBezTo>
                  <a:pt x="3575" y="926"/>
                  <a:pt x="3573" y="927"/>
                  <a:pt x="3571" y="928"/>
                </a:cubicBezTo>
                <a:cubicBezTo>
                  <a:pt x="3570" y="928"/>
                  <a:pt x="3570" y="928"/>
                  <a:pt x="3569" y="927"/>
                </a:cubicBezTo>
                <a:cubicBezTo>
                  <a:pt x="3579" y="897"/>
                  <a:pt x="3592" y="864"/>
                  <a:pt x="3618" y="834"/>
                </a:cubicBezTo>
                <a:cubicBezTo>
                  <a:pt x="3597" y="845"/>
                  <a:pt x="3572" y="877"/>
                  <a:pt x="3553" y="914"/>
                </a:cubicBezTo>
                <a:cubicBezTo>
                  <a:pt x="3554" y="914"/>
                  <a:pt x="3554" y="914"/>
                  <a:pt x="3553" y="914"/>
                </a:cubicBezTo>
                <a:cubicBezTo>
                  <a:pt x="3552" y="916"/>
                  <a:pt x="3551" y="918"/>
                  <a:pt x="3550" y="919"/>
                </a:cubicBezTo>
                <a:cubicBezTo>
                  <a:pt x="3550" y="919"/>
                  <a:pt x="3550" y="919"/>
                  <a:pt x="3549" y="919"/>
                </a:cubicBezTo>
                <a:cubicBezTo>
                  <a:pt x="3551" y="916"/>
                  <a:pt x="3552" y="914"/>
                  <a:pt x="3553" y="914"/>
                </a:cubicBezTo>
                <a:cubicBezTo>
                  <a:pt x="3552" y="914"/>
                  <a:pt x="3548" y="916"/>
                  <a:pt x="3545" y="917"/>
                </a:cubicBezTo>
                <a:cubicBezTo>
                  <a:pt x="3542" y="916"/>
                  <a:pt x="3540" y="915"/>
                  <a:pt x="3538" y="914"/>
                </a:cubicBezTo>
                <a:cubicBezTo>
                  <a:pt x="3542" y="909"/>
                  <a:pt x="3548" y="902"/>
                  <a:pt x="3554" y="897"/>
                </a:cubicBezTo>
                <a:cubicBezTo>
                  <a:pt x="3559" y="894"/>
                  <a:pt x="3552" y="894"/>
                  <a:pt x="3542" y="896"/>
                </a:cubicBezTo>
                <a:cubicBezTo>
                  <a:pt x="3550" y="874"/>
                  <a:pt x="3562" y="852"/>
                  <a:pt x="3581" y="830"/>
                </a:cubicBezTo>
                <a:cubicBezTo>
                  <a:pt x="3572" y="835"/>
                  <a:pt x="3562" y="844"/>
                  <a:pt x="3553" y="855"/>
                </a:cubicBezTo>
                <a:cubicBezTo>
                  <a:pt x="3553" y="853"/>
                  <a:pt x="3554" y="851"/>
                  <a:pt x="3554" y="850"/>
                </a:cubicBezTo>
                <a:cubicBezTo>
                  <a:pt x="3553" y="852"/>
                  <a:pt x="3552" y="854"/>
                  <a:pt x="3551" y="857"/>
                </a:cubicBezTo>
                <a:cubicBezTo>
                  <a:pt x="3545" y="864"/>
                  <a:pt x="3539" y="872"/>
                  <a:pt x="3533" y="881"/>
                </a:cubicBezTo>
                <a:cubicBezTo>
                  <a:pt x="3536" y="865"/>
                  <a:pt x="3540" y="849"/>
                  <a:pt x="3547" y="833"/>
                </a:cubicBezTo>
                <a:cubicBezTo>
                  <a:pt x="3536" y="853"/>
                  <a:pt x="3527" y="875"/>
                  <a:pt x="3522" y="899"/>
                </a:cubicBezTo>
                <a:cubicBezTo>
                  <a:pt x="3517" y="900"/>
                  <a:pt x="3512" y="901"/>
                  <a:pt x="3508" y="902"/>
                </a:cubicBezTo>
                <a:cubicBezTo>
                  <a:pt x="3506" y="901"/>
                  <a:pt x="3504" y="900"/>
                  <a:pt x="3502" y="899"/>
                </a:cubicBezTo>
                <a:cubicBezTo>
                  <a:pt x="3512" y="880"/>
                  <a:pt x="3512" y="880"/>
                  <a:pt x="3512" y="880"/>
                </a:cubicBezTo>
                <a:cubicBezTo>
                  <a:pt x="3512" y="880"/>
                  <a:pt x="3507" y="881"/>
                  <a:pt x="3500" y="883"/>
                </a:cubicBezTo>
                <a:cubicBezTo>
                  <a:pt x="3509" y="863"/>
                  <a:pt x="3521" y="842"/>
                  <a:pt x="3538" y="822"/>
                </a:cubicBezTo>
                <a:cubicBezTo>
                  <a:pt x="3525" y="828"/>
                  <a:pt x="3510" y="844"/>
                  <a:pt x="3496" y="864"/>
                </a:cubicBezTo>
                <a:cubicBezTo>
                  <a:pt x="3498" y="849"/>
                  <a:pt x="3502" y="833"/>
                  <a:pt x="3508" y="817"/>
                </a:cubicBezTo>
                <a:cubicBezTo>
                  <a:pt x="3499" y="836"/>
                  <a:pt x="3491" y="857"/>
                  <a:pt x="3486" y="879"/>
                </a:cubicBezTo>
                <a:cubicBezTo>
                  <a:pt x="3483" y="883"/>
                  <a:pt x="3481" y="886"/>
                  <a:pt x="3479" y="890"/>
                </a:cubicBezTo>
                <a:cubicBezTo>
                  <a:pt x="3479" y="890"/>
                  <a:pt x="3478" y="890"/>
                  <a:pt x="3478" y="890"/>
                </a:cubicBezTo>
                <a:cubicBezTo>
                  <a:pt x="3477" y="890"/>
                  <a:pt x="3475" y="890"/>
                  <a:pt x="3474" y="889"/>
                </a:cubicBezTo>
                <a:cubicBezTo>
                  <a:pt x="3474" y="884"/>
                  <a:pt x="3475" y="880"/>
                  <a:pt x="3475" y="875"/>
                </a:cubicBezTo>
                <a:cubicBezTo>
                  <a:pt x="3484" y="851"/>
                  <a:pt x="3497" y="827"/>
                  <a:pt x="3517" y="803"/>
                </a:cubicBezTo>
                <a:cubicBezTo>
                  <a:pt x="3505" y="809"/>
                  <a:pt x="3493" y="821"/>
                  <a:pt x="3481" y="837"/>
                </a:cubicBezTo>
                <a:cubicBezTo>
                  <a:pt x="3484" y="821"/>
                  <a:pt x="3489" y="805"/>
                  <a:pt x="3496" y="788"/>
                </a:cubicBezTo>
                <a:cubicBezTo>
                  <a:pt x="3490" y="798"/>
                  <a:pt x="3485" y="810"/>
                  <a:pt x="3480" y="822"/>
                </a:cubicBezTo>
                <a:cubicBezTo>
                  <a:pt x="3482" y="814"/>
                  <a:pt x="3484" y="807"/>
                  <a:pt x="3487" y="799"/>
                </a:cubicBezTo>
                <a:cubicBezTo>
                  <a:pt x="3478" y="817"/>
                  <a:pt x="3470" y="838"/>
                  <a:pt x="3465" y="860"/>
                </a:cubicBezTo>
                <a:cubicBezTo>
                  <a:pt x="3462" y="865"/>
                  <a:pt x="3459" y="870"/>
                  <a:pt x="3456" y="875"/>
                </a:cubicBezTo>
                <a:cubicBezTo>
                  <a:pt x="3455" y="875"/>
                  <a:pt x="3454" y="875"/>
                  <a:pt x="3453" y="876"/>
                </a:cubicBezTo>
                <a:cubicBezTo>
                  <a:pt x="3453" y="864"/>
                  <a:pt x="3454" y="851"/>
                  <a:pt x="3456" y="838"/>
                </a:cubicBezTo>
                <a:cubicBezTo>
                  <a:pt x="3458" y="829"/>
                  <a:pt x="3462" y="819"/>
                  <a:pt x="3465" y="808"/>
                </a:cubicBezTo>
                <a:cubicBezTo>
                  <a:pt x="3463" y="813"/>
                  <a:pt x="3461" y="817"/>
                  <a:pt x="3459" y="822"/>
                </a:cubicBezTo>
                <a:cubicBezTo>
                  <a:pt x="3462" y="805"/>
                  <a:pt x="3467" y="788"/>
                  <a:pt x="3475" y="769"/>
                </a:cubicBezTo>
                <a:cubicBezTo>
                  <a:pt x="3457" y="800"/>
                  <a:pt x="3445" y="837"/>
                  <a:pt x="3440" y="877"/>
                </a:cubicBezTo>
                <a:cubicBezTo>
                  <a:pt x="3440" y="877"/>
                  <a:pt x="3439" y="877"/>
                  <a:pt x="3438" y="876"/>
                </a:cubicBezTo>
                <a:cubicBezTo>
                  <a:pt x="3435" y="850"/>
                  <a:pt x="3435" y="850"/>
                  <a:pt x="3435" y="850"/>
                </a:cubicBezTo>
                <a:cubicBezTo>
                  <a:pt x="3435" y="850"/>
                  <a:pt x="3435" y="851"/>
                  <a:pt x="3434" y="851"/>
                </a:cubicBezTo>
                <a:cubicBezTo>
                  <a:pt x="3437" y="829"/>
                  <a:pt x="3442" y="804"/>
                  <a:pt x="3454" y="779"/>
                </a:cubicBezTo>
                <a:cubicBezTo>
                  <a:pt x="3447" y="790"/>
                  <a:pt x="3442" y="801"/>
                  <a:pt x="3437" y="813"/>
                </a:cubicBezTo>
                <a:cubicBezTo>
                  <a:pt x="3439" y="805"/>
                  <a:pt x="3441" y="798"/>
                  <a:pt x="3444" y="790"/>
                </a:cubicBezTo>
                <a:cubicBezTo>
                  <a:pt x="3433" y="811"/>
                  <a:pt x="3425" y="835"/>
                  <a:pt x="3420" y="860"/>
                </a:cubicBezTo>
                <a:cubicBezTo>
                  <a:pt x="3416" y="862"/>
                  <a:pt x="3413" y="865"/>
                  <a:pt x="3410" y="867"/>
                </a:cubicBezTo>
                <a:cubicBezTo>
                  <a:pt x="3410" y="867"/>
                  <a:pt x="3410" y="867"/>
                  <a:pt x="3410" y="867"/>
                </a:cubicBezTo>
                <a:cubicBezTo>
                  <a:pt x="3410" y="854"/>
                  <a:pt x="3412" y="840"/>
                  <a:pt x="3414" y="825"/>
                </a:cubicBezTo>
                <a:cubicBezTo>
                  <a:pt x="3421" y="813"/>
                  <a:pt x="3429" y="800"/>
                  <a:pt x="3440" y="788"/>
                </a:cubicBezTo>
                <a:cubicBezTo>
                  <a:pt x="3433" y="792"/>
                  <a:pt x="3425" y="798"/>
                  <a:pt x="3418" y="806"/>
                </a:cubicBezTo>
                <a:cubicBezTo>
                  <a:pt x="3421" y="791"/>
                  <a:pt x="3426" y="776"/>
                  <a:pt x="3432" y="760"/>
                </a:cubicBezTo>
                <a:cubicBezTo>
                  <a:pt x="3423" y="777"/>
                  <a:pt x="3414" y="796"/>
                  <a:pt x="3408" y="816"/>
                </a:cubicBezTo>
                <a:cubicBezTo>
                  <a:pt x="3398" y="828"/>
                  <a:pt x="3389" y="842"/>
                  <a:pt x="3380" y="858"/>
                </a:cubicBezTo>
                <a:cubicBezTo>
                  <a:pt x="3380" y="858"/>
                  <a:pt x="3380" y="858"/>
                  <a:pt x="3380" y="858"/>
                </a:cubicBezTo>
                <a:cubicBezTo>
                  <a:pt x="3381" y="852"/>
                  <a:pt x="3381" y="846"/>
                  <a:pt x="3383" y="840"/>
                </a:cubicBezTo>
                <a:cubicBezTo>
                  <a:pt x="3385" y="828"/>
                  <a:pt x="3388" y="817"/>
                  <a:pt x="3393" y="805"/>
                </a:cubicBezTo>
                <a:cubicBezTo>
                  <a:pt x="3392" y="807"/>
                  <a:pt x="3391" y="809"/>
                  <a:pt x="3389" y="812"/>
                </a:cubicBezTo>
                <a:cubicBezTo>
                  <a:pt x="3391" y="807"/>
                  <a:pt x="3393" y="801"/>
                  <a:pt x="3395" y="796"/>
                </a:cubicBezTo>
                <a:cubicBezTo>
                  <a:pt x="3389" y="807"/>
                  <a:pt x="3384" y="820"/>
                  <a:pt x="3379" y="833"/>
                </a:cubicBezTo>
                <a:cubicBezTo>
                  <a:pt x="3379" y="833"/>
                  <a:pt x="3378" y="833"/>
                  <a:pt x="3378" y="833"/>
                </a:cubicBezTo>
                <a:cubicBezTo>
                  <a:pt x="3381" y="822"/>
                  <a:pt x="3385" y="810"/>
                  <a:pt x="3391" y="798"/>
                </a:cubicBezTo>
                <a:cubicBezTo>
                  <a:pt x="3384" y="810"/>
                  <a:pt x="3378" y="822"/>
                  <a:pt x="3372" y="836"/>
                </a:cubicBezTo>
                <a:cubicBezTo>
                  <a:pt x="3368" y="838"/>
                  <a:pt x="3363" y="841"/>
                  <a:pt x="3358" y="844"/>
                </a:cubicBezTo>
                <a:cubicBezTo>
                  <a:pt x="3359" y="838"/>
                  <a:pt x="3360" y="833"/>
                  <a:pt x="3360" y="827"/>
                </a:cubicBezTo>
                <a:cubicBezTo>
                  <a:pt x="3362" y="820"/>
                  <a:pt x="3365" y="814"/>
                  <a:pt x="3367" y="807"/>
                </a:cubicBezTo>
                <a:cubicBezTo>
                  <a:pt x="3365" y="810"/>
                  <a:pt x="3364" y="814"/>
                  <a:pt x="3362" y="817"/>
                </a:cubicBezTo>
                <a:cubicBezTo>
                  <a:pt x="3365" y="804"/>
                  <a:pt x="3369" y="791"/>
                  <a:pt x="3374" y="777"/>
                </a:cubicBezTo>
                <a:cubicBezTo>
                  <a:pt x="3364" y="796"/>
                  <a:pt x="3356" y="817"/>
                  <a:pt x="3351" y="839"/>
                </a:cubicBezTo>
                <a:cubicBezTo>
                  <a:pt x="3355" y="820"/>
                  <a:pt x="3360" y="801"/>
                  <a:pt x="3370" y="780"/>
                </a:cubicBezTo>
                <a:cubicBezTo>
                  <a:pt x="3358" y="800"/>
                  <a:pt x="3348" y="822"/>
                  <a:pt x="3341" y="847"/>
                </a:cubicBezTo>
                <a:cubicBezTo>
                  <a:pt x="3340" y="846"/>
                  <a:pt x="3339" y="846"/>
                  <a:pt x="3337" y="846"/>
                </a:cubicBezTo>
                <a:cubicBezTo>
                  <a:pt x="3338" y="841"/>
                  <a:pt x="3339" y="835"/>
                  <a:pt x="3344" y="830"/>
                </a:cubicBezTo>
                <a:cubicBezTo>
                  <a:pt x="3347" y="825"/>
                  <a:pt x="3345" y="826"/>
                  <a:pt x="3340" y="829"/>
                </a:cubicBezTo>
                <a:cubicBezTo>
                  <a:pt x="3343" y="815"/>
                  <a:pt x="3346" y="801"/>
                  <a:pt x="3352" y="787"/>
                </a:cubicBezTo>
                <a:cubicBezTo>
                  <a:pt x="3345" y="801"/>
                  <a:pt x="3339" y="815"/>
                  <a:pt x="3334" y="831"/>
                </a:cubicBezTo>
                <a:cubicBezTo>
                  <a:pt x="3337" y="817"/>
                  <a:pt x="3340" y="803"/>
                  <a:pt x="3346" y="789"/>
                </a:cubicBezTo>
                <a:cubicBezTo>
                  <a:pt x="3338" y="804"/>
                  <a:pt x="3332" y="820"/>
                  <a:pt x="3327" y="838"/>
                </a:cubicBezTo>
                <a:cubicBezTo>
                  <a:pt x="3325" y="839"/>
                  <a:pt x="3323" y="840"/>
                  <a:pt x="3321" y="841"/>
                </a:cubicBezTo>
                <a:cubicBezTo>
                  <a:pt x="3321" y="841"/>
                  <a:pt x="3320" y="841"/>
                  <a:pt x="3320" y="841"/>
                </a:cubicBezTo>
                <a:cubicBezTo>
                  <a:pt x="3329" y="814"/>
                  <a:pt x="3341" y="784"/>
                  <a:pt x="3363" y="754"/>
                </a:cubicBezTo>
                <a:cubicBezTo>
                  <a:pt x="3345" y="772"/>
                  <a:pt x="3330" y="795"/>
                  <a:pt x="3317" y="820"/>
                </a:cubicBezTo>
                <a:cubicBezTo>
                  <a:pt x="3320" y="804"/>
                  <a:pt x="3324" y="787"/>
                  <a:pt x="3331" y="769"/>
                </a:cubicBezTo>
                <a:cubicBezTo>
                  <a:pt x="3322" y="787"/>
                  <a:pt x="3314" y="806"/>
                  <a:pt x="3309" y="827"/>
                </a:cubicBezTo>
                <a:cubicBezTo>
                  <a:pt x="3306" y="830"/>
                  <a:pt x="3302" y="833"/>
                  <a:pt x="3299" y="836"/>
                </a:cubicBezTo>
                <a:cubicBezTo>
                  <a:pt x="3298" y="836"/>
                  <a:pt x="3296" y="835"/>
                  <a:pt x="3295" y="835"/>
                </a:cubicBezTo>
                <a:cubicBezTo>
                  <a:pt x="3301" y="816"/>
                  <a:pt x="3308" y="795"/>
                  <a:pt x="3318" y="773"/>
                </a:cubicBezTo>
                <a:cubicBezTo>
                  <a:pt x="3324" y="765"/>
                  <a:pt x="3330" y="756"/>
                  <a:pt x="3338" y="747"/>
                </a:cubicBezTo>
                <a:cubicBezTo>
                  <a:pt x="3336" y="748"/>
                  <a:pt x="3333" y="750"/>
                  <a:pt x="3331" y="751"/>
                </a:cubicBezTo>
                <a:cubicBezTo>
                  <a:pt x="3335" y="746"/>
                  <a:pt x="3338" y="740"/>
                  <a:pt x="3342" y="735"/>
                </a:cubicBezTo>
                <a:cubicBezTo>
                  <a:pt x="3336" y="742"/>
                  <a:pt x="3330" y="749"/>
                  <a:pt x="3324" y="757"/>
                </a:cubicBezTo>
                <a:cubicBezTo>
                  <a:pt x="3310" y="769"/>
                  <a:pt x="3295" y="788"/>
                  <a:pt x="3282" y="810"/>
                </a:cubicBezTo>
                <a:cubicBezTo>
                  <a:pt x="3285" y="803"/>
                  <a:pt x="3288" y="796"/>
                  <a:pt x="3291" y="788"/>
                </a:cubicBezTo>
                <a:cubicBezTo>
                  <a:pt x="3286" y="797"/>
                  <a:pt x="3281" y="805"/>
                  <a:pt x="3277" y="815"/>
                </a:cubicBezTo>
                <a:cubicBezTo>
                  <a:pt x="3276" y="816"/>
                  <a:pt x="3274" y="816"/>
                  <a:pt x="3273" y="818"/>
                </a:cubicBezTo>
                <a:cubicBezTo>
                  <a:pt x="3276" y="801"/>
                  <a:pt x="3282" y="785"/>
                  <a:pt x="3290" y="767"/>
                </a:cubicBezTo>
                <a:cubicBezTo>
                  <a:pt x="3279" y="784"/>
                  <a:pt x="3270" y="804"/>
                  <a:pt x="3264" y="824"/>
                </a:cubicBezTo>
                <a:cubicBezTo>
                  <a:pt x="3262" y="825"/>
                  <a:pt x="3261" y="826"/>
                  <a:pt x="3259" y="827"/>
                </a:cubicBezTo>
                <a:cubicBezTo>
                  <a:pt x="3256" y="827"/>
                  <a:pt x="3252" y="826"/>
                  <a:pt x="3248" y="825"/>
                </a:cubicBezTo>
                <a:cubicBezTo>
                  <a:pt x="3257" y="797"/>
                  <a:pt x="3270" y="767"/>
                  <a:pt x="3295" y="738"/>
                </a:cubicBezTo>
                <a:cubicBezTo>
                  <a:pt x="3276" y="748"/>
                  <a:pt x="3253" y="776"/>
                  <a:pt x="3235" y="809"/>
                </a:cubicBezTo>
                <a:cubicBezTo>
                  <a:pt x="3232" y="811"/>
                  <a:pt x="3229" y="814"/>
                  <a:pt x="3225" y="817"/>
                </a:cubicBezTo>
                <a:cubicBezTo>
                  <a:pt x="3234" y="793"/>
                  <a:pt x="3247" y="769"/>
                  <a:pt x="3267" y="745"/>
                </a:cubicBezTo>
                <a:cubicBezTo>
                  <a:pt x="3248" y="755"/>
                  <a:pt x="3225" y="784"/>
                  <a:pt x="3206" y="817"/>
                </a:cubicBezTo>
                <a:cubicBezTo>
                  <a:pt x="3206" y="817"/>
                  <a:pt x="3206" y="817"/>
                  <a:pt x="3205" y="818"/>
                </a:cubicBezTo>
                <a:cubicBezTo>
                  <a:pt x="3202" y="817"/>
                  <a:pt x="3198" y="817"/>
                  <a:pt x="3195" y="816"/>
                </a:cubicBezTo>
                <a:cubicBezTo>
                  <a:pt x="3196" y="813"/>
                  <a:pt x="3196" y="810"/>
                  <a:pt x="3197" y="807"/>
                </a:cubicBezTo>
                <a:cubicBezTo>
                  <a:pt x="3199" y="806"/>
                  <a:pt x="3199" y="806"/>
                  <a:pt x="3198" y="806"/>
                </a:cubicBezTo>
                <a:cubicBezTo>
                  <a:pt x="3205" y="783"/>
                  <a:pt x="3215" y="758"/>
                  <a:pt x="3232" y="734"/>
                </a:cubicBezTo>
                <a:cubicBezTo>
                  <a:pt x="3213" y="756"/>
                  <a:pt x="3196" y="783"/>
                  <a:pt x="3184" y="814"/>
                </a:cubicBezTo>
                <a:cubicBezTo>
                  <a:pt x="3184" y="814"/>
                  <a:pt x="3184" y="814"/>
                  <a:pt x="3184" y="814"/>
                </a:cubicBezTo>
                <a:cubicBezTo>
                  <a:pt x="3183" y="797"/>
                  <a:pt x="3183" y="779"/>
                  <a:pt x="3187" y="760"/>
                </a:cubicBezTo>
                <a:cubicBezTo>
                  <a:pt x="3193" y="745"/>
                  <a:pt x="3201" y="730"/>
                  <a:pt x="3211" y="715"/>
                </a:cubicBezTo>
                <a:cubicBezTo>
                  <a:pt x="3204" y="723"/>
                  <a:pt x="3197" y="732"/>
                  <a:pt x="3191" y="742"/>
                </a:cubicBezTo>
                <a:cubicBezTo>
                  <a:pt x="3191" y="740"/>
                  <a:pt x="3192" y="739"/>
                  <a:pt x="3192" y="737"/>
                </a:cubicBezTo>
                <a:cubicBezTo>
                  <a:pt x="3188" y="743"/>
                  <a:pt x="3184" y="750"/>
                  <a:pt x="3181" y="758"/>
                </a:cubicBezTo>
                <a:cubicBezTo>
                  <a:pt x="3172" y="773"/>
                  <a:pt x="3165" y="789"/>
                  <a:pt x="3160" y="806"/>
                </a:cubicBezTo>
                <a:cubicBezTo>
                  <a:pt x="3159" y="806"/>
                  <a:pt x="3156" y="808"/>
                  <a:pt x="3152" y="811"/>
                </a:cubicBezTo>
                <a:cubicBezTo>
                  <a:pt x="3151" y="810"/>
                  <a:pt x="3150" y="810"/>
                  <a:pt x="3148" y="810"/>
                </a:cubicBezTo>
                <a:cubicBezTo>
                  <a:pt x="3151" y="801"/>
                  <a:pt x="3154" y="791"/>
                  <a:pt x="3158" y="781"/>
                </a:cubicBezTo>
                <a:cubicBezTo>
                  <a:pt x="3153" y="789"/>
                  <a:pt x="3149" y="798"/>
                  <a:pt x="3146" y="807"/>
                </a:cubicBezTo>
                <a:cubicBezTo>
                  <a:pt x="3148" y="790"/>
                  <a:pt x="3153" y="771"/>
                  <a:pt x="3160" y="752"/>
                </a:cubicBezTo>
                <a:cubicBezTo>
                  <a:pt x="3151" y="770"/>
                  <a:pt x="3143" y="789"/>
                  <a:pt x="3138" y="809"/>
                </a:cubicBezTo>
                <a:cubicBezTo>
                  <a:pt x="3136" y="809"/>
                  <a:pt x="3135" y="809"/>
                  <a:pt x="3133" y="809"/>
                </a:cubicBezTo>
                <a:cubicBezTo>
                  <a:pt x="3135" y="800"/>
                  <a:pt x="3137" y="793"/>
                  <a:pt x="3137" y="793"/>
                </a:cubicBezTo>
                <a:cubicBezTo>
                  <a:pt x="3137" y="793"/>
                  <a:pt x="3131" y="799"/>
                  <a:pt x="3124" y="805"/>
                </a:cubicBezTo>
                <a:cubicBezTo>
                  <a:pt x="3127" y="792"/>
                  <a:pt x="3131" y="777"/>
                  <a:pt x="3137" y="762"/>
                </a:cubicBezTo>
                <a:cubicBezTo>
                  <a:pt x="3129" y="776"/>
                  <a:pt x="3123" y="791"/>
                  <a:pt x="3118" y="807"/>
                </a:cubicBezTo>
                <a:cubicBezTo>
                  <a:pt x="3118" y="807"/>
                  <a:pt x="3118" y="807"/>
                  <a:pt x="3118" y="807"/>
                </a:cubicBezTo>
                <a:cubicBezTo>
                  <a:pt x="3120" y="788"/>
                  <a:pt x="3124" y="768"/>
                  <a:pt x="3133" y="747"/>
                </a:cubicBezTo>
                <a:cubicBezTo>
                  <a:pt x="3123" y="765"/>
                  <a:pt x="3115" y="785"/>
                  <a:pt x="3110" y="807"/>
                </a:cubicBezTo>
                <a:cubicBezTo>
                  <a:pt x="3108" y="806"/>
                  <a:pt x="3106" y="806"/>
                  <a:pt x="3103" y="806"/>
                </a:cubicBezTo>
                <a:cubicBezTo>
                  <a:pt x="3104" y="801"/>
                  <a:pt x="3105" y="796"/>
                  <a:pt x="3106" y="795"/>
                </a:cubicBezTo>
                <a:cubicBezTo>
                  <a:pt x="3106" y="794"/>
                  <a:pt x="3101" y="797"/>
                  <a:pt x="3095" y="803"/>
                </a:cubicBezTo>
                <a:cubicBezTo>
                  <a:pt x="3096" y="797"/>
                  <a:pt x="3096" y="792"/>
                  <a:pt x="3097" y="786"/>
                </a:cubicBezTo>
                <a:cubicBezTo>
                  <a:pt x="3102" y="777"/>
                  <a:pt x="3108" y="768"/>
                  <a:pt x="3115" y="758"/>
                </a:cubicBezTo>
                <a:cubicBezTo>
                  <a:pt x="3109" y="765"/>
                  <a:pt x="3103" y="771"/>
                  <a:pt x="3098" y="779"/>
                </a:cubicBezTo>
                <a:cubicBezTo>
                  <a:pt x="3101" y="763"/>
                  <a:pt x="3105" y="746"/>
                  <a:pt x="3111" y="728"/>
                </a:cubicBezTo>
                <a:cubicBezTo>
                  <a:pt x="3101" y="748"/>
                  <a:pt x="3093" y="769"/>
                  <a:pt x="3088" y="793"/>
                </a:cubicBezTo>
                <a:cubicBezTo>
                  <a:pt x="3086" y="796"/>
                  <a:pt x="3083" y="800"/>
                  <a:pt x="3081" y="804"/>
                </a:cubicBezTo>
                <a:cubicBezTo>
                  <a:pt x="3082" y="798"/>
                  <a:pt x="3083" y="792"/>
                  <a:pt x="3084" y="790"/>
                </a:cubicBezTo>
                <a:cubicBezTo>
                  <a:pt x="3086" y="784"/>
                  <a:pt x="3088" y="777"/>
                  <a:pt x="3090" y="771"/>
                </a:cubicBezTo>
                <a:cubicBezTo>
                  <a:pt x="3087" y="778"/>
                  <a:pt x="3083" y="785"/>
                  <a:pt x="3080" y="792"/>
                </a:cubicBezTo>
                <a:cubicBezTo>
                  <a:pt x="3077" y="795"/>
                  <a:pt x="3073" y="799"/>
                  <a:pt x="3069" y="804"/>
                </a:cubicBezTo>
                <a:cubicBezTo>
                  <a:pt x="3066" y="804"/>
                  <a:pt x="3063" y="804"/>
                  <a:pt x="3060" y="804"/>
                </a:cubicBezTo>
                <a:cubicBezTo>
                  <a:pt x="3061" y="801"/>
                  <a:pt x="3062" y="798"/>
                  <a:pt x="3063" y="795"/>
                </a:cubicBezTo>
                <a:cubicBezTo>
                  <a:pt x="3062" y="796"/>
                  <a:pt x="3060" y="798"/>
                  <a:pt x="3058" y="800"/>
                </a:cubicBezTo>
                <a:cubicBezTo>
                  <a:pt x="3060" y="796"/>
                  <a:pt x="3062" y="793"/>
                  <a:pt x="3064" y="791"/>
                </a:cubicBezTo>
                <a:cubicBezTo>
                  <a:pt x="3064" y="791"/>
                  <a:pt x="3064" y="791"/>
                  <a:pt x="3064" y="791"/>
                </a:cubicBezTo>
                <a:cubicBezTo>
                  <a:pt x="3072" y="775"/>
                  <a:pt x="3081" y="757"/>
                  <a:pt x="3094" y="740"/>
                </a:cubicBezTo>
                <a:cubicBezTo>
                  <a:pt x="3081" y="754"/>
                  <a:pt x="3069" y="770"/>
                  <a:pt x="3059" y="787"/>
                </a:cubicBezTo>
                <a:cubicBezTo>
                  <a:pt x="3061" y="777"/>
                  <a:pt x="3064" y="766"/>
                  <a:pt x="3069" y="754"/>
                </a:cubicBezTo>
                <a:cubicBezTo>
                  <a:pt x="3070" y="753"/>
                  <a:pt x="3071" y="751"/>
                  <a:pt x="3072" y="750"/>
                </a:cubicBezTo>
                <a:cubicBezTo>
                  <a:pt x="3071" y="751"/>
                  <a:pt x="3070" y="752"/>
                  <a:pt x="3069" y="753"/>
                </a:cubicBezTo>
                <a:cubicBezTo>
                  <a:pt x="3069" y="752"/>
                  <a:pt x="3069" y="752"/>
                  <a:pt x="3069" y="752"/>
                </a:cubicBezTo>
                <a:cubicBezTo>
                  <a:pt x="3069" y="752"/>
                  <a:pt x="3069" y="753"/>
                  <a:pt x="3069" y="753"/>
                </a:cubicBezTo>
                <a:cubicBezTo>
                  <a:pt x="3058" y="765"/>
                  <a:pt x="3048" y="778"/>
                  <a:pt x="3039" y="793"/>
                </a:cubicBezTo>
                <a:cubicBezTo>
                  <a:pt x="3039" y="789"/>
                  <a:pt x="3039" y="787"/>
                  <a:pt x="3039" y="787"/>
                </a:cubicBezTo>
                <a:cubicBezTo>
                  <a:pt x="3039" y="787"/>
                  <a:pt x="3034" y="795"/>
                  <a:pt x="3028" y="803"/>
                </a:cubicBezTo>
                <a:cubicBezTo>
                  <a:pt x="3024" y="803"/>
                  <a:pt x="3019" y="803"/>
                  <a:pt x="3014" y="803"/>
                </a:cubicBezTo>
                <a:cubicBezTo>
                  <a:pt x="3014" y="802"/>
                  <a:pt x="3014" y="802"/>
                  <a:pt x="3014" y="801"/>
                </a:cubicBezTo>
                <a:cubicBezTo>
                  <a:pt x="3022" y="779"/>
                  <a:pt x="3033" y="755"/>
                  <a:pt x="3051" y="731"/>
                </a:cubicBezTo>
                <a:cubicBezTo>
                  <a:pt x="3037" y="745"/>
                  <a:pt x="3025" y="762"/>
                  <a:pt x="3015" y="780"/>
                </a:cubicBezTo>
                <a:cubicBezTo>
                  <a:pt x="3015" y="780"/>
                  <a:pt x="3015" y="780"/>
                  <a:pt x="3015" y="780"/>
                </a:cubicBezTo>
                <a:cubicBezTo>
                  <a:pt x="3015" y="780"/>
                  <a:pt x="3003" y="792"/>
                  <a:pt x="2994" y="803"/>
                </a:cubicBezTo>
                <a:cubicBezTo>
                  <a:pt x="2993" y="803"/>
                  <a:pt x="2993" y="803"/>
                  <a:pt x="2993" y="803"/>
                </a:cubicBezTo>
                <a:cubicBezTo>
                  <a:pt x="3002" y="775"/>
                  <a:pt x="3015" y="745"/>
                  <a:pt x="3040" y="716"/>
                </a:cubicBezTo>
                <a:cubicBezTo>
                  <a:pt x="3021" y="726"/>
                  <a:pt x="3000" y="752"/>
                  <a:pt x="2982" y="783"/>
                </a:cubicBezTo>
                <a:cubicBezTo>
                  <a:pt x="2984" y="764"/>
                  <a:pt x="2989" y="743"/>
                  <a:pt x="2997" y="722"/>
                </a:cubicBezTo>
                <a:cubicBezTo>
                  <a:pt x="2985" y="745"/>
                  <a:pt x="2976" y="770"/>
                  <a:pt x="2971" y="798"/>
                </a:cubicBezTo>
                <a:cubicBezTo>
                  <a:pt x="2968" y="800"/>
                  <a:pt x="2966" y="802"/>
                  <a:pt x="2964" y="804"/>
                </a:cubicBezTo>
                <a:cubicBezTo>
                  <a:pt x="2962" y="804"/>
                  <a:pt x="2960" y="804"/>
                  <a:pt x="2958" y="805"/>
                </a:cubicBezTo>
                <a:cubicBezTo>
                  <a:pt x="2958" y="798"/>
                  <a:pt x="2959" y="792"/>
                  <a:pt x="2959" y="786"/>
                </a:cubicBezTo>
                <a:cubicBezTo>
                  <a:pt x="2961" y="777"/>
                  <a:pt x="2964" y="767"/>
                  <a:pt x="2968" y="758"/>
                </a:cubicBezTo>
                <a:cubicBezTo>
                  <a:pt x="2965" y="764"/>
                  <a:pt x="2962" y="769"/>
                  <a:pt x="2960" y="775"/>
                </a:cubicBezTo>
                <a:cubicBezTo>
                  <a:pt x="2962" y="753"/>
                  <a:pt x="2966" y="729"/>
                  <a:pt x="2976" y="703"/>
                </a:cubicBezTo>
                <a:cubicBezTo>
                  <a:pt x="2963" y="728"/>
                  <a:pt x="2953" y="756"/>
                  <a:pt x="2949" y="787"/>
                </a:cubicBezTo>
                <a:cubicBezTo>
                  <a:pt x="2945" y="790"/>
                  <a:pt x="2941" y="793"/>
                  <a:pt x="2937" y="797"/>
                </a:cubicBezTo>
                <a:cubicBezTo>
                  <a:pt x="2938" y="782"/>
                  <a:pt x="2939" y="767"/>
                  <a:pt x="2943" y="751"/>
                </a:cubicBezTo>
                <a:cubicBezTo>
                  <a:pt x="2944" y="747"/>
                  <a:pt x="2945" y="743"/>
                  <a:pt x="2947" y="740"/>
                </a:cubicBezTo>
                <a:cubicBezTo>
                  <a:pt x="2946" y="741"/>
                  <a:pt x="2945" y="743"/>
                  <a:pt x="2944" y="745"/>
                </a:cubicBezTo>
                <a:cubicBezTo>
                  <a:pt x="2946" y="735"/>
                  <a:pt x="2950" y="724"/>
                  <a:pt x="2954" y="713"/>
                </a:cubicBezTo>
                <a:cubicBezTo>
                  <a:pt x="2944" y="733"/>
                  <a:pt x="2936" y="755"/>
                  <a:pt x="2930" y="778"/>
                </a:cubicBezTo>
                <a:cubicBezTo>
                  <a:pt x="2927" y="788"/>
                  <a:pt x="2925" y="797"/>
                  <a:pt x="2922" y="807"/>
                </a:cubicBezTo>
                <a:cubicBezTo>
                  <a:pt x="2921" y="807"/>
                  <a:pt x="2920" y="807"/>
                  <a:pt x="2919" y="807"/>
                </a:cubicBezTo>
                <a:cubicBezTo>
                  <a:pt x="2918" y="806"/>
                  <a:pt x="2917" y="804"/>
                  <a:pt x="2915" y="802"/>
                </a:cubicBezTo>
                <a:cubicBezTo>
                  <a:pt x="2915" y="788"/>
                  <a:pt x="2916" y="773"/>
                  <a:pt x="2918" y="758"/>
                </a:cubicBezTo>
                <a:cubicBezTo>
                  <a:pt x="2919" y="753"/>
                  <a:pt x="2921" y="747"/>
                  <a:pt x="2923" y="742"/>
                </a:cubicBezTo>
                <a:cubicBezTo>
                  <a:pt x="2921" y="745"/>
                  <a:pt x="2920" y="748"/>
                  <a:pt x="2918" y="751"/>
                </a:cubicBezTo>
                <a:cubicBezTo>
                  <a:pt x="2921" y="733"/>
                  <a:pt x="2925" y="714"/>
                  <a:pt x="2933" y="695"/>
                </a:cubicBezTo>
                <a:cubicBezTo>
                  <a:pt x="2919" y="720"/>
                  <a:pt x="2910" y="750"/>
                  <a:pt x="2905" y="781"/>
                </a:cubicBezTo>
                <a:cubicBezTo>
                  <a:pt x="2903" y="784"/>
                  <a:pt x="2903" y="784"/>
                  <a:pt x="2903" y="784"/>
                </a:cubicBezTo>
                <a:cubicBezTo>
                  <a:pt x="2898" y="778"/>
                  <a:pt x="2894" y="773"/>
                  <a:pt x="2890" y="768"/>
                </a:cubicBezTo>
                <a:cubicBezTo>
                  <a:pt x="2892" y="754"/>
                  <a:pt x="2896" y="739"/>
                  <a:pt x="2902" y="723"/>
                </a:cubicBezTo>
                <a:cubicBezTo>
                  <a:pt x="2896" y="736"/>
                  <a:pt x="2890" y="749"/>
                  <a:pt x="2885" y="763"/>
                </a:cubicBezTo>
                <a:cubicBezTo>
                  <a:pt x="2883" y="761"/>
                  <a:pt x="2880" y="758"/>
                  <a:pt x="2878" y="755"/>
                </a:cubicBezTo>
                <a:cubicBezTo>
                  <a:pt x="2879" y="752"/>
                  <a:pt x="2880" y="749"/>
                  <a:pt x="2882" y="745"/>
                </a:cubicBezTo>
                <a:cubicBezTo>
                  <a:pt x="2880" y="748"/>
                  <a:pt x="2879" y="751"/>
                  <a:pt x="2877" y="754"/>
                </a:cubicBezTo>
                <a:cubicBezTo>
                  <a:pt x="2873" y="750"/>
                  <a:pt x="2869" y="746"/>
                  <a:pt x="2865" y="743"/>
                </a:cubicBezTo>
                <a:cubicBezTo>
                  <a:pt x="2867" y="731"/>
                  <a:pt x="2870" y="719"/>
                  <a:pt x="2874" y="707"/>
                </a:cubicBezTo>
                <a:cubicBezTo>
                  <a:pt x="2868" y="714"/>
                  <a:pt x="2862" y="725"/>
                  <a:pt x="2857" y="737"/>
                </a:cubicBezTo>
                <a:cubicBezTo>
                  <a:pt x="2849" y="731"/>
                  <a:pt x="2841" y="726"/>
                  <a:pt x="2834" y="724"/>
                </a:cubicBezTo>
                <a:cubicBezTo>
                  <a:pt x="2842" y="730"/>
                  <a:pt x="2848" y="737"/>
                  <a:pt x="2855" y="744"/>
                </a:cubicBezTo>
                <a:cubicBezTo>
                  <a:pt x="2847" y="765"/>
                  <a:pt x="2842" y="791"/>
                  <a:pt x="2840" y="817"/>
                </a:cubicBezTo>
                <a:cubicBezTo>
                  <a:pt x="2838" y="817"/>
                  <a:pt x="2835" y="818"/>
                  <a:pt x="2833" y="818"/>
                </a:cubicBezTo>
                <a:cubicBezTo>
                  <a:pt x="2830" y="812"/>
                  <a:pt x="2827" y="807"/>
                  <a:pt x="2824" y="801"/>
                </a:cubicBezTo>
                <a:cubicBezTo>
                  <a:pt x="2826" y="781"/>
                  <a:pt x="2830" y="759"/>
                  <a:pt x="2839" y="736"/>
                </a:cubicBezTo>
                <a:cubicBezTo>
                  <a:pt x="2831" y="752"/>
                  <a:pt x="2824" y="768"/>
                  <a:pt x="2819" y="786"/>
                </a:cubicBezTo>
                <a:cubicBezTo>
                  <a:pt x="2818" y="779"/>
                  <a:pt x="2818" y="779"/>
                  <a:pt x="2818" y="779"/>
                </a:cubicBezTo>
                <a:cubicBezTo>
                  <a:pt x="2818" y="779"/>
                  <a:pt x="2816" y="781"/>
                  <a:pt x="2814" y="785"/>
                </a:cubicBezTo>
                <a:cubicBezTo>
                  <a:pt x="2811" y="781"/>
                  <a:pt x="2807" y="776"/>
                  <a:pt x="2804" y="772"/>
                </a:cubicBezTo>
                <a:cubicBezTo>
                  <a:pt x="2806" y="755"/>
                  <a:pt x="2811" y="737"/>
                  <a:pt x="2818" y="718"/>
                </a:cubicBezTo>
                <a:cubicBezTo>
                  <a:pt x="2810" y="733"/>
                  <a:pt x="2804" y="749"/>
                  <a:pt x="2799" y="765"/>
                </a:cubicBezTo>
                <a:cubicBezTo>
                  <a:pt x="2789" y="754"/>
                  <a:pt x="2780" y="743"/>
                  <a:pt x="2769" y="734"/>
                </a:cubicBezTo>
                <a:cubicBezTo>
                  <a:pt x="2780" y="747"/>
                  <a:pt x="2789" y="759"/>
                  <a:pt x="2797" y="772"/>
                </a:cubicBezTo>
                <a:cubicBezTo>
                  <a:pt x="2795" y="780"/>
                  <a:pt x="2793" y="789"/>
                  <a:pt x="2791" y="798"/>
                </a:cubicBezTo>
                <a:cubicBezTo>
                  <a:pt x="2789" y="803"/>
                  <a:pt x="2786" y="809"/>
                  <a:pt x="2784" y="814"/>
                </a:cubicBezTo>
                <a:cubicBezTo>
                  <a:pt x="2784" y="814"/>
                  <a:pt x="2784" y="814"/>
                  <a:pt x="2784" y="813"/>
                </a:cubicBezTo>
                <a:cubicBezTo>
                  <a:pt x="2784" y="804"/>
                  <a:pt x="2785" y="794"/>
                  <a:pt x="2785" y="794"/>
                </a:cubicBezTo>
                <a:cubicBezTo>
                  <a:pt x="2785" y="794"/>
                  <a:pt x="2783" y="797"/>
                  <a:pt x="2781" y="801"/>
                </a:cubicBezTo>
                <a:cubicBezTo>
                  <a:pt x="2776" y="784"/>
                  <a:pt x="2773" y="766"/>
                  <a:pt x="2773" y="745"/>
                </a:cubicBezTo>
                <a:cubicBezTo>
                  <a:pt x="2771" y="766"/>
                  <a:pt x="2772" y="788"/>
                  <a:pt x="2775" y="810"/>
                </a:cubicBezTo>
                <a:cubicBezTo>
                  <a:pt x="2774" y="813"/>
                  <a:pt x="2772" y="815"/>
                  <a:pt x="2771" y="818"/>
                </a:cubicBezTo>
                <a:cubicBezTo>
                  <a:pt x="2761" y="792"/>
                  <a:pt x="2753" y="762"/>
                  <a:pt x="2752" y="726"/>
                </a:cubicBezTo>
                <a:cubicBezTo>
                  <a:pt x="2749" y="759"/>
                  <a:pt x="2752" y="795"/>
                  <a:pt x="2763" y="830"/>
                </a:cubicBezTo>
                <a:cubicBezTo>
                  <a:pt x="2759" y="831"/>
                  <a:pt x="2756" y="831"/>
                  <a:pt x="2753" y="832"/>
                </a:cubicBezTo>
                <a:cubicBezTo>
                  <a:pt x="2749" y="815"/>
                  <a:pt x="2742" y="787"/>
                  <a:pt x="2742" y="787"/>
                </a:cubicBezTo>
                <a:cubicBezTo>
                  <a:pt x="2742" y="787"/>
                  <a:pt x="2741" y="792"/>
                  <a:pt x="2740" y="800"/>
                </a:cubicBezTo>
                <a:cubicBezTo>
                  <a:pt x="2734" y="781"/>
                  <a:pt x="2730" y="760"/>
                  <a:pt x="2730" y="736"/>
                </a:cubicBezTo>
                <a:cubicBezTo>
                  <a:pt x="2727" y="763"/>
                  <a:pt x="2729" y="792"/>
                  <a:pt x="2736" y="820"/>
                </a:cubicBezTo>
                <a:cubicBezTo>
                  <a:pt x="2735" y="822"/>
                  <a:pt x="2735" y="825"/>
                  <a:pt x="2735" y="827"/>
                </a:cubicBezTo>
                <a:cubicBezTo>
                  <a:pt x="2722" y="797"/>
                  <a:pt x="2710" y="762"/>
                  <a:pt x="2709" y="718"/>
                </a:cubicBezTo>
                <a:cubicBezTo>
                  <a:pt x="2706" y="745"/>
                  <a:pt x="2708" y="775"/>
                  <a:pt x="2715" y="804"/>
                </a:cubicBezTo>
                <a:cubicBezTo>
                  <a:pt x="2713" y="817"/>
                  <a:pt x="2711" y="832"/>
                  <a:pt x="2711" y="839"/>
                </a:cubicBezTo>
                <a:cubicBezTo>
                  <a:pt x="2709" y="839"/>
                  <a:pt x="2707" y="840"/>
                  <a:pt x="2705" y="840"/>
                </a:cubicBezTo>
                <a:cubicBezTo>
                  <a:pt x="2704" y="837"/>
                  <a:pt x="2703" y="834"/>
                  <a:pt x="2703" y="831"/>
                </a:cubicBezTo>
                <a:cubicBezTo>
                  <a:pt x="2705" y="816"/>
                  <a:pt x="2709" y="795"/>
                  <a:pt x="2708" y="793"/>
                </a:cubicBezTo>
                <a:cubicBezTo>
                  <a:pt x="2707" y="791"/>
                  <a:pt x="2703" y="799"/>
                  <a:pt x="2697" y="810"/>
                </a:cubicBezTo>
                <a:cubicBezTo>
                  <a:pt x="2696" y="808"/>
                  <a:pt x="2696" y="805"/>
                  <a:pt x="2695" y="803"/>
                </a:cubicBezTo>
                <a:cubicBezTo>
                  <a:pt x="2697" y="796"/>
                  <a:pt x="2699" y="788"/>
                  <a:pt x="2701" y="780"/>
                </a:cubicBezTo>
                <a:cubicBezTo>
                  <a:pt x="2699" y="786"/>
                  <a:pt x="2696" y="792"/>
                  <a:pt x="2694" y="798"/>
                </a:cubicBezTo>
                <a:cubicBezTo>
                  <a:pt x="2690" y="776"/>
                  <a:pt x="2687" y="753"/>
                  <a:pt x="2689" y="726"/>
                </a:cubicBezTo>
                <a:cubicBezTo>
                  <a:pt x="2684" y="755"/>
                  <a:pt x="2683" y="786"/>
                  <a:pt x="2688" y="818"/>
                </a:cubicBezTo>
                <a:cubicBezTo>
                  <a:pt x="2687" y="821"/>
                  <a:pt x="2686" y="823"/>
                  <a:pt x="2686" y="826"/>
                </a:cubicBezTo>
                <a:cubicBezTo>
                  <a:pt x="2682" y="813"/>
                  <a:pt x="2677" y="800"/>
                  <a:pt x="2674" y="785"/>
                </a:cubicBezTo>
                <a:cubicBezTo>
                  <a:pt x="2676" y="777"/>
                  <a:pt x="2678" y="770"/>
                  <a:pt x="2680" y="762"/>
                </a:cubicBezTo>
                <a:cubicBezTo>
                  <a:pt x="2678" y="767"/>
                  <a:pt x="2675" y="773"/>
                  <a:pt x="2673" y="779"/>
                </a:cubicBezTo>
                <a:cubicBezTo>
                  <a:pt x="2671" y="767"/>
                  <a:pt x="2669" y="754"/>
                  <a:pt x="2668" y="740"/>
                </a:cubicBezTo>
                <a:cubicBezTo>
                  <a:pt x="2669" y="737"/>
                  <a:pt x="2670" y="735"/>
                  <a:pt x="2671" y="732"/>
                </a:cubicBezTo>
                <a:cubicBezTo>
                  <a:pt x="2670" y="733"/>
                  <a:pt x="2669" y="734"/>
                  <a:pt x="2668" y="736"/>
                </a:cubicBezTo>
                <a:cubicBezTo>
                  <a:pt x="2667" y="727"/>
                  <a:pt x="2668" y="717"/>
                  <a:pt x="2668" y="707"/>
                </a:cubicBezTo>
                <a:cubicBezTo>
                  <a:pt x="2666" y="718"/>
                  <a:pt x="2665" y="729"/>
                  <a:pt x="2664" y="741"/>
                </a:cubicBezTo>
                <a:cubicBezTo>
                  <a:pt x="2653" y="758"/>
                  <a:pt x="2645" y="785"/>
                  <a:pt x="2640" y="815"/>
                </a:cubicBezTo>
                <a:cubicBezTo>
                  <a:pt x="2636" y="822"/>
                  <a:pt x="2632" y="830"/>
                  <a:pt x="2629" y="838"/>
                </a:cubicBezTo>
                <a:cubicBezTo>
                  <a:pt x="2628" y="808"/>
                  <a:pt x="2629" y="774"/>
                  <a:pt x="2642" y="739"/>
                </a:cubicBezTo>
                <a:cubicBezTo>
                  <a:pt x="2626" y="757"/>
                  <a:pt x="2614" y="797"/>
                  <a:pt x="2609" y="839"/>
                </a:cubicBezTo>
                <a:cubicBezTo>
                  <a:pt x="2607" y="804"/>
                  <a:pt x="2605" y="764"/>
                  <a:pt x="2621" y="720"/>
                </a:cubicBezTo>
                <a:cubicBezTo>
                  <a:pt x="2605" y="738"/>
                  <a:pt x="2593" y="777"/>
                  <a:pt x="2589" y="818"/>
                </a:cubicBezTo>
                <a:cubicBezTo>
                  <a:pt x="2586" y="807"/>
                  <a:pt x="2585" y="794"/>
                  <a:pt x="2584" y="781"/>
                </a:cubicBezTo>
                <a:cubicBezTo>
                  <a:pt x="2583" y="797"/>
                  <a:pt x="2583" y="815"/>
                  <a:pt x="2586" y="832"/>
                </a:cubicBezTo>
                <a:cubicBezTo>
                  <a:pt x="2584" y="836"/>
                  <a:pt x="2582" y="840"/>
                  <a:pt x="2580" y="845"/>
                </a:cubicBezTo>
                <a:cubicBezTo>
                  <a:pt x="2578" y="838"/>
                  <a:pt x="2575" y="829"/>
                  <a:pt x="2572" y="821"/>
                </a:cubicBezTo>
                <a:cubicBezTo>
                  <a:pt x="2574" y="806"/>
                  <a:pt x="2577" y="791"/>
                  <a:pt x="2582" y="776"/>
                </a:cubicBezTo>
                <a:cubicBezTo>
                  <a:pt x="2578" y="787"/>
                  <a:pt x="2573" y="798"/>
                  <a:pt x="2570" y="810"/>
                </a:cubicBezTo>
                <a:cubicBezTo>
                  <a:pt x="2566" y="795"/>
                  <a:pt x="2564" y="780"/>
                  <a:pt x="2563" y="762"/>
                </a:cubicBezTo>
                <a:cubicBezTo>
                  <a:pt x="2562" y="782"/>
                  <a:pt x="2563" y="803"/>
                  <a:pt x="2566" y="824"/>
                </a:cubicBezTo>
                <a:cubicBezTo>
                  <a:pt x="2564" y="833"/>
                  <a:pt x="2562" y="841"/>
                  <a:pt x="2561" y="849"/>
                </a:cubicBezTo>
                <a:cubicBezTo>
                  <a:pt x="2557" y="836"/>
                  <a:pt x="2552" y="822"/>
                  <a:pt x="2552" y="820"/>
                </a:cubicBezTo>
                <a:cubicBezTo>
                  <a:pt x="2554" y="809"/>
                  <a:pt x="2557" y="797"/>
                  <a:pt x="2561" y="785"/>
                </a:cubicBezTo>
                <a:cubicBezTo>
                  <a:pt x="2553" y="801"/>
                  <a:pt x="2548" y="818"/>
                  <a:pt x="2543" y="836"/>
                </a:cubicBezTo>
                <a:cubicBezTo>
                  <a:pt x="2538" y="847"/>
                  <a:pt x="2532" y="860"/>
                  <a:pt x="2529" y="866"/>
                </a:cubicBezTo>
                <a:cubicBezTo>
                  <a:pt x="2529" y="866"/>
                  <a:pt x="2528" y="866"/>
                  <a:pt x="2527" y="866"/>
                </a:cubicBezTo>
                <a:cubicBezTo>
                  <a:pt x="2526" y="837"/>
                  <a:pt x="2528" y="804"/>
                  <a:pt x="2540" y="767"/>
                </a:cubicBezTo>
                <a:cubicBezTo>
                  <a:pt x="2530" y="789"/>
                  <a:pt x="2523" y="812"/>
                  <a:pt x="2519" y="838"/>
                </a:cubicBezTo>
                <a:cubicBezTo>
                  <a:pt x="2516" y="826"/>
                  <a:pt x="2516" y="826"/>
                  <a:pt x="2516" y="826"/>
                </a:cubicBezTo>
                <a:cubicBezTo>
                  <a:pt x="2516" y="826"/>
                  <a:pt x="2509" y="838"/>
                  <a:pt x="2503" y="851"/>
                </a:cubicBezTo>
                <a:cubicBezTo>
                  <a:pt x="2504" y="835"/>
                  <a:pt x="2506" y="818"/>
                  <a:pt x="2511" y="800"/>
                </a:cubicBezTo>
                <a:cubicBezTo>
                  <a:pt x="2505" y="817"/>
                  <a:pt x="2500" y="835"/>
                  <a:pt x="2496" y="854"/>
                </a:cubicBezTo>
                <a:cubicBezTo>
                  <a:pt x="2494" y="833"/>
                  <a:pt x="2493" y="810"/>
                  <a:pt x="2497" y="785"/>
                </a:cubicBezTo>
                <a:cubicBezTo>
                  <a:pt x="2490" y="811"/>
                  <a:pt x="2487" y="841"/>
                  <a:pt x="2489" y="871"/>
                </a:cubicBezTo>
                <a:cubicBezTo>
                  <a:pt x="2487" y="871"/>
                  <a:pt x="2485" y="871"/>
                  <a:pt x="2482" y="871"/>
                </a:cubicBezTo>
                <a:cubicBezTo>
                  <a:pt x="2481" y="844"/>
                  <a:pt x="2481" y="815"/>
                  <a:pt x="2490" y="782"/>
                </a:cubicBezTo>
                <a:cubicBezTo>
                  <a:pt x="2487" y="789"/>
                  <a:pt x="2485" y="797"/>
                  <a:pt x="2482" y="804"/>
                </a:cubicBezTo>
                <a:cubicBezTo>
                  <a:pt x="2485" y="792"/>
                  <a:pt x="2488" y="778"/>
                  <a:pt x="2493" y="765"/>
                </a:cubicBezTo>
                <a:cubicBezTo>
                  <a:pt x="2485" y="773"/>
                  <a:pt x="2479" y="786"/>
                  <a:pt x="2473" y="802"/>
                </a:cubicBezTo>
                <a:cubicBezTo>
                  <a:pt x="2473" y="791"/>
                  <a:pt x="2474" y="779"/>
                  <a:pt x="2476" y="766"/>
                </a:cubicBezTo>
                <a:cubicBezTo>
                  <a:pt x="2471" y="784"/>
                  <a:pt x="2468" y="803"/>
                  <a:pt x="2467" y="822"/>
                </a:cubicBezTo>
                <a:cubicBezTo>
                  <a:pt x="2465" y="832"/>
                  <a:pt x="2463" y="841"/>
                  <a:pt x="2462" y="851"/>
                </a:cubicBezTo>
                <a:cubicBezTo>
                  <a:pt x="2461" y="853"/>
                  <a:pt x="2460" y="854"/>
                  <a:pt x="2460" y="855"/>
                </a:cubicBezTo>
                <a:cubicBezTo>
                  <a:pt x="2460" y="835"/>
                  <a:pt x="2462" y="814"/>
                  <a:pt x="2468" y="791"/>
                </a:cubicBezTo>
                <a:cubicBezTo>
                  <a:pt x="2464" y="801"/>
                  <a:pt x="2461" y="811"/>
                  <a:pt x="2458" y="822"/>
                </a:cubicBezTo>
                <a:cubicBezTo>
                  <a:pt x="2459" y="798"/>
                  <a:pt x="2462" y="773"/>
                  <a:pt x="2472" y="746"/>
                </a:cubicBezTo>
                <a:cubicBezTo>
                  <a:pt x="2456" y="764"/>
                  <a:pt x="2444" y="804"/>
                  <a:pt x="2439" y="846"/>
                </a:cubicBezTo>
                <a:cubicBezTo>
                  <a:pt x="2439" y="846"/>
                  <a:pt x="2439" y="846"/>
                  <a:pt x="2439" y="846"/>
                </a:cubicBezTo>
                <a:cubicBezTo>
                  <a:pt x="2439" y="845"/>
                  <a:pt x="2439" y="845"/>
                  <a:pt x="2439" y="846"/>
                </a:cubicBezTo>
                <a:cubicBezTo>
                  <a:pt x="2438" y="824"/>
                  <a:pt x="2440" y="799"/>
                  <a:pt x="2447" y="773"/>
                </a:cubicBezTo>
                <a:cubicBezTo>
                  <a:pt x="2437" y="800"/>
                  <a:pt x="2430" y="830"/>
                  <a:pt x="2429" y="862"/>
                </a:cubicBezTo>
                <a:cubicBezTo>
                  <a:pt x="2426" y="867"/>
                  <a:pt x="2423" y="872"/>
                  <a:pt x="2421" y="877"/>
                </a:cubicBezTo>
                <a:cubicBezTo>
                  <a:pt x="2418" y="877"/>
                  <a:pt x="2416" y="877"/>
                  <a:pt x="2414" y="878"/>
                </a:cubicBezTo>
                <a:cubicBezTo>
                  <a:pt x="2412" y="844"/>
                  <a:pt x="2411" y="806"/>
                  <a:pt x="2426" y="764"/>
                </a:cubicBezTo>
                <a:cubicBezTo>
                  <a:pt x="2412" y="780"/>
                  <a:pt x="2401" y="812"/>
                  <a:pt x="2396" y="848"/>
                </a:cubicBezTo>
                <a:cubicBezTo>
                  <a:pt x="2395" y="849"/>
                  <a:pt x="2394" y="851"/>
                  <a:pt x="2393" y="852"/>
                </a:cubicBezTo>
                <a:cubicBezTo>
                  <a:pt x="2392" y="848"/>
                  <a:pt x="2392" y="843"/>
                  <a:pt x="2392" y="839"/>
                </a:cubicBezTo>
                <a:cubicBezTo>
                  <a:pt x="2392" y="838"/>
                  <a:pt x="2393" y="837"/>
                  <a:pt x="2393" y="836"/>
                </a:cubicBezTo>
                <a:cubicBezTo>
                  <a:pt x="2393" y="837"/>
                  <a:pt x="2392" y="837"/>
                  <a:pt x="2392" y="838"/>
                </a:cubicBezTo>
                <a:cubicBezTo>
                  <a:pt x="2391" y="810"/>
                  <a:pt x="2393" y="779"/>
                  <a:pt x="2405" y="746"/>
                </a:cubicBezTo>
                <a:cubicBezTo>
                  <a:pt x="2389" y="764"/>
                  <a:pt x="2378" y="802"/>
                  <a:pt x="2373" y="843"/>
                </a:cubicBezTo>
                <a:cubicBezTo>
                  <a:pt x="2369" y="846"/>
                  <a:pt x="2366" y="849"/>
                  <a:pt x="2362" y="852"/>
                </a:cubicBezTo>
                <a:cubicBezTo>
                  <a:pt x="2363" y="844"/>
                  <a:pt x="2366" y="834"/>
                  <a:pt x="2372" y="817"/>
                </a:cubicBezTo>
                <a:cubicBezTo>
                  <a:pt x="2364" y="833"/>
                  <a:pt x="2359" y="842"/>
                  <a:pt x="2357" y="850"/>
                </a:cubicBezTo>
                <a:cubicBezTo>
                  <a:pt x="2357" y="849"/>
                  <a:pt x="2357" y="848"/>
                  <a:pt x="2357" y="847"/>
                </a:cubicBezTo>
                <a:cubicBezTo>
                  <a:pt x="2356" y="851"/>
                  <a:pt x="2355" y="858"/>
                  <a:pt x="2353" y="865"/>
                </a:cubicBezTo>
                <a:cubicBezTo>
                  <a:pt x="2353" y="866"/>
                  <a:pt x="2352" y="866"/>
                  <a:pt x="2352" y="867"/>
                </a:cubicBezTo>
                <a:cubicBezTo>
                  <a:pt x="2352" y="848"/>
                  <a:pt x="2353" y="829"/>
                  <a:pt x="2358" y="807"/>
                </a:cubicBezTo>
                <a:cubicBezTo>
                  <a:pt x="2351" y="827"/>
                  <a:pt x="2346" y="849"/>
                  <a:pt x="2344" y="871"/>
                </a:cubicBezTo>
                <a:cubicBezTo>
                  <a:pt x="2342" y="858"/>
                  <a:pt x="2340" y="841"/>
                  <a:pt x="2340" y="841"/>
                </a:cubicBezTo>
                <a:cubicBezTo>
                  <a:pt x="2340" y="841"/>
                  <a:pt x="2339" y="843"/>
                  <a:pt x="2336" y="846"/>
                </a:cubicBezTo>
                <a:cubicBezTo>
                  <a:pt x="2335" y="830"/>
                  <a:pt x="2336" y="813"/>
                  <a:pt x="2338" y="795"/>
                </a:cubicBezTo>
                <a:cubicBezTo>
                  <a:pt x="2335" y="809"/>
                  <a:pt x="2332" y="823"/>
                  <a:pt x="2331" y="837"/>
                </a:cubicBezTo>
                <a:cubicBezTo>
                  <a:pt x="2332" y="822"/>
                  <a:pt x="2333" y="806"/>
                  <a:pt x="2337" y="789"/>
                </a:cubicBezTo>
                <a:cubicBezTo>
                  <a:pt x="2329" y="811"/>
                  <a:pt x="2324" y="836"/>
                  <a:pt x="2322" y="862"/>
                </a:cubicBezTo>
                <a:cubicBezTo>
                  <a:pt x="2322" y="863"/>
                  <a:pt x="2321" y="864"/>
                  <a:pt x="2320" y="865"/>
                </a:cubicBezTo>
                <a:cubicBezTo>
                  <a:pt x="2315" y="839"/>
                  <a:pt x="2313" y="810"/>
                  <a:pt x="2317" y="777"/>
                </a:cubicBezTo>
                <a:cubicBezTo>
                  <a:pt x="2309" y="808"/>
                  <a:pt x="2307" y="842"/>
                  <a:pt x="2311" y="877"/>
                </a:cubicBezTo>
                <a:cubicBezTo>
                  <a:pt x="2309" y="879"/>
                  <a:pt x="2307" y="881"/>
                  <a:pt x="2306" y="882"/>
                </a:cubicBezTo>
                <a:cubicBezTo>
                  <a:pt x="2304" y="882"/>
                  <a:pt x="2302" y="882"/>
                  <a:pt x="2301" y="882"/>
                </a:cubicBezTo>
                <a:cubicBezTo>
                  <a:pt x="2299" y="858"/>
                  <a:pt x="2299" y="830"/>
                  <a:pt x="2306" y="800"/>
                </a:cubicBezTo>
                <a:cubicBezTo>
                  <a:pt x="2301" y="815"/>
                  <a:pt x="2297" y="832"/>
                  <a:pt x="2294" y="848"/>
                </a:cubicBezTo>
                <a:cubicBezTo>
                  <a:pt x="2294" y="848"/>
                  <a:pt x="2294" y="848"/>
                  <a:pt x="2294" y="848"/>
                </a:cubicBezTo>
                <a:cubicBezTo>
                  <a:pt x="2294" y="848"/>
                  <a:pt x="2288" y="860"/>
                  <a:pt x="2281" y="873"/>
                </a:cubicBezTo>
                <a:cubicBezTo>
                  <a:pt x="2280" y="863"/>
                  <a:pt x="2279" y="853"/>
                  <a:pt x="2279" y="843"/>
                </a:cubicBezTo>
                <a:cubicBezTo>
                  <a:pt x="2284" y="838"/>
                  <a:pt x="2289" y="834"/>
                  <a:pt x="2295" y="829"/>
                </a:cubicBezTo>
                <a:cubicBezTo>
                  <a:pt x="2290" y="831"/>
                  <a:pt x="2284" y="833"/>
                  <a:pt x="2279" y="836"/>
                </a:cubicBezTo>
                <a:cubicBezTo>
                  <a:pt x="2279" y="819"/>
                  <a:pt x="2281" y="801"/>
                  <a:pt x="2285" y="782"/>
                </a:cubicBezTo>
                <a:cubicBezTo>
                  <a:pt x="2279" y="800"/>
                  <a:pt x="2274" y="820"/>
                  <a:pt x="2272" y="840"/>
                </a:cubicBezTo>
                <a:cubicBezTo>
                  <a:pt x="2267" y="843"/>
                  <a:pt x="2263" y="846"/>
                  <a:pt x="2258" y="850"/>
                </a:cubicBezTo>
                <a:cubicBezTo>
                  <a:pt x="2258" y="848"/>
                  <a:pt x="2257" y="847"/>
                  <a:pt x="2257" y="847"/>
                </a:cubicBezTo>
                <a:cubicBezTo>
                  <a:pt x="2259" y="831"/>
                  <a:pt x="2263" y="815"/>
                  <a:pt x="2269" y="797"/>
                </a:cubicBezTo>
                <a:cubicBezTo>
                  <a:pt x="2261" y="815"/>
                  <a:pt x="2254" y="834"/>
                  <a:pt x="2249" y="854"/>
                </a:cubicBezTo>
                <a:cubicBezTo>
                  <a:pt x="2246" y="858"/>
                  <a:pt x="2243" y="863"/>
                  <a:pt x="2239" y="867"/>
                </a:cubicBezTo>
                <a:cubicBezTo>
                  <a:pt x="2237" y="869"/>
                  <a:pt x="2235" y="871"/>
                  <a:pt x="2233" y="873"/>
                </a:cubicBezTo>
                <a:cubicBezTo>
                  <a:pt x="2233" y="861"/>
                  <a:pt x="2234" y="848"/>
                  <a:pt x="2235" y="834"/>
                </a:cubicBezTo>
                <a:cubicBezTo>
                  <a:pt x="2240" y="830"/>
                  <a:pt x="2246" y="825"/>
                  <a:pt x="2252" y="820"/>
                </a:cubicBezTo>
                <a:cubicBezTo>
                  <a:pt x="2247" y="822"/>
                  <a:pt x="2242" y="824"/>
                  <a:pt x="2236" y="827"/>
                </a:cubicBezTo>
                <a:cubicBezTo>
                  <a:pt x="2238" y="814"/>
                  <a:pt x="2241" y="801"/>
                  <a:pt x="2246" y="787"/>
                </a:cubicBezTo>
                <a:cubicBezTo>
                  <a:pt x="2248" y="785"/>
                  <a:pt x="2250" y="784"/>
                  <a:pt x="2252" y="782"/>
                </a:cubicBezTo>
                <a:cubicBezTo>
                  <a:pt x="2250" y="782"/>
                  <a:pt x="2249" y="783"/>
                  <a:pt x="2247" y="784"/>
                </a:cubicBezTo>
                <a:cubicBezTo>
                  <a:pt x="2247" y="782"/>
                  <a:pt x="2248" y="780"/>
                  <a:pt x="2248" y="779"/>
                </a:cubicBezTo>
                <a:cubicBezTo>
                  <a:pt x="2248" y="781"/>
                  <a:pt x="2247" y="782"/>
                  <a:pt x="2246" y="784"/>
                </a:cubicBezTo>
                <a:cubicBezTo>
                  <a:pt x="2224" y="792"/>
                  <a:pt x="2197" y="816"/>
                  <a:pt x="2174" y="844"/>
                </a:cubicBezTo>
                <a:cubicBezTo>
                  <a:pt x="2173" y="839"/>
                  <a:pt x="2173" y="839"/>
                  <a:pt x="2173" y="839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45" y="859"/>
                  <a:pt x="2145" y="859"/>
                  <a:pt x="2145" y="859"/>
                </a:cubicBezTo>
                <a:cubicBezTo>
                  <a:pt x="2159" y="833"/>
                  <a:pt x="2177" y="806"/>
                  <a:pt x="2205" y="781"/>
                </a:cubicBezTo>
                <a:cubicBezTo>
                  <a:pt x="2181" y="798"/>
                  <a:pt x="2158" y="820"/>
                  <a:pt x="2140" y="847"/>
                </a:cubicBezTo>
                <a:cubicBezTo>
                  <a:pt x="2138" y="841"/>
                  <a:pt x="2138" y="841"/>
                  <a:pt x="2138" y="841"/>
                </a:cubicBezTo>
                <a:cubicBezTo>
                  <a:pt x="2144" y="825"/>
                  <a:pt x="2153" y="808"/>
                  <a:pt x="2166" y="792"/>
                </a:cubicBezTo>
                <a:cubicBezTo>
                  <a:pt x="2156" y="798"/>
                  <a:pt x="2145" y="809"/>
                  <a:pt x="2134" y="824"/>
                </a:cubicBezTo>
                <a:cubicBezTo>
                  <a:pt x="2138" y="805"/>
                  <a:pt x="2144" y="784"/>
                  <a:pt x="2154" y="763"/>
                </a:cubicBezTo>
                <a:cubicBezTo>
                  <a:pt x="2139" y="787"/>
                  <a:pt x="2128" y="815"/>
                  <a:pt x="2121" y="844"/>
                </a:cubicBezTo>
                <a:cubicBezTo>
                  <a:pt x="2116" y="849"/>
                  <a:pt x="2116" y="849"/>
                  <a:pt x="2116" y="849"/>
                </a:cubicBezTo>
                <a:cubicBezTo>
                  <a:pt x="2118" y="834"/>
                  <a:pt x="2122" y="818"/>
                  <a:pt x="2129" y="801"/>
                </a:cubicBezTo>
                <a:cubicBezTo>
                  <a:pt x="2120" y="817"/>
                  <a:pt x="2113" y="836"/>
                  <a:pt x="2108" y="856"/>
                </a:cubicBezTo>
                <a:cubicBezTo>
                  <a:pt x="2108" y="852"/>
                  <a:pt x="2108" y="849"/>
                  <a:pt x="2108" y="846"/>
                </a:cubicBezTo>
                <a:cubicBezTo>
                  <a:pt x="2116" y="822"/>
                  <a:pt x="2127" y="797"/>
                  <a:pt x="2145" y="773"/>
                </a:cubicBezTo>
                <a:cubicBezTo>
                  <a:pt x="2135" y="779"/>
                  <a:pt x="2124" y="791"/>
                  <a:pt x="2113" y="806"/>
                </a:cubicBezTo>
                <a:cubicBezTo>
                  <a:pt x="2114" y="801"/>
                  <a:pt x="2115" y="797"/>
                  <a:pt x="2116" y="792"/>
                </a:cubicBezTo>
                <a:cubicBezTo>
                  <a:pt x="2118" y="789"/>
                  <a:pt x="2121" y="786"/>
                  <a:pt x="2123" y="783"/>
                </a:cubicBezTo>
                <a:cubicBezTo>
                  <a:pt x="2121" y="784"/>
                  <a:pt x="2119" y="785"/>
                  <a:pt x="2118" y="786"/>
                </a:cubicBezTo>
                <a:cubicBezTo>
                  <a:pt x="2121" y="773"/>
                  <a:pt x="2126" y="759"/>
                  <a:pt x="2133" y="745"/>
                </a:cubicBezTo>
                <a:cubicBezTo>
                  <a:pt x="2124" y="760"/>
                  <a:pt x="2116" y="776"/>
                  <a:pt x="2109" y="794"/>
                </a:cubicBezTo>
                <a:cubicBezTo>
                  <a:pt x="2107" y="796"/>
                  <a:pt x="2104" y="800"/>
                  <a:pt x="2101" y="803"/>
                </a:cubicBezTo>
                <a:cubicBezTo>
                  <a:pt x="2103" y="796"/>
                  <a:pt x="2105" y="789"/>
                  <a:pt x="2108" y="782"/>
                </a:cubicBezTo>
                <a:cubicBezTo>
                  <a:pt x="2103" y="791"/>
                  <a:pt x="2099" y="800"/>
                  <a:pt x="2095" y="810"/>
                </a:cubicBezTo>
                <a:cubicBezTo>
                  <a:pt x="2086" y="822"/>
                  <a:pt x="2078" y="836"/>
                  <a:pt x="2070" y="852"/>
                </a:cubicBezTo>
                <a:cubicBezTo>
                  <a:pt x="2069" y="853"/>
                  <a:pt x="2069" y="853"/>
                  <a:pt x="2069" y="853"/>
                </a:cubicBezTo>
                <a:cubicBezTo>
                  <a:pt x="2066" y="852"/>
                  <a:pt x="2064" y="852"/>
                  <a:pt x="2061" y="851"/>
                </a:cubicBezTo>
                <a:cubicBezTo>
                  <a:pt x="2069" y="823"/>
                  <a:pt x="2080" y="793"/>
                  <a:pt x="2102" y="764"/>
                </a:cubicBezTo>
                <a:cubicBezTo>
                  <a:pt x="2102" y="765"/>
                  <a:pt x="2101" y="765"/>
                  <a:pt x="2101" y="765"/>
                </a:cubicBezTo>
                <a:cubicBezTo>
                  <a:pt x="2082" y="770"/>
                  <a:pt x="2059" y="788"/>
                  <a:pt x="2036" y="812"/>
                </a:cubicBezTo>
                <a:cubicBezTo>
                  <a:pt x="2037" y="810"/>
                  <a:pt x="2037" y="808"/>
                  <a:pt x="2037" y="806"/>
                </a:cubicBezTo>
                <a:cubicBezTo>
                  <a:pt x="2039" y="798"/>
                  <a:pt x="2042" y="790"/>
                  <a:pt x="2045" y="781"/>
                </a:cubicBezTo>
                <a:cubicBezTo>
                  <a:pt x="2043" y="785"/>
                  <a:pt x="2041" y="789"/>
                  <a:pt x="2039" y="793"/>
                </a:cubicBezTo>
                <a:cubicBezTo>
                  <a:pt x="2042" y="780"/>
                  <a:pt x="2046" y="767"/>
                  <a:pt x="2051" y="753"/>
                </a:cubicBezTo>
                <a:cubicBezTo>
                  <a:pt x="2042" y="770"/>
                  <a:pt x="2034" y="790"/>
                  <a:pt x="2029" y="810"/>
                </a:cubicBezTo>
                <a:cubicBezTo>
                  <a:pt x="2029" y="810"/>
                  <a:pt x="2029" y="810"/>
                  <a:pt x="2029" y="810"/>
                </a:cubicBezTo>
                <a:cubicBezTo>
                  <a:pt x="2013" y="827"/>
                  <a:pt x="2013" y="827"/>
                  <a:pt x="2013" y="827"/>
                </a:cubicBezTo>
                <a:cubicBezTo>
                  <a:pt x="2013" y="811"/>
                  <a:pt x="2015" y="794"/>
                  <a:pt x="2018" y="775"/>
                </a:cubicBezTo>
                <a:cubicBezTo>
                  <a:pt x="2020" y="773"/>
                  <a:pt x="2021" y="771"/>
                  <a:pt x="2023" y="769"/>
                </a:cubicBezTo>
                <a:cubicBezTo>
                  <a:pt x="2022" y="770"/>
                  <a:pt x="2020" y="771"/>
                  <a:pt x="2019" y="771"/>
                </a:cubicBezTo>
                <a:cubicBezTo>
                  <a:pt x="2022" y="759"/>
                  <a:pt x="2025" y="747"/>
                  <a:pt x="2030" y="734"/>
                </a:cubicBezTo>
                <a:cubicBezTo>
                  <a:pt x="2023" y="747"/>
                  <a:pt x="2018" y="760"/>
                  <a:pt x="2013" y="775"/>
                </a:cubicBezTo>
                <a:cubicBezTo>
                  <a:pt x="2013" y="775"/>
                  <a:pt x="2012" y="775"/>
                  <a:pt x="2012" y="775"/>
                </a:cubicBezTo>
                <a:cubicBezTo>
                  <a:pt x="2014" y="767"/>
                  <a:pt x="2017" y="758"/>
                  <a:pt x="2021" y="748"/>
                </a:cubicBezTo>
                <a:cubicBezTo>
                  <a:pt x="2016" y="758"/>
                  <a:pt x="2011" y="768"/>
                  <a:pt x="2008" y="778"/>
                </a:cubicBezTo>
                <a:cubicBezTo>
                  <a:pt x="2001" y="782"/>
                  <a:pt x="1996" y="785"/>
                  <a:pt x="1991" y="789"/>
                </a:cubicBezTo>
                <a:cubicBezTo>
                  <a:pt x="1993" y="771"/>
                  <a:pt x="1998" y="752"/>
                  <a:pt x="2006" y="731"/>
                </a:cubicBezTo>
                <a:cubicBezTo>
                  <a:pt x="1995" y="752"/>
                  <a:pt x="1987" y="775"/>
                  <a:pt x="1981" y="799"/>
                </a:cubicBezTo>
                <a:cubicBezTo>
                  <a:pt x="1979" y="803"/>
                  <a:pt x="1976" y="807"/>
                  <a:pt x="1974" y="811"/>
                </a:cubicBezTo>
                <a:cubicBezTo>
                  <a:pt x="1962" y="819"/>
                  <a:pt x="1962" y="819"/>
                  <a:pt x="1962" y="819"/>
                </a:cubicBezTo>
                <a:cubicBezTo>
                  <a:pt x="1960" y="818"/>
                  <a:pt x="1958" y="817"/>
                  <a:pt x="1956" y="817"/>
                </a:cubicBezTo>
                <a:cubicBezTo>
                  <a:pt x="1955" y="811"/>
                  <a:pt x="1955" y="803"/>
                  <a:pt x="1959" y="790"/>
                </a:cubicBezTo>
                <a:cubicBezTo>
                  <a:pt x="1964" y="783"/>
                  <a:pt x="1970" y="773"/>
                  <a:pt x="1980" y="760"/>
                </a:cubicBezTo>
                <a:cubicBezTo>
                  <a:pt x="1974" y="764"/>
                  <a:pt x="1968" y="767"/>
                  <a:pt x="1962" y="771"/>
                </a:cubicBezTo>
                <a:cubicBezTo>
                  <a:pt x="1973" y="757"/>
                  <a:pt x="1986" y="743"/>
                  <a:pt x="2003" y="730"/>
                </a:cubicBezTo>
                <a:cubicBezTo>
                  <a:pt x="1987" y="735"/>
                  <a:pt x="1968" y="748"/>
                  <a:pt x="1950" y="766"/>
                </a:cubicBezTo>
                <a:cubicBezTo>
                  <a:pt x="1950" y="759"/>
                  <a:pt x="1950" y="759"/>
                  <a:pt x="1950" y="759"/>
                </a:cubicBezTo>
                <a:cubicBezTo>
                  <a:pt x="1937" y="773"/>
                  <a:pt x="1937" y="773"/>
                  <a:pt x="1937" y="773"/>
                </a:cubicBezTo>
                <a:cubicBezTo>
                  <a:pt x="1942" y="766"/>
                  <a:pt x="1949" y="756"/>
                  <a:pt x="1959" y="742"/>
                </a:cubicBezTo>
                <a:cubicBezTo>
                  <a:pt x="1946" y="750"/>
                  <a:pt x="1935" y="755"/>
                  <a:pt x="1926" y="763"/>
                </a:cubicBezTo>
                <a:cubicBezTo>
                  <a:pt x="1928" y="757"/>
                  <a:pt x="1931" y="751"/>
                  <a:pt x="1933" y="745"/>
                </a:cubicBezTo>
                <a:cubicBezTo>
                  <a:pt x="1941" y="737"/>
                  <a:pt x="1950" y="729"/>
                  <a:pt x="1960" y="722"/>
                </a:cubicBezTo>
                <a:cubicBezTo>
                  <a:pt x="1954" y="723"/>
                  <a:pt x="1948" y="726"/>
                  <a:pt x="1941" y="730"/>
                </a:cubicBezTo>
                <a:cubicBezTo>
                  <a:pt x="1946" y="722"/>
                  <a:pt x="1951" y="713"/>
                  <a:pt x="1957" y="705"/>
                </a:cubicBezTo>
                <a:cubicBezTo>
                  <a:pt x="1946" y="712"/>
                  <a:pt x="1933" y="726"/>
                  <a:pt x="1922" y="743"/>
                </a:cubicBezTo>
                <a:cubicBezTo>
                  <a:pt x="1919" y="746"/>
                  <a:pt x="1917" y="748"/>
                  <a:pt x="1914" y="750"/>
                </a:cubicBezTo>
                <a:cubicBezTo>
                  <a:pt x="1914" y="750"/>
                  <a:pt x="1914" y="749"/>
                  <a:pt x="1915" y="749"/>
                </a:cubicBezTo>
                <a:cubicBezTo>
                  <a:pt x="1914" y="749"/>
                  <a:pt x="1914" y="750"/>
                  <a:pt x="1914" y="751"/>
                </a:cubicBezTo>
                <a:cubicBezTo>
                  <a:pt x="1908" y="756"/>
                  <a:pt x="1902" y="761"/>
                  <a:pt x="1896" y="768"/>
                </a:cubicBezTo>
                <a:cubicBezTo>
                  <a:pt x="1891" y="753"/>
                  <a:pt x="1891" y="753"/>
                  <a:pt x="1891" y="753"/>
                </a:cubicBezTo>
                <a:cubicBezTo>
                  <a:pt x="1904" y="735"/>
                  <a:pt x="1919" y="718"/>
                  <a:pt x="1939" y="703"/>
                </a:cubicBezTo>
                <a:cubicBezTo>
                  <a:pt x="1918" y="709"/>
                  <a:pt x="1891" y="730"/>
                  <a:pt x="1867" y="758"/>
                </a:cubicBezTo>
                <a:cubicBezTo>
                  <a:pt x="1872" y="740"/>
                  <a:pt x="1872" y="740"/>
                  <a:pt x="1872" y="740"/>
                </a:cubicBezTo>
                <a:cubicBezTo>
                  <a:pt x="1858" y="745"/>
                  <a:pt x="1858" y="745"/>
                  <a:pt x="1858" y="745"/>
                </a:cubicBezTo>
                <a:cubicBezTo>
                  <a:pt x="1858" y="745"/>
                  <a:pt x="1858" y="745"/>
                  <a:pt x="1858" y="744"/>
                </a:cubicBezTo>
                <a:cubicBezTo>
                  <a:pt x="1871" y="732"/>
                  <a:pt x="1886" y="721"/>
                  <a:pt x="1904" y="712"/>
                </a:cubicBezTo>
                <a:cubicBezTo>
                  <a:pt x="1894" y="713"/>
                  <a:pt x="1883" y="717"/>
                  <a:pt x="1870" y="723"/>
                </a:cubicBezTo>
                <a:cubicBezTo>
                  <a:pt x="1883" y="706"/>
                  <a:pt x="1898" y="689"/>
                  <a:pt x="1918" y="673"/>
                </a:cubicBezTo>
                <a:cubicBezTo>
                  <a:pt x="1907" y="676"/>
                  <a:pt x="1895" y="683"/>
                  <a:pt x="1883" y="693"/>
                </a:cubicBezTo>
                <a:cubicBezTo>
                  <a:pt x="1879" y="694"/>
                  <a:pt x="1874" y="695"/>
                  <a:pt x="1869" y="696"/>
                </a:cubicBezTo>
                <a:cubicBezTo>
                  <a:pt x="1872" y="688"/>
                  <a:pt x="1875" y="680"/>
                  <a:pt x="1879" y="671"/>
                </a:cubicBezTo>
                <a:cubicBezTo>
                  <a:pt x="1874" y="680"/>
                  <a:pt x="1869" y="688"/>
                  <a:pt x="1865" y="698"/>
                </a:cubicBezTo>
                <a:cubicBezTo>
                  <a:pt x="1859" y="700"/>
                  <a:pt x="1853" y="703"/>
                  <a:pt x="1847" y="706"/>
                </a:cubicBezTo>
                <a:cubicBezTo>
                  <a:pt x="1845" y="707"/>
                  <a:pt x="1842" y="708"/>
                  <a:pt x="1840" y="709"/>
                </a:cubicBezTo>
                <a:cubicBezTo>
                  <a:pt x="1844" y="691"/>
                  <a:pt x="1849" y="672"/>
                  <a:pt x="1858" y="653"/>
                </a:cubicBezTo>
                <a:cubicBezTo>
                  <a:pt x="1847" y="671"/>
                  <a:pt x="1838" y="691"/>
                  <a:pt x="1832" y="712"/>
                </a:cubicBezTo>
                <a:cubicBezTo>
                  <a:pt x="1832" y="712"/>
                  <a:pt x="1831" y="712"/>
                  <a:pt x="1831" y="712"/>
                </a:cubicBezTo>
                <a:cubicBezTo>
                  <a:pt x="1831" y="712"/>
                  <a:pt x="1831" y="712"/>
                  <a:pt x="1831" y="712"/>
                </a:cubicBezTo>
                <a:cubicBezTo>
                  <a:pt x="1788" y="728"/>
                  <a:pt x="1788" y="728"/>
                  <a:pt x="1788" y="728"/>
                </a:cubicBezTo>
                <a:cubicBezTo>
                  <a:pt x="1787" y="727"/>
                  <a:pt x="1786" y="726"/>
                  <a:pt x="1785" y="725"/>
                </a:cubicBezTo>
                <a:cubicBezTo>
                  <a:pt x="1800" y="710"/>
                  <a:pt x="1818" y="696"/>
                  <a:pt x="1840" y="684"/>
                </a:cubicBezTo>
                <a:cubicBezTo>
                  <a:pt x="1828" y="686"/>
                  <a:pt x="1814" y="692"/>
                  <a:pt x="1798" y="701"/>
                </a:cubicBezTo>
                <a:cubicBezTo>
                  <a:pt x="1812" y="679"/>
                  <a:pt x="1829" y="657"/>
                  <a:pt x="1854" y="638"/>
                </a:cubicBezTo>
                <a:cubicBezTo>
                  <a:pt x="1832" y="644"/>
                  <a:pt x="1802" y="669"/>
                  <a:pt x="1776" y="700"/>
                </a:cubicBezTo>
                <a:cubicBezTo>
                  <a:pt x="1773" y="701"/>
                  <a:pt x="1773" y="701"/>
                  <a:pt x="1773" y="701"/>
                </a:cubicBezTo>
                <a:cubicBezTo>
                  <a:pt x="1776" y="692"/>
                  <a:pt x="1779" y="683"/>
                  <a:pt x="1783" y="673"/>
                </a:cubicBezTo>
                <a:cubicBezTo>
                  <a:pt x="1796" y="654"/>
                  <a:pt x="1812" y="636"/>
                  <a:pt x="1833" y="619"/>
                </a:cubicBezTo>
                <a:cubicBezTo>
                  <a:pt x="1823" y="622"/>
                  <a:pt x="1811" y="629"/>
                  <a:pt x="1799" y="638"/>
                </a:cubicBezTo>
                <a:cubicBezTo>
                  <a:pt x="1806" y="627"/>
                  <a:pt x="1813" y="616"/>
                  <a:pt x="1822" y="604"/>
                </a:cubicBezTo>
                <a:cubicBezTo>
                  <a:pt x="1809" y="617"/>
                  <a:pt x="1797" y="633"/>
                  <a:pt x="1786" y="649"/>
                </a:cubicBezTo>
                <a:cubicBezTo>
                  <a:pt x="1774" y="660"/>
                  <a:pt x="1762" y="673"/>
                  <a:pt x="1751" y="687"/>
                </a:cubicBezTo>
                <a:cubicBezTo>
                  <a:pt x="1756" y="671"/>
                  <a:pt x="1762" y="653"/>
                  <a:pt x="1770" y="635"/>
                </a:cubicBezTo>
                <a:cubicBezTo>
                  <a:pt x="1774" y="631"/>
                  <a:pt x="1778" y="626"/>
                  <a:pt x="1782" y="622"/>
                </a:cubicBezTo>
                <a:cubicBezTo>
                  <a:pt x="1779" y="625"/>
                  <a:pt x="1776" y="627"/>
                  <a:pt x="1773" y="630"/>
                </a:cubicBezTo>
                <a:cubicBezTo>
                  <a:pt x="1780" y="616"/>
                  <a:pt x="1789" y="601"/>
                  <a:pt x="1801" y="586"/>
                </a:cubicBezTo>
                <a:cubicBezTo>
                  <a:pt x="1783" y="603"/>
                  <a:pt x="1768" y="624"/>
                  <a:pt x="1755" y="648"/>
                </a:cubicBezTo>
                <a:cubicBezTo>
                  <a:pt x="1749" y="654"/>
                  <a:pt x="1744" y="660"/>
                  <a:pt x="1739" y="667"/>
                </a:cubicBezTo>
                <a:cubicBezTo>
                  <a:pt x="1748" y="644"/>
                  <a:pt x="1760" y="620"/>
                  <a:pt x="1779" y="596"/>
                </a:cubicBezTo>
                <a:cubicBezTo>
                  <a:pt x="1766" y="609"/>
                  <a:pt x="1753" y="624"/>
                  <a:pt x="1743" y="641"/>
                </a:cubicBezTo>
                <a:cubicBezTo>
                  <a:pt x="1739" y="652"/>
                  <a:pt x="1736" y="664"/>
                  <a:pt x="1733" y="674"/>
                </a:cubicBezTo>
                <a:cubicBezTo>
                  <a:pt x="1732" y="677"/>
                  <a:pt x="1730" y="679"/>
                  <a:pt x="1729" y="681"/>
                </a:cubicBezTo>
                <a:cubicBezTo>
                  <a:pt x="1728" y="681"/>
                  <a:pt x="1728" y="682"/>
                  <a:pt x="1727" y="682"/>
                </a:cubicBezTo>
                <a:cubicBezTo>
                  <a:pt x="1726" y="681"/>
                  <a:pt x="1725" y="681"/>
                  <a:pt x="1725" y="680"/>
                </a:cubicBezTo>
                <a:cubicBezTo>
                  <a:pt x="1727" y="673"/>
                  <a:pt x="1730" y="666"/>
                  <a:pt x="1732" y="659"/>
                </a:cubicBezTo>
                <a:cubicBezTo>
                  <a:pt x="1729" y="665"/>
                  <a:pt x="1726" y="672"/>
                  <a:pt x="1723" y="679"/>
                </a:cubicBezTo>
                <a:cubicBezTo>
                  <a:pt x="1721" y="677"/>
                  <a:pt x="1719" y="676"/>
                  <a:pt x="1717" y="674"/>
                </a:cubicBezTo>
                <a:cubicBezTo>
                  <a:pt x="1719" y="660"/>
                  <a:pt x="1719" y="660"/>
                  <a:pt x="1719" y="660"/>
                </a:cubicBezTo>
                <a:cubicBezTo>
                  <a:pt x="1723" y="656"/>
                  <a:pt x="1726" y="651"/>
                  <a:pt x="1729" y="647"/>
                </a:cubicBezTo>
                <a:cubicBezTo>
                  <a:pt x="1730" y="647"/>
                  <a:pt x="1730" y="646"/>
                  <a:pt x="1731" y="646"/>
                </a:cubicBezTo>
                <a:cubicBezTo>
                  <a:pt x="1730" y="646"/>
                  <a:pt x="1730" y="646"/>
                  <a:pt x="1730" y="646"/>
                </a:cubicBezTo>
                <a:cubicBezTo>
                  <a:pt x="1748" y="620"/>
                  <a:pt x="1761" y="594"/>
                  <a:pt x="1762" y="575"/>
                </a:cubicBezTo>
                <a:cubicBezTo>
                  <a:pt x="1752" y="595"/>
                  <a:pt x="1740" y="612"/>
                  <a:pt x="1727" y="626"/>
                </a:cubicBezTo>
                <a:cubicBezTo>
                  <a:pt x="1735" y="610"/>
                  <a:pt x="1745" y="594"/>
                  <a:pt x="1758" y="577"/>
                </a:cubicBezTo>
                <a:cubicBezTo>
                  <a:pt x="1745" y="590"/>
                  <a:pt x="1732" y="606"/>
                  <a:pt x="1722" y="623"/>
                </a:cubicBezTo>
                <a:cubicBezTo>
                  <a:pt x="1724" y="617"/>
                  <a:pt x="1726" y="611"/>
                  <a:pt x="1729" y="605"/>
                </a:cubicBezTo>
                <a:cubicBezTo>
                  <a:pt x="1722" y="615"/>
                  <a:pt x="1717" y="627"/>
                  <a:pt x="1712" y="639"/>
                </a:cubicBezTo>
                <a:cubicBezTo>
                  <a:pt x="1718" y="620"/>
                  <a:pt x="1726" y="601"/>
                  <a:pt x="1739" y="581"/>
                </a:cubicBezTo>
                <a:cubicBezTo>
                  <a:pt x="1727" y="595"/>
                  <a:pt x="1717" y="611"/>
                  <a:pt x="1709" y="628"/>
                </a:cubicBezTo>
                <a:cubicBezTo>
                  <a:pt x="1702" y="628"/>
                  <a:pt x="1697" y="629"/>
                  <a:pt x="1691" y="631"/>
                </a:cubicBezTo>
                <a:cubicBezTo>
                  <a:pt x="1699" y="619"/>
                  <a:pt x="1706" y="607"/>
                  <a:pt x="1710" y="597"/>
                </a:cubicBezTo>
                <a:cubicBezTo>
                  <a:pt x="1721" y="581"/>
                  <a:pt x="1729" y="566"/>
                  <a:pt x="1735" y="552"/>
                </a:cubicBezTo>
                <a:cubicBezTo>
                  <a:pt x="1736" y="552"/>
                  <a:pt x="1737" y="551"/>
                  <a:pt x="1738" y="551"/>
                </a:cubicBezTo>
                <a:cubicBezTo>
                  <a:pt x="1737" y="551"/>
                  <a:pt x="1736" y="551"/>
                  <a:pt x="1735" y="551"/>
                </a:cubicBezTo>
                <a:cubicBezTo>
                  <a:pt x="1738" y="543"/>
                  <a:pt x="1740" y="535"/>
                  <a:pt x="1740" y="528"/>
                </a:cubicBezTo>
                <a:cubicBezTo>
                  <a:pt x="1736" y="537"/>
                  <a:pt x="1732" y="544"/>
                  <a:pt x="1728" y="551"/>
                </a:cubicBezTo>
                <a:cubicBezTo>
                  <a:pt x="1724" y="551"/>
                  <a:pt x="1719" y="552"/>
                  <a:pt x="1714" y="552"/>
                </a:cubicBezTo>
                <a:cubicBezTo>
                  <a:pt x="1725" y="540"/>
                  <a:pt x="1737" y="528"/>
                  <a:pt x="1751" y="517"/>
                </a:cubicBezTo>
                <a:cubicBezTo>
                  <a:pt x="1736" y="521"/>
                  <a:pt x="1716" y="535"/>
                  <a:pt x="1697" y="553"/>
                </a:cubicBezTo>
                <a:cubicBezTo>
                  <a:pt x="1698" y="551"/>
                  <a:pt x="1698" y="549"/>
                  <a:pt x="1698" y="547"/>
                </a:cubicBezTo>
                <a:cubicBezTo>
                  <a:pt x="1697" y="551"/>
                  <a:pt x="1695" y="554"/>
                  <a:pt x="1693" y="557"/>
                </a:cubicBezTo>
                <a:cubicBezTo>
                  <a:pt x="1693" y="557"/>
                  <a:pt x="1692" y="558"/>
                  <a:pt x="1692" y="558"/>
                </a:cubicBezTo>
                <a:cubicBezTo>
                  <a:pt x="1678" y="563"/>
                  <a:pt x="1663" y="569"/>
                  <a:pt x="1648" y="576"/>
                </a:cubicBezTo>
                <a:cubicBezTo>
                  <a:pt x="1663" y="553"/>
                  <a:pt x="1681" y="529"/>
                  <a:pt x="1708" y="508"/>
                </a:cubicBezTo>
                <a:cubicBezTo>
                  <a:pt x="1682" y="515"/>
                  <a:pt x="1644" y="550"/>
                  <a:pt x="1616" y="589"/>
                </a:cubicBezTo>
                <a:cubicBezTo>
                  <a:pt x="1616" y="578"/>
                  <a:pt x="1616" y="578"/>
                  <a:pt x="1616" y="578"/>
                </a:cubicBezTo>
                <a:cubicBezTo>
                  <a:pt x="1632" y="548"/>
                  <a:pt x="1652" y="516"/>
                  <a:pt x="1687" y="490"/>
                </a:cubicBezTo>
                <a:cubicBezTo>
                  <a:pt x="1672" y="494"/>
                  <a:pt x="1652" y="508"/>
                  <a:pt x="1633" y="526"/>
                </a:cubicBezTo>
                <a:cubicBezTo>
                  <a:pt x="1636" y="519"/>
                  <a:pt x="1637" y="512"/>
                  <a:pt x="1638" y="506"/>
                </a:cubicBezTo>
                <a:cubicBezTo>
                  <a:pt x="1627" y="528"/>
                  <a:pt x="1613" y="546"/>
                  <a:pt x="1599" y="562"/>
                </a:cubicBezTo>
                <a:cubicBezTo>
                  <a:pt x="1600" y="557"/>
                  <a:pt x="1600" y="557"/>
                  <a:pt x="1600" y="557"/>
                </a:cubicBezTo>
                <a:cubicBezTo>
                  <a:pt x="1579" y="563"/>
                  <a:pt x="1579" y="563"/>
                  <a:pt x="1579" y="563"/>
                </a:cubicBezTo>
                <a:cubicBezTo>
                  <a:pt x="1579" y="562"/>
                  <a:pt x="1579" y="562"/>
                  <a:pt x="1579" y="562"/>
                </a:cubicBezTo>
                <a:cubicBezTo>
                  <a:pt x="1601" y="533"/>
                  <a:pt x="1627" y="500"/>
                  <a:pt x="1671" y="477"/>
                </a:cubicBezTo>
                <a:cubicBezTo>
                  <a:pt x="1649" y="480"/>
                  <a:pt x="1618" y="498"/>
                  <a:pt x="1588" y="522"/>
                </a:cubicBezTo>
                <a:cubicBezTo>
                  <a:pt x="1597" y="507"/>
                  <a:pt x="1604" y="493"/>
                  <a:pt x="1608" y="480"/>
                </a:cubicBezTo>
                <a:cubicBezTo>
                  <a:pt x="1614" y="476"/>
                  <a:pt x="1621" y="472"/>
                  <a:pt x="1628" y="469"/>
                </a:cubicBezTo>
                <a:cubicBezTo>
                  <a:pt x="1622" y="469"/>
                  <a:pt x="1616" y="471"/>
                  <a:pt x="1610" y="473"/>
                </a:cubicBezTo>
                <a:cubicBezTo>
                  <a:pt x="1611" y="470"/>
                  <a:pt x="1611" y="467"/>
                  <a:pt x="1611" y="465"/>
                </a:cubicBezTo>
                <a:cubicBezTo>
                  <a:pt x="1610" y="468"/>
                  <a:pt x="1608" y="471"/>
                  <a:pt x="1606" y="475"/>
                </a:cubicBezTo>
                <a:cubicBezTo>
                  <a:pt x="1600" y="477"/>
                  <a:pt x="1593" y="481"/>
                  <a:pt x="1586" y="484"/>
                </a:cubicBezTo>
                <a:cubicBezTo>
                  <a:pt x="1587" y="482"/>
                  <a:pt x="1588" y="479"/>
                  <a:pt x="1588" y="477"/>
                </a:cubicBezTo>
                <a:cubicBezTo>
                  <a:pt x="1602" y="463"/>
                  <a:pt x="1619" y="450"/>
                  <a:pt x="1639" y="440"/>
                </a:cubicBezTo>
                <a:cubicBezTo>
                  <a:pt x="1626" y="441"/>
                  <a:pt x="1610" y="448"/>
                  <a:pt x="1593" y="458"/>
                </a:cubicBezTo>
                <a:cubicBezTo>
                  <a:pt x="1598" y="455"/>
                  <a:pt x="1602" y="453"/>
                  <a:pt x="1607" y="450"/>
                </a:cubicBezTo>
                <a:cubicBezTo>
                  <a:pt x="1589" y="452"/>
                  <a:pt x="1565" y="464"/>
                  <a:pt x="1541" y="482"/>
                </a:cubicBezTo>
                <a:cubicBezTo>
                  <a:pt x="1545" y="472"/>
                  <a:pt x="1547" y="463"/>
                  <a:pt x="1548" y="456"/>
                </a:cubicBezTo>
                <a:cubicBezTo>
                  <a:pt x="1541" y="468"/>
                  <a:pt x="1535" y="480"/>
                  <a:pt x="1527" y="490"/>
                </a:cubicBezTo>
                <a:cubicBezTo>
                  <a:pt x="1529" y="482"/>
                  <a:pt x="1529" y="482"/>
                  <a:pt x="1529" y="482"/>
                </a:cubicBezTo>
                <a:cubicBezTo>
                  <a:pt x="1523" y="486"/>
                  <a:pt x="1523" y="486"/>
                  <a:pt x="1523" y="486"/>
                </a:cubicBezTo>
                <a:cubicBezTo>
                  <a:pt x="1539" y="462"/>
                  <a:pt x="1550" y="438"/>
                  <a:pt x="1551" y="420"/>
                </a:cubicBezTo>
                <a:cubicBezTo>
                  <a:pt x="1537" y="449"/>
                  <a:pt x="1518" y="471"/>
                  <a:pt x="1499" y="490"/>
                </a:cubicBezTo>
                <a:cubicBezTo>
                  <a:pt x="1507" y="467"/>
                  <a:pt x="1507" y="467"/>
                  <a:pt x="1507" y="467"/>
                </a:cubicBezTo>
                <a:cubicBezTo>
                  <a:pt x="1515" y="459"/>
                  <a:pt x="1524" y="451"/>
                  <a:pt x="1534" y="443"/>
                </a:cubicBezTo>
                <a:cubicBezTo>
                  <a:pt x="1527" y="445"/>
                  <a:pt x="1520" y="449"/>
                  <a:pt x="1512" y="454"/>
                </a:cubicBezTo>
                <a:cubicBezTo>
                  <a:pt x="1512" y="454"/>
                  <a:pt x="1512" y="454"/>
                  <a:pt x="1512" y="454"/>
                </a:cubicBezTo>
                <a:cubicBezTo>
                  <a:pt x="1486" y="468"/>
                  <a:pt x="1486" y="468"/>
                  <a:pt x="1486" y="468"/>
                </a:cubicBezTo>
                <a:cubicBezTo>
                  <a:pt x="1502" y="447"/>
                  <a:pt x="1515" y="425"/>
                  <a:pt x="1522" y="406"/>
                </a:cubicBezTo>
                <a:cubicBezTo>
                  <a:pt x="1524" y="404"/>
                  <a:pt x="1527" y="402"/>
                  <a:pt x="1529" y="400"/>
                </a:cubicBezTo>
                <a:cubicBezTo>
                  <a:pt x="1527" y="401"/>
                  <a:pt x="1525" y="401"/>
                  <a:pt x="1523" y="402"/>
                </a:cubicBezTo>
                <a:cubicBezTo>
                  <a:pt x="1525" y="396"/>
                  <a:pt x="1526" y="390"/>
                  <a:pt x="1526" y="385"/>
                </a:cubicBezTo>
                <a:cubicBezTo>
                  <a:pt x="1523" y="393"/>
                  <a:pt x="1519" y="399"/>
                  <a:pt x="1515" y="406"/>
                </a:cubicBezTo>
                <a:cubicBezTo>
                  <a:pt x="1497" y="416"/>
                  <a:pt x="1476" y="434"/>
                  <a:pt x="1456" y="456"/>
                </a:cubicBezTo>
                <a:cubicBezTo>
                  <a:pt x="1456" y="455"/>
                  <a:pt x="1456" y="455"/>
                  <a:pt x="1456" y="455"/>
                </a:cubicBezTo>
                <a:cubicBezTo>
                  <a:pt x="1470" y="434"/>
                  <a:pt x="1487" y="412"/>
                  <a:pt x="1512" y="393"/>
                </a:cubicBezTo>
                <a:cubicBezTo>
                  <a:pt x="1495" y="398"/>
                  <a:pt x="1473" y="414"/>
                  <a:pt x="1452" y="436"/>
                </a:cubicBezTo>
                <a:cubicBezTo>
                  <a:pt x="1452" y="436"/>
                  <a:pt x="1452" y="436"/>
                  <a:pt x="1452" y="436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8" y="443"/>
                  <a:pt x="1440" y="435"/>
                  <a:pt x="1442" y="427"/>
                </a:cubicBezTo>
                <a:cubicBezTo>
                  <a:pt x="1454" y="409"/>
                  <a:pt x="1470" y="391"/>
                  <a:pt x="1491" y="375"/>
                </a:cubicBezTo>
                <a:cubicBezTo>
                  <a:pt x="1478" y="378"/>
                  <a:pt x="1464" y="388"/>
                  <a:pt x="1449" y="400"/>
                </a:cubicBezTo>
                <a:cubicBezTo>
                  <a:pt x="1450" y="397"/>
                  <a:pt x="1451" y="393"/>
                  <a:pt x="1452" y="390"/>
                </a:cubicBezTo>
                <a:cubicBezTo>
                  <a:pt x="1455" y="387"/>
                  <a:pt x="1457" y="383"/>
                  <a:pt x="1460" y="380"/>
                </a:cubicBezTo>
                <a:cubicBezTo>
                  <a:pt x="1458" y="382"/>
                  <a:pt x="1455" y="384"/>
                  <a:pt x="1453" y="387"/>
                </a:cubicBezTo>
                <a:cubicBezTo>
                  <a:pt x="1460" y="367"/>
                  <a:pt x="1469" y="347"/>
                  <a:pt x="1482" y="327"/>
                </a:cubicBezTo>
                <a:cubicBezTo>
                  <a:pt x="1463" y="350"/>
                  <a:pt x="1447" y="377"/>
                  <a:pt x="1435" y="407"/>
                </a:cubicBezTo>
                <a:cubicBezTo>
                  <a:pt x="1434" y="410"/>
                  <a:pt x="1432" y="412"/>
                  <a:pt x="1430" y="415"/>
                </a:cubicBezTo>
                <a:cubicBezTo>
                  <a:pt x="1437" y="383"/>
                  <a:pt x="1448" y="348"/>
                  <a:pt x="1471" y="312"/>
                </a:cubicBezTo>
                <a:cubicBezTo>
                  <a:pt x="1459" y="327"/>
                  <a:pt x="1448" y="344"/>
                  <a:pt x="1438" y="362"/>
                </a:cubicBezTo>
                <a:cubicBezTo>
                  <a:pt x="1429" y="371"/>
                  <a:pt x="1420" y="381"/>
                  <a:pt x="1412" y="392"/>
                </a:cubicBezTo>
                <a:cubicBezTo>
                  <a:pt x="1413" y="382"/>
                  <a:pt x="1415" y="372"/>
                  <a:pt x="1416" y="362"/>
                </a:cubicBezTo>
                <a:cubicBezTo>
                  <a:pt x="1422" y="348"/>
                  <a:pt x="1430" y="333"/>
                  <a:pt x="1439" y="318"/>
                </a:cubicBezTo>
                <a:cubicBezTo>
                  <a:pt x="1433" y="326"/>
                  <a:pt x="1426" y="335"/>
                  <a:pt x="1420" y="345"/>
                </a:cubicBezTo>
                <a:cubicBezTo>
                  <a:pt x="1424" y="329"/>
                  <a:pt x="1429" y="313"/>
                  <a:pt x="1436" y="296"/>
                </a:cubicBezTo>
                <a:cubicBezTo>
                  <a:pt x="1423" y="318"/>
                  <a:pt x="1413" y="343"/>
                  <a:pt x="1406" y="369"/>
                </a:cubicBezTo>
                <a:cubicBezTo>
                  <a:pt x="1400" y="380"/>
                  <a:pt x="1395" y="391"/>
                  <a:pt x="1391" y="402"/>
                </a:cubicBezTo>
                <a:cubicBezTo>
                  <a:pt x="1386" y="413"/>
                  <a:pt x="1386" y="413"/>
                  <a:pt x="1386" y="413"/>
                </a:cubicBezTo>
                <a:cubicBezTo>
                  <a:pt x="1386" y="413"/>
                  <a:pt x="1385" y="412"/>
                  <a:pt x="1385" y="412"/>
                </a:cubicBezTo>
                <a:cubicBezTo>
                  <a:pt x="1385" y="397"/>
                  <a:pt x="1386" y="382"/>
                  <a:pt x="1387" y="365"/>
                </a:cubicBezTo>
                <a:cubicBezTo>
                  <a:pt x="1394" y="344"/>
                  <a:pt x="1404" y="322"/>
                  <a:pt x="1418" y="299"/>
                </a:cubicBezTo>
                <a:cubicBezTo>
                  <a:pt x="1408" y="312"/>
                  <a:pt x="1399" y="325"/>
                  <a:pt x="1391" y="340"/>
                </a:cubicBezTo>
                <a:cubicBezTo>
                  <a:pt x="1394" y="319"/>
                  <a:pt x="1401" y="296"/>
                  <a:pt x="1411" y="273"/>
                </a:cubicBezTo>
                <a:cubicBezTo>
                  <a:pt x="1394" y="302"/>
                  <a:pt x="1381" y="336"/>
                  <a:pt x="1374" y="373"/>
                </a:cubicBezTo>
                <a:cubicBezTo>
                  <a:pt x="1374" y="375"/>
                  <a:pt x="1373" y="376"/>
                  <a:pt x="1372" y="378"/>
                </a:cubicBezTo>
                <a:cubicBezTo>
                  <a:pt x="1365" y="384"/>
                  <a:pt x="1365" y="384"/>
                  <a:pt x="1365" y="384"/>
                </a:cubicBezTo>
                <a:cubicBezTo>
                  <a:pt x="1367" y="353"/>
                  <a:pt x="1373" y="319"/>
                  <a:pt x="1389" y="283"/>
                </a:cubicBezTo>
                <a:cubicBezTo>
                  <a:pt x="1371" y="313"/>
                  <a:pt x="1358" y="350"/>
                  <a:pt x="1352" y="389"/>
                </a:cubicBezTo>
                <a:cubicBezTo>
                  <a:pt x="1350" y="388"/>
                  <a:pt x="1349" y="387"/>
                  <a:pt x="1348" y="386"/>
                </a:cubicBezTo>
                <a:cubicBezTo>
                  <a:pt x="1354" y="375"/>
                  <a:pt x="1354" y="375"/>
                  <a:pt x="1354" y="375"/>
                </a:cubicBezTo>
                <a:cubicBezTo>
                  <a:pt x="1343" y="375"/>
                  <a:pt x="1343" y="375"/>
                  <a:pt x="1343" y="375"/>
                </a:cubicBezTo>
                <a:cubicBezTo>
                  <a:pt x="1343" y="368"/>
                  <a:pt x="1344" y="361"/>
                  <a:pt x="1345" y="353"/>
                </a:cubicBezTo>
                <a:cubicBezTo>
                  <a:pt x="1345" y="352"/>
                  <a:pt x="1346" y="352"/>
                  <a:pt x="1346" y="351"/>
                </a:cubicBezTo>
                <a:cubicBezTo>
                  <a:pt x="1346" y="351"/>
                  <a:pt x="1345" y="352"/>
                  <a:pt x="1345" y="352"/>
                </a:cubicBezTo>
                <a:cubicBezTo>
                  <a:pt x="1348" y="325"/>
                  <a:pt x="1354" y="296"/>
                  <a:pt x="1368" y="264"/>
                </a:cubicBezTo>
                <a:cubicBezTo>
                  <a:pt x="1354" y="287"/>
                  <a:pt x="1344" y="313"/>
                  <a:pt x="1336" y="341"/>
                </a:cubicBezTo>
                <a:cubicBezTo>
                  <a:pt x="1328" y="346"/>
                  <a:pt x="1328" y="346"/>
                  <a:pt x="1328" y="346"/>
                </a:cubicBezTo>
                <a:cubicBezTo>
                  <a:pt x="1328" y="319"/>
                  <a:pt x="1331" y="290"/>
                  <a:pt x="1341" y="259"/>
                </a:cubicBezTo>
                <a:cubicBezTo>
                  <a:pt x="1330" y="284"/>
                  <a:pt x="1322" y="311"/>
                  <a:pt x="1318" y="341"/>
                </a:cubicBezTo>
                <a:cubicBezTo>
                  <a:pt x="1315" y="346"/>
                  <a:pt x="1311" y="350"/>
                  <a:pt x="1308" y="354"/>
                </a:cubicBezTo>
                <a:cubicBezTo>
                  <a:pt x="1308" y="351"/>
                  <a:pt x="1308" y="349"/>
                  <a:pt x="1308" y="346"/>
                </a:cubicBezTo>
                <a:cubicBezTo>
                  <a:pt x="1323" y="312"/>
                  <a:pt x="1323" y="312"/>
                  <a:pt x="1323" y="312"/>
                </a:cubicBezTo>
                <a:cubicBezTo>
                  <a:pt x="1307" y="326"/>
                  <a:pt x="1307" y="326"/>
                  <a:pt x="1307" y="326"/>
                </a:cubicBezTo>
                <a:cubicBezTo>
                  <a:pt x="1307" y="299"/>
                  <a:pt x="1310" y="271"/>
                  <a:pt x="1320" y="240"/>
                </a:cubicBezTo>
                <a:cubicBezTo>
                  <a:pt x="1313" y="255"/>
                  <a:pt x="1308" y="270"/>
                  <a:pt x="1304" y="286"/>
                </a:cubicBezTo>
                <a:cubicBezTo>
                  <a:pt x="1303" y="286"/>
                  <a:pt x="1303" y="286"/>
                  <a:pt x="1303" y="286"/>
                </a:cubicBezTo>
                <a:cubicBezTo>
                  <a:pt x="1306" y="279"/>
                  <a:pt x="1307" y="272"/>
                  <a:pt x="1307" y="265"/>
                </a:cubicBezTo>
                <a:cubicBezTo>
                  <a:pt x="1303" y="275"/>
                  <a:pt x="1298" y="283"/>
                  <a:pt x="1293" y="291"/>
                </a:cubicBezTo>
                <a:cubicBezTo>
                  <a:pt x="1288" y="293"/>
                  <a:pt x="1288" y="293"/>
                  <a:pt x="1288" y="293"/>
                </a:cubicBezTo>
                <a:cubicBezTo>
                  <a:pt x="1290" y="279"/>
                  <a:pt x="1293" y="265"/>
                  <a:pt x="1298" y="250"/>
                </a:cubicBezTo>
                <a:cubicBezTo>
                  <a:pt x="1292" y="264"/>
                  <a:pt x="1286" y="279"/>
                  <a:pt x="1282" y="295"/>
                </a:cubicBezTo>
                <a:cubicBezTo>
                  <a:pt x="1268" y="301"/>
                  <a:pt x="1268" y="301"/>
                  <a:pt x="1268" y="301"/>
                </a:cubicBezTo>
                <a:cubicBezTo>
                  <a:pt x="1277" y="284"/>
                  <a:pt x="1281" y="268"/>
                  <a:pt x="1282" y="253"/>
                </a:cubicBezTo>
                <a:cubicBezTo>
                  <a:pt x="1280" y="258"/>
                  <a:pt x="1278" y="262"/>
                  <a:pt x="1276" y="266"/>
                </a:cubicBezTo>
                <a:cubicBezTo>
                  <a:pt x="1284" y="250"/>
                  <a:pt x="1289" y="235"/>
                  <a:pt x="1290" y="224"/>
                </a:cubicBezTo>
                <a:cubicBezTo>
                  <a:pt x="1284" y="236"/>
                  <a:pt x="1278" y="247"/>
                  <a:pt x="1270" y="257"/>
                </a:cubicBezTo>
                <a:cubicBezTo>
                  <a:pt x="1272" y="248"/>
                  <a:pt x="1274" y="240"/>
                  <a:pt x="1277" y="231"/>
                </a:cubicBezTo>
                <a:cubicBezTo>
                  <a:pt x="1272" y="242"/>
                  <a:pt x="1268" y="253"/>
                  <a:pt x="1265" y="264"/>
                </a:cubicBezTo>
                <a:cubicBezTo>
                  <a:pt x="1256" y="275"/>
                  <a:pt x="1246" y="285"/>
                  <a:pt x="1237" y="294"/>
                </a:cubicBezTo>
                <a:cubicBezTo>
                  <a:pt x="1238" y="292"/>
                  <a:pt x="1239" y="290"/>
                  <a:pt x="1240" y="289"/>
                </a:cubicBezTo>
                <a:cubicBezTo>
                  <a:pt x="1239" y="290"/>
                  <a:pt x="1237" y="290"/>
                  <a:pt x="1234" y="291"/>
                </a:cubicBezTo>
                <a:cubicBezTo>
                  <a:pt x="1251" y="268"/>
                  <a:pt x="1264" y="244"/>
                  <a:pt x="1268" y="225"/>
                </a:cubicBezTo>
                <a:cubicBezTo>
                  <a:pt x="1273" y="219"/>
                  <a:pt x="1279" y="213"/>
                  <a:pt x="1285" y="207"/>
                </a:cubicBezTo>
                <a:cubicBezTo>
                  <a:pt x="1279" y="211"/>
                  <a:pt x="1274" y="215"/>
                  <a:pt x="1269" y="220"/>
                </a:cubicBezTo>
                <a:cubicBezTo>
                  <a:pt x="1269" y="219"/>
                  <a:pt x="1269" y="217"/>
                  <a:pt x="1269" y="216"/>
                </a:cubicBezTo>
                <a:cubicBezTo>
                  <a:pt x="1268" y="218"/>
                  <a:pt x="1267" y="221"/>
                  <a:pt x="1265" y="223"/>
                </a:cubicBezTo>
                <a:cubicBezTo>
                  <a:pt x="1244" y="243"/>
                  <a:pt x="1225" y="266"/>
                  <a:pt x="1209" y="292"/>
                </a:cubicBezTo>
                <a:cubicBezTo>
                  <a:pt x="1208" y="294"/>
                  <a:pt x="1206" y="295"/>
                  <a:pt x="1204" y="297"/>
                </a:cubicBezTo>
                <a:cubicBezTo>
                  <a:pt x="1203" y="296"/>
                  <a:pt x="1202" y="295"/>
                  <a:pt x="1200" y="295"/>
                </a:cubicBezTo>
                <a:cubicBezTo>
                  <a:pt x="1215" y="262"/>
                  <a:pt x="1235" y="225"/>
                  <a:pt x="1270" y="191"/>
                </a:cubicBezTo>
                <a:cubicBezTo>
                  <a:pt x="1247" y="209"/>
                  <a:pt x="1225" y="231"/>
                  <a:pt x="1207" y="257"/>
                </a:cubicBezTo>
                <a:cubicBezTo>
                  <a:pt x="1214" y="234"/>
                  <a:pt x="1225" y="210"/>
                  <a:pt x="1242" y="186"/>
                </a:cubicBezTo>
                <a:cubicBezTo>
                  <a:pt x="1235" y="191"/>
                  <a:pt x="1227" y="198"/>
                  <a:pt x="1219" y="208"/>
                </a:cubicBezTo>
                <a:cubicBezTo>
                  <a:pt x="1222" y="202"/>
                  <a:pt x="1225" y="196"/>
                  <a:pt x="1228" y="190"/>
                </a:cubicBezTo>
                <a:cubicBezTo>
                  <a:pt x="1218" y="204"/>
                  <a:pt x="1209" y="219"/>
                  <a:pt x="1201" y="235"/>
                </a:cubicBezTo>
                <a:cubicBezTo>
                  <a:pt x="1195" y="245"/>
                  <a:pt x="1189" y="257"/>
                  <a:pt x="1184" y="269"/>
                </a:cubicBezTo>
                <a:cubicBezTo>
                  <a:pt x="1177" y="271"/>
                  <a:pt x="1177" y="271"/>
                  <a:pt x="1177" y="271"/>
                </a:cubicBezTo>
                <a:cubicBezTo>
                  <a:pt x="1185" y="238"/>
                  <a:pt x="1195" y="202"/>
                  <a:pt x="1221" y="167"/>
                </a:cubicBezTo>
                <a:cubicBezTo>
                  <a:pt x="1208" y="176"/>
                  <a:pt x="1194" y="193"/>
                  <a:pt x="1181" y="215"/>
                </a:cubicBezTo>
                <a:cubicBezTo>
                  <a:pt x="1186" y="200"/>
                  <a:pt x="1193" y="185"/>
                  <a:pt x="1202" y="170"/>
                </a:cubicBezTo>
                <a:cubicBezTo>
                  <a:pt x="1181" y="198"/>
                  <a:pt x="1164" y="232"/>
                  <a:pt x="1153" y="270"/>
                </a:cubicBezTo>
                <a:cubicBezTo>
                  <a:pt x="1153" y="269"/>
                  <a:pt x="1153" y="269"/>
                  <a:pt x="1152" y="269"/>
                </a:cubicBezTo>
                <a:cubicBezTo>
                  <a:pt x="1158" y="242"/>
                  <a:pt x="1168" y="212"/>
                  <a:pt x="1185" y="182"/>
                </a:cubicBezTo>
                <a:cubicBezTo>
                  <a:pt x="1175" y="195"/>
                  <a:pt x="1166" y="210"/>
                  <a:pt x="1158" y="225"/>
                </a:cubicBezTo>
                <a:cubicBezTo>
                  <a:pt x="1161" y="207"/>
                  <a:pt x="1161" y="207"/>
                  <a:pt x="1161" y="207"/>
                </a:cubicBezTo>
                <a:cubicBezTo>
                  <a:pt x="1151" y="215"/>
                  <a:pt x="1151" y="215"/>
                  <a:pt x="1151" y="215"/>
                </a:cubicBezTo>
                <a:cubicBezTo>
                  <a:pt x="1156" y="199"/>
                  <a:pt x="1163" y="183"/>
                  <a:pt x="1173" y="167"/>
                </a:cubicBezTo>
                <a:cubicBezTo>
                  <a:pt x="1160" y="183"/>
                  <a:pt x="1149" y="202"/>
                  <a:pt x="1140" y="222"/>
                </a:cubicBezTo>
                <a:cubicBezTo>
                  <a:pt x="1137" y="224"/>
                  <a:pt x="1137" y="224"/>
                  <a:pt x="1137" y="224"/>
                </a:cubicBezTo>
                <a:cubicBezTo>
                  <a:pt x="1141" y="199"/>
                  <a:pt x="1148" y="171"/>
                  <a:pt x="1161" y="143"/>
                </a:cubicBezTo>
                <a:cubicBezTo>
                  <a:pt x="1145" y="169"/>
                  <a:pt x="1132" y="200"/>
                  <a:pt x="1125" y="234"/>
                </a:cubicBezTo>
                <a:cubicBezTo>
                  <a:pt x="1114" y="242"/>
                  <a:pt x="1114" y="242"/>
                  <a:pt x="1114" y="242"/>
                </a:cubicBezTo>
                <a:cubicBezTo>
                  <a:pt x="1117" y="212"/>
                  <a:pt x="1123" y="180"/>
                  <a:pt x="1139" y="145"/>
                </a:cubicBezTo>
                <a:cubicBezTo>
                  <a:pt x="1128" y="163"/>
                  <a:pt x="1119" y="183"/>
                  <a:pt x="1112" y="204"/>
                </a:cubicBezTo>
                <a:cubicBezTo>
                  <a:pt x="1104" y="211"/>
                  <a:pt x="1104" y="211"/>
                  <a:pt x="1104" y="211"/>
                </a:cubicBezTo>
                <a:cubicBezTo>
                  <a:pt x="1105" y="210"/>
                  <a:pt x="1106" y="209"/>
                  <a:pt x="1107" y="207"/>
                </a:cubicBezTo>
                <a:cubicBezTo>
                  <a:pt x="1102" y="210"/>
                  <a:pt x="1098" y="213"/>
                  <a:pt x="1093" y="216"/>
                </a:cubicBezTo>
                <a:cubicBezTo>
                  <a:pt x="1096" y="193"/>
                  <a:pt x="1102" y="168"/>
                  <a:pt x="1112" y="142"/>
                </a:cubicBezTo>
                <a:cubicBezTo>
                  <a:pt x="1112" y="141"/>
                  <a:pt x="1113" y="141"/>
                  <a:pt x="1113" y="140"/>
                </a:cubicBezTo>
                <a:cubicBezTo>
                  <a:pt x="1113" y="140"/>
                  <a:pt x="1113" y="141"/>
                  <a:pt x="1112" y="141"/>
                </a:cubicBezTo>
                <a:cubicBezTo>
                  <a:pt x="1114" y="136"/>
                  <a:pt x="1116" y="131"/>
                  <a:pt x="1118" y="127"/>
                </a:cubicBezTo>
                <a:cubicBezTo>
                  <a:pt x="1115" y="132"/>
                  <a:pt x="1112" y="137"/>
                  <a:pt x="1109" y="143"/>
                </a:cubicBezTo>
                <a:cubicBezTo>
                  <a:pt x="1099" y="150"/>
                  <a:pt x="1089" y="163"/>
                  <a:pt x="1079" y="178"/>
                </a:cubicBezTo>
                <a:cubicBezTo>
                  <a:pt x="1082" y="169"/>
                  <a:pt x="1085" y="159"/>
                  <a:pt x="1090" y="150"/>
                </a:cubicBezTo>
                <a:cubicBezTo>
                  <a:pt x="1083" y="161"/>
                  <a:pt x="1077" y="173"/>
                  <a:pt x="1071" y="185"/>
                </a:cubicBezTo>
                <a:cubicBezTo>
                  <a:pt x="1069" y="169"/>
                  <a:pt x="1069" y="169"/>
                  <a:pt x="1069" y="169"/>
                </a:cubicBezTo>
                <a:cubicBezTo>
                  <a:pt x="1071" y="165"/>
                  <a:pt x="1073" y="160"/>
                  <a:pt x="1075" y="156"/>
                </a:cubicBezTo>
                <a:cubicBezTo>
                  <a:pt x="1073" y="159"/>
                  <a:pt x="1071" y="163"/>
                  <a:pt x="1069" y="166"/>
                </a:cubicBezTo>
                <a:cubicBezTo>
                  <a:pt x="1069" y="164"/>
                  <a:pt x="1069" y="164"/>
                  <a:pt x="1069" y="164"/>
                </a:cubicBezTo>
                <a:cubicBezTo>
                  <a:pt x="1069" y="164"/>
                  <a:pt x="1068" y="167"/>
                  <a:pt x="1066" y="171"/>
                </a:cubicBezTo>
                <a:cubicBezTo>
                  <a:pt x="1058" y="187"/>
                  <a:pt x="1051" y="203"/>
                  <a:pt x="1046" y="220"/>
                </a:cubicBezTo>
                <a:cubicBezTo>
                  <a:pt x="1045" y="220"/>
                  <a:pt x="1045" y="220"/>
                  <a:pt x="1044" y="220"/>
                </a:cubicBezTo>
                <a:cubicBezTo>
                  <a:pt x="1044" y="220"/>
                  <a:pt x="1044" y="219"/>
                  <a:pt x="1044" y="219"/>
                </a:cubicBezTo>
                <a:cubicBezTo>
                  <a:pt x="1047" y="192"/>
                  <a:pt x="1054" y="163"/>
                  <a:pt x="1069" y="132"/>
                </a:cubicBezTo>
                <a:cubicBezTo>
                  <a:pt x="1056" y="152"/>
                  <a:pt x="1046" y="174"/>
                  <a:pt x="1039" y="198"/>
                </a:cubicBezTo>
                <a:cubicBezTo>
                  <a:pt x="1043" y="176"/>
                  <a:pt x="1049" y="153"/>
                  <a:pt x="1061" y="128"/>
                </a:cubicBezTo>
                <a:cubicBezTo>
                  <a:pt x="1051" y="144"/>
                  <a:pt x="1042" y="162"/>
                  <a:pt x="1035" y="181"/>
                </a:cubicBezTo>
                <a:cubicBezTo>
                  <a:pt x="1039" y="153"/>
                  <a:pt x="1045" y="122"/>
                  <a:pt x="1061" y="89"/>
                </a:cubicBezTo>
                <a:cubicBezTo>
                  <a:pt x="1045" y="114"/>
                  <a:pt x="1033" y="142"/>
                  <a:pt x="1026" y="173"/>
                </a:cubicBezTo>
                <a:cubicBezTo>
                  <a:pt x="1026" y="173"/>
                  <a:pt x="1026" y="173"/>
                  <a:pt x="1026" y="173"/>
                </a:cubicBezTo>
                <a:cubicBezTo>
                  <a:pt x="1016" y="191"/>
                  <a:pt x="1016" y="191"/>
                  <a:pt x="1016" y="191"/>
                </a:cubicBezTo>
                <a:cubicBezTo>
                  <a:pt x="1020" y="176"/>
                  <a:pt x="1025" y="162"/>
                  <a:pt x="1032" y="147"/>
                </a:cubicBezTo>
                <a:cubicBezTo>
                  <a:pt x="1025" y="159"/>
                  <a:pt x="1018" y="172"/>
                  <a:pt x="1012" y="186"/>
                </a:cubicBezTo>
                <a:cubicBezTo>
                  <a:pt x="1014" y="152"/>
                  <a:pt x="1020" y="113"/>
                  <a:pt x="1040" y="71"/>
                </a:cubicBezTo>
                <a:cubicBezTo>
                  <a:pt x="1019" y="104"/>
                  <a:pt x="1005" y="143"/>
                  <a:pt x="999" y="185"/>
                </a:cubicBezTo>
                <a:cubicBezTo>
                  <a:pt x="996" y="188"/>
                  <a:pt x="993" y="191"/>
                  <a:pt x="990" y="195"/>
                </a:cubicBezTo>
                <a:cubicBezTo>
                  <a:pt x="994" y="174"/>
                  <a:pt x="1000" y="152"/>
                  <a:pt x="1011" y="128"/>
                </a:cubicBezTo>
                <a:cubicBezTo>
                  <a:pt x="999" y="149"/>
                  <a:pt x="988" y="172"/>
                  <a:pt x="981" y="196"/>
                </a:cubicBezTo>
                <a:cubicBezTo>
                  <a:pt x="980" y="196"/>
                  <a:pt x="980" y="196"/>
                  <a:pt x="980" y="196"/>
                </a:cubicBezTo>
                <a:cubicBezTo>
                  <a:pt x="983" y="165"/>
                  <a:pt x="989" y="130"/>
                  <a:pt x="1006" y="93"/>
                </a:cubicBezTo>
                <a:cubicBezTo>
                  <a:pt x="994" y="114"/>
                  <a:pt x="983" y="138"/>
                  <a:pt x="975" y="163"/>
                </a:cubicBezTo>
                <a:cubicBezTo>
                  <a:pt x="971" y="172"/>
                  <a:pt x="968" y="181"/>
                  <a:pt x="965" y="190"/>
                </a:cubicBezTo>
                <a:cubicBezTo>
                  <a:pt x="965" y="190"/>
                  <a:pt x="965" y="190"/>
                  <a:pt x="965" y="191"/>
                </a:cubicBezTo>
                <a:cubicBezTo>
                  <a:pt x="962" y="190"/>
                  <a:pt x="960" y="189"/>
                  <a:pt x="958" y="188"/>
                </a:cubicBezTo>
                <a:cubicBezTo>
                  <a:pt x="960" y="154"/>
                  <a:pt x="966" y="116"/>
                  <a:pt x="985" y="75"/>
                </a:cubicBezTo>
                <a:cubicBezTo>
                  <a:pt x="972" y="96"/>
                  <a:pt x="962" y="119"/>
                  <a:pt x="954" y="144"/>
                </a:cubicBezTo>
                <a:cubicBezTo>
                  <a:pt x="949" y="156"/>
                  <a:pt x="945" y="168"/>
                  <a:pt x="941" y="180"/>
                </a:cubicBezTo>
                <a:cubicBezTo>
                  <a:pt x="939" y="183"/>
                  <a:pt x="939" y="183"/>
                  <a:pt x="939" y="183"/>
                </a:cubicBezTo>
                <a:cubicBezTo>
                  <a:pt x="939" y="182"/>
                  <a:pt x="938" y="182"/>
                  <a:pt x="937" y="182"/>
                </a:cubicBezTo>
                <a:cubicBezTo>
                  <a:pt x="941" y="152"/>
                  <a:pt x="947" y="119"/>
                  <a:pt x="963" y="85"/>
                </a:cubicBezTo>
                <a:cubicBezTo>
                  <a:pt x="947" y="112"/>
                  <a:pt x="934" y="144"/>
                  <a:pt x="926" y="178"/>
                </a:cubicBezTo>
                <a:cubicBezTo>
                  <a:pt x="924" y="171"/>
                  <a:pt x="924" y="171"/>
                  <a:pt x="924" y="171"/>
                </a:cubicBezTo>
                <a:cubicBezTo>
                  <a:pt x="926" y="142"/>
                  <a:pt x="931" y="112"/>
                  <a:pt x="944" y="79"/>
                </a:cubicBezTo>
                <a:cubicBezTo>
                  <a:pt x="945" y="77"/>
                  <a:pt x="946" y="76"/>
                  <a:pt x="947" y="75"/>
                </a:cubicBezTo>
                <a:cubicBezTo>
                  <a:pt x="946" y="75"/>
                  <a:pt x="946" y="76"/>
                  <a:pt x="945" y="76"/>
                </a:cubicBezTo>
                <a:cubicBezTo>
                  <a:pt x="947" y="72"/>
                  <a:pt x="949" y="68"/>
                  <a:pt x="951" y="64"/>
                </a:cubicBezTo>
                <a:cubicBezTo>
                  <a:pt x="948" y="68"/>
                  <a:pt x="945" y="73"/>
                  <a:pt x="943" y="78"/>
                </a:cubicBezTo>
                <a:cubicBezTo>
                  <a:pt x="922" y="93"/>
                  <a:pt x="900" y="129"/>
                  <a:pt x="885" y="167"/>
                </a:cubicBezTo>
                <a:cubicBezTo>
                  <a:pt x="884" y="167"/>
                  <a:pt x="884" y="167"/>
                  <a:pt x="884" y="167"/>
                </a:cubicBezTo>
                <a:cubicBezTo>
                  <a:pt x="884" y="165"/>
                  <a:pt x="884" y="163"/>
                  <a:pt x="884" y="161"/>
                </a:cubicBezTo>
                <a:cubicBezTo>
                  <a:pt x="885" y="156"/>
                  <a:pt x="886" y="151"/>
                  <a:pt x="887" y="145"/>
                </a:cubicBezTo>
                <a:cubicBezTo>
                  <a:pt x="888" y="138"/>
                  <a:pt x="887" y="136"/>
                  <a:pt x="885" y="137"/>
                </a:cubicBezTo>
                <a:cubicBezTo>
                  <a:pt x="886" y="124"/>
                  <a:pt x="889" y="110"/>
                  <a:pt x="892" y="96"/>
                </a:cubicBezTo>
                <a:cubicBezTo>
                  <a:pt x="886" y="112"/>
                  <a:pt x="882" y="129"/>
                  <a:pt x="878" y="146"/>
                </a:cubicBezTo>
                <a:cubicBezTo>
                  <a:pt x="878" y="148"/>
                  <a:pt x="877" y="150"/>
                  <a:pt x="876" y="151"/>
                </a:cubicBezTo>
                <a:cubicBezTo>
                  <a:pt x="875" y="136"/>
                  <a:pt x="875" y="121"/>
                  <a:pt x="877" y="104"/>
                </a:cubicBezTo>
                <a:cubicBezTo>
                  <a:pt x="873" y="123"/>
                  <a:pt x="870" y="142"/>
                  <a:pt x="870" y="163"/>
                </a:cubicBezTo>
                <a:cubicBezTo>
                  <a:pt x="869" y="163"/>
                  <a:pt x="869" y="163"/>
                  <a:pt x="869" y="163"/>
                </a:cubicBezTo>
                <a:cubicBezTo>
                  <a:pt x="866" y="162"/>
                  <a:pt x="862" y="162"/>
                  <a:pt x="859" y="161"/>
                </a:cubicBezTo>
                <a:cubicBezTo>
                  <a:pt x="858" y="135"/>
                  <a:pt x="859" y="108"/>
                  <a:pt x="866" y="77"/>
                </a:cubicBezTo>
                <a:cubicBezTo>
                  <a:pt x="861" y="91"/>
                  <a:pt x="857" y="106"/>
                  <a:pt x="854" y="121"/>
                </a:cubicBezTo>
                <a:cubicBezTo>
                  <a:pt x="854" y="112"/>
                  <a:pt x="855" y="103"/>
                  <a:pt x="855" y="94"/>
                </a:cubicBezTo>
                <a:cubicBezTo>
                  <a:pt x="861" y="83"/>
                  <a:pt x="867" y="73"/>
                  <a:pt x="875" y="62"/>
                </a:cubicBezTo>
                <a:cubicBezTo>
                  <a:pt x="864" y="69"/>
                  <a:pt x="853" y="81"/>
                  <a:pt x="842" y="97"/>
                </a:cubicBezTo>
                <a:cubicBezTo>
                  <a:pt x="843" y="94"/>
                  <a:pt x="844" y="90"/>
                  <a:pt x="845" y="87"/>
                </a:cubicBezTo>
                <a:cubicBezTo>
                  <a:pt x="843" y="91"/>
                  <a:pt x="841" y="96"/>
                  <a:pt x="840" y="100"/>
                </a:cubicBezTo>
                <a:cubicBezTo>
                  <a:pt x="831" y="114"/>
                  <a:pt x="823" y="130"/>
                  <a:pt x="816" y="147"/>
                </a:cubicBezTo>
                <a:cubicBezTo>
                  <a:pt x="815" y="123"/>
                  <a:pt x="817" y="97"/>
                  <a:pt x="823" y="69"/>
                </a:cubicBezTo>
                <a:cubicBezTo>
                  <a:pt x="822" y="71"/>
                  <a:pt x="822" y="74"/>
                  <a:pt x="821" y="77"/>
                </a:cubicBezTo>
                <a:cubicBezTo>
                  <a:pt x="821" y="75"/>
                  <a:pt x="822" y="73"/>
                  <a:pt x="822" y="71"/>
                </a:cubicBezTo>
                <a:cubicBezTo>
                  <a:pt x="812" y="93"/>
                  <a:pt x="805" y="118"/>
                  <a:pt x="800" y="143"/>
                </a:cubicBezTo>
                <a:cubicBezTo>
                  <a:pt x="799" y="145"/>
                  <a:pt x="797" y="146"/>
                  <a:pt x="796" y="148"/>
                </a:cubicBezTo>
                <a:cubicBezTo>
                  <a:pt x="793" y="147"/>
                  <a:pt x="790" y="147"/>
                  <a:pt x="788" y="146"/>
                </a:cubicBezTo>
                <a:cubicBezTo>
                  <a:pt x="787" y="118"/>
                  <a:pt x="790" y="87"/>
                  <a:pt x="801" y="53"/>
                </a:cubicBezTo>
                <a:cubicBezTo>
                  <a:pt x="789" y="80"/>
                  <a:pt x="780" y="112"/>
                  <a:pt x="777" y="144"/>
                </a:cubicBezTo>
                <a:cubicBezTo>
                  <a:pt x="775" y="144"/>
                  <a:pt x="773" y="144"/>
                  <a:pt x="771" y="144"/>
                </a:cubicBezTo>
                <a:cubicBezTo>
                  <a:pt x="771" y="141"/>
                  <a:pt x="770" y="139"/>
                  <a:pt x="770" y="137"/>
                </a:cubicBezTo>
                <a:cubicBezTo>
                  <a:pt x="771" y="129"/>
                  <a:pt x="772" y="123"/>
                  <a:pt x="772" y="122"/>
                </a:cubicBezTo>
                <a:cubicBezTo>
                  <a:pt x="772" y="121"/>
                  <a:pt x="771" y="121"/>
                  <a:pt x="768" y="123"/>
                </a:cubicBezTo>
                <a:cubicBezTo>
                  <a:pt x="767" y="108"/>
                  <a:pt x="766" y="93"/>
                  <a:pt x="767" y="76"/>
                </a:cubicBezTo>
                <a:cubicBezTo>
                  <a:pt x="773" y="66"/>
                  <a:pt x="779" y="55"/>
                  <a:pt x="786" y="45"/>
                </a:cubicBezTo>
                <a:cubicBezTo>
                  <a:pt x="781" y="49"/>
                  <a:pt x="775" y="54"/>
                  <a:pt x="769" y="61"/>
                </a:cubicBezTo>
                <a:cubicBezTo>
                  <a:pt x="769" y="57"/>
                  <a:pt x="770" y="53"/>
                  <a:pt x="770" y="49"/>
                </a:cubicBezTo>
                <a:cubicBezTo>
                  <a:pt x="769" y="54"/>
                  <a:pt x="768" y="58"/>
                  <a:pt x="767" y="63"/>
                </a:cubicBezTo>
                <a:cubicBezTo>
                  <a:pt x="760" y="71"/>
                  <a:pt x="753" y="81"/>
                  <a:pt x="746" y="92"/>
                </a:cubicBezTo>
                <a:cubicBezTo>
                  <a:pt x="745" y="73"/>
                  <a:pt x="746" y="52"/>
                  <a:pt x="749" y="30"/>
                </a:cubicBezTo>
                <a:cubicBezTo>
                  <a:pt x="743" y="54"/>
                  <a:pt x="739" y="80"/>
                  <a:pt x="738" y="106"/>
                </a:cubicBezTo>
                <a:cubicBezTo>
                  <a:pt x="736" y="112"/>
                  <a:pt x="733" y="118"/>
                  <a:pt x="730" y="123"/>
                </a:cubicBezTo>
                <a:cubicBezTo>
                  <a:pt x="731" y="120"/>
                  <a:pt x="731" y="117"/>
                  <a:pt x="732" y="115"/>
                </a:cubicBezTo>
                <a:cubicBezTo>
                  <a:pt x="733" y="111"/>
                  <a:pt x="728" y="126"/>
                  <a:pt x="720" y="136"/>
                </a:cubicBezTo>
                <a:cubicBezTo>
                  <a:pt x="720" y="136"/>
                  <a:pt x="720" y="136"/>
                  <a:pt x="720" y="136"/>
                </a:cubicBezTo>
                <a:cubicBezTo>
                  <a:pt x="722" y="102"/>
                  <a:pt x="728" y="63"/>
                  <a:pt x="748" y="20"/>
                </a:cubicBezTo>
                <a:cubicBezTo>
                  <a:pt x="728" y="52"/>
                  <a:pt x="713" y="91"/>
                  <a:pt x="707" y="132"/>
                </a:cubicBezTo>
                <a:cubicBezTo>
                  <a:pt x="705" y="121"/>
                  <a:pt x="703" y="107"/>
                  <a:pt x="701" y="108"/>
                </a:cubicBezTo>
                <a:cubicBezTo>
                  <a:pt x="698" y="111"/>
                  <a:pt x="694" y="122"/>
                  <a:pt x="691" y="133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7" y="102"/>
                  <a:pt x="708" y="69"/>
                  <a:pt x="732" y="37"/>
                </a:cubicBezTo>
                <a:cubicBezTo>
                  <a:pt x="719" y="44"/>
                  <a:pt x="705" y="61"/>
                  <a:pt x="692" y="82"/>
                </a:cubicBezTo>
                <a:cubicBezTo>
                  <a:pt x="695" y="65"/>
                  <a:pt x="700" y="47"/>
                  <a:pt x="707" y="28"/>
                </a:cubicBezTo>
                <a:cubicBezTo>
                  <a:pt x="695" y="51"/>
                  <a:pt x="685" y="77"/>
                  <a:pt x="680" y="106"/>
                </a:cubicBezTo>
                <a:cubicBezTo>
                  <a:pt x="679" y="106"/>
                  <a:pt x="679" y="107"/>
                  <a:pt x="679" y="108"/>
                </a:cubicBezTo>
                <a:cubicBezTo>
                  <a:pt x="679" y="96"/>
                  <a:pt x="680" y="84"/>
                  <a:pt x="682" y="72"/>
                </a:cubicBezTo>
                <a:cubicBezTo>
                  <a:pt x="689" y="54"/>
                  <a:pt x="698" y="36"/>
                  <a:pt x="711" y="18"/>
                </a:cubicBezTo>
                <a:cubicBezTo>
                  <a:pt x="703" y="23"/>
                  <a:pt x="696" y="30"/>
                  <a:pt x="688" y="40"/>
                </a:cubicBezTo>
                <a:cubicBezTo>
                  <a:pt x="690" y="30"/>
                  <a:pt x="694" y="20"/>
                  <a:pt x="698" y="9"/>
                </a:cubicBezTo>
                <a:cubicBezTo>
                  <a:pt x="691" y="22"/>
                  <a:pt x="685" y="36"/>
                  <a:pt x="680" y="50"/>
                </a:cubicBezTo>
                <a:cubicBezTo>
                  <a:pt x="667" y="69"/>
                  <a:pt x="654" y="94"/>
                  <a:pt x="645" y="119"/>
                </a:cubicBezTo>
                <a:cubicBezTo>
                  <a:pt x="646" y="89"/>
                  <a:pt x="650" y="55"/>
                  <a:pt x="664" y="19"/>
                </a:cubicBezTo>
                <a:cubicBezTo>
                  <a:pt x="649" y="47"/>
                  <a:pt x="639" y="80"/>
                  <a:pt x="634" y="115"/>
                </a:cubicBezTo>
                <a:cubicBezTo>
                  <a:pt x="633" y="113"/>
                  <a:pt x="632" y="110"/>
                  <a:pt x="631" y="108"/>
                </a:cubicBezTo>
                <a:cubicBezTo>
                  <a:pt x="628" y="113"/>
                  <a:pt x="626" y="117"/>
                  <a:pt x="624" y="120"/>
                </a:cubicBezTo>
                <a:cubicBezTo>
                  <a:pt x="624" y="85"/>
                  <a:pt x="626" y="45"/>
                  <a:pt x="643" y="0"/>
                </a:cubicBezTo>
                <a:cubicBezTo>
                  <a:pt x="624" y="36"/>
                  <a:pt x="612" y="79"/>
                  <a:pt x="610" y="124"/>
                </a:cubicBezTo>
                <a:cubicBezTo>
                  <a:pt x="609" y="121"/>
                  <a:pt x="607" y="118"/>
                  <a:pt x="606" y="114"/>
                </a:cubicBezTo>
                <a:cubicBezTo>
                  <a:pt x="603" y="119"/>
                  <a:pt x="602" y="124"/>
                  <a:pt x="601" y="128"/>
                </a:cubicBezTo>
                <a:cubicBezTo>
                  <a:pt x="598" y="127"/>
                  <a:pt x="596" y="127"/>
                  <a:pt x="594" y="127"/>
                </a:cubicBezTo>
                <a:cubicBezTo>
                  <a:pt x="595" y="98"/>
                  <a:pt x="599" y="67"/>
                  <a:pt x="613" y="32"/>
                </a:cubicBezTo>
                <a:cubicBezTo>
                  <a:pt x="602" y="52"/>
                  <a:pt x="594" y="75"/>
                  <a:pt x="588" y="98"/>
                </a:cubicBezTo>
                <a:cubicBezTo>
                  <a:pt x="587" y="95"/>
                  <a:pt x="586" y="93"/>
                  <a:pt x="585" y="93"/>
                </a:cubicBezTo>
                <a:cubicBezTo>
                  <a:pt x="580" y="97"/>
                  <a:pt x="577" y="113"/>
                  <a:pt x="575" y="127"/>
                </a:cubicBezTo>
                <a:cubicBezTo>
                  <a:pt x="574" y="127"/>
                  <a:pt x="574" y="127"/>
                  <a:pt x="573" y="127"/>
                </a:cubicBezTo>
                <a:cubicBezTo>
                  <a:pt x="574" y="123"/>
                  <a:pt x="574" y="119"/>
                  <a:pt x="575" y="116"/>
                </a:cubicBezTo>
                <a:cubicBezTo>
                  <a:pt x="575" y="115"/>
                  <a:pt x="574" y="116"/>
                  <a:pt x="573" y="117"/>
                </a:cubicBezTo>
                <a:cubicBezTo>
                  <a:pt x="573" y="107"/>
                  <a:pt x="573" y="98"/>
                  <a:pt x="574" y="88"/>
                </a:cubicBezTo>
                <a:cubicBezTo>
                  <a:pt x="578" y="83"/>
                  <a:pt x="581" y="77"/>
                  <a:pt x="585" y="72"/>
                </a:cubicBezTo>
                <a:cubicBezTo>
                  <a:pt x="582" y="74"/>
                  <a:pt x="579" y="76"/>
                  <a:pt x="575" y="79"/>
                </a:cubicBezTo>
                <a:cubicBezTo>
                  <a:pt x="578" y="59"/>
                  <a:pt x="583" y="37"/>
                  <a:pt x="592" y="14"/>
                </a:cubicBezTo>
                <a:cubicBezTo>
                  <a:pt x="580" y="37"/>
                  <a:pt x="570" y="63"/>
                  <a:pt x="565" y="91"/>
                </a:cubicBezTo>
                <a:cubicBezTo>
                  <a:pt x="558" y="98"/>
                  <a:pt x="552" y="107"/>
                  <a:pt x="546" y="116"/>
                </a:cubicBezTo>
                <a:cubicBezTo>
                  <a:pt x="543" y="87"/>
                  <a:pt x="542" y="55"/>
                  <a:pt x="549" y="19"/>
                </a:cubicBezTo>
                <a:cubicBezTo>
                  <a:pt x="544" y="34"/>
                  <a:pt x="540" y="50"/>
                  <a:pt x="538" y="66"/>
                </a:cubicBezTo>
                <a:cubicBezTo>
                  <a:pt x="533" y="70"/>
                  <a:pt x="528" y="74"/>
                  <a:pt x="523" y="80"/>
                </a:cubicBezTo>
                <a:cubicBezTo>
                  <a:pt x="522" y="62"/>
                  <a:pt x="522" y="44"/>
                  <a:pt x="524" y="24"/>
                </a:cubicBezTo>
                <a:cubicBezTo>
                  <a:pt x="527" y="20"/>
                  <a:pt x="529" y="17"/>
                  <a:pt x="532" y="13"/>
                </a:cubicBezTo>
                <a:cubicBezTo>
                  <a:pt x="530" y="15"/>
                  <a:pt x="527" y="16"/>
                  <a:pt x="525" y="18"/>
                </a:cubicBezTo>
                <a:cubicBezTo>
                  <a:pt x="526" y="12"/>
                  <a:pt x="527" y="6"/>
                  <a:pt x="528" y="0"/>
                </a:cubicBezTo>
                <a:cubicBezTo>
                  <a:pt x="526" y="7"/>
                  <a:pt x="524" y="14"/>
                  <a:pt x="522" y="20"/>
                </a:cubicBezTo>
                <a:cubicBezTo>
                  <a:pt x="504" y="37"/>
                  <a:pt x="485" y="67"/>
                  <a:pt x="471" y="100"/>
                </a:cubicBezTo>
                <a:cubicBezTo>
                  <a:pt x="472" y="98"/>
                  <a:pt x="472" y="95"/>
                  <a:pt x="472" y="92"/>
                </a:cubicBezTo>
                <a:cubicBezTo>
                  <a:pt x="472" y="93"/>
                  <a:pt x="472" y="94"/>
                  <a:pt x="472" y="95"/>
                </a:cubicBezTo>
                <a:cubicBezTo>
                  <a:pt x="472" y="94"/>
                  <a:pt x="472" y="93"/>
                  <a:pt x="472" y="92"/>
                </a:cubicBezTo>
                <a:cubicBezTo>
                  <a:pt x="473" y="90"/>
                  <a:pt x="472" y="91"/>
                  <a:pt x="471" y="94"/>
                </a:cubicBezTo>
                <a:cubicBezTo>
                  <a:pt x="473" y="85"/>
                  <a:pt x="476" y="76"/>
                  <a:pt x="480" y="66"/>
                </a:cubicBezTo>
                <a:cubicBezTo>
                  <a:pt x="472" y="82"/>
                  <a:pt x="464" y="98"/>
                  <a:pt x="458" y="114"/>
                </a:cubicBezTo>
                <a:cubicBezTo>
                  <a:pt x="457" y="115"/>
                  <a:pt x="457" y="116"/>
                  <a:pt x="456" y="117"/>
                </a:cubicBezTo>
                <a:cubicBezTo>
                  <a:pt x="457" y="90"/>
                  <a:pt x="462" y="61"/>
                  <a:pt x="474" y="29"/>
                </a:cubicBezTo>
                <a:cubicBezTo>
                  <a:pt x="461" y="54"/>
                  <a:pt x="451" y="82"/>
                  <a:pt x="446" y="112"/>
                </a:cubicBezTo>
                <a:cubicBezTo>
                  <a:pt x="445" y="97"/>
                  <a:pt x="445" y="79"/>
                  <a:pt x="448" y="59"/>
                </a:cubicBezTo>
                <a:cubicBezTo>
                  <a:pt x="442" y="85"/>
                  <a:pt x="438" y="108"/>
                  <a:pt x="438" y="132"/>
                </a:cubicBezTo>
                <a:cubicBezTo>
                  <a:pt x="437" y="132"/>
                  <a:pt x="435" y="132"/>
                  <a:pt x="434" y="133"/>
                </a:cubicBezTo>
                <a:cubicBezTo>
                  <a:pt x="434" y="97"/>
                  <a:pt x="436" y="56"/>
                  <a:pt x="453" y="11"/>
                </a:cubicBezTo>
                <a:cubicBezTo>
                  <a:pt x="440" y="35"/>
                  <a:pt x="431" y="63"/>
                  <a:pt x="425" y="92"/>
                </a:cubicBezTo>
                <a:cubicBezTo>
                  <a:pt x="425" y="92"/>
                  <a:pt x="425" y="92"/>
                  <a:pt x="425" y="92"/>
                </a:cubicBezTo>
                <a:cubicBezTo>
                  <a:pt x="425" y="91"/>
                  <a:pt x="421" y="105"/>
                  <a:pt x="416" y="120"/>
                </a:cubicBezTo>
                <a:cubicBezTo>
                  <a:pt x="416" y="120"/>
                  <a:pt x="416" y="120"/>
                  <a:pt x="416" y="120"/>
                </a:cubicBezTo>
                <a:cubicBezTo>
                  <a:pt x="412" y="91"/>
                  <a:pt x="411" y="59"/>
                  <a:pt x="418" y="23"/>
                </a:cubicBezTo>
                <a:cubicBezTo>
                  <a:pt x="408" y="55"/>
                  <a:pt x="403" y="91"/>
                  <a:pt x="405" y="127"/>
                </a:cubicBezTo>
                <a:cubicBezTo>
                  <a:pt x="404" y="128"/>
                  <a:pt x="403" y="128"/>
                  <a:pt x="403" y="129"/>
                </a:cubicBezTo>
                <a:cubicBezTo>
                  <a:pt x="402" y="123"/>
                  <a:pt x="401" y="118"/>
                  <a:pt x="400" y="112"/>
                </a:cubicBezTo>
                <a:cubicBezTo>
                  <a:pt x="401" y="109"/>
                  <a:pt x="402" y="106"/>
                  <a:pt x="403" y="103"/>
                </a:cubicBezTo>
                <a:cubicBezTo>
                  <a:pt x="402" y="106"/>
                  <a:pt x="401" y="108"/>
                  <a:pt x="399" y="110"/>
                </a:cubicBezTo>
                <a:cubicBezTo>
                  <a:pt x="399" y="108"/>
                  <a:pt x="399" y="106"/>
                  <a:pt x="399" y="104"/>
                </a:cubicBezTo>
                <a:cubicBezTo>
                  <a:pt x="400" y="101"/>
                  <a:pt x="402" y="99"/>
                  <a:pt x="404" y="96"/>
                </a:cubicBezTo>
                <a:cubicBezTo>
                  <a:pt x="402" y="97"/>
                  <a:pt x="400" y="98"/>
                  <a:pt x="398" y="100"/>
                </a:cubicBezTo>
                <a:cubicBezTo>
                  <a:pt x="394" y="71"/>
                  <a:pt x="393" y="40"/>
                  <a:pt x="400" y="4"/>
                </a:cubicBezTo>
                <a:cubicBezTo>
                  <a:pt x="391" y="34"/>
                  <a:pt x="386" y="66"/>
                  <a:pt x="387" y="100"/>
                </a:cubicBezTo>
                <a:cubicBezTo>
                  <a:pt x="387" y="100"/>
                  <a:pt x="387" y="100"/>
                  <a:pt x="387" y="100"/>
                </a:cubicBezTo>
                <a:cubicBezTo>
                  <a:pt x="386" y="99"/>
                  <a:pt x="386" y="102"/>
                  <a:pt x="386" y="108"/>
                </a:cubicBezTo>
                <a:cubicBezTo>
                  <a:pt x="382" y="110"/>
                  <a:pt x="379" y="113"/>
                  <a:pt x="375" y="115"/>
                </a:cubicBezTo>
                <a:cubicBezTo>
                  <a:pt x="378" y="112"/>
                  <a:pt x="380" y="109"/>
                  <a:pt x="383" y="105"/>
                </a:cubicBezTo>
                <a:cubicBezTo>
                  <a:pt x="379" y="107"/>
                  <a:pt x="376" y="109"/>
                  <a:pt x="373" y="111"/>
                </a:cubicBezTo>
                <a:cubicBezTo>
                  <a:pt x="375" y="104"/>
                  <a:pt x="378" y="95"/>
                  <a:pt x="382" y="85"/>
                </a:cubicBezTo>
                <a:cubicBezTo>
                  <a:pt x="376" y="97"/>
                  <a:pt x="371" y="107"/>
                  <a:pt x="367" y="115"/>
                </a:cubicBezTo>
                <a:cubicBezTo>
                  <a:pt x="367" y="115"/>
                  <a:pt x="366" y="116"/>
                  <a:pt x="366" y="116"/>
                </a:cubicBezTo>
                <a:cubicBezTo>
                  <a:pt x="364" y="106"/>
                  <a:pt x="360" y="95"/>
                  <a:pt x="356" y="81"/>
                </a:cubicBezTo>
                <a:cubicBezTo>
                  <a:pt x="359" y="97"/>
                  <a:pt x="360" y="109"/>
                  <a:pt x="361" y="119"/>
                </a:cubicBezTo>
                <a:cubicBezTo>
                  <a:pt x="358" y="121"/>
                  <a:pt x="355" y="123"/>
                  <a:pt x="352" y="126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50" y="120"/>
                  <a:pt x="349" y="124"/>
                  <a:pt x="347" y="130"/>
                </a:cubicBezTo>
                <a:cubicBezTo>
                  <a:pt x="346" y="131"/>
                  <a:pt x="345" y="132"/>
                  <a:pt x="344" y="133"/>
                </a:cubicBezTo>
                <a:cubicBezTo>
                  <a:pt x="343" y="102"/>
                  <a:pt x="337" y="72"/>
                  <a:pt x="328" y="45"/>
                </a:cubicBezTo>
                <a:cubicBezTo>
                  <a:pt x="334" y="73"/>
                  <a:pt x="335" y="98"/>
                  <a:pt x="334" y="121"/>
                </a:cubicBezTo>
                <a:cubicBezTo>
                  <a:pt x="330" y="128"/>
                  <a:pt x="327" y="134"/>
                  <a:pt x="325" y="139"/>
                </a:cubicBezTo>
                <a:cubicBezTo>
                  <a:pt x="322" y="135"/>
                  <a:pt x="320" y="130"/>
                  <a:pt x="319" y="127"/>
                </a:cubicBezTo>
                <a:cubicBezTo>
                  <a:pt x="319" y="131"/>
                  <a:pt x="319" y="138"/>
                  <a:pt x="319" y="144"/>
                </a:cubicBezTo>
                <a:cubicBezTo>
                  <a:pt x="318" y="144"/>
                  <a:pt x="316" y="145"/>
                  <a:pt x="314" y="145"/>
                </a:cubicBezTo>
                <a:cubicBezTo>
                  <a:pt x="312" y="134"/>
                  <a:pt x="308" y="121"/>
                  <a:pt x="303" y="104"/>
                </a:cubicBezTo>
                <a:cubicBezTo>
                  <a:pt x="305" y="113"/>
                  <a:pt x="306" y="121"/>
                  <a:pt x="306" y="128"/>
                </a:cubicBezTo>
                <a:cubicBezTo>
                  <a:pt x="300" y="111"/>
                  <a:pt x="300" y="111"/>
                  <a:pt x="300" y="111"/>
                </a:cubicBezTo>
                <a:cubicBezTo>
                  <a:pt x="299" y="116"/>
                  <a:pt x="299" y="116"/>
                  <a:pt x="299" y="116"/>
                </a:cubicBezTo>
                <a:cubicBezTo>
                  <a:pt x="299" y="114"/>
                  <a:pt x="298" y="113"/>
                  <a:pt x="298" y="111"/>
                </a:cubicBezTo>
                <a:cubicBezTo>
                  <a:pt x="300" y="104"/>
                  <a:pt x="302" y="96"/>
                  <a:pt x="305" y="86"/>
                </a:cubicBezTo>
                <a:cubicBezTo>
                  <a:pt x="302" y="92"/>
                  <a:pt x="300" y="98"/>
                  <a:pt x="297" y="103"/>
                </a:cubicBezTo>
                <a:cubicBezTo>
                  <a:pt x="295" y="84"/>
                  <a:pt x="290" y="65"/>
                  <a:pt x="284" y="48"/>
                </a:cubicBezTo>
                <a:cubicBezTo>
                  <a:pt x="290" y="74"/>
                  <a:pt x="291" y="99"/>
                  <a:pt x="290" y="122"/>
                </a:cubicBezTo>
                <a:cubicBezTo>
                  <a:pt x="289" y="126"/>
                  <a:pt x="288" y="130"/>
                  <a:pt x="287" y="134"/>
                </a:cubicBezTo>
                <a:cubicBezTo>
                  <a:pt x="286" y="124"/>
                  <a:pt x="283" y="114"/>
                  <a:pt x="278" y="103"/>
                </a:cubicBezTo>
                <a:cubicBezTo>
                  <a:pt x="278" y="95"/>
                  <a:pt x="278" y="85"/>
                  <a:pt x="280" y="74"/>
                </a:cubicBezTo>
                <a:cubicBezTo>
                  <a:pt x="278" y="82"/>
                  <a:pt x="276" y="89"/>
                  <a:pt x="276" y="95"/>
                </a:cubicBezTo>
                <a:cubicBezTo>
                  <a:pt x="273" y="89"/>
                  <a:pt x="271" y="83"/>
                  <a:pt x="269" y="76"/>
                </a:cubicBezTo>
                <a:cubicBezTo>
                  <a:pt x="271" y="87"/>
                  <a:pt x="273" y="97"/>
                  <a:pt x="274" y="105"/>
                </a:cubicBezTo>
                <a:cubicBezTo>
                  <a:pt x="273" y="117"/>
                  <a:pt x="274" y="127"/>
                  <a:pt x="277" y="138"/>
                </a:cubicBezTo>
                <a:cubicBezTo>
                  <a:pt x="277" y="139"/>
                  <a:pt x="276" y="141"/>
                  <a:pt x="276" y="143"/>
                </a:cubicBezTo>
                <a:cubicBezTo>
                  <a:pt x="273" y="116"/>
                  <a:pt x="273" y="116"/>
                  <a:pt x="273" y="116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3" y="151"/>
                  <a:pt x="261" y="151"/>
                  <a:pt x="259" y="151"/>
                </a:cubicBezTo>
                <a:cubicBezTo>
                  <a:pt x="257" y="147"/>
                  <a:pt x="257" y="147"/>
                  <a:pt x="257" y="147"/>
                </a:cubicBezTo>
                <a:cubicBezTo>
                  <a:pt x="257" y="114"/>
                  <a:pt x="260" y="77"/>
                  <a:pt x="276" y="36"/>
                </a:cubicBezTo>
                <a:cubicBezTo>
                  <a:pt x="262" y="62"/>
                  <a:pt x="252" y="93"/>
                  <a:pt x="246" y="125"/>
                </a:cubicBezTo>
                <a:cubicBezTo>
                  <a:pt x="242" y="116"/>
                  <a:pt x="242" y="116"/>
                  <a:pt x="242" y="116"/>
                </a:cubicBezTo>
                <a:cubicBezTo>
                  <a:pt x="238" y="144"/>
                  <a:pt x="238" y="144"/>
                  <a:pt x="238" y="144"/>
                </a:cubicBezTo>
                <a:cubicBezTo>
                  <a:pt x="238" y="141"/>
                  <a:pt x="238" y="138"/>
                  <a:pt x="237" y="135"/>
                </a:cubicBezTo>
                <a:cubicBezTo>
                  <a:pt x="245" y="97"/>
                  <a:pt x="246" y="60"/>
                  <a:pt x="240" y="25"/>
                </a:cubicBezTo>
                <a:cubicBezTo>
                  <a:pt x="242" y="50"/>
                  <a:pt x="239" y="73"/>
                  <a:pt x="235" y="94"/>
                </a:cubicBezTo>
                <a:cubicBezTo>
                  <a:pt x="235" y="85"/>
                  <a:pt x="236" y="75"/>
                  <a:pt x="237" y="66"/>
                </a:cubicBezTo>
                <a:cubicBezTo>
                  <a:pt x="233" y="82"/>
                  <a:pt x="230" y="99"/>
                  <a:pt x="230" y="117"/>
                </a:cubicBezTo>
                <a:cubicBezTo>
                  <a:pt x="228" y="120"/>
                  <a:pt x="227" y="124"/>
                  <a:pt x="226" y="128"/>
                </a:cubicBezTo>
                <a:cubicBezTo>
                  <a:pt x="226" y="127"/>
                  <a:pt x="226" y="126"/>
                  <a:pt x="226" y="126"/>
                </a:cubicBezTo>
                <a:cubicBezTo>
                  <a:pt x="226" y="125"/>
                  <a:pt x="221" y="135"/>
                  <a:pt x="216" y="146"/>
                </a:cubicBezTo>
                <a:cubicBezTo>
                  <a:pt x="217" y="144"/>
                  <a:pt x="217" y="142"/>
                  <a:pt x="218" y="141"/>
                </a:cubicBezTo>
                <a:cubicBezTo>
                  <a:pt x="221" y="130"/>
                  <a:pt x="212" y="144"/>
                  <a:pt x="205" y="154"/>
                </a:cubicBezTo>
                <a:cubicBezTo>
                  <a:pt x="205" y="139"/>
                  <a:pt x="208" y="122"/>
                  <a:pt x="215" y="97"/>
                </a:cubicBezTo>
                <a:cubicBezTo>
                  <a:pt x="207" y="117"/>
                  <a:pt x="201" y="132"/>
                  <a:pt x="197" y="147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2" y="106"/>
                  <a:pt x="191" y="94"/>
                  <a:pt x="187" y="79"/>
                </a:cubicBezTo>
                <a:cubicBezTo>
                  <a:pt x="190" y="102"/>
                  <a:pt x="188" y="119"/>
                  <a:pt x="185" y="132"/>
                </a:cubicBezTo>
                <a:cubicBezTo>
                  <a:pt x="179" y="146"/>
                  <a:pt x="179" y="146"/>
                  <a:pt x="179" y="146"/>
                </a:cubicBezTo>
                <a:cubicBezTo>
                  <a:pt x="179" y="146"/>
                  <a:pt x="171" y="119"/>
                  <a:pt x="171" y="116"/>
                </a:cubicBezTo>
                <a:cubicBezTo>
                  <a:pt x="171" y="115"/>
                  <a:pt x="170" y="121"/>
                  <a:pt x="167" y="127"/>
                </a:cubicBezTo>
                <a:cubicBezTo>
                  <a:pt x="167" y="125"/>
                  <a:pt x="167" y="122"/>
                  <a:pt x="167" y="120"/>
                </a:cubicBezTo>
                <a:cubicBezTo>
                  <a:pt x="171" y="94"/>
                  <a:pt x="172" y="69"/>
                  <a:pt x="170" y="45"/>
                </a:cubicBezTo>
                <a:cubicBezTo>
                  <a:pt x="170" y="61"/>
                  <a:pt x="168" y="75"/>
                  <a:pt x="165" y="89"/>
                </a:cubicBezTo>
                <a:cubicBezTo>
                  <a:pt x="165" y="72"/>
                  <a:pt x="167" y="55"/>
                  <a:pt x="170" y="36"/>
                </a:cubicBezTo>
                <a:cubicBezTo>
                  <a:pt x="162" y="62"/>
                  <a:pt x="157" y="92"/>
                  <a:pt x="157" y="122"/>
                </a:cubicBezTo>
                <a:cubicBezTo>
                  <a:pt x="155" y="128"/>
                  <a:pt x="153" y="132"/>
                  <a:pt x="151" y="137"/>
                </a:cubicBezTo>
                <a:cubicBezTo>
                  <a:pt x="151" y="137"/>
                  <a:pt x="151" y="137"/>
                  <a:pt x="150" y="137"/>
                </a:cubicBezTo>
                <a:cubicBezTo>
                  <a:pt x="155" y="92"/>
                  <a:pt x="149" y="48"/>
                  <a:pt x="136" y="9"/>
                </a:cubicBezTo>
                <a:cubicBezTo>
                  <a:pt x="146" y="55"/>
                  <a:pt x="143" y="95"/>
                  <a:pt x="137" y="130"/>
                </a:cubicBezTo>
                <a:cubicBezTo>
                  <a:pt x="132" y="128"/>
                  <a:pt x="127" y="126"/>
                  <a:pt x="127" y="126"/>
                </a:cubicBezTo>
                <a:cubicBezTo>
                  <a:pt x="127" y="126"/>
                  <a:pt x="121" y="141"/>
                  <a:pt x="118" y="147"/>
                </a:cubicBezTo>
                <a:cubicBezTo>
                  <a:pt x="118" y="145"/>
                  <a:pt x="119" y="143"/>
                  <a:pt x="119" y="141"/>
                </a:cubicBezTo>
                <a:cubicBezTo>
                  <a:pt x="121" y="132"/>
                  <a:pt x="123" y="123"/>
                  <a:pt x="124" y="115"/>
                </a:cubicBezTo>
                <a:cubicBezTo>
                  <a:pt x="127" y="105"/>
                  <a:pt x="130" y="94"/>
                  <a:pt x="135" y="82"/>
                </a:cubicBezTo>
                <a:cubicBezTo>
                  <a:pt x="132" y="88"/>
                  <a:pt x="129" y="94"/>
                  <a:pt x="126" y="99"/>
                </a:cubicBezTo>
                <a:cubicBezTo>
                  <a:pt x="128" y="81"/>
                  <a:pt x="128" y="64"/>
                  <a:pt x="126" y="47"/>
                </a:cubicBezTo>
                <a:cubicBezTo>
                  <a:pt x="125" y="81"/>
                  <a:pt x="118" y="110"/>
                  <a:pt x="109" y="135"/>
                </a:cubicBezTo>
                <a:cubicBezTo>
                  <a:pt x="109" y="126"/>
                  <a:pt x="109" y="117"/>
                  <a:pt x="109" y="108"/>
                </a:cubicBezTo>
                <a:cubicBezTo>
                  <a:pt x="111" y="90"/>
                  <a:pt x="116" y="71"/>
                  <a:pt x="124" y="51"/>
                </a:cubicBezTo>
                <a:cubicBezTo>
                  <a:pt x="117" y="63"/>
                  <a:pt x="112" y="77"/>
                  <a:pt x="107" y="90"/>
                </a:cubicBezTo>
                <a:cubicBezTo>
                  <a:pt x="105" y="78"/>
                  <a:pt x="103" y="66"/>
                  <a:pt x="100" y="54"/>
                </a:cubicBezTo>
                <a:cubicBezTo>
                  <a:pt x="102" y="72"/>
                  <a:pt x="103" y="89"/>
                  <a:pt x="102" y="104"/>
                </a:cubicBezTo>
                <a:cubicBezTo>
                  <a:pt x="100" y="113"/>
                  <a:pt x="98" y="122"/>
                  <a:pt x="96" y="132"/>
                </a:cubicBezTo>
                <a:cubicBezTo>
                  <a:pt x="92" y="129"/>
                  <a:pt x="90" y="127"/>
                  <a:pt x="90" y="127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91" y="123"/>
                  <a:pt x="93" y="114"/>
                  <a:pt x="96" y="104"/>
                </a:cubicBezTo>
                <a:cubicBezTo>
                  <a:pt x="88" y="122"/>
                  <a:pt x="82" y="134"/>
                  <a:pt x="78" y="146"/>
                </a:cubicBezTo>
                <a:cubicBezTo>
                  <a:pt x="78" y="127"/>
                  <a:pt x="74" y="110"/>
                  <a:pt x="67" y="90"/>
                </a:cubicBezTo>
                <a:cubicBezTo>
                  <a:pt x="70" y="75"/>
                  <a:pt x="74" y="59"/>
                  <a:pt x="81" y="42"/>
                </a:cubicBezTo>
                <a:cubicBezTo>
                  <a:pt x="74" y="54"/>
                  <a:pt x="69" y="67"/>
                  <a:pt x="64" y="81"/>
                </a:cubicBezTo>
                <a:cubicBezTo>
                  <a:pt x="63" y="77"/>
                  <a:pt x="62" y="74"/>
                  <a:pt x="61" y="71"/>
                </a:cubicBezTo>
                <a:cubicBezTo>
                  <a:pt x="62" y="75"/>
                  <a:pt x="63" y="79"/>
                  <a:pt x="63" y="83"/>
                </a:cubicBezTo>
                <a:cubicBezTo>
                  <a:pt x="60" y="94"/>
                  <a:pt x="56" y="106"/>
                  <a:pt x="54" y="117"/>
                </a:cubicBezTo>
                <a:cubicBezTo>
                  <a:pt x="50" y="108"/>
                  <a:pt x="46" y="99"/>
                  <a:pt x="42" y="91"/>
                </a:cubicBezTo>
                <a:cubicBezTo>
                  <a:pt x="43" y="86"/>
                  <a:pt x="45" y="80"/>
                  <a:pt x="47" y="74"/>
                </a:cubicBezTo>
                <a:cubicBezTo>
                  <a:pt x="45" y="79"/>
                  <a:pt x="43" y="84"/>
                  <a:pt x="41" y="89"/>
                </a:cubicBezTo>
                <a:cubicBezTo>
                  <a:pt x="34" y="77"/>
                  <a:pt x="27" y="68"/>
                  <a:pt x="20" y="62"/>
                </a:cubicBezTo>
                <a:cubicBezTo>
                  <a:pt x="27" y="75"/>
                  <a:pt x="32" y="88"/>
                  <a:pt x="36" y="100"/>
                </a:cubicBezTo>
                <a:cubicBezTo>
                  <a:pt x="31" y="113"/>
                  <a:pt x="27" y="126"/>
                  <a:pt x="25" y="139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5"/>
                  <a:pt x="9" y="142"/>
                  <a:pt x="6" y="147"/>
                </a:cubicBezTo>
                <a:cubicBezTo>
                  <a:pt x="6" y="155"/>
                  <a:pt x="6" y="155"/>
                  <a:pt x="6" y="155"/>
                </a:cubicBezTo>
                <a:cubicBezTo>
                  <a:pt x="4" y="155"/>
                  <a:pt x="2" y="155"/>
                  <a:pt x="0" y="154"/>
                </a:cubicBezTo>
                <a:cubicBezTo>
                  <a:pt x="0" y="350"/>
                  <a:pt x="0" y="1010"/>
                  <a:pt x="0" y="1076"/>
                </a:cubicBezTo>
                <a:cubicBezTo>
                  <a:pt x="250" y="1076"/>
                  <a:pt x="3856" y="1076"/>
                  <a:pt x="3856" y="1076"/>
                </a:cubicBezTo>
                <a:cubicBezTo>
                  <a:pt x="3842" y="1069"/>
                  <a:pt x="3826" y="1060"/>
                  <a:pt x="3808" y="1050"/>
                </a:cubicBezTo>
                <a:close/>
                <a:moveTo>
                  <a:pt x="2103" y="815"/>
                </a:moveTo>
                <a:cubicBezTo>
                  <a:pt x="2102" y="819"/>
                  <a:pt x="2101" y="823"/>
                  <a:pt x="2100" y="827"/>
                </a:cubicBezTo>
                <a:cubicBezTo>
                  <a:pt x="2099" y="828"/>
                  <a:pt x="2099" y="829"/>
                  <a:pt x="2099" y="829"/>
                </a:cubicBezTo>
                <a:cubicBezTo>
                  <a:pt x="2099" y="829"/>
                  <a:pt x="2099" y="829"/>
                  <a:pt x="2099" y="829"/>
                </a:cubicBezTo>
                <a:cubicBezTo>
                  <a:pt x="2095" y="832"/>
                  <a:pt x="2095" y="832"/>
                  <a:pt x="2095" y="832"/>
                </a:cubicBezTo>
                <a:cubicBezTo>
                  <a:pt x="2097" y="827"/>
                  <a:pt x="2100" y="821"/>
                  <a:pt x="2103" y="815"/>
                </a:cubicBezTo>
                <a:close/>
                <a:moveTo>
                  <a:pt x="2086" y="777"/>
                </a:moveTo>
                <a:cubicBezTo>
                  <a:pt x="2079" y="785"/>
                  <a:pt x="2071" y="796"/>
                  <a:pt x="2063" y="808"/>
                </a:cubicBezTo>
                <a:cubicBezTo>
                  <a:pt x="2064" y="805"/>
                  <a:pt x="2065" y="802"/>
                  <a:pt x="2066" y="800"/>
                </a:cubicBezTo>
                <a:cubicBezTo>
                  <a:pt x="2064" y="805"/>
                  <a:pt x="2061" y="810"/>
                  <a:pt x="2059" y="815"/>
                </a:cubicBezTo>
                <a:cubicBezTo>
                  <a:pt x="2057" y="818"/>
                  <a:pt x="2055" y="821"/>
                  <a:pt x="2054" y="824"/>
                </a:cubicBezTo>
                <a:cubicBezTo>
                  <a:pt x="2052" y="817"/>
                  <a:pt x="2052" y="817"/>
                  <a:pt x="2052" y="817"/>
                </a:cubicBezTo>
                <a:cubicBezTo>
                  <a:pt x="2062" y="803"/>
                  <a:pt x="2073" y="790"/>
                  <a:pt x="2086" y="777"/>
                </a:cubicBezTo>
                <a:close/>
                <a:moveTo>
                  <a:pt x="2009" y="788"/>
                </a:moveTo>
                <a:cubicBezTo>
                  <a:pt x="2009" y="788"/>
                  <a:pt x="2009" y="788"/>
                  <a:pt x="2009" y="788"/>
                </a:cubicBezTo>
                <a:cubicBezTo>
                  <a:pt x="2009" y="788"/>
                  <a:pt x="2009" y="789"/>
                  <a:pt x="2009" y="789"/>
                </a:cubicBezTo>
                <a:cubicBezTo>
                  <a:pt x="2009" y="789"/>
                  <a:pt x="2009" y="788"/>
                  <a:pt x="2009" y="788"/>
                </a:cubicBezTo>
                <a:close/>
                <a:moveTo>
                  <a:pt x="2000" y="803"/>
                </a:moveTo>
                <a:cubicBezTo>
                  <a:pt x="1999" y="807"/>
                  <a:pt x="1997" y="812"/>
                  <a:pt x="1997" y="816"/>
                </a:cubicBezTo>
                <a:cubicBezTo>
                  <a:pt x="1996" y="811"/>
                  <a:pt x="1996" y="811"/>
                  <a:pt x="1996" y="811"/>
                </a:cubicBezTo>
                <a:cubicBezTo>
                  <a:pt x="1997" y="808"/>
                  <a:pt x="1998" y="806"/>
                  <a:pt x="2000" y="803"/>
                </a:cubicBezTo>
                <a:close/>
                <a:moveTo>
                  <a:pt x="1867" y="703"/>
                </a:moveTo>
                <a:cubicBezTo>
                  <a:pt x="1872" y="700"/>
                  <a:pt x="1877" y="697"/>
                  <a:pt x="1882" y="694"/>
                </a:cubicBezTo>
                <a:cubicBezTo>
                  <a:pt x="1876" y="698"/>
                  <a:pt x="1871" y="703"/>
                  <a:pt x="1866" y="708"/>
                </a:cubicBezTo>
                <a:cubicBezTo>
                  <a:pt x="1866" y="706"/>
                  <a:pt x="1867" y="704"/>
                  <a:pt x="1867" y="703"/>
                </a:cubicBezTo>
                <a:close/>
                <a:moveTo>
                  <a:pt x="1500" y="426"/>
                </a:moveTo>
                <a:cubicBezTo>
                  <a:pt x="1497" y="431"/>
                  <a:pt x="1493" y="436"/>
                  <a:pt x="1489" y="440"/>
                </a:cubicBezTo>
                <a:cubicBezTo>
                  <a:pt x="1493" y="435"/>
                  <a:pt x="1496" y="431"/>
                  <a:pt x="1500" y="426"/>
                </a:cubicBezTo>
                <a:close/>
                <a:moveTo>
                  <a:pt x="1578" y="488"/>
                </a:moveTo>
                <a:cubicBezTo>
                  <a:pt x="1577" y="489"/>
                  <a:pt x="1576" y="490"/>
                  <a:pt x="1575" y="491"/>
                </a:cubicBezTo>
                <a:cubicBezTo>
                  <a:pt x="1575" y="491"/>
                  <a:pt x="1574" y="492"/>
                  <a:pt x="1573" y="492"/>
                </a:cubicBezTo>
                <a:cubicBezTo>
                  <a:pt x="1575" y="491"/>
                  <a:pt x="1576" y="489"/>
                  <a:pt x="1578" y="488"/>
                </a:cubicBezTo>
                <a:close/>
                <a:moveTo>
                  <a:pt x="1577" y="506"/>
                </a:moveTo>
                <a:cubicBezTo>
                  <a:pt x="1583" y="499"/>
                  <a:pt x="1591" y="493"/>
                  <a:pt x="1599" y="487"/>
                </a:cubicBezTo>
                <a:cubicBezTo>
                  <a:pt x="1587" y="505"/>
                  <a:pt x="1574" y="520"/>
                  <a:pt x="1561" y="533"/>
                </a:cubicBezTo>
                <a:cubicBezTo>
                  <a:pt x="1567" y="524"/>
                  <a:pt x="1572" y="515"/>
                  <a:pt x="1577" y="506"/>
                </a:cubicBezTo>
                <a:close/>
                <a:moveTo>
                  <a:pt x="1318" y="344"/>
                </a:moveTo>
                <a:cubicBezTo>
                  <a:pt x="1318" y="347"/>
                  <a:pt x="1318" y="349"/>
                  <a:pt x="1317" y="352"/>
                </a:cubicBezTo>
                <a:cubicBezTo>
                  <a:pt x="1313" y="355"/>
                  <a:pt x="1313" y="355"/>
                  <a:pt x="1313" y="355"/>
                </a:cubicBezTo>
                <a:cubicBezTo>
                  <a:pt x="1314" y="352"/>
                  <a:pt x="1316" y="348"/>
                  <a:pt x="1318" y="344"/>
                </a:cubicBezTo>
                <a:close/>
                <a:moveTo>
                  <a:pt x="1302" y="297"/>
                </a:moveTo>
                <a:cubicBezTo>
                  <a:pt x="1299" y="309"/>
                  <a:pt x="1297" y="322"/>
                  <a:pt x="1296" y="335"/>
                </a:cubicBezTo>
                <a:cubicBezTo>
                  <a:pt x="1286" y="344"/>
                  <a:pt x="1286" y="344"/>
                  <a:pt x="1286" y="344"/>
                </a:cubicBezTo>
                <a:cubicBezTo>
                  <a:pt x="1285" y="340"/>
                  <a:pt x="1285" y="336"/>
                  <a:pt x="1285" y="332"/>
                </a:cubicBezTo>
                <a:lnTo>
                  <a:pt x="1302" y="297"/>
                </a:lnTo>
                <a:close/>
                <a:moveTo>
                  <a:pt x="1103" y="155"/>
                </a:moveTo>
                <a:cubicBezTo>
                  <a:pt x="1093" y="177"/>
                  <a:pt x="1085" y="202"/>
                  <a:pt x="1080" y="228"/>
                </a:cubicBezTo>
                <a:cubicBezTo>
                  <a:pt x="1079" y="229"/>
                  <a:pt x="1078" y="230"/>
                  <a:pt x="1077" y="230"/>
                </a:cubicBezTo>
                <a:cubicBezTo>
                  <a:pt x="1076" y="219"/>
                  <a:pt x="1076" y="219"/>
                  <a:pt x="1076" y="219"/>
                </a:cubicBezTo>
                <a:cubicBezTo>
                  <a:pt x="1082" y="198"/>
                  <a:pt x="1090" y="176"/>
                  <a:pt x="1103" y="155"/>
                </a:cubicBezTo>
                <a:close/>
                <a:moveTo>
                  <a:pt x="762" y="86"/>
                </a:moveTo>
                <a:cubicBezTo>
                  <a:pt x="760" y="100"/>
                  <a:pt x="759" y="115"/>
                  <a:pt x="759" y="130"/>
                </a:cubicBezTo>
                <a:cubicBezTo>
                  <a:pt x="757" y="131"/>
                  <a:pt x="754" y="134"/>
                  <a:pt x="752" y="136"/>
                </a:cubicBezTo>
                <a:cubicBezTo>
                  <a:pt x="751" y="131"/>
                  <a:pt x="750" y="127"/>
                  <a:pt x="749" y="122"/>
                </a:cubicBezTo>
                <a:cubicBezTo>
                  <a:pt x="753" y="110"/>
                  <a:pt x="757" y="98"/>
                  <a:pt x="762" y="86"/>
                </a:cubicBezTo>
                <a:close/>
                <a:moveTo>
                  <a:pt x="3650" y="943"/>
                </a:moveTo>
                <a:cubicBezTo>
                  <a:pt x="3670" y="929"/>
                  <a:pt x="3670" y="929"/>
                  <a:pt x="3670" y="929"/>
                </a:cubicBezTo>
                <a:cubicBezTo>
                  <a:pt x="3666" y="937"/>
                  <a:pt x="3663" y="945"/>
                  <a:pt x="3660" y="954"/>
                </a:cubicBezTo>
                <a:cubicBezTo>
                  <a:pt x="3646" y="957"/>
                  <a:pt x="3646" y="957"/>
                  <a:pt x="3646" y="957"/>
                </a:cubicBezTo>
                <a:cubicBezTo>
                  <a:pt x="3647" y="952"/>
                  <a:pt x="3648" y="948"/>
                  <a:pt x="3650" y="943"/>
                </a:cubicBezTo>
                <a:close/>
                <a:moveTo>
                  <a:pt x="3642" y="948"/>
                </a:moveTo>
                <a:cubicBezTo>
                  <a:pt x="3645" y="946"/>
                  <a:pt x="3645" y="946"/>
                  <a:pt x="3645" y="946"/>
                </a:cubicBezTo>
                <a:cubicBezTo>
                  <a:pt x="3643" y="950"/>
                  <a:pt x="3642" y="954"/>
                  <a:pt x="3641" y="958"/>
                </a:cubicBezTo>
                <a:cubicBezTo>
                  <a:pt x="3640" y="959"/>
                  <a:pt x="3640" y="959"/>
                  <a:pt x="3640" y="959"/>
                </a:cubicBezTo>
                <a:cubicBezTo>
                  <a:pt x="3641" y="955"/>
                  <a:pt x="3641" y="952"/>
                  <a:pt x="3642" y="948"/>
                </a:cubicBezTo>
                <a:close/>
                <a:moveTo>
                  <a:pt x="3678" y="955"/>
                </a:moveTo>
                <a:cubicBezTo>
                  <a:pt x="3676" y="962"/>
                  <a:pt x="3674" y="969"/>
                  <a:pt x="3672" y="977"/>
                </a:cubicBezTo>
                <a:cubicBezTo>
                  <a:pt x="3670" y="975"/>
                  <a:pt x="3668" y="974"/>
                  <a:pt x="3666" y="973"/>
                </a:cubicBezTo>
                <a:lnTo>
                  <a:pt x="3678" y="955"/>
                </a:lnTo>
                <a:close/>
                <a:moveTo>
                  <a:pt x="3375" y="842"/>
                </a:moveTo>
                <a:cubicBezTo>
                  <a:pt x="3376" y="841"/>
                  <a:pt x="3376" y="841"/>
                  <a:pt x="3377" y="840"/>
                </a:cubicBezTo>
                <a:cubicBezTo>
                  <a:pt x="3375" y="845"/>
                  <a:pt x="3374" y="850"/>
                  <a:pt x="3373" y="855"/>
                </a:cubicBezTo>
                <a:cubicBezTo>
                  <a:pt x="3373" y="855"/>
                  <a:pt x="3373" y="855"/>
                  <a:pt x="3373" y="855"/>
                </a:cubicBezTo>
                <a:cubicBezTo>
                  <a:pt x="3373" y="851"/>
                  <a:pt x="3374" y="847"/>
                  <a:pt x="3375" y="842"/>
                </a:cubicBezTo>
                <a:close/>
                <a:moveTo>
                  <a:pt x="3068" y="756"/>
                </a:moveTo>
                <a:cubicBezTo>
                  <a:pt x="3060" y="770"/>
                  <a:pt x="3054" y="787"/>
                  <a:pt x="3049" y="803"/>
                </a:cubicBezTo>
                <a:cubicBezTo>
                  <a:pt x="3047" y="803"/>
                  <a:pt x="3044" y="803"/>
                  <a:pt x="3042" y="803"/>
                </a:cubicBezTo>
                <a:cubicBezTo>
                  <a:pt x="3048" y="788"/>
                  <a:pt x="3056" y="772"/>
                  <a:pt x="3068" y="756"/>
                </a:cubicBezTo>
                <a:close/>
                <a:moveTo>
                  <a:pt x="2886" y="791"/>
                </a:moveTo>
                <a:cubicBezTo>
                  <a:pt x="2888" y="793"/>
                  <a:pt x="2889" y="796"/>
                  <a:pt x="2891" y="798"/>
                </a:cubicBezTo>
                <a:cubicBezTo>
                  <a:pt x="2885" y="805"/>
                  <a:pt x="2885" y="805"/>
                  <a:pt x="2885" y="805"/>
                </a:cubicBezTo>
                <a:cubicBezTo>
                  <a:pt x="2886" y="800"/>
                  <a:pt x="2886" y="795"/>
                  <a:pt x="2886" y="791"/>
                </a:cubicBezTo>
                <a:close/>
                <a:moveTo>
                  <a:pt x="2863" y="754"/>
                </a:moveTo>
                <a:cubicBezTo>
                  <a:pt x="2866" y="758"/>
                  <a:pt x="2869" y="762"/>
                  <a:pt x="2872" y="767"/>
                </a:cubicBezTo>
                <a:cubicBezTo>
                  <a:pt x="2871" y="769"/>
                  <a:pt x="2870" y="772"/>
                  <a:pt x="2869" y="775"/>
                </a:cubicBezTo>
                <a:cubicBezTo>
                  <a:pt x="2869" y="775"/>
                  <a:pt x="2869" y="775"/>
                  <a:pt x="2869" y="775"/>
                </a:cubicBezTo>
                <a:cubicBezTo>
                  <a:pt x="2869" y="775"/>
                  <a:pt x="2865" y="780"/>
                  <a:pt x="2860" y="788"/>
                </a:cubicBezTo>
                <a:cubicBezTo>
                  <a:pt x="2861" y="777"/>
                  <a:pt x="2861" y="766"/>
                  <a:pt x="2863" y="754"/>
                </a:cubicBezTo>
                <a:close/>
                <a:moveTo>
                  <a:pt x="2867" y="802"/>
                </a:moveTo>
                <a:cubicBezTo>
                  <a:pt x="2869" y="791"/>
                  <a:pt x="2871" y="781"/>
                  <a:pt x="2874" y="770"/>
                </a:cubicBezTo>
                <a:cubicBezTo>
                  <a:pt x="2876" y="773"/>
                  <a:pt x="2878" y="777"/>
                  <a:pt x="2880" y="780"/>
                </a:cubicBezTo>
                <a:cubicBezTo>
                  <a:pt x="2878" y="791"/>
                  <a:pt x="2876" y="801"/>
                  <a:pt x="2874" y="812"/>
                </a:cubicBezTo>
                <a:cubicBezTo>
                  <a:pt x="2872" y="813"/>
                  <a:pt x="2869" y="813"/>
                  <a:pt x="2867" y="813"/>
                </a:cubicBezTo>
                <a:cubicBezTo>
                  <a:pt x="2867" y="810"/>
                  <a:pt x="2867" y="806"/>
                  <a:pt x="2867" y="802"/>
                </a:cubicBezTo>
                <a:close/>
                <a:moveTo>
                  <a:pt x="2803" y="782"/>
                </a:moveTo>
                <a:cubicBezTo>
                  <a:pt x="2805" y="785"/>
                  <a:pt x="2807" y="789"/>
                  <a:pt x="2809" y="793"/>
                </a:cubicBezTo>
                <a:cubicBezTo>
                  <a:pt x="2806" y="797"/>
                  <a:pt x="2804" y="802"/>
                  <a:pt x="2801" y="807"/>
                </a:cubicBezTo>
                <a:cubicBezTo>
                  <a:pt x="2801" y="799"/>
                  <a:pt x="2802" y="790"/>
                  <a:pt x="2803" y="782"/>
                </a:cubicBezTo>
                <a:close/>
                <a:moveTo>
                  <a:pt x="2786" y="819"/>
                </a:moveTo>
                <a:cubicBezTo>
                  <a:pt x="2787" y="814"/>
                  <a:pt x="2789" y="808"/>
                  <a:pt x="2791" y="802"/>
                </a:cubicBezTo>
                <a:cubicBezTo>
                  <a:pt x="2790" y="810"/>
                  <a:pt x="2789" y="818"/>
                  <a:pt x="2788" y="826"/>
                </a:cubicBezTo>
                <a:cubicBezTo>
                  <a:pt x="2788" y="826"/>
                  <a:pt x="2788" y="826"/>
                  <a:pt x="2788" y="826"/>
                </a:cubicBezTo>
                <a:cubicBezTo>
                  <a:pt x="2787" y="824"/>
                  <a:pt x="2786" y="822"/>
                  <a:pt x="2786" y="819"/>
                </a:cubicBezTo>
                <a:close/>
                <a:moveTo>
                  <a:pt x="2722" y="836"/>
                </a:moveTo>
                <a:cubicBezTo>
                  <a:pt x="2722" y="827"/>
                  <a:pt x="2722" y="827"/>
                  <a:pt x="2722" y="827"/>
                </a:cubicBezTo>
                <a:cubicBezTo>
                  <a:pt x="2723" y="830"/>
                  <a:pt x="2724" y="834"/>
                  <a:pt x="2725" y="837"/>
                </a:cubicBezTo>
                <a:cubicBezTo>
                  <a:pt x="2724" y="837"/>
                  <a:pt x="2724" y="837"/>
                  <a:pt x="2723" y="837"/>
                </a:cubicBezTo>
                <a:cubicBezTo>
                  <a:pt x="2722" y="836"/>
                  <a:pt x="2722" y="836"/>
                  <a:pt x="2722" y="836"/>
                </a:cubicBezTo>
                <a:close/>
                <a:moveTo>
                  <a:pt x="2678" y="844"/>
                </a:moveTo>
                <a:cubicBezTo>
                  <a:pt x="2677" y="844"/>
                  <a:pt x="2676" y="845"/>
                  <a:pt x="2676" y="845"/>
                </a:cubicBezTo>
                <a:cubicBezTo>
                  <a:pt x="2676" y="844"/>
                  <a:pt x="2676" y="843"/>
                  <a:pt x="2677" y="842"/>
                </a:cubicBezTo>
                <a:cubicBezTo>
                  <a:pt x="2677" y="843"/>
                  <a:pt x="2677" y="843"/>
                  <a:pt x="2678" y="844"/>
                </a:cubicBezTo>
                <a:close/>
                <a:moveTo>
                  <a:pt x="2676" y="838"/>
                </a:moveTo>
                <a:cubicBezTo>
                  <a:pt x="2675" y="840"/>
                  <a:pt x="2674" y="843"/>
                  <a:pt x="2673" y="845"/>
                </a:cubicBezTo>
                <a:cubicBezTo>
                  <a:pt x="2672" y="845"/>
                  <a:pt x="2672" y="845"/>
                  <a:pt x="2672" y="845"/>
                </a:cubicBezTo>
                <a:cubicBezTo>
                  <a:pt x="2671" y="820"/>
                  <a:pt x="2671" y="820"/>
                  <a:pt x="2671" y="820"/>
                </a:cubicBezTo>
                <a:cubicBezTo>
                  <a:pt x="2672" y="826"/>
                  <a:pt x="2674" y="832"/>
                  <a:pt x="2676" y="838"/>
                </a:cubicBezTo>
                <a:close/>
                <a:moveTo>
                  <a:pt x="2664" y="755"/>
                </a:moveTo>
                <a:cubicBezTo>
                  <a:pt x="2664" y="769"/>
                  <a:pt x="2665" y="784"/>
                  <a:pt x="2667" y="799"/>
                </a:cubicBezTo>
                <a:cubicBezTo>
                  <a:pt x="2665" y="806"/>
                  <a:pt x="2664" y="812"/>
                  <a:pt x="2662" y="819"/>
                </a:cubicBezTo>
                <a:cubicBezTo>
                  <a:pt x="2657" y="826"/>
                  <a:pt x="2657" y="826"/>
                  <a:pt x="2657" y="826"/>
                </a:cubicBezTo>
                <a:cubicBezTo>
                  <a:pt x="2656" y="804"/>
                  <a:pt x="2657" y="780"/>
                  <a:pt x="2664" y="755"/>
                </a:cubicBezTo>
                <a:close/>
                <a:moveTo>
                  <a:pt x="2639" y="816"/>
                </a:moveTo>
                <a:cubicBezTo>
                  <a:pt x="2638" y="827"/>
                  <a:pt x="2636" y="839"/>
                  <a:pt x="2636" y="851"/>
                </a:cubicBezTo>
                <a:cubicBezTo>
                  <a:pt x="2634" y="851"/>
                  <a:pt x="2632" y="851"/>
                  <a:pt x="2630" y="852"/>
                </a:cubicBezTo>
                <a:cubicBezTo>
                  <a:pt x="2630" y="851"/>
                  <a:pt x="2630" y="850"/>
                  <a:pt x="2630" y="849"/>
                </a:cubicBezTo>
                <a:cubicBezTo>
                  <a:pt x="2632" y="838"/>
                  <a:pt x="2635" y="827"/>
                  <a:pt x="2639" y="816"/>
                </a:cubicBezTo>
                <a:close/>
                <a:moveTo>
                  <a:pt x="2570" y="846"/>
                </a:moveTo>
                <a:cubicBezTo>
                  <a:pt x="2571" y="851"/>
                  <a:pt x="2573" y="855"/>
                  <a:pt x="2574" y="860"/>
                </a:cubicBezTo>
                <a:cubicBezTo>
                  <a:pt x="2573" y="860"/>
                  <a:pt x="2571" y="860"/>
                  <a:pt x="2570" y="860"/>
                </a:cubicBezTo>
                <a:cubicBezTo>
                  <a:pt x="2570" y="856"/>
                  <a:pt x="2570" y="851"/>
                  <a:pt x="2570" y="846"/>
                </a:cubicBezTo>
                <a:close/>
                <a:moveTo>
                  <a:pt x="2371" y="861"/>
                </a:moveTo>
                <a:cubicBezTo>
                  <a:pt x="2371" y="867"/>
                  <a:pt x="2371" y="874"/>
                  <a:pt x="2371" y="880"/>
                </a:cubicBezTo>
                <a:cubicBezTo>
                  <a:pt x="2370" y="880"/>
                  <a:pt x="2369" y="881"/>
                  <a:pt x="2367" y="881"/>
                </a:cubicBezTo>
                <a:cubicBezTo>
                  <a:pt x="2367" y="879"/>
                  <a:pt x="2366" y="877"/>
                  <a:pt x="2366" y="875"/>
                </a:cubicBezTo>
                <a:cubicBezTo>
                  <a:pt x="2367" y="871"/>
                  <a:pt x="2369" y="866"/>
                  <a:pt x="2371" y="861"/>
                </a:cubicBezTo>
                <a:close/>
                <a:moveTo>
                  <a:pt x="2271" y="851"/>
                </a:moveTo>
                <a:cubicBezTo>
                  <a:pt x="2270" y="861"/>
                  <a:pt x="2270" y="871"/>
                  <a:pt x="2270" y="882"/>
                </a:cubicBezTo>
                <a:cubicBezTo>
                  <a:pt x="2268" y="882"/>
                  <a:pt x="2265" y="882"/>
                  <a:pt x="2263" y="881"/>
                </a:cubicBezTo>
                <a:cubicBezTo>
                  <a:pt x="2262" y="875"/>
                  <a:pt x="2261" y="868"/>
                  <a:pt x="2260" y="862"/>
                </a:cubicBezTo>
                <a:cubicBezTo>
                  <a:pt x="2263" y="858"/>
                  <a:pt x="2267" y="854"/>
                  <a:pt x="2271" y="851"/>
                </a:cubicBezTo>
                <a:close/>
                <a:moveTo>
                  <a:pt x="2222" y="848"/>
                </a:moveTo>
                <a:cubicBezTo>
                  <a:pt x="2223" y="847"/>
                  <a:pt x="2225" y="845"/>
                  <a:pt x="2226" y="843"/>
                </a:cubicBezTo>
                <a:cubicBezTo>
                  <a:pt x="2225" y="849"/>
                  <a:pt x="2224" y="855"/>
                  <a:pt x="2223" y="862"/>
                </a:cubicBezTo>
                <a:lnTo>
                  <a:pt x="2222" y="848"/>
                </a:lnTo>
                <a:close/>
                <a:moveTo>
                  <a:pt x="2178" y="874"/>
                </a:moveTo>
                <a:cubicBezTo>
                  <a:pt x="2194" y="846"/>
                  <a:pt x="2212" y="815"/>
                  <a:pt x="2244" y="788"/>
                </a:cubicBezTo>
                <a:cubicBezTo>
                  <a:pt x="2238" y="802"/>
                  <a:pt x="2233" y="816"/>
                  <a:pt x="2229" y="831"/>
                </a:cubicBezTo>
                <a:cubicBezTo>
                  <a:pt x="2213" y="841"/>
                  <a:pt x="2196" y="857"/>
                  <a:pt x="2180" y="875"/>
                </a:cubicBezTo>
                <a:cubicBezTo>
                  <a:pt x="2180" y="875"/>
                  <a:pt x="2179" y="875"/>
                  <a:pt x="2178" y="875"/>
                </a:cubicBezTo>
                <a:lnTo>
                  <a:pt x="2178" y="874"/>
                </a:lnTo>
                <a:close/>
                <a:moveTo>
                  <a:pt x="1837" y="726"/>
                </a:moveTo>
                <a:cubicBezTo>
                  <a:pt x="1844" y="719"/>
                  <a:pt x="1852" y="713"/>
                  <a:pt x="1861" y="706"/>
                </a:cubicBezTo>
                <a:cubicBezTo>
                  <a:pt x="1860" y="710"/>
                  <a:pt x="1859" y="713"/>
                  <a:pt x="1858" y="716"/>
                </a:cubicBezTo>
                <a:cubicBezTo>
                  <a:pt x="1850" y="724"/>
                  <a:pt x="1842" y="733"/>
                  <a:pt x="1835" y="742"/>
                </a:cubicBezTo>
                <a:cubicBezTo>
                  <a:pt x="1836" y="736"/>
                  <a:pt x="1836" y="731"/>
                  <a:pt x="1837" y="726"/>
                </a:cubicBezTo>
                <a:close/>
                <a:moveTo>
                  <a:pt x="1825" y="738"/>
                </a:moveTo>
                <a:cubicBezTo>
                  <a:pt x="1824" y="742"/>
                  <a:pt x="1823" y="746"/>
                  <a:pt x="1823" y="751"/>
                </a:cubicBezTo>
                <a:cubicBezTo>
                  <a:pt x="1822" y="750"/>
                  <a:pt x="1822" y="750"/>
                  <a:pt x="1821" y="750"/>
                </a:cubicBezTo>
                <a:cubicBezTo>
                  <a:pt x="1824" y="738"/>
                  <a:pt x="1824" y="738"/>
                  <a:pt x="1824" y="738"/>
                </a:cubicBezTo>
                <a:cubicBezTo>
                  <a:pt x="1825" y="738"/>
                  <a:pt x="1825" y="738"/>
                  <a:pt x="1825" y="738"/>
                </a:cubicBezTo>
                <a:close/>
                <a:moveTo>
                  <a:pt x="1815" y="721"/>
                </a:moveTo>
                <a:cubicBezTo>
                  <a:pt x="1809" y="725"/>
                  <a:pt x="1803" y="729"/>
                  <a:pt x="1797" y="733"/>
                </a:cubicBezTo>
                <a:cubicBezTo>
                  <a:pt x="1796" y="733"/>
                  <a:pt x="1795" y="733"/>
                  <a:pt x="1795" y="732"/>
                </a:cubicBezTo>
                <a:cubicBezTo>
                  <a:pt x="1803" y="724"/>
                  <a:pt x="1807" y="723"/>
                  <a:pt x="1815" y="721"/>
                </a:cubicBezTo>
                <a:close/>
                <a:moveTo>
                  <a:pt x="1709" y="628"/>
                </a:moveTo>
                <a:cubicBezTo>
                  <a:pt x="1704" y="637"/>
                  <a:pt x="1700" y="646"/>
                  <a:pt x="1697" y="656"/>
                </a:cubicBezTo>
                <a:cubicBezTo>
                  <a:pt x="1696" y="656"/>
                  <a:pt x="1696" y="656"/>
                  <a:pt x="1695" y="657"/>
                </a:cubicBezTo>
                <a:cubicBezTo>
                  <a:pt x="1691" y="654"/>
                  <a:pt x="1687" y="651"/>
                  <a:pt x="1683" y="648"/>
                </a:cubicBezTo>
                <a:cubicBezTo>
                  <a:pt x="1684" y="646"/>
                  <a:pt x="1684" y="645"/>
                  <a:pt x="1684" y="643"/>
                </a:cubicBezTo>
                <a:cubicBezTo>
                  <a:pt x="1691" y="639"/>
                  <a:pt x="1698" y="634"/>
                  <a:pt x="1709" y="628"/>
                </a:cubicBezTo>
                <a:close/>
                <a:moveTo>
                  <a:pt x="1707" y="562"/>
                </a:moveTo>
                <a:cubicBezTo>
                  <a:pt x="1713" y="560"/>
                  <a:pt x="1719" y="557"/>
                  <a:pt x="1725" y="555"/>
                </a:cubicBezTo>
                <a:cubicBezTo>
                  <a:pt x="1721" y="562"/>
                  <a:pt x="1716" y="568"/>
                  <a:pt x="1711" y="573"/>
                </a:cubicBezTo>
                <a:cubicBezTo>
                  <a:pt x="1713" y="570"/>
                  <a:pt x="1715" y="566"/>
                  <a:pt x="1718" y="563"/>
                </a:cubicBezTo>
                <a:cubicBezTo>
                  <a:pt x="1712" y="569"/>
                  <a:pt x="1707" y="576"/>
                  <a:pt x="1703" y="583"/>
                </a:cubicBezTo>
                <a:cubicBezTo>
                  <a:pt x="1695" y="592"/>
                  <a:pt x="1687" y="599"/>
                  <a:pt x="1679" y="607"/>
                </a:cubicBezTo>
                <a:cubicBezTo>
                  <a:pt x="1687" y="592"/>
                  <a:pt x="1696" y="577"/>
                  <a:pt x="1707" y="562"/>
                </a:cubicBezTo>
                <a:close/>
                <a:moveTo>
                  <a:pt x="1661" y="589"/>
                </a:moveTo>
                <a:cubicBezTo>
                  <a:pt x="1664" y="587"/>
                  <a:pt x="1667" y="585"/>
                  <a:pt x="1670" y="583"/>
                </a:cubicBezTo>
                <a:cubicBezTo>
                  <a:pt x="1661" y="594"/>
                  <a:pt x="1653" y="605"/>
                  <a:pt x="1646" y="617"/>
                </a:cubicBezTo>
                <a:cubicBezTo>
                  <a:pt x="1645" y="617"/>
                  <a:pt x="1645" y="617"/>
                  <a:pt x="1645" y="616"/>
                </a:cubicBezTo>
                <a:lnTo>
                  <a:pt x="1661" y="589"/>
                </a:lnTo>
                <a:close/>
                <a:moveTo>
                  <a:pt x="1411" y="403"/>
                </a:moveTo>
                <a:cubicBezTo>
                  <a:pt x="1419" y="390"/>
                  <a:pt x="1427" y="376"/>
                  <a:pt x="1438" y="363"/>
                </a:cubicBezTo>
                <a:cubicBezTo>
                  <a:pt x="1427" y="384"/>
                  <a:pt x="1418" y="406"/>
                  <a:pt x="1412" y="431"/>
                </a:cubicBezTo>
                <a:cubicBezTo>
                  <a:pt x="1411" y="431"/>
                  <a:pt x="1411" y="431"/>
                  <a:pt x="1411" y="431"/>
                </a:cubicBezTo>
                <a:cubicBezTo>
                  <a:pt x="1411" y="431"/>
                  <a:pt x="1411" y="431"/>
                  <a:pt x="1410" y="430"/>
                </a:cubicBezTo>
                <a:cubicBezTo>
                  <a:pt x="1410" y="421"/>
                  <a:pt x="1411" y="412"/>
                  <a:pt x="1411" y="403"/>
                </a:cubicBezTo>
                <a:close/>
                <a:moveTo>
                  <a:pt x="935" y="92"/>
                </a:moveTo>
                <a:cubicBezTo>
                  <a:pt x="924" y="116"/>
                  <a:pt x="916" y="143"/>
                  <a:pt x="911" y="171"/>
                </a:cubicBezTo>
                <a:cubicBezTo>
                  <a:pt x="909" y="174"/>
                  <a:pt x="909" y="174"/>
                  <a:pt x="909" y="174"/>
                </a:cubicBezTo>
                <a:cubicBezTo>
                  <a:pt x="908" y="173"/>
                  <a:pt x="906" y="173"/>
                  <a:pt x="904" y="172"/>
                </a:cubicBezTo>
                <a:cubicBezTo>
                  <a:pt x="911" y="147"/>
                  <a:pt x="919" y="119"/>
                  <a:pt x="935" y="92"/>
                </a:cubicBezTo>
                <a:close/>
                <a:moveTo>
                  <a:pt x="837" y="142"/>
                </a:moveTo>
                <a:cubicBezTo>
                  <a:pt x="841" y="128"/>
                  <a:pt x="846" y="112"/>
                  <a:pt x="854" y="97"/>
                </a:cubicBezTo>
                <a:cubicBezTo>
                  <a:pt x="850" y="114"/>
                  <a:pt x="849" y="131"/>
                  <a:pt x="848" y="148"/>
                </a:cubicBezTo>
                <a:cubicBezTo>
                  <a:pt x="848" y="151"/>
                  <a:pt x="847" y="155"/>
                  <a:pt x="846" y="158"/>
                </a:cubicBezTo>
                <a:cubicBezTo>
                  <a:pt x="844" y="157"/>
                  <a:pt x="841" y="157"/>
                  <a:pt x="838" y="156"/>
                </a:cubicBezTo>
                <a:cubicBezTo>
                  <a:pt x="837" y="148"/>
                  <a:pt x="837" y="148"/>
                  <a:pt x="837" y="148"/>
                </a:cubicBezTo>
                <a:cubicBezTo>
                  <a:pt x="837" y="146"/>
                  <a:pt x="837" y="144"/>
                  <a:pt x="837" y="142"/>
                </a:cubicBezTo>
                <a:close/>
                <a:moveTo>
                  <a:pt x="559" y="127"/>
                </a:moveTo>
                <a:cubicBezTo>
                  <a:pt x="559" y="127"/>
                  <a:pt x="559" y="127"/>
                  <a:pt x="559" y="127"/>
                </a:cubicBezTo>
                <a:cubicBezTo>
                  <a:pt x="558" y="127"/>
                  <a:pt x="556" y="127"/>
                  <a:pt x="555" y="127"/>
                </a:cubicBezTo>
                <a:cubicBezTo>
                  <a:pt x="557" y="123"/>
                  <a:pt x="559" y="118"/>
                  <a:pt x="561" y="114"/>
                </a:cubicBezTo>
                <a:cubicBezTo>
                  <a:pt x="560" y="118"/>
                  <a:pt x="560" y="122"/>
                  <a:pt x="559" y="127"/>
                </a:cubicBezTo>
                <a:close/>
                <a:moveTo>
                  <a:pt x="537" y="70"/>
                </a:moveTo>
                <a:cubicBezTo>
                  <a:pt x="535" y="88"/>
                  <a:pt x="534" y="108"/>
                  <a:pt x="535" y="127"/>
                </a:cubicBezTo>
                <a:cubicBezTo>
                  <a:pt x="534" y="127"/>
                  <a:pt x="532" y="127"/>
                  <a:pt x="530" y="127"/>
                </a:cubicBezTo>
                <a:cubicBezTo>
                  <a:pt x="536" y="85"/>
                  <a:pt x="536" y="85"/>
                  <a:pt x="536" y="85"/>
                </a:cubicBezTo>
                <a:cubicBezTo>
                  <a:pt x="536" y="85"/>
                  <a:pt x="531" y="90"/>
                  <a:pt x="525" y="98"/>
                </a:cubicBezTo>
                <a:cubicBezTo>
                  <a:pt x="525" y="96"/>
                  <a:pt x="525" y="94"/>
                  <a:pt x="524" y="91"/>
                </a:cubicBezTo>
                <a:cubicBezTo>
                  <a:pt x="528" y="84"/>
                  <a:pt x="533" y="77"/>
                  <a:pt x="537" y="70"/>
                </a:cubicBezTo>
                <a:close/>
                <a:moveTo>
                  <a:pt x="491" y="104"/>
                </a:moveTo>
                <a:cubicBezTo>
                  <a:pt x="497" y="80"/>
                  <a:pt x="505" y="55"/>
                  <a:pt x="520" y="31"/>
                </a:cubicBezTo>
                <a:cubicBezTo>
                  <a:pt x="516" y="50"/>
                  <a:pt x="514" y="71"/>
                  <a:pt x="514" y="92"/>
                </a:cubicBezTo>
                <a:cubicBezTo>
                  <a:pt x="506" y="103"/>
                  <a:pt x="498" y="115"/>
                  <a:pt x="492" y="129"/>
                </a:cubicBezTo>
                <a:cubicBezTo>
                  <a:pt x="490" y="129"/>
                  <a:pt x="489" y="129"/>
                  <a:pt x="487" y="129"/>
                </a:cubicBezTo>
                <a:cubicBezTo>
                  <a:pt x="489" y="118"/>
                  <a:pt x="494" y="104"/>
                  <a:pt x="501" y="85"/>
                </a:cubicBezTo>
                <a:cubicBezTo>
                  <a:pt x="497" y="92"/>
                  <a:pt x="494" y="98"/>
                  <a:pt x="491" y="104"/>
                </a:cubicBezTo>
                <a:close/>
                <a:moveTo>
                  <a:pt x="384" y="137"/>
                </a:moveTo>
                <a:cubicBezTo>
                  <a:pt x="381" y="137"/>
                  <a:pt x="379" y="138"/>
                  <a:pt x="376" y="138"/>
                </a:cubicBezTo>
                <a:cubicBezTo>
                  <a:pt x="378" y="134"/>
                  <a:pt x="381" y="129"/>
                  <a:pt x="385" y="124"/>
                </a:cubicBezTo>
                <a:cubicBezTo>
                  <a:pt x="384" y="128"/>
                  <a:pt x="384" y="133"/>
                  <a:pt x="384" y="137"/>
                </a:cubicBezTo>
                <a:close/>
                <a:moveTo>
                  <a:pt x="334" y="129"/>
                </a:moveTo>
                <a:cubicBezTo>
                  <a:pt x="333" y="133"/>
                  <a:pt x="333" y="138"/>
                  <a:pt x="332" y="143"/>
                </a:cubicBezTo>
                <a:cubicBezTo>
                  <a:pt x="331" y="143"/>
                  <a:pt x="330" y="143"/>
                  <a:pt x="329" y="143"/>
                </a:cubicBezTo>
                <a:cubicBezTo>
                  <a:pt x="330" y="139"/>
                  <a:pt x="332" y="134"/>
                  <a:pt x="334" y="129"/>
                </a:cubicBezTo>
                <a:close/>
                <a:moveTo>
                  <a:pt x="66" y="99"/>
                </a:moveTo>
                <a:cubicBezTo>
                  <a:pt x="67" y="112"/>
                  <a:pt x="68" y="124"/>
                  <a:pt x="67" y="135"/>
                </a:cubicBezTo>
                <a:cubicBezTo>
                  <a:pt x="66" y="130"/>
                  <a:pt x="66" y="127"/>
                  <a:pt x="66" y="126"/>
                </a:cubicBezTo>
                <a:cubicBezTo>
                  <a:pt x="66" y="126"/>
                  <a:pt x="64" y="128"/>
                  <a:pt x="62" y="132"/>
                </a:cubicBezTo>
                <a:cubicBezTo>
                  <a:pt x="63" y="121"/>
                  <a:pt x="64" y="110"/>
                  <a:pt x="66" y="99"/>
                </a:cubicBezTo>
                <a:close/>
                <a:moveTo>
                  <a:pt x="38" y="108"/>
                </a:moveTo>
                <a:cubicBezTo>
                  <a:pt x="42" y="123"/>
                  <a:pt x="44" y="137"/>
                  <a:pt x="46" y="151"/>
                </a:cubicBezTo>
                <a:cubicBezTo>
                  <a:pt x="43" y="141"/>
                  <a:pt x="36" y="122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7" y="118"/>
                  <a:pt x="37" y="113"/>
                  <a:pt x="38" y="108"/>
                </a:cubicBezTo>
                <a:close/>
              </a:path>
            </a:pathLst>
          </a:custGeom>
          <a:gradFill flip="none" rotWithShape="1">
            <a:gsLst>
              <a:gs pos="68000">
                <a:schemeClr val="tx1"/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6600000" scaled="0"/>
            <a:tileRect/>
          </a:gra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1" name="bat1"/>
          <p:cNvSpPr/>
          <p:nvPr/>
        </p:nvSpPr>
        <p:spPr bwMode="auto">
          <a:xfrm>
            <a:off x="10742445" y="405899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2" name="bat3"/>
          <p:cNvSpPr/>
          <p:nvPr/>
        </p:nvSpPr>
        <p:spPr bwMode="auto">
          <a:xfrm>
            <a:off x="8846696" y="3253906"/>
            <a:ext cx="412261" cy="27551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3" name="bat3"/>
          <p:cNvSpPr/>
          <p:nvPr/>
        </p:nvSpPr>
        <p:spPr bwMode="auto">
          <a:xfrm rot="20246711">
            <a:off x="6817614" y="2899249"/>
            <a:ext cx="636049" cy="425068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124" name="Eyes3"/>
          <p:cNvGrpSpPr>
            <a:grpSpLocks noChangeAspect="1"/>
          </p:cNvGrpSpPr>
          <p:nvPr/>
        </p:nvGrpSpPr>
        <p:grpSpPr bwMode="auto">
          <a:xfrm rot="1051053">
            <a:off x="359179" y="6091495"/>
            <a:ext cx="1396821" cy="382317"/>
            <a:chOff x="352" y="2340"/>
            <a:chExt cx="1487" cy="407"/>
          </a:xfrm>
        </p:grpSpPr>
        <p:sp>
          <p:nvSpPr>
            <p:cNvPr id="125" name="Freeform 124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9" name="Freeform 128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0" name="Eyes2"/>
          <p:cNvGrpSpPr>
            <a:grpSpLocks noChangeAspect="1"/>
          </p:cNvGrpSpPr>
          <p:nvPr/>
        </p:nvGrpSpPr>
        <p:grpSpPr bwMode="auto">
          <a:xfrm rot="20631359">
            <a:off x="2171678" y="5823021"/>
            <a:ext cx="719708" cy="196988"/>
            <a:chOff x="352" y="2340"/>
            <a:chExt cx="1487" cy="407"/>
          </a:xfrm>
        </p:grpSpPr>
        <p:sp>
          <p:nvSpPr>
            <p:cNvPr id="131" name="Freeform 130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5" name="Freeform 134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6" name="Eyes1"/>
          <p:cNvGrpSpPr>
            <a:grpSpLocks noChangeAspect="1"/>
          </p:cNvGrpSpPr>
          <p:nvPr/>
        </p:nvGrpSpPr>
        <p:grpSpPr bwMode="auto">
          <a:xfrm rot="377885">
            <a:off x="1119800" y="5179273"/>
            <a:ext cx="624929" cy="171047"/>
            <a:chOff x="352" y="2340"/>
            <a:chExt cx="1487" cy="407"/>
          </a:xfrm>
        </p:grpSpPr>
        <p:sp>
          <p:nvSpPr>
            <p:cNvPr id="137" name="Freeform 136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1" name="Freeform 140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42" name="bat3"/>
          <p:cNvSpPr/>
          <p:nvPr/>
        </p:nvSpPr>
        <p:spPr bwMode="auto">
          <a:xfrm rot="521564">
            <a:off x="4577865" y="2046765"/>
            <a:ext cx="541204" cy="361684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3" name="bat2"/>
          <p:cNvSpPr/>
          <p:nvPr/>
        </p:nvSpPr>
        <p:spPr bwMode="auto">
          <a:xfrm>
            <a:off x="1363366" y="3253906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4" name="bat3"/>
          <p:cNvSpPr/>
          <p:nvPr/>
        </p:nvSpPr>
        <p:spPr bwMode="auto">
          <a:xfrm rot="20246711">
            <a:off x="9392434" y="2465321"/>
            <a:ext cx="481012" cy="321457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5" name="bat2"/>
          <p:cNvSpPr/>
          <p:nvPr/>
        </p:nvSpPr>
        <p:spPr bwMode="auto">
          <a:xfrm>
            <a:off x="5538034" y="165958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pic>
        <p:nvPicPr>
          <p:cNvPr id="3075" name="Picture 3" descr="U:\我图\PPT制作\ppt115万圣节\素材\狂欢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37950" y="-432583"/>
            <a:ext cx="8557154" cy="46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757994" y="4209673"/>
            <a:ext cx="337884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汇报人：</a:t>
            </a:r>
            <a:r>
              <a:rPr lang="en-US" altLang="zh-CN"/>
              <a:t>xiazaii</a:t>
            </a:r>
          </a:p>
          <a:p>
            <a:pPr algn="ctr"/>
            <a:r>
              <a:rPr lang="zh-CN" altLang="en-US"/>
              <a:t>汇报时间：</a:t>
            </a:r>
            <a:r>
              <a:rPr lang="en-US" altLang="zh-CN"/>
              <a:t>XX</a:t>
            </a:r>
            <a:r>
              <a:rPr lang="zh-CN" altLang="en-US"/>
              <a:t>年</a:t>
            </a:r>
            <a:r>
              <a:rPr lang="en-US" altLang="zh-CN"/>
              <a:t>XX</a:t>
            </a:r>
            <a:r>
              <a:rPr lang="zh-CN" altLang="en-US"/>
              <a:t>月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8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8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8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8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3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"/>
                            </p:stCondLst>
                            <p:childTnLst>
                              <p:par>
                                <p:cTn id="6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80" fill="hold">
                                          <p:stCondLst>
                                            <p:cond delay="28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8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8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8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18" grpId="0" animBg="1"/>
      <p:bldP spid="119" grpId="0" animBg="1"/>
      <p:bldP spid="121" grpId="0" animBg="1"/>
      <p:bldP spid="122" grpId="0" animBg="1"/>
      <p:bldP spid="123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5"/>
          <p:cNvSpPr/>
          <p:nvPr/>
        </p:nvSpPr>
        <p:spPr bwMode="auto">
          <a:xfrm>
            <a:off x="2743203" y="838193"/>
            <a:ext cx="4245183" cy="856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75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76" name="cloud1"/>
          <p:cNvSpPr/>
          <p:nvPr/>
        </p:nvSpPr>
        <p:spPr bwMode="auto">
          <a:xfrm flipH="1">
            <a:off x="10323031" y="-467666"/>
            <a:ext cx="2109077" cy="451977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grpSp>
        <p:nvGrpSpPr>
          <p:cNvPr id="77" name="Group 4"/>
          <p:cNvGrpSpPr>
            <a:grpSpLocks noChangeAspect="1"/>
          </p:cNvGrpSpPr>
          <p:nvPr/>
        </p:nvGrpSpPr>
        <p:grpSpPr bwMode="auto">
          <a:xfrm>
            <a:off x="1611491" y="1405469"/>
            <a:ext cx="9646353" cy="6437489"/>
            <a:chOff x="571" y="903"/>
            <a:chExt cx="3418" cy="2281"/>
          </a:xfrm>
        </p:grpSpPr>
        <p:sp>
          <p:nvSpPr>
            <p:cNvPr id="78" name="moon"/>
            <p:cNvSpPr>
              <a:spLocks noChangeArrowheads="1"/>
            </p:cNvSpPr>
            <p:nvPr/>
          </p:nvSpPr>
          <p:spPr bwMode="auto">
            <a:xfrm>
              <a:off x="1116" y="903"/>
              <a:ext cx="2277" cy="2281"/>
            </a:xfrm>
            <a:prstGeom prst="ellipse">
              <a:avLst/>
            </a:prstGeom>
            <a:solidFill>
              <a:srgbClr val="DCE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9" name="cloud2"/>
            <p:cNvSpPr/>
            <p:nvPr/>
          </p:nvSpPr>
          <p:spPr bwMode="auto">
            <a:xfrm>
              <a:off x="2373" y="1104"/>
              <a:ext cx="1616" cy="530"/>
            </a:xfrm>
            <a:custGeom>
              <a:avLst/>
              <a:gdLst>
                <a:gd name="T0" fmla="*/ 133 w 965"/>
                <a:gd name="T1" fmla="*/ 171 h 316"/>
                <a:gd name="T2" fmla="*/ 197 w 965"/>
                <a:gd name="T3" fmla="*/ 145 h 316"/>
                <a:gd name="T4" fmla="*/ 291 w 965"/>
                <a:gd name="T5" fmla="*/ 121 h 316"/>
                <a:gd name="T6" fmla="*/ 391 w 965"/>
                <a:gd name="T7" fmla="*/ 95 h 316"/>
                <a:gd name="T8" fmla="*/ 455 w 965"/>
                <a:gd name="T9" fmla="*/ 38 h 316"/>
                <a:gd name="T10" fmla="*/ 609 w 965"/>
                <a:gd name="T11" fmla="*/ 86 h 316"/>
                <a:gd name="T12" fmla="*/ 675 w 965"/>
                <a:gd name="T13" fmla="*/ 162 h 316"/>
                <a:gd name="T14" fmla="*/ 777 w 965"/>
                <a:gd name="T15" fmla="*/ 209 h 316"/>
                <a:gd name="T16" fmla="*/ 921 w 965"/>
                <a:gd name="T17" fmla="*/ 209 h 316"/>
                <a:gd name="T18" fmla="*/ 815 w 965"/>
                <a:gd name="T19" fmla="*/ 277 h 316"/>
                <a:gd name="T20" fmla="*/ 721 w 965"/>
                <a:gd name="T21" fmla="*/ 272 h 316"/>
                <a:gd name="T22" fmla="*/ 645 w 965"/>
                <a:gd name="T23" fmla="*/ 285 h 316"/>
                <a:gd name="T24" fmla="*/ 591 w 965"/>
                <a:gd name="T25" fmla="*/ 220 h 316"/>
                <a:gd name="T26" fmla="*/ 554 w 965"/>
                <a:gd name="T27" fmla="*/ 290 h 316"/>
                <a:gd name="T28" fmla="*/ 449 w 965"/>
                <a:gd name="T29" fmla="*/ 225 h 316"/>
                <a:gd name="T30" fmla="*/ 437 w 965"/>
                <a:gd name="T31" fmla="*/ 220 h 316"/>
                <a:gd name="T32" fmla="*/ 386 w 965"/>
                <a:gd name="T33" fmla="*/ 238 h 316"/>
                <a:gd name="T34" fmla="*/ 302 w 965"/>
                <a:gd name="T35" fmla="*/ 270 h 316"/>
                <a:gd name="T36" fmla="*/ 219 w 965"/>
                <a:gd name="T37" fmla="*/ 264 h 316"/>
                <a:gd name="T38" fmla="*/ 52 w 965"/>
                <a:gd name="T39" fmla="*/ 240 h 316"/>
                <a:gd name="T40" fmla="*/ 133 w 965"/>
                <a:gd name="T41" fmla="*/ 17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6">
                  <a:moveTo>
                    <a:pt x="133" y="171"/>
                  </a:moveTo>
                  <a:cubicBezTo>
                    <a:pt x="175" y="184"/>
                    <a:pt x="169" y="166"/>
                    <a:pt x="197" y="145"/>
                  </a:cubicBezTo>
                  <a:cubicBezTo>
                    <a:pt x="225" y="125"/>
                    <a:pt x="265" y="103"/>
                    <a:pt x="291" y="121"/>
                  </a:cubicBezTo>
                  <a:cubicBezTo>
                    <a:pt x="317" y="97"/>
                    <a:pt x="359" y="73"/>
                    <a:pt x="391" y="95"/>
                  </a:cubicBezTo>
                  <a:cubicBezTo>
                    <a:pt x="423" y="118"/>
                    <a:pt x="425" y="64"/>
                    <a:pt x="455" y="38"/>
                  </a:cubicBezTo>
                  <a:cubicBezTo>
                    <a:pt x="497" y="0"/>
                    <a:pt x="581" y="15"/>
                    <a:pt x="609" y="86"/>
                  </a:cubicBezTo>
                  <a:cubicBezTo>
                    <a:pt x="672" y="88"/>
                    <a:pt x="667" y="132"/>
                    <a:pt x="675" y="162"/>
                  </a:cubicBezTo>
                  <a:cubicBezTo>
                    <a:pt x="729" y="155"/>
                    <a:pt x="755" y="177"/>
                    <a:pt x="777" y="209"/>
                  </a:cubicBezTo>
                  <a:cubicBezTo>
                    <a:pt x="850" y="168"/>
                    <a:pt x="876" y="175"/>
                    <a:pt x="921" y="209"/>
                  </a:cubicBezTo>
                  <a:cubicBezTo>
                    <a:pt x="965" y="242"/>
                    <a:pt x="861" y="305"/>
                    <a:pt x="815" y="277"/>
                  </a:cubicBezTo>
                  <a:cubicBezTo>
                    <a:pt x="780" y="300"/>
                    <a:pt x="758" y="311"/>
                    <a:pt x="721" y="272"/>
                  </a:cubicBezTo>
                  <a:cubicBezTo>
                    <a:pt x="703" y="252"/>
                    <a:pt x="694" y="272"/>
                    <a:pt x="645" y="285"/>
                  </a:cubicBezTo>
                  <a:cubicBezTo>
                    <a:pt x="596" y="298"/>
                    <a:pt x="627" y="238"/>
                    <a:pt x="591" y="220"/>
                  </a:cubicBezTo>
                  <a:cubicBezTo>
                    <a:pt x="555" y="201"/>
                    <a:pt x="593" y="274"/>
                    <a:pt x="554" y="290"/>
                  </a:cubicBezTo>
                  <a:cubicBezTo>
                    <a:pt x="515" y="307"/>
                    <a:pt x="448" y="285"/>
                    <a:pt x="449" y="225"/>
                  </a:cubicBezTo>
                  <a:cubicBezTo>
                    <a:pt x="445" y="223"/>
                    <a:pt x="444" y="168"/>
                    <a:pt x="437" y="220"/>
                  </a:cubicBezTo>
                  <a:cubicBezTo>
                    <a:pt x="429" y="271"/>
                    <a:pt x="403" y="224"/>
                    <a:pt x="386" y="238"/>
                  </a:cubicBezTo>
                  <a:cubicBezTo>
                    <a:pt x="365" y="257"/>
                    <a:pt x="331" y="316"/>
                    <a:pt x="302" y="270"/>
                  </a:cubicBezTo>
                  <a:cubicBezTo>
                    <a:pt x="274" y="223"/>
                    <a:pt x="261" y="268"/>
                    <a:pt x="219" y="264"/>
                  </a:cubicBezTo>
                  <a:cubicBezTo>
                    <a:pt x="177" y="261"/>
                    <a:pt x="103" y="277"/>
                    <a:pt x="52" y="240"/>
                  </a:cubicBezTo>
                  <a:cubicBezTo>
                    <a:pt x="0" y="203"/>
                    <a:pt x="91" y="159"/>
                    <a:pt x="133" y="17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0" name="cloud1"/>
            <p:cNvSpPr/>
            <p:nvPr/>
          </p:nvSpPr>
          <p:spPr bwMode="auto">
            <a:xfrm>
              <a:off x="571" y="1370"/>
              <a:ext cx="1617" cy="531"/>
            </a:xfrm>
            <a:custGeom>
              <a:avLst/>
              <a:gdLst>
                <a:gd name="T0" fmla="*/ 833 w 965"/>
                <a:gd name="T1" fmla="*/ 171 h 317"/>
                <a:gd name="T2" fmla="*/ 768 w 965"/>
                <a:gd name="T3" fmla="*/ 145 h 317"/>
                <a:gd name="T4" fmla="*/ 675 w 965"/>
                <a:gd name="T5" fmla="*/ 121 h 317"/>
                <a:gd name="T6" fmla="*/ 575 w 965"/>
                <a:gd name="T7" fmla="*/ 95 h 317"/>
                <a:gd name="T8" fmla="*/ 510 w 965"/>
                <a:gd name="T9" fmla="*/ 38 h 317"/>
                <a:gd name="T10" fmla="*/ 357 w 965"/>
                <a:gd name="T11" fmla="*/ 86 h 317"/>
                <a:gd name="T12" fmla="*/ 290 w 965"/>
                <a:gd name="T13" fmla="*/ 162 h 317"/>
                <a:gd name="T14" fmla="*/ 189 w 965"/>
                <a:gd name="T15" fmla="*/ 209 h 317"/>
                <a:gd name="T16" fmla="*/ 45 w 965"/>
                <a:gd name="T17" fmla="*/ 209 h 317"/>
                <a:gd name="T18" fmla="*/ 151 w 965"/>
                <a:gd name="T19" fmla="*/ 277 h 317"/>
                <a:gd name="T20" fmla="*/ 244 w 965"/>
                <a:gd name="T21" fmla="*/ 272 h 317"/>
                <a:gd name="T22" fmla="*/ 320 w 965"/>
                <a:gd name="T23" fmla="*/ 285 h 317"/>
                <a:gd name="T24" fmla="*/ 375 w 965"/>
                <a:gd name="T25" fmla="*/ 220 h 317"/>
                <a:gd name="T26" fmla="*/ 411 w 965"/>
                <a:gd name="T27" fmla="*/ 290 h 317"/>
                <a:gd name="T28" fmla="*/ 516 w 965"/>
                <a:gd name="T29" fmla="*/ 225 h 317"/>
                <a:gd name="T30" fmla="*/ 529 w 965"/>
                <a:gd name="T31" fmla="*/ 220 h 317"/>
                <a:gd name="T32" fmla="*/ 579 w 965"/>
                <a:gd name="T33" fmla="*/ 238 h 317"/>
                <a:gd name="T34" fmla="*/ 663 w 965"/>
                <a:gd name="T35" fmla="*/ 270 h 317"/>
                <a:gd name="T36" fmla="*/ 746 w 965"/>
                <a:gd name="T37" fmla="*/ 264 h 317"/>
                <a:gd name="T38" fmla="*/ 914 w 965"/>
                <a:gd name="T39" fmla="*/ 240 h 317"/>
                <a:gd name="T40" fmla="*/ 833 w 965"/>
                <a:gd name="T41" fmla="*/ 17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7">
                  <a:moveTo>
                    <a:pt x="833" y="171"/>
                  </a:moveTo>
                  <a:cubicBezTo>
                    <a:pt x="791" y="184"/>
                    <a:pt x="796" y="166"/>
                    <a:pt x="768" y="145"/>
                  </a:cubicBezTo>
                  <a:cubicBezTo>
                    <a:pt x="740" y="125"/>
                    <a:pt x="701" y="103"/>
                    <a:pt x="675" y="121"/>
                  </a:cubicBezTo>
                  <a:cubicBezTo>
                    <a:pt x="649" y="97"/>
                    <a:pt x="607" y="73"/>
                    <a:pt x="575" y="95"/>
                  </a:cubicBezTo>
                  <a:cubicBezTo>
                    <a:pt x="543" y="118"/>
                    <a:pt x="540" y="64"/>
                    <a:pt x="510" y="38"/>
                  </a:cubicBezTo>
                  <a:cubicBezTo>
                    <a:pt x="469" y="0"/>
                    <a:pt x="384" y="15"/>
                    <a:pt x="357" y="86"/>
                  </a:cubicBezTo>
                  <a:cubicBezTo>
                    <a:pt x="294" y="88"/>
                    <a:pt x="298" y="132"/>
                    <a:pt x="290" y="162"/>
                  </a:cubicBezTo>
                  <a:cubicBezTo>
                    <a:pt x="236" y="155"/>
                    <a:pt x="210" y="177"/>
                    <a:pt x="189" y="209"/>
                  </a:cubicBezTo>
                  <a:cubicBezTo>
                    <a:pt x="115" y="168"/>
                    <a:pt x="89" y="175"/>
                    <a:pt x="45" y="209"/>
                  </a:cubicBezTo>
                  <a:cubicBezTo>
                    <a:pt x="0" y="242"/>
                    <a:pt x="105" y="305"/>
                    <a:pt x="151" y="277"/>
                  </a:cubicBezTo>
                  <a:cubicBezTo>
                    <a:pt x="186" y="300"/>
                    <a:pt x="208" y="311"/>
                    <a:pt x="244" y="272"/>
                  </a:cubicBezTo>
                  <a:cubicBezTo>
                    <a:pt x="263" y="252"/>
                    <a:pt x="272" y="272"/>
                    <a:pt x="320" y="285"/>
                  </a:cubicBezTo>
                  <a:cubicBezTo>
                    <a:pt x="369" y="298"/>
                    <a:pt x="338" y="238"/>
                    <a:pt x="375" y="220"/>
                  </a:cubicBezTo>
                  <a:cubicBezTo>
                    <a:pt x="411" y="201"/>
                    <a:pt x="372" y="274"/>
                    <a:pt x="411" y="290"/>
                  </a:cubicBezTo>
                  <a:cubicBezTo>
                    <a:pt x="450" y="307"/>
                    <a:pt x="517" y="285"/>
                    <a:pt x="516" y="225"/>
                  </a:cubicBezTo>
                  <a:cubicBezTo>
                    <a:pt x="520" y="223"/>
                    <a:pt x="522" y="168"/>
                    <a:pt x="529" y="220"/>
                  </a:cubicBezTo>
                  <a:cubicBezTo>
                    <a:pt x="536" y="271"/>
                    <a:pt x="562" y="224"/>
                    <a:pt x="579" y="238"/>
                  </a:cubicBezTo>
                  <a:cubicBezTo>
                    <a:pt x="601" y="257"/>
                    <a:pt x="634" y="317"/>
                    <a:pt x="663" y="270"/>
                  </a:cubicBezTo>
                  <a:cubicBezTo>
                    <a:pt x="692" y="224"/>
                    <a:pt x="704" y="268"/>
                    <a:pt x="746" y="264"/>
                  </a:cubicBezTo>
                  <a:cubicBezTo>
                    <a:pt x="788" y="261"/>
                    <a:pt x="862" y="277"/>
                    <a:pt x="914" y="240"/>
                  </a:cubicBezTo>
                  <a:cubicBezTo>
                    <a:pt x="965" y="203"/>
                    <a:pt x="875" y="159"/>
                    <a:pt x="833" y="171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81" name="rear_graves"/>
          <p:cNvGrpSpPr>
            <a:grpSpLocks noChangeAspect="1"/>
          </p:cNvGrpSpPr>
          <p:nvPr/>
        </p:nvGrpSpPr>
        <p:grpSpPr bwMode="auto">
          <a:xfrm>
            <a:off x="8726478" y="5156201"/>
            <a:ext cx="2899588" cy="794297"/>
            <a:chOff x="1008" y="1593"/>
            <a:chExt cx="3311" cy="907"/>
          </a:xfrm>
        </p:grpSpPr>
        <p:sp>
          <p:nvSpPr>
            <p:cNvPr id="82" name="Freeform 46"/>
            <p:cNvSpPr/>
            <p:nvPr/>
          </p:nvSpPr>
          <p:spPr bwMode="auto">
            <a:xfrm>
              <a:off x="2755" y="1593"/>
              <a:ext cx="342" cy="512"/>
            </a:xfrm>
            <a:custGeom>
              <a:avLst/>
              <a:gdLst>
                <a:gd name="T0" fmla="*/ 359 w 359"/>
                <a:gd name="T1" fmla="*/ 199 h 536"/>
                <a:gd name="T2" fmla="*/ 349 w 359"/>
                <a:gd name="T3" fmla="*/ 176 h 536"/>
                <a:gd name="T4" fmla="*/ 335 w 359"/>
                <a:gd name="T5" fmla="*/ 174 h 536"/>
                <a:gd name="T6" fmla="*/ 328 w 359"/>
                <a:gd name="T7" fmla="*/ 166 h 536"/>
                <a:gd name="T8" fmla="*/ 326 w 359"/>
                <a:gd name="T9" fmla="*/ 165 h 536"/>
                <a:gd name="T10" fmla="*/ 241 w 359"/>
                <a:gd name="T11" fmla="*/ 142 h 536"/>
                <a:gd name="T12" fmla="*/ 273 w 359"/>
                <a:gd name="T13" fmla="*/ 24 h 536"/>
                <a:gd name="T14" fmla="*/ 186 w 359"/>
                <a:gd name="T15" fmla="*/ 0 h 536"/>
                <a:gd name="T16" fmla="*/ 176 w 359"/>
                <a:gd name="T17" fmla="*/ 10 h 536"/>
                <a:gd name="T18" fmla="*/ 147 w 359"/>
                <a:gd name="T19" fmla="*/ 116 h 536"/>
                <a:gd name="T20" fmla="*/ 74 w 359"/>
                <a:gd name="T21" fmla="*/ 97 h 536"/>
                <a:gd name="T22" fmla="*/ 73 w 359"/>
                <a:gd name="T23" fmla="*/ 97 h 536"/>
                <a:gd name="T24" fmla="*/ 71 w 359"/>
                <a:gd name="T25" fmla="*/ 99 h 536"/>
                <a:gd name="T26" fmla="*/ 69 w 359"/>
                <a:gd name="T27" fmla="*/ 99 h 536"/>
                <a:gd name="T28" fmla="*/ 69 w 359"/>
                <a:gd name="T29" fmla="*/ 100 h 536"/>
                <a:gd name="T30" fmla="*/ 67 w 359"/>
                <a:gd name="T31" fmla="*/ 100 h 536"/>
                <a:gd name="T32" fmla="*/ 65 w 359"/>
                <a:gd name="T33" fmla="*/ 94 h 536"/>
                <a:gd name="T34" fmla="*/ 59 w 359"/>
                <a:gd name="T35" fmla="*/ 96 h 536"/>
                <a:gd name="T36" fmla="*/ 57 w 359"/>
                <a:gd name="T37" fmla="*/ 95 h 536"/>
                <a:gd name="T38" fmla="*/ 57 w 359"/>
                <a:gd name="T39" fmla="*/ 95 h 536"/>
                <a:gd name="T40" fmla="*/ 55 w 359"/>
                <a:gd name="T41" fmla="*/ 94 h 536"/>
                <a:gd name="T42" fmla="*/ 54 w 359"/>
                <a:gd name="T43" fmla="*/ 92 h 536"/>
                <a:gd name="T44" fmla="*/ 54 w 359"/>
                <a:gd name="T45" fmla="*/ 91 h 536"/>
                <a:gd name="T46" fmla="*/ 22 w 359"/>
                <a:gd name="T47" fmla="*/ 82 h 536"/>
                <a:gd name="T48" fmla="*/ 0 w 359"/>
                <a:gd name="T49" fmla="*/ 161 h 536"/>
                <a:gd name="T50" fmla="*/ 0 w 359"/>
                <a:gd name="T51" fmla="*/ 162 h 536"/>
                <a:gd name="T52" fmla="*/ 2 w 359"/>
                <a:gd name="T53" fmla="*/ 171 h 536"/>
                <a:gd name="T54" fmla="*/ 3 w 359"/>
                <a:gd name="T55" fmla="*/ 172 h 536"/>
                <a:gd name="T56" fmla="*/ 9 w 359"/>
                <a:gd name="T57" fmla="*/ 177 h 536"/>
                <a:gd name="T58" fmla="*/ 12 w 359"/>
                <a:gd name="T59" fmla="*/ 181 h 536"/>
                <a:gd name="T60" fmla="*/ 121 w 359"/>
                <a:gd name="T61" fmla="*/ 210 h 536"/>
                <a:gd name="T62" fmla="*/ 60 w 359"/>
                <a:gd name="T63" fmla="*/ 528 h 536"/>
                <a:gd name="T64" fmla="*/ 111 w 359"/>
                <a:gd name="T65" fmla="*/ 536 h 536"/>
                <a:gd name="T66" fmla="*/ 215 w 359"/>
                <a:gd name="T67" fmla="*/ 236 h 536"/>
                <a:gd name="T68" fmla="*/ 340 w 359"/>
                <a:gd name="T69" fmla="*/ 270 h 536"/>
                <a:gd name="T70" fmla="*/ 359 w 359"/>
                <a:gd name="T71" fmla="*/ 19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9" h="536">
                  <a:moveTo>
                    <a:pt x="359" y="199"/>
                  </a:moveTo>
                  <a:cubicBezTo>
                    <a:pt x="356" y="191"/>
                    <a:pt x="353" y="183"/>
                    <a:pt x="349" y="176"/>
                  </a:cubicBezTo>
                  <a:cubicBezTo>
                    <a:pt x="345" y="178"/>
                    <a:pt x="339" y="178"/>
                    <a:pt x="335" y="174"/>
                  </a:cubicBezTo>
                  <a:cubicBezTo>
                    <a:pt x="333" y="172"/>
                    <a:pt x="330" y="170"/>
                    <a:pt x="328" y="166"/>
                  </a:cubicBezTo>
                  <a:cubicBezTo>
                    <a:pt x="327" y="166"/>
                    <a:pt x="327" y="166"/>
                    <a:pt x="326" y="165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2" y="3"/>
                    <a:pt x="179" y="6"/>
                    <a:pt x="176" y="10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97"/>
                    <a:pt x="74" y="97"/>
                    <a:pt x="73" y="97"/>
                  </a:cubicBezTo>
                  <a:cubicBezTo>
                    <a:pt x="72" y="97"/>
                    <a:pt x="72" y="98"/>
                    <a:pt x="71" y="99"/>
                  </a:cubicBezTo>
                  <a:cubicBezTo>
                    <a:pt x="70" y="99"/>
                    <a:pt x="70" y="99"/>
                    <a:pt x="69" y="99"/>
                  </a:cubicBezTo>
                  <a:cubicBezTo>
                    <a:pt x="69" y="99"/>
                    <a:pt x="69" y="99"/>
                    <a:pt x="69" y="100"/>
                  </a:cubicBezTo>
                  <a:cubicBezTo>
                    <a:pt x="69" y="101"/>
                    <a:pt x="67" y="102"/>
                    <a:pt x="67" y="100"/>
                  </a:cubicBezTo>
                  <a:cubicBezTo>
                    <a:pt x="66" y="99"/>
                    <a:pt x="66" y="96"/>
                    <a:pt x="65" y="94"/>
                  </a:cubicBezTo>
                  <a:cubicBezTo>
                    <a:pt x="63" y="93"/>
                    <a:pt x="60" y="95"/>
                    <a:pt x="59" y="96"/>
                  </a:cubicBezTo>
                  <a:cubicBezTo>
                    <a:pt x="58" y="96"/>
                    <a:pt x="57" y="96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5"/>
                    <a:pt x="55" y="95"/>
                    <a:pt x="55" y="94"/>
                  </a:cubicBezTo>
                  <a:cubicBezTo>
                    <a:pt x="54" y="94"/>
                    <a:pt x="54" y="93"/>
                    <a:pt x="54" y="92"/>
                  </a:cubicBezTo>
                  <a:cubicBezTo>
                    <a:pt x="54" y="92"/>
                    <a:pt x="54" y="91"/>
                    <a:pt x="54" y="9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2"/>
                    <a:pt x="0" y="162"/>
                  </a:cubicBezTo>
                  <a:cubicBezTo>
                    <a:pt x="1" y="165"/>
                    <a:pt x="1" y="168"/>
                    <a:pt x="2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6" y="174"/>
                    <a:pt x="7" y="175"/>
                    <a:pt x="9" y="177"/>
                  </a:cubicBezTo>
                  <a:cubicBezTo>
                    <a:pt x="10" y="178"/>
                    <a:pt x="11" y="180"/>
                    <a:pt x="12" y="181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60" y="528"/>
                    <a:pt x="60" y="528"/>
                    <a:pt x="60" y="528"/>
                  </a:cubicBezTo>
                  <a:cubicBezTo>
                    <a:pt x="111" y="536"/>
                    <a:pt x="111" y="536"/>
                    <a:pt x="111" y="536"/>
                  </a:cubicBezTo>
                  <a:cubicBezTo>
                    <a:pt x="215" y="236"/>
                    <a:pt x="215" y="236"/>
                    <a:pt x="215" y="236"/>
                  </a:cubicBezTo>
                  <a:cubicBezTo>
                    <a:pt x="340" y="270"/>
                    <a:pt x="340" y="270"/>
                    <a:pt x="340" y="270"/>
                  </a:cubicBezTo>
                  <a:lnTo>
                    <a:pt x="359" y="19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3" name="Freeform 47"/>
            <p:cNvSpPr/>
            <p:nvPr/>
          </p:nvSpPr>
          <p:spPr bwMode="auto">
            <a:xfrm>
              <a:off x="4075" y="2079"/>
              <a:ext cx="244" cy="369"/>
            </a:xfrm>
            <a:custGeom>
              <a:avLst/>
              <a:gdLst>
                <a:gd name="T0" fmla="*/ 256 w 256"/>
                <a:gd name="T1" fmla="*/ 112 h 387"/>
                <a:gd name="T2" fmla="*/ 245 w 256"/>
                <a:gd name="T3" fmla="*/ 98 h 387"/>
                <a:gd name="T4" fmla="*/ 235 w 256"/>
                <a:gd name="T5" fmla="*/ 99 h 387"/>
                <a:gd name="T6" fmla="*/ 229 w 256"/>
                <a:gd name="T7" fmla="*/ 95 h 387"/>
                <a:gd name="T8" fmla="*/ 228 w 256"/>
                <a:gd name="T9" fmla="*/ 94 h 387"/>
                <a:gd name="T10" fmla="*/ 164 w 256"/>
                <a:gd name="T11" fmla="*/ 91 h 387"/>
                <a:gd name="T12" fmla="*/ 169 w 256"/>
                <a:gd name="T13" fmla="*/ 4 h 387"/>
                <a:gd name="T14" fmla="*/ 105 w 256"/>
                <a:gd name="T15" fmla="*/ 0 h 387"/>
                <a:gd name="T16" fmla="*/ 99 w 256"/>
                <a:gd name="T17" fmla="*/ 9 h 387"/>
                <a:gd name="T18" fmla="*/ 95 w 256"/>
                <a:gd name="T19" fmla="*/ 87 h 387"/>
                <a:gd name="T20" fmla="*/ 41 w 256"/>
                <a:gd name="T21" fmla="*/ 84 h 387"/>
                <a:gd name="T22" fmla="*/ 41 w 256"/>
                <a:gd name="T23" fmla="*/ 85 h 387"/>
                <a:gd name="T24" fmla="*/ 39 w 256"/>
                <a:gd name="T25" fmla="*/ 86 h 387"/>
                <a:gd name="T26" fmla="*/ 38 w 256"/>
                <a:gd name="T27" fmla="*/ 87 h 387"/>
                <a:gd name="T28" fmla="*/ 38 w 256"/>
                <a:gd name="T29" fmla="*/ 87 h 387"/>
                <a:gd name="T30" fmla="*/ 37 w 256"/>
                <a:gd name="T31" fmla="*/ 88 h 387"/>
                <a:gd name="T32" fmla="*/ 34 w 256"/>
                <a:gd name="T33" fmla="*/ 84 h 387"/>
                <a:gd name="T34" fmla="*/ 31 w 256"/>
                <a:gd name="T35" fmla="*/ 86 h 387"/>
                <a:gd name="T36" fmla="*/ 29 w 256"/>
                <a:gd name="T37" fmla="*/ 86 h 387"/>
                <a:gd name="T38" fmla="*/ 29 w 256"/>
                <a:gd name="T39" fmla="*/ 86 h 387"/>
                <a:gd name="T40" fmla="*/ 28 w 256"/>
                <a:gd name="T41" fmla="*/ 86 h 387"/>
                <a:gd name="T42" fmla="*/ 27 w 256"/>
                <a:gd name="T43" fmla="*/ 84 h 387"/>
                <a:gd name="T44" fmla="*/ 26 w 256"/>
                <a:gd name="T45" fmla="*/ 84 h 387"/>
                <a:gd name="T46" fmla="*/ 3 w 256"/>
                <a:gd name="T47" fmla="*/ 82 h 387"/>
                <a:gd name="T48" fmla="*/ 0 w 256"/>
                <a:gd name="T49" fmla="*/ 140 h 387"/>
                <a:gd name="T50" fmla="*/ 0 w 256"/>
                <a:gd name="T51" fmla="*/ 141 h 387"/>
                <a:gd name="T52" fmla="*/ 2 w 256"/>
                <a:gd name="T53" fmla="*/ 147 h 387"/>
                <a:gd name="T54" fmla="*/ 4 w 256"/>
                <a:gd name="T55" fmla="*/ 148 h 387"/>
                <a:gd name="T56" fmla="*/ 8 w 256"/>
                <a:gd name="T57" fmla="*/ 150 h 387"/>
                <a:gd name="T58" fmla="*/ 11 w 256"/>
                <a:gd name="T59" fmla="*/ 152 h 387"/>
                <a:gd name="T60" fmla="*/ 91 w 256"/>
                <a:gd name="T61" fmla="*/ 157 h 387"/>
                <a:gd name="T62" fmla="*/ 97 w 256"/>
                <a:gd name="T63" fmla="*/ 387 h 387"/>
                <a:gd name="T64" fmla="*/ 134 w 256"/>
                <a:gd name="T65" fmla="*/ 385 h 387"/>
                <a:gd name="T66" fmla="*/ 161 w 256"/>
                <a:gd name="T67" fmla="*/ 160 h 387"/>
                <a:gd name="T68" fmla="*/ 253 w 256"/>
                <a:gd name="T69" fmla="*/ 165 h 387"/>
                <a:gd name="T70" fmla="*/ 256 w 256"/>
                <a:gd name="T71" fmla="*/ 11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387">
                  <a:moveTo>
                    <a:pt x="256" y="112"/>
                  </a:moveTo>
                  <a:cubicBezTo>
                    <a:pt x="252" y="108"/>
                    <a:pt x="249" y="103"/>
                    <a:pt x="245" y="98"/>
                  </a:cubicBezTo>
                  <a:cubicBezTo>
                    <a:pt x="242" y="100"/>
                    <a:pt x="238" y="101"/>
                    <a:pt x="235" y="99"/>
                  </a:cubicBezTo>
                  <a:cubicBezTo>
                    <a:pt x="233" y="98"/>
                    <a:pt x="231" y="97"/>
                    <a:pt x="229" y="95"/>
                  </a:cubicBezTo>
                  <a:cubicBezTo>
                    <a:pt x="228" y="95"/>
                    <a:pt x="228" y="94"/>
                    <a:pt x="228" y="94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3" y="3"/>
                    <a:pt x="101" y="6"/>
                    <a:pt x="99" y="9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5"/>
                  </a:cubicBezTo>
                  <a:cubicBezTo>
                    <a:pt x="40" y="85"/>
                    <a:pt x="40" y="86"/>
                    <a:pt x="39" y="86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9" y="88"/>
                    <a:pt x="37" y="89"/>
                    <a:pt x="37" y="88"/>
                  </a:cubicBezTo>
                  <a:cubicBezTo>
                    <a:pt x="36" y="87"/>
                    <a:pt x="35" y="85"/>
                    <a:pt x="34" y="84"/>
                  </a:cubicBezTo>
                  <a:cubicBezTo>
                    <a:pt x="33" y="83"/>
                    <a:pt x="31" y="85"/>
                    <a:pt x="31" y="86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8" y="86"/>
                    <a:pt x="28" y="86"/>
                  </a:cubicBezTo>
                  <a:cubicBezTo>
                    <a:pt x="27" y="85"/>
                    <a:pt x="27" y="85"/>
                    <a:pt x="27" y="84"/>
                  </a:cubicBezTo>
                  <a:cubicBezTo>
                    <a:pt x="27" y="84"/>
                    <a:pt x="27" y="84"/>
                    <a:pt x="26" y="84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43"/>
                    <a:pt x="1" y="145"/>
                    <a:pt x="2" y="147"/>
                  </a:cubicBezTo>
                  <a:cubicBezTo>
                    <a:pt x="3" y="147"/>
                    <a:pt x="4" y="148"/>
                    <a:pt x="4" y="148"/>
                  </a:cubicBezTo>
                  <a:cubicBezTo>
                    <a:pt x="5" y="148"/>
                    <a:pt x="7" y="149"/>
                    <a:pt x="8" y="150"/>
                  </a:cubicBezTo>
                  <a:cubicBezTo>
                    <a:pt x="9" y="151"/>
                    <a:pt x="10" y="152"/>
                    <a:pt x="11" y="152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253" y="165"/>
                    <a:pt x="253" y="165"/>
                    <a:pt x="253" y="165"/>
                  </a:cubicBezTo>
                  <a:lnTo>
                    <a:pt x="256" y="1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4" name="Freeform 48"/>
            <p:cNvSpPr/>
            <p:nvPr/>
          </p:nvSpPr>
          <p:spPr bwMode="auto">
            <a:xfrm>
              <a:off x="2940" y="1930"/>
              <a:ext cx="176" cy="265"/>
            </a:xfrm>
            <a:custGeom>
              <a:avLst/>
              <a:gdLst>
                <a:gd name="T0" fmla="*/ 184 w 184"/>
                <a:gd name="T1" fmla="*/ 80 h 277"/>
                <a:gd name="T2" fmla="*/ 176 w 184"/>
                <a:gd name="T3" fmla="*/ 69 h 277"/>
                <a:gd name="T4" fmla="*/ 169 w 184"/>
                <a:gd name="T5" fmla="*/ 70 h 277"/>
                <a:gd name="T6" fmla="*/ 165 w 184"/>
                <a:gd name="T7" fmla="*/ 67 h 277"/>
                <a:gd name="T8" fmla="*/ 164 w 184"/>
                <a:gd name="T9" fmla="*/ 67 h 277"/>
                <a:gd name="T10" fmla="*/ 118 w 184"/>
                <a:gd name="T11" fmla="*/ 64 h 277"/>
                <a:gd name="T12" fmla="*/ 122 w 184"/>
                <a:gd name="T13" fmla="*/ 2 h 277"/>
                <a:gd name="T14" fmla="*/ 76 w 184"/>
                <a:gd name="T15" fmla="*/ 0 h 277"/>
                <a:gd name="T16" fmla="*/ 72 w 184"/>
                <a:gd name="T17" fmla="*/ 5 h 277"/>
                <a:gd name="T18" fmla="*/ 69 w 184"/>
                <a:gd name="T19" fmla="*/ 62 h 277"/>
                <a:gd name="T20" fmla="*/ 30 w 184"/>
                <a:gd name="T21" fmla="*/ 60 h 277"/>
                <a:gd name="T22" fmla="*/ 30 w 184"/>
                <a:gd name="T23" fmla="*/ 60 h 277"/>
                <a:gd name="T24" fmla="*/ 29 w 184"/>
                <a:gd name="T25" fmla="*/ 61 h 277"/>
                <a:gd name="T26" fmla="*/ 28 w 184"/>
                <a:gd name="T27" fmla="*/ 61 h 277"/>
                <a:gd name="T28" fmla="*/ 28 w 184"/>
                <a:gd name="T29" fmla="*/ 62 h 277"/>
                <a:gd name="T30" fmla="*/ 27 w 184"/>
                <a:gd name="T31" fmla="*/ 62 h 277"/>
                <a:gd name="T32" fmla="*/ 25 w 184"/>
                <a:gd name="T33" fmla="*/ 60 h 277"/>
                <a:gd name="T34" fmla="*/ 23 w 184"/>
                <a:gd name="T35" fmla="*/ 61 h 277"/>
                <a:gd name="T36" fmla="*/ 22 w 184"/>
                <a:gd name="T37" fmla="*/ 61 h 277"/>
                <a:gd name="T38" fmla="*/ 22 w 184"/>
                <a:gd name="T39" fmla="*/ 61 h 277"/>
                <a:gd name="T40" fmla="*/ 21 w 184"/>
                <a:gd name="T41" fmla="*/ 61 h 277"/>
                <a:gd name="T42" fmla="*/ 20 w 184"/>
                <a:gd name="T43" fmla="*/ 60 h 277"/>
                <a:gd name="T44" fmla="*/ 20 w 184"/>
                <a:gd name="T45" fmla="*/ 59 h 277"/>
                <a:gd name="T46" fmla="*/ 3 w 184"/>
                <a:gd name="T47" fmla="*/ 58 h 277"/>
                <a:gd name="T48" fmla="*/ 0 w 184"/>
                <a:gd name="T49" fmla="*/ 100 h 277"/>
                <a:gd name="T50" fmla="*/ 1 w 184"/>
                <a:gd name="T51" fmla="*/ 100 h 277"/>
                <a:gd name="T52" fmla="*/ 2 w 184"/>
                <a:gd name="T53" fmla="*/ 105 h 277"/>
                <a:gd name="T54" fmla="*/ 3 w 184"/>
                <a:gd name="T55" fmla="*/ 105 h 277"/>
                <a:gd name="T56" fmla="*/ 7 w 184"/>
                <a:gd name="T57" fmla="*/ 107 h 277"/>
                <a:gd name="T58" fmla="*/ 9 w 184"/>
                <a:gd name="T59" fmla="*/ 108 h 277"/>
                <a:gd name="T60" fmla="*/ 66 w 184"/>
                <a:gd name="T61" fmla="*/ 111 h 277"/>
                <a:gd name="T62" fmla="*/ 70 w 184"/>
                <a:gd name="T63" fmla="*/ 277 h 277"/>
                <a:gd name="T64" fmla="*/ 97 w 184"/>
                <a:gd name="T65" fmla="*/ 275 h 277"/>
                <a:gd name="T66" fmla="*/ 116 w 184"/>
                <a:gd name="T67" fmla="*/ 114 h 277"/>
                <a:gd name="T68" fmla="*/ 182 w 184"/>
                <a:gd name="T69" fmla="*/ 118 h 277"/>
                <a:gd name="T70" fmla="*/ 184 w 184"/>
                <a:gd name="T71" fmla="*/ 8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" h="277">
                  <a:moveTo>
                    <a:pt x="184" y="80"/>
                  </a:moveTo>
                  <a:cubicBezTo>
                    <a:pt x="182" y="76"/>
                    <a:pt x="179" y="73"/>
                    <a:pt x="176" y="69"/>
                  </a:cubicBezTo>
                  <a:cubicBezTo>
                    <a:pt x="174" y="71"/>
                    <a:pt x="171" y="72"/>
                    <a:pt x="169" y="70"/>
                  </a:cubicBezTo>
                  <a:cubicBezTo>
                    <a:pt x="168" y="70"/>
                    <a:pt x="166" y="68"/>
                    <a:pt x="165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1"/>
                    <a:pt x="73" y="3"/>
                    <a:pt x="72" y="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29" y="61"/>
                    <a:pt x="29" y="61"/>
                  </a:cubicBezTo>
                  <a:cubicBezTo>
                    <a:pt x="29" y="61"/>
                    <a:pt x="29" y="62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7" y="63"/>
                    <a:pt x="27" y="62"/>
                  </a:cubicBezTo>
                  <a:cubicBezTo>
                    <a:pt x="27" y="62"/>
                    <a:pt x="26" y="61"/>
                    <a:pt x="25" y="60"/>
                  </a:cubicBezTo>
                  <a:cubicBezTo>
                    <a:pt x="24" y="59"/>
                    <a:pt x="23" y="60"/>
                    <a:pt x="23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2"/>
                    <a:pt x="2" y="103"/>
                    <a:pt x="2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5" y="106"/>
                    <a:pt x="6" y="106"/>
                    <a:pt x="7" y="107"/>
                  </a:cubicBezTo>
                  <a:cubicBezTo>
                    <a:pt x="7" y="107"/>
                    <a:pt x="8" y="108"/>
                    <a:pt x="9" y="10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70" y="277"/>
                    <a:pt x="70" y="277"/>
                    <a:pt x="70" y="277"/>
                  </a:cubicBezTo>
                  <a:cubicBezTo>
                    <a:pt x="97" y="275"/>
                    <a:pt x="97" y="275"/>
                    <a:pt x="97" y="27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82" y="118"/>
                    <a:pt x="182" y="118"/>
                    <a:pt x="182" y="118"/>
                  </a:cubicBezTo>
                  <a:lnTo>
                    <a:pt x="184" y="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5" name="Freeform 49"/>
            <p:cNvSpPr>
              <a:spLocks noEditPoints="1"/>
            </p:cNvSpPr>
            <p:nvPr/>
          </p:nvSpPr>
          <p:spPr bwMode="auto">
            <a:xfrm>
              <a:off x="2093" y="1601"/>
              <a:ext cx="267" cy="385"/>
            </a:xfrm>
            <a:custGeom>
              <a:avLst/>
              <a:gdLst>
                <a:gd name="T0" fmla="*/ 222 w 280"/>
                <a:gd name="T1" fmla="*/ 164 h 403"/>
                <a:gd name="T2" fmla="*/ 274 w 280"/>
                <a:gd name="T3" fmla="*/ 88 h 403"/>
                <a:gd name="T4" fmla="*/ 268 w 280"/>
                <a:gd name="T5" fmla="*/ 86 h 403"/>
                <a:gd name="T6" fmla="*/ 191 w 280"/>
                <a:gd name="T7" fmla="*/ 75 h 403"/>
                <a:gd name="T8" fmla="*/ 175 w 280"/>
                <a:gd name="T9" fmla="*/ 66 h 403"/>
                <a:gd name="T10" fmla="*/ 164 w 280"/>
                <a:gd name="T11" fmla="*/ 29 h 403"/>
                <a:gd name="T12" fmla="*/ 148 w 280"/>
                <a:gd name="T13" fmla="*/ 9 h 403"/>
                <a:gd name="T14" fmla="*/ 95 w 280"/>
                <a:gd name="T15" fmla="*/ 0 h 403"/>
                <a:gd name="T16" fmla="*/ 92 w 280"/>
                <a:gd name="T17" fmla="*/ 20 h 403"/>
                <a:gd name="T18" fmla="*/ 109 w 280"/>
                <a:gd name="T19" fmla="*/ 64 h 403"/>
                <a:gd name="T20" fmla="*/ 90 w 280"/>
                <a:gd name="T21" fmla="*/ 79 h 403"/>
                <a:gd name="T22" fmla="*/ 58 w 280"/>
                <a:gd name="T23" fmla="*/ 121 h 403"/>
                <a:gd name="T24" fmla="*/ 45 w 280"/>
                <a:gd name="T25" fmla="*/ 120 h 403"/>
                <a:gd name="T26" fmla="*/ 34 w 280"/>
                <a:gd name="T27" fmla="*/ 118 h 403"/>
                <a:gd name="T28" fmla="*/ 30 w 280"/>
                <a:gd name="T29" fmla="*/ 121 h 403"/>
                <a:gd name="T30" fmla="*/ 17 w 280"/>
                <a:gd name="T31" fmla="*/ 108 h 403"/>
                <a:gd name="T32" fmla="*/ 5 w 280"/>
                <a:gd name="T33" fmla="*/ 186 h 403"/>
                <a:gd name="T34" fmla="*/ 21 w 280"/>
                <a:gd name="T35" fmla="*/ 187 h 403"/>
                <a:gd name="T36" fmla="*/ 78 w 280"/>
                <a:gd name="T37" fmla="*/ 200 h 403"/>
                <a:gd name="T38" fmla="*/ 88 w 280"/>
                <a:gd name="T39" fmla="*/ 209 h 403"/>
                <a:gd name="T40" fmla="*/ 97 w 280"/>
                <a:gd name="T41" fmla="*/ 215 h 403"/>
                <a:gd name="T42" fmla="*/ 122 w 280"/>
                <a:gd name="T43" fmla="*/ 225 h 403"/>
                <a:gd name="T44" fmla="*/ 122 w 280"/>
                <a:gd name="T45" fmla="*/ 297 h 403"/>
                <a:gd name="T46" fmla="*/ 122 w 280"/>
                <a:gd name="T47" fmla="*/ 403 h 403"/>
                <a:gd name="T48" fmla="*/ 168 w 280"/>
                <a:gd name="T49" fmla="*/ 222 h 403"/>
                <a:gd name="T50" fmla="*/ 164 w 280"/>
                <a:gd name="T51" fmla="*/ 164 h 403"/>
                <a:gd name="T52" fmla="*/ 166 w 280"/>
                <a:gd name="T53" fmla="*/ 187 h 403"/>
                <a:gd name="T54" fmla="*/ 162 w 280"/>
                <a:gd name="T55" fmla="*/ 118 h 403"/>
                <a:gd name="T56" fmla="*/ 185 w 280"/>
                <a:gd name="T57" fmla="*/ 117 h 403"/>
                <a:gd name="T58" fmla="*/ 116 w 280"/>
                <a:gd name="T59" fmla="*/ 121 h 403"/>
                <a:gd name="T60" fmla="*/ 99 w 280"/>
                <a:gd name="T61" fmla="*/ 111 h 403"/>
                <a:gd name="T62" fmla="*/ 105 w 280"/>
                <a:gd name="T63" fmla="*/ 105 h 403"/>
                <a:gd name="T64" fmla="*/ 95 w 280"/>
                <a:gd name="T65" fmla="*/ 168 h 403"/>
                <a:gd name="T66" fmla="*/ 120 w 280"/>
                <a:gd name="T67" fmla="*/ 190 h 403"/>
                <a:gd name="T68" fmla="*/ 101 w 280"/>
                <a:gd name="T69" fmla="*/ 177 h 403"/>
                <a:gd name="T70" fmla="*/ 95 w 280"/>
                <a:gd name="T71" fmla="*/ 16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403">
                  <a:moveTo>
                    <a:pt x="168" y="222"/>
                  </a:moveTo>
                  <a:cubicBezTo>
                    <a:pt x="195" y="213"/>
                    <a:pt x="215" y="191"/>
                    <a:pt x="222" y="164"/>
                  </a:cubicBezTo>
                  <a:cubicBezTo>
                    <a:pt x="255" y="170"/>
                    <a:pt x="280" y="187"/>
                    <a:pt x="280" y="187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68" y="87"/>
                    <a:pt x="268" y="86"/>
                  </a:cubicBezTo>
                  <a:cubicBezTo>
                    <a:pt x="259" y="92"/>
                    <a:pt x="241" y="104"/>
                    <a:pt x="219" y="111"/>
                  </a:cubicBezTo>
                  <a:cubicBezTo>
                    <a:pt x="213" y="97"/>
                    <a:pt x="203" y="84"/>
                    <a:pt x="191" y="75"/>
                  </a:cubicBezTo>
                  <a:cubicBezTo>
                    <a:pt x="190" y="76"/>
                    <a:pt x="184" y="79"/>
                    <a:pt x="183" y="78"/>
                  </a:cubicBezTo>
                  <a:cubicBezTo>
                    <a:pt x="182" y="77"/>
                    <a:pt x="176" y="67"/>
                    <a:pt x="175" y="66"/>
                  </a:cubicBezTo>
                  <a:cubicBezTo>
                    <a:pt x="171" y="63"/>
                    <a:pt x="166" y="62"/>
                    <a:pt x="161" y="60"/>
                  </a:cubicBezTo>
                  <a:cubicBezTo>
                    <a:pt x="163" y="50"/>
                    <a:pt x="164" y="32"/>
                    <a:pt x="164" y="29"/>
                  </a:cubicBezTo>
                  <a:cubicBezTo>
                    <a:pt x="164" y="26"/>
                    <a:pt x="159" y="15"/>
                    <a:pt x="159" y="14"/>
                  </a:cubicBezTo>
                  <a:cubicBezTo>
                    <a:pt x="158" y="13"/>
                    <a:pt x="149" y="11"/>
                    <a:pt x="148" y="9"/>
                  </a:cubicBezTo>
                  <a:cubicBezTo>
                    <a:pt x="146" y="7"/>
                    <a:pt x="145" y="5"/>
                    <a:pt x="144" y="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86" y="11"/>
                    <a:pt x="92" y="20"/>
                  </a:cubicBezTo>
                  <a:cubicBezTo>
                    <a:pt x="93" y="22"/>
                    <a:pt x="89" y="25"/>
                    <a:pt x="90" y="27"/>
                  </a:cubicBezTo>
                  <a:cubicBezTo>
                    <a:pt x="96" y="37"/>
                    <a:pt x="105" y="49"/>
                    <a:pt x="109" y="64"/>
                  </a:cubicBezTo>
                  <a:cubicBezTo>
                    <a:pt x="103" y="66"/>
                    <a:pt x="97" y="69"/>
                    <a:pt x="92" y="73"/>
                  </a:cubicBezTo>
                  <a:cubicBezTo>
                    <a:pt x="91" y="74"/>
                    <a:pt x="91" y="78"/>
                    <a:pt x="90" y="79"/>
                  </a:cubicBezTo>
                  <a:cubicBezTo>
                    <a:pt x="88" y="80"/>
                    <a:pt x="86" y="77"/>
                    <a:pt x="85" y="78"/>
                  </a:cubicBezTo>
                  <a:cubicBezTo>
                    <a:pt x="72" y="90"/>
                    <a:pt x="63" y="104"/>
                    <a:pt x="58" y="121"/>
                  </a:cubicBezTo>
                  <a:cubicBezTo>
                    <a:pt x="55" y="120"/>
                    <a:pt x="52" y="120"/>
                    <a:pt x="49" y="119"/>
                  </a:cubicBezTo>
                  <a:cubicBezTo>
                    <a:pt x="48" y="120"/>
                    <a:pt x="46" y="120"/>
                    <a:pt x="45" y="120"/>
                  </a:cubicBezTo>
                  <a:cubicBezTo>
                    <a:pt x="44" y="120"/>
                    <a:pt x="35" y="118"/>
                    <a:pt x="34" y="117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0"/>
                    <a:pt x="32" y="121"/>
                    <a:pt x="31" y="121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29" y="121"/>
                    <a:pt x="19" y="113"/>
                    <a:pt x="18" y="111"/>
                  </a:cubicBezTo>
                  <a:cubicBezTo>
                    <a:pt x="18" y="110"/>
                    <a:pt x="17" y="109"/>
                    <a:pt x="17" y="108"/>
                  </a:cubicBezTo>
                  <a:cubicBezTo>
                    <a:pt x="6" y="103"/>
                    <a:pt x="0" y="98"/>
                    <a:pt x="0" y="98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8" y="190"/>
                    <a:pt x="11" y="194"/>
                    <a:pt x="14" y="198"/>
                  </a:cubicBezTo>
                  <a:cubicBezTo>
                    <a:pt x="16" y="196"/>
                    <a:pt x="18" y="189"/>
                    <a:pt x="21" y="187"/>
                  </a:cubicBezTo>
                  <a:cubicBezTo>
                    <a:pt x="31" y="181"/>
                    <a:pt x="45" y="179"/>
                    <a:pt x="61" y="174"/>
                  </a:cubicBezTo>
                  <a:cubicBezTo>
                    <a:pt x="65" y="184"/>
                    <a:pt x="71" y="193"/>
                    <a:pt x="78" y="200"/>
                  </a:cubicBezTo>
                  <a:cubicBezTo>
                    <a:pt x="80" y="202"/>
                    <a:pt x="80" y="204"/>
                    <a:pt x="82" y="206"/>
                  </a:cubicBezTo>
                  <a:cubicBezTo>
                    <a:pt x="83" y="207"/>
                    <a:pt x="86" y="208"/>
                    <a:pt x="88" y="209"/>
                  </a:cubicBezTo>
                  <a:cubicBezTo>
                    <a:pt x="89" y="210"/>
                    <a:pt x="93" y="208"/>
                    <a:pt x="95" y="209"/>
                  </a:cubicBezTo>
                  <a:cubicBezTo>
                    <a:pt x="96" y="210"/>
                    <a:pt x="95" y="214"/>
                    <a:pt x="97" y="215"/>
                  </a:cubicBezTo>
                  <a:cubicBezTo>
                    <a:pt x="105" y="220"/>
                    <a:pt x="113" y="223"/>
                    <a:pt x="122" y="225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19" y="289"/>
                    <a:pt x="119" y="289"/>
                    <a:pt x="119" y="289"/>
                  </a:cubicBezTo>
                  <a:cubicBezTo>
                    <a:pt x="122" y="297"/>
                    <a:pt x="122" y="297"/>
                    <a:pt x="122" y="297"/>
                  </a:cubicBezTo>
                  <a:cubicBezTo>
                    <a:pt x="122" y="303"/>
                    <a:pt x="122" y="303"/>
                    <a:pt x="122" y="303"/>
                  </a:cubicBezTo>
                  <a:cubicBezTo>
                    <a:pt x="122" y="403"/>
                    <a:pt x="122" y="403"/>
                    <a:pt x="122" y="403"/>
                  </a:cubicBezTo>
                  <a:cubicBezTo>
                    <a:pt x="201" y="398"/>
                    <a:pt x="201" y="398"/>
                    <a:pt x="201" y="398"/>
                  </a:cubicBezTo>
                  <a:cubicBezTo>
                    <a:pt x="168" y="222"/>
                    <a:pt x="168" y="222"/>
                    <a:pt x="168" y="222"/>
                  </a:cubicBezTo>
                  <a:close/>
                  <a:moveTo>
                    <a:pt x="166" y="187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88" y="163"/>
                    <a:pt x="188" y="163"/>
                    <a:pt x="188" y="163"/>
                  </a:cubicBezTo>
                  <a:cubicBezTo>
                    <a:pt x="183" y="173"/>
                    <a:pt x="176" y="182"/>
                    <a:pt x="166" y="187"/>
                  </a:cubicBezTo>
                  <a:close/>
                  <a:moveTo>
                    <a:pt x="185" y="117"/>
                  </a:moveTo>
                  <a:cubicBezTo>
                    <a:pt x="162" y="118"/>
                    <a:pt x="162" y="118"/>
                    <a:pt x="162" y="118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70" y="99"/>
                    <a:pt x="179" y="107"/>
                    <a:pt x="185" y="117"/>
                  </a:cubicBezTo>
                  <a:close/>
                  <a:moveTo>
                    <a:pt x="114" y="98"/>
                  </a:moveTo>
                  <a:cubicBezTo>
                    <a:pt x="116" y="121"/>
                    <a:pt x="116" y="121"/>
                    <a:pt x="116" y="121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4" y="118"/>
                    <a:pt x="96" y="114"/>
                    <a:pt x="99" y="111"/>
                  </a:cubicBezTo>
                  <a:cubicBezTo>
                    <a:pt x="100" y="110"/>
                    <a:pt x="98" y="106"/>
                    <a:pt x="99" y="105"/>
                  </a:cubicBezTo>
                  <a:cubicBezTo>
                    <a:pt x="100" y="104"/>
                    <a:pt x="104" y="105"/>
                    <a:pt x="105" y="105"/>
                  </a:cubicBezTo>
                  <a:cubicBezTo>
                    <a:pt x="108" y="102"/>
                    <a:pt x="111" y="100"/>
                    <a:pt x="114" y="98"/>
                  </a:cubicBezTo>
                  <a:close/>
                  <a:moveTo>
                    <a:pt x="95" y="168"/>
                  </a:moveTo>
                  <a:cubicBezTo>
                    <a:pt x="118" y="167"/>
                    <a:pt x="118" y="167"/>
                    <a:pt x="118" y="167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15" y="188"/>
                    <a:pt x="109" y="187"/>
                    <a:pt x="105" y="183"/>
                  </a:cubicBezTo>
                  <a:cubicBezTo>
                    <a:pt x="103" y="182"/>
                    <a:pt x="103" y="178"/>
                    <a:pt x="101" y="177"/>
                  </a:cubicBezTo>
                  <a:cubicBezTo>
                    <a:pt x="101" y="176"/>
                    <a:pt x="98" y="175"/>
                    <a:pt x="97" y="174"/>
                  </a:cubicBezTo>
                  <a:cubicBezTo>
                    <a:pt x="96" y="172"/>
                    <a:pt x="96" y="170"/>
                    <a:pt x="95" y="1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6" name="Freeform 50"/>
            <p:cNvSpPr/>
            <p:nvPr/>
          </p:nvSpPr>
          <p:spPr bwMode="auto">
            <a:xfrm>
              <a:off x="2108" y="1978"/>
              <a:ext cx="284" cy="103"/>
            </a:xfrm>
            <a:custGeom>
              <a:avLst/>
              <a:gdLst>
                <a:gd name="T0" fmla="*/ 282 w 284"/>
                <a:gd name="T1" fmla="*/ 52 h 103"/>
                <a:gd name="T2" fmla="*/ 223 w 284"/>
                <a:gd name="T3" fmla="*/ 56 h 103"/>
                <a:gd name="T4" fmla="*/ 219 w 284"/>
                <a:gd name="T5" fmla="*/ 0 h 103"/>
                <a:gd name="T6" fmla="*/ 58 w 284"/>
                <a:gd name="T7" fmla="*/ 11 h 103"/>
                <a:gd name="T8" fmla="*/ 62 w 284"/>
                <a:gd name="T9" fmla="*/ 65 h 103"/>
                <a:gd name="T10" fmla="*/ 0 w 284"/>
                <a:gd name="T11" fmla="*/ 69 h 103"/>
                <a:gd name="T12" fmla="*/ 2 w 284"/>
                <a:gd name="T13" fmla="*/ 103 h 103"/>
                <a:gd name="T14" fmla="*/ 284 w 284"/>
                <a:gd name="T15" fmla="*/ 86 h 103"/>
                <a:gd name="T16" fmla="*/ 282 w 284"/>
                <a:gd name="T17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03">
                  <a:moveTo>
                    <a:pt x="282" y="52"/>
                  </a:moveTo>
                  <a:lnTo>
                    <a:pt x="223" y="56"/>
                  </a:lnTo>
                  <a:lnTo>
                    <a:pt x="219" y="0"/>
                  </a:lnTo>
                  <a:lnTo>
                    <a:pt x="58" y="11"/>
                  </a:lnTo>
                  <a:lnTo>
                    <a:pt x="62" y="65"/>
                  </a:lnTo>
                  <a:lnTo>
                    <a:pt x="0" y="69"/>
                  </a:lnTo>
                  <a:lnTo>
                    <a:pt x="2" y="103"/>
                  </a:lnTo>
                  <a:lnTo>
                    <a:pt x="284" y="86"/>
                  </a:lnTo>
                  <a:lnTo>
                    <a:pt x="282" y="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7" name="Freeform 51"/>
            <p:cNvSpPr>
              <a:spLocks noEditPoints="1"/>
            </p:cNvSpPr>
            <p:nvPr/>
          </p:nvSpPr>
          <p:spPr bwMode="auto">
            <a:xfrm>
              <a:off x="1163" y="1974"/>
              <a:ext cx="198" cy="263"/>
            </a:xfrm>
            <a:custGeom>
              <a:avLst/>
              <a:gdLst>
                <a:gd name="T0" fmla="*/ 163 w 207"/>
                <a:gd name="T1" fmla="*/ 96 h 276"/>
                <a:gd name="T2" fmla="*/ 185 w 207"/>
                <a:gd name="T3" fmla="*/ 34 h 276"/>
                <a:gd name="T4" fmla="*/ 180 w 207"/>
                <a:gd name="T5" fmla="*/ 34 h 276"/>
                <a:gd name="T6" fmla="*/ 126 w 207"/>
                <a:gd name="T7" fmla="*/ 41 h 276"/>
                <a:gd name="T8" fmla="*/ 113 w 207"/>
                <a:gd name="T9" fmla="*/ 37 h 276"/>
                <a:gd name="T10" fmla="*/ 99 w 207"/>
                <a:gd name="T11" fmla="*/ 15 h 276"/>
                <a:gd name="T12" fmla="*/ 84 w 207"/>
                <a:gd name="T13" fmla="*/ 4 h 276"/>
                <a:gd name="T14" fmla="*/ 47 w 207"/>
                <a:gd name="T15" fmla="*/ 8 h 276"/>
                <a:gd name="T16" fmla="*/ 48 w 207"/>
                <a:gd name="T17" fmla="*/ 22 h 276"/>
                <a:gd name="T18" fmla="*/ 68 w 207"/>
                <a:gd name="T19" fmla="*/ 49 h 276"/>
                <a:gd name="T20" fmla="*/ 58 w 207"/>
                <a:gd name="T21" fmla="*/ 63 h 276"/>
                <a:gd name="T22" fmla="*/ 44 w 207"/>
                <a:gd name="T23" fmla="*/ 97 h 276"/>
                <a:gd name="T24" fmla="*/ 35 w 207"/>
                <a:gd name="T25" fmla="*/ 99 h 276"/>
                <a:gd name="T26" fmla="*/ 27 w 207"/>
                <a:gd name="T27" fmla="*/ 99 h 276"/>
                <a:gd name="T28" fmla="*/ 25 w 207"/>
                <a:gd name="T29" fmla="*/ 102 h 276"/>
                <a:gd name="T30" fmla="*/ 14 w 207"/>
                <a:gd name="T31" fmla="*/ 96 h 276"/>
                <a:gd name="T32" fmla="*/ 20 w 207"/>
                <a:gd name="T33" fmla="*/ 151 h 276"/>
                <a:gd name="T34" fmla="*/ 31 w 207"/>
                <a:gd name="T35" fmla="*/ 148 h 276"/>
                <a:gd name="T36" fmla="*/ 73 w 207"/>
                <a:gd name="T37" fmla="*/ 147 h 276"/>
                <a:gd name="T38" fmla="*/ 81 w 207"/>
                <a:gd name="T39" fmla="*/ 151 h 276"/>
                <a:gd name="T40" fmla="*/ 88 w 207"/>
                <a:gd name="T41" fmla="*/ 154 h 276"/>
                <a:gd name="T42" fmla="*/ 107 w 207"/>
                <a:gd name="T43" fmla="*/ 156 h 276"/>
                <a:gd name="T44" fmla="*/ 121 w 207"/>
                <a:gd name="T45" fmla="*/ 205 h 276"/>
                <a:gd name="T46" fmla="*/ 140 w 207"/>
                <a:gd name="T47" fmla="*/ 276 h 276"/>
                <a:gd name="T48" fmla="*/ 138 w 207"/>
                <a:gd name="T49" fmla="*/ 145 h 276"/>
                <a:gd name="T50" fmla="*/ 124 w 207"/>
                <a:gd name="T51" fmla="*/ 106 h 276"/>
                <a:gd name="T52" fmla="*/ 130 w 207"/>
                <a:gd name="T53" fmla="*/ 122 h 276"/>
                <a:gd name="T54" fmla="*/ 114 w 207"/>
                <a:gd name="T55" fmla="*/ 76 h 276"/>
                <a:gd name="T56" fmla="*/ 129 w 207"/>
                <a:gd name="T57" fmla="*/ 70 h 276"/>
                <a:gd name="T58" fmla="*/ 83 w 207"/>
                <a:gd name="T59" fmla="*/ 86 h 276"/>
                <a:gd name="T60" fmla="*/ 70 w 207"/>
                <a:gd name="T61" fmla="*/ 82 h 276"/>
                <a:gd name="T62" fmla="*/ 73 w 207"/>
                <a:gd name="T63" fmla="*/ 77 h 276"/>
                <a:gd name="T64" fmla="*/ 78 w 207"/>
                <a:gd name="T65" fmla="*/ 122 h 276"/>
                <a:gd name="T66" fmla="*/ 99 w 207"/>
                <a:gd name="T67" fmla="*/ 132 h 276"/>
                <a:gd name="T68" fmla="*/ 84 w 207"/>
                <a:gd name="T69" fmla="*/ 127 h 276"/>
                <a:gd name="T70" fmla="*/ 78 w 207"/>
                <a:gd name="T71" fmla="*/ 1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7" h="276">
                  <a:moveTo>
                    <a:pt x="138" y="145"/>
                  </a:moveTo>
                  <a:cubicBezTo>
                    <a:pt x="154" y="134"/>
                    <a:pt x="164" y="115"/>
                    <a:pt x="163" y="96"/>
                  </a:cubicBezTo>
                  <a:cubicBezTo>
                    <a:pt x="187" y="93"/>
                    <a:pt x="207" y="100"/>
                    <a:pt x="207" y="100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5" y="34"/>
                    <a:pt x="184" y="34"/>
                    <a:pt x="184" y="34"/>
                  </a:cubicBezTo>
                  <a:cubicBezTo>
                    <a:pt x="184" y="34"/>
                    <a:pt x="180" y="34"/>
                    <a:pt x="180" y="34"/>
                  </a:cubicBezTo>
                  <a:cubicBezTo>
                    <a:pt x="175" y="40"/>
                    <a:pt x="165" y="51"/>
                    <a:pt x="151" y="60"/>
                  </a:cubicBezTo>
                  <a:cubicBezTo>
                    <a:pt x="145" y="52"/>
                    <a:pt x="136" y="45"/>
                    <a:pt x="126" y="41"/>
                  </a:cubicBezTo>
                  <a:cubicBezTo>
                    <a:pt x="125" y="42"/>
                    <a:pt x="121" y="45"/>
                    <a:pt x="120" y="44"/>
                  </a:cubicBezTo>
                  <a:cubicBezTo>
                    <a:pt x="120" y="44"/>
                    <a:pt x="114" y="38"/>
                    <a:pt x="113" y="37"/>
                  </a:cubicBezTo>
                  <a:cubicBezTo>
                    <a:pt x="110" y="37"/>
                    <a:pt x="106" y="37"/>
                    <a:pt x="103" y="37"/>
                  </a:cubicBezTo>
                  <a:cubicBezTo>
                    <a:pt x="102" y="30"/>
                    <a:pt x="99" y="17"/>
                    <a:pt x="99" y="15"/>
                  </a:cubicBezTo>
                  <a:cubicBezTo>
                    <a:pt x="98" y="13"/>
                    <a:pt x="93" y="6"/>
                    <a:pt x="93" y="6"/>
                  </a:cubicBezTo>
                  <a:cubicBezTo>
                    <a:pt x="92" y="5"/>
                    <a:pt x="85" y="5"/>
                    <a:pt x="84" y="4"/>
                  </a:cubicBezTo>
                  <a:cubicBezTo>
                    <a:pt x="83" y="3"/>
                    <a:pt x="81" y="2"/>
                    <a:pt x="80" y="0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42" y="17"/>
                    <a:pt x="48" y="22"/>
                  </a:cubicBezTo>
                  <a:cubicBezTo>
                    <a:pt x="49" y="23"/>
                    <a:pt x="48" y="26"/>
                    <a:pt x="49" y="27"/>
                  </a:cubicBezTo>
                  <a:cubicBezTo>
                    <a:pt x="54" y="33"/>
                    <a:pt x="62" y="40"/>
                    <a:pt x="68" y="49"/>
                  </a:cubicBezTo>
                  <a:cubicBezTo>
                    <a:pt x="64" y="51"/>
                    <a:pt x="61" y="54"/>
                    <a:pt x="58" y="58"/>
                  </a:cubicBezTo>
                  <a:cubicBezTo>
                    <a:pt x="58" y="59"/>
                    <a:pt x="58" y="62"/>
                    <a:pt x="58" y="63"/>
                  </a:cubicBezTo>
                  <a:cubicBezTo>
                    <a:pt x="57" y="64"/>
                    <a:pt x="55" y="62"/>
                    <a:pt x="54" y="63"/>
                  </a:cubicBezTo>
                  <a:cubicBezTo>
                    <a:pt x="48" y="73"/>
                    <a:pt x="44" y="85"/>
                    <a:pt x="44" y="97"/>
                  </a:cubicBezTo>
                  <a:cubicBezTo>
                    <a:pt x="42" y="97"/>
                    <a:pt x="40" y="97"/>
                    <a:pt x="38" y="97"/>
                  </a:cubicBezTo>
                  <a:cubicBezTo>
                    <a:pt x="37" y="98"/>
                    <a:pt x="36" y="99"/>
                    <a:pt x="35" y="99"/>
                  </a:cubicBezTo>
                  <a:cubicBezTo>
                    <a:pt x="34" y="99"/>
                    <a:pt x="28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8" y="101"/>
                    <a:pt x="27" y="102"/>
                    <a:pt x="26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4" y="103"/>
                    <a:pt x="16" y="99"/>
                    <a:pt x="15" y="98"/>
                  </a:cubicBezTo>
                  <a:cubicBezTo>
                    <a:pt x="15" y="97"/>
                    <a:pt x="14" y="96"/>
                    <a:pt x="14" y="96"/>
                  </a:cubicBezTo>
                  <a:cubicBezTo>
                    <a:pt x="6" y="94"/>
                    <a:pt x="0" y="93"/>
                    <a:pt x="0" y="93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23" y="153"/>
                    <a:pt x="26" y="155"/>
                    <a:pt x="28" y="157"/>
                  </a:cubicBezTo>
                  <a:cubicBezTo>
                    <a:pt x="30" y="156"/>
                    <a:pt x="30" y="150"/>
                    <a:pt x="31" y="148"/>
                  </a:cubicBezTo>
                  <a:cubicBezTo>
                    <a:pt x="37" y="142"/>
                    <a:pt x="46" y="139"/>
                    <a:pt x="56" y="132"/>
                  </a:cubicBezTo>
                  <a:cubicBezTo>
                    <a:pt x="61" y="138"/>
                    <a:pt x="66" y="143"/>
                    <a:pt x="73" y="147"/>
                  </a:cubicBezTo>
                  <a:cubicBezTo>
                    <a:pt x="74" y="148"/>
                    <a:pt x="75" y="149"/>
                    <a:pt x="76" y="150"/>
                  </a:cubicBezTo>
                  <a:cubicBezTo>
                    <a:pt x="77" y="151"/>
                    <a:pt x="79" y="151"/>
                    <a:pt x="81" y="151"/>
                  </a:cubicBezTo>
                  <a:cubicBezTo>
                    <a:pt x="82" y="152"/>
                    <a:pt x="84" y="149"/>
                    <a:pt x="86" y="150"/>
                  </a:cubicBezTo>
                  <a:cubicBezTo>
                    <a:pt x="87" y="150"/>
                    <a:pt x="87" y="153"/>
                    <a:pt x="88" y="154"/>
                  </a:cubicBezTo>
                  <a:cubicBezTo>
                    <a:pt x="94" y="155"/>
                    <a:pt x="101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17" y="199"/>
                    <a:pt x="117" y="199"/>
                    <a:pt x="117" y="199"/>
                  </a:cubicBezTo>
                  <a:cubicBezTo>
                    <a:pt x="121" y="205"/>
                    <a:pt x="121" y="205"/>
                    <a:pt x="121" y="205"/>
                  </a:cubicBezTo>
                  <a:cubicBezTo>
                    <a:pt x="122" y="208"/>
                    <a:pt x="122" y="208"/>
                    <a:pt x="122" y="208"/>
                  </a:cubicBezTo>
                  <a:cubicBezTo>
                    <a:pt x="140" y="276"/>
                    <a:pt x="140" y="276"/>
                    <a:pt x="140" y="276"/>
                  </a:cubicBezTo>
                  <a:cubicBezTo>
                    <a:pt x="193" y="258"/>
                    <a:pt x="193" y="258"/>
                    <a:pt x="193" y="258"/>
                  </a:cubicBezTo>
                  <a:cubicBezTo>
                    <a:pt x="138" y="145"/>
                    <a:pt x="138" y="145"/>
                    <a:pt x="138" y="145"/>
                  </a:cubicBezTo>
                  <a:close/>
                  <a:moveTo>
                    <a:pt x="130" y="122"/>
                  </a:moveTo>
                  <a:cubicBezTo>
                    <a:pt x="124" y="106"/>
                    <a:pt x="124" y="106"/>
                    <a:pt x="124" y="106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39" y="109"/>
                    <a:pt x="135" y="116"/>
                    <a:pt x="130" y="122"/>
                  </a:cubicBezTo>
                  <a:close/>
                  <a:moveTo>
                    <a:pt x="129" y="70"/>
                  </a:moveTo>
                  <a:cubicBezTo>
                    <a:pt x="114" y="76"/>
                    <a:pt x="114" y="76"/>
                    <a:pt x="114" y="76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6" y="61"/>
                    <a:pt x="124" y="65"/>
                    <a:pt x="129" y="70"/>
                  </a:cubicBezTo>
                  <a:close/>
                  <a:moveTo>
                    <a:pt x="78" y="71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88"/>
                    <a:pt x="69" y="85"/>
                    <a:pt x="70" y="82"/>
                  </a:cubicBezTo>
                  <a:cubicBezTo>
                    <a:pt x="71" y="81"/>
                    <a:pt x="68" y="80"/>
                    <a:pt x="69" y="79"/>
                  </a:cubicBezTo>
                  <a:cubicBezTo>
                    <a:pt x="69" y="78"/>
                    <a:pt x="72" y="78"/>
                    <a:pt x="73" y="77"/>
                  </a:cubicBezTo>
                  <a:cubicBezTo>
                    <a:pt x="74" y="75"/>
                    <a:pt x="76" y="73"/>
                    <a:pt x="78" y="71"/>
                  </a:cubicBezTo>
                  <a:close/>
                  <a:moveTo>
                    <a:pt x="78" y="122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5" y="132"/>
                    <a:pt x="91" y="132"/>
                    <a:pt x="87" y="130"/>
                  </a:cubicBezTo>
                  <a:cubicBezTo>
                    <a:pt x="86" y="130"/>
                    <a:pt x="85" y="127"/>
                    <a:pt x="84" y="127"/>
                  </a:cubicBezTo>
                  <a:cubicBezTo>
                    <a:pt x="83" y="126"/>
                    <a:pt x="81" y="126"/>
                    <a:pt x="81" y="126"/>
                  </a:cubicBezTo>
                  <a:cubicBezTo>
                    <a:pt x="79" y="125"/>
                    <a:pt x="79" y="123"/>
                    <a:pt x="78" y="1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8" name="Freeform 52"/>
            <p:cNvSpPr/>
            <p:nvPr/>
          </p:nvSpPr>
          <p:spPr bwMode="auto">
            <a:xfrm>
              <a:off x="1241" y="2211"/>
              <a:ext cx="195" cy="110"/>
            </a:xfrm>
            <a:custGeom>
              <a:avLst/>
              <a:gdLst>
                <a:gd name="T0" fmla="*/ 188 w 195"/>
                <a:gd name="T1" fmla="*/ 23 h 110"/>
                <a:gd name="T2" fmla="*/ 148 w 195"/>
                <a:gd name="T3" fmla="*/ 36 h 110"/>
                <a:gd name="T4" fmla="*/ 135 w 195"/>
                <a:gd name="T5" fmla="*/ 0 h 110"/>
                <a:gd name="T6" fmla="*/ 27 w 195"/>
                <a:gd name="T7" fmla="*/ 36 h 110"/>
                <a:gd name="T8" fmla="*/ 40 w 195"/>
                <a:gd name="T9" fmla="*/ 73 h 110"/>
                <a:gd name="T10" fmla="*/ 0 w 195"/>
                <a:gd name="T11" fmla="*/ 88 h 110"/>
                <a:gd name="T12" fmla="*/ 7 w 195"/>
                <a:gd name="T13" fmla="*/ 110 h 110"/>
                <a:gd name="T14" fmla="*/ 195 w 195"/>
                <a:gd name="T15" fmla="*/ 46 h 110"/>
                <a:gd name="T16" fmla="*/ 188 w 195"/>
                <a:gd name="T17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10">
                  <a:moveTo>
                    <a:pt x="188" y="23"/>
                  </a:moveTo>
                  <a:lnTo>
                    <a:pt x="148" y="36"/>
                  </a:lnTo>
                  <a:lnTo>
                    <a:pt x="135" y="0"/>
                  </a:lnTo>
                  <a:lnTo>
                    <a:pt x="27" y="36"/>
                  </a:lnTo>
                  <a:lnTo>
                    <a:pt x="40" y="73"/>
                  </a:lnTo>
                  <a:lnTo>
                    <a:pt x="0" y="88"/>
                  </a:lnTo>
                  <a:lnTo>
                    <a:pt x="7" y="110"/>
                  </a:lnTo>
                  <a:lnTo>
                    <a:pt x="195" y="46"/>
                  </a:lnTo>
                  <a:lnTo>
                    <a:pt x="188" y="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9" name="Rectangle 54"/>
            <p:cNvSpPr>
              <a:spLocks noChangeArrowheads="1"/>
            </p:cNvSpPr>
            <p:nvPr/>
          </p:nvSpPr>
          <p:spPr bwMode="auto">
            <a:xfrm>
              <a:off x="1654" y="1980"/>
              <a:ext cx="192" cy="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0" name="Rectangle 55"/>
            <p:cNvSpPr>
              <a:spLocks noChangeArrowheads="1"/>
            </p:cNvSpPr>
            <p:nvPr/>
          </p:nvSpPr>
          <p:spPr bwMode="auto">
            <a:xfrm>
              <a:off x="3123" y="1972"/>
              <a:ext cx="192" cy="2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1" name="Freeform 56"/>
            <p:cNvSpPr/>
            <p:nvPr/>
          </p:nvSpPr>
          <p:spPr bwMode="auto">
            <a:xfrm>
              <a:off x="1468" y="1964"/>
              <a:ext cx="159" cy="359"/>
            </a:xfrm>
            <a:custGeom>
              <a:avLst/>
              <a:gdLst>
                <a:gd name="T0" fmla="*/ 159 w 159"/>
                <a:gd name="T1" fmla="*/ 341 h 359"/>
                <a:gd name="T2" fmla="*/ 56 w 159"/>
                <a:gd name="T3" fmla="*/ 359 h 359"/>
                <a:gd name="T4" fmla="*/ 0 w 159"/>
                <a:gd name="T5" fmla="*/ 17 h 359"/>
                <a:gd name="T6" fmla="*/ 103 w 159"/>
                <a:gd name="T7" fmla="*/ 0 h 359"/>
                <a:gd name="T8" fmla="*/ 159 w 159"/>
                <a:gd name="T9" fmla="*/ 34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359">
                  <a:moveTo>
                    <a:pt x="159" y="341"/>
                  </a:moveTo>
                  <a:lnTo>
                    <a:pt x="56" y="359"/>
                  </a:lnTo>
                  <a:lnTo>
                    <a:pt x="0" y="17"/>
                  </a:lnTo>
                  <a:lnTo>
                    <a:pt x="103" y="0"/>
                  </a:lnTo>
                  <a:lnTo>
                    <a:pt x="159" y="34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2" name="Freeform 57"/>
            <p:cNvSpPr/>
            <p:nvPr/>
          </p:nvSpPr>
          <p:spPr bwMode="auto">
            <a:xfrm>
              <a:off x="1008" y="2230"/>
              <a:ext cx="200" cy="270"/>
            </a:xfrm>
            <a:custGeom>
              <a:avLst/>
              <a:gdLst>
                <a:gd name="T0" fmla="*/ 200 w 200"/>
                <a:gd name="T1" fmla="*/ 225 h 270"/>
                <a:gd name="T2" fmla="*/ 104 w 200"/>
                <a:gd name="T3" fmla="*/ 270 h 270"/>
                <a:gd name="T4" fmla="*/ 0 w 200"/>
                <a:gd name="T5" fmla="*/ 44 h 270"/>
                <a:gd name="T6" fmla="*/ 96 w 200"/>
                <a:gd name="T7" fmla="*/ 0 h 270"/>
                <a:gd name="T8" fmla="*/ 200 w 200"/>
                <a:gd name="T9" fmla="*/ 22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70">
                  <a:moveTo>
                    <a:pt x="200" y="225"/>
                  </a:moveTo>
                  <a:lnTo>
                    <a:pt x="104" y="270"/>
                  </a:lnTo>
                  <a:lnTo>
                    <a:pt x="0" y="44"/>
                  </a:lnTo>
                  <a:lnTo>
                    <a:pt x="96" y="0"/>
                  </a:lnTo>
                  <a:lnTo>
                    <a:pt x="200" y="22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3" name="Freeform 58"/>
            <p:cNvSpPr/>
            <p:nvPr/>
          </p:nvSpPr>
          <p:spPr bwMode="auto">
            <a:xfrm>
              <a:off x="2413" y="1635"/>
              <a:ext cx="279" cy="449"/>
            </a:xfrm>
            <a:custGeom>
              <a:avLst/>
              <a:gdLst>
                <a:gd name="T0" fmla="*/ 21 w 292"/>
                <a:gd name="T1" fmla="*/ 160 h 470"/>
                <a:gd name="T2" fmla="*/ 280 w 292"/>
                <a:gd name="T3" fmla="*/ 193 h 470"/>
                <a:gd name="T4" fmla="*/ 263 w 292"/>
                <a:gd name="T5" fmla="*/ 470 h 470"/>
                <a:gd name="T6" fmla="*/ 0 w 292"/>
                <a:gd name="T7" fmla="*/ 462 h 470"/>
                <a:gd name="T8" fmla="*/ 21 w 292"/>
                <a:gd name="T9" fmla="*/ 16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470">
                  <a:moveTo>
                    <a:pt x="21" y="160"/>
                  </a:moveTo>
                  <a:cubicBezTo>
                    <a:pt x="31" y="0"/>
                    <a:pt x="292" y="7"/>
                    <a:pt x="280" y="193"/>
                  </a:cubicBezTo>
                  <a:cubicBezTo>
                    <a:pt x="271" y="330"/>
                    <a:pt x="272" y="373"/>
                    <a:pt x="263" y="470"/>
                  </a:cubicBezTo>
                  <a:cubicBezTo>
                    <a:pt x="162" y="466"/>
                    <a:pt x="68" y="464"/>
                    <a:pt x="0" y="462"/>
                  </a:cubicBezTo>
                  <a:cubicBezTo>
                    <a:pt x="5" y="373"/>
                    <a:pt x="21" y="160"/>
                    <a:pt x="21" y="1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4" name="Freeform 59"/>
            <p:cNvSpPr/>
            <p:nvPr/>
          </p:nvSpPr>
          <p:spPr bwMode="auto">
            <a:xfrm>
              <a:off x="1933" y="1775"/>
              <a:ext cx="213" cy="343"/>
            </a:xfrm>
            <a:custGeom>
              <a:avLst/>
              <a:gdLst>
                <a:gd name="T0" fmla="*/ 17 w 224"/>
                <a:gd name="T1" fmla="*/ 123 h 360"/>
                <a:gd name="T2" fmla="*/ 215 w 224"/>
                <a:gd name="T3" fmla="*/ 148 h 360"/>
                <a:gd name="T4" fmla="*/ 202 w 224"/>
                <a:gd name="T5" fmla="*/ 360 h 360"/>
                <a:gd name="T6" fmla="*/ 0 w 224"/>
                <a:gd name="T7" fmla="*/ 353 h 360"/>
                <a:gd name="T8" fmla="*/ 17 w 224"/>
                <a:gd name="T9" fmla="*/ 12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60">
                  <a:moveTo>
                    <a:pt x="17" y="123"/>
                  </a:moveTo>
                  <a:cubicBezTo>
                    <a:pt x="25" y="0"/>
                    <a:pt x="224" y="6"/>
                    <a:pt x="215" y="148"/>
                  </a:cubicBezTo>
                  <a:cubicBezTo>
                    <a:pt x="208" y="252"/>
                    <a:pt x="209" y="286"/>
                    <a:pt x="202" y="360"/>
                  </a:cubicBezTo>
                  <a:cubicBezTo>
                    <a:pt x="125" y="357"/>
                    <a:pt x="53" y="355"/>
                    <a:pt x="0" y="353"/>
                  </a:cubicBezTo>
                  <a:cubicBezTo>
                    <a:pt x="5" y="285"/>
                    <a:pt x="17" y="123"/>
                    <a:pt x="17" y="1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5" name="Freeform 60"/>
            <p:cNvSpPr/>
            <p:nvPr/>
          </p:nvSpPr>
          <p:spPr bwMode="auto">
            <a:xfrm>
              <a:off x="3347" y="1959"/>
              <a:ext cx="253" cy="362"/>
            </a:xfrm>
            <a:custGeom>
              <a:avLst/>
              <a:gdLst>
                <a:gd name="T0" fmla="*/ 45 w 265"/>
                <a:gd name="T1" fmla="*/ 121 h 379"/>
                <a:gd name="T2" fmla="*/ 238 w 265"/>
                <a:gd name="T3" fmla="*/ 170 h 379"/>
                <a:gd name="T4" fmla="*/ 199 w 265"/>
                <a:gd name="T5" fmla="*/ 379 h 379"/>
                <a:gd name="T6" fmla="*/ 0 w 265"/>
                <a:gd name="T7" fmla="*/ 348 h 379"/>
                <a:gd name="T8" fmla="*/ 45 w 265"/>
                <a:gd name="T9" fmla="*/ 12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79">
                  <a:moveTo>
                    <a:pt x="45" y="121"/>
                  </a:moveTo>
                  <a:cubicBezTo>
                    <a:pt x="68" y="0"/>
                    <a:pt x="265" y="30"/>
                    <a:pt x="238" y="170"/>
                  </a:cubicBezTo>
                  <a:cubicBezTo>
                    <a:pt x="219" y="273"/>
                    <a:pt x="215" y="306"/>
                    <a:pt x="199" y="379"/>
                  </a:cubicBezTo>
                  <a:cubicBezTo>
                    <a:pt x="123" y="367"/>
                    <a:pt x="52" y="356"/>
                    <a:pt x="0" y="348"/>
                  </a:cubicBezTo>
                  <a:cubicBezTo>
                    <a:pt x="13" y="281"/>
                    <a:pt x="45" y="121"/>
                    <a:pt x="45" y="12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6" name="Freeform 61"/>
            <p:cNvSpPr/>
            <p:nvPr/>
          </p:nvSpPr>
          <p:spPr bwMode="auto">
            <a:xfrm>
              <a:off x="3588" y="2064"/>
              <a:ext cx="278" cy="372"/>
            </a:xfrm>
            <a:custGeom>
              <a:avLst/>
              <a:gdLst>
                <a:gd name="T0" fmla="*/ 65 w 292"/>
                <a:gd name="T1" fmla="*/ 118 h 389"/>
                <a:gd name="T2" fmla="*/ 253 w 292"/>
                <a:gd name="T3" fmla="*/ 185 h 389"/>
                <a:gd name="T4" fmla="*/ 195 w 292"/>
                <a:gd name="T5" fmla="*/ 389 h 389"/>
                <a:gd name="T6" fmla="*/ 0 w 292"/>
                <a:gd name="T7" fmla="*/ 340 h 389"/>
                <a:gd name="T8" fmla="*/ 65 w 292"/>
                <a:gd name="T9" fmla="*/ 11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389">
                  <a:moveTo>
                    <a:pt x="65" y="118"/>
                  </a:moveTo>
                  <a:cubicBezTo>
                    <a:pt x="99" y="0"/>
                    <a:pt x="292" y="48"/>
                    <a:pt x="253" y="185"/>
                  </a:cubicBezTo>
                  <a:cubicBezTo>
                    <a:pt x="224" y="285"/>
                    <a:pt x="218" y="318"/>
                    <a:pt x="195" y="389"/>
                  </a:cubicBezTo>
                  <a:cubicBezTo>
                    <a:pt x="120" y="370"/>
                    <a:pt x="51" y="352"/>
                    <a:pt x="0" y="340"/>
                  </a:cubicBezTo>
                  <a:cubicBezTo>
                    <a:pt x="18" y="274"/>
                    <a:pt x="65" y="118"/>
                    <a:pt x="65" y="11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97" name="bat1"/>
          <p:cNvSpPr/>
          <p:nvPr/>
        </p:nvSpPr>
        <p:spPr bwMode="auto">
          <a:xfrm rot="20861242">
            <a:off x="2382808" y="3568734"/>
            <a:ext cx="1006309" cy="244303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98" name="bat2"/>
          <p:cNvSpPr/>
          <p:nvPr/>
        </p:nvSpPr>
        <p:spPr bwMode="auto">
          <a:xfrm>
            <a:off x="3969613" y="2479262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99" name="bat3"/>
          <p:cNvSpPr/>
          <p:nvPr/>
        </p:nvSpPr>
        <p:spPr bwMode="auto">
          <a:xfrm>
            <a:off x="8238108" y="5006009"/>
            <a:ext cx="740981" cy="49519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00" name="bat4"/>
          <p:cNvSpPr/>
          <p:nvPr/>
        </p:nvSpPr>
        <p:spPr bwMode="auto">
          <a:xfrm rot="1174705">
            <a:off x="8993705" y="358458"/>
            <a:ext cx="837399" cy="383383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101" name="front_graves"/>
          <p:cNvGrpSpPr>
            <a:grpSpLocks noChangeAspect="1"/>
          </p:cNvGrpSpPr>
          <p:nvPr/>
        </p:nvGrpSpPr>
        <p:grpSpPr bwMode="auto">
          <a:xfrm>
            <a:off x="4876801" y="5577868"/>
            <a:ext cx="2601256" cy="1257393"/>
            <a:chOff x="1140" y="1906"/>
            <a:chExt cx="1444" cy="698"/>
          </a:xfrm>
        </p:grpSpPr>
        <p:sp>
          <p:nvSpPr>
            <p:cNvPr id="102" name="Freeform 29"/>
            <p:cNvSpPr/>
            <p:nvPr/>
          </p:nvSpPr>
          <p:spPr bwMode="auto">
            <a:xfrm>
              <a:off x="1593" y="1906"/>
              <a:ext cx="353" cy="527"/>
            </a:xfrm>
            <a:custGeom>
              <a:avLst/>
              <a:gdLst>
                <a:gd name="T0" fmla="*/ 796 w 796"/>
                <a:gd name="T1" fmla="*/ 439 h 1186"/>
                <a:gd name="T2" fmla="*/ 774 w 796"/>
                <a:gd name="T3" fmla="*/ 388 h 1186"/>
                <a:gd name="T4" fmla="*/ 742 w 796"/>
                <a:gd name="T5" fmla="*/ 385 h 1186"/>
                <a:gd name="T6" fmla="*/ 726 w 796"/>
                <a:gd name="T7" fmla="*/ 367 h 1186"/>
                <a:gd name="T8" fmla="*/ 723 w 796"/>
                <a:gd name="T9" fmla="*/ 365 h 1186"/>
                <a:gd name="T10" fmla="*/ 533 w 796"/>
                <a:gd name="T11" fmla="*/ 313 h 1186"/>
                <a:gd name="T12" fmla="*/ 604 w 796"/>
                <a:gd name="T13" fmla="*/ 52 h 1186"/>
                <a:gd name="T14" fmla="*/ 412 w 796"/>
                <a:gd name="T15" fmla="*/ 0 h 1186"/>
                <a:gd name="T16" fmla="*/ 389 w 796"/>
                <a:gd name="T17" fmla="*/ 21 h 1186"/>
                <a:gd name="T18" fmla="*/ 324 w 796"/>
                <a:gd name="T19" fmla="*/ 257 h 1186"/>
                <a:gd name="T20" fmla="*/ 163 w 796"/>
                <a:gd name="T21" fmla="*/ 213 h 1186"/>
                <a:gd name="T22" fmla="*/ 162 w 796"/>
                <a:gd name="T23" fmla="*/ 213 h 1186"/>
                <a:gd name="T24" fmla="*/ 156 w 796"/>
                <a:gd name="T25" fmla="*/ 218 h 1186"/>
                <a:gd name="T26" fmla="*/ 153 w 796"/>
                <a:gd name="T27" fmla="*/ 218 h 1186"/>
                <a:gd name="T28" fmla="*/ 153 w 796"/>
                <a:gd name="T29" fmla="*/ 220 h 1186"/>
                <a:gd name="T30" fmla="*/ 147 w 796"/>
                <a:gd name="T31" fmla="*/ 221 h 1186"/>
                <a:gd name="T32" fmla="*/ 143 w 796"/>
                <a:gd name="T33" fmla="*/ 207 h 1186"/>
                <a:gd name="T34" fmla="*/ 130 w 796"/>
                <a:gd name="T35" fmla="*/ 211 h 1186"/>
                <a:gd name="T36" fmla="*/ 125 w 796"/>
                <a:gd name="T37" fmla="*/ 209 h 1186"/>
                <a:gd name="T38" fmla="*/ 125 w 796"/>
                <a:gd name="T39" fmla="*/ 209 h 1186"/>
                <a:gd name="T40" fmla="*/ 121 w 796"/>
                <a:gd name="T41" fmla="*/ 208 h 1186"/>
                <a:gd name="T42" fmla="*/ 120 w 796"/>
                <a:gd name="T43" fmla="*/ 203 h 1186"/>
                <a:gd name="T44" fmla="*/ 119 w 796"/>
                <a:gd name="T45" fmla="*/ 201 h 1186"/>
                <a:gd name="T46" fmla="*/ 48 w 796"/>
                <a:gd name="T47" fmla="*/ 181 h 1186"/>
                <a:gd name="T48" fmla="*/ 0 w 796"/>
                <a:gd name="T49" fmla="*/ 356 h 1186"/>
                <a:gd name="T50" fmla="*/ 0 w 796"/>
                <a:gd name="T51" fmla="*/ 357 h 1186"/>
                <a:gd name="T52" fmla="*/ 3 w 796"/>
                <a:gd name="T53" fmla="*/ 377 h 1186"/>
                <a:gd name="T54" fmla="*/ 7 w 796"/>
                <a:gd name="T55" fmla="*/ 380 h 1186"/>
                <a:gd name="T56" fmla="*/ 20 w 796"/>
                <a:gd name="T57" fmla="*/ 391 h 1186"/>
                <a:gd name="T58" fmla="*/ 27 w 796"/>
                <a:gd name="T59" fmla="*/ 399 h 1186"/>
                <a:gd name="T60" fmla="*/ 267 w 796"/>
                <a:gd name="T61" fmla="*/ 465 h 1186"/>
                <a:gd name="T62" fmla="*/ 133 w 796"/>
                <a:gd name="T63" fmla="*/ 1169 h 1186"/>
                <a:gd name="T64" fmla="*/ 246 w 796"/>
                <a:gd name="T65" fmla="*/ 1186 h 1186"/>
                <a:gd name="T66" fmla="*/ 476 w 796"/>
                <a:gd name="T67" fmla="*/ 522 h 1186"/>
                <a:gd name="T68" fmla="*/ 753 w 796"/>
                <a:gd name="T69" fmla="*/ 597 h 1186"/>
                <a:gd name="T70" fmla="*/ 796 w 796"/>
                <a:gd name="T71" fmla="*/ 43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1186">
                  <a:moveTo>
                    <a:pt x="796" y="439"/>
                  </a:moveTo>
                  <a:cubicBezTo>
                    <a:pt x="789" y="422"/>
                    <a:pt x="781" y="405"/>
                    <a:pt x="774" y="388"/>
                  </a:cubicBezTo>
                  <a:cubicBezTo>
                    <a:pt x="763" y="393"/>
                    <a:pt x="750" y="393"/>
                    <a:pt x="742" y="385"/>
                  </a:cubicBezTo>
                  <a:cubicBezTo>
                    <a:pt x="736" y="380"/>
                    <a:pt x="731" y="374"/>
                    <a:pt x="726" y="367"/>
                  </a:cubicBezTo>
                  <a:cubicBezTo>
                    <a:pt x="725" y="367"/>
                    <a:pt x="724" y="366"/>
                    <a:pt x="723" y="365"/>
                  </a:cubicBezTo>
                  <a:cubicBezTo>
                    <a:pt x="533" y="313"/>
                    <a:pt x="533" y="313"/>
                    <a:pt x="533" y="313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04" y="6"/>
                    <a:pt x="396" y="13"/>
                    <a:pt x="389" y="21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13"/>
                    <a:pt x="163" y="213"/>
                    <a:pt x="162" y="213"/>
                  </a:cubicBezTo>
                  <a:cubicBezTo>
                    <a:pt x="160" y="215"/>
                    <a:pt x="158" y="216"/>
                    <a:pt x="156" y="218"/>
                  </a:cubicBezTo>
                  <a:cubicBezTo>
                    <a:pt x="155" y="219"/>
                    <a:pt x="154" y="219"/>
                    <a:pt x="153" y="218"/>
                  </a:cubicBezTo>
                  <a:cubicBezTo>
                    <a:pt x="153" y="219"/>
                    <a:pt x="153" y="219"/>
                    <a:pt x="153" y="220"/>
                  </a:cubicBezTo>
                  <a:cubicBezTo>
                    <a:pt x="153" y="223"/>
                    <a:pt x="148" y="225"/>
                    <a:pt x="147" y="221"/>
                  </a:cubicBezTo>
                  <a:cubicBezTo>
                    <a:pt x="146" y="218"/>
                    <a:pt x="145" y="212"/>
                    <a:pt x="143" y="207"/>
                  </a:cubicBezTo>
                  <a:cubicBezTo>
                    <a:pt x="139" y="205"/>
                    <a:pt x="133" y="209"/>
                    <a:pt x="130" y="211"/>
                  </a:cubicBezTo>
                  <a:cubicBezTo>
                    <a:pt x="128" y="212"/>
                    <a:pt x="126" y="211"/>
                    <a:pt x="125" y="209"/>
                  </a:cubicBezTo>
                  <a:cubicBezTo>
                    <a:pt x="125" y="209"/>
                    <a:pt x="125" y="209"/>
                    <a:pt x="125" y="209"/>
                  </a:cubicBezTo>
                  <a:cubicBezTo>
                    <a:pt x="124" y="210"/>
                    <a:pt x="122" y="210"/>
                    <a:pt x="121" y="208"/>
                  </a:cubicBezTo>
                  <a:cubicBezTo>
                    <a:pt x="120" y="206"/>
                    <a:pt x="120" y="205"/>
                    <a:pt x="120" y="203"/>
                  </a:cubicBezTo>
                  <a:cubicBezTo>
                    <a:pt x="119" y="202"/>
                    <a:pt x="119" y="201"/>
                    <a:pt x="119" y="20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0" y="357"/>
                    <a:pt x="0" y="357"/>
                  </a:cubicBezTo>
                  <a:cubicBezTo>
                    <a:pt x="1" y="364"/>
                    <a:pt x="2" y="371"/>
                    <a:pt x="3" y="377"/>
                  </a:cubicBezTo>
                  <a:cubicBezTo>
                    <a:pt x="5" y="379"/>
                    <a:pt x="7" y="380"/>
                    <a:pt x="7" y="380"/>
                  </a:cubicBezTo>
                  <a:cubicBezTo>
                    <a:pt x="12" y="384"/>
                    <a:pt x="16" y="387"/>
                    <a:pt x="20" y="391"/>
                  </a:cubicBezTo>
                  <a:cubicBezTo>
                    <a:pt x="22" y="394"/>
                    <a:pt x="25" y="397"/>
                    <a:pt x="27" y="399"/>
                  </a:cubicBezTo>
                  <a:cubicBezTo>
                    <a:pt x="267" y="465"/>
                    <a:pt x="267" y="465"/>
                    <a:pt x="267" y="465"/>
                  </a:cubicBezTo>
                  <a:cubicBezTo>
                    <a:pt x="133" y="1169"/>
                    <a:pt x="133" y="1169"/>
                    <a:pt x="133" y="1169"/>
                  </a:cubicBezTo>
                  <a:cubicBezTo>
                    <a:pt x="246" y="1186"/>
                    <a:pt x="246" y="1186"/>
                    <a:pt x="246" y="1186"/>
                  </a:cubicBezTo>
                  <a:cubicBezTo>
                    <a:pt x="476" y="522"/>
                    <a:pt x="476" y="522"/>
                    <a:pt x="476" y="522"/>
                  </a:cubicBezTo>
                  <a:cubicBezTo>
                    <a:pt x="753" y="597"/>
                    <a:pt x="753" y="597"/>
                    <a:pt x="753" y="597"/>
                  </a:cubicBezTo>
                  <a:lnTo>
                    <a:pt x="796" y="4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3" name="Freeform 30"/>
            <p:cNvSpPr>
              <a:spLocks noEditPoints="1"/>
            </p:cNvSpPr>
            <p:nvPr/>
          </p:nvSpPr>
          <p:spPr bwMode="auto">
            <a:xfrm>
              <a:off x="2307" y="2090"/>
              <a:ext cx="277" cy="399"/>
            </a:xfrm>
            <a:custGeom>
              <a:avLst/>
              <a:gdLst>
                <a:gd name="T0" fmla="*/ 465 w 626"/>
                <a:gd name="T1" fmla="*/ 428 h 899"/>
                <a:gd name="T2" fmla="*/ 626 w 626"/>
                <a:gd name="T3" fmla="*/ 307 h 899"/>
                <a:gd name="T4" fmla="*/ 615 w 626"/>
                <a:gd name="T5" fmla="*/ 298 h 899"/>
                <a:gd name="T6" fmla="*/ 463 w 626"/>
                <a:gd name="T7" fmla="*/ 222 h 899"/>
                <a:gd name="T8" fmla="*/ 437 w 626"/>
                <a:gd name="T9" fmla="*/ 192 h 899"/>
                <a:gd name="T10" fmla="*/ 438 w 626"/>
                <a:gd name="T11" fmla="*/ 108 h 899"/>
                <a:gd name="T12" fmla="*/ 419 w 626"/>
                <a:gd name="T13" fmla="*/ 55 h 899"/>
                <a:gd name="T14" fmla="*/ 315 w 626"/>
                <a:gd name="T15" fmla="*/ 0 h 899"/>
                <a:gd name="T16" fmla="*/ 295 w 626"/>
                <a:gd name="T17" fmla="*/ 40 h 899"/>
                <a:gd name="T18" fmla="*/ 300 w 626"/>
                <a:gd name="T19" fmla="*/ 142 h 899"/>
                <a:gd name="T20" fmla="*/ 249 w 626"/>
                <a:gd name="T21" fmla="*/ 160 h 899"/>
                <a:gd name="T22" fmla="*/ 155 w 626"/>
                <a:gd name="T23" fmla="*/ 225 h 899"/>
                <a:gd name="T24" fmla="*/ 128 w 626"/>
                <a:gd name="T25" fmla="*/ 215 h 899"/>
                <a:gd name="T26" fmla="*/ 107 w 626"/>
                <a:gd name="T27" fmla="*/ 202 h 899"/>
                <a:gd name="T28" fmla="*/ 96 w 626"/>
                <a:gd name="T29" fmla="*/ 207 h 899"/>
                <a:gd name="T30" fmla="*/ 79 w 626"/>
                <a:gd name="T31" fmla="*/ 169 h 899"/>
                <a:gd name="T32" fmla="*/ 0 w 626"/>
                <a:gd name="T33" fmla="*/ 323 h 899"/>
                <a:gd name="T34" fmla="*/ 32 w 626"/>
                <a:gd name="T35" fmla="*/ 336 h 899"/>
                <a:gd name="T36" fmla="*/ 142 w 626"/>
                <a:gd name="T37" fmla="*/ 404 h 899"/>
                <a:gd name="T38" fmla="*/ 155 w 626"/>
                <a:gd name="T39" fmla="*/ 429 h 899"/>
                <a:gd name="T40" fmla="*/ 170 w 626"/>
                <a:gd name="T41" fmla="*/ 448 h 899"/>
                <a:gd name="T42" fmla="*/ 216 w 626"/>
                <a:gd name="T43" fmla="*/ 486 h 899"/>
                <a:gd name="T44" fmla="*/ 166 w 626"/>
                <a:gd name="T45" fmla="*/ 636 h 899"/>
                <a:gd name="T46" fmla="*/ 93 w 626"/>
                <a:gd name="T47" fmla="*/ 855 h 899"/>
                <a:gd name="T48" fmla="*/ 313 w 626"/>
                <a:gd name="T49" fmla="*/ 512 h 899"/>
                <a:gd name="T50" fmla="*/ 346 w 626"/>
                <a:gd name="T51" fmla="*/ 389 h 899"/>
                <a:gd name="T52" fmla="*/ 333 w 626"/>
                <a:gd name="T53" fmla="*/ 438 h 899"/>
                <a:gd name="T54" fmla="*/ 372 w 626"/>
                <a:gd name="T55" fmla="*/ 291 h 899"/>
                <a:gd name="T56" fmla="*/ 421 w 626"/>
                <a:gd name="T57" fmla="*/ 304 h 899"/>
                <a:gd name="T58" fmla="*/ 274 w 626"/>
                <a:gd name="T59" fmla="*/ 265 h 899"/>
                <a:gd name="T60" fmla="*/ 247 w 626"/>
                <a:gd name="T61" fmla="*/ 233 h 899"/>
                <a:gd name="T62" fmla="*/ 263 w 626"/>
                <a:gd name="T63" fmla="*/ 224 h 899"/>
                <a:gd name="T64" fmla="*/ 199 w 626"/>
                <a:gd name="T65" fmla="*/ 349 h 899"/>
                <a:gd name="T66" fmla="*/ 235 w 626"/>
                <a:gd name="T67" fmla="*/ 412 h 899"/>
                <a:gd name="T68" fmla="*/ 206 w 626"/>
                <a:gd name="T69" fmla="*/ 371 h 899"/>
                <a:gd name="T70" fmla="*/ 199 w 626"/>
                <a:gd name="T71" fmla="*/ 349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6" h="899">
                  <a:moveTo>
                    <a:pt x="313" y="512"/>
                  </a:moveTo>
                  <a:cubicBezTo>
                    <a:pt x="374" y="511"/>
                    <a:pt x="432" y="480"/>
                    <a:pt x="465" y="428"/>
                  </a:cubicBezTo>
                  <a:cubicBezTo>
                    <a:pt x="529" y="464"/>
                    <a:pt x="571" y="515"/>
                    <a:pt x="571" y="515"/>
                  </a:cubicBezTo>
                  <a:cubicBezTo>
                    <a:pt x="626" y="307"/>
                    <a:pt x="626" y="307"/>
                    <a:pt x="626" y="307"/>
                  </a:cubicBezTo>
                  <a:cubicBezTo>
                    <a:pt x="626" y="307"/>
                    <a:pt x="626" y="306"/>
                    <a:pt x="626" y="306"/>
                  </a:cubicBezTo>
                  <a:cubicBezTo>
                    <a:pt x="625" y="306"/>
                    <a:pt x="615" y="300"/>
                    <a:pt x="615" y="298"/>
                  </a:cubicBezTo>
                  <a:cubicBezTo>
                    <a:pt x="592" y="305"/>
                    <a:pt x="546" y="317"/>
                    <a:pt x="495" y="316"/>
                  </a:cubicBezTo>
                  <a:cubicBezTo>
                    <a:pt x="493" y="282"/>
                    <a:pt x="482" y="250"/>
                    <a:pt x="463" y="222"/>
                  </a:cubicBezTo>
                  <a:cubicBezTo>
                    <a:pt x="460" y="224"/>
                    <a:pt x="444" y="226"/>
                    <a:pt x="443" y="221"/>
                  </a:cubicBezTo>
                  <a:cubicBezTo>
                    <a:pt x="442" y="219"/>
                    <a:pt x="436" y="195"/>
                    <a:pt x="437" y="192"/>
                  </a:cubicBezTo>
                  <a:cubicBezTo>
                    <a:pt x="429" y="184"/>
                    <a:pt x="420" y="177"/>
                    <a:pt x="410" y="171"/>
                  </a:cubicBezTo>
                  <a:cubicBezTo>
                    <a:pt x="421" y="151"/>
                    <a:pt x="436" y="114"/>
                    <a:pt x="438" y="108"/>
                  </a:cubicBezTo>
                  <a:cubicBezTo>
                    <a:pt x="440" y="102"/>
                    <a:pt x="438" y="75"/>
                    <a:pt x="438" y="73"/>
                  </a:cubicBezTo>
                  <a:cubicBezTo>
                    <a:pt x="437" y="72"/>
                    <a:pt x="420" y="59"/>
                    <a:pt x="419" y="55"/>
                  </a:cubicBezTo>
                  <a:cubicBezTo>
                    <a:pt x="417" y="50"/>
                    <a:pt x="416" y="44"/>
                    <a:pt x="415" y="38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77" y="2"/>
                    <a:pt x="289" y="16"/>
                    <a:pt x="295" y="40"/>
                  </a:cubicBezTo>
                  <a:cubicBezTo>
                    <a:pt x="296" y="44"/>
                    <a:pt x="286" y="48"/>
                    <a:pt x="287" y="53"/>
                  </a:cubicBezTo>
                  <a:cubicBezTo>
                    <a:pt x="291" y="77"/>
                    <a:pt x="301" y="109"/>
                    <a:pt x="300" y="142"/>
                  </a:cubicBezTo>
                  <a:cubicBezTo>
                    <a:pt x="286" y="143"/>
                    <a:pt x="272" y="145"/>
                    <a:pt x="258" y="149"/>
                  </a:cubicBezTo>
                  <a:cubicBezTo>
                    <a:pt x="256" y="150"/>
                    <a:pt x="252" y="159"/>
                    <a:pt x="249" y="160"/>
                  </a:cubicBezTo>
                  <a:cubicBezTo>
                    <a:pt x="245" y="162"/>
                    <a:pt x="243" y="154"/>
                    <a:pt x="239" y="156"/>
                  </a:cubicBezTo>
                  <a:cubicBezTo>
                    <a:pt x="205" y="170"/>
                    <a:pt x="176" y="194"/>
                    <a:pt x="155" y="225"/>
                  </a:cubicBezTo>
                  <a:cubicBezTo>
                    <a:pt x="149" y="222"/>
                    <a:pt x="143" y="219"/>
                    <a:pt x="138" y="215"/>
                  </a:cubicBezTo>
                  <a:cubicBezTo>
                    <a:pt x="134" y="216"/>
                    <a:pt x="130" y="216"/>
                    <a:pt x="128" y="215"/>
                  </a:cubicBezTo>
                  <a:cubicBezTo>
                    <a:pt x="126" y="213"/>
                    <a:pt x="110" y="204"/>
                    <a:pt x="107" y="201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6" y="206"/>
                    <a:pt x="101" y="208"/>
                    <a:pt x="98" y="207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4" y="206"/>
                    <a:pt x="79" y="182"/>
                    <a:pt x="79" y="177"/>
                  </a:cubicBezTo>
                  <a:cubicBezTo>
                    <a:pt x="79" y="175"/>
                    <a:pt x="79" y="172"/>
                    <a:pt x="79" y="169"/>
                  </a:cubicBezTo>
                  <a:cubicBezTo>
                    <a:pt x="60" y="152"/>
                    <a:pt x="49" y="138"/>
                    <a:pt x="49" y="138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3" y="334"/>
                    <a:pt x="6" y="344"/>
                    <a:pt x="9" y="354"/>
                  </a:cubicBezTo>
                  <a:cubicBezTo>
                    <a:pt x="15" y="353"/>
                    <a:pt x="25" y="338"/>
                    <a:pt x="32" y="336"/>
                  </a:cubicBezTo>
                  <a:cubicBezTo>
                    <a:pt x="57" y="330"/>
                    <a:pt x="87" y="337"/>
                    <a:pt x="125" y="338"/>
                  </a:cubicBezTo>
                  <a:cubicBezTo>
                    <a:pt x="126" y="361"/>
                    <a:pt x="132" y="384"/>
                    <a:pt x="142" y="404"/>
                  </a:cubicBezTo>
                  <a:cubicBezTo>
                    <a:pt x="144" y="409"/>
                    <a:pt x="142" y="414"/>
                    <a:pt x="145" y="418"/>
                  </a:cubicBezTo>
                  <a:cubicBezTo>
                    <a:pt x="147" y="422"/>
                    <a:pt x="153" y="425"/>
                    <a:pt x="155" y="429"/>
                  </a:cubicBezTo>
                  <a:cubicBezTo>
                    <a:pt x="158" y="432"/>
                    <a:pt x="168" y="431"/>
                    <a:pt x="170" y="434"/>
                  </a:cubicBezTo>
                  <a:cubicBezTo>
                    <a:pt x="173" y="437"/>
                    <a:pt x="167" y="445"/>
                    <a:pt x="170" y="448"/>
                  </a:cubicBezTo>
                  <a:cubicBezTo>
                    <a:pt x="183" y="463"/>
                    <a:pt x="198" y="476"/>
                    <a:pt x="216" y="486"/>
                  </a:cubicBezTo>
                  <a:cubicBezTo>
                    <a:pt x="216" y="486"/>
                    <a:pt x="216" y="486"/>
                    <a:pt x="216" y="486"/>
                  </a:cubicBezTo>
                  <a:cubicBezTo>
                    <a:pt x="165" y="616"/>
                    <a:pt x="165" y="616"/>
                    <a:pt x="165" y="616"/>
                  </a:cubicBezTo>
                  <a:cubicBezTo>
                    <a:pt x="166" y="636"/>
                    <a:pt x="166" y="636"/>
                    <a:pt x="166" y="636"/>
                  </a:cubicBezTo>
                  <a:cubicBezTo>
                    <a:pt x="162" y="647"/>
                    <a:pt x="162" y="647"/>
                    <a:pt x="162" y="647"/>
                  </a:cubicBezTo>
                  <a:cubicBezTo>
                    <a:pt x="93" y="855"/>
                    <a:pt x="93" y="855"/>
                    <a:pt x="93" y="855"/>
                  </a:cubicBezTo>
                  <a:cubicBezTo>
                    <a:pt x="260" y="899"/>
                    <a:pt x="260" y="899"/>
                    <a:pt x="260" y="899"/>
                  </a:cubicBezTo>
                  <a:cubicBezTo>
                    <a:pt x="313" y="512"/>
                    <a:pt x="313" y="512"/>
                    <a:pt x="313" y="512"/>
                  </a:cubicBezTo>
                  <a:close/>
                  <a:moveTo>
                    <a:pt x="333" y="438"/>
                  </a:moveTo>
                  <a:cubicBezTo>
                    <a:pt x="346" y="389"/>
                    <a:pt x="346" y="389"/>
                    <a:pt x="346" y="389"/>
                  </a:cubicBezTo>
                  <a:cubicBezTo>
                    <a:pt x="395" y="402"/>
                    <a:pt x="395" y="402"/>
                    <a:pt x="395" y="402"/>
                  </a:cubicBezTo>
                  <a:cubicBezTo>
                    <a:pt x="379" y="420"/>
                    <a:pt x="357" y="433"/>
                    <a:pt x="333" y="438"/>
                  </a:cubicBezTo>
                  <a:close/>
                  <a:moveTo>
                    <a:pt x="421" y="304"/>
                  </a:moveTo>
                  <a:cubicBezTo>
                    <a:pt x="372" y="291"/>
                    <a:pt x="372" y="291"/>
                    <a:pt x="372" y="291"/>
                  </a:cubicBezTo>
                  <a:cubicBezTo>
                    <a:pt x="385" y="242"/>
                    <a:pt x="385" y="242"/>
                    <a:pt x="385" y="242"/>
                  </a:cubicBezTo>
                  <a:cubicBezTo>
                    <a:pt x="403" y="258"/>
                    <a:pt x="416" y="280"/>
                    <a:pt x="421" y="304"/>
                  </a:cubicBezTo>
                  <a:close/>
                  <a:moveTo>
                    <a:pt x="287" y="216"/>
                  </a:moveTo>
                  <a:cubicBezTo>
                    <a:pt x="274" y="265"/>
                    <a:pt x="274" y="265"/>
                    <a:pt x="274" y="265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31" y="245"/>
                    <a:pt x="239" y="239"/>
                    <a:pt x="247" y="233"/>
                  </a:cubicBezTo>
                  <a:cubicBezTo>
                    <a:pt x="250" y="231"/>
                    <a:pt x="248" y="223"/>
                    <a:pt x="251" y="221"/>
                  </a:cubicBezTo>
                  <a:cubicBezTo>
                    <a:pt x="253" y="220"/>
                    <a:pt x="261" y="225"/>
                    <a:pt x="263" y="224"/>
                  </a:cubicBezTo>
                  <a:cubicBezTo>
                    <a:pt x="271" y="220"/>
                    <a:pt x="279" y="218"/>
                    <a:pt x="287" y="216"/>
                  </a:cubicBezTo>
                  <a:close/>
                  <a:moveTo>
                    <a:pt x="199" y="349"/>
                  </a:moveTo>
                  <a:cubicBezTo>
                    <a:pt x="248" y="363"/>
                    <a:pt x="248" y="363"/>
                    <a:pt x="248" y="363"/>
                  </a:cubicBezTo>
                  <a:cubicBezTo>
                    <a:pt x="235" y="412"/>
                    <a:pt x="235" y="412"/>
                    <a:pt x="235" y="412"/>
                  </a:cubicBezTo>
                  <a:cubicBezTo>
                    <a:pt x="226" y="404"/>
                    <a:pt x="214" y="398"/>
                    <a:pt x="208" y="387"/>
                  </a:cubicBezTo>
                  <a:cubicBezTo>
                    <a:pt x="206" y="383"/>
                    <a:pt x="208" y="375"/>
                    <a:pt x="206" y="371"/>
                  </a:cubicBezTo>
                  <a:cubicBezTo>
                    <a:pt x="205" y="369"/>
                    <a:pt x="200" y="365"/>
                    <a:pt x="199" y="364"/>
                  </a:cubicBezTo>
                  <a:cubicBezTo>
                    <a:pt x="197" y="358"/>
                    <a:pt x="200" y="355"/>
                    <a:pt x="199" y="3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4" name="Freeform 31"/>
            <p:cNvSpPr/>
            <p:nvPr/>
          </p:nvSpPr>
          <p:spPr bwMode="auto">
            <a:xfrm>
              <a:off x="2221" y="2458"/>
              <a:ext cx="288" cy="146"/>
            </a:xfrm>
            <a:custGeom>
              <a:avLst/>
              <a:gdLst>
                <a:gd name="T0" fmla="*/ 288 w 288"/>
                <a:gd name="T1" fmla="*/ 113 h 146"/>
                <a:gd name="T2" fmla="*/ 229 w 288"/>
                <a:gd name="T3" fmla="*/ 97 h 146"/>
                <a:gd name="T4" fmla="*/ 243 w 288"/>
                <a:gd name="T5" fmla="*/ 42 h 146"/>
                <a:gd name="T6" fmla="*/ 84 w 288"/>
                <a:gd name="T7" fmla="*/ 0 h 146"/>
                <a:gd name="T8" fmla="*/ 70 w 288"/>
                <a:gd name="T9" fmla="*/ 54 h 146"/>
                <a:gd name="T10" fmla="*/ 9 w 288"/>
                <a:gd name="T11" fmla="*/ 38 h 146"/>
                <a:gd name="T12" fmla="*/ 0 w 288"/>
                <a:gd name="T13" fmla="*/ 72 h 146"/>
                <a:gd name="T14" fmla="*/ 279 w 288"/>
                <a:gd name="T15" fmla="*/ 146 h 146"/>
                <a:gd name="T16" fmla="*/ 288 w 288"/>
                <a:gd name="T17" fmla="*/ 11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146">
                  <a:moveTo>
                    <a:pt x="288" y="113"/>
                  </a:moveTo>
                  <a:lnTo>
                    <a:pt x="229" y="97"/>
                  </a:lnTo>
                  <a:lnTo>
                    <a:pt x="243" y="42"/>
                  </a:lnTo>
                  <a:lnTo>
                    <a:pt x="84" y="0"/>
                  </a:lnTo>
                  <a:lnTo>
                    <a:pt x="70" y="54"/>
                  </a:lnTo>
                  <a:lnTo>
                    <a:pt x="9" y="38"/>
                  </a:lnTo>
                  <a:lnTo>
                    <a:pt x="0" y="72"/>
                  </a:lnTo>
                  <a:lnTo>
                    <a:pt x="279" y="146"/>
                  </a:lnTo>
                  <a:lnTo>
                    <a:pt x="288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5" name="Freeform 32"/>
            <p:cNvSpPr/>
            <p:nvPr/>
          </p:nvSpPr>
          <p:spPr bwMode="auto">
            <a:xfrm>
              <a:off x="2067" y="2097"/>
              <a:ext cx="175" cy="306"/>
            </a:xfrm>
            <a:custGeom>
              <a:avLst/>
              <a:gdLst>
                <a:gd name="T0" fmla="*/ 163 w 175"/>
                <a:gd name="T1" fmla="*/ 306 h 306"/>
                <a:gd name="T2" fmla="*/ 0 w 175"/>
                <a:gd name="T3" fmla="*/ 300 h 306"/>
                <a:gd name="T4" fmla="*/ 12 w 175"/>
                <a:gd name="T5" fmla="*/ 0 h 306"/>
                <a:gd name="T6" fmla="*/ 175 w 175"/>
                <a:gd name="T7" fmla="*/ 6 h 306"/>
                <a:gd name="T8" fmla="*/ 163 w 17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06">
                  <a:moveTo>
                    <a:pt x="163" y="306"/>
                  </a:moveTo>
                  <a:lnTo>
                    <a:pt x="0" y="300"/>
                  </a:lnTo>
                  <a:lnTo>
                    <a:pt x="12" y="0"/>
                  </a:lnTo>
                  <a:lnTo>
                    <a:pt x="175" y="6"/>
                  </a:lnTo>
                  <a:lnTo>
                    <a:pt x="16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6" name="Freeform 33"/>
            <p:cNvSpPr/>
            <p:nvPr/>
          </p:nvSpPr>
          <p:spPr bwMode="auto">
            <a:xfrm>
              <a:off x="1449" y="2131"/>
              <a:ext cx="160" cy="258"/>
            </a:xfrm>
            <a:custGeom>
              <a:avLst/>
              <a:gdLst>
                <a:gd name="T0" fmla="*/ 26 w 361"/>
                <a:gd name="T1" fmla="*/ 199 h 582"/>
                <a:gd name="T2" fmla="*/ 346 w 361"/>
                <a:gd name="T3" fmla="*/ 239 h 582"/>
                <a:gd name="T4" fmla="*/ 325 w 361"/>
                <a:gd name="T5" fmla="*/ 582 h 582"/>
                <a:gd name="T6" fmla="*/ 0 w 361"/>
                <a:gd name="T7" fmla="*/ 571 h 582"/>
                <a:gd name="T8" fmla="*/ 26 w 361"/>
                <a:gd name="T9" fmla="*/ 19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582">
                  <a:moveTo>
                    <a:pt x="26" y="199"/>
                  </a:moveTo>
                  <a:cubicBezTo>
                    <a:pt x="38" y="0"/>
                    <a:pt x="361" y="10"/>
                    <a:pt x="346" y="239"/>
                  </a:cubicBezTo>
                  <a:cubicBezTo>
                    <a:pt x="335" y="408"/>
                    <a:pt x="336" y="462"/>
                    <a:pt x="325" y="582"/>
                  </a:cubicBezTo>
                  <a:cubicBezTo>
                    <a:pt x="200" y="577"/>
                    <a:pt x="84" y="574"/>
                    <a:pt x="0" y="571"/>
                  </a:cubicBezTo>
                  <a:cubicBezTo>
                    <a:pt x="6" y="461"/>
                    <a:pt x="26" y="199"/>
                    <a:pt x="2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7" name="Freeform 34"/>
            <p:cNvSpPr/>
            <p:nvPr/>
          </p:nvSpPr>
          <p:spPr bwMode="auto">
            <a:xfrm>
              <a:off x="1140" y="2219"/>
              <a:ext cx="210" cy="290"/>
            </a:xfrm>
            <a:custGeom>
              <a:avLst/>
              <a:gdLst>
                <a:gd name="T0" fmla="*/ 58 w 473"/>
                <a:gd name="T1" fmla="*/ 295 h 653"/>
                <a:gd name="T2" fmla="*/ 372 w 473"/>
                <a:gd name="T3" fmla="*/ 220 h 653"/>
                <a:gd name="T4" fmla="*/ 473 w 473"/>
                <a:gd name="T5" fmla="*/ 548 h 653"/>
                <a:gd name="T6" fmla="*/ 165 w 473"/>
                <a:gd name="T7" fmla="*/ 653 h 653"/>
                <a:gd name="T8" fmla="*/ 58 w 473"/>
                <a:gd name="T9" fmla="*/ 29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53">
                  <a:moveTo>
                    <a:pt x="58" y="295"/>
                  </a:moveTo>
                  <a:cubicBezTo>
                    <a:pt x="0" y="105"/>
                    <a:pt x="305" y="0"/>
                    <a:pt x="372" y="220"/>
                  </a:cubicBezTo>
                  <a:cubicBezTo>
                    <a:pt x="421" y="382"/>
                    <a:pt x="441" y="432"/>
                    <a:pt x="473" y="548"/>
                  </a:cubicBezTo>
                  <a:cubicBezTo>
                    <a:pt x="354" y="588"/>
                    <a:pt x="245" y="626"/>
                    <a:pt x="165" y="653"/>
                  </a:cubicBezTo>
                  <a:cubicBezTo>
                    <a:pt x="132" y="548"/>
                    <a:pt x="58" y="295"/>
                    <a:pt x="58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09" name="bat_upsidedown1"/>
          <p:cNvSpPr/>
          <p:nvPr/>
        </p:nvSpPr>
        <p:spPr bwMode="auto">
          <a:xfrm>
            <a:off x="1912507" y="1514645"/>
            <a:ext cx="327947" cy="641872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0" name="bat_upsidedown2"/>
          <p:cNvSpPr/>
          <p:nvPr/>
        </p:nvSpPr>
        <p:spPr bwMode="auto">
          <a:xfrm>
            <a:off x="11430239" y="1862146"/>
            <a:ext cx="466872" cy="753765"/>
          </a:xfrm>
          <a:custGeom>
            <a:avLst/>
            <a:gdLst>
              <a:gd name="T0" fmla="*/ 208 w 364"/>
              <a:gd name="T1" fmla="*/ 58 h 591"/>
              <a:gd name="T2" fmla="*/ 223 w 364"/>
              <a:gd name="T3" fmla="*/ 116 h 591"/>
              <a:gd name="T4" fmla="*/ 225 w 364"/>
              <a:gd name="T5" fmla="*/ 137 h 591"/>
              <a:gd name="T6" fmla="*/ 235 w 364"/>
              <a:gd name="T7" fmla="*/ 69 h 591"/>
              <a:gd name="T8" fmla="*/ 253 w 364"/>
              <a:gd name="T9" fmla="*/ 591 h 591"/>
              <a:gd name="T10" fmla="*/ 215 w 364"/>
              <a:gd name="T11" fmla="*/ 413 h 591"/>
              <a:gd name="T12" fmla="*/ 214 w 364"/>
              <a:gd name="T13" fmla="*/ 453 h 591"/>
              <a:gd name="T14" fmla="*/ 203 w 364"/>
              <a:gd name="T15" fmla="*/ 523 h 591"/>
              <a:gd name="T16" fmla="*/ 182 w 364"/>
              <a:gd name="T17" fmla="*/ 487 h 591"/>
              <a:gd name="T18" fmla="*/ 164 w 364"/>
              <a:gd name="T19" fmla="*/ 526 h 591"/>
              <a:gd name="T20" fmla="*/ 151 w 364"/>
              <a:gd name="T21" fmla="*/ 454 h 591"/>
              <a:gd name="T22" fmla="*/ 155 w 364"/>
              <a:gd name="T23" fmla="*/ 411 h 591"/>
              <a:gd name="T24" fmla="*/ 107 w 364"/>
              <a:gd name="T25" fmla="*/ 573 h 591"/>
              <a:gd name="T26" fmla="*/ 121 w 364"/>
              <a:gd name="T27" fmla="*/ 71 h 591"/>
              <a:gd name="T28" fmla="*/ 136 w 364"/>
              <a:gd name="T29" fmla="*/ 134 h 591"/>
              <a:gd name="T30" fmla="*/ 144 w 364"/>
              <a:gd name="T31" fmla="*/ 128 h 591"/>
              <a:gd name="T32" fmla="*/ 153 w 364"/>
              <a:gd name="T33" fmla="*/ 101 h 591"/>
              <a:gd name="T34" fmla="*/ 155 w 364"/>
              <a:gd name="T35" fmla="*/ 60 h 591"/>
              <a:gd name="T36" fmla="*/ 162 w 364"/>
              <a:gd name="T37" fmla="*/ 35 h 591"/>
              <a:gd name="T38" fmla="*/ 156 w 364"/>
              <a:gd name="T39" fmla="*/ 15 h 591"/>
              <a:gd name="T40" fmla="*/ 161 w 364"/>
              <a:gd name="T41" fmla="*/ 2 h 591"/>
              <a:gd name="T42" fmla="*/ 167 w 364"/>
              <a:gd name="T43" fmla="*/ 12 h 591"/>
              <a:gd name="T44" fmla="*/ 170 w 364"/>
              <a:gd name="T45" fmla="*/ 3 h 591"/>
              <a:gd name="T46" fmla="*/ 174 w 364"/>
              <a:gd name="T47" fmla="*/ 13 h 591"/>
              <a:gd name="T48" fmla="*/ 173 w 364"/>
              <a:gd name="T49" fmla="*/ 37 h 591"/>
              <a:gd name="T50" fmla="*/ 174 w 364"/>
              <a:gd name="T51" fmla="*/ 52 h 591"/>
              <a:gd name="T52" fmla="*/ 185 w 364"/>
              <a:gd name="T53" fmla="*/ 96 h 591"/>
              <a:gd name="T54" fmla="*/ 192 w 364"/>
              <a:gd name="T55" fmla="*/ 49 h 591"/>
              <a:gd name="T56" fmla="*/ 197 w 364"/>
              <a:gd name="T57" fmla="*/ 31 h 591"/>
              <a:gd name="T58" fmla="*/ 194 w 364"/>
              <a:gd name="T59" fmla="*/ 11 h 591"/>
              <a:gd name="T60" fmla="*/ 199 w 364"/>
              <a:gd name="T61" fmla="*/ 2 h 591"/>
              <a:gd name="T62" fmla="*/ 202 w 364"/>
              <a:gd name="T63" fmla="*/ 13 h 591"/>
              <a:gd name="T64" fmla="*/ 202 w 364"/>
              <a:gd name="T65" fmla="*/ 2 h 591"/>
              <a:gd name="T66" fmla="*/ 211 w 364"/>
              <a:gd name="T67" fmla="*/ 15 h 591"/>
              <a:gd name="T68" fmla="*/ 206 w 364"/>
              <a:gd name="T69" fmla="*/ 35 h 591"/>
              <a:gd name="T70" fmla="*/ 208 w 364"/>
              <a:gd name="T71" fmla="*/ 58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64" h="591">
                <a:moveTo>
                  <a:pt x="208" y="58"/>
                </a:moveTo>
                <a:cubicBezTo>
                  <a:pt x="208" y="87"/>
                  <a:pt x="221" y="111"/>
                  <a:pt x="223" y="116"/>
                </a:cubicBezTo>
                <a:cubicBezTo>
                  <a:pt x="224" y="121"/>
                  <a:pt x="223" y="138"/>
                  <a:pt x="225" y="137"/>
                </a:cubicBezTo>
                <a:cubicBezTo>
                  <a:pt x="230" y="132"/>
                  <a:pt x="234" y="88"/>
                  <a:pt x="235" y="69"/>
                </a:cubicBezTo>
                <a:cubicBezTo>
                  <a:pt x="309" y="144"/>
                  <a:pt x="364" y="460"/>
                  <a:pt x="253" y="591"/>
                </a:cubicBezTo>
                <a:cubicBezTo>
                  <a:pt x="261" y="460"/>
                  <a:pt x="231" y="435"/>
                  <a:pt x="215" y="413"/>
                </a:cubicBezTo>
                <a:cubicBezTo>
                  <a:pt x="207" y="424"/>
                  <a:pt x="211" y="444"/>
                  <a:pt x="214" y="453"/>
                </a:cubicBezTo>
                <a:cubicBezTo>
                  <a:pt x="217" y="462"/>
                  <a:pt x="236" y="491"/>
                  <a:pt x="203" y="523"/>
                </a:cubicBezTo>
                <a:cubicBezTo>
                  <a:pt x="208" y="487"/>
                  <a:pt x="191" y="487"/>
                  <a:pt x="182" y="487"/>
                </a:cubicBezTo>
                <a:cubicBezTo>
                  <a:pt x="174" y="487"/>
                  <a:pt x="156" y="496"/>
                  <a:pt x="164" y="526"/>
                </a:cubicBezTo>
                <a:cubicBezTo>
                  <a:pt x="136" y="497"/>
                  <a:pt x="141" y="471"/>
                  <a:pt x="151" y="454"/>
                </a:cubicBezTo>
                <a:cubicBezTo>
                  <a:pt x="161" y="437"/>
                  <a:pt x="158" y="422"/>
                  <a:pt x="155" y="411"/>
                </a:cubicBezTo>
                <a:cubicBezTo>
                  <a:pt x="137" y="425"/>
                  <a:pt x="79" y="495"/>
                  <a:pt x="107" y="573"/>
                </a:cubicBezTo>
                <a:cubicBezTo>
                  <a:pt x="0" y="476"/>
                  <a:pt x="30" y="152"/>
                  <a:pt x="121" y="71"/>
                </a:cubicBezTo>
                <a:cubicBezTo>
                  <a:pt x="129" y="64"/>
                  <a:pt x="125" y="120"/>
                  <a:pt x="136" y="134"/>
                </a:cubicBezTo>
                <a:cubicBezTo>
                  <a:pt x="145" y="145"/>
                  <a:pt x="141" y="136"/>
                  <a:pt x="144" y="128"/>
                </a:cubicBezTo>
                <a:cubicBezTo>
                  <a:pt x="144" y="118"/>
                  <a:pt x="148" y="111"/>
                  <a:pt x="153" y="101"/>
                </a:cubicBezTo>
                <a:cubicBezTo>
                  <a:pt x="155" y="69"/>
                  <a:pt x="154" y="76"/>
                  <a:pt x="155" y="60"/>
                </a:cubicBezTo>
                <a:cubicBezTo>
                  <a:pt x="155" y="53"/>
                  <a:pt x="162" y="44"/>
                  <a:pt x="162" y="35"/>
                </a:cubicBezTo>
                <a:cubicBezTo>
                  <a:pt x="162" y="27"/>
                  <a:pt x="156" y="20"/>
                  <a:pt x="156" y="15"/>
                </a:cubicBezTo>
                <a:cubicBezTo>
                  <a:pt x="156" y="10"/>
                  <a:pt x="156" y="4"/>
                  <a:pt x="161" y="2"/>
                </a:cubicBezTo>
                <a:cubicBezTo>
                  <a:pt x="164" y="0"/>
                  <a:pt x="164" y="12"/>
                  <a:pt x="167" y="12"/>
                </a:cubicBezTo>
                <a:cubicBezTo>
                  <a:pt x="169" y="12"/>
                  <a:pt x="167" y="4"/>
                  <a:pt x="170" y="3"/>
                </a:cubicBezTo>
                <a:cubicBezTo>
                  <a:pt x="173" y="1"/>
                  <a:pt x="173" y="10"/>
                  <a:pt x="174" y="13"/>
                </a:cubicBezTo>
                <a:cubicBezTo>
                  <a:pt x="175" y="16"/>
                  <a:pt x="172" y="30"/>
                  <a:pt x="173" y="37"/>
                </a:cubicBezTo>
                <a:cubicBezTo>
                  <a:pt x="174" y="43"/>
                  <a:pt x="175" y="46"/>
                  <a:pt x="174" y="52"/>
                </a:cubicBezTo>
                <a:cubicBezTo>
                  <a:pt x="174" y="57"/>
                  <a:pt x="177" y="97"/>
                  <a:pt x="185" y="96"/>
                </a:cubicBezTo>
                <a:cubicBezTo>
                  <a:pt x="189" y="96"/>
                  <a:pt x="194" y="60"/>
                  <a:pt x="192" y="49"/>
                </a:cubicBezTo>
                <a:cubicBezTo>
                  <a:pt x="191" y="43"/>
                  <a:pt x="197" y="36"/>
                  <a:pt x="197" y="31"/>
                </a:cubicBezTo>
                <a:cubicBezTo>
                  <a:pt x="196" y="22"/>
                  <a:pt x="191" y="17"/>
                  <a:pt x="194" y="11"/>
                </a:cubicBezTo>
                <a:cubicBezTo>
                  <a:pt x="195" y="9"/>
                  <a:pt x="196" y="1"/>
                  <a:pt x="199" y="2"/>
                </a:cubicBezTo>
                <a:cubicBezTo>
                  <a:pt x="202" y="2"/>
                  <a:pt x="199" y="13"/>
                  <a:pt x="202" y="13"/>
                </a:cubicBezTo>
                <a:cubicBezTo>
                  <a:pt x="205" y="13"/>
                  <a:pt x="200" y="3"/>
                  <a:pt x="202" y="2"/>
                </a:cubicBezTo>
                <a:cubicBezTo>
                  <a:pt x="204" y="2"/>
                  <a:pt x="211" y="12"/>
                  <a:pt x="211" y="15"/>
                </a:cubicBezTo>
                <a:cubicBezTo>
                  <a:pt x="212" y="19"/>
                  <a:pt x="205" y="28"/>
                  <a:pt x="206" y="35"/>
                </a:cubicBezTo>
                <a:cubicBezTo>
                  <a:pt x="208" y="46"/>
                  <a:pt x="208" y="58"/>
                  <a:pt x="208" y="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1" name="bat_upsidedown1"/>
          <p:cNvSpPr/>
          <p:nvPr/>
        </p:nvSpPr>
        <p:spPr bwMode="auto">
          <a:xfrm>
            <a:off x="1372627" y="1258254"/>
            <a:ext cx="329691" cy="645284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2" name="bat_upsidedown1"/>
          <p:cNvSpPr/>
          <p:nvPr/>
        </p:nvSpPr>
        <p:spPr bwMode="auto">
          <a:xfrm>
            <a:off x="1021975" y="346199"/>
            <a:ext cx="311781" cy="610229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3" name="bat_upsidedown1"/>
          <p:cNvSpPr/>
          <p:nvPr/>
        </p:nvSpPr>
        <p:spPr bwMode="auto">
          <a:xfrm>
            <a:off x="178494" y="1337579"/>
            <a:ext cx="296241" cy="579815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6" name="far_hill"/>
          <p:cNvSpPr/>
          <p:nvPr/>
        </p:nvSpPr>
        <p:spPr bwMode="auto">
          <a:xfrm>
            <a:off x="6948938" y="5356181"/>
            <a:ext cx="5244260" cy="1527220"/>
          </a:xfrm>
          <a:custGeom>
            <a:avLst/>
            <a:gdLst>
              <a:gd name="T0" fmla="*/ 2112 w 2112"/>
              <a:gd name="T1" fmla="*/ 614 h 614"/>
              <a:gd name="T2" fmla="*/ 0 w 2112"/>
              <a:gd name="T3" fmla="*/ 614 h 614"/>
              <a:gd name="T4" fmla="*/ 697 w 2112"/>
              <a:gd name="T5" fmla="*/ 239 h 614"/>
              <a:gd name="T6" fmla="*/ 1846 w 2112"/>
              <a:gd name="T7" fmla="*/ 275 h 614"/>
              <a:gd name="T8" fmla="*/ 2112 w 2112"/>
              <a:gd name="T9" fmla="*/ 475 h 614"/>
              <a:gd name="T10" fmla="*/ 2112 w 2112"/>
              <a:gd name="T11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2" h="614">
                <a:moveTo>
                  <a:pt x="2112" y="614"/>
                </a:moveTo>
                <a:cubicBezTo>
                  <a:pt x="0" y="614"/>
                  <a:pt x="0" y="614"/>
                  <a:pt x="0" y="614"/>
                </a:cubicBezTo>
                <a:cubicBezTo>
                  <a:pt x="320" y="532"/>
                  <a:pt x="423" y="431"/>
                  <a:pt x="697" y="239"/>
                </a:cubicBezTo>
                <a:cubicBezTo>
                  <a:pt x="1039" y="0"/>
                  <a:pt x="1507" y="42"/>
                  <a:pt x="1846" y="275"/>
                </a:cubicBezTo>
                <a:cubicBezTo>
                  <a:pt x="1923" y="328"/>
                  <a:pt x="2018" y="406"/>
                  <a:pt x="2112" y="475"/>
                </a:cubicBezTo>
                <a:lnTo>
                  <a:pt x="2112" y="614"/>
                </a:lnTo>
                <a:close/>
              </a:path>
            </a:pathLst>
          </a:custGeom>
          <a:gradFill>
            <a:gsLst>
              <a:gs pos="86000">
                <a:schemeClr val="accent1">
                  <a:lumMod val="5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16" name="tree_main"/>
          <p:cNvSpPr>
            <a:spLocks noEditPoints="1"/>
          </p:cNvSpPr>
          <p:nvPr/>
        </p:nvSpPr>
        <p:spPr bwMode="auto">
          <a:xfrm>
            <a:off x="-2932454" y="-889149"/>
            <a:ext cx="6963609" cy="721954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7" name="branch"/>
          <p:cNvSpPr>
            <a:spLocks noEditPoints="1"/>
          </p:cNvSpPr>
          <p:nvPr/>
        </p:nvSpPr>
        <p:spPr bwMode="auto">
          <a:xfrm>
            <a:off x="9028931" y="-788230"/>
            <a:ext cx="4619439" cy="6046031"/>
          </a:xfrm>
          <a:custGeom>
            <a:avLst/>
            <a:gdLst>
              <a:gd name="T0" fmla="*/ 1127 w 1554"/>
              <a:gd name="T1" fmla="*/ 1675 h 2034"/>
              <a:gd name="T2" fmla="*/ 861 w 1554"/>
              <a:gd name="T3" fmla="*/ 1682 h 2034"/>
              <a:gd name="T4" fmla="*/ 752 w 1554"/>
              <a:gd name="T5" fmla="*/ 1579 h 2034"/>
              <a:gd name="T6" fmla="*/ 713 w 1554"/>
              <a:gd name="T7" fmla="*/ 1209 h 2034"/>
              <a:gd name="T8" fmla="*/ 739 w 1554"/>
              <a:gd name="T9" fmla="*/ 918 h 2034"/>
              <a:gd name="T10" fmla="*/ 1068 w 1554"/>
              <a:gd name="T11" fmla="*/ 1035 h 2034"/>
              <a:gd name="T12" fmla="*/ 944 w 1554"/>
              <a:gd name="T13" fmla="*/ 1074 h 2034"/>
              <a:gd name="T14" fmla="*/ 1065 w 1554"/>
              <a:gd name="T15" fmla="*/ 1146 h 2034"/>
              <a:gd name="T16" fmla="*/ 1143 w 1554"/>
              <a:gd name="T17" fmla="*/ 1527 h 2034"/>
              <a:gd name="T18" fmla="*/ 1218 w 1554"/>
              <a:gd name="T19" fmla="*/ 1497 h 2034"/>
              <a:gd name="T20" fmla="*/ 1052 w 1554"/>
              <a:gd name="T21" fmla="*/ 1378 h 2034"/>
              <a:gd name="T22" fmla="*/ 1175 w 1554"/>
              <a:gd name="T23" fmla="*/ 1145 h 2034"/>
              <a:gd name="T24" fmla="*/ 1209 w 1554"/>
              <a:gd name="T25" fmla="*/ 1237 h 2034"/>
              <a:gd name="T26" fmla="*/ 1144 w 1554"/>
              <a:gd name="T27" fmla="*/ 1052 h 2034"/>
              <a:gd name="T28" fmla="*/ 774 w 1554"/>
              <a:gd name="T29" fmla="*/ 891 h 2034"/>
              <a:gd name="T30" fmla="*/ 818 w 1554"/>
              <a:gd name="T31" fmla="*/ 659 h 2034"/>
              <a:gd name="T32" fmla="*/ 1013 w 1554"/>
              <a:gd name="T33" fmla="*/ 258 h 2034"/>
              <a:gd name="T34" fmla="*/ 1378 w 1554"/>
              <a:gd name="T35" fmla="*/ 300 h 2034"/>
              <a:gd name="T36" fmla="*/ 1137 w 1554"/>
              <a:gd name="T37" fmla="*/ 191 h 2034"/>
              <a:gd name="T38" fmla="*/ 1547 w 1554"/>
              <a:gd name="T39" fmla="*/ 184 h 2034"/>
              <a:gd name="T40" fmla="*/ 1532 w 1554"/>
              <a:gd name="T41" fmla="*/ 150 h 2034"/>
              <a:gd name="T42" fmla="*/ 1028 w 1554"/>
              <a:gd name="T43" fmla="*/ 70 h 2034"/>
              <a:gd name="T44" fmla="*/ 1066 w 1554"/>
              <a:gd name="T45" fmla="*/ 188 h 2034"/>
              <a:gd name="T46" fmla="*/ 832 w 1554"/>
              <a:gd name="T47" fmla="*/ 237 h 2034"/>
              <a:gd name="T48" fmla="*/ 930 w 1554"/>
              <a:gd name="T49" fmla="*/ 312 h 2034"/>
              <a:gd name="T50" fmla="*/ 766 w 1554"/>
              <a:gd name="T51" fmla="*/ 547 h 2034"/>
              <a:gd name="T52" fmla="*/ 570 w 1554"/>
              <a:gd name="T53" fmla="*/ 444 h 2034"/>
              <a:gd name="T54" fmla="*/ 575 w 1554"/>
              <a:gd name="T55" fmla="*/ 456 h 2034"/>
              <a:gd name="T56" fmla="*/ 675 w 1554"/>
              <a:gd name="T57" fmla="*/ 763 h 2034"/>
              <a:gd name="T58" fmla="*/ 672 w 1554"/>
              <a:gd name="T59" fmla="*/ 1085 h 2034"/>
              <a:gd name="T60" fmla="*/ 567 w 1554"/>
              <a:gd name="T61" fmla="*/ 1050 h 2034"/>
              <a:gd name="T62" fmla="*/ 517 w 1554"/>
              <a:gd name="T63" fmla="*/ 1072 h 2034"/>
              <a:gd name="T64" fmla="*/ 704 w 1554"/>
              <a:gd name="T65" fmla="*/ 1233 h 2034"/>
              <a:gd name="T66" fmla="*/ 506 w 1554"/>
              <a:gd name="T67" fmla="*/ 1193 h 2034"/>
              <a:gd name="T68" fmla="*/ 290 w 1554"/>
              <a:gd name="T69" fmla="*/ 1243 h 2034"/>
              <a:gd name="T70" fmla="*/ 375 w 1554"/>
              <a:gd name="T71" fmla="*/ 1245 h 2034"/>
              <a:gd name="T72" fmla="*/ 444 w 1554"/>
              <a:gd name="T73" fmla="*/ 1397 h 2034"/>
              <a:gd name="T74" fmla="*/ 456 w 1554"/>
              <a:gd name="T75" fmla="*/ 1590 h 2034"/>
              <a:gd name="T76" fmla="*/ 438 w 1554"/>
              <a:gd name="T77" fmla="*/ 1482 h 2034"/>
              <a:gd name="T78" fmla="*/ 365 w 1554"/>
              <a:gd name="T79" fmla="*/ 1569 h 2034"/>
              <a:gd name="T80" fmla="*/ 387 w 1554"/>
              <a:gd name="T81" fmla="*/ 1634 h 2034"/>
              <a:gd name="T82" fmla="*/ 67 w 1554"/>
              <a:gd name="T83" fmla="*/ 1533 h 2034"/>
              <a:gd name="T84" fmla="*/ 103 w 1554"/>
              <a:gd name="T85" fmla="*/ 1634 h 2034"/>
              <a:gd name="T86" fmla="*/ 185 w 1554"/>
              <a:gd name="T87" fmla="*/ 1571 h 2034"/>
              <a:gd name="T88" fmla="*/ 544 w 1554"/>
              <a:gd name="T89" fmla="*/ 1673 h 2034"/>
              <a:gd name="T90" fmla="*/ 252 w 1554"/>
              <a:gd name="T91" fmla="*/ 1750 h 2034"/>
              <a:gd name="T92" fmla="*/ 368 w 1554"/>
              <a:gd name="T93" fmla="*/ 1850 h 2034"/>
              <a:gd name="T94" fmla="*/ 316 w 1554"/>
              <a:gd name="T95" fmla="*/ 1921 h 2034"/>
              <a:gd name="T96" fmla="*/ 399 w 1554"/>
              <a:gd name="T97" fmla="*/ 1979 h 2034"/>
              <a:gd name="T98" fmla="*/ 392 w 1554"/>
              <a:gd name="T99" fmla="*/ 1901 h 2034"/>
              <a:gd name="T100" fmla="*/ 672 w 1554"/>
              <a:gd name="T101" fmla="*/ 1684 h 2034"/>
              <a:gd name="T102" fmla="*/ 1034 w 1554"/>
              <a:gd name="T103" fmla="*/ 1753 h 2034"/>
              <a:gd name="T104" fmla="*/ 1076 w 1554"/>
              <a:gd name="T105" fmla="*/ 1746 h 2034"/>
              <a:gd name="T106" fmla="*/ 1263 w 1554"/>
              <a:gd name="T107" fmla="*/ 1751 h 2034"/>
              <a:gd name="T108" fmla="*/ 759 w 1554"/>
              <a:gd name="T109" fmla="*/ 613 h 2034"/>
              <a:gd name="T110" fmla="*/ 843 w 1554"/>
              <a:gd name="T111" fmla="*/ 792 h 2034"/>
              <a:gd name="T112" fmla="*/ 692 w 1554"/>
              <a:gd name="T113" fmla="*/ 1623 h 2034"/>
              <a:gd name="T114" fmla="*/ 528 w 1554"/>
              <a:gd name="T115" fmla="*/ 1432 h 2034"/>
              <a:gd name="T116" fmla="*/ 742 w 1554"/>
              <a:gd name="T117" fmla="*/ 1388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4" h="2034">
                <a:moveTo>
                  <a:pt x="1245" y="1747"/>
                </a:moveTo>
                <a:cubicBezTo>
                  <a:pt x="1229" y="1737"/>
                  <a:pt x="1219" y="1715"/>
                  <a:pt x="1210" y="1700"/>
                </a:cubicBezTo>
                <a:cubicBezTo>
                  <a:pt x="1177" y="1679"/>
                  <a:pt x="1167" y="1675"/>
                  <a:pt x="1127" y="1675"/>
                </a:cubicBezTo>
                <a:cubicBezTo>
                  <a:pt x="1108" y="1688"/>
                  <a:pt x="1071" y="1687"/>
                  <a:pt x="1050" y="1683"/>
                </a:cubicBezTo>
                <a:cubicBezTo>
                  <a:pt x="1057" y="1665"/>
                  <a:pt x="990" y="1644"/>
                  <a:pt x="972" y="1656"/>
                </a:cubicBezTo>
                <a:cubicBezTo>
                  <a:pt x="935" y="1666"/>
                  <a:pt x="898" y="1673"/>
                  <a:pt x="861" y="1682"/>
                </a:cubicBezTo>
                <a:cubicBezTo>
                  <a:pt x="849" y="1682"/>
                  <a:pt x="828" y="1698"/>
                  <a:pt x="818" y="1689"/>
                </a:cubicBezTo>
                <a:cubicBezTo>
                  <a:pt x="824" y="1666"/>
                  <a:pt x="788" y="1662"/>
                  <a:pt x="775" y="1656"/>
                </a:cubicBezTo>
                <a:cubicBezTo>
                  <a:pt x="741" y="1622"/>
                  <a:pt x="732" y="1623"/>
                  <a:pt x="752" y="1579"/>
                </a:cubicBezTo>
                <a:cubicBezTo>
                  <a:pt x="774" y="1528"/>
                  <a:pt x="774" y="1502"/>
                  <a:pt x="757" y="1449"/>
                </a:cubicBezTo>
                <a:cubicBezTo>
                  <a:pt x="735" y="1379"/>
                  <a:pt x="857" y="1364"/>
                  <a:pt x="794" y="1279"/>
                </a:cubicBezTo>
                <a:cubicBezTo>
                  <a:pt x="773" y="1253"/>
                  <a:pt x="739" y="1231"/>
                  <a:pt x="713" y="1209"/>
                </a:cubicBezTo>
                <a:cubicBezTo>
                  <a:pt x="712" y="1185"/>
                  <a:pt x="708" y="1135"/>
                  <a:pt x="694" y="1114"/>
                </a:cubicBezTo>
                <a:cubicBezTo>
                  <a:pt x="672" y="1079"/>
                  <a:pt x="723" y="1066"/>
                  <a:pt x="734" y="1036"/>
                </a:cubicBezTo>
                <a:cubicBezTo>
                  <a:pt x="746" y="1000"/>
                  <a:pt x="720" y="953"/>
                  <a:pt x="739" y="918"/>
                </a:cubicBezTo>
                <a:cubicBezTo>
                  <a:pt x="789" y="979"/>
                  <a:pt x="894" y="913"/>
                  <a:pt x="952" y="957"/>
                </a:cubicBezTo>
                <a:cubicBezTo>
                  <a:pt x="972" y="976"/>
                  <a:pt x="976" y="997"/>
                  <a:pt x="992" y="1019"/>
                </a:cubicBezTo>
                <a:cubicBezTo>
                  <a:pt x="1013" y="1047"/>
                  <a:pt x="1041" y="1029"/>
                  <a:pt x="1068" y="1035"/>
                </a:cubicBezTo>
                <a:cubicBezTo>
                  <a:pt x="1139" y="1050"/>
                  <a:pt x="1071" y="1175"/>
                  <a:pt x="1031" y="1120"/>
                </a:cubicBezTo>
                <a:cubicBezTo>
                  <a:pt x="1019" y="1104"/>
                  <a:pt x="981" y="1113"/>
                  <a:pt x="958" y="1107"/>
                </a:cubicBezTo>
                <a:cubicBezTo>
                  <a:pt x="941" y="1102"/>
                  <a:pt x="927" y="1073"/>
                  <a:pt x="944" y="1074"/>
                </a:cubicBezTo>
                <a:cubicBezTo>
                  <a:pt x="937" y="1073"/>
                  <a:pt x="932" y="1076"/>
                  <a:pt x="928" y="1082"/>
                </a:cubicBezTo>
                <a:cubicBezTo>
                  <a:pt x="927" y="1111"/>
                  <a:pt x="982" y="1119"/>
                  <a:pt x="1002" y="1119"/>
                </a:cubicBezTo>
                <a:cubicBezTo>
                  <a:pt x="1020" y="1119"/>
                  <a:pt x="1052" y="1148"/>
                  <a:pt x="1065" y="1146"/>
                </a:cubicBezTo>
                <a:cubicBezTo>
                  <a:pt x="1008" y="1204"/>
                  <a:pt x="975" y="1316"/>
                  <a:pt x="988" y="1393"/>
                </a:cubicBezTo>
                <a:cubicBezTo>
                  <a:pt x="992" y="1425"/>
                  <a:pt x="1041" y="1433"/>
                  <a:pt x="1065" y="1444"/>
                </a:cubicBezTo>
                <a:cubicBezTo>
                  <a:pt x="1099" y="1461"/>
                  <a:pt x="1117" y="1500"/>
                  <a:pt x="1143" y="1527"/>
                </a:cubicBezTo>
                <a:cubicBezTo>
                  <a:pt x="1179" y="1564"/>
                  <a:pt x="1220" y="1558"/>
                  <a:pt x="1262" y="1547"/>
                </a:cubicBezTo>
                <a:cubicBezTo>
                  <a:pt x="1261" y="1529"/>
                  <a:pt x="1263" y="1510"/>
                  <a:pt x="1265" y="1491"/>
                </a:cubicBezTo>
                <a:cubicBezTo>
                  <a:pt x="1243" y="1496"/>
                  <a:pt x="1222" y="1500"/>
                  <a:pt x="1218" y="1497"/>
                </a:cubicBezTo>
                <a:cubicBezTo>
                  <a:pt x="1198" y="1483"/>
                  <a:pt x="1177" y="1484"/>
                  <a:pt x="1163" y="1462"/>
                </a:cubicBezTo>
                <a:cubicBezTo>
                  <a:pt x="1157" y="1441"/>
                  <a:pt x="1130" y="1406"/>
                  <a:pt x="1107" y="1416"/>
                </a:cubicBezTo>
                <a:cubicBezTo>
                  <a:pt x="1125" y="1409"/>
                  <a:pt x="1059" y="1379"/>
                  <a:pt x="1052" y="1378"/>
                </a:cubicBezTo>
                <a:cubicBezTo>
                  <a:pt x="1036" y="1374"/>
                  <a:pt x="1035" y="1339"/>
                  <a:pt x="1038" y="1326"/>
                </a:cubicBezTo>
                <a:cubicBezTo>
                  <a:pt x="1042" y="1299"/>
                  <a:pt x="1142" y="1108"/>
                  <a:pt x="1142" y="1108"/>
                </a:cubicBezTo>
                <a:cubicBezTo>
                  <a:pt x="1156" y="1118"/>
                  <a:pt x="1166" y="1130"/>
                  <a:pt x="1175" y="1145"/>
                </a:cubicBezTo>
                <a:cubicBezTo>
                  <a:pt x="1200" y="1181"/>
                  <a:pt x="1172" y="1164"/>
                  <a:pt x="1169" y="1203"/>
                </a:cubicBezTo>
                <a:cubicBezTo>
                  <a:pt x="1167" y="1227"/>
                  <a:pt x="1186" y="1245"/>
                  <a:pt x="1207" y="1254"/>
                </a:cubicBezTo>
                <a:cubicBezTo>
                  <a:pt x="1207" y="1248"/>
                  <a:pt x="1208" y="1243"/>
                  <a:pt x="1209" y="1237"/>
                </a:cubicBezTo>
                <a:cubicBezTo>
                  <a:pt x="1176" y="1232"/>
                  <a:pt x="1196" y="1178"/>
                  <a:pt x="1216" y="1163"/>
                </a:cubicBezTo>
                <a:cubicBezTo>
                  <a:pt x="1195" y="1152"/>
                  <a:pt x="1183" y="1132"/>
                  <a:pt x="1168" y="1115"/>
                </a:cubicBezTo>
                <a:cubicBezTo>
                  <a:pt x="1144" y="1088"/>
                  <a:pt x="1150" y="1089"/>
                  <a:pt x="1144" y="1052"/>
                </a:cubicBezTo>
                <a:cubicBezTo>
                  <a:pt x="1125" y="969"/>
                  <a:pt x="1044" y="1028"/>
                  <a:pt x="1017" y="981"/>
                </a:cubicBezTo>
                <a:cubicBezTo>
                  <a:pt x="984" y="924"/>
                  <a:pt x="962" y="900"/>
                  <a:pt x="891" y="902"/>
                </a:cubicBezTo>
                <a:cubicBezTo>
                  <a:pt x="848" y="904"/>
                  <a:pt x="815" y="892"/>
                  <a:pt x="774" y="891"/>
                </a:cubicBezTo>
                <a:cubicBezTo>
                  <a:pt x="708" y="860"/>
                  <a:pt x="789" y="841"/>
                  <a:pt x="820" y="834"/>
                </a:cubicBezTo>
                <a:cubicBezTo>
                  <a:pt x="857" y="825"/>
                  <a:pt x="899" y="760"/>
                  <a:pt x="906" y="722"/>
                </a:cubicBezTo>
                <a:cubicBezTo>
                  <a:pt x="916" y="668"/>
                  <a:pt x="831" y="693"/>
                  <a:pt x="818" y="659"/>
                </a:cubicBezTo>
                <a:cubicBezTo>
                  <a:pt x="801" y="618"/>
                  <a:pt x="828" y="577"/>
                  <a:pt x="758" y="601"/>
                </a:cubicBezTo>
                <a:cubicBezTo>
                  <a:pt x="790" y="542"/>
                  <a:pt x="877" y="519"/>
                  <a:pt x="893" y="452"/>
                </a:cubicBezTo>
                <a:cubicBezTo>
                  <a:pt x="914" y="368"/>
                  <a:pt x="943" y="313"/>
                  <a:pt x="1013" y="258"/>
                </a:cubicBezTo>
                <a:cubicBezTo>
                  <a:pt x="1068" y="214"/>
                  <a:pt x="1118" y="360"/>
                  <a:pt x="1207" y="322"/>
                </a:cubicBezTo>
                <a:cubicBezTo>
                  <a:pt x="1237" y="310"/>
                  <a:pt x="1255" y="280"/>
                  <a:pt x="1281" y="309"/>
                </a:cubicBezTo>
                <a:cubicBezTo>
                  <a:pt x="1315" y="345"/>
                  <a:pt x="1348" y="328"/>
                  <a:pt x="1378" y="300"/>
                </a:cubicBezTo>
                <a:cubicBezTo>
                  <a:pt x="1310" y="357"/>
                  <a:pt x="1287" y="272"/>
                  <a:pt x="1215" y="301"/>
                </a:cubicBezTo>
                <a:cubicBezTo>
                  <a:pt x="1133" y="335"/>
                  <a:pt x="1110" y="279"/>
                  <a:pt x="1057" y="227"/>
                </a:cubicBezTo>
                <a:cubicBezTo>
                  <a:pt x="1082" y="217"/>
                  <a:pt x="1108" y="188"/>
                  <a:pt x="1137" y="191"/>
                </a:cubicBezTo>
                <a:cubicBezTo>
                  <a:pt x="1165" y="190"/>
                  <a:pt x="1196" y="184"/>
                  <a:pt x="1222" y="173"/>
                </a:cubicBezTo>
                <a:cubicBezTo>
                  <a:pt x="1282" y="161"/>
                  <a:pt x="1343" y="175"/>
                  <a:pt x="1402" y="166"/>
                </a:cubicBezTo>
                <a:cubicBezTo>
                  <a:pt x="1445" y="169"/>
                  <a:pt x="1532" y="125"/>
                  <a:pt x="1547" y="184"/>
                </a:cubicBezTo>
                <a:cubicBezTo>
                  <a:pt x="1548" y="188"/>
                  <a:pt x="1549" y="191"/>
                  <a:pt x="1550" y="193"/>
                </a:cubicBezTo>
                <a:cubicBezTo>
                  <a:pt x="1551" y="192"/>
                  <a:pt x="1553" y="191"/>
                  <a:pt x="1554" y="190"/>
                </a:cubicBezTo>
                <a:cubicBezTo>
                  <a:pt x="1548" y="176"/>
                  <a:pt x="1549" y="158"/>
                  <a:pt x="1532" y="150"/>
                </a:cubicBezTo>
                <a:cubicBezTo>
                  <a:pt x="1507" y="139"/>
                  <a:pt x="1479" y="155"/>
                  <a:pt x="1454" y="157"/>
                </a:cubicBezTo>
                <a:cubicBezTo>
                  <a:pt x="1344" y="174"/>
                  <a:pt x="1178" y="117"/>
                  <a:pt x="1085" y="194"/>
                </a:cubicBezTo>
                <a:cubicBezTo>
                  <a:pt x="1076" y="139"/>
                  <a:pt x="1091" y="98"/>
                  <a:pt x="1028" y="70"/>
                </a:cubicBezTo>
                <a:cubicBezTo>
                  <a:pt x="1002" y="59"/>
                  <a:pt x="965" y="32"/>
                  <a:pt x="943" y="0"/>
                </a:cubicBezTo>
                <a:cubicBezTo>
                  <a:pt x="959" y="31"/>
                  <a:pt x="981" y="65"/>
                  <a:pt x="990" y="68"/>
                </a:cubicBezTo>
                <a:cubicBezTo>
                  <a:pt x="1047" y="89"/>
                  <a:pt x="1086" y="120"/>
                  <a:pt x="1066" y="188"/>
                </a:cubicBezTo>
                <a:cubicBezTo>
                  <a:pt x="1056" y="222"/>
                  <a:pt x="957" y="291"/>
                  <a:pt x="918" y="290"/>
                </a:cubicBezTo>
                <a:cubicBezTo>
                  <a:pt x="869" y="290"/>
                  <a:pt x="823" y="267"/>
                  <a:pt x="790" y="228"/>
                </a:cubicBezTo>
                <a:cubicBezTo>
                  <a:pt x="805" y="217"/>
                  <a:pt x="824" y="220"/>
                  <a:pt x="832" y="237"/>
                </a:cubicBezTo>
                <a:cubicBezTo>
                  <a:pt x="823" y="217"/>
                  <a:pt x="800" y="213"/>
                  <a:pt x="784" y="227"/>
                </a:cubicBezTo>
                <a:cubicBezTo>
                  <a:pt x="786" y="231"/>
                  <a:pt x="848" y="294"/>
                  <a:pt x="845" y="294"/>
                </a:cubicBezTo>
                <a:cubicBezTo>
                  <a:pt x="851" y="321"/>
                  <a:pt x="912" y="310"/>
                  <a:pt x="930" y="312"/>
                </a:cubicBezTo>
                <a:cubicBezTo>
                  <a:pt x="884" y="345"/>
                  <a:pt x="889" y="399"/>
                  <a:pt x="872" y="448"/>
                </a:cubicBezTo>
                <a:cubicBezTo>
                  <a:pt x="860" y="483"/>
                  <a:pt x="842" y="494"/>
                  <a:pt x="814" y="515"/>
                </a:cubicBezTo>
                <a:cubicBezTo>
                  <a:pt x="798" y="527"/>
                  <a:pt x="781" y="532"/>
                  <a:pt x="766" y="547"/>
                </a:cubicBezTo>
                <a:cubicBezTo>
                  <a:pt x="751" y="563"/>
                  <a:pt x="745" y="585"/>
                  <a:pt x="726" y="599"/>
                </a:cubicBezTo>
                <a:cubicBezTo>
                  <a:pt x="697" y="552"/>
                  <a:pt x="665" y="552"/>
                  <a:pt x="627" y="517"/>
                </a:cubicBezTo>
                <a:cubicBezTo>
                  <a:pt x="610" y="491"/>
                  <a:pt x="598" y="460"/>
                  <a:pt x="570" y="444"/>
                </a:cubicBezTo>
                <a:cubicBezTo>
                  <a:pt x="552" y="434"/>
                  <a:pt x="532" y="430"/>
                  <a:pt x="513" y="422"/>
                </a:cubicBezTo>
                <a:cubicBezTo>
                  <a:pt x="513" y="423"/>
                  <a:pt x="513" y="424"/>
                  <a:pt x="512" y="426"/>
                </a:cubicBezTo>
                <a:cubicBezTo>
                  <a:pt x="534" y="435"/>
                  <a:pt x="557" y="440"/>
                  <a:pt x="575" y="456"/>
                </a:cubicBezTo>
                <a:cubicBezTo>
                  <a:pt x="599" y="478"/>
                  <a:pt x="608" y="510"/>
                  <a:pt x="629" y="535"/>
                </a:cubicBezTo>
                <a:cubicBezTo>
                  <a:pt x="657" y="568"/>
                  <a:pt x="716" y="548"/>
                  <a:pt x="715" y="607"/>
                </a:cubicBezTo>
                <a:cubicBezTo>
                  <a:pt x="715" y="659"/>
                  <a:pt x="677" y="708"/>
                  <a:pt x="675" y="763"/>
                </a:cubicBezTo>
                <a:cubicBezTo>
                  <a:pt x="674" y="818"/>
                  <a:pt x="694" y="882"/>
                  <a:pt x="738" y="917"/>
                </a:cubicBezTo>
                <a:cubicBezTo>
                  <a:pt x="721" y="947"/>
                  <a:pt x="728" y="981"/>
                  <a:pt x="723" y="1013"/>
                </a:cubicBezTo>
                <a:cubicBezTo>
                  <a:pt x="717" y="1051"/>
                  <a:pt x="682" y="1052"/>
                  <a:pt x="672" y="1085"/>
                </a:cubicBezTo>
                <a:cubicBezTo>
                  <a:pt x="663" y="1072"/>
                  <a:pt x="590" y="979"/>
                  <a:pt x="594" y="987"/>
                </a:cubicBezTo>
                <a:cubicBezTo>
                  <a:pt x="614" y="1031"/>
                  <a:pt x="667" y="1066"/>
                  <a:pt x="666" y="1120"/>
                </a:cubicBezTo>
                <a:cubicBezTo>
                  <a:pt x="623" y="1112"/>
                  <a:pt x="615" y="1050"/>
                  <a:pt x="567" y="1050"/>
                </a:cubicBezTo>
                <a:cubicBezTo>
                  <a:pt x="549" y="1049"/>
                  <a:pt x="533" y="1062"/>
                  <a:pt x="515" y="1066"/>
                </a:cubicBezTo>
                <a:cubicBezTo>
                  <a:pt x="488" y="1071"/>
                  <a:pt x="459" y="1036"/>
                  <a:pt x="497" y="1025"/>
                </a:cubicBezTo>
                <a:cubicBezTo>
                  <a:pt x="452" y="1034"/>
                  <a:pt x="484" y="1077"/>
                  <a:pt x="517" y="1072"/>
                </a:cubicBezTo>
                <a:cubicBezTo>
                  <a:pt x="543" y="1068"/>
                  <a:pt x="568" y="1050"/>
                  <a:pt x="590" y="1074"/>
                </a:cubicBezTo>
                <a:cubicBezTo>
                  <a:pt x="599" y="1083"/>
                  <a:pt x="672" y="1168"/>
                  <a:pt x="684" y="1137"/>
                </a:cubicBezTo>
                <a:cubicBezTo>
                  <a:pt x="695" y="1169"/>
                  <a:pt x="684" y="1203"/>
                  <a:pt x="704" y="1233"/>
                </a:cubicBezTo>
                <a:cubicBezTo>
                  <a:pt x="727" y="1266"/>
                  <a:pt x="776" y="1276"/>
                  <a:pt x="787" y="1319"/>
                </a:cubicBezTo>
                <a:cubicBezTo>
                  <a:pt x="799" y="1367"/>
                  <a:pt x="685" y="1407"/>
                  <a:pt x="654" y="1398"/>
                </a:cubicBezTo>
                <a:cubicBezTo>
                  <a:pt x="497" y="1354"/>
                  <a:pt x="581" y="1206"/>
                  <a:pt x="506" y="1193"/>
                </a:cubicBezTo>
                <a:cubicBezTo>
                  <a:pt x="546" y="1200"/>
                  <a:pt x="523" y="1283"/>
                  <a:pt x="554" y="1342"/>
                </a:cubicBezTo>
                <a:cubicBezTo>
                  <a:pt x="499" y="1319"/>
                  <a:pt x="441" y="1228"/>
                  <a:pt x="376" y="1239"/>
                </a:cubicBezTo>
                <a:cubicBezTo>
                  <a:pt x="349" y="1243"/>
                  <a:pt x="318" y="1256"/>
                  <a:pt x="290" y="1243"/>
                </a:cubicBezTo>
                <a:cubicBezTo>
                  <a:pt x="252" y="1224"/>
                  <a:pt x="258" y="1171"/>
                  <a:pt x="236" y="1140"/>
                </a:cubicBezTo>
                <a:cubicBezTo>
                  <a:pt x="254" y="1168"/>
                  <a:pt x="251" y="1204"/>
                  <a:pt x="271" y="1231"/>
                </a:cubicBezTo>
                <a:cubicBezTo>
                  <a:pt x="297" y="1266"/>
                  <a:pt x="340" y="1250"/>
                  <a:pt x="375" y="1245"/>
                </a:cubicBezTo>
                <a:cubicBezTo>
                  <a:pt x="414" y="1240"/>
                  <a:pt x="436" y="1261"/>
                  <a:pt x="458" y="1289"/>
                </a:cubicBezTo>
                <a:cubicBezTo>
                  <a:pt x="486" y="1323"/>
                  <a:pt x="521" y="1338"/>
                  <a:pt x="556" y="1362"/>
                </a:cubicBezTo>
                <a:cubicBezTo>
                  <a:pt x="547" y="1367"/>
                  <a:pt x="444" y="1397"/>
                  <a:pt x="444" y="1397"/>
                </a:cubicBezTo>
                <a:cubicBezTo>
                  <a:pt x="472" y="1398"/>
                  <a:pt x="498" y="1399"/>
                  <a:pt x="525" y="1390"/>
                </a:cubicBezTo>
                <a:cubicBezTo>
                  <a:pt x="515" y="1420"/>
                  <a:pt x="525" y="1459"/>
                  <a:pt x="511" y="1488"/>
                </a:cubicBezTo>
                <a:cubicBezTo>
                  <a:pt x="496" y="1522"/>
                  <a:pt x="457" y="1549"/>
                  <a:pt x="456" y="1590"/>
                </a:cubicBezTo>
                <a:cubicBezTo>
                  <a:pt x="407" y="1556"/>
                  <a:pt x="491" y="1522"/>
                  <a:pt x="439" y="1467"/>
                </a:cubicBezTo>
                <a:cubicBezTo>
                  <a:pt x="415" y="1440"/>
                  <a:pt x="448" y="1397"/>
                  <a:pt x="386" y="1352"/>
                </a:cubicBezTo>
                <a:cubicBezTo>
                  <a:pt x="439" y="1397"/>
                  <a:pt x="394" y="1427"/>
                  <a:pt x="438" y="1482"/>
                </a:cubicBezTo>
                <a:cubicBezTo>
                  <a:pt x="451" y="1499"/>
                  <a:pt x="444" y="1521"/>
                  <a:pt x="433" y="1538"/>
                </a:cubicBezTo>
                <a:cubicBezTo>
                  <a:pt x="408" y="1569"/>
                  <a:pt x="445" y="1588"/>
                  <a:pt x="454" y="1614"/>
                </a:cubicBezTo>
                <a:cubicBezTo>
                  <a:pt x="397" y="1635"/>
                  <a:pt x="401" y="1604"/>
                  <a:pt x="365" y="1569"/>
                </a:cubicBezTo>
                <a:cubicBezTo>
                  <a:pt x="339" y="1544"/>
                  <a:pt x="316" y="1537"/>
                  <a:pt x="282" y="1530"/>
                </a:cubicBezTo>
                <a:cubicBezTo>
                  <a:pt x="254" y="1521"/>
                  <a:pt x="306" y="1548"/>
                  <a:pt x="324" y="1555"/>
                </a:cubicBezTo>
                <a:cubicBezTo>
                  <a:pt x="361" y="1565"/>
                  <a:pt x="383" y="1596"/>
                  <a:pt x="387" y="1634"/>
                </a:cubicBezTo>
                <a:cubicBezTo>
                  <a:pt x="325" y="1661"/>
                  <a:pt x="311" y="1610"/>
                  <a:pt x="283" y="1570"/>
                </a:cubicBezTo>
                <a:cubicBezTo>
                  <a:pt x="263" y="1542"/>
                  <a:pt x="186" y="1547"/>
                  <a:pt x="160" y="1566"/>
                </a:cubicBezTo>
                <a:cubicBezTo>
                  <a:pt x="161" y="1567"/>
                  <a:pt x="72" y="1526"/>
                  <a:pt x="67" y="1533"/>
                </a:cubicBezTo>
                <a:cubicBezTo>
                  <a:pt x="66" y="1535"/>
                  <a:pt x="108" y="1548"/>
                  <a:pt x="130" y="1563"/>
                </a:cubicBezTo>
                <a:cubicBezTo>
                  <a:pt x="147" y="1574"/>
                  <a:pt x="146" y="1589"/>
                  <a:pt x="145" y="1590"/>
                </a:cubicBezTo>
                <a:cubicBezTo>
                  <a:pt x="143" y="1594"/>
                  <a:pt x="123" y="1620"/>
                  <a:pt x="103" y="1634"/>
                </a:cubicBezTo>
                <a:cubicBezTo>
                  <a:pt x="79" y="1651"/>
                  <a:pt x="9" y="1659"/>
                  <a:pt x="0" y="1659"/>
                </a:cubicBezTo>
                <a:cubicBezTo>
                  <a:pt x="10" y="1659"/>
                  <a:pt x="95" y="1664"/>
                  <a:pt x="123" y="1637"/>
                </a:cubicBezTo>
                <a:cubicBezTo>
                  <a:pt x="137" y="1623"/>
                  <a:pt x="178" y="1573"/>
                  <a:pt x="185" y="1571"/>
                </a:cubicBezTo>
                <a:cubicBezTo>
                  <a:pt x="205" y="1563"/>
                  <a:pt x="258" y="1569"/>
                  <a:pt x="270" y="1588"/>
                </a:cubicBezTo>
                <a:cubicBezTo>
                  <a:pt x="304" y="1641"/>
                  <a:pt x="330" y="1678"/>
                  <a:pt x="400" y="1656"/>
                </a:cubicBezTo>
                <a:cubicBezTo>
                  <a:pt x="453" y="1639"/>
                  <a:pt x="495" y="1644"/>
                  <a:pt x="544" y="1673"/>
                </a:cubicBezTo>
                <a:cubicBezTo>
                  <a:pt x="515" y="1696"/>
                  <a:pt x="493" y="1719"/>
                  <a:pt x="466" y="1745"/>
                </a:cubicBezTo>
                <a:cubicBezTo>
                  <a:pt x="449" y="1762"/>
                  <a:pt x="403" y="1835"/>
                  <a:pt x="378" y="1831"/>
                </a:cubicBezTo>
                <a:cubicBezTo>
                  <a:pt x="330" y="1822"/>
                  <a:pt x="300" y="1766"/>
                  <a:pt x="252" y="1750"/>
                </a:cubicBezTo>
                <a:cubicBezTo>
                  <a:pt x="243" y="1747"/>
                  <a:pt x="205" y="1738"/>
                  <a:pt x="183" y="1733"/>
                </a:cubicBezTo>
                <a:cubicBezTo>
                  <a:pt x="209" y="1741"/>
                  <a:pt x="243" y="1755"/>
                  <a:pt x="253" y="1759"/>
                </a:cubicBezTo>
                <a:cubicBezTo>
                  <a:pt x="292" y="1778"/>
                  <a:pt x="327" y="1846"/>
                  <a:pt x="368" y="1850"/>
                </a:cubicBezTo>
                <a:cubicBezTo>
                  <a:pt x="345" y="1872"/>
                  <a:pt x="336" y="1901"/>
                  <a:pt x="302" y="1906"/>
                </a:cubicBezTo>
                <a:cubicBezTo>
                  <a:pt x="261" y="1913"/>
                  <a:pt x="225" y="1904"/>
                  <a:pt x="184" y="1900"/>
                </a:cubicBezTo>
                <a:cubicBezTo>
                  <a:pt x="220" y="1917"/>
                  <a:pt x="294" y="1931"/>
                  <a:pt x="316" y="1921"/>
                </a:cubicBezTo>
                <a:cubicBezTo>
                  <a:pt x="312" y="1927"/>
                  <a:pt x="308" y="1933"/>
                  <a:pt x="304" y="1939"/>
                </a:cubicBezTo>
                <a:cubicBezTo>
                  <a:pt x="326" y="1922"/>
                  <a:pt x="359" y="1906"/>
                  <a:pt x="374" y="1883"/>
                </a:cubicBezTo>
                <a:cubicBezTo>
                  <a:pt x="379" y="1916"/>
                  <a:pt x="393" y="1946"/>
                  <a:pt x="399" y="1979"/>
                </a:cubicBezTo>
                <a:cubicBezTo>
                  <a:pt x="400" y="1986"/>
                  <a:pt x="402" y="2022"/>
                  <a:pt x="368" y="2025"/>
                </a:cubicBezTo>
                <a:cubicBezTo>
                  <a:pt x="407" y="2034"/>
                  <a:pt x="407" y="2003"/>
                  <a:pt x="408" y="1992"/>
                </a:cubicBezTo>
                <a:cubicBezTo>
                  <a:pt x="412" y="1962"/>
                  <a:pt x="398" y="1930"/>
                  <a:pt x="392" y="1901"/>
                </a:cubicBezTo>
                <a:cubicBezTo>
                  <a:pt x="386" y="1869"/>
                  <a:pt x="412" y="1843"/>
                  <a:pt x="441" y="1824"/>
                </a:cubicBezTo>
                <a:cubicBezTo>
                  <a:pt x="508" y="1789"/>
                  <a:pt x="553" y="1716"/>
                  <a:pt x="603" y="1693"/>
                </a:cubicBezTo>
                <a:cubicBezTo>
                  <a:pt x="611" y="1704"/>
                  <a:pt x="669" y="1694"/>
                  <a:pt x="672" y="1684"/>
                </a:cubicBezTo>
                <a:cubicBezTo>
                  <a:pt x="690" y="1653"/>
                  <a:pt x="726" y="1695"/>
                  <a:pt x="740" y="1698"/>
                </a:cubicBezTo>
                <a:cubicBezTo>
                  <a:pt x="790" y="1755"/>
                  <a:pt x="841" y="1722"/>
                  <a:pt x="898" y="1711"/>
                </a:cubicBezTo>
                <a:cubicBezTo>
                  <a:pt x="935" y="1704"/>
                  <a:pt x="1036" y="1686"/>
                  <a:pt x="1034" y="1753"/>
                </a:cubicBezTo>
                <a:cubicBezTo>
                  <a:pt x="1034" y="1750"/>
                  <a:pt x="1062" y="1752"/>
                  <a:pt x="1077" y="1767"/>
                </a:cubicBezTo>
                <a:cubicBezTo>
                  <a:pt x="1084" y="1768"/>
                  <a:pt x="1091" y="1770"/>
                  <a:pt x="1099" y="1771"/>
                </a:cubicBezTo>
                <a:cubicBezTo>
                  <a:pt x="1100" y="1759"/>
                  <a:pt x="1094" y="1749"/>
                  <a:pt x="1076" y="1746"/>
                </a:cubicBezTo>
                <a:cubicBezTo>
                  <a:pt x="1132" y="1731"/>
                  <a:pt x="1148" y="1724"/>
                  <a:pt x="1185" y="1772"/>
                </a:cubicBezTo>
                <a:cubicBezTo>
                  <a:pt x="1206" y="1799"/>
                  <a:pt x="1240" y="1806"/>
                  <a:pt x="1269" y="1819"/>
                </a:cubicBezTo>
                <a:cubicBezTo>
                  <a:pt x="1264" y="1797"/>
                  <a:pt x="1263" y="1773"/>
                  <a:pt x="1263" y="1751"/>
                </a:cubicBezTo>
                <a:cubicBezTo>
                  <a:pt x="1256" y="1750"/>
                  <a:pt x="1250" y="1749"/>
                  <a:pt x="1245" y="1747"/>
                </a:cubicBezTo>
                <a:close/>
                <a:moveTo>
                  <a:pt x="731" y="847"/>
                </a:moveTo>
                <a:cubicBezTo>
                  <a:pt x="710" y="807"/>
                  <a:pt x="686" y="630"/>
                  <a:pt x="759" y="613"/>
                </a:cubicBezTo>
                <a:cubicBezTo>
                  <a:pt x="835" y="595"/>
                  <a:pt x="781" y="629"/>
                  <a:pt x="800" y="667"/>
                </a:cubicBezTo>
                <a:cubicBezTo>
                  <a:pt x="816" y="700"/>
                  <a:pt x="866" y="680"/>
                  <a:pt x="888" y="705"/>
                </a:cubicBezTo>
                <a:cubicBezTo>
                  <a:pt x="910" y="729"/>
                  <a:pt x="858" y="776"/>
                  <a:pt x="843" y="792"/>
                </a:cubicBezTo>
                <a:cubicBezTo>
                  <a:pt x="812" y="826"/>
                  <a:pt x="755" y="814"/>
                  <a:pt x="731" y="847"/>
                </a:cubicBezTo>
                <a:close/>
                <a:moveTo>
                  <a:pt x="732" y="1509"/>
                </a:moveTo>
                <a:cubicBezTo>
                  <a:pt x="725" y="1552"/>
                  <a:pt x="673" y="1572"/>
                  <a:pt x="692" y="1623"/>
                </a:cubicBezTo>
                <a:cubicBezTo>
                  <a:pt x="714" y="1679"/>
                  <a:pt x="532" y="1646"/>
                  <a:pt x="505" y="1623"/>
                </a:cubicBezTo>
                <a:cubicBezTo>
                  <a:pt x="478" y="1601"/>
                  <a:pt x="464" y="1598"/>
                  <a:pt x="486" y="1557"/>
                </a:cubicBezTo>
                <a:cubicBezTo>
                  <a:pt x="508" y="1515"/>
                  <a:pt x="530" y="1481"/>
                  <a:pt x="528" y="1432"/>
                </a:cubicBezTo>
                <a:cubicBezTo>
                  <a:pt x="527" y="1403"/>
                  <a:pt x="540" y="1369"/>
                  <a:pt x="579" y="1378"/>
                </a:cubicBezTo>
                <a:cubicBezTo>
                  <a:pt x="615" y="1386"/>
                  <a:pt x="633" y="1432"/>
                  <a:pt x="677" y="1415"/>
                </a:cubicBezTo>
                <a:cubicBezTo>
                  <a:pt x="712" y="1402"/>
                  <a:pt x="706" y="1397"/>
                  <a:pt x="742" y="1388"/>
                </a:cubicBezTo>
                <a:cubicBezTo>
                  <a:pt x="712" y="1431"/>
                  <a:pt x="740" y="1464"/>
                  <a:pt x="732" y="1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8" name="Hand2"/>
          <p:cNvSpPr/>
          <p:nvPr/>
        </p:nvSpPr>
        <p:spPr bwMode="auto">
          <a:xfrm>
            <a:off x="4469669" y="4659017"/>
            <a:ext cx="720160" cy="1946651"/>
          </a:xfrm>
          <a:custGeom>
            <a:avLst/>
            <a:gdLst>
              <a:gd name="T0" fmla="*/ 181 w 848"/>
              <a:gd name="T1" fmla="*/ 454 h 1937"/>
              <a:gd name="T2" fmla="*/ 228 w 848"/>
              <a:gd name="T3" fmla="*/ 489 h 1937"/>
              <a:gd name="T4" fmla="*/ 295 w 848"/>
              <a:gd name="T5" fmla="*/ 409 h 1937"/>
              <a:gd name="T6" fmla="*/ 304 w 848"/>
              <a:gd name="T7" fmla="*/ 336 h 1937"/>
              <a:gd name="T8" fmla="*/ 281 w 848"/>
              <a:gd name="T9" fmla="*/ 218 h 1937"/>
              <a:gd name="T10" fmla="*/ 295 w 848"/>
              <a:gd name="T11" fmla="*/ 174 h 1937"/>
              <a:gd name="T12" fmla="*/ 435 w 848"/>
              <a:gd name="T13" fmla="*/ 35 h 1937"/>
              <a:gd name="T14" fmla="*/ 467 w 848"/>
              <a:gd name="T15" fmla="*/ 111 h 1937"/>
              <a:gd name="T16" fmla="*/ 417 w 848"/>
              <a:gd name="T17" fmla="*/ 148 h 1937"/>
              <a:gd name="T18" fmla="*/ 371 w 848"/>
              <a:gd name="T19" fmla="*/ 240 h 1937"/>
              <a:gd name="T20" fmla="*/ 395 w 848"/>
              <a:gd name="T21" fmla="*/ 344 h 1937"/>
              <a:gd name="T22" fmla="*/ 456 w 848"/>
              <a:gd name="T23" fmla="*/ 375 h 1937"/>
              <a:gd name="T24" fmla="*/ 529 w 848"/>
              <a:gd name="T25" fmla="*/ 276 h 1937"/>
              <a:gd name="T26" fmla="*/ 599 w 848"/>
              <a:gd name="T27" fmla="*/ 239 h 1937"/>
              <a:gd name="T28" fmla="*/ 699 w 848"/>
              <a:gd name="T29" fmla="*/ 180 h 1937"/>
              <a:gd name="T30" fmla="*/ 722 w 848"/>
              <a:gd name="T31" fmla="*/ 259 h 1937"/>
              <a:gd name="T32" fmla="*/ 655 w 848"/>
              <a:gd name="T33" fmla="*/ 300 h 1937"/>
              <a:gd name="T34" fmla="*/ 588 w 848"/>
              <a:gd name="T35" fmla="*/ 354 h 1937"/>
              <a:gd name="T36" fmla="*/ 529 w 848"/>
              <a:gd name="T37" fmla="*/ 438 h 1937"/>
              <a:gd name="T38" fmla="*/ 543 w 848"/>
              <a:gd name="T39" fmla="*/ 467 h 1937"/>
              <a:gd name="T40" fmla="*/ 669 w 848"/>
              <a:gd name="T41" fmla="*/ 444 h 1937"/>
              <a:gd name="T42" fmla="*/ 784 w 848"/>
              <a:gd name="T43" fmla="*/ 467 h 1937"/>
              <a:gd name="T44" fmla="*/ 785 w 848"/>
              <a:gd name="T45" fmla="*/ 542 h 1937"/>
              <a:gd name="T46" fmla="*/ 657 w 848"/>
              <a:gd name="T47" fmla="*/ 550 h 1937"/>
              <a:gd name="T48" fmla="*/ 564 w 848"/>
              <a:gd name="T49" fmla="*/ 592 h 1937"/>
              <a:gd name="T50" fmla="*/ 568 w 848"/>
              <a:gd name="T51" fmla="*/ 626 h 1937"/>
              <a:gd name="T52" fmla="*/ 678 w 848"/>
              <a:gd name="T53" fmla="*/ 643 h 1937"/>
              <a:gd name="T54" fmla="*/ 688 w 848"/>
              <a:gd name="T55" fmla="*/ 732 h 1937"/>
              <a:gd name="T56" fmla="*/ 642 w 848"/>
              <a:gd name="T57" fmla="*/ 719 h 1937"/>
              <a:gd name="T58" fmla="*/ 583 w 848"/>
              <a:gd name="T59" fmla="*/ 721 h 1937"/>
              <a:gd name="T60" fmla="*/ 543 w 848"/>
              <a:gd name="T61" fmla="*/ 770 h 1937"/>
              <a:gd name="T62" fmla="*/ 378 w 848"/>
              <a:gd name="T63" fmla="*/ 917 h 1937"/>
              <a:gd name="T64" fmla="*/ 396 w 848"/>
              <a:gd name="T65" fmla="*/ 1700 h 1937"/>
              <a:gd name="T66" fmla="*/ 433 w 848"/>
              <a:gd name="T67" fmla="*/ 1937 h 1937"/>
              <a:gd name="T68" fmla="*/ 0 w 848"/>
              <a:gd name="T69" fmla="*/ 1937 h 1937"/>
              <a:gd name="T70" fmla="*/ 114 w 848"/>
              <a:gd name="T71" fmla="*/ 1416 h 1937"/>
              <a:gd name="T72" fmla="*/ 123 w 848"/>
              <a:gd name="T73" fmla="*/ 918 h 1937"/>
              <a:gd name="T74" fmla="*/ 134 w 848"/>
              <a:gd name="T75" fmla="*/ 789 h 1937"/>
              <a:gd name="T76" fmla="*/ 87 w 848"/>
              <a:gd name="T77" fmla="*/ 520 h 1937"/>
              <a:gd name="T78" fmla="*/ 49 w 848"/>
              <a:gd name="T79" fmla="*/ 399 h 1937"/>
              <a:gd name="T80" fmla="*/ 50 w 848"/>
              <a:gd name="T81" fmla="*/ 356 h 1937"/>
              <a:gd name="T82" fmla="*/ 99 w 848"/>
              <a:gd name="T83" fmla="*/ 234 h 1937"/>
              <a:gd name="T84" fmla="*/ 146 w 848"/>
              <a:gd name="T85" fmla="*/ 266 h 1937"/>
              <a:gd name="T86" fmla="*/ 134 w 848"/>
              <a:gd name="T87" fmla="*/ 367 h 1937"/>
              <a:gd name="T88" fmla="*/ 181 w 848"/>
              <a:gd name="T89" fmla="*/ 454 h 1937"/>
              <a:gd name="connsiteX0" fmla="*/ 1676 w 9236"/>
              <a:gd name="connsiteY0" fmla="*/ 2216 h 9872"/>
              <a:gd name="connsiteX1" fmla="*/ 2231 w 9236"/>
              <a:gd name="connsiteY1" fmla="*/ 2397 h 9872"/>
              <a:gd name="connsiteX2" fmla="*/ 3021 w 9236"/>
              <a:gd name="connsiteY2" fmla="*/ 1984 h 9872"/>
              <a:gd name="connsiteX3" fmla="*/ 3127 w 9236"/>
              <a:gd name="connsiteY3" fmla="*/ 1607 h 9872"/>
              <a:gd name="connsiteX4" fmla="*/ 2856 w 9236"/>
              <a:gd name="connsiteY4" fmla="*/ 997 h 9872"/>
              <a:gd name="connsiteX5" fmla="*/ 3021 w 9236"/>
              <a:gd name="connsiteY5" fmla="*/ 770 h 9872"/>
              <a:gd name="connsiteX6" fmla="*/ 4672 w 9236"/>
              <a:gd name="connsiteY6" fmla="*/ 53 h 9872"/>
              <a:gd name="connsiteX7" fmla="*/ 5049 w 9236"/>
              <a:gd name="connsiteY7" fmla="*/ 445 h 9872"/>
              <a:gd name="connsiteX8" fmla="*/ 4459 w 9236"/>
              <a:gd name="connsiteY8" fmla="*/ 636 h 9872"/>
              <a:gd name="connsiteX9" fmla="*/ 3917 w 9236"/>
              <a:gd name="connsiteY9" fmla="*/ 1111 h 9872"/>
              <a:gd name="connsiteX10" fmla="*/ 4200 w 9236"/>
              <a:gd name="connsiteY10" fmla="*/ 1648 h 9872"/>
              <a:gd name="connsiteX11" fmla="*/ 4919 w 9236"/>
              <a:gd name="connsiteY11" fmla="*/ 1808 h 9872"/>
              <a:gd name="connsiteX12" fmla="*/ 5780 w 9236"/>
              <a:gd name="connsiteY12" fmla="*/ 1297 h 9872"/>
              <a:gd name="connsiteX13" fmla="*/ 6606 w 9236"/>
              <a:gd name="connsiteY13" fmla="*/ 1106 h 9872"/>
              <a:gd name="connsiteX14" fmla="*/ 7785 w 9236"/>
              <a:gd name="connsiteY14" fmla="*/ 801 h 9872"/>
              <a:gd name="connsiteX15" fmla="*/ 8056 w 9236"/>
              <a:gd name="connsiteY15" fmla="*/ 1209 h 9872"/>
              <a:gd name="connsiteX16" fmla="*/ 7266 w 9236"/>
              <a:gd name="connsiteY16" fmla="*/ 1421 h 9872"/>
              <a:gd name="connsiteX17" fmla="*/ 6476 w 9236"/>
              <a:gd name="connsiteY17" fmla="*/ 1700 h 9872"/>
              <a:gd name="connsiteX18" fmla="*/ 5780 w 9236"/>
              <a:gd name="connsiteY18" fmla="*/ 2133 h 9872"/>
              <a:gd name="connsiteX19" fmla="*/ 5945 w 9236"/>
              <a:gd name="connsiteY19" fmla="*/ 2283 h 9872"/>
              <a:gd name="connsiteX20" fmla="*/ 7431 w 9236"/>
              <a:gd name="connsiteY20" fmla="*/ 2164 h 9872"/>
              <a:gd name="connsiteX21" fmla="*/ 8787 w 9236"/>
              <a:gd name="connsiteY21" fmla="*/ 2283 h 9872"/>
              <a:gd name="connsiteX22" fmla="*/ 8799 w 9236"/>
              <a:gd name="connsiteY22" fmla="*/ 2670 h 9872"/>
              <a:gd name="connsiteX23" fmla="*/ 7290 w 9236"/>
              <a:gd name="connsiteY23" fmla="*/ 2711 h 9872"/>
              <a:gd name="connsiteX24" fmla="*/ 6193 w 9236"/>
              <a:gd name="connsiteY24" fmla="*/ 2928 h 9872"/>
              <a:gd name="connsiteX25" fmla="*/ 6240 w 9236"/>
              <a:gd name="connsiteY25" fmla="*/ 3104 h 9872"/>
              <a:gd name="connsiteX26" fmla="*/ 7537 w 9236"/>
              <a:gd name="connsiteY26" fmla="*/ 3192 h 9872"/>
              <a:gd name="connsiteX27" fmla="*/ 7655 w 9236"/>
              <a:gd name="connsiteY27" fmla="*/ 3651 h 9872"/>
              <a:gd name="connsiteX28" fmla="*/ 7113 w 9236"/>
              <a:gd name="connsiteY28" fmla="*/ 3584 h 9872"/>
              <a:gd name="connsiteX29" fmla="*/ 6417 w 9236"/>
              <a:gd name="connsiteY29" fmla="*/ 3594 h 9872"/>
              <a:gd name="connsiteX30" fmla="*/ 5945 w 9236"/>
              <a:gd name="connsiteY30" fmla="*/ 3847 h 9872"/>
              <a:gd name="connsiteX31" fmla="*/ 4000 w 9236"/>
              <a:gd name="connsiteY31" fmla="*/ 4606 h 9872"/>
              <a:gd name="connsiteX32" fmla="*/ 4212 w 9236"/>
              <a:gd name="connsiteY32" fmla="*/ 8648 h 9872"/>
              <a:gd name="connsiteX33" fmla="*/ 4648 w 9236"/>
              <a:gd name="connsiteY33" fmla="*/ 9872 h 9872"/>
              <a:gd name="connsiteX34" fmla="*/ 0 w 9236"/>
              <a:gd name="connsiteY34" fmla="*/ 9225 h 9872"/>
              <a:gd name="connsiteX35" fmla="*/ 886 w 9236"/>
              <a:gd name="connsiteY35" fmla="*/ 7182 h 9872"/>
              <a:gd name="connsiteX36" fmla="*/ 992 w 9236"/>
              <a:gd name="connsiteY36" fmla="*/ 4611 h 9872"/>
              <a:gd name="connsiteX37" fmla="*/ 1122 w 9236"/>
              <a:gd name="connsiteY37" fmla="*/ 3945 h 9872"/>
              <a:gd name="connsiteX38" fmla="*/ 568 w 9236"/>
              <a:gd name="connsiteY38" fmla="*/ 2557 h 9872"/>
              <a:gd name="connsiteX39" fmla="*/ 120 w 9236"/>
              <a:gd name="connsiteY39" fmla="*/ 1932 h 9872"/>
              <a:gd name="connsiteX40" fmla="*/ 132 w 9236"/>
              <a:gd name="connsiteY40" fmla="*/ 1710 h 9872"/>
              <a:gd name="connsiteX41" fmla="*/ 709 w 9236"/>
              <a:gd name="connsiteY41" fmla="*/ 1080 h 9872"/>
              <a:gd name="connsiteX42" fmla="*/ 1264 w 9236"/>
              <a:gd name="connsiteY42" fmla="*/ 1245 h 9872"/>
              <a:gd name="connsiteX43" fmla="*/ 1122 w 9236"/>
              <a:gd name="connsiteY43" fmla="*/ 1767 h 9872"/>
              <a:gd name="connsiteX44" fmla="*/ 1676 w 9236"/>
              <a:gd name="connsiteY44" fmla="*/ 2216 h 9872"/>
              <a:gd name="connsiteX0-1" fmla="*/ 1815 w 10000"/>
              <a:gd name="connsiteY0-2" fmla="*/ 2244 h 9344"/>
              <a:gd name="connsiteX1-3" fmla="*/ 2416 w 10000"/>
              <a:gd name="connsiteY1-4" fmla="*/ 2427 h 9344"/>
              <a:gd name="connsiteX2-5" fmla="*/ 3271 w 10000"/>
              <a:gd name="connsiteY2-6" fmla="*/ 2009 h 9344"/>
              <a:gd name="connsiteX3-7" fmla="*/ 3386 w 10000"/>
              <a:gd name="connsiteY3-8" fmla="*/ 1627 h 9344"/>
              <a:gd name="connsiteX4-9" fmla="*/ 3092 w 10000"/>
              <a:gd name="connsiteY4-10" fmla="*/ 1009 h 9344"/>
              <a:gd name="connsiteX5-11" fmla="*/ 3271 w 10000"/>
              <a:gd name="connsiteY5-12" fmla="*/ 779 h 9344"/>
              <a:gd name="connsiteX6-13" fmla="*/ 5058 w 10000"/>
              <a:gd name="connsiteY6-14" fmla="*/ 53 h 9344"/>
              <a:gd name="connsiteX7-15" fmla="*/ 5467 w 10000"/>
              <a:gd name="connsiteY7-16" fmla="*/ 450 h 9344"/>
              <a:gd name="connsiteX8-17" fmla="*/ 4828 w 10000"/>
              <a:gd name="connsiteY8-18" fmla="*/ 643 h 9344"/>
              <a:gd name="connsiteX9-19" fmla="*/ 4241 w 10000"/>
              <a:gd name="connsiteY9-20" fmla="*/ 1124 h 9344"/>
              <a:gd name="connsiteX10-21" fmla="*/ 4547 w 10000"/>
              <a:gd name="connsiteY10-22" fmla="*/ 1668 h 9344"/>
              <a:gd name="connsiteX11-23" fmla="*/ 5326 w 10000"/>
              <a:gd name="connsiteY11-24" fmla="*/ 1830 h 9344"/>
              <a:gd name="connsiteX12-25" fmla="*/ 6258 w 10000"/>
              <a:gd name="connsiteY12-26" fmla="*/ 1313 h 9344"/>
              <a:gd name="connsiteX13-27" fmla="*/ 7152 w 10000"/>
              <a:gd name="connsiteY13-28" fmla="*/ 1119 h 9344"/>
              <a:gd name="connsiteX14-29" fmla="*/ 8429 w 10000"/>
              <a:gd name="connsiteY14-30" fmla="*/ 810 h 9344"/>
              <a:gd name="connsiteX15-31" fmla="*/ 8722 w 10000"/>
              <a:gd name="connsiteY15-32" fmla="*/ 1224 h 9344"/>
              <a:gd name="connsiteX16-33" fmla="*/ 7867 w 10000"/>
              <a:gd name="connsiteY16-34" fmla="*/ 1438 h 9344"/>
              <a:gd name="connsiteX17-35" fmla="*/ 7012 w 10000"/>
              <a:gd name="connsiteY17-36" fmla="*/ 1721 h 9344"/>
              <a:gd name="connsiteX18-37" fmla="*/ 6258 w 10000"/>
              <a:gd name="connsiteY18-38" fmla="*/ 2160 h 9344"/>
              <a:gd name="connsiteX19-39" fmla="*/ 6437 w 10000"/>
              <a:gd name="connsiteY19-40" fmla="*/ 2312 h 9344"/>
              <a:gd name="connsiteX20-41" fmla="*/ 8046 w 10000"/>
              <a:gd name="connsiteY20-42" fmla="*/ 2191 h 9344"/>
              <a:gd name="connsiteX21-43" fmla="*/ 9514 w 10000"/>
              <a:gd name="connsiteY21-44" fmla="*/ 2312 h 9344"/>
              <a:gd name="connsiteX22-45" fmla="*/ 9527 w 10000"/>
              <a:gd name="connsiteY22-46" fmla="*/ 2704 h 9344"/>
              <a:gd name="connsiteX23-47" fmla="*/ 7893 w 10000"/>
              <a:gd name="connsiteY23-48" fmla="*/ 2745 h 9344"/>
              <a:gd name="connsiteX24-49" fmla="*/ 6705 w 10000"/>
              <a:gd name="connsiteY24-50" fmla="*/ 2965 h 9344"/>
              <a:gd name="connsiteX25-51" fmla="*/ 6756 w 10000"/>
              <a:gd name="connsiteY25-52" fmla="*/ 3143 h 9344"/>
              <a:gd name="connsiteX26-53" fmla="*/ 8160 w 10000"/>
              <a:gd name="connsiteY26-54" fmla="*/ 3232 h 9344"/>
              <a:gd name="connsiteX27-55" fmla="*/ 8288 w 10000"/>
              <a:gd name="connsiteY27-56" fmla="*/ 3697 h 9344"/>
              <a:gd name="connsiteX28-57" fmla="*/ 7701 w 10000"/>
              <a:gd name="connsiteY28-58" fmla="*/ 3629 h 9344"/>
              <a:gd name="connsiteX29-59" fmla="*/ 6948 w 10000"/>
              <a:gd name="connsiteY29-60" fmla="*/ 3640 h 9344"/>
              <a:gd name="connsiteX30-61" fmla="*/ 6437 w 10000"/>
              <a:gd name="connsiteY30-62" fmla="*/ 3896 h 9344"/>
              <a:gd name="connsiteX31-63" fmla="*/ 4331 w 10000"/>
              <a:gd name="connsiteY31-64" fmla="*/ 4665 h 9344"/>
              <a:gd name="connsiteX32-65" fmla="*/ 4560 w 10000"/>
              <a:gd name="connsiteY32-66" fmla="*/ 8759 h 9344"/>
              <a:gd name="connsiteX33-67" fmla="*/ 4867 w 10000"/>
              <a:gd name="connsiteY33-68" fmla="*/ 9344 h 9344"/>
              <a:gd name="connsiteX34-69" fmla="*/ 0 w 10000"/>
              <a:gd name="connsiteY34-70" fmla="*/ 9344 h 9344"/>
              <a:gd name="connsiteX35-71" fmla="*/ 959 w 10000"/>
              <a:gd name="connsiteY35-72" fmla="*/ 7274 h 9344"/>
              <a:gd name="connsiteX36-73" fmla="*/ 1074 w 10000"/>
              <a:gd name="connsiteY36-74" fmla="*/ 4670 h 9344"/>
              <a:gd name="connsiteX37-75" fmla="*/ 1215 w 10000"/>
              <a:gd name="connsiteY37-76" fmla="*/ 3995 h 9344"/>
              <a:gd name="connsiteX38-77" fmla="*/ 615 w 10000"/>
              <a:gd name="connsiteY38-78" fmla="*/ 2589 h 9344"/>
              <a:gd name="connsiteX39-79" fmla="*/ 130 w 10000"/>
              <a:gd name="connsiteY39-80" fmla="*/ 1956 h 9344"/>
              <a:gd name="connsiteX40-81" fmla="*/ 143 w 10000"/>
              <a:gd name="connsiteY40-82" fmla="*/ 1731 h 9344"/>
              <a:gd name="connsiteX41-83" fmla="*/ 768 w 10000"/>
              <a:gd name="connsiteY41-84" fmla="*/ 1093 h 9344"/>
              <a:gd name="connsiteX42-85" fmla="*/ 1369 w 10000"/>
              <a:gd name="connsiteY42-86" fmla="*/ 1260 h 9344"/>
              <a:gd name="connsiteX43-87" fmla="*/ 1215 w 10000"/>
              <a:gd name="connsiteY43-88" fmla="*/ 1789 h 9344"/>
              <a:gd name="connsiteX44-89" fmla="*/ 1815 w 10000"/>
              <a:gd name="connsiteY44-90" fmla="*/ 2244 h 9344"/>
              <a:gd name="connsiteX0-91" fmla="*/ 1815 w 10000"/>
              <a:gd name="connsiteY0-92" fmla="*/ 2402 h 12097"/>
              <a:gd name="connsiteX1-93" fmla="*/ 2416 w 10000"/>
              <a:gd name="connsiteY1-94" fmla="*/ 2597 h 12097"/>
              <a:gd name="connsiteX2-95" fmla="*/ 3271 w 10000"/>
              <a:gd name="connsiteY2-96" fmla="*/ 2150 h 12097"/>
              <a:gd name="connsiteX3-97" fmla="*/ 3386 w 10000"/>
              <a:gd name="connsiteY3-98" fmla="*/ 1741 h 12097"/>
              <a:gd name="connsiteX4-99" fmla="*/ 3092 w 10000"/>
              <a:gd name="connsiteY4-100" fmla="*/ 1080 h 12097"/>
              <a:gd name="connsiteX5-101" fmla="*/ 3271 w 10000"/>
              <a:gd name="connsiteY5-102" fmla="*/ 834 h 12097"/>
              <a:gd name="connsiteX6-103" fmla="*/ 5058 w 10000"/>
              <a:gd name="connsiteY6-104" fmla="*/ 57 h 12097"/>
              <a:gd name="connsiteX7-105" fmla="*/ 5467 w 10000"/>
              <a:gd name="connsiteY7-106" fmla="*/ 482 h 12097"/>
              <a:gd name="connsiteX8-107" fmla="*/ 4828 w 10000"/>
              <a:gd name="connsiteY8-108" fmla="*/ 688 h 12097"/>
              <a:gd name="connsiteX9-109" fmla="*/ 4241 w 10000"/>
              <a:gd name="connsiteY9-110" fmla="*/ 1203 h 12097"/>
              <a:gd name="connsiteX10-111" fmla="*/ 4547 w 10000"/>
              <a:gd name="connsiteY10-112" fmla="*/ 1785 h 12097"/>
              <a:gd name="connsiteX11-113" fmla="*/ 5326 w 10000"/>
              <a:gd name="connsiteY11-114" fmla="*/ 1958 h 12097"/>
              <a:gd name="connsiteX12-115" fmla="*/ 6258 w 10000"/>
              <a:gd name="connsiteY12-116" fmla="*/ 1405 h 12097"/>
              <a:gd name="connsiteX13-117" fmla="*/ 7152 w 10000"/>
              <a:gd name="connsiteY13-118" fmla="*/ 1198 h 12097"/>
              <a:gd name="connsiteX14-119" fmla="*/ 8429 w 10000"/>
              <a:gd name="connsiteY14-120" fmla="*/ 867 h 12097"/>
              <a:gd name="connsiteX15-121" fmla="*/ 8722 w 10000"/>
              <a:gd name="connsiteY15-122" fmla="*/ 1310 h 12097"/>
              <a:gd name="connsiteX16-123" fmla="*/ 7867 w 10000"/>
              <a:gd name="connsiteY16-124" fmla="*/ 1539 h 12097"/>
              <a:gd name="connsiteX17-125" fmla="*/ 7012 w 10000"/>
              <a:gd name="connsiteY17-126" fmla="*/ 1842 h 12097"/>
              <a:gd name="connsiteX18-127" fmla="*/ 6258 w 10000"/>
              <a:gd name="connsiteY18-128" fmla="*/ 2312 h 12097"/>
              <a:gd name="connsiteX19-129" fmla="*/ 6437 w 10000"/>
              <a:gd name="connsiteY19-130" fmla="*/ 2474 h 12097"/>
              <a:gd name="connsiteX20-131" fmla="*/ 8046 w 10000"/>
              <a:gd name="connsiteY20-132" fmla="*/ 2345 h 12097"/>
              <a:gd name="connsiteX21-133" fmla="*/ 9514 w 10000"/>
              <a:gd name="connsiteY21-134" fmla="*/ 2474 h 12097"/>
              <a:gd name="connsiteX22-135" fmla="*/ 9527 w 10000"/>
              <a:gd name="connsiteY22-136" fmla="*/ 2894 h 12097"/>
              <a:gd name="connsiteX23-137" fmla="*/ 7893 w 10000"/>
              <a:gd name="connsiteY23-138" fmla="*/ 2938 h 12097"/>
              <a:gd name="connsiteX24-139" fmla="*/ 6705 w 10000"/>
              <a:gd name="connsiteY24-140" fmla="*/ 3173 h 12097"/>
              <a:gd name="connsiteX25-141" fmla="*/ 6756 w 10000"/>
              <a:gd name="connsiteY25-142" fmla="*/ 3364 h 12097"/>
              <a:gd name="connsiteX26-143" fmla="*/ 8160 w 10000"/>
              <a:gd name="connsiteY26-144" fmla="*/ 3459 h 12097"/>
              <a:gd name="connsiteX27-145" fmla="*/ 8288 w 10000"/>
              <a:gd name="connsiteY27-146" fmla="*/ 3957 h 12097"/>
              <a:gd name="connsiteX28-147" fmla="*/ 7701 w 10000"/>
              <a:gd name="connsiteY28-148" fmla="*/ 3884 h 12097"/>
              <a:gd name="connsiteX29-149" fmla="*/ 6948 w 10000"/>
              <a:gd name="connsiteY29-150" fmla="*/ 3896 h 12097"/>
              <a:gd name="connsiteX30-151" fmla="*/ 6437 w 10000"/>
              <a:gd name="connsiteY30-152" fmla="*/ 4170 h 12097"/>
              <a:gd name="connsiteX31-153" fmla="*/ 4331 w 10000"/>
              <a:gd name="connsiteY31-154" fmla="*/ 4993 h 12097"/>
              <a:gd name="connsiteX32-155" fmla="*/ 4560 w 10000"/>
              <a:gd name="connsiteY32-156" fmla="*/ 9374 h 12097"/>
              <a:gd name="connsiteX33-157" fmla="*/ 4668 w 10000"/>
              <a:gd name="connsiteY33-158" fmla="*/ 12097 h 12097"/>
              <a:gd name="connsiteX34-159" fmla="*/ 0 w 10000"/>
              <a:gd name="connsiteY34-160" fmla="*/ 10000 h 12097"/>
              <a:gd name="connsiteX35-161" fmla="*/ 959 w 10000"/>
              <a:gd name="connsiteY35-162" fmla="*/ 7785 h 12097"/>
              <a:gd name="connsiteX36-163" fmla="*/ 1074 w 10000"/>
              <a:gd name="connsiteY36-164" fmla="*/ 4998 h 12097"/>
              <a:gd name="connsiteX37-165" fmla="*/ 1215 w 10000"/>
              <a:gd name="connsiteY37-166" fmla="*/ 4275 h 12097"/>
              <a:gd name="connsiteX38-167" fmla="*/ 615 w 10000"/>
              <a:gd name="connsiteY38-168" fmla="*/ 2771 h 12097"/>
              <a:gd name="connsiteX39-169" fmla="*/ 130 w 10000"/>
              <a:gd name="connsiteY39-170" fmla="*/ 2093 h 12097"/>
              <a:gd name="connsiteX40-171" fmla="*/ 143 w 10000"/>
              <a:gd name="connsiteY40-172" fmla="*/ 1853 h 12097"/>
              <a:gd name="connsiteX41-173" fmla="*/ 768 w 10000"/>
              <a:gd name="connsiteY41-174" fmla="*/ 1170 h 12097"/>
              <a:gd name="connsiteX42-175" fmla="*/ 1369 w 10000"/>
              <a:gd name="connsiteY42-176" fmla="*/ 1348 h 12097"/>
              <a:gd name="connsiteX43-177" fmla="*/ 1215 w 10000"/>
              <a:gd name="connsiteY43-178" fmla="*/ 1915 h 12097"/>
              <a:gd name="connsiteX44-179" fmla="*/ 1815 w 10000"/>
              <a:gd name="connsiteY44-180" fmla="*/ 2402 h 12097"/>
              <a:gd name="connsiteX0-181" fmla="*/ 2014 w 10199"/>
              <a:gd name="connsiteY0-182" fmla="*/ 2402 h 12097"/>
              <a:gd name="connsiteX1-183" fmla="*/ 2615 w 10199"/>
              <a:gd name="connsiteY1-184" fmla="*/ 2597 h 12097"/>
              <a:gd name="connsiteX2-185" fmla="*/ 3470 w 10199"/>
              <a:gd name="connsiteY2-186" fmla="*/ 2150 h 12097"/>
              <a:gd name="connsiteX3-187" fmla="*/ 3585 w 10199"/>
              <a:gd name="connsiteY3-188" fmla="*/ 1741 h 12097"/>
              <a:gd name="connsiteX4-189" fmla="*/ 3291 w 10199"/>
              <a:gd name="connsiteY4-190" fmla="*/ 1080 h 12097"/>
              <a:gd name="connsiteX5-191" fmla="*/ 3470 w 10199"/>
              <a:gd name="connsiteY5-192" fmla="*/ 834 h 12097"/>
              <a:gd name="connsiteX6-193" fmla="*/ 5257 w 10199"/>
              <a:gd name="connsiteY6-194" fmla="*/ 57 h 12097"/>
              <a:gd name="connsiteX7-195" fmla="*/ 5666 w 10199"/>
              <a:gd name="connsiteY7-196" fmla="*/ 482 h 12097"/>
              <a:gd name="connsiteX8-197" fmla="*/ 5027 w 10199"/>
              <a:gd name="connsiteY8-198" fmla="*/ 688 h 12097"/>
              <a:gd name="connsiteX9-199" fmla="*/ 4440 w 10199"/>
              <a:gd name="connsiteY9-200" fmla="*/ 1203 h 12097"/>
              <a:gd name="connsiteX10-201" fmla="*/ 4746 w 10199"/>
              <a:gd name="connsiteY10-202" fmla="*/ 1785 h 12097"/>
              <a:gd name="connsiteX11-203" fmla="*/ 5525 w 10199"/>
              <a:gd name="connsiteY11-204" fmla="*/ 1958 h 12097"/>
              <a:gd name="connsiteX12-205" fmla="*/ 6457 w 10199"/>
              <a:gd name="connsiteY12-206" fmla="*/ 1405 h 12097"/>
              <a:gd name="connsiteX13-207" fmla="*/ 7351 w 10199"/>
              <a:gd name="connsiteY13-208" fmla="*/ 1198 h 12097"/>
              <a:gd name="connsiteX14-209" fmla="*/ 8628 w 10199"/>
              <a:gd name="connsiteY14-210" fmla="*/ 867 h 12097"/>
              <a:gd name="connsiteX15-211" fmla="*/ 8921 w 10199"/>
              <a:gd name="connsiteY15-212" fmla="*/ 1310 h 12097"/>
              <a:gd name="connsiteX16-213" fmla="*/ 8066 w 10199"/>
              <a:gd name="connsiteY16-214" fmla="*/ 1539 h 12097"/>
              <a:gd name="connsiteX17-215" fmla="*/ 7211 w 10199"/>
              <a:gd name="connsiteY17-216" fmla="*/ 1842 h 12097"/>
              <a:gd name="connsiteX18-217" fmla="*/ 6457 w 10199"/>
              <a:gd name="connsiteY18-218" fmla="*/ 2312 h 12097"/>
              <a:gd name="connsiteX19-219" fmla="*/ 6636 w 10199"/>
              <a:gd name="connsiteY19-220" fmla="*/ 2474 h 12097"/>
              <a:gd name="connsiteX20-221" fmla="*/ 8245 w 10199"/>
              <a:gd name="connsiteY20-222" fmla="*/ 2345 h 12097"/>
              <a:gd name="connsiteX21-223" fmla="*/ 9713 w 10199"/>
              <a:gd name="connsiteY21-224" fmla="*/ 2474 h 12097"/>
              <a:gd name="connsiteX22-225" fmla="*/ 9726 w 10199"/>
              <a:gd name="connsiteY22-226" fmla="*/ 2894 h 12097"/>
              <a:gd name="connsiteX23-227" fmla="*/ 8092 w 10199"/>
              <a:gd name="connsiteY23-228" fmla="*/ 2938 h 12097"/>
              <a:gd name="connsiteX24-229" fmla="*/ 6904 w 10199"/>
              <a:gd name="connsiteY24-230" fmla="*/ 3173 h 12097"/>
              <a:gd name="connsiteX25-231" fmla="*/ 6955 w 10199"/>
              <a:gd name="connsiteY25-232" fmla="*/ 3364 h 12097"/>
              <a:gd name="connsiteX26-233" fmla="*/ 8359 w 10199"/>
              <a:gd name="connsiteY26-234" fmla="*/ 3459 h 12097"/>
              <a:gd name="connsiteX27-235" fmla="*/ 8487 w 10199"/>
              <a:gd name="connsiteY27-236" fmla="*/ 3957 h 12097"/>
              <a:gd name="connsiteX28-237" fmla="*/ 7900 w 10199"/>
              <a:gd name="connsiteY28-238" fmla="*/ 3884 h 12097"/>
              <a:gd name="connsiteX29-239" fmla="*/ 7147 w 10199"/>
              <a:gd name="connsiteY29-240" fmla="*/ 3896 h 12097"/>
              <a:gd name="connsiteX30-241" fmla="*/ 6636 w 10199"/>
              <a:gd name="connsiteY30-242" fmla="*/ 4170 h 12097"/>
              <a:gd name="connsiteX31-243" fmla="*/ 4530 w 10199"/>
              <a:gd name="connsiteY31-244" fmla="*/ 4993 h 12097"/>
              <a:gd name="connsiteX32-245" fmla="*/ 4759 w 10199"/>
              <a:gd name="connsiteY32-246" fmla="*/ 9374 h 12097"/>
              <a:gd name="connsiteX33-247" fmla="*/ 4867 w 10199"/>
              <a:gd name="connsiteY33-248" fmla="*/ 12097 h 12097"/>
              <a:gd name="connsiteX34-249" fmla="*/ 0 w 10199"/>
              <a:gd name="connsiteY34-250" fmla="*/ 12054 h 12097"/>
              <a:gd name="connsiteX35-251" fmla="*/ 1158 w 10199"/>
              <a:gd name="connsiteY35-252" fmla="*/ 7785 h 12097"/>
              <a:gd name="connsiteX36-253" fmla="*/ 1273 w 10199"/>
              <a:gd name="connsiteY36-254" fmla="*/ 4998 h 12097"/>
              <a:gd name="connsiteX37-255" fmla="*/ 1414 w 10199"/>
              <a:gd name="connsiteY37-256" fmla="*/ 4275 h 12097"/>
              <a:gd name="connsiteX38-257" fmla="*/ 814 w 10199"/>
              <a:gd name="connsiteY38-258" fmla="*/ 2771 h 12097"/>
              <a:gd name="connsiteX39-259" fmla="*/ 329 w 10199"/>
              <a:gd name="connsiteY39-260" fmla="*/ 2093 h 12097"/>
              <a:gd name="connsiteX40-261" fmla="*/ 342 w 10199"/>
              <a:gd name="connsiteY40-262" fmla="*/ 1853 h 12097"/>
              <a:gd name="connsiteX41-263" fmla="*/ 967 w 10199"/>
              <a:gd name="connsiteY41-264" fmla="*/ 1170 h 12097"/>
              <a:gd name="connsiteX42-265" fmla="*/ 1568 w 10199"/>
              <a:gd name="connsiteY42-266" fmla="*/ 1348 h 12097"/>
              <a:gd name="connsiteX43-267" fmla="*/ 1414 w 10199"/>
              <a:gd name="connsiteY43-268" fmla="*/ 1915 h 12097"/>
              <a:gd name="connsiteX44-269" fmla="*/ 2014 w 10199"/>
              <a:gd name="connsiteY44-270" fmla="*/ 2402 h 120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</a:cxnLst>
            <a:rect l="l" t="t" r="r" b="b"/>
            <a:pathLst>
              <a:path w="10199" h="12097">
                <a:moveTo>
                  <a:pt x="2014" y="2402"/>
                </a:moveTo>
                <a:cubicBezTo>
                  <a:pt x="2167" y="2541"/>
                  <a:pt x="2346" y="2709"/>
                  <a:pt x="2615" y="2597"/>
                </a:cubicBezTo>
                <a:cubicBezTo>
                  <a:pt x="2870" y="2480"/>
                  <a:pt x="3393" y="2189"/>
                  <a:pt x="3470" y="2150"/>
                </a:cubicBezTo>
                <a:cubicBezTo>
                  <a:pt x="3534" y="2104"/>
                  <a:pt x="3662" y="1931"/>
                  <a:pt x="3585" y="1741"/>
                </a:cubicBezTo>
                <a:cubicBezTo>
                  <a:pt x="3521" y="1551"/>
                  <a:pt x="3342" y="1192"/>
                  <a:pt x="3291" y="1080"/>
                </a:cubicBezTo>
                <a:cubicBezTo>
                  <a:pt x="3252" y="963"/>
                  <a:pt x="3291" y="901"/>
                  <a:pt x="3470" y="834"/>
                </a:cubicBezTo>
                <a:cubicBezTo>
                  <a:pt x="3649" y="766"/>
                  <a:pt x="5091" y="129"/>
                  <a:pt x="5257" y="57"/>
                </a:cubicBezTo>
                <a:cubicBezTo>
                  <a:pt x="5730" y="-140"/>
                  <a:pt x="6126" y="218"/>
                  <a:pt x="5666" y="482"/>
                </a:cubicBezTo>
                <a:cubicBezTo>
                  <a:pt x="5423" y="615"/>
                  <a:pt x="5231" y="639"/>
                  <a:pt x="5027" y="688"/>
                </a:cubicBezTo>
                <a:cubicBezTo>
                  <a:pt x="5053" y="834"/>
                  <a:pt x="4657" y="1119"/>
                  <a:pt x="4440" y="1203"/>
                </a:cubicBezTo>
                <a:cubicBezTo>
                  <a:pt x="4606" y="1360"/>
                  <a:pt x="4696" y="1544"/>
                  <a:pt x="4746" y="1785"/>
                </a:cubicBezTo>
                <a:cubicBezTo>
                  <a:pt x="5053" y="1875"/>
                  <a:pt x="5270" y="2026"/>
                  <a:pt x="5525" y="1958"/>
                </a:cubicBezTo>
                <a:cubicBezTo>
                  <a:pt x="5793" y="1892"/>
                  <a:pt x="6265" y="1500"/>
                  <a:pt x="6457" y="1405"/>
                </a:cubicBezTo>
                <a:cubicBezTo>
                  <a:pt x="6611" y="1327"/>
                  <a:pt x="7160" y="1248"/>
                  <a:pt x="7351" y="1198"/>
                </a:cubicBezTo>
                <a:cubicBezTo>
                  <a:pt x="7543" y="1142"/>
                  <a:pt x="8335" y="924"/>
                  <a:pt x="8628" y="867"/>
                </a:cubicBezTo>
                <a:cubicBezTo>
                  <a:pt x="9177" y="766"/>
                  <a:pt x="9598" y="1080"/>
                  <a:pt x="8921" y="1310"/>
                </a:cubicBezTo>
                <a:cubicBezTo>
                  <a:pt x="8245" y="1534"/>
                  <a:pt x="8322" y="1449"/>
                  <a:pt x="8066" y="1539"/>
                </a:cubicBezTo>
                <a:cubicBezTo>
                  <a:pt x="7798" y="1622"/>
                  <a:pt x="7312" y="1763"/>
                  <a:pt x="7211" y="1842"/>
                </a:cubicBezTo>
                <a:cubicBezTo>
                  <a:pt x="7096" y="1920"/>
                  <a:pt x="6508" y="2228"/>
                  <a:pt x="6457" y="2312"/>
                </a:cubicBezTo>
                <a:cubicBezTo>
                  <a:pt x="6406" y="2396"/>
                  <a:pt x="6329" y="2474"/>
                  <a:pt x="6636" y="2474"/>
                </a:cubicBezTo>
                <a:cubicBezTo>
                  <a:pt x="6942" y="2480"/>
                  <a:pt x="7951" y="2367"/>
                  <a:pt x="8245" y="2345"/>
                </a:cubicBezTo>
                <a:cubicBezTo>
                  <a:pt x="8526" y="2323"/>
                  <a:pt x="9382" y="2423"/>
                  <a:pt x="9713" y="2474"/>
                </a:cubicBezTo>
                <a:cubicBezTo>
                  <a:pt x="10160" y="2552"/>
                  <a:pt x="10530" y="2764"/>
                  <a:pt x="9726" y="2894"/>
                </a:cubicBezTo>
                <a:cubicBezTo>
                  <a:pt x="9406" y="2944"/>
                  <a:pt x="8628" y="2860"/>
                  <a:pt x="8092" y="2938"/>
                </a:cubicBezTo>
                <a:cubicBezTo>
                  <a:pt x="7555" y="3012"/>
                  <a:pt x="7096" y="3084"/>
                  <a:pt x="6904" y="3173"/>
                </a:cubicBezTo>
                <a:cubicBezTo>
                  <a:pt x="6713" y="3268"/>
                  <a:pt x="6649" y="3336"/>
                  <a:pt x="6955" y="3364"/>
                </a:cubicBezTo>
                <a:cubicBezTo>
                  <a:pt x="7262" y="3393"/>
                  <a:pt x="8015" y="3447"/>
                  <a:pt x="8359" y="3459"/>
                </a:cubicBezTo>
                <a:cubicBezTo>
                  <a:pt x="9087" y="3487"/>
                  <a:pt x="9292" y="3840"/>
                  <a:pt x="8487" y="3957"/>
                </a:cubicBezTo>
                <a:cubicBezTo>
                  <a:pt x="8156" y="4008"/>
                  <a:pt x="7977" y="3929"/>
                  <a:pt x="7900" y="3884"/>
                </a:cubicBezTo>
                <a:cubicBezTo>
                  <a:pt x="7811" y="3845"/>
                  <a:pt x="7427" y="3884"/>
                  <a:pt x="7147" y="3896"/>
                </a:cubicBezTo>
                <a:cubicBezTo>
                  <a:pt x="6878" y="3907"/>
                  <a:pt x="6803" y="4069"/>
                  <a:pt x="6636" y="4170"/>
                </a:cubicBezTo>
                <a:cubicBezTo>
                  <a:pt x="6470" y="4265"/>
                  <a:pt x="5270" y="4964"/>
                  <a:pt x="4530" y="4993"/>
                </a:cubicBezTo>
                <a:cubicBezTo>
                  <a:pt x="4389" y="5060"/>
                  <a:pt x="4963" y="9039"/>
                  <a:pt x="4759" y="9374"/>
                </a:cubicBezTo>
                <a:cubicBezTo>
                  <a:pt x="4951" y="9956"/>
                  <a:pt x="4766" y="11856"/>
                  <a:pt x="4867" y="12097"/>
                </a:cubicBezTo>
                <a:lnTo>
                  <a:pt x="0" y="12054"/>
                </a:lnTo>
                <a:cubicBezTo>
                  <a:pt x="626" y="10654"/>
                  <a:pt x="946" y="8961"/>
                  <a:pt x="1158" y="7785"/>
                </a:cubicBezTo>
                <a:cubicBezTo>
                  <a:pt x="1370" y="6609"/>
                  <a:pt x="1184" y="5228"/>
                  <a:pt x="1273" y="4998"/>
                </a:cubicBezTo>
                <a:cubicBezTo>
                  <a:pt x="1376" y="4769"/>
                  <a:pt x="1542" y="4528"/>
                  <a:pt x="1414" y="4275"/>
                </a:cubicBezTo>
                <a:cubicBezTo>
                  <a:pt x="1299" y="4024"/>
                  <a:pt x="1094" y="3145"/>
                  <a:pt x="814" y="2771"/>
                </a:cubicBezTo>
                <a:cubicBezTo>
                  <a:pt x="545" y="2396"/>
                  <a:pt x="406" y="2177"/>
                  <a:pt x="329" y="2093"/>
                </a:cubicBezTo>
                <a:cubicBezTo>
                  <a:pt x="239" y="2003"/>
                  <a:pt x="214" y="1970"/>
                  <a:pt x="342" y="1853"/>
                </a:cubicBezTo>
                <a:cubicBezTo>
                  <a:pt x="521" y="1695"/>
                  <a:pt x="814" y="1237"/>
                  <a:pt x="967" y="1170"/>
                </a:cubicBezTo>
                <a:cubicBezTo>
                  <a:pt x="1120" y="1102"/>
                  <a:pt x="1440" y="1180"/>
                  <a:pt x="1568" y="1348"/>
                </a:cubicBezTo>
                <a:cubicBezTo>
                  <a:pt x="1695" y="1522"/>
                  <a:pt x="1579" y="1747"/>
                  <a:pt x="1414" y="1915"/>
                </a:cubicBezTo>
                <a:cubicBezTo>
                  <a:pt x="1592" y="2055"/>
                  <a:pt x="2014" y="2402"/>
                  <a:pt x="2014" y="24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9" name="Hand1"/>
          <p:cNvSpPr/>
          <p:nvPr/>
        </p:nvSpPr>
        <p:spPr bwMode="auto">
          <a:xfrm>
            <a:off x="3961839" y="4981623"/>
            <a:ext cx="512336" cy="1463621"/>
          </a:xfrm>
          <a:custGeom>
            <a:avLst/>
            <a:gdLst>
              <a:gd name="T0" fmla="*/ 407 w 449"/>
              <a:gd name="T1" fmla="*/ 908 h 1284"/>
              <a:gd name="T2" fmla="*/ 407 w 449"/>
              <a:gd name="T3" fmla="*/ 706 h 1284"/>
              <a:gd name="T4" fmla="*/ 373 w 449"/>
              <a:gd name="T5" fmla="*/ 420 h 1284"/>
              <a:gd name="T6" fmla="*/ 373 w 449"/>
              <a:gd name="T7" fmla="*/ 281 h 1284"/>
              <a:gd name="T8" fmla="*/ 396 w 449"/>
              <a:gd name="T9" fmla="*/ 212 h 1284"/>
              <a:gd name="T10" fmla="*/ 398 w 449"/>
              <a:gd name="T11" fmla="*/ 162 h 1284"/>
              <a:gd name="T12" fmla="*/ 353 w 449"/>
              <a:gd name="T13" fmla="*/ 104 h 1284"/>
              <a:gd name="T14" fmla="*/ 299 w 449"/>
              <a:gd name="T15" fmla="*/ 29 h 1284"/>
              <a:gd name="T16" fmla="*/ 308 w 449"/>
              <a:gd name="T17" fmla="*/ 117 h 1284"/>
              <a:gd name="T18" fmla="*/ 333 w 449"/>
              <a:gd name="T19" fmla="*/ 180 h 1284"/>
              <a:gd name="T20" fmla="*/ 302 w 449"/>
              <a:gd name="T21" fmla="*/ 277 h 1284"/>
              <a:gd name="T22" fmla="*/ 239 w 449"/>
              <a:gd name="T23" fmla="*/ 197 h 1284"/>
              <a:gd name="T24" fmla="*/ 121 w 449"/>
              <a:gd name="T25" fmla="*/ 142 h 1284"/>
              <a:gd name="T26" fmla="*/ 91 w 449"/>
              <a:gd name="T27" fmla="*/ 194 h 1284"/>
              <a:gd name="T28" fmla="*/ 138 w 449"/>
              <a:gd name="T29" fmla="*/ 213 h 1284"/>
              <a:gd name="T30" fmla="*/ 201 w 449"/>
              <a:gd name="T31" fmla="*/ 269 h 1284"/>
              <a:gd name="T32" fmla="*/ 226 w 449"/>
              <a:gd name="T33" fmla="*/ 320 h 1284"/>
              <a:gd name="T34" fmla="*/ 220 w 449"/>
              <a:gd name="T35" fmla="*/ 361 h 1284"/>
              <a:gd name="T36" fmla="*/ 124 w 449"/>
              <a:gd name="T37" fmla="*/ 356 h 1284"/>
              <a:gd name="T38" fmla="*/ 81 w 449"/>
              <a:gd name="T39" fmla="*/ 366 h 1284"/>
              <a:gd name="T40" fmla="*/ 21 w 449"/>
              <a:gd name="T41" fmla="*/ 403 h 1284"/>
              <a:gd name="T42" fmla="*/ 10 w 449"/>
              <a:gd name="T43" fmla="*/ 452 h 1284"/>
              <a:gd name="T44" fmla="*/ 64 w 449"/>
              <a:gd name="T45" fmla="*/ 441 h 1284"/>
              <a:gd name="T46" fmla="*/ 125 w 449"/>
              <a:gd name="T47" fmla="*/ 434 h 1284"/>
              <a:gd name="T48" fmla="*/ 182 w 449"/>
              <a:gd name="T49" fmla="*/ 462 h 1284"/>
              <a:gd name="T50" fmla="*/ 186 w 449"/>
              <a:gd name="T51" fmla="*/ 482 h 1284"/>
              <a:gd name="T52" fmla="*/ 112 w 449"/>
              <a:gd name="T53" fmla="*/ 494 h 1284"/>
              <a:gd name="T54" fmla="*/ 82 w 449"/>
              <a:gd name="T55" fmla="*/ 539 h 1284"/>
              <a:gd name="T56" fmla="*/ 115 w 449"/>
              <a:gd name="T57" fmla="*/ 571 h 1284"/>
              <a:gd name="T58" fmla="*/ 142 w 449"/>
              <a:gd name="T59" fmla="*/ 550 h 1284"/>
              <a:gd name="T60" fmla="*/ 174 w 449"/>
              <a:gd name="T61" fmla="*/ 557 h 1284"/>
              <a:gd name="T62" fmla="*/ 269 w 449"/>
              <a:gd name="T63" fmla="*/ 727 h 1284"/>
              <a:gd name="T64" fmla="*/ 195 w 449"/>
              <a:gd name="T65" fmla="*/ 1284 h 1284"/>
              <a:gd name="T66" fmla="*/ 449 w 449"/>
              <a:gd name="T67" fmla="*/ 1284 h 1284"/>
              <a:gd name="T68" fmla="*/ 407 w 449"/>
              <a:gd name="T69" fmla="*/ 908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9" h="1284">
                <a:moveTo>
                  <a:pt x="407" y="908"/>
                </a:moveTo>
                <a:cubicBezTo>
                  <a:pt x="403" y="835"/>
                  <a:pt x="408" y="740"/>
                  <a:pt x="407" y="706"/>
                </a:cubicBezTo>
                <a:cubicBezTo>
                  <a:pt x="405" y="673"/>
                  <a:pt x="372" y="496"/>
                  <a:pt x="373" y="420"/>
                </a:cubicBezTo>
                <a:cubicBezTo>
                  <a:pt x="375" y="356"/>
                  <a:pt x="361" y="327"/>
                  <a:pt x="373" y="281"/>
                </a:cubicBezTo>
                <a:cubicBezTo>
                  <a:pt x="385" y="234"/>
                  <a:pt x="392" y="226"/>
                  <a:pt x="396" y="212"/>
                </a:cubicBezTo>
                <a:cubicBezTo>
                  <a:pt x="401" y="198"/>
                  <a:pt x="407" y="178"/>
                  <a:pt x="398" y="162"/>
                </a:cubicBezTo>
                <a:cubicBezTo>
                  <a:pt x="390" y="146"/>
                  <a:pt x="361" y="116"/>
                  <a:pt x="353" y="104"/>
                </a:cubicBezTo>
                <a:cubicBezTo>
                  <a:pt x="346" y="92"/>
                  <a:pt x="319" y="0"/>
                  <a:pt x="299" y="29"/>
                </a:cubicBezTo>
                <a:cubicBezTo>
                  <a:pt x="281" y="56"/>
                  <a:pt x="278" y="85"/>
                  <a:pt x="308" y="117"/>
                </a:cubicBezTo>
                <a:cubicBezTo>
                  <a:pt x="308" y="137"/>
                  <a:pt x="323" y="166"/>
                  <a:pt x="333" y="180"/>
                </a:cubicBezTo>
                <a:cubicBezTo>
                  <a:pt x="321" y="204"/>
                  <a:pt x="309" y="255"/>
                  <a:pt x="302" y="277"/>
                </a:cubicBezTo>
                <a:cubicBezTo>
                  <a:pt x="278" y="246"/>
                  <a:pt x="262" y="213"/>
                  <a:pt x="239" y="197"/>
                </a:cubicBezTo>
                <a:cubicBezTo>
                  <a:pt x="215" y="180"/>
                  <a:pt x="144" y="152"/>
                  <a:pt x="121" y="142"/>
                </a:cubicBezTo>
                <a:cubicBezTo>
                  <a:pt x="61" y="116"/>
                  <a:pt x="54" y="162"/>
                  <a:pt x="91" y="194"/>
                </a:cubicBezTo>
                <a:cubicBezTo>
                  <a:pt x="109" y="209"/>
                  <a:pt x="126" y="209"/>
                  <a:pt x="138" y="213"/>
                </a:cubicBezTo>
                <a:cubicBezTo>
                  <a:pt x="152" y="230"/>
                  <a:pt x="179" y="261"/>
                  <a:pt x="201" y="269"/>
                </a:cubicBezTo>
                <a:cubicBezTo>
                  <a:pt x="213" y="294"/>
                  <a:pt x="220" y="311"/>
                  <a:pt x="226" y="320"/>
                </a:cubicBezTo>
                <a:cubicBezTo>
                  <a:pt x="224" y="345"/>
                  <a:pt x="222" y="352"/>
                  <a:pt x="220" y="361"/>
                </a:cubicBezTo>
                <a:cubicBezTo>
                  <a:pt x="187" y="361"/>
                  <a:pt x="142" y="356"/>
                  <a:pt x="124" y="356"/>
                </a:cubicBezTo>
                <a:cubicBezTo>
                  <a:pt x="106" y="356"/>
                  <a:pt x="90" y="361"/>
                  <a:pt x="81" y="366"/>
                </a:cubicBezTo>
                <a:cubicBezTo>
                  <a:pt x="72" y="372"/>
                  <a:pt x="32" y="392"/>
                  <a:pt x="21" y="403"/>
                </a:cubicBezTo>
                <a:cubicBezTo>
                  <a:pt x="11" y="414"/>
                  <a:pt x="0" y="443"/>
                  <a:pt x="10" y="452"/>
                </a:cubicBezTo>
                <a:cubicBezTo>
                  <a:pt x="20" y="461"/>
                  <a:pt x="42" y="458"/>
                  <a:pt x="64" y="441"/>
                </a:cubicBezTo>
                <a:cubicBezTo>
                  <a:pt x="89" y="448"/>
                  <a:pt x="102" y="445"/>
                  <a:pt x="125" y="434"/>
                </a:cubicBezTo>
                <a:cubicBezTo>
                  <a:pt x="143" y="441"/>
                  <a:pt x="172" y="459"/>
                  <a:pt x="182" y="462"/>
                </a:cubicBezTo>
                <a:cubicBezTo>
                  <a:pt x="183" y="475"/>
                  <a:pt x="189" y="473"/>
                  <a:pt x="186" y="482"/>
                </a:cubicBezTo>
                <a:cubicBezTo>
                  <a:pt x="159" y="481"/>
                  <a:pt x="123" y="479"/>
                  <a:pt x="112" y="494"/>
                </a:cubicBezTo>
                <a:cubicBezTo>
                  <a:pt x="101" y="509"/>
                  <a:pt x="89" y="530"/>
                  <a:pt x="82" y="539"/>
                </a:cubicBezTo>
                <a:cubicBezTo>
                  <a:pt x="75" y="548"/>
                  <a:pt x="85" y="589"/>
                  <a:pt x="115" y="571"/>
                </a:cubicBezTo>
                <a:cubicBezTo>
                  <a:pt x="130" y="560"/>
                  <a:pt x="135" y="556"/>
                  <a:pt x="142" y="550"/>
                </a:cubicBezTo>
                <a:cubicBezTo>
                  <a:pt x="156" y="555"/>
                  <a:pt x="165" y="558"/>
                  <a:pt x="174" y="557"/>
                </a:cubicBezTo>
                <a:cubicBezTo>
                  <a:pt x="171" y="619"/>
                  <a:pt x="225" y="706"/>
                  <a:pt x="269" y="727"/>
                </a:cubicBezTo>
                <a:cubicBezTo>
                  <a:pt x="264" y="806"/>
                  <a:pt x="200" y="1213"/>
                  <a:pt x="195" y="1284"/>
                </a:cubicBezTo>
                <a:cubicBezTo>
                  <a:pt x="258" y="1284"/>
                  <a:pt x="420" y="1284"/>
                  <a:pt x="449" y="1284"/>
                </a:cubicBezTo>
                <a:cubicBezTo>
                  <a:pt x="449" y="1232"/>
                  <a:pt x="407" y="908"/>
                  <a:pt x="407" y="9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0" name="grass_hill"/>
          <p:cNvSpPr>
            <a:spLocks noEditPoints="1"/>
          </p:cNvSpPr>
          <p:nvPr/>
        </p:nvSpPr>
        <p:spPr bwMode="auto">
          <a:xfrm>
            <a:off x="-28222" y="4550170"/>
            <a:ext cx="8339739" cy="2333231"/>
          </a:xfrm>
          <a:custGeom>
            <a:avLst/>
            <a:gdLst>
              <a:gd name="T0" fmla="*/ 3725 w 3856"/>
              <a:gd name="T1" fmla="*/ 915 h 1076"/>
              <a:gd name="T2" fmla="*/ 3682 w 3856"/>
              <a:gd name="T3" fmla="*/ 861 h 1076"/>
              <a:gd name="T4" fmla="*/ 3553 w 3856"/>
              <a:gd name="T5" fmla="*/ 914 h 1076"/>
              <a:gd name="T6" fmla="*/ 3538 w 3856"/>
              <a:gd name="T7" fmla="*/ 822 h 1076"/>
              <a:gd name="T8" fmla="*/ 3440 w 3856"/>
              <a:gd name="T9" fmla="*/ 877 h 1076"/>
              <a:gd name="T10" fmla="*/ 3395 w 3856"/>
              <a:gd name="T11" fmla="*/ 796 h 1076"/>
              <a:gd name="T12" fmla="*/ 3321 w 3856"/>
              <a:gd name="T13" fmla="*/ 841 h 1076"/>
              <a:gd name="T14" fmla="*/ 3248 w 3856"/>
              <a:gd name="T15" fmla="*/ 825 h 1076"/>
              <a:gd name="T16" fmla="*/ 3148 w 3856"/>
              <a:gd name="T17" fmla="*/ 810 h 1076"/>
              <a:gd name="T18" fmla="*/ 3088 w 3856"/>
              <a:gd name="T19" fmla="*/ 793 h 1076"/>
              <a:gd name="T20" fmla="*/ 3028 w 3856"/>
              <a:gd name="T21" fmla="*/ 803 h 1076"/>
              <a:gd name="T22" fmla="*/ 2943 w 3856"/>
              <a:gd name="T23" fmla="*/ 751 h 1076"/>
              <a:gd name="T24" fmla="*/ 2865 w 3856"/>
              <a:gd name="T25" fmla="*/ 743 h 1076"/>
              <a:gd name="T26" fmla="*/ 2785 w 3856"/>
              <a:gd name="T27" fmla="*/ 794 h 1076"/>
              <a:gd name="T28" fmla="*/ 2695 w 3856"/>
              <a:gd name="T29" fmla="*/ 803 h 1076"/>
              <a:gd name="T30" fmla="*/ 2584 w 3856"/>
              <a:gd name="T31" fmla="*/ 781 h 1076"/>
              <a:gd name="T32" fmla="*/ 2497 w 3856"/>
              <a:gd name="T33" fmla="*/ 785 h 1076"/>
              <a:gd name="T34" fmla="*/ 2414 w 3856"/>
              <a:gd name="T35" fmla="*/ 878 h 1076"/>
              <a:gd name="T36" fmla="*/ 2331 w 3856"/>
              <a:gd name="T37" fmla="*/ 837 h 1076"/>
              <a:gd name="T38" fmla="*/ 2249 w 3856"/>
              <a:gd name="T39" fmla="*/ 854 h 1076"/>
              <a:gd name="T40" fmla="*/ 2134 w 3856"/>
              <a:gd name="T41" fmla="*/ 824 h 1076"/>
              <a:gd name="T42" fmla="*/ 2102 w 3856"/>
              <a:gd name="T43" fmla="*/ 764 h 1076"/>
              <a:gd name="T44" fmla="*/ 1981 w 3856"/>
              <a:gd name="T45" fmla="*/ 799 h 1076"/>
              <a:gd name="T46" fmla="*/ 1914 w 3856"/>
              <a:gd name="T47" fmla="*/ 751 h 1076"/>
              <a:gd name="T48" fmla="*/ 1831 w 3856"/>
              <a:gd name="T49" fmla="*/ 712 h 1076"/>
              <a:gd name="T50" fmla="*/ 1779 w 3856"/>
              <a:gd name="T51" fmla="*/ 596 h 1076"/>
              <a:gd name="T52" fmla="*/ 1709 w 3856"/>
              <a:gd name="T53" fmla="*/ 628 h 1076"/>
              <a:gd name="T54" fmla="*/ 1638 w 3856"/>
              <a:gd name="T55" fmla="*/ 506 h 1076"/>
              <a:gd name="T56" fmla="*/ 1529 w 3856"/>
              <a:gd name="T57" fmla="*/ 482 h 1076"/>
              <a:gd name="T58" fmla="*/ 1437 w 3856"/>
              <a:gd name="T59" fmla="*/ 450 h 1076"/>
              <a:gd name="T60" fmla="*/ 1385 w 3856"/>
              <a:gd name="T61" fmla="*/ 412 h 1076"/>
              <a:gd name="T62" fmla="*/ 1318 w 3856"/>
              <a:gd name="T63" fmla="*/ 341 h 1076"/>
              <a:gd name="T64" fmla="*/ 1237 w 3856"/>
              <a:gd name="T65" fmla="*/ 294 h 1076"/>
              <a:gd name="T66" fmla="*/ 1181 w 3856"/>
              <a:gd name="T67" fmla="*/ 215 h 1076"/>
              <a:gd name="T68" fmla="*/ 1113 w 3856"/>
              <a:gd name="T69" fmla="*/ 140 h 1076"/>
              <a:gd name="T70" fmla="*/ 1026 w 3856"/>
              <a:gd name="T71" fmla="*/ 173 h 1076"/>
              <a:gd name="T72" fmla="*/ 937 w 3856"/>
              <a:gd name="T73" fmla="*/ 182 h 1076"/>
              <a:gd name="T74" fmla="*/ 859 w 3856"/>
              <a:gd name="T75" fmla="*/ 161 h 1076"/>
              <a:gd name="T76" fmla="*/ 768 w 3856"/>
              <a:gd name="T77" fmla="*/ 123 h 1076"/>
              <a:gd name="T78" fmla="*/ 707 w 3856"/>
              <a:gd name="T79" fmla="*/ 28 h 1076"/>
              <a:gd name="T80" fmla="*/ 585 w 3856"/>
              <a:gd name="T81" fmla="*/ 93 h 1076"/>
              <a:gd name="T82" fmla="*/ 472 w 3856"/>
              <a:gd name="T83" fmla="*/ 92 h 1076"/>
              <a:gd name="T84" fmla="*/ 400 w 3856"/>
              <a:gd name="T85" fmla="*/ 112 h 1076"/>
              <a:gd name="T86" fmla="*/ 347 w 3856"/>
              <a:gd name="T87" fmla="*/ 130 h 1076"/>
              <a:gd name="T88" fmla="*/ 276 w 3856"/>
              <a:gd name="T89" fmla="*/ 95 h 1076"/>
              <a:gd name="T90" fmla="*/ 216 w 3856"/>
              <a:gd name="T91" fmla="*/ 146 h 1076"/>
              <a:gd name="T92" fmla="*/ 137 w 3856"/>
              <a:gd name="T93" fmla="*/ 130 h 1076"/>
              <a:gd name="T94" fmla="*/ 81 w 3856"/>
              <a:gd name="T95" fmla="*/ 42 h 1076"/>
              <a:gd name="T96" fmla="*/ 2100 w 3856"/>
              <a:gd name="T97" fmla="*/ 827 h 1076"/>
              <a:gd name="T98" fmla="*/ 1867 w 3856"/>
              <a:gd name="T99" fmla="*/ 703 h 1076"/>
              <a:gd name="T100" fmla="*/ 1296 w 3856"/>
              <a:gd name="T101" fmla="*/ 335 h 1076"/>
              <a:gd name="T102" fmla="*/ 3645 w 3856"/>
              <a:gd name="T103" fmla="*/ 946 h 1076"/>
              <a:gd name="T104" fmla="*/ 2886 w 3856"/>
              <a:gd name="T105" fmla="*/ 791 h 1076"/>
              <a:gd name="T106" fmla="*/ 2788 w 3856"/>
              <a:gd name="T107" fmla="*/ 826 h 1076"/>
              <a:gd name="T108" fmla="*/ 2664 w 3856"/>
              <a:gd name="T109" fmla="*/ 755 h 1076"/>
              <a:gd name="T110" fmla="*/ 2222 w 3856"/>
              <a:gd name="T111" fmla="*/ 848 h 1076"/>
              <a:gd name="T112" fmla="*/ 1815 w 3856"/>
              <a:gd name="T113" fmla="*/ 721 h 1076"/>
              <a:gd name="T114" fmla="*/ 1645 w 3856"/>
              <a:gd name="T115" fmla="*/ 616 h 1076"/>
              <a:gd name="T116" fmla="*/ 559 w 3856"/>
              <a:gd name="T117" fmla="*/ 127 h 1076"/>
              <a:gd name="T118" fmla="*/ 376 w 3856"/>
              <a:gd name="T119" fmla="*/ 138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6" h="1076">
                <a:moveTo>
                  <a:pt x="3808" y="1050"/>
                </a:moveTo>
                <a:cubicBezTo>
                  <a:pt x="3811" y="1049"/>
                  <a:pt x="3814" y="1047"/>
                  <a:pt x="3817" y="1046"/>
                </a:cubicBezTo>
                <a:cubicBezTo>
                  <a:pt x="3814" y="1047"/>
                  <a:pt x="3811" y="1048"/>
                  <a:pt x="3807" y="1049"/>
                </a:cubicBezTo>
                <a:cubicBezTo>
                  <a:pt x="3804" y="1048"/>
                  <a:pt x="3802" y="1046"/>
                  <a:pt x="3799" y="1045"/>
                </a:cubicBezTo>
                <a:cubicBezTo>
                  <a:pt x="3803" y="1042"/>
                  <a:pt x="3808" y="1039"/>
                  <a:pt x="3810" y="1038"/>
                </a:cubicBezTo>
                <a:cubicBezTo>
                  <a:pt x="3814" y="1036"/>
                  <a:pt x="3800" y="1037"/>
                  <a:pt x="3787" y="1038"/>
                </a:cubicBezTo>
                <a:cubicBezTo>
                  <a:pt x="3784" y="1037"/>
                  <a:pt x="3781" y="1035"/>
                  <a:pt x="3778" y="1033"/>
                </a:cubicBezTo>
                <a:cubicBezTo>
                  <a:pt x="3789" y="1024"/>
                  <a:pt x="3806" y="1010"/>
                  <a:pt x="3806" y="1010"/>
                </a:cubicBezTo>
                <a:cubicBezTo>
                  <a:pt x="3806" y="1010"/>
                  <a:pt x="3792" y="1014"/>
                  <a:pt x="3777" y="1018"/>
                </a:cubicBezTo>
                <a:cubicBezTo>
                  <a:pt x="3786" y="987"/>
                  <a:pt x="3799" y="953"/>
                  <a:pt x="3827" y="922"/>
                </a:cubicBezTo>
                <a:cubicBezTo>
                  <a:pt x="3804" y="934"/>
                  <a:pt x="3776" y="971"/>
                  <a:pt x="3756" y="1013"/>
                </a:cubicBezTo>
                <a:cubicBezTo>
                  <a:pt x="3755" y="1013"/>
                  <a:pt x="3753" y="1013"/>
                  <a:pt x="3751" y="1013"/>
                </a:cubicBezTo>
                <a:cubicBezTo>
                  <a:pt x="3762" y="979"/>
                  <a:pt x="3774" y="939"/>
                  <a:pt x="3806" y="903"/>
                </a:cubicBezTo>
                <a:cubicBezTo>
                  <a:pt x="3788" y="912"/>
                  <a:pt x="3767" y="937"/>
                  <a:pt x="3750" y="967"/>
                </a:cubicBezTo>
                <a:cubicBezTo>
                  <a:pt x="3758" y="949"/>
                  <a:pt x="3769" y="930"/>
                  <a:pt x="3784" y="913"/>
                </a:cubicBezTo>
                <a:cubicBezTo>
                  <a:pt x="3763" y="924"/>
                  <a:pt x="3738" y="955"/>
                  <a:pt x="3719" y="992"/>
                </a:cubicBezTo>
                <a:cubicBezTo>
                  <a:pt x="3717" y="992"/>
                  <a:pt x="3715" y="992"/>
                  <a:pt x="3712" y="992"/>
                </a:cubicBezTo>
                <a:cubicBezTo>
                  <a:pt x="3722" y="960"/>
                  <a:pt x="3735" y="926"/>
                  <a:pt x="3763" y="894"/>
                </a:cubicBezTo>
                <a:cubicBezTo>
                  <a:pt x="3747" y="903"/>
                  <a:pt x="3729" y="923"/>
                  <a:pt x="3713" y="948"/>
                </a:cubicBezTo>
                <a:cubicBezTo>
                  <a:pt x="3716" y="937"/>
                  <a:pt x="3720" y="926"/>
                  <a:pt x="3725" y="915"/>
                </a:cubicBezTo>
                <a:cubicBezTo>
                  <a:pt x="3715" y="932"/>
                  <a:pt x="3706" y="950"/>
                  <a:pt x="3700" y="970"/>
                </a:cubicBezTo>
                <a:cubicBezTo>
                  <a:pt x="3698" y="974"/>
                  <a:pt x="3696" y="978"/>
                  <a:pt x="3694" y="982"/>
                </a:cubicBezTo>
                <a:cubicBezTo>
                  <a:pt x="3691" y="983"/>
                  <a:pt x="3689" y="984"/>
                  <a:pt x="3688" y="985"/>
                </a:cubicBezTo>
                <a:cubicBezTo>
                  <a:pt x="3687" y="984"/>
                  <a:pt x="3686" y="984"/>
                  <a:pt x="3686" y="983"/>
                </a:cubicBezTo>
                <a:cubicBezTo>
                  <a:pt x="3686" y="982"/>
                  <a:pt x="3686" y="980"/>
                  <a:pt x="3686" y="980"/>
                </a:cubicBezTo>
                <a:cubicBezTo>
                  <a:pt x="3682" y="981"/>
                  <a:pt x="3682" y="981"/>
                  <a:pt x="3682" y="981"/>
                </a:cubicBezTo>
                <a:cubicBezTo>
                  <a:pt x="3684" y="955"/>
                  <a:pt x="3690" y="927"/>
                  <a:pt x="3704" y="896"/>
                </a:cubicBezTo>
                <a:cubicBezTo>
                  <a:pt x="3694" y="912"/>
                  <a:pt x="3686" y="930"/>
                  <a:pt x="3680" y="949"/>
                </a:cubicBezTo>
                <a:cubicBezTo>
                  <a:pt x="3666" y="952"/>
                  <a:pt x="3666" y="952"/>
                  <a:pt x="3666" y="952"/>
                </a:cubicBezTo>
                <a:cubicBezTo>
                  <a:pt x="3668" y="944"/>
                  <a:pt x="3671" y="935"/>
                  <a:pt x="3674" y="926"/>
                </a:cubicBezTo>
                <a:cubicBezTo>
                  <a:pt x="3675" y="925"/>
                  <a:pt x="3675" y="925"/>
                  <a:pt x="3675" y="925"/>
                </a:cubicBezTo>
                <a:cubicBezTo>
                  <a:pt x="3674" y="926"/>
                  <a:pt x="3674" y="926"/>
                  <a:pt x="3674" y="926"/>
                </a:cubicBezTo>
                <a:cubicBezTo>
                  <a:pt x="3676" y="919"/>
                  <a:pt x="3679" y="913"/>
                  <a:pt x="3682" y="906"/>
                </a:cubicBezTo>
                <a:cubicBezTo>
                  <a:pt x="3678" y="913"/>
                  <a:pt x="3674" y="920"/>
                  <a:pt x="3671" y="927"/>
                </a:cubicBezTo>
                <a:cubicBezTo>
                  <a:pt x="3651" y="936"/>
                  <a:pt x="3651" y="936"/>
                  <a:pt x="3651" y="936"/>
                </a:cubicBezTo>
                <a:cubicBezTo>
                  <a:pt x="3653" y="929"/>
                  <a:pt x="3656" y="922"/>
                  <a:pt x="3658" y="915"/>
                </a:cubicBezTo>
                <a:cubicBezTo>
                  <a:pt x="3655" y="922"/>
                  <a:pt x="3651" y="930"/>
                  <a:pt x="3648" y="938"/>
                </a:cubicBezTo>
                <a:cubicBezTo>
                  <a:pt x="3644" y="940"/>
                  <a:pt x="3644" y="940"/>
                  <a:pt x="3644" y="940"/>
                </a:cubicBezTo>
                <a:cubicBezTo>
                  <a:pt x="3647" y="926"/>
                  <a:pt x="3651" y="912"/>
                  <a:pt x="3657" y="897"/>
                </a:cubicBezTo>
                <a:cubicBezTo>
                  <a:pt x="3664" y="885"/>
                  <a:pt x="3672" y="873"/>
                  <a:pt x="3682" y="861"/>
                </a:cubicBezTo>
                <a:cubicBezTo>
                  <a:pt x="3669" y="868"/>
                  <a:pt x="3654" y="883"/>
                  <a:pt x="3641" y="902"/>
                </a:cubicBezTo>
                <a:cubicBezTo>
                  <a:pt x="3641" y="900"/>
                  <a:pt x="3642" y="897"/>
                  <a:pt x="3643" y="895"/>
                </a:cubicBezTo>
                <a:cubicBezTo>
                  <a:pt x="3641" y="899"/>
                  <a:pt x="3639" y="902"/>
                  <a:pt x="3638" y="906"/>
                </a:cubicBezTo>
                <a:cubicBezTo>
                  <a:pt x="3635" y="910"/>
                  <a:pt x="3633" y="914"/>
                  <a:pt x="3630" y="917"/>
                </a:cubicBezTo>
                <a:cubicBezTo>
                  <a:pt x="3632" y="911"/>
                  <a:pt x="3635" y="904"/>
                  <a:pt x="3637" y="897"/>
                </a:cubicBezTo>
                <a:cubicBezTo>
                  <a:pt x="3632" y="907"/>
                  <a:pt x="3627" y="919"/>
                  <a:pt x="3623" y="930"/>
                </a:cubicBezTo>
                <a:cubicBezTo>
                  <a:pt x="3622" y="932"/>
                  <a:pt x="3621" y="934"/>
                  <a:pt x="3620" y="935"/>
                </a:cubicBezTo>
                <a:cubicBezTo>
                  <a:pt x="3622" y="925"/>
                  <a:pt x="3622" y="925"/>
                  <a:pt x="3622" y="925"/>
                </a:cubicBezTo>
                <a:cubicBezTo>
                  <a:pt x="3615" y="928"/>
                  <a:pt x="3615" y="928"/>
                  <a:pt x="3615" y="928"/>
                </a:cubicBezTo>
                <a:cubicBezTo>
                  <a:pt x="3624" y="900"/>
                  <a:pt x="3637" y="870"/>
                  <a:pt x="3661" y="843"/>
                </a:cubicBezTo>
                <a:cubicBezTo>
                  <a:pt x="3648" y="849"/>
                  <a:pt x="3633" y="864"/>
                  <a:pt x="3620" y="884"/>
                </a:cubicBezTo>
                <a:cubicBezTo>
                  <a:pt x="3620" y="881"/>
                  <a:pt x="3621" y="879"/>
                  <a:pt x="3622" y="876"/>
                </a:cubicBezTo>
                <a:cubicBezTo>
                  <a:pt x="3620" y="880"/>
                  <a:pt x="3618" y="884"/>
                  <a:pt x="3617" y="888"/>
                </a:cubicBezTo>
                <a:cubicBezTo>
                  <a:pt x="3613" y="894"/>
                  <a:pt x="3609" y="900"/>
                  <a:pt x="3605" y="906"/>
                </a:cubicBezTo>
                <a:cubicBezTo>
                  <a:pt x="3613" y="888"/>
                  <a:pt x="3624" y="870"/>
                  <a:pt x="3639" y="852"/>
                </a:cubicBezTo>
                <a:cubicBezTo>
                  <a:pt x="3619" y="862"/>
                  <a:pt x="3596" y="891"/>
                  <a:pt x="3578" y="925"/>
                </a:cubicBezTo>
                <a:cubicBezTo>
                  <a:pt x="3575" y="926"/>
                  <a:pt x="3573" y="927"/>
                  <a:pt x="3571" y="928"/>
                </a:cubicBezTo>
                <a:cubicBezTo>
                  <a:pt x="3570" y="928"/>
                  <a:pt x="3570" y="928"/>
                  <a:pt x="3569" y="927"/>
                </a:cubicBezTo>
                <a:cubicBezTo>
                  <a:pt x="3579" y="897"/>
                  <a:pt x="3592" y="864"/>
                  <a:pt x="3618" y="834"/>
                </a:cubicBezTo>
                <a:cubicBezTo>
                  <a:pt x="3597" y="845"/>
                  <a:pt x="3572" y="877"/>
                  <a:pt x="3553" y="914"/>
                </a:cubicBezTo>
                <a:cubicBezTo>
                  <a:pt x="3554" y="914"/>
                  <a:pt x="3554" y="914"/>
                  <a:pt x="3553" y="914"/>
                </a:cubicBezTo>
                <a:cubicBezTo>
                  <a:pt x="3552" y="916"/>
                  <a:pt x="3551" y="918"/>
                  <a:pt x="3550" y="919"/>
                </a:cubicBezTo>
                <a:cubicBezTo>
                  <a:pt x="3550" y="919"/>
                  <a:pt x="3550" y="919"/>
                  <a:pt x="3549" y="919"/>
                </a:cubicBezTo>
                <a:cubicBezTo>
                  <a:pt x="3551" y="916"/>
                  <a:pt x="3552" y="914"/>
                  <a:pt x="3553" y="914"/>
                </a:cubicBezTo>
                <a:cubicBezTo>
                  <a:pt x="3552" y="914"/>
                  <a:pt x="3548" y="916"/>
                  <a:pt x="3545" y="917"/>
                </a:cubicBezTo>
                <a:cubicBezTo>
                  <a:pt x="3542" y="916"/>
                  <a:pt x="3540" y="915"/>
                  <a:pt x="3538" y="914"/>
                </a:cubicBezTo>
                <a:cubicBezTo>
                  <a:pt x="3542" y="909"/>
                  <a:pt x="3548" y="902"/>
                  <a:pt x="3554" y="897"/>
                </a:cubicBezTo>
                <a:cubicBezTo>
                  <a:pt x="3559" y="894"/>
                  <a:pt x="3552" y="894"/>
                  <a:pt x="3542" y="896"/>
                </a:cubicBezTo>
                <a:cubicBezTo>
                  <a:pt x="3550" y="874"/>
                  <a:pt x="3562" y="852"/>
                  <a:pt x="3581" y="830"/>
                </a:cubicBezTo>
                <a:cubicBezTo>
                  <a:pt x="3572" y="835"/>
                  <a:pt x="3562" y="844"/>
                  <a:pt x="3553" y="855"/>
                </a:cubicBezTo>
                <a:cubicBezTo>
                  <a:pt x="3553" y="853"/>
                  <a:pt x="3554" y="851"/>
                  <a:pt x="3554" y="850"/>
                </a:cubicBezTo>
                <a:cubicBezTo>
                  <a:pt x="3553" y="852"/>
                  <a:pt x="3552" y="854"/>
                  <a:pt x="3551" y="857"/>
                </a:cubicBezTo>
                <a:cubicBezTo>
                  <a:pt x="3545" y="864"/>
                  <a:pt x="3539" y="872"/>
                  <a:pt x="3533" y="881"/>
                </a:cubicBezTo>
                <a:cubicBezTo>
                  <a:pt x="3536" y="865"/>
                  <a:pt x="3540" y="849"/>
                  <a:pt x="3547" y="833"/>
                </a:cubicBezTo>
                <a:cubicBezTo>
                  <a:pt x="3536" y="853"/>
                  <a:pt x="3527" y="875"/>
                  <a:pt x="3522" y="899"/>
                </a:cubicBezTo>
                <a:cubicBezTo>
                  <a:pt x="3517" y="900"/>
                  <a:pt x="3512" y="901"/>
                  <a:pt x="3508" y="902"/>
                </a:cubicBezTo>
                <a:cubicBezTo>
                  <a:pt x="3506" y="901"/>
                  <a:pt x="3504" y="900"/>
                  <a:pt x="3502" y="899"/>
                </a:cubicBezTo>
                <a:cubicBezTo>
                  <a:pt x="3512" y="880"/>
                  <a:pt x="3512" y="880"/>
                  <a:pt x="3512" y="880"/>
                </a:cubicBezTo>
                <a:cubicBezTo>
                  <a:pt x="3512" y="880"/>
                  <a:pt x="3507" y="881"/>
                  <a:pt x="3500" y="883"/>
                </a:cubicBezTo>
                <a:cubicBezTo>
                  <a:pt x="3509" y="863"/>
                  <a:pt x="3521" y="842"/>
                  <a:pt x="3538" y="822"/>
                </a:cubicBezTo>
                <a:cubicBezTo>
                  <a:pt x="3525" y="828"/>
                  <a:pt x="3510" y="844"/>
                  <a:pt x="3496" y="864"/>
                </a:cubicBezTo>
                <a:cubicBezTo>
                  <a:pt x="3498" y="849"/>
                  <a:pt x="3502" y="833"/>
                  <a:pt x="3508" y="817"/>
                </a:cubicBezTo>
                <a:cubicBezTo>
                  <a:pt x="3499" y="836"/>
                  <a:pt x="3491" y="857"/>
                  <a:pt x="3486" y="879"/>
                </a:cubicBezTo>
                <a:cubicBezTo>
                  <a:pt x="3483" y="883"/>
                  <a:pt x="3481" y="886"/>
                  <a:pt x="3479" y="890"/>
                </a:cubicBezTo>
                <a:cubicBezTo>
                  <a:pt x="3479" y="890"/>
                  <a:pt x="3478" y="890"/>
                  <a:pt x="3478" y="890"/>
                </a:cubicBezTo>
                <a:cubicBezTo>
                  <a:pt x="3477" y="890"/>
                  <a:pt x="3475" y="890"/>
                  <a:pt x="3474" y="889"/>
                </a:cubicBezTo>
                <a:cubicBezTo>
                  <a:pt x="3474" y="884"/>
                  <a:pt x="3475" y="880"/>
                  <a:pt x="3475" y="875"/>
                </a:cubicBezTo>
                <a:cubicBezTo>
                  <a:pt x="3484" y="851"/>
                  <a:pt x="3497" y="827"/>
                  <a:pt x="3517" y="803"/>
                </a:cubicBezTo>
                <a:cubicBezTo>
                  <a:pt x="3505" y="809"/>
                  <a:pt x="3493" y="821"/>
                  <a:pt x="3481" y="837"/>
                </a:cubicBezTo>
                <a:cubicBezTo>
                  <a:pt x="3484" y="821"/>
                  <a:pt x="3489" y="805"/>
                  <a:pt x="3496" y="788"/>
                </a:cubicBezTo>
                <a:cubicBezTo>
                  <a:pt x="3490" y="798"/>
                  <a:pt x="3485" y="810"/>
                  <a:pt x="3480" y="822"/>
                </a:cubicBezTo>
                <a:cubicBezTo>
                  <a:pt x="3482" y="814"/>
                  <a:pt x="3484" y="807"/>
                  <a:pt x="3487" y="799"/>
                </a:cubicBezTo>
                <a:cubicBezTo>
                  <a:pt x="3478" y="817"/>
                  <a:pt x="3470" y="838"/>
                  <a:pt x="3465" y="860"/>
                </a:cubicBezTo>
                <a:cubicBezTo>
                  <a:pt x="3462" y="865"/>
                  <a:pt x="3459" y="870"/>
                  <a:pt x="3456" y="875"/>
                </a:cubicBezTo>
                <a:cubicBezTo>
                  <a:pt x="3455" y="875"/>
                  <a:pt x="3454" y="875"/>
                  <a:pt x="3453" y="876"/>
                </a:cubicBezTo>
                <a:cubicBezTo>
                  <a:pt x="3453" y="864"/>
                  <a:pt x="3454" y="851"/>
                  <a:pt x="3456" y="838"/>
                </a:cubicBezTo>
                <a:cubicBezTo>
                  <a:pt x="3458" y="829"/>
                  <a:pt x="3462" y="819"/>
                  <a:pt x="3465" y="808"/>
                </a:cubicBezTo>
                <a:cubicBezTo>
                  <a:pt x="3463" y="813"/>
                  <a:pt x="3461" y="817"/>
                  <a:pt x="3459" y="822"/>
                </a:cubicBezTo>
                <a:cubicBezTo>
                  <a:pt x="3462" y="805"/>
                  <a:pt x="3467" y="788"/>
                  <a:pt x="3475" y="769"/>
                </a:cubicBezTo>
                <a:cubicBezTo>
                  <a:pt x="3457" y="800"/>
                  <a:pt x="3445" y="837"/>
                  <a:pt x="3440" y="877"/>
                </a:cubicBezTo>
                <a:cubicBezTo>
                  <a:pt x="3440" y="877"/>
                  <a:pt x="3439" y="877"/>
                  <a:pt x="3438" y="876"/>
                </a:cubicBezTo>
                <a:cubicBezTo>
                  <a:pt x="3435" y="850"/>
                  <a:pt x="3435" y="850"/>
                  <a:pt x="3435" y="850"/>
                </a:cubicBezTo>
                <a:cubicBezTo>
                  <a:pt x="3435" y="850"/>
                  <a:pt x="3435" y="851"/>
                  <a:pt x="3434" y="851"/>
                </a:cubicBezTo>
                <a:cubicBezTo>
                  <a:pt x="3437" y="829"/>
                  <a:pt x="3442" y="804"/>
                  <a:pt x="3454" y="779"/>
                </a:cubicBezTo>
                <a:cubicBezTo>
                  <a:pt x="3447" y="790"/>
                  <a:pt x="3442" y="801"/>
                  <a:pt x="3437" y="813"/>
                </a:cubicBezTo>
                <a:cubicBezTo>
                  <a:pt x="3439" y="805"/>
                  <a:pt x="3441" y="798"/>
                  <a:pt x="3444" y="790"/>
                </a:cubicBezTo>
                <a:cubicBezTo>
                  <a:pt x="3433" y="811"/>
                  <a:pt x="3425" y="835"/>
                  <a:pt x="3420" y="860"/>
                </a:cubicBezTo>
                <a:cubicBezTo>
                  <a:pt x="3416" y="862"/>
                  <a:pt x="3413" y="865"/>
                  <a:pt x="3410" y="867"/>
                </a:cubicBezTo>
                <a:cubicBezTo>
                  <a:pt x="3410" y="867"/>
                  <a:pt x="3410" y="867"/>
                  <a:pt x="3410" y="867"/>
                </a:cubicBezTo>
                <a:cubicBezTo>
                  <a:pt x="3410" y="854"/>
                  <a:pt x="3412" y="840"/>
                  <a:pt x="3414" y="825"/>
                </a:cubicBezTo>
                <a:cubicBezTo>
                  <a:pt x="3421" y="813"/>
                  <a:pt x="3429" y="800"/>
                  <a:pt x="3440" y="788"/>
                </a:cubicBezTo>
                <a:cubicBezTo>
                  <a:pt x="3433" y="792"/>
                  <a:pt x="3425" y="798"/>
                  <a:pt x="3418" y="806"/>
                </a:cubicBezTo>
                <a:cubicBezTo>
                  <a:pt x="3421" y="791"/>
                  <a:pt x="3426" y="776"/>
                  <a:pt x="3432" y="760"/>
                </a:cubicBezTo>
                <a:cubicBezTo>
                  <a:pt x="3423" y="777"/>
                  <a:pt x="3414" y="796"/>
                  <a:pt x="3408" y="816"/>
                </a:cubicBezTo>
                <a:cubicBezTo>
                  <a:pt x="3398" y="828"/>
                  <a:pt x="3389" y="842"/>
                  <a:pt x="3380" y="858"/>
                </a:cubicBezTo>
                <a:cubicBezTo>
                  <a:pt x="3380" y="858"/>
                  <a:pt x="3380" y="858"/>
                  <a:pt x="3380" y="858"/>
                </a:cubicBezTo>
                <a:cubicBezTo>
                  <a:pt x="3381" y="852"/>
                  <a:pt x="3381" y="846"/>
                  <a:pt x="3383" y="840"/>
                </a:cubicBezTo>
                <a:cubicBezTo>
                  <a:pt x="3385" y="828"/>
                  <a:pt x="3388" y="817"/>
                  <a:pt x="3393" y="805"/>
                </a:cubicBezTo>
                <a:cubicBezTo>
                  <a:pt x="3392" y="807"/>
                  <a:pt x="3391" y="809"/>
                  <a:pt x="3389" y="812"/>
                </a:cubicBezTo>
                <a:cubicBezTo>
                  <a:pt x="3391" y="807"/>
                  <a:pt x="3393" y="801"/>
                  <a:pt x="3395" y="796"/>
                </a:cubicBezTo>
                <a:cubicBezTo>
                  <a:pt x="3389" y="807"/>
                  <a:pt x="3384" y="820"/>
                  <a:pt x="3379" y="833"/>
                </a:cubicBezTo>
                <a:cubicBezTo>
                  <a:pt x="3379" y="833"/>
                  <a:pt x="3378" y="833"/>
                  <a:pt x="3378" y="833"/>
                </a:cubicBezTo>
                <a:cubicBezTo>
                  <a:pt x="3381" y="822"/>
                  <a:pt x="3385" y="810"/>
                  <a:pt x="3391" y="798"/>
                </a:cubicBezTo>
                <a:cubicBezTo>
                  <a:pt x="3384" y="810"/>
                  <a:pt x="3378" y="822"/>
                  <a:pt x="3372" y="836"/>
                </a:cubicBezTo>
                <a:cubicBezTo>
                  <a:pt x="3368" y="838"/>
                  <a:pt x="3363" y="841"/>
                  <a:pt x="3358" y="844"/>
                </a:cubicBezTo>
                <a:cubicBezTo>
                  <a:pt x="3359" y="838"/>
                  <a:pt x="3360" y="833"/>
                  <a:pt x="3360" y="827"/>
                </a:cubicBezTo>
                <a:cubicBezTo>
                  <a:pt x="3362" y="820"/>
                  <a:pt x="3365" y="814"/>
                  <a:pt x="3367" y="807"/>
                </a:cubicBezTo>
                <a:cubicBezTo>
                  <a:pt x="3365" y="810"/>
                  <a:pt x="3364" y="814"/>
                  <a:pt x="3362" y="817"/>
                </a:cubicBezTo>
                <a:cubicBezTo>
                  <a:pt x="3365" y="804"/>
                  <a:pt x="3369" y="791"/>
                  <a:pt x="3374" y="777"/>
                </a:cubicBezTo>
                <a:cubicBezTo>
                  <a:pt x="3364" y="796"/>
                  <a:pt x="3356" y="817"/>
                  <a:pt x="3351" y="839"/>
                </a:cubicBezTo>
                <a:cubicBezTo>
                  <a:pt x="3355" y="820"/>
                  <a:pt x="3360" y="801"/>
                  <a:pt x="3370" y="780"/>
                </a:cubicBezTo>
                <a:cubicBezTo>
                  <a:pt x="3358" y="800"/>
                  <a:pt x="3348" y="822"/>
                  <a:pt x="3341" y="847"/>
                </a:cubicBezTo>
                <a:cubicBezTo>
                  <a:pt x="3340" y="846"/>
                  <a:pt x="3339" y="846"/>
                  <a:pt x="3337" y="846"/>
                </a:cubicBezTo>
                <a:cubicBezTo>
                  <a:pt x="3338" y="841"/>
                  <a:pt x="3339" y="835"/>
                  <a:pt x="3344" y="830"/>
                </a:cubicBezTo>
                <a:cubicBezTo>
                  <a:pt x="3347" y="825"/>
                  <a:pt x="3345" y="826"/>
                  <a:pt x="3340" y="829"/>
                </a:cubicBezTo>
                <a:cubicBezTo>
                  <a:pt x="3343" y="815"/>
                  <a:pt x="3346" y="801"/>
                  <a:pt x="3352" y="787"/>
                </a:cubicBezTo>
                <a:cubicBezTo>
                  <a:pt x="3345" y="801"/>
                  <a:pt x="3339" y="815"/>
                  <a:pt x="3334" y="831"/>
                </a:cubicBezTo>
                <a:cubicBezTo>
                  <a:pt x="3337" y="817"/>
                  <a:pt x="3340" y="803"/>
                  <a:pt x="3346" y="789"/>
                </a:cubicBezTo>
                <a:cubicBezTo>
                  <a:pt x="3338" y="804"/>
                  <a:pt x="3332" y="820"/>
                  <a:pt x="3327" y="838"/>
                </a:cubicBezTo>
                <a:cubicBezTo>
                  <a:pt x="3325" y="839"/>
                  <a:pt x="3323" y="840"/>
                  <a:pt x="3321" y="841"/>
                </a:cubicBezTo>
                <a:cubicBezTo>
                  <a:pt x="3321" y="841"/>
                  <a:pt x="3320" y="841"/>
                  <a:pt x="3320" y="841"/>
                </a:cubicBezTo>
                <a:cubicBezTo>
                  <a:pt x="3329" y="814"/>
                  <a:pt x="3341" y="784"/>
                  <a:pt x="3363" y="754"/>
                </a:cubicBezTo>
                <a:cubicBezTo>
                  <a:pt x="3345" y="772"/>
                  <a:pt x="3330" y="795"/>
                  <a:pt x="3317" y="820"/>
                </a:cubicBezTo>
                <a:cubicBezTo>
                  <a:pt x="3320" y="804"/>
                  <a:pt x="3324" y="787"/>
                  <a:pt x="3331" y="769"/>
                </a:cubicBezTo>
                <a:cubicBezTo>
                  <a:pt x="3322" y="787"/>
                  <a:pt x="3314" y="806"/>
                  <a:pt x="3309" y="827"/>
                </a:cubicBezTo>
                <a:cubicBezTo>
                  <a:pt x="3306" y="830"/>
                  <a:pt x="3302" y="833"/>
                  <a:pt x="3299" y="836"/>
                </a:cubicBezTo>
                <a:cubicBezTo>
                  <a:pt x="3298" y="836"/>
                  <a:pt x="3296" y="835"/>
                  <a:pt x="3295" y="835"/>
                </a:cubicBezTo>
                <a:cubicBezTo>
                  <a:pt x="3301" y="816"/>
                  <a:pt x="3308" y="795"/>
                  <a:pt x="3318" y="773"/>
                </a:cubicBezTo>
                <a:cubicBezTo>
                  <a:pt x="3324" y="765"/>
                  <a:pt x="3330" y="756"/>
                  <a:pt x="3338" y="747"/>
                </a:cubicBezTo>
                <a:cubicBezTo>
                  <a:pt x="3336" y="748"/>
                  <a:pt x="3333" y="750"/>
                  <a:pt x="3331" y="751"/>
                </a:cubicBezTo>
                <a:cubicBezTo>
                  <a:pt x="3335" y="746"/>
                  <a:pt x="3338" y="740"/>
                  <a:pt x="3342" y="735"/>
                </a:cubicBezTo>
                <a:cubicBezTo>
                  <a:pt x="3336" y="742"/>
                  <a:pt x="3330" y="749"/>
                  <a:pt x="3324" y="757"/>
                </a:cubicBezTo>
                <a:cubicBezTo>
                  <a:pt x="3310" y="769"/>
                  <a:pt x="3295" y="788"/>
                  <a:pt x="3282" y="810"/>
                </a:cubicBezTo>
                <a:cubicBezTo>
                  <a:pt x="3285" y="803"/>
                  <a:pt x="3288" y="796"/>
                  <a:pt x="3291" y="788"/>
                </a:cubicBezTo>
                <a:cubicBezTo>
                  <a:pt x="3286" y="797"/>
                  <a:pt x="3281" y="805"/>
                  <a:pt x="3277" y="815"/>
                </a:cubicBezTo>
                <a:cubicBezTo>
                  <a:pt x="3276" y="816"/>
                  <a:pt x="3274" y="816"/>
                  <a:pt x="3273" y="818"/>
                </a:cubicBezTo>
                <a:cubicBezTo>
                  <a:pt x="3276" y="801"/>
                  <a:pt x="3282" y="785"/>
                  <a:pt x="3290" y="767"/>
                </a:cubicBezTo>
                <a:cubicBezTo>
                  <a:pt x="3279" y="784"/>
                  <a:pt x="3270" y="804"/>
                  <a:pt x="3264" y="824"/>
                </a:cubicBezTo>
                <a:cubicBezTo>
                  <a:pt x="3262" y="825"/>
                  <a:pt x="3261" y="826"/>
                  <a:pt x="3259" y="827"/>
                </a:cubicBezTo>
                <a:cubicBezTo>
                  <a:pt x="3256" y="827"/>
                  <a:pt x="3252" y="826"/>
                  <a:pt x="3248" y="825"/>
                </a:cubicBezTo>
                <a:cubicBezTo>
                  <a:pt x="3257" y="797"/>
                  <a:pt x="3270" y="767"/>
                  <a:pt x="3295" y="738"/>
                </a:cubicBezTo>
                <a:cubicBezTo>
                  <a:pt x="3276" y="748"/>
                  <a:pt x="3253" y="776"/>
                  <a:pt x="3235" y="809"/>
                </a:cubicBezTo>
                <a:cubicBezTo>
                  <a:pt x="3232" y="811"/>
                  <a:pt x="3229" y="814"/>
                  <a:pt x="3225" y="817"/>
                </a:cubicBezTo>
                <a:cubicBezTo>
                  <a:pt x="3234" y="793"/>
                  <a:pt x="3247" y="769"/>
                  <a:pt x="3267" y="745"/>
                </a:cubicBezTo>
                <a:cubicBezTo>
                  <a:pt x="3248" y="755"/>
                  <a:pt x="3225" y="784"/>
                  <a:pt x="3206" y="817"/>
                </a:cubicBezTo>
                <a:cubicBezTo>
                  <a:pt x="3206" y="817"/>
                  <a:pt x="3206" y="817"/>
                  <a:pt x="3205" y="818"/>
                </a:cubicBezTo>
                <a:cubicBezTo>
                  <a:pt x="3202" y="817"/>
                  <a:pt x="3198" y="817"/>
                  <a:pt x="3195" y="816"/>
                </a:cubicBezTo>
                <a:cubicBezTo>
                  <a:pt x="3196" y="813"/>
                  <a:pt x="3196" y="810"/>
                  <a:pt x="3197" y="807"/>
                </a:cubicBezTo>
                <a:cubicBezTo>
                  <a:pt x="3199" y="806"/>
                  <a:pt x="3199" y="806"/>
                  <a:pt x="3198" y="806"/>
                </a:cubicBezTo>
                <a:cubicBezTo>
                  <a:pt x="3205" y="783"/>
                  <a:pt x="3215" y="758"/>
                  <a:pt x="3232" y="734"/>
                </a:cubicBezTo>
                <a:cubicBezTo>
                  <a:pt x="3213" y="756"/>
                  <a:pt x="3196" y="783"/>
                  <a:pt x="3184" y="814"/>
                </a:cubicBezTo>
                <a:cubicBezTo>
                  <a:pt x="3184" y="814"/>
                  <a:pt x="3184" y="814"/>
                  <a:pt x="3184" y="814"/>
                </a:cubicBezTo>
                <a:cubicBezTo>
                  <a:pt x="3183" y="797"/>
                  <a:pt x="3183" y="779"/>
                  <a:pt x="3187" y="760"/>
                </a:cubicBezTo>
                <a:cubicBezTo>
                  <a:pt x="3193" y="745"/>
                  <a:pt x="3201" y="730"/>
                  <a:pt x="3211" y="715"/>
                </a:cubicBezTo>
                <a:cubicBezTo>
                  <a:pt x="3204" y="723"/>
                  <a:pt x="3197" y="732"/>
                  <a:pt x="3191" y="742"/>
                </a:cubicBezTo>
                <a:cubicBezTo>
                  <a:pt x="3191" y="740"/>
                  <a:pt x="3192" y="739"/>
                  <a:pt x="3192" y="737"/>
                </a:cubicBezTo>
                <a:cubicBezTo>
                  <a:pt x="3188" y="743"/>
                  <a:pt x="3184" y="750"/>
                  <a:pt x="3181" y="758"/>
                </a:cubicBezTo>
                <a:cubicBezTo>
                  <a:pt x="3172" y="773"/>
                  <a:pt x="3165" y="789"/>
                  <a:pt x="3160" y="806"/>
                </a:cubicBezTo>
                <a:cubicBezTo>
                  <a:pt x="3159" y="806"/>
                  <a:pt x="3156" y="808"/>
                  <a:pt x="3152" y="811"/>
                </a:cubicBezTo>
                <a:cubicBezTo>
                  <a:pt x="3151" y="810"/>
                  <a:pt x="3150" y="810"/>
                  <a:pt x="3148" y="810"/>
                </a:cubicBezTo>
                <a:cubicBezTo>
                  <a:pt x="3151" y="801"/>
                  <a:pt x="3154" y="791"/>
                  <a:pt x="3158" y="781"/>
                </a:cubicBezTo>
                <a:cubicBezTo>
                  <a:pt x="3153" y="789"/>
                  <a:pt x="3149" y="798"/>
                  <a:pt x="3146" y="807"/>
                </a:cubicBezTo>
                <a:cubicBezTo>
                  <a:pt x="3148" y="790"/>
                  <a:pt x="3153" y="771"/>
                  <a:pt x="3160" y="752"/>
                </a:cubicBezTo>
                <a:cubicBezTo>
                  <a:pt x="3151" y="770"/>
                  <a:pt x="3143" y="789"/>
                  <a:pt x="3138" y="809"/>
                </a:cubicBezTo>
                <a:cubicBezTo>
                  <a:pt x="3136" y="809"/>
                  <a:pt x="3135" y="809"/>
                  <a:pt x="3133" y="809"/>
                </a:cubicBezTo>
                <a:cubicBezTo>
                  <a:pt x="3135" y="800"/>
                  <a:pt x="3137" y="793"/>
                  <a:pt x="3137" y="793"/>
                </a:cubicBezTo>
                <a:cubicBezTo>
                  <a:pt x="3137" y="793"/>
                  <a:pt x="3131" y="799"/>
                  <a:pt x="3124" y="805"/>
                </a:cubicBezTo>
                <a:cubicBezTo>
                  <a:pt x="3127" y="792"/>
                  <a:pt x="3131" y="777"/>
                  <a:pt x="3137" y="762"/>
                </a:cubicBezTo>
                <a:cubicBezTo>
                  <a:pt x="3129" y="776"/>
                  <a:pt x="3123" y="791"/>
                  <a:pt x="3118" y="807"/>
                </a:cubicBezTo>
                <a:cubicBezTo>
                  <a:pt x="3118" y="807"/>
                  <a:pt x="3118" y="807"/>
                  <a:pt x="3118" y="807"/>
                </a:cubicBezTo>
                <a:cubicBezTo>
                  <a:pt x="3120" y="788"/>
                  <a:pt x="3124" y="768"/>
                  <a:pt x="3133" y="747"/>
                </a:cubicBezTo>
                <a:cubicBezTo>
                  <a:pt x="3123" y="765"/>
                  <a:pt x="3115" y="785"/>
                  <a:pt x="3110" y="807"/>
                </a:cubicBezTo>
                <a:cubicBezTo>
                  <a:pt x="3108" y="806"/>
                  <a:pt x="3106" y="806"/>
                  <a:pt x="3103" y="806"/>
                </a:cubicBezTo>
                <a:cubicBezTo>
                  <a:pt x="3104" y="801"/>
                  <a:pt x="3105" y="796"/>
                  <a:pt x="3106" y="795"/>
                </a:cubicBezTo>
                <a:cubicBezTo>
                  <a:pt x="3106" y="794"/>
                  <a:pt x="3101" y="797"/>
                  <a:pt x="3095" y="803"/>
                </a:cubicBezTo>
                <a:cubicBezTo>
                  <a:pt x="3096" y="797"/>
                  <a:pt x="3096" y="792"/>
                  <a:pt x="3097" y="786"/>
                </a:cubicBezTo>
                <a:cubicBezTo>
                  <a:pt x="3102" y="777"/>
                  <a:pt x="3108" y="768"/>
                  <a:pt x="3115" y="758"/>
                </a:cubicBezTo>
                <a:cubicBezTo>
                  <a:pt x="3109" y="765"/>
                  <a:pt x="3103" y="771"/>
                  <a:pt x="3098" y="779"/>
                </a:cubicBezTo>
                <a:cubicBezTo>
                  <a:pt x="3101" y="763"/>
                  <a:pt x="3105" y="746"/>
                  <a:pt x="3111" y="728"/>
                </a:cubicBezTo>
                <a:cubicBezTo>
                  <a:pt x="3101" y="748"/>
                  <a:pt x="3093" y="769"/>
                  <a:pt x="3088" y="793"/>
                </a:cubicBezTo>
                <a:cubicBezTo>
                  <a:pt x="3086" y="796"/>
                  <a:pt x="3083" y="800"/>
                  <a:pt x="3081" y="804"/>
                </a:cubicBezTo>
                <a:cubicBezTo>
                  <a:pt x="3082" y="798"/>
                  <a:pt x="3083" y="792"/>
                  <a:pt x="3084" y="790"/>
                </a:cubicBezTo>
                <a:cubicBezTo>
                  <a:pt x="3086" y="784"/>
                  <a:pt x="3088" y="777"/>
                  <a:pt x="3090" y="771"/>
                </a:cubicBezTo>
                <a:cubicBezTo>
                  <a:pt x="3087" y="778"/>
                  <a:pt x="3083" y="785"/>
                  <a:pt x="3080" y="792"/>
                </a:cubicBezTo>
                <a:cubicBezTo>
                  <a:pt x="3077" y="795"/>
                  <a:pt x="3073" y="799"/>
                  <a:pt x="3069" y="804"/>
                </a:cubicBezTo>
                <a:cubicBezTo>
                  <a:pt x="3066" y="804"/>
                  <a:pt x="3063" y="804"/>
                  <a:pt x="3060" y="804"/>
                </a:cubicBezTo>
                <a:cubicBezTo>
                  <a:pt x="3061" y="801"/>
                  <a:pt x="3062" y="798"/>
                  <a:pt x="3063" y="795"/>
                </a:cubicBezTo>
                <a:cubicBezTo>
                  <a:pt x="3062" y="796"/>
                  <a:pt x="3060" y="798"/>
                  <a:pt x="3058" y="800"/>
                </a:cubicBezTo>
                <a:cubicBezTo>
                  <a:pt x="3060" y="796"/>
                  <a:pt x="3062" y="793"/>
                  <a:pt x="3064" y="791"/>
                </a:cubicBezTo>
                <a:cubicBezTo>
                  <a:pt x="3064" y="791"/>
                  <a:pt x="3064" y="791"/>
                  <a:pt x="3064" y="791"/>
                </a:cubicBezTo>
                <a:cubicBezTo>
                  <a:pt x="3072" y="775"/>
                  <a:pt x="3081" y="757"/>
                  <a:pt x="3094" y="740"/>
                </a:cubicBezTo>
                <a:cubicBezTo>
                  <a:pt x="3081" y="754"/>
                  <a:pt x="3069" y="770"/>
                  <a:pt x="3059" y="787"/>
                </a:cubicBezTo>
                <a:cubicBezTo>
                  <a:pt x="3061" y="777"/>
                  <a:pt x="3064" y="766"/>
                  <a:pt x="3069" y="754"/>
                </a:cubicBezTo>
                <a:cubicBezTo>
                  <a:pt x="3070" y="753"/>
                  <a:pt x="3071" y="751"/>
                  <a:pt x="3072" y="750"/>
                </a:cubicBezTo>
                <a:cubicBezTo>
                  <a:pt x="3071" y="751"/>
                  <a:pt x="3070" y="752"/>
                  <a:pt x="3069" y="753"/>
                </a:cubicBezTo>
                <a:cubicBezTo>
                  <a:pt x="3069" y="752"/>
                  <a:pt x="3069" y="752"/>
                  <a:pt x="3069" y="752"/>
                </a:cubicBezTo>
                <a:cubicBezTo>
                  <a:pt x="3069" y="752"/>
                  <a:pt x="3069" y="753"/>
                  <a:pt x="3069" y="753"/>
                </a:cubicBezTo>
                <a:cubicBezTo>
                  <a:pt x="3058" y="765"/>
                  <a:pt x="3048" y="778"/>
                  <a:pt x="3039" y="793"/>
                </a:cubicBezTo>
                <a:cubicBezTo>
                  <a:pt x="3039" y="789"/>
                  <a:pt x="3039" y="787"/>
                  <a:pt x="3039" y="787"/>
                </a:cubicBezTo>
                <a:cubicBezTo>
                  <a:pt x="3039" y="787"/>
                  <a:pt x="3034" y="795"/>
                  <a:pt x="3028" y="803"/>
                </a:cubicBezTo>
                <a:cubicBezTo>
                  <a:pt x="3024" y="803"/>
                  <a:pt x="3019" y="803"/>
                  <a:pt x="3014" y="803"/>
                </a:cubicBezTo>
                <a:cubicBezTo>
                  <a:pt x="3014" y="802"/>
                  <a:pt x="3014" y="802"/>
                  <a:pt x="3014" y="801"/>
                </a:cubicBezTo>
                <a:cubicBezTo>
                  <a:pt x="3022" y="779"/>
                  <a:pt x="3033" y="755"/>
                  <a:pt x="3051" y="731"/>
                </a:cubicBezTo>
                <a:cubicBezTo>
                  <a:pt x="3037" y="745"/>
                  <a:pt x="3025" y="762"/>
                  <a:pt x="3015" y="780"/>
                </a:cubicBezTo>
                <a:cubicBezTo>
                  <a:pt x="3015" y="780"/>
                  <a:pt x="3015" y="780"/>
                  <a:pt x="3015" y="780"/>
                </a:cubicBezTo>
                <a:cubicBezTo>
                  <a:pt x="3015" y="780"/>
                  <a:pt x="3003" y="792"/>
                  <a:pt x="2994" y="803"/>
                </a:cubicBezTo>
                <a:cubicBezTo>
                  <a:pt x="2993" y="803"/>
                  <a:pt x="2993" y="803"/>
                  <a:pt x="2993" y="803"/>
                </a:cubicBezTo>
                <a:cubicBezTo>
                  <a:pt x="3002" y="775"/>
                  <a:pt x="3015" y="745"/>
                  <a:pt x="3040" y="716"/>
                </a:cubicBezTo>
                <a:cubicBezTo>
                  <a:pt x="3021" y="726"/>
                  <a:pt x="3000" y="752"/>
                  <a:pt x="2982" y="783"/>
                </a:cubicBezTo>
                <a:cubicBezTo>
                  <a:pt x="2984" y="764"/>
                  <a:pt x="2989" y="743"/>
                  <a:pt x="2997" y="722"/>
                </a:cubicBezTo>
                <a:cubicBezTo>
                  <a:pt x="2985" y="745"/>
                  <a:pt x="2976" y="770"/>
                  <a:pt x="2971" y="798"/>
                </a:cubicBezTo>
                <a:cubicBezTo>
                  <a:pt x="2968" y="800"/>
                  <a:pt x="2966" y="802"/>
                  <a:pt x="2964" y="804"/>
                </a:cubicBezTo>
                <a:cubicBezTo>
                  <a:pt x="2962" y="804"/>
                  <a:pt x="2960" y="804"/>
                  <a:pt x="2958" y="805"/>
                </a:cubicBezTo>
                <a:cubicBezTo>
                  <a:pt x="2958" y="798"/>
                  <a:pt x="2959" y="792"/>
                  <a:pt x="2959" y="786"/>
                </a:cubicBezTo>
                <a:cubicBezTo>
                  <a:pt x="2961" y="777"/>
                  <a:pt x="2964" y="767"/>
                  <a:pt x="2968" y="758"/>
                </a:cubicBezTo>
                <a:cubicBezTo>
                  <a:pt x="2965" y="764"/>
                  <a:pt x="2962" y="769"/>
                  <a:pt x="2960" y="775"/>
                </a:cubicBezTo>
                <a:cubicBezTo>
                  <a:pt x="2962" y="753"/>
                  <a:pt x="2966" y="729"/>
                  <a:pt x="2976" y="703"/>
                </a:cubicBezTo>
                <a:cubicBezTo>
                  <a:pt x="2963" y="728"/>
                  <a:pt x="2953" y="756"/>
                  <a:pt x="2949" y="787"/>
                </a:cubicBezTo>
                <a:cubicBezTo>
                  <a:pt x="2945" y="790"/>
                  <a:pt x="2941" y="793"/>
                  <a:pt x="2937" y="797"/>
                </a:cubicBezTo>
                <a:cubicBezTo>
                  <a:pt x="2938" y="782"/>
                  <a:pt x="2939" y="767"/>
                  <a:pt x="2943" y="751"/>
                </a:cubicBezTo>
                <a:cubicBezTo>
                  <a:pt x="2944" y="747"/>
                  <a:pt x="2945" y="743"/>
                  <a:pt x="2947" y="740"/>
                </a:cubicBezTo>
                <a:cubicBezTo>
                  <a:pt x="2946" y="741"/>
                  <a:pt x="2945" y="743"/>
                  <a:pt x="2944" y="745"/>
                </a:cubicBezTo>
                <a:cubicBezTo>
                  <a:pt x="2946" y="735"/>
                  <a:pt x="2950" y="724"/>
                  <a:pt x="2954" y="713"/>
                </a:cubicBezTo>
                <a:cubicBezTo>
                  <a:pt x="2944" y="733"/>
                  <a:pt x="2936" y="755"/>
                  <a:pt x="2930" y="778"/>
                </a:cubicBezTo>
                <a:cubicBezTo>
                  <a:pt x="2927" y="788"/>
                  <a:pt x="2925" y="797"/>
                  <a:pt x="2922" y="807"/>
                </a:cubicBezTo>
                <a:cubicBezTo>
                  <a:pt x="2921" y="807"/>
                  <a:pt x="2920" y="807"/>
                  <a:pt x="2919" y="807"/>
                </a:cubicBezTo>
                <a:cubicBezTo>
                  <a:pt x="2918" y="806"/>
                  <a:pt x="2917" y="804"/>
                  <a:pt x="2915" y="802"/>
                </a:cubicBezTo>
                <a:cubicBezTo>
                  <a:pt x="2915" y="788"/>
                  <a:pt x="2916" y="773"/>
                  <a:pt x="2918" y="758"/>
                </a:cubicBezTo>
                <a:cubicBezTo>
                  <a:pt x="2919" y="753"/>
                  <a:pt x="2921" y="747"/>
                  <a:pt x="2923" y="742"/>
                </a:cubicBezTo>
                <a:cubicBezTo>
                  <a:pt x="2921" y="745"/>
                  <a:pt x="2920" y="748"/>
                  <a:pt x="2918" y="751"/>
                </a:cubicBezTo>
                <a:cubicBezTo>
                  <a:pt x="2921" y="733"/>
                  <a:pt x="2925" y="714"/>
                  <a:pt x="2933" y="695"/>
                </a:cubicBezTo>
                <a:cubicBezTo>
                  <a:pt x="2919" y="720"/>
                  <a:pt x="2910" y="750"/>
                  <a:pt x="2905" y="781"/>
                </a:cubicBezTo>
                <a:cubicBezTo>
                  <a:pt x="2903" y="784"/>
                  <a:pt x="2903" y="784"/>
                  <a:pt x="2903" y="784"/>
                </a:cubicBezTo>
                <a:cubicBezTo>
                  <a:pt x="2898" y="778"/>
                  <a:pt x="2894" y="773"/>
                  <a:pt x="2890" y="768"/>
                </a:cubicBezTo>
                <a:cubicBezTo>
                  <a:pt x="2892" y="754"/>
                  <a:pt x="2896" y="739"/>
                  <a:pt x="2902" y="723"/>
                </a:cubicBezTo>
                <a:cubicBezTo>
                  <a:pt x="2896" y="736"/>
                  <a:pt x="2890" y="749"/>
                  <a:pt x="2885" y="763"/>
                </a:cubicBezTo>
                <a:cubicBezTo>
                  <a:pt x="2883" y="761"/>
                  <a:pt x="2880" y="758"/>
                  <a:pt x="2878" y="755"/>
                </a:cubicBezTo>
                <a:cubicBezTo>
                  <a:pt x="2879" y="752"/>
                  <a:pt x="2880" y="749"/>
                  <a:pt x="2882" y="745"/>
                </a:cubicBezTo>
                <a:cubicBezTo>
                  <a:pt x="2880" y="748"/>
                  <a:pt x="2879" y="751"/>
                  <a:pt x="2877" y="754"/>
                </a:cubicBezTo>
                <a:cubicBezTo>
                  <a:pt x="2873" y="750"/>
                  <a:pt x="2869" y="746"/>
                  <a:pt x="2865" y="743"/>
                </a:cubicBezTo>
                <a:cubicBezTo>
                  <a:pt x="2867" y="731"/>
                  <a:pt x="2870" y="719"/>
                  <a:pt x="2874" y="707"/>
                </a:cubicBezTo>
                <a:cubicBezTo>
                  <a:pt x="2868" y="714"/>
                  <a:pt x="2862" y="725"/>
                  <a:pt x="2857" y="737"/>
                </a:cubicBezTo>
                <a:cubicBezTo>
                  <a:pt x="2849" y="731"/>
                  <a:pt x="2841" y="726"/>
                  <a:pt x="2834" y="724"/>
                </a:cubicBezTo>
                <a:cubicBezTo>
                  <a:pt x="2842" y="730"/>
                  <a:pt x="2848" y="737"/>
                  <a:pt x="2855" y="744"/>
                </a:cubicBezTo>
                <a:cubicBezTo>
                  <a:pt x="2847" y="765"/>
                  <a:pt x="2842" y="791"/>
                  <a:pt x="2840" y="817"/>
                </a:cubicBezTo>
                <a:cubicBezTo>
                  <a:pt x="2838" y="817"/>
                  <a:pt x="2835" y="818"/>
                  <a:pt x="2833" y="818"/>
                </a:cubicBezTo>
                <a:cubicBezTo>
                  <a:pt x="2830" y="812"/>
                  <a:pt x="2827" y="807"/>
                  <a:pt x="2824" y="801"/>
                </a:cubicBezTo>
                <a:cubicBezTo>
                  <a:pt x="2826" y="781"/>
                  <a:pt x="2830" y="759"/>
                  <a:pt x="2839" y="736"/>
                </a:cubicBezTo>
                <a:cubicBezTo>
                  <a:pt x="2831" y="752"/>
                  <a:pt x="2824" y="768"/>
                  <a:pt x="2819" y="786"/>
                </a:cubicBezTo>
                <a:cubicBezTo>
                  <a:pt x="2818" y="779"/>
                  <a:pt x="2818" y="779"/>
                  <a:pt x="2818" y="779"/>
                </a:cubicBezTo>
                <a:cubicBezTo>
                  <a:pt x="2818" y="779"/>
                  <a:pt x="2816" y="781"/>
                  <a:pt x="2814" y="785"/>
                </a:cubicBezTo>
                <a:cubicBezTo>
                  <a:pt x="2811" y="781"/>
                  <a:pt x="2807" y="776"/>
                  <a:pt x="2804" y="772"/>
                </a:cubicBezTo>
                <a:cubicBezTo>
                  <a:pt x="2806" y="755"/>
                  <a:pt x="2811" y="737"/>
                  <a:pt x="2818" y="718"/>
                </a:cubicBezTo>
                <a:cubicBezTo>
                  <a:pt x="2810" y="733"/>
                  <a:pt x="2804" y="749"/>
                  <a:pt x="2799" y="765"/>
                </a:cubicBezTo>
                <a:cubicBezTo>
                  <a:pt x="2789" y="754"/>
                  <a:pt x="2780" y="743"/>
                  <a:pt x="2769" y="734"/>
                </a:cubicBezTo>
                <a:cubicBezTo>
                  <a:pt x="2780" y="747"/>
                  <a:pt x="2789" y="759"/>
                  <a:pt x="2797" y="772"/>
                </a:cubicBezTo>
                <a:cubicBezTo>
                  <a:pt x="2795" y="780"/>
                  <a:pt x="2793" y="789"/>
                  <a:pt x="2791" y="798"/>
                </a:cubicBezTo>
                <a:cubicBezTo>
                  <a:pt x="2789" y="803"/>
                  <a:pt x="2786" y="809"/>
                  <a:pt x="2784" y="814"/>
                </a:cubicBezTo>
                <a:cubicBezTo>
                  <a:pt x="2784" y="814"/>
                  <a:pt x="2784" y="814"/>
                  <a:pt x="2784" y="813"/>
                </a:cubicBezTo>
                <a:cubicBezTo>
                  <a:pt x="2784" y="804"/>
                  <a:pt x="2785" y="794"/>
                  <a:pt x="2785" y="794"/>
                </a:cubicBezTo>
                <a:cubicBezTo>
                  <a:pt x="2785" y="794"/>
                  <a:pt x="2783" y="797"/>
                  <a:pt x="2781" y="801"/>
                </a:cubicBezTo>
                <a:cubicBezTo>
                  <a:pt x="2776" y="784"/>
                  <a:pt x="2773" y="766"/>
                  <a:pt x="2773" y="745"/>
                </a:cubicBezTo>
                <a:cubicBezTo>
                  <a:pt x="2771" y="766"/>
                  <a:pt x="2772" y="788"/>
                  <a:pt x="2775" y="810"/>
                </a:cubicBezTo>
                <a:cubicBezTo>
                  <a:pt x="2774" y="813"/>
                  <a:pt x="2772" y="815"/>
                  <a:pt x="2771" y="818"/>
                </a:cubicBezTo>
                <a:cubicBezTo>
                  <a:pt x="2761" y="792"/>
                  <a:pt x="2753" y="762"/>
                  <a:pt x="2752" y="726"/>
                </a:cubicBezTo>
                <a:cubicBezTo>
                  <a:pt x="2749" y="759"/>
                  <a:pt x="2752" y="795"/>
                  <a:pt x="2763" y="830"/>
                </a:cubicBezTo>
                <a:cubicBezTo>
                  <a:pt x="2759" y="831"/>
                  <a:pt x="2756" y="831"/>
                  <a:pt x="2753" y="832"/>
                </a:cubicBezTo>
                <a:cubicBezTo>
                  <a:pt x="2749" y="815"/>
                  <a:pt x="2742" y="787"/>
                  <a:pt x="2742" y="787"/>
                </a:cubicBezTo>
                <a:cubicBezTo>
                  <a:pt x="2742" y="787"/>
                  <a:pt x="2741" y="792"/>
                  <a:pt x="2740" y="800"/>
                </a:cubicBezTo>
                <a:cubicBezTo>
                  <a:pt x="2734" y="781"/>
                  <a:pt x="2730" y="760"/>
                  <a:pt x="2730" y="736"/>
                </a:cubicBezTo>
                <a:cubicBezTo>
                  <a:pt x="2727" y="763"/>
                  <a:pt x="2729" y="792"/>
                  <a:pt x="2736" y="820"/>
                </a:cubicBezTo>
                <a:cubicBezTo>
                  <a:pt x="2735" y="822"/>
                  <a:pt x="2735" y="825"/>
                  <a:pt x="2735" y="827"/>
                </a:cubicBezTo>
                <a:cubicBezTo>
                  <a:pt x="2722" y="797"/>
                  <a:pt x="2710" y="762"/>
                  <a:pt x="2709" y="718"/>
                </a:cubicBezTo>
                <a:cubicBezTo>
                  <a:pt x="2706" y="745"/>
                  <a:pt x="2708" y="775"/>
                  <a:pt x="2715" y="804"/>
                </a:cubicBezTo>
                <a:cubicBezTo>
                  <a:pt x="2713" y="817"/>
                  <a:pt x="2711" y="832"/>
                  <a:pt x="2711" y="839"/>
                </a:cubicBezTo>
                <a:cubicBezTo>
                  <a:pt x="2709" y="839"/>
                  <a:pt x="2707" y="840"/>
                  <a:pt x="2705" y="840"/>
                </a:cubicBezTo>
                <a:cubicBezTo>
                  <a:pt x="2704" y="837"/>
                  <a:pt x="2703" y="834"/>
                  <a:pt x="2703" y="831"/>
                </a:cubicBezTo>
                <a:cubicBezTo>
                  <a:pt x="2705" y="816"/>
                  <a:pt x="2709" y="795"/>
                  <a:pt x="2708" y="793"/>
                </a:cubicBezTo>
                <a:cubicBezTo>
                  <a:pt x="2707" y="791"/>
                  <a:pt x="2703" y="799"/>
                  <a:pt x="2697" y="810"/>
                </a:cubicBezTo>
                <a:cubicBezTo>
                  <a:pt x="2696" y="808"/>
                  <a:pt x="2696" y="805"/>
                  <a:pt x="2695" y="803"/>
                </a:cubicBezTo>
                <a:cubicBezTo>
                  <a:pt x="2697" y="796"/>
                  <a:pt x="2699" y="788"/>
                  <a:pt x="2701" y="780"/>
                </a:cubicBezTo>
                <a:cubicBezTo>
                  <a:pt x="2699" y="786"/>
                  <a:pt x="2696" y="792"/>
                  <a:pt x="2694" y="798"/>
                </a:cubicBezTo>
                <a:cubicBezTo>
                  <a:pt x="2690" y="776"/>
                  <a:pt x="2687" y="753"/>
                  <a:pt x="2689" y="726"/>
                </a:cubicBezTo>
                <a:cubicBezTo>
                  <a:pt x="2684" y="755"/>
                  <a:pt x="2683" y="786"/>
                  <a:pt x="2688" y="818"/>
                </a:cubicBezTo>
                <a:cubicBezTo>
                  <a:pt x="2687" y="821"/>
                  <a:pt x="2686" y="823"/>
                  <a:pt x="2686" y="826"/>
                </a:cubicBezTo>
                <a:cubicBezTo>
                  <a:pt x="2682" y="813"/>
                  <a:pt x="2677" y="800"/>
                  <a:pt x="2674" y="785"/>
                </a:cubicBezTo>
                <a:cubicBezTo>
                  <a:pt x="2676" y="777"/>
                  <a:pt x="2678" y="770"/>
                  <a:pt x="2680" y="762"/>
                </a:cubicBezTo>
                <a:cubicBezTo>
                  <a:pt x="2678" y="767"/>
                  <a:pt x="2675" y="773"/>
                  <a:pt x="2673" y="779"/>
                </a:cubicBezTo>
                <a:cubicBezTo>
                  <a:pt x="2671" y="767"/>
                  <a:pt x="2669" y="754"/>
                  <a:pt x="2668" y="740"/>
                </a:cubicBezTo>
                <a:cubicBezTo>
                  <a:pt x="2669" y="737"/>
                  <a:pt x="2670" y="735"/>
                  <a:pt x="2671" y="732"/>
                </a:cubicBezTo>
                <a:cubicBezTo>
                  <a:pt x="2670" y="733"/>
                  <a:pt x="2669" y="734"/>
                  <a:pt x="2668" y="736"/>
                </a:cubicBezTo>
                <a:cubicBezTo>
                  <a:pt x="2667" y="727"/>
                  <a:pt x="2668" y="717"/>
                  <a:pt x="2668" y="707"/>
                </a:cubicBezTo>
                <a:cubicBezTo>
                  <a:pt x="2666" y="718"/>
                  <a:pt x="2665" y="729"/>
                  <a:pt x="2664" y="741"/>
                </a:cubicBezTo>
                <a:cubicBezTo>
                  <a:pt x="2653" y="758"/>
                  <a:pt x="2645" y="785"/>
                  <a:pt x="2640" y="815"/>
                </a:cubicBezTo>
                <a:cubicBezTo>
                  <a:pt x="2636" y="822"/>
                  <a:pt x="2632" y="830"/>
                  <a:pt x="2629" y="838"/>
                </a:cubicBezTo>
                <a:cubicBezTo>
                  <a:pt x="2628" y="808"/>
                  <a:pt x="2629" y="774"/>
                  <a:pt x="2642" y="739"/>
                </a:cubicBezTo>
                <a:cubicBezTo>
                  <a:pt x="2626" y="757"/>
                  <a:pt x="2614" y="797"/>
                  <a:pt x="2609" y="839"/>
                </a:cubicBezTo>
                <a:cubicBezTo>
                  <a:pt x="2607" y="804"/>
                  <a:pt x="2605" y="764"/>
                  <a:pt x="2621" y="720"/>
                </a:cubicBezTo>
                <a:cubicBezTo>
                  <a:pt x="2605" y="738"/>
                  <a:pt x="2593" y="777"/>
                  <a:pt x="2589" y="818"/>
                </a:cubicBezTo>
                <a:cubicBezTo>
                  <a:pt x="2586" y="807"/>
                  <a:pt x="2585" y="794"/>
                  <a:pt x="2584" y="781"/>
                </a:cubicBezTo>
                <a:cubicBezTo>
                  <a:pt x="2583" y="797"/>
                  <a:pt x="2583" y="815"/>
                  <a:pt x="2586" y="832"/>
                </a:cubicBezTo>
                <a:cubicBezTo>
                  <a:pt x="2584" y="836"/>
                  <a:pt x="2582" y="840"/>
                  <a:pt x="2580" y="845"/>
                </a:cubicBezTo>
                <a:cubicBezTo>
                  <a:pt x="2578" y="838"/>
                  <a:pt x="2575" y="829"/>
                  <a:pt x="2572" y="821"/>
                </a:cubicBezTo>
                <a:cubicBezTo>
                  <a:pt x="2574" y="806"/>
                  <a:pt x="2577" y="791"/>
                  <a:pt x="2582" y="776"/>
                </a:cubicBezTo>
                <a:cubicBezTo>
                  <a:pt x="2578" y="787"/>
                  <a:pt x="2573" y="798"/>
                  <a:pt x="2570" y="810"/>
                </a:cubicBezTo>
                <a:cubicBezTo>
                  <a:pt x="2566" y="795"/>
                  <a:pt x="2564" y="780"/>
                  <a:pt x="2563" y="762"/>
                </a:cubicBezTo>
                <a:cubicBezTo>
                  <a:pt x="2562" y="782"/>
                  <a:pt x="2563" y="803"/>
                  <a:pt x="2566" y="824"/>
                </a:cubicBezTo>
                <a:cubicBezTo>
                  <a:pt x="2564" y="833"/>
                  <a:pt x="2562" y="841"/>
                  <a:pt x="2561" y="849"/>
                </a:cubicBezTo>
                <a:cubicBezTo>
                  <a:pt x="2557" y="836"/>
                  <a:pt x="2552" y="822"/>
                  <a:pt x="2552" y="820"/>
                </a:cubicBezTo>
                <a:cubicBezTo>
                  <a:pt x="2554" y="809"/>
                  <a:pt x="2557" y="797"/>
                  <a:pt x="2561" y="785"/>
                </a:cubicBezTo>
                <a:cubicBezTo>
                  <a:pt x="2553" y="801"/>
                  <a:pt x="2548" y="818"/>
                  <a:pt x="2543" y="836"/>
                </a:cubicBezTo>
                <a:cubicBezTo>
                  <a:pt x="2538" y="847"/>
                  <a:pt x="2532" y="860"/>
                  <a:pt x="2529" y="866"/>
                </a:cubicBezTo>
                <a:cubicBezTo>
                  <a:pt x="2529" y="866"/>
                  <a:pt x="2528" y="866"/>
                  <a:pt x="2527" y="866"/>
                </a:cubicBezTo>
                <a:cubicBezTo>
                  <a:pt x="2526" y="837"/>
                  <a:pt x="2528" y="804"/>
                  <a:pt x="2540" y="767"/>
                </a:cubicBezTo>
                <a:cubicBezTo>
                  <a:pt x="2530" y="789"/>
                  <a:pt x="2523" y="812"/>
                  <a:pt x="2519" y="838"/>
                </a:cubicBezTo>
                <a:cubicBezTo>
                  <a:pt x="2516" y="826"/>
                  <a:pt x="2516" y="826"/>
                  <a:pt x="2516" y="826"/>
                </a:cubicBezTo>
                <a:cubicBezTo>
                  <a:pt x="2516" y="826"/>
                  <a:pt x="2509" y="838"/>
                  <a:pt x="2503" y="851"/>
                </a:cubicBezTo>
                <a:cubicBezTo>
                  <a:pt x="2504" y="835"/>
                  <a:pt x="2506" y="818"/>
                  <a:pt x="2511" y="800"/>
                </a:cubicBezTo>
                <a:cubicBezTo>
                  <a:pt x="2505" y="817"/>
                  <a:pt x="2500" y="835"/>
                  <a:pt x="2496" y="854"/>
                </a:cubicBezTo>
                <a:cubicBezTo>
                  <a:pt x="2494" y="833"/>
                  <a:pt x="2493" y="810"/>
                  <a:pt x="2497" y="785"/>
                </a:cubicBezTo>
                <a:cubicBezTo>
                  <a:pt x="2490" y="811"/>
                  <a:pt x="2487" y="841"/>
                  <a:pt x="2489" y="871"/>
                </a:cubicBezTo>
                <a:cubicBezTo>
                  <a:pt x="2487" y="871"/>
                  <a:pt x="2485" y="871"/>
                  <a:pt x="2482" y="871"/>
                </a:cubicBezTo>
                <a:cubicBezTo>
                  <a:pt x="2481" y="844"/>
                  <a:pt x="2481" y="815"/>
                  <a:pt x="2490" y="782"/>
                </a:cubicBezTo>
                <a:cubicBezTo>
                  <a:pt x="2487" y="789"/>
                  <a:pt x="2485" y="797"/>
                  <a:pt x="2482" y="804"/>
                </a:cubicBezTo>
                <a:cubicBezTo>
                  <a:pt x="2485" y="792"/>
                  <a:pt x="2488" y="778"/>
                  <a:pt x="2493" y="765"/>
                </a:cubicBezTo>
                <a:cubicBezTo>
                  <a:pt x="2485" y="773"/>
                  <a:pt x="2479" y="786"/>
                  <a:pt x="2473" y="802"/>
                </a:cubicBezTo>
                <a:cubicBezTo>
                  <a:pt x="2473" y="791"/>
                  <a:pt x="2474" y="779"/>
                  <a:pt x="2476" y="766"/>
                </a:cubicBezTo>
                <a:cubicBezTo>
                  <a:pt x="2471" y="784"/>
                  <a:pt x="2468" y="803"/>
                  <a:pt x="2467" y="822"/>
                </a:cubicBezTo>
                <a:cubicBezTo>
                  <a:pt x="2465" y="832"/>
                  <a:pt x="2463" y="841"/>
                  <a:pt x="2462" y="851"/>
                </a:cubicBezTo>
                <a:cubicBezTo>
                  <a:pt x="2461" y="853"/>
                  <a:pt x="2460" y="854"/>
                  <a:pt x="2460" y="855"/>
                </a:cubicBezTo>
                <a:cubicBezTo>
                  <a:pt x="2460" y="835"/>
                  <a:pt x="2462" y="814"/>
                  <a:pt x="2468" y="791"/>
                </a:cubicBezTo>
                <a:cubicBezTo>
                  <a:pt x="2464" y="801"/>
                  <a:pt x="2461" y="811"/>
                  <a:pt x="2458" y="822"/>
                </a:cubicBezTo>
                <a:cubicBezTo>
                  <a:pt x="2459" y="798"/>
                  <a:pt x="2462" y="773"/>
                  <a:pt x="2472" y="746"/>
                </a:cubicBezTo>
                <a:cubicBezTo>
                  <a:pt x="2456" y="764"/>
                  <a:pt x="2444" y="804"/>
                  <a:pt x="2439" y="846"/>
                </a:cubicBezTo>
                <a:cubicBezTo>
                  <a:pt x="2439" y="846"/>
                  <a:pt x="2439" y="846"/>
                  <a:pt x="2439" y="846"/>
                </a:cubicBezTo>
                <a:cubicBezTo>
                  <a:pt x="2439" y="845"/>
                  <a:pt x="2439" y="845"/>
                  <a:pt x="2439" y="846"/>
                </a:cubicBezTo>
                <a:cubicBezTo>
                  <a:pt x="2438" y="824"/>
                  <a:pt x="2440" y="799"/>
                  <a:pt x="2447" y="773"/>
                </a:cubicBezTo>
                <a:cubicBezTo>
                  <a:pt x="2437" y="800"/>
                  <a:pt x="2430" y="830"/>
                  <a:pt x="2429" y="862"/>
                </a:cubicBezTo>
                <a:cubicBezTo>
                  <a:pt x="2426" y="867"/>
                  <a:pt x="2423" y="872"/>
                  <a:pt x="2421" y="877"/>
                </a:cubicBezTo>
                <a:cubicBezTo>
                  <a:pt x="2418" y="877"/>
                  <a:pt x="2416" y="877"/>
                  <a:pt x="2414" y="878"/>
                </a:cubicBezTo>
                <a:cubicBezTo>
                  <a:pt x="2412" y="844"/>
                  <a:pt x="2411" y="806"/>
                  <a:pt x="2426" y="764"/>
                </a:cubicBezTo>
                <a:cubicBezTo>
                  <a:pt x="2412" y="780"/>
                  <a:pt x="2401" y="812"/>
                  <a:pt x="2396" y="848"/>
                </a:cubicBezTo>
                <a:cubicBezTo>
                  <a:pt x="2395" y="849"/>
                  <a:pt x="2394" y="851"/>
                  <a:pt x="2393" y="852"/>
                </a:cubicBezTo>
                <a:cubicBezTo>
                  <a:pt x="2392" y="848"/>
                  <a:pt x="2392" y="843"/>
                  <a:pt x="2392" y="839"/>
                </a:cubicBezTo>
                <a:cubicBezTo>
                  <a:pt x="2392" y="838"/>
                  <a:pt x="2393" y="837"/>
                  <a:pt x="2393" y="836"/>
                </a:cubicBezTo>
                <a:cubicBezTo>
                  <a:pt x="2393" y="837"/>
                  <a:pt x="2392" y="837"/>
                  <a:pt x="2392" y="838"/>
                </a:cubicBezTo>
                <a:cubicBezTo>
                  <a:pt x="2391" y="810"/>
                  <a:pt x="2393" y="779"/>
                  <a:pt x="2405" y="746"/>
                </a:cubicBezTo>
                <a:cubicBezTo>
                  <a:pt x="2389" y="764"/>
                  <a:pt x="2378" y="802"/>
                  <a:pt x="2373" y="843"/>
                </a:cubicBezTo>
                <a:cubicBezTo>
                  <a:pt x="2369" y="846"/>
                  <a:pt x="2366" y="849"/>
                  <a:pt x="2362" y="852"/>
                </a:cubicBezTo>
                <a:cubicBezTo>
                  <a:pt x="2363" y="844"/>
                  <a:pt x="2366" y="834"/>
                  <a:pt x="2372" y="817"/>
                </a:cubicBezTo>
                <a:cubicBezTo>
                  <a:pt x="2364" y="833"/>
                  <a:pt x="2359" y="842"/>
                  <a:pt x="2357" y="850"/>
                </a:cubicBezTo>
                <a:cubicBezTo>
                  <a:pt x="2357" y="849"/>
                  <a:pt x="2357" y="848"/>
                  <a:pt x="2357" y="847"/>
                </a:cubicBezTo>
                <a:cubicBezTo>
                  <a:pt x="2356" y="851"/>
                  <a:pt x="2355" y="858"/>
                  <a:pt x="2353" y="865"/>
                </a:cubicBezTo>
                <a:cubicBezTo>
                  <a:pt x="2353" y="866"/>
                  <a:pt x="2352" y="866"/>
                  <a:pt x="2352" y="867"/>
                </a:cubicBezTo>
                <a:cubicBezTo>
                  <a:pt x="2352" y="848"/>
                  <a:pt x="2353" y="829"/>
                  <a:pt x="2358" y="807"/>
                </a:cubicBezTo>
                <a:cubicBezTo>
                  <a:pt x="2351" y="827"/>
                  <a:pt x="2346" y="849"/>
                  <a:pt x="2344" y="871"/>
                </a:cubicBezTo>
                <a:cubicBezTo>
                  <a:pt x="2342" y="858"/>
                  <a:pt x="2340" y="841"/>
                  <a:pt x="2340" y="841"/>
                </a:cubicBezTo>
                <a:cubicBezTo>
                  <a:pt x="2340" y="841"/>
                  <a:pt x="2339" y="843"/>
                  <a:pt x="2336" y="846"/>
                </a:cubicBezTo>
                <a:cubicBezTo>
                  <a:pt x="2335" y="830"/>
                  <a:pt x="2336" y="813"/>
                  <a:pt x="2338" y="795"/>
                </a:cubicBezTo>
                <a:cubicBezTo>
                  <a:pt x="2335" y="809"/>
                  <a:pt x="2332" y="823"/>
                  <a:pt x="2331" y="837"/>
                </a:cubicBezTo>
                <a:cubicBezTo>
                  <a:pt x="2332" y="822"/>
                  <a:pt x="2333" y="806"/>
                  <a:pt x="2337" y="789"/>
                </a:cubicBezTo>
                <a:cubicBezTo>
                  <a:pt x="2329" y="811"/>
                  <a:pt x="2324" y="836"/>
                  <a:pt x="2322" y="862"/>
                </a:cubicBezTo>
                <a:cubicBezTo>
                  <a:pt x="2322" y="863"/>
                  <a:pt x="2321" y="864"/>
                  <a:pt x="2320" y="865"/>
                </a:cubicBezTo>
                <a:cubicBezTo>
                  <a:pt x="2315" y="839"/>
                  <a:pt x="2313" y="810"/>
                  <a:pt x="2317" y="777"/>
                </a:cubicBezTo>
                <a:cubicBezTo>
                  <a:pt x="2309" y="808"/>
                  <a:pt x="2307" y="842"/>
                  <a:pt x="2311" y="877"/>
                </a:cubicBezTo>
                <a:cubicBezTo>
                  <a:pt x="2309" y="879"/>
                  <a:pt x="2307" y="881"/>
                  <a:pt x="2306" y="882"/>
                </a:cubicBezTo>
                <a:cubicBezTo>
                  <a:pt x="2304" y="882"/>
                  <a:pt x="2302" y="882"/>
                  <a:pt x="2301" y="882"/>
                </a:cubicBezTo>
                <a:cubicBezTo>
                  <a:pt x="2299" y="858"/>
                  <a:pt x="2299" y="830"/>
                  <a:pt x="2306" y="800"/>
                </a:cubicBezTo>
                <a:cubicBezTo>
                  <a:pt x="2301" y="815"/>
                  <a:pt x="2297" y="832"/>
                  <a:pt x="2294" y="848"/>
                </a:cubicBezTo>
                <a:cubicBezTo>
                  <a:pt x="2294" y="848"/>
                  <a:pt x="2294" y="848"/>
                  <a:pt x="2294" y="848"/>
                </a:cubicBezTo>
                <a:cubicBezTo>
                  <a:pt x="2294" y="848"/>
                  <a:pt x="2288" y="860"/>
                  <a:pt x="2281" y="873"/>
                </a:cubicBezTo>
                <a:cubicBezTo>
                  <a:pt x="2280" y="863"/>
                  <a:pt x="2279" y="853"/>
                  <a:pt x="2279" y="843"/>
                </a:cubicBezTo>
                <a:cubicBezTo>
                  <a:pt x="2284" y="838"/>
                  <a:pt x="2289" y="834"/>
                  <a:pt x="2295" y="829"/>
                </a:cubicBezTo>
                <a:cubicBezTo>
                  <a:pt x="2290" y="831"/>
                  <a:pt x="2284" y="833"/>
                  <a:pt x="2279" y="836"/>
                </a:cubicBezTo>
                <a:cubicBezTo>
                  <a:pt x="2279" y="819"/>
                  <a:pt x="2281" y="801"/>
                  <a:pt x="2285" y="782"/>
                </a:cubicBezTo>
                <a:cubicBezTo>
                  <a:pt x="2279" y="800"/>
                  <a:pt x="2274" y="820"/>
                  <a:pt x="2272" y="840"/>
                </a:cubicBezTo>
                <a:cubicBezTo>
                  <a:pt x="2267" y="843"/>
                  <a:pt x="2263" y="846"/>
                  <a:pt x="2258" y="850"/>
                </a:cubicBezTo>
                <a:cubicBezTo>
                  <a:pt x="2258" y="848"/>
                  <a:pt x="2257" y="847"/>
                  <a:pt x="2257" y="847"/>
                </a:cubicBezTo>
                <a:cubicBezTo>
                  <a:pt x="2259" y="831"/>
                  <a:pt x="2263" y="815"/>
                  <a:pt x="2269" y="797"/>
                </a:cubicBezTo>
                <a:cubicBezTo>
                  <a:pt x="2261" y="815"/>
                  <a:pt x="2254" y="834"/>
                  <a:pt x="2249" y="854"/>
                </a:cubicBezTo>
                <a:cubicBezTo>
                  <a:pt x="2246" y="858"/>
                  <a:pt x="2243" y="863"/>
                  <a:pt x="2239" y="867"/>
                </a:cubicBezTo>
                <a:cubicBezTo>
                  <a:pt x="2237" y="869"/>
                  <a:pt x="2235" y="871"/>
                  <a:pt x="2233" y="873"/>
                </a:cubicBezTo>
                <a:cubicBezTo>
                  <a:pt x="2233" y="861"/>
                  <a:pt x="2234" y="848"/>
                  <a:pt x="2235" y="834"/>
                </a:cubicBezTo>
                <a:cubicBezTo>
                  <a:pt x="2240" y="830"/>
                  <a:pt x="2246" y="825"/>
                  <a:pt x="2252" y="820"/>
                </a:cubicBezTo>
                <a:cubicBezTo>
                  <a:pt x="2247" y="822"/>
                  <a:pt x="2242" y="824"/>
                  <a:pt x="2236" y="827"/>
                </a:cubicBezTo>
                <a:cubicBezTo>
                  <a:pt x="2238" y="814"/>
                  <a:pt x="2241" y="801"/>
                  <a:pt x="2246" y="787"/>
                </a:cubicBezTo>
                <a:cubicBezTo>
                  <a:pt x="2248" y="785"/>
                  <a:pt x="2250" y="784"/>
                  <a:pt x="2252" y="782"/>
                </a:cubicBezTo>
                <a:cubicBezTo>
                  <a:pt x="2250" y="782"/>
                  <a:pt x="2249" y="783"/>
                  <a:pt x="2247" y="784"/>
                </a:cubicBezTo>
                <a:cubicBezTo>
                  <a:pt x="2247" y="782"/>
                  <a:pt x="2248" y="780"/>
                  <a:pt x="2248" y="779"/>
                </a:cubicBezTo>
                <a:cubicBezTo>
                  <a:pt x="2248" y="781"/>
                  <a:pt x="2247" y="782"/>
                  <a:pt x="2246" y="784"/>
                </a:cubicBezTo>
                <a:cubicBezTo>
                  <a:pt x="2224" y="792"/>
                  <a:pt x="2197" y="816"/>
                  <a:pt x="2174" y="844"/>
                </a:cubicBezTo>
                <a:cubicBezTo>
                  <a:pt x="2173" y="839"/>
                  <a:pt x="2173" y="839"/>
                  <a:pt x="2173" y="839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45" y="859"/>
                  <a:pt x="2145" y="859"/>
                  <a:pt x="2145" y="859"/>
                </a:cubicBezTo>
                <a:cubicBezTo>
                  <a:pt x="2159" y="833"/>
                  <a:pt x="2177" y="806"/>
                  <a:pt x="2205" y="781"/>
                </a:cubicBezTo>
                <a:cubicBezTo>
                  <a:pt x="2181" y="798"/>
                  <a:pt x="2158" y="820"/>
                  <a:pt x="2140" y="847"/>
                </a:cubicBezTo>
                <a:cubicBezTo>
                  <a:pt x="2138" y="841"/>
                  <a:pt x="2138" y="841"/>
                  <a:pt x="2138" y="841"/>
                </a:cubicBezTo>
                <a:cubicBezTo>
                  <a:pt x="2144" y="825"/>
                  <a:pt x="2153" y="808"/>
                  <a:pt x="2166" y="792"/>
                </a:cubicBezTo>
                <a:cubicBezTo>
                  <a:pt x="2156" y="798"/>
                  <a:pt x="2145" y="809"/>
                  <a:pt x="2134" y="824"/>
                </a:cubicBezTo>
                <a:cubicBezTo>
                  <a:pt x="2138" y="805"/>
                  <a:pt x="2144" y="784"/>
                  <a:pt x="2154" y="763"/>
                </a:cubicBezTo>
                <a:cubicBezTo>
                  <a:pt x="2139" y="787"/>
                  <a:pt x="2128" y="815"/>
                  <a:pt x="2121" y="844"/>
                </a:cubicBezTo>
                <a:cubicBezTo>
                  <a:pt x="2116" y="849"/>
                  <a:pt x="2116" y="849"/>
                  <a:pt x="2116" y="849"/>
                </a:cubicBezTo>
                <a:cubicBezTo>
                  <a:pt x="2118" y="834"/>
                  <a:pt x="2122" y="818"/>
                  <a:pt x="2129" y="801"/>
                </a:cubicBezTo>
                <a:cubicBezTo>
                  <a:pt x="2120" y="817"/>
                  <a:pt x="2113" y="836"/>
                  <a:pt x="2108" y="856"/>
                </a:cubicBezTo>
                <a:cubicBezTo>
                  <a:pt x="2108" y="852"/>
                  <a:pt x="2108" y="849"/>
                  <a:pt x="2108" y="846"/>
                </a:cubicBezTo>
                <a:cubicBezTo>
                  <a:pt x="2116" y="822"/>
                  <a:pt x="2127" y="797"/>
                  <a:pt x="2145" y="773"/>
                </a:cubicBezTo>
                <a:cubicBezTo>
                  <a:pt x="2135" y="779"/>
                  <a:pt x="2124" y="791"/>
                  <a:pt x="2113" y="806"/>
                </a:cubicBezTo>
                <a:cubicBezTo>
                  <a:pt x="2114" y="801"/>
                  <a:pt x="2115" y="797"/>
                  <a:pt x="2116" y="792"/>
                </a:cubicBezTo>
                <a:cubicBezTo>
                  <a:pt x="2118" y="789"/>
                  <a:pt x="2121" y="786"/>
                  <a:pt x="2123" y="783"/>
                </a:cubicBezTo>
                <a:cubicBezTo>
                  <a:pt x="2121" y="784"/>
                  <a:pt x="2119" y="785"/>
                  <a:pt x="2118" y="786"/>
                </a:cubicBezTo>
                <a:cubicBezTo>
                  <a:pt x="2121" y="773"/>
                  <a:pt x="2126" y="759"/>
                  <a:pt x="2133" y="745"/>
                </a:cubicBezTo>
                <a:cubicBezTo>
                  <a:pt x="2124" y="760"/>
                  <a:pt x="2116" y="776"/>
                  <a:pt x="2109" y="794"/>
                </a:cubicBezTo>
                <a:cubicBezTo>
                  <a:pt x="2107" y="796"/>
                  <a:pt x="2104" y="800"/>
                  <a:pt x="2101" y="803"/>
                </a:cubicBezTo>
                <a:cubicBezTo>
                  <a:pt x="2103" y="796"/>
                  <a:pt x="2105" y="789"/>
                  <a:pt x="2108" y="782"/>
                </a:cubicBezTo>
                <a:cubicBezTo>
                  <a:pt x="2103" y="791"/>
                  <a:pt x="2099" y="800"/>
                  <a:pt x="2095" y="810"/>
                </a:cubicBezTo>
                <a:cubicBezTo>
                  <a:pt x="2086" y="822"/>
                  <a:pt x="2078" y="836"/>
                  <a:pt x="2070" y="852"/>
                </a:cubicBezTo>
                <a:cubicBezTo>
                  <a:pt x="2069" y="853"/>
                  <a:pt x="2069" y="853"/>
                  <a:pt x="2069" y="853"/>
                </a:cubicBezTo>
                <a:cubicBezTo>
                  <a:pt x="2066" y="852"/>
                  <a:pt x="2064" y="852"/>
                  <a:pt x="2061" y="851"/>
                </a:cubicBezTo>
                <a:cubicBezTo>
                  <a:pt x="2069" y="823"/>
                  <a:pt x="2080" y="793"/>
                  <a:pt x="2102" y="764"/>
                </a:cubicBezTo>
                <a:cubicBezTo>
                  <a:pt x="2102" y="765"/>
                  <a:pt x="2101" y="765"/>
                  <a:pt x="2101" y="765"/>
                </a:cubicBezTo>
                <a:cubicBezTo>
                  <a:pt x="2082" y="770"/>
                  <a:pt x="2059" y="788"/>
                  <a:pt x="2036" y="812"/>
                </a:cubicBezTo>
                <a:cubicBezTo>
                  <a:pt x="2037" y="810"/>
                  <a:pt x="2037" y="808"/>
                  <a:pt x="2037" y="806"/>
                </a:cubicBezTo>
                <a:cubicBezTo>
                  <a:pt x="2039" y="798"/>
                  <a:pt x="2042" y="790"/>
                  <a:pt x="2045" y="781"/>
                </a:cubicBezTo>
                <a:cubicBezTo>
                  <a:pt x="2043" y="785"/>
                  <a:pt x="2041" y="789"/>
                  <a:pt x="2039" y="793"/>
                </a:cubicBezTo>
                <a:cubicBezTo>
                  <a:pt x="2042" y="780"/>
                  <a:pt x="2046" y="767"/>
                  <a:pt x="2051" y="753"/>
                </a:cubicBezTo>
                <a:cubicBezTo>
                  <a:pt x="2042" y="770"/>
                  <a:pt x="2034" y="790"/>
                  <a:pt x="2029" y="810"/>
                </a:cubicBezTo>
                <a:cubicBezTo>
                  <a:pt x="2029" y="810"/>
                  <a:pt x="2029" y="810"/>
                  <a:pt x="2029" y="810"/>
                </a:cubicBezTo>
                <a:cubicBezTo>
                  <a:pt x="2013" y="827"/>
                  <a:pt x="2013" y="827"/>
                  <a:pt x="2013" y="827"/>
                </a:cubicBezTo>
                <a:cubicBezTo>
                  <a:pt x="2013" y="811"/>
                  <a:pt x="2015" y="794"/>
                  <a:pt x="2018" y="775"/>
                </a:cubicBezTo>
                <a:cubicBezTo>
                  <a:pt x="2020" y="773"/>
                  <a:pt x="2021" y="771"/>
                  <a:pt x="2023" y="769"/>
                </a:cubicBezTo>
                <a:cubicBezTo>
                  <a:pt x="2022" y="770"/>
                  <a:pt x="2020" y="771"/>
                  <a:pt x="2019" y="771"/>
                </a:cubicBezTo>
                <a:cubicBezTo>
                  <a:pt x="2022" y="759"/>
                  <a:pt x="2025" y="747"/>
                  <a:pt x="2030" y="734"/>
                </a:cubicBezTo>
                <a:cubicBezTo>
                  <a:pt x="2023" y="747"/>
                  <a:pt x="2018" y="760"/>
                  <a:pt x="2013" y="775"/>
                </a:cubicBezTo>
                <a:cubicBezTo>
                  <a:pt x="2013" y="775"/>
                  <a:pt x="2012" y="775"/>
                  <a:pt x="2012" y="775"/>
                </a:cubicBezTo>
                <a:cubicBezTo>
                  <a:pt x="2014" y="767"/>
                  <a:pt x="2017" y="758"/>
                  <a:pt x="2021" y="748"/>
                </a:cubicBezTo>
                <a:cubicBezTo>
                  <a:pt x="2016" y="758"/>
                  <a:pt x="2011" y="768"/>
                  <a:pt x="2008" y="778"/>
                </a:cubicBezTo>
                <a:cubicBezTo>
                  <a:pt x="2001" y="782"/>
                  <a:pt x="1996" y="785"/>
                  <a:pt x="1991" y="789"/>
                </a:cubicBezTo>
                <a:cubicBezTo>
                  <a:pt x="1993" y="771"/>
                  <a:pt x="1998" y="752"/>
                  <a:pt x="2006" y="731"/>
                </a:cubicBezTo>
                <a:cubicBezTo>
                  <a:pt x="1995" y="752"/>
                  <a:pt x="1987" y="775"/>
                  <a:pt x="1981" y="799"/>
                </a:cubicBezTo>
                <a:cubicBezTo>
                  <a:pt x="1979" y="803"/>
                  <a:pt x="1976" y="807"/>
                  <a:pt x="1974" y="811"/>
                </a:cubicBezTo>
                <a:cubicBezTo>
                  <a:pt x="1962" y="819"/>
                  <a:pt x="1962" y="819"/>
                  <a:pt x="1962" y="819"/>
                </a:cubicBezTo>
                <a:cubicBezTo>
                  <a:pt x="1960" y="818"/>
                  <a:pt x="1958" y="817"/>
                  <a:pt x="1956" y="817"/>
                </a:cubicBezTo>
                <a:cubicBezTo>
                  <a:pt x="1955" y="811"/>
                  <a:pt x="1955" y="803"/>
                  <a:pt x="1959" y="790"/>
                </a:cubicBezTo>
                <a:cubicBezTo>
                  <a:pt x="1964" y="783"/>
                  <a:pt x="1970" y="773"/>
                  <a:pt x="1980" y="760"/>
                </a:cubicBezTo>
                <a:cubicBezTo>
                  <a:pt x="1974" y="764"/>
                  <a:pt x="1968" y="767"/>
                  <a:pt x="1962" y="771"/>
                </a:cubicBezTo>
                <a:cubicBezTo>
                  <a:pt x="1973" y="757"/>
                  <a:pt x="1986" y="743"/>
                  <a:pt x="2003" y="730"/>
                </a:cubicBezTo>
                <a:cubicBezTo>
                  <a:pt x="1987" y="735"/>
                  <a:pt x="1968" y="748"/>
                  <a:pt x="1950" y="766"/>
                </a:cubicBezTo>
                <a:cubicBezTo>
                  <a:pt x="1950" y="759"/>
                  <a:pt x="1950" y="759"/>
                  <a:pt x="1950" y="759"/>
                </a:cubicBezTo>
                <a:cubicBezTo>
                  <a:pt x="1937" y="773"/>
                  <a:pt x="1937" y="773"/>
                  <a:pt x="1937" y="773"/>
                </a:cubicBezTo>
                <a:cubicBezTo>
                  <a:pt x="1942" y="766"/>
                  <a:pt x="1949" y="756"/>
                  <a:pt x="1959" y="742"/>
                </a:cubicBezTo>
                <a:cubicBezTo>
                  <a:pt x="1946" y="750"/>
                  <a:pt x="1935" y="755"/>
                  <a:pt x="1926" y="763"/>
                </a:cubicBezTo>
                <a:cubicBezTo>
                  <a:pt x="1928" y="757"/>
                  <a:pt x="1931" y="751"/>
                  <a:pt x="1933" y="745"/>
                </a:cubicBezTo>
                <a:cubicBezTo>
                  <a:pt x="1941" y="737"/>
                  <a:pt x="1950" y="729"/>
                  <a:pt x="1960" y="722"/>
                </a:cubicBezTo>
                <a:cubicBezTo>
                  <a:pt x="1954" y="723"/>
                  <a:pt x="1948" y="726"/>
                  <a:pt x="1941" y="730"/>
                </a:cubicBezTo>
                <a:cubicBezTo>
                  <a:pt x="1946" y="722"/>
                  <a:pt x="1951" y="713"/>
                  <a:pt x="1957" y="705"/>
                </a:cubicBezTo>
                <a:cubicBezTo>
                  <a:pt x="1946" y="712"/>
                  <a:pt x="1933" y="726"/>
                  <a:pt x="1922" y="743"/>
                </a:cubicBezTo>
                <a:cubicBezTo>
                  <a:pt x="1919" y="746"/>
                  <a:pt x="1917" y="748"/>
                  <a:pt x="1914" y="750"/>
                </a:cubicBezTo>
                <a:cubicBezTo>
                  <a:pt x="1914" y="750"/>
                  <a:pt x="1914" y="749"/>
                  <a:pt x="1915" y="749"/>
                </a:cubicBezTo>
                <a:cubicBezTo>
                  <a:pt x="1914" y="749"/>
                  <a:pt x="1914" y="750"/>
                  <a:pt x="1914" y="751"/>
                </a:cubicBezTo>
                <a:cubicBezTo>
                  <a:pt x="1908" y="756"/>
                  <a:pt x="1902" y="761"/>
                  <a:pt x="1896" y="768"/>
                </a:cubicBezTo>
                <a:cubicBezTo>
                  <a:pt x="1891" y="753"/>
                  <a:pt x="1891" y="753"/>
                  <a:pt x="1891" y="753"/>
                </a:cubicBezTo>
                <a:cubicBezTo>
                  <a:pt x="1904" y="735"/>
                  <a:pt x="1919" y="718"/>
                  <a:pt x="1939" y="703"/>
                </a:cubicBezTo>
                <a:cubicBezTo>
                  <a:pt x="1918" y="709"/>
                  <a:pt x="1891" y="730"/>
                  <a:pt x="1867" y="758"/>
                </a:cubicBezTo>
                <a:cubicBezTo>
                  <a:pt x="1872" y="740"/>
                  <a:pt x="1872" y="740"/>
                  <a:pt x="1872" y="740"/>
                </a:cubicBezTo>
                <a:cubicBezTo>
                  <a:pt x="1858" y="745"/>
                  <a:pt x="1858" y="745"/>
                  <a:pt x="1858" y="745"/>
                </a:cubicBezTo>
                <a:cubicBezTo>
                  <a:pt x="1858" y="745"/>
                  <a:pt x="1858" y="745"/>
                  <a:pt x="1858" y="744"/>
                </a:cubicBezTo>
                <a:cubicBezTo>
                  <a:pt x="1871" y="732"/>
                  <a:pt x="1886" y="721"/>
                  <a:pt x="1904" y="712"/>
                </a:cubicBezTo>
                <a:cubicBezTo>
                  <a:pt x="1894" y="713"/>
                  <a:pt x="1883" y="717"/>
                  <a:pt x="1870" y="723"/>
                </a:cubicBezTo>
                <a:cubicBezTo>
                  <a:pt x="1883" y="706"/>
                  <a:pt x="1898" y="689"/>
                  <a:pt x="1918" y="673"/>
                </a:cubicBezTo>
                <a:cubicBezTo>
                  <a:pt x="1907" y="676"/>
                  <a:pt x="1895" y="683"/>
                  <a:pt x="1883" y="693"/>
                </a:cubicBezTo>
                <a:cubicBezTo>
                  <a:pt x="1879" y="694"/>
                  <a:pt x="1874" y="695"/>
                  <a:pt x="1869" y="696"/>
                </a:cubicBezTo>
                <a:cubicBezTo>
                  <a:pt x="1872" y="688"/>
                  <a:pt x="1875" y="680"/>
                  <a:pt x="1879" y="671"/>
                </a:cubicBezTo>
                <a:cubicBezTo>
                  <a:pt x="1874" y="680"/>
                  <a:pt x="1869" y="688"/>
                  <a:pt x="1865" y="698"/>
                </a:cubicBezTo>
                <a:cubicBezTo>
                  <a:pt x="1859" y="700"/>
                  <a:pt x="1853" y="703"/>
                  <a:pt x="1847" y="706"/>
                </a:cubicBezTo>
                <a:cubicBezTo>
                  <a:pt x="1845" y="707"/>
                  <a:pt x="1842" y="708"/>
                  <a:pt x="1840" y="709"/>
                </a:cubicBezTo>
                <a:cubicBezTo>
                  <a:pt x="1844" y="691"/>
                  <a:pt x="1849" y="672"/>
                  <a:pt x="1858" y="653"/>
                </a:cubicBezTo>
                <a:cubicBezTo>
                  <a:pt x="1847" y="671"/>
                  <a:pt x="1838" y="691"/>
                  <a:pt x="1832" y="712"/>
                </a:cubicBezTo>
                <a:cubicBezTo>
                  <a:pt x="1832" y="712"/>
                  <a:pt x="1831" y="712"/>
                  <a:pt x="1831" y="712"/>
                </a:cubicBezTo>
                <a:cubicBezTo>
                  <a:pt x="1831" y="712"/>
                  <a:pt x="1831" y="712"/>
                  <a:pt x="1831" y="712"/>
                </a:cubicBezTo>
                <a:cubicBezTo>
                  <a:pt x="1788" y="728"/>
                  <a:pt x="1788" y="728"/>
                  <a:pt x="1788" y="728"/>
                </a:cubicBezTo>
                <a:cubicBezTo>
                  <a:pt x="1787" y="727"/>
                  <a:pt x="1786" y="726"/>
                  <a:pt x="1785" y="725"/>
                </a:cubicBezTo>
                <a:cubicBezTo>
                  <a:pt x="1800" y="710"/>
                  <a:pt x="1818" y="696"/>
                  <a:pt x="1840" y="684"/>
                </a:cubicBezTo>
                <a:cubicBezTo>
                  <a:pt x="1828" y="686"/>
                  <a:pt x="1814" y="692"/>
                  <a:pt x="1798" y="701"/>
                </a:cubicBezTo>
                <a:cubicBezTo>
                  <a:pt x="1812" y="679"/>
                  <a:pt x="1829" y="657"/>
                  <a:pt x="1854" y="638"/>
                </a:cubicBezTo>
                <a:cubicBezTo>
                  <a:pt x="1832" y="644"/>
                  <a:pt x="1802" y="669"/>
                  <a:pt x="1776" y="700"/>
                </a:cubicBezTo>
                <a:cubicBezTo>
                  <a:pt x="1773" y="701"/>
                  <a:pt x="1773" y="701"/>
                  <a:pt x="1773" y="701"/>
                </a:cubicBezTo>
                <a:cubicBezTo>
                  <a:pt x="1776" y="692"/>
                  <a:pt x="1779" y="683"/>
                  <a:pt x="1783" y="673"/>
                </a:cubicBezTo>
                <a:cubicBezTo>
                  <a:pt x="1796" y="654"/>
                  <a:pt x="1812" y="636"/>
                  <a:pt x="1833" y="619"/>
                </a:cubicBezTo>
                <a:cubicBezTo>
                  <a:pt x="1823" y="622"/>
                  <a:pt x="1811" y="629"/>
                  <a:pt x="1799" y="638"/>
                </a:cubicBezTo>
                <a:cubicBezTo>
                  <a:pt x="1806" y="627"/>
                  <a:pt x="1813" y="616"/>
                  <a:pt x="1822" y="604"/>
                </a:cubicBezTo>
                <a:cubicBezTo>
                  <a:pt x="1809" y="617"/>
                  <a:pt x="1797" y="633"/>
                  <a:pt x="1786" y="649"/>
                </a:cubicBezTo>
                <a:cubicBezTo>
                  <a:pt x="1774" y="660"/>
                  <a:pt x="1762" y="673"/>
                  <a:pt x="1751" y="687"/>
                </a:cubicBezTo>
                <a:cubicBezTo>
                  <a:pt x="1756" y="671"/>
                  <a:pt x="1762" y="653"/>
                  <a:pt x="1770" y="635"/>
                </a:cubicBezTo>
                <a:cubicBezTo>
                  <a:pt x="1774" y="631"/>
                  <a:pt x="1778" y="626"/>
                  <a:pt x="1782" y="622"/>
                </a:cubicBezTo>
                <a:cubicBezTo>
                  <a:pt x="1779" y="625"/>
                  <a:pt x="1776" y="627"/>
                  <a:pt x="1773" y="630"/>
                </a:cubicBezTo>
                <a:cubicBezTo>
                  <a:pt x="1780" y="616"/>
                  <a:pt x="1789" y="601"/>
                  <a:pt x="1801" y="586"/>
                </a:cubicBezTo>
                <a:cubicBezTo>
                  <a:pt x="1783" y="603"/>
                  <a:pt x="1768" y="624"/>
                  <a:pt x="1755" y="648"/>
                </a:cubicBezTo>
                <a:cubicBezTo>
                  <a:pt x="1749" y="654"/>
                  <a:pt x="1744" y="660"/>
                  <a:pt x="1739" y="667"/>
                </a:cubicBezTo>
                <a:cubicBezTo>
                  <a:pt x="1748" y="644"/>
                  <a:pt x="1760" y="620"/>
                  <a:pt x="1779" y="596"/>
                </a:cubicBezTo>
                <a:cubicBezTo>
                  <a:pt x="1766" y="609"/>
                  <a:pt x="1753" y="624"/>
                  <a:pt x="1743" y="641"/>
                </a:cubicBezTo>
                <a:cubicBezTo>
                  <a:pt x="1739" y="652"/>
                  <a:pt x="1736" y="664"/>
                  <a:pt x="1733" y="674"/>
                </a:cubicBezTo>
                <a:cubicBezTo>
                  <a:pt x="1732" y="677"/>
                  <a:pt x="1730" y="679"/>
                  <a:pt x="1729" y="681"/>
                </a:cubicBezTo>
                <a:cubicBezTo>
                  <a:pt x="1728" y="681"/>
                  <a:pt x="1728" y="682"/>
                  <a:pt x="1727" y="682"/>
                </a:cubicBezTo>
                <a:cubicBezTo>
                  <a:pt x="1726" y="681"/>
                  <a:pt x="1725" y="681"/>
                  <a:pt x="1725" y="680"/>
                </a:cubicBezTo>
                <a:cubicBezTo>
                  <a:pt x="1727" y="673"/>
                  <a:pt x="1730" y="666"/>
                  <a:pt x="1732" y="659"/>
                </a:cubicBezTo>
                <a:cubicBezTo>
                  <a:pt x="1729" y="665"/>
                  <a:pt x="1726" y="672"/>
                  <a:pt x="1723" y="679"/>
                </a:cubicBezTo>
                <a:cubicBezTo>
                  <a:pt x="1721" y="677"/>
                  <a:pt x="1719" y="676"/>
                  <a:pt x="1717" y="674"/>
                </a:cubicBezTo>
                <a:cubicBezTo>
                  <a:pt x="1719" y="660"/>
                  <a:pt x="1719" y="660"/>
                  <a:pt x="1719" y="660"/>
                </a:cubicBezTo>
                <a:cubicBezTo>
                  <a:pt x="1723" y="656"/>
                  <a:pt x="1726" y="651"/>
                  <a:pt x="1729" y="647"/>
                </a:cubicBezTo>
                <a:cubicBezTo>
                  <a:pt x="1730" y="647"/>
                  <a:pt x="1730" y="646"/>
                  <a:pt x="1731" y="646"/>
                </a:cubicBezTo>
                <a:cubicBezTo>
                  <a:pt x="1730" y="646"/>
                  <a:pt x="1730" y="646"/>
                  <a:pt x="1730" y="646"/>
                </a:cubicBezTo>
                <a:cubicBezTo>
                  <a:pt x="1748" y="620"/>
                  <a:pt x="1761" y="594"/>
                  <a:pt x="1762" y="575"/>
                </a:cubicBezTo>
                <a:cubicBezTo>
                  <a:pt x="1752" y="595"/>
                  <a:pt x="1740" y="612"/>
                  <a:pt x="1727" y="626"/>
                </a:cubicBezTo>
                <a:cubicBezTo>
                  <a:pt x="1735" y="610"/>
                  <a:pt x="1745" y="594"/>
                  <a:pt x="1758" y="577"/>
                </a:cubicBezTo>
                <a:cubicBezTo>
                  <a:pt x="1745" y="590"/>
                  <a:pt x="1732" y="606"/>
                  <a:pt x="1722" y="623"/>
                </a:cubicBezTo>
                <a:cubicBezTo>
                  <a:pt x="1724" y="617"/>
                  <a:pt x="1726" y="611"/>
                  <a:pt x="1729" y="605"/>
                </a:cubicBezTo>
                <a:cubicBezTo>
                  <a:pt x="1722" y="615"/>
                  <a:pt x="1717" y="627"/>
                  <a:pt x="1712" y="639"/>
                </a:cubicBezTo>
                <a:cubicBezTo>
                  <a:pt x="1718" y="620"/>
                  <a:pt x="1726" y="601"/>
                  <a:pt x="1739" y="581"/>
                </a:cubicBezTo>
                <a:cubicBezTo>
                  <a:pt x="1727" y="595"/>
                  <a:pt x="1717" y="611"/>
                  <a:pt x="1709" y="628"/>
                </a:cubicBezTo>
                <a:cubicBezTo>
                  <a:pt x="1702" y="628"/>
                  <a:pt x="1697" y="629"/>
                  <a:pt x="1691" y="631"/>
                </a:cubicBezTo>
                <a:cubicBezTo>
                  <a:pt x="1699" y="619"/>
                  <a:pt x="1706" y="607"/>
                  <a:pt x="1710" y="597"/>
                </a:cubicBezTo>
                <a:cubicBezTo>
                  <a:pt x="1721" y="581"/>
                  <a:pt x="1729" y="566"/>
                  <a:pt x="1735" y="552"/>
                </a:cubicBezTo>
                <a:cubicBezTo>
                  <a:pt x="1736" y="552"/>
                  <a:pt x="1737" y="551"/>
                  <a:pt x="1738" y="551"/>
                </a:cubicBezTo>
                <a:cubicBezTo>
                  <a:pt x="1737" y="551"/>
                  <a:pt x="1736" y="551"/>
                  <a:pt x="1735" y="551"/>
                </a:cubicBezTo>
                <a:cubicBezTo>
                  <a:pt x="1738" y="543"/>
                  <a:pt x="1740" y="535"/>
                  <a:pt x="1740" y="528"/>
                </a:cubicBezTo>
                <a:cubicBezTo>
                  <a:pt x="1736" y="537"/>
                  <a:pt x="1732" y="544"/>
                  <a:pt x="1728" y="551"/>
                </a:cubicBezTo>
                <a:cubicBezTo>
                  <a:pt x="1724" y="551"/>
                  <a:pt x="1719" y="552"/>
                  <a:pt x="1714" y="552"/>
                </a:cubicBezTo>
                <a:cubicBezTo>
                  <a:pt x="1725" y="540"/>
                  <a:pt x="1737" y="528"/>
                  <a:pt x="1751" y="517"/>
                </a:cubicBezTo>
                <a:cubicBezTo>
                  <a:pt x="1736" y="521"/>
                  <a:pt x="1716" y="535"/>
                  <a:pt x="1697" y="553"/>
                </a:cubicBezTo>
                <a:cubicBezTo>
                  <a:pt x="1698" y="551"/>
                  <a:pt x="1698" y="549"/>
                  <a:pt x="1698" y="547"/>
                </a:cubicBezTo>
                <a:cubicBezTo>
                  <a:pt x="1697" y="551"/>
                  <a:pt x="1695" y="554"/>
                  <a:pt x="1693" y="557"/>
                </a:cubicBezTo>
                <a:cubicBezTo>
                  <a:pt x="1693" y="557"/>
                  <a:pt x="1692" y="558"/>
                  <a:pt x="1692" y="558"/>
                </a:cubicBezTo>
                <a:cubicBezTo>
                  <a:pt x="1678" y="563"/>
                  <a:pt x="1663" y="569"/>
                  <a:pt x="1648" y="576"/>
                </a:cubicBezTo>
                <a:cubicBezTo>
                  <a:pt x="1663" y="553"/>
                  <a:pt x="1681" y="529"/>
                  <a:pt x="1708" y="508"/>
                </a:cubicBezTo>
                <a:cubicBezTo>
                  <a:pt x="1682" y="515"/>
                  <a:pt x="1644" y="550"/>
                  <a:pt x="1616" y="589"/>
                </a:cubicBezTo>
                <a:cubicBezTo>
                  <a:pt x="1616" y="578"/>
                  <a:pt x="1616" y="578"/>
                  <a:pt x="1616" y="578"/>
                </a:cubicBezTo>
                <a:cubicBezTo>
                  <a:pt x="1632" y="548"/>
                  <a:pt x="1652" y="516"/>
                  <a:pt x="1687" y="490"/>
                </a:cubicBezTo>
                <a:cubicBezTo>
                  <a:pt x="1672" y="494"/>
                  <a:pt x="1652" y="508"/>
                  <a:pt x="1633" y="526"/>
                </a:cubicBezTo>
                <a:cubicBezTo>
                  <a:pt x="1636" y="519"/>
                  <a:pt x="1637" y="512"/>
                  <a:pt x="1638" y="506"/>
                </a:cubicBezTo>
                <a:cubicBezTo>
                  <a:pt x="1627" y="528"/>
                  <a:pt x="1613" y="546"/>
                  <a:pt x="1599" y="562"/>
                </a:cubicBezTo>
                <a:cubicBezTo>
                  <a:pt x="1600" y="557"/>
                  <a:pt x="1600" y="557"/>
                  <a:pt x="1600" y="557"/>
                </a:cubicBezTo>
                <a:cubicBezTo>
                  <a:pt x="1579" y="563"/>
                  <a:pt x="1579" y="563"/>
                  <a:pt x="1579" y="563"/>
                </a:cubicBezTo>
                <a:cubicBezTo>
                  <a:pt x="1579" y="562"/>
                  <a:pt x="1579" y="562"/>
                  <a:pt x="1579" y="562"/>
                </a:cubicBezTo>
                <a:cubicBezTo>
                  <a:pt x="1601" y="533"/>
                  <a:pt x="1627" y="500"/>
                  <a:pt x="1671" y="477"/>
                </a:cubicBezTo>
                <a:cubicBezTo>
                  <a:pt x="1649" y="480"/>
                  <a:pt x="1618" y="498"/>
                  <a:pt x="1588" y="522"/>
                </a:cubicBezTo>
                <a:cubicBezTo>
                  <a:pt x="1597" y="507"/>
                  <a:pt x="1604" y="493"/>
                  <a:pt x="1608" y="480"/>
                </a:cubicBezTo>
                <a:cubicBezTo>
                  <a:pt x="1614" y="476"/>
                  <a:pt x="1621" y="472"/>
                  <a:pt x="1628" y="469"/>
                </a:cubicBezTo>
                <a:cubicBezTo>
                  <a:pt x="1622" y="469"/>
                  <a:pt x="1616" y="471"/>
                  <a:pt x="1610" y="473"/>
                </a:cubicBezTo>
                <a:cubicBezTo>
                  <a:pt x="1611" y="470"/>
                  <a:pt x="1611" y="467"/>
                  <a:pt x="1611" y="465"/>
                </a:cubicBezTo>
                <a:cubicBezTo>
                  <a:pt x="1610" y="468"/>
                  <a:pt x="1608" y="471"/>
                  <a:pt x="1606" y="475"/>
                </a:cubicBezTo>
                <a:cubicBezTo>
                  <a:pt x="1600" y="477"/>
                  <a:pt x="1593" y="481"/>
                  <a:pt x="1586" y="484"/>
                </a:cubicBezTo>
                <a:cubicBezTo>
                  <a:pt x="1587" y="482"/>
                  <a:pt x="1588" y="479"/>
                  <a:pt x="1588" y="477"/>
                </a:cubicBezTo>
                <a:cubicBezTo>
                  <a:pt x="1602" y="463"/>
                  <a:pt x="1619" y="450"/>
                  <a:pt x="1639" y="440"/>
                </a:cubicBezTo>
                <a:cubicBezTo>
                  <a:pt x="1626" y="441"/>
                  <a:pt x="1610" y="448"/>
                  <a:pt x="1593" y="458"/>
                </a:cubicBezTo>
                <a:cubicBezTo>
                  <a:pt x="1598" y="455"/>
                  <a:pt x="1602" y="453"/>
                  <a:pt x="1607" y="450"/>
                </a:cubicBezTo>
                <a:cubicBezTo>
                  <a:pt x="1589" y="452"/>
                  <a:pt x="1565" y="464"/>
                  <a:pt x="1541" y="482"/>
                </a:cubicBezTo>
                <a:cubicBezTo>
                  <a:pt x="1545" y="472"/>
                  <a:pt x="1547" y="463"/>
                  <a:pt x="1548" y="456"/>
                </a:cubicBezTo>
                <a:cubicBezTo>
                  <a:pt x="1541" y="468"/>
                  <a:pt x="1535" y="480"/>
                  <a:pt x="1527" y="490"/>
                </a:cubicBezTo>
                <a:cubicBezTo>
                  <a:pt x="1529" y="482"/>
                  <a:pt x="1529" y="482"/>
                  <a:pt x="1529" y="482"/>
                </a:cubicBezTo>
                <a:cubicBezTo>
                  <a:pt x="1523" y="486"/>
                  <a:pt x="1523" y="486"/>
                  <a:pt x="1523" y="486"/>
                </a:cubicBezTo>
                <a:cubicBezTo>
                  <a:pt x="1539" y="462"/>
                  <a:pt x="1550" y="438"/>
                  <a:pt x="1551" y="420"/>
                </a:cubicBezTo>
                <a:cubicBezTo>
                  <a:pt x="1537" y="449"/>
                  <a:pt x="1518" y="471"/>
                  <a:pt x="1499" y="490"/>
                </a:cubicBezTo>
                <a:cubicBezTo>
                  <a:pt x="1507" y="467"/>
                  <a:pt x="1507" y="467"/>
                  <a:pt x="1507" y="467"/>
                </a:cubicBezTo>
                <a:cubicBezTo>
                  <a:pt x="1515" y="459"/>
                  <a:pt x="1524" y="451"/>
                  <a:pt x="1534" y="443"/>
                </a:cubicBezTo>
                <a:cubicBezTo>
                  <a:pt x="1527" y="445"/>
                  <a:pt x="1520" y="449"/>
                  <a:pt x="1512" y="454"/>
                </a:cubicBezTo>
                <a:cubicBezTo>
                  <a:pt x="1512" y="454"/>
                  <a:pt x="1512" y="454"/>
                  <a:pt x="1512" y="454"/>
                </a:cubicBezTo>
                <a:cubicBezTo>
                  <a:pt x="1486" y="468"/>
                  <a:pt x="1486" y="468"/>
                  <a:pt x="1486" y="468"/>
                </a:cubicBezTo>
                <a:cubicBezTo>
                  <a:pt x="1502" y="447"/>
                  <a:pt x="1515" y="425"/>
                  <a:pt x="1522" y="406"/>
                </a:cubicBezTo>
                <a:cubicBezTo>
                  <a:pt x="1524" y="404"/>
                  <a:pt x="1527" y="402"/>
                  <a:pt x="1529" y="400"/>
                </a:cubicBezTo>
                <a:cubicBezTo>
                  <a:pt x="1527" y="401"/>
                  <a:pt x="1525" y="401"/>
                  <a:pt x="1523" y="402"/>
                </a:cubicBezTo>
                <a:cubicBezTo>
                  <a:pt x="1525" y="396"/>
                  <a:pt x="1526" y="390"/>
                  <a:pt x="1526" y="385"/>
                </a:cubicBezTo>
                <a:cubicBezTo>
                  <a:pt x="1523" y="393"/>
                  <a:pt x="1519" y="399"/>
                  <a:pt x="1515" y="406"/>
                </a:cubicBezTo>
                <a:cubicBezTo>
                  <a:pt x="1497" y="416"/>
                  <a:pt x="1476" y="434"/>
                  <a:pt x="1456" y="456"/>
                </a:cubicBezTo>
                <a:cubicBezTo>
                  <a:pt x="1456" y="455"/>
                  <a:pt x="1456" y="455"/>
                  <a:pt x="1456" y="455"/>
                </a:cubicBezTo>
                <a:cubicBezTo>
                  <a:pt x="1470" y="434"/>
                  <a:pt x="1487" y="412"/>
                  <a:pt x="1512" y="393"/>
                </a:cubicBezTo>
                <a:cubicBezTo>
                  <a:pt x="1495" y="398"/>
                  <a:pt x="1473" y="414"/>
                  <a:pt x="1452" y="436"/>
                </a:cubicBezTo>
                <a:cubicBezTo>
                  <a:pt x="1452" y="436"/>
                  <a:pt x="1452" y="436"/>
                  <a:pt x="1452" y="436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8" y="443"/>
                  <a:pt x="1440" y="435"/>
                  <a:pt x="1442" y="427"/>
                </a:cubicBezTo>
                <a:cubicBezTo>
                  <a:pt x="1454" y="409"/>
                  <a:pt x="1470" y="391"/>
                  <a:pt x="1491" y="375"/>
                </a:cubicBezTo>
                <a:cubicBezTo>
                  <a:pt x="1478" y="378"/>
                  <a:pt x="1464" y="388"/>
                  <a:pt x="1449" y="400"/>
                </a:cubicBezTo>
                <a:cubicBezTo>
                  <a:pt x="1450" y="397"/>
                  <a:pt x="1451" y="393"/>
                  <a:pt x="1452" y="390"/>
                </a:cubicBezTo>
                <a:cubicBezTo>
                  <a:pt x="1455" y="387"/>
                  <a:pt x="1457" y="383"/>
                  <a:pt x="1460" y="380"/>
                </a:cubicBezTo>
                <a:cubicBezTo>
                  <a:pt x="1458" y="382"/>
                  <a:pt x="1455" y="384"/>
                  <a:pt x="1453" y="387"/>
                </a:cubicBezTo>
                <a:cubicBezTo>
                  <a:pt x="1460" y="367"/>
                  <a:pt x="1469" y="347"/>
                  <a:pt x="1482" y="327"/>
                </a:cubicBezTo>
                <a:cubicBezTo>
                  <a:pt x="1463" y="350"/>
                  <a:pt x="1447" y="377"/>
                  <a:pt x="1435" y="407"/>
                </a:cubicBezTo>
                <a:cubicBezTo>
                  <a:pt x="1434" y="410"/>
                  <a:pt x="1432" y="412"/>
                  <a:pt x="1430" y="415"/>
                </a:cubicBezTo>
                <a:cubicBezTo>
                  <a:pt x="1437" y="383"/>
                  <a:pt x="1448" y="348"/>
                  <a:pt x="1471" y="312"/>
                </a:cubicBezTo>
                <a:cubicBezTo>
                  <a:pt x="1459" y="327"/>
                  <a:pt x="1448" y="344"/>
                  <a:pt x="1438" y="362"/>
                </a:cubicBezTo>
                <a:cubicBezTo>
                  <a:pt x="1429" y="371"/>
                  <a:pt x="1420" y="381"/>
                  <a:pt x="1412" y="392"/>
                </a:cubicBezTo>
                <a:cubicBezTo>
                  <a:pt x="1413" y="382"/>
                  <a:pt x="1415" y="372"/>
                  <a:pt x="1416" y="362"/>
                </a:cubicBezTo>
                <a:cubicBezTo>
                  <a:pt x="1422" y="348"/>
                  <a:pt x="1430" y="333"/>
                  <a:pt x="1439" y="318"/>
                </a:cubicBezTo>
                <a:cubicBezTo>
                  <a:pt x="1433" y="326"/>
                  <a:pt x="1426" y="335"/>
                  <a:pt x="1420" y="345"/>
                </a:cubicBezTo>
                <a:cubicBezTo>
                  <a:pt x="1424" y="329"/>
                  <a:pt x="1429" y="313"/>
                  <a:pt x="1436" y="296"/>
                </a:cubicBezTo>
                <a:cubicBezTo>
                  <a:pt x="1423" y="318"/>
                  <a:pt x="1413" y="343"/>
                  <a:pt x="1406" y="369"/>
                </a:cubicBezTo>
                <a:cubicBezTo>
                  <a:pt x="1400" y="380"/>
                  <a:pt x="1395" y="391"/>
                  <a:pt x="1391" y="402"/>
                </a:cubicBezTo>
                <a:cubicBezTo>
                  <a:pt x="1386" y="413"/>
                  <a:pt x="1386" y="413"/>
                  <a:pt x="1386" y="413"/>
                </a:cubicBezTo>
                <a:cubicBezTo>
                  <a:pt x="1386" y="413"/>
                  <a:pt x="1385" y="412"/>
                  <a:pt x="1385" y="412"/>
                </a:cubicBezTo>
                <a:cubicBezTo>
                  <a:pt x="1385" y="397"/>
                  <a:pt x="1386" y="382"/>
                  <a:pt x="1387" y="365"/>
                </a:cubicBezTo>
                <a:cubicBezTo>
                  <a:pt x="1394" y="344"/>
                  <a:pt x="1404" y="322"/>
                  <a:pt x="1418" y="299"/>
                </a:cubicBezTo>
                <a:cubicBezTo>
                  <a:pt x="1408" y="312"/>
                  <a:pt x="1399" y="325"/>
                  <a:pt x="1391" y="340"/>
                </a:cubicBezTo>
                <a:cubicBezTo>
                  <a:pt x="1394" y="319"/>
                  <a:pt x="1401" y="296"/>
                  <a:pt x="1411" y="273"/>
                </a:cubicBezTo>
                <a:cubicBezTo>
                  <a:pt x="1394" y="302"/>
                  <a:pt x="1381" y="336"/>
                  <a:pt x="1374" y="373"/>
                </a:cubicBezTo>
                <a:cubicBezTo>
                  <a:pt x="1374" y="375"/>
                  <a:pt x="1373" y="376"/>
                  <a:pt x="1372" y="378"/>
                </a:cubicBezTo>
                <a:cubicBezTo>
                  <a:pt x="1365" y="384"/>
                  <a:pt x="1365" y="384"/>
                  <a:pt x="1365" y="384"/>
                </a:cubicBezTo>
                <a:cubicBezTo>
                  <a:pt x="1367" y="353"/>
                  <a:pt x="1373" y="319"/>
                  <a:pt x="1389" y="283"/>
                </a:cubicBezTo>
                <a:cubicBezTo>
                  <a:pt x="1371" y="313"/>
                  <a:pt x="1358" y="350"/>
                  <a:pt x="1352" y="389"/>
                </a:cubicBezTo>
                <a:cubicBezTo>
                  <a:pt x="1350" y="388"/>
                  <a:pt x="1349" y="387"/>
                  <a:pt x="1348" y="386"/>
                </a:cubicBezTo>
                <a:cubicBezTo>
                  <a:pt x="1354" y="375"/>
                  <a:pt x="1354" y="375"/>
                  <a:pt x="1354" y="375"/>
                </a:cubicBezTo>
                <a:cubicBezTo>
                  <a:pt x="1343" y="375"/>
                  <a:pt x="1343" y="375"/>
                  <a:pt x="1343" y="375"/>
                </a:cubicBezTo>
                <a:cubicBezTo>
                  <a:pt x="1343" y="368"/>
                  <a:pt x="1344" y="361"/>
                  <a:pt x="1345" y="353"/>
                </a:cubicBezTo>
                <a:cubicBezTo>
                  <a:pt x="1345" y="352"/>
                  <a:pt x="1346" y="352"/>
                  <a:pt x="1346" y="351"/>
                </a:cubicBezTo>
                <a:cubicBezTo>
                  <a:pt x="1346" y="351"/>
                  <a:pt x="1345" y="352"/>
                  <a:pt x="1345" y="352"/>
                </a:cubicBezTo>
                <a:cubicBezTo>
                  <a:pt x="1348" y="325"/>
                  <a:pt x="1354" y="296"/>
                  <a:pt x="1368" y="264"/>
                </a:cubicBezTo>
                <a:cubicBezTo>
                  <a:pt x="1354" y="287"/>
                  <a:pt x="1344" y="313"/>
                  <a:pt x="1336" y="341"/>
                </a:cubicBezTo>
                <a:cubicBezTo>
                  <a:pt x="1328" y="346"/>
                  <a:pt x="1328" y="346"/>
                  <a:pt x="1328" y="346"/>
                </a:cubicBezTo>
                <a:cubicBezTo>
                  <a:pt x="1328" y="319"/>
                  <a:pt x="1331" y="290"/>
                  <a:pt x="1341" y="259"/>
                </a:cubicBezTo>
                <a:cubicBezTo>
                  <a:pt x="1330" y="284"/>
                  <a:pt x="1322" y="311"/>
                  <a:pt x="1318" y="341"/>
                </a:cubicBezTo>
                <a:cubicBezTo>
                  <a:pt x="1315" y="346"/>
                  <a:pt x="1311" y="350"/>
                  <a:pt x="1308" y="354"/>
                </a:cubicBezTo>
                <a:cubicBezTo>
                  <a:pt x="1308" y="351"/>
                  <a:pt x="1308" y="349"/>
                  <a:pt x="1308" y="346"/>
                </a:cubicBezTo>
                <a:cubicBezTo>
                  <a:pt x="1323" y="312"/>
                  <a:pt x="1323" y="312"/>
                  <a:pt x="1323" y="312"/>
                </a:cubicBezTo>
                <a:cubicBezTo>
                  <a:pt x="1307" y="326"/>
                  <a:pt x="1307" y="326"/>
                  <a:pt x="1307" y="326"/>
                </a:cubicBezTo>
                <a:cubicBezTo>
                  <a:pt x="1307" y="299"/>
                  <a:pt x="1310" y="271"/>
                  <a:pt x="1320" y="240"/>
                </a:cubicBezTo>
                <a:cubicBezTo>
                  <a:pt x="1313" y="255"/>
                  <a:pt x="1308" y="270"/>
                  <a:pt x="1304" y="286"/>
                </a:cubicBezTo>
                <a:cubicBezTo>
                  <a:pt x="1303" y="286"/>
                  <a:pt x="1303" y="286"/>
                  <a:pt x="1303" y="286"/>
                </a:cubicBezTo>
                <a:cubicBezTo>
                  <a:pt x="1306" y="279"/>
                  <a:pt x="1307" y="272"/>
                  <a:pt x="1307" y="265"/>
                </a:cubicBezTo>
                <a:cubicBezTo>
                  <a:pt x="1303" y="275"/>
                  <a:pt x="1298" y="283"/>
                  <a:pt x="1293" y="291"/>
                </a:cubicBezTo>
                <a:cubicBezTo>
                  <a:pt x="1288" y="293"/>
                  <a:pt x="1288" y="293"/>
                  <a:pt x="1288" y="293"/>
                </a:cubicBezTo>
                <a:cubicBezTo>
                  <a:pt x="1290" y="279"/>
                  <a:pt x="1293" y="265"/>
                  <a:pt x="1298" y="250"/>
                </a:cubicBezTo>
                <a:cubicBezTo>
                  <a:pt x="1292" y="264"/>
                  <a:pt x="1286" y="279"/>
                  <a:pt x="1282" y="295"/>
                </a:cubicBezTo>
                <a:cubicBezTo>
                  <a:pt x="1268" y="301"/>
                  <a:pt x="1268" y="301"/>
                  <a:pt x="1268" y="301"/>
                </a:cubicBezTo>
                <a:cubicBezTo>
                  <a:pt x="1277" y="284"/>
                  <a:pt x="1281" y="268"/>
                  <a:pt x="1282" y="253"/>
                </a:cubicBezTo>
                <a:cubicBezTo>
                  <a:pt x="1280" y="258"/>
                  <a:pt x="1278" y="262"/>
                  <a:pt x="1276" y="266"/>
                </a:cubicBezTo>
                <a:cubicBezTo>
                  <a:pt x="1284" y="250"/>
                  <a:pt x="1289" y="235"/>
                  <a:pt x="1290" y="224"/>
                </a:cubicBezTo>
                <a:cubicBezTo>
                  <a:pt x="1284" y="236"/>
                  <a:pt x="1278" y="247"/>
                  <a:pt x="1270" y="257"/>
                </a:cubicBezTo>
                <a:cubicBezTo>
                  <a:pt x="1272" y="248"/>
                  <a:pt x="1274" y="240"/>
                  <a:pt x="1277" y="231"/>
                </a:cubicBezTo>
                <a:cubicBezTo>
                  <a:pt x="1272" y="242"/>
                  <a:pt x="1268" y="253"/>
                  <a:pt x="1265" y="264"/>
                </a:cubicBezTo>
                <a:cubicBezTo>
                  <a:pt x="1256" y="275"/>
                  <a:pt x="1246" y="285"/>
                  <a:pt x="1237" y="294"/>
                </a:cubicBezTo>
                <a:cubicBezTo>
                  <a:pt x="1238" y="292"/>
                  <a:pt x="1239" y="290"/>
                  <a:pt x="1240" y="289"/>
                </a:cubicBezTo>
                <a:cubicBezTo>
                  <a:pt x="1239" y="290"/>
                  <a:pt x="1237" y="290"/>
                  <a:pt x="1234" y="291"/>
                </a:cubicBezTo>
                <a:cubicBezTo>
                  <a:pt x="1251" y="268"/>
                  <a:pt x="1264" y="244"/>
                  <a:pt x="1268" y="225"/>
                </a:cubicBezTo>
                <a:cubicBezTo>
                  <a:pt x="1273" y="219"/>
                  <a:pt x="1279" y="213"/>
                  <a:pt x="1285" y="207"/>
                </a:cubicBezTo>
                <a:cubicBezTo>
                  <a:pt x="1279" y="211"/>
                  <a:pt x="1274" y="215"/>
                  <a:pt x="1269" y="220"/>
                </a:cubicBezTo>
                <a:cubicBezTo>
                  <a:pt x="1269" y="219"/>
                  <a:pt x="1269" y="217"/>
                  <a:pt x="1269" y="216"/>
                </a:cubicBezTo>
                <a:cubicBezTo>
                  <a:pt x="1268" y="218"/>
                  <a:pt x="1267" y="221"/>
                  <a:pt x="1265" y="223"/>
                </a:cubicBezTo>
                <a:cubicBezTo>
                  <a:pt x="1244" y="243"/>
                  <a:pt x="1225" y="266"/>
                  <a:pt x="1209" y="292"/>
                </a:cubicBezTo>
                <a:cubicBezTo>
                  <a:pt x="1208" y="294"/>
                  <a:pt x="1206" y="295"/>
                  <a:pt x="1204" y="297"/>
                </a:cubicBezTo>
                <a:cubicBezTo>
                  <a:pt x="1203" y="296"/>
                  <a:pt x="1202" y="295"/>
                  <a:pt x="1200" y="295"/>
                </a:cubicBezTo>
                <a:cubicBezTo>
                  <a:pt x="1215" y="262"/>
                  <a:pt x="1235" y="225"/>
                  <a:pt x="1270" y="191"/>
                </a:cubicBezTo>
                <a:cubicBezTo>
                  <a:pt x="1247" y="209"/>
                  <a:pt x="1225" y="231"/>
                  <a:pt x="1207" y="257"/>
                </a:cubicBezTo>
                <a:cubicBezTo>
                  <a:pt x="1214" y="234"/>
                  <a:pt x="1225" y="210"/>
                  <a:pt x="1242" y="186"/>
                </a:cubicBezTo>
                <a:cubicBezTo>
                  <a:pt x="1235" y="191"/>
                  <a:pt x="1227" y="198"/>
                  <a:pt x="1219" y="208"/>
                </a:cubicBezTo>
                <a:cubicBezTo>
                  <a:pt x="1222" y="202"/>
                  <a:pt x="1225" y="196"/>
                  <a:pt x="1228" y="190"/>
                </a:cubicBezTo>
                <a:cubicBezTo>
                  <a:pt x="1218" y="204"/>
                  <a:pt x="1209" y="219"/>
                  <a:pt x="1201" y="235"/>
                </a:cubicBezTo>
                <a:cubicBezTo>
                  <a:pt x="1195" y="245"/>
                  <a:pt x="1189" y="257"/>
                  <a:pt x="1184" y="269"/>
                </a:cubicBezTo>
                <a:cubicBezTo>
                  <a:pt x="1177" y="271"/>
                  <a:pt x="1177" y="271"/>
                  <a:pt x="1177" y="271"/>
                </a:cubicBezTo>
                <a:cubicBezTo>
                  <a:pt x="1185" y="238"/>
                  <a:pt x="1195" y="202"/>
                  <a:pt x="1221" y="167"/>
                </a:cubicBezTo>
                <a:cubicBezTo>
                  <a:pt x="1208" y="176"/>
                  <a:pt x="1194" y="193"/>
                  <a:pt x="1181" y="215"/>
                </a:cubicBezTo>
                <a:cubicBezTo>
                  <a:pt x="1186" y="200"/>
                  <a:pt x="1193" y="185"/>
                  <a:pt x="1202" y="170"/>
                </a:cubicBezTo>
                <a:cubicBezTo>
                  <a:pt x="1181" y="198"/>
                  <a:pt x="1164" y="232"/>
                  <a:pt x="1153" y="270"/>
                </a:cubicBezTo>
                <a:cubicBezTo>
                  <a:pt x="1153" y="269"/>
                  <a:pt x="1153" y="269"/>
                  <a:pt x="1152" y="269"/>
                </a:cubicBezTo>
                <a:cubicBezTo>
                  <a:pt x="1158" y="242"/>
                  <a:pt x="1168" y="212"/>
                  <a:pt x="1185" y="182"/>
                </a:cubicBezTo>
                <a:cubicBezTo>
                  <a:pt x="1175" y="195"/>
                  <a:pt x="1166" y="210"/>
                  <a:pt x="1158" y="225"/>
                </a:cubicBezTo>
                <a:cubicBezTo>
                  <a:pt x="1161" y="207"/>
                  <a:pt x="1161" y="207"/>
                  <a:pt x="1161" y="207"/>
                </a:cubicBezTo>
                <a:cubicBezTo>
                  <a:pt x="1151" y="215"/>
                  <a:pt x="1151" y="215"/>
                  <a:pt x="1151" y="215"/>
                </a:cubicBezTo>
                <a:cubicBezTo>
                  <a:pt x="1156" y="199"/>
                  <a:pt x="1163" y="183"/>
                  <a:pt x="1173" y="167"/>
                </a:cubicBezTo>
                <a:cubicBezTo>
                  <a:pt x="1160" y="183"/>
                  <a:pt x="1149" y="202"/>
                  <a:pt x="1140" y="222"/>
                </a:cubicBezTo>
                <a:cubicBezTo>
                  <a:pt x="1137" y="224"/>
                  <a:pt x="1137" y="224"/>
                  <a:pt x="1137" y="224"/>
                </a:cubicBezTo>
                <a:cubicBezTo>
                  <a:pt x="1141" y="199"/>
                  <a:pt x="1148" y="171"/>
                  <a:pt x="1161" y="143"/>
                </a:cubicBezTo>
                <a:cubicBezTo>
                  <a:pt x="1145" y="169"/>
                  <a:pt x="1132" y="200"/>
                  <a:pt x="1125" y="234"/>
                </a:cubicBezTo>
                <a:cubicBezTo>
                  <a:pt x="1114" y="242"/>
                  <a:pt x="1114" y="242"/>
                  <a:pt x="1114" y="242"/>
                </a:cubicBezTo>
                <a:cubicBezTo>
                  <a:pt x="1117" y="212"/>
                  <a:pt x="1123" y="180"/>
                  <a:pt x="1139" y="145"/>
                </a:cubicBezTo>
                <a:cubicBezTo>
                  <a:pt x="1128" y="163"/>
                  <a:pt x="1119" y="183"/>
                  <a:pt x="1112" y="204"/>
                </a:cubicBezTo>
                <a:cubicBezTo>
                  <a:pt x="1104" y="211"/>
                  <a:pt x="1104" y="211"/>
                  <a:pt x="1104" y="211"/>
                </a:cubicBezTo>
                <a:cubicBezTo>
                  <a:pt x="1105" y="210"/>
                  <a:pt x="1106" y="209"/>
                  <a:pt x="1107" y="207"/>
                </a:cubicBezTo>
                <a:cubicBezTo>
                  <a:pt x="1102" y="210"/>
                  <a:pt x="1098" y="213"/>
                  <a:pt x="1093" y="216"/>
                </a:cubicBezTo>
                <a:cubicBezTo>
                  <a:pt x="1096" y="193"/>
                  <a:pt x="1102" y="168"/>
                  <a:pt x="1112" y="142"/>
                </a:cubicBezTo>
                <a:cubicBezTo>
                  <a:pt x="1112" y="141"/>
                  <a:pt x="1113" y="141"/>
                  <a:pt x="1113" y="140"/>
                </a:cubicBezTo>
                <a:cubicBezTo>
                  <a:pt x="1113" y="140"/>
                  <a:pt x="1113" y="141"/>
                  <a:pt x="1112" y="141"/>
                </a:cubicBezTo>
                <a:cubicBezTo>
                  <a:pt x="1114" y="136"/>
                  <a:pt x="1116" y="131"/>
                  <a:pt x="1118" y="127"/>
                </a:cubicBezTo>
                <a:cubicBezTo>
                  <a:pt x="1115" y="132"/>
                  <a:pt x="1112" y="137"/>
                  <a:pt x="1109" y="143"/>
                </a:cubicBezTo>
                <a:cubicBezTo>
                  <a:pt x="1099" y="150"/>
                  <a:pt x="1089" y="163"/>
                  <a:pt x="1079" y="178"/>
                </a:cubicBezTo>
                <a:cubicBezTo>
                  <a:pt x="1082" y="169"/>
                  <a:pt x="1085" y="159"/>
                  <a:pt x="1090" y="150"/>
                </a:cubicBezTo>
                <a:cubicBezTo>
                  <a:pt x="1083" y="161"/>
                  <a:pt x="1077" y="173"/>
                  <a:pt x="1071" y="185"/>
                </a:cubicBezTo>
                <a:cubicBezTo>
                  <a:pt x="1069" y="169"/>
                  <a:pt x="1069" y="169"/>
                  <a:pt x="1069" y="169"/>
                </a:cubicBezTo>
                <a:cubicBezTo>
                  <a:pt x="1071" y="165"/>
                  <a:pt x="1073" y="160"/>
                  <a:pt x="1075" y="156"/>
                </a:cubicBezTo>
                <a:cubicBezTo>
                  <a:pt x="1073" y="159"/>
                  <a:pt x="1071" y="163"/>
                  <a:pt x="1069" y="166"/>
                </a:cubicBezTo>
                <a:cubicBezTo>
                  <a:pt x="1069" y="164"/>
                  <a:pt x="1069" y="164"/>
                  <a:pt x="1069" y="164"/>
                </a:cubicBezTo>
                <a:cubicBezTo>
                  <a:pt x="1069" y="164"/>
                  <a:pt x="1068" y="167"/>
                  <a:pt x="1066" y="171"/>
                </a:cubicBezTo>
                <a:cubicBezTo>
                  <a:pt x="1058" y="187"/>
                  <a:pt x="1051" y="203"/>
                  <a:pt x="1046" y="220"/>
                </a:cubicBezTo>
                <a:cubicBezTo>
                  <a:pt x="1045" y="220"/>
                  <a:pt x="1045" y="220"/>
                  <a:pt x="1044" y="220"/>
                </a:cubicBezTo>
                <a:cubicBezTo>
                  <a:pt x="1044" y="220"/>
                  <a:pt x="1044" y="219"/>
                  <a:pt x="1044" y="219"/>
                </a:cubicBezTo>
                <a:cubicBezTo>
                  <a:pt x="1047" y="192"/>
                  <a:pt x="1054" y="163"/>
                  <a:pt x="1069" y="132"/>
                </a:cubicBezTo>
                <a:cubicBezTo>
                  <a:pt x="1056" y="152"/>
                  <a:pt x="1046" y="174"/>
                  <a:pt x="1039" y="198"/>
                </a:cubicBezTo>
                <a:cubicBezTo>
                  <a:pt x="1043" y="176"/>
                  <a:pt x="1049" y="153"/>
                  <a:pt x="1061" y="128"/>
                </a:cubicBezTo>
                <a:cubicBezTo>
                  <a:pt x="1051" y="144"/>
                  <a:pt x="1042" y="162"/>
                  <a:pt x="1035" y="181"/>
                </a:cubicBezTo>
                <a:cubicBezTo>
                  <a:pt x="1039" y="153"/>
                  <a:pt x="1045" y="122"/>
                  <a:pt x="1061" y="89"/>
                </a:cubicBezTo>
                <a:cubicBezTo>
                  <a:pt x="1045" y="114"/>
                  <a:pt x="1033" y="142"/>
                  <a:pt x="1026" y="173"/>
                </a:cubicBezTo>
                <a:cubicBezTo>
                  <a:pt x="1026" y="173"/>
                  <a:pt x="1026" y="173"/>
                  <a:pt x="1026" y="173"/>
                </a:cubicBezTo>
                <a:cubicBezTo>
                  <a:pt x="1016" y="191"/>
                  <a:pt x="1016" y="191"/>
                  <a:pt x="1016" y="191"/>
                </a:cubicBezTo>
                <a:cubicBezTo>
                  <a:pt x="1020" y="176"/>
                  <a:pt x="1025" y="162"/>
                  <a:pt x="1032" y="147"/>
                </a:cubicBezTo>
                <a:cubicBezTo>
                  <a:pt x="1025" y="159"/>
                  <a:pt x="1018" y="172"/>
                  <a:pt x="1012" y="186"/>
                </a:cubicBezTo>
                <a:cubicBezTo>
                  <a:pt x="1014" y="152"/>
                  <a:pt x="1020" y="113"/>
                  <a:pt x="1040" y="71"/>
                </a:cubicBezTo>
                <a:cubicBezTo>
                  <a:pt x="1019" y="104"/>
                  <a:pt x="1005" y="143"/>
                  <a:pt x="999" y="185"/>
                </a:cubicBezTo>
                <a:cubicBezTo>
                  <a:pt x="996" y="188"/>
                  <a:pt x="993" y="191"/>
                  <a:pt x="990" y="195"/>
                </a:cubicBezTo>
                <a:cubicBezTo>
                  <a:pt x="994" y="174"/>
                  <a:pt x="1000" y="152"/>
                  <a:pt x="1011" y="128"/>
                </a:cubicBezTo>
                <a:cubicBezTo>
                  <a:pt x="999" y="149"/>
                  <a:pt x="988" y="172"/>
                  <a:pt x="981" y="196"/>
                </a:cubicBezTo>
                <a:cubicBezTo>
                  <a:pt x="980" y="196"/>
                  <a:pt x="980" y="196"/>
                  <a:pt x="980" y="196"/>
                </a:cubicBezTo>
                <a:cubicBezTo>
                  <a:pt x="983" y="165"/>
                  <a:pt x="989" y="130"/>
                  <a:pt x="1006" y="93"/>
                </a:cubicBezTo>
                <a:cubicBezTo>
                  <a:pt x="994" y="114"/>
                  <a:pt x="983" y="138"/>
                  <a:pt x="975" y="163"/>
                </a:cubicBezTo>
                <a:cubicBezTo>
                  <a:pt x="971" y="172"/>
                  <a:pt x="968" y="181"/>
                  <a:pt x="965" y="190"/>
                </a:cubicBezTo>
                <a:cubicBezTo>
                  <a:pt x="965" y="190"/>
                  <a:pt x="965" y="190"/>
                  <a:pt x="965" y="191"/>
                </a:cubicBezTo>
                <a:cubicBezTo>
                  <a:pt x="962" y="190"/>
                  <a:pt x="960" y="189"/>
                  <a:pt x="958" y="188"/>
                </a:cubicBezTo>
                <a:cubicBezTo>
                  <a:pt x="960" y="154"/>
                  <a:pt x="966" y="116"/>
                  <a:pt x="985" y="75"/>
                </a:cubicBezTo>
                <a:cubicBezTo>
                  <a:pt x="972" y="96"/>
                  <a:pt x="962" y="119"/>
                  <a:pt x="954" y="144"/>
                </a:cubicBezTo>
                <a:cubicBezTo>
                  <a:pt x="949" y="156"/>
                  <a:pt x="945" y="168"/>
                  <a:pt x="941" y="180"/>
                </a:cubicBezTo>
                <a:cubicBezTo>
                  <a:pt x="939" y="183"/>
                  <a:pt x="939" y="183"/>
                  <a:pt x="939" y="183"/>
                </a:cubicBezTo>
                <a:cubicBezTo>
                  <a:pt x="939" y="182"/>
                  <a:pt x="938" y="182"/>
                  <a:pt x="937" y="182"/>
                </a:cubicBezTo>
                <a:cubicBezTo>
                  <a:pt x="941" y="152"/>
                  <a:pt x="947" y="119"/>
                  <a:pt x="963" y="85"/>
                </a:cubicBezTo>
                <a:cubicBezTo>
                  <a:pt x="947" y="112"/>
                  <a:pt x="934" y="144"/>
                  <a:pt x="926" y="178"/>
                </a:cubicBezTo>
                <a:cubicBezTo>
                  <a:pt x="924" y="171"/>
                  <a:pt x="924" y="171"/>
                  <a:pt x="924" y="171"/>
                </a:cubicBezTo>
                <a:cubicBezTo>
                  <a:pt x="926" y="142"/>
                  <a:pt x="931" y="112"/>
                  <a:pt x="944" y="79"/>
                </a:cubicBezTo>
                <a:cubicBezTo>
                  <a:pt x="945" y="77"/>
                  <a:pt x="946" y="76"/>
                  <a:pt x="947" y="75"/>
                </a:cubicBezTo>
                <a:cubicBezTo>
                  <a:pt x="946" y="75"/>
                  <a:pt x="946" y="76"/>
                  <a:pt x="945" y="76"/>
                </a:cubicBezTo>
                <a:cubicBezTo>
                  <a:pt x="947" y="72"/>
                  <a:pt x="949" y="68"/>
                  <a:pt x="951" y="64"/>
                </a:cubicBezTo>
                <a:cubicBezTo>
                  <a:pt x="948" y="68"/>
                  <a:pt x="945" y="73"/>
                  <a:pt x="943" y="78"/>
                </a:cubicBezTo>
                <a:cubicBezTo>
                  <a:pt x="922" y="93"/>
                  <a:pt x="900" y="129"/>
                  <a:pt x="885" y="167"/>
                </a:cubicBezTo>
                <a:cubicBezTo>
                  <a:pt x="884" y="167"/>
                  <a:pt x="884" y="167"/>
                  <a:pt x="884" y="167"/>
                </a:cubicBezTo>
                <a:cubicBezTo>
                  <a:pt x="884" y="165"/>
                  <a:pt x="884" y="163"/>
                  <a:pt x="884" y="161"/>
                </a:cubicBezTo>
                <a:cubicBezTo>
                  <a:pt x="885" y="156"/>
                  <a:pt x="886" y="151"/>
                  <a:pt x="887" y="145"/>
                </a:cubicBezTo>
                <a:cubicBezTo>
                  <a:pt x="888" y="138"/>
                  <a:pt x="887" y="136"/>
                  <a:pt x="885" y="137"/>
                </a:cubicBezTo>
                <a:cubicBezTo>
                  <a:pt x="886" y="124"/>
                  <a:pt x="889" y="110"/>
                  <a:pt x="892" y="96"/>
                </a:cubicBezTo>
                <a:cubicBezTo>
                  <a:pt x="886" y="112"/>
                  <a:pt x="882" y="129"/>
                  <a:pt x="878" y="146"/>
                </a:cubicBezTo>
                <a:cubicBezTo>
                  <a:pt x="878" y="148"/>
                  <a:pt x="877" y="150"/>
                  <a:pt x="876" y="151"/>
                </a:cubicBezTo>
                <a:cubicBezTo>
                  <a:pt x="875" y="136"/>
                  <a:pt x="875" y="121"/>
                  <a:pt x="877" y="104"/>
                </a:cubicBezTo>
                <a:cubicBezTo>
                  <a:pt x="873" y="123"/>
                  <a:pt x="870" y="142"/>
                  <a:pt x="870" y="163"/>
                </a:cubicBezTo>
                <a:cubicBezTo>
                  <a:pt x="869" y="163"/>
                  <a:pt x="869" y="163"/>
                  <a:pt x="869" y="163"/>
                </a:cubicBezTo>
                <a:cubicBezTo>
                  <a:pt x="866" y="162"/>
                  <a:pt x="862" y="162"/>
                  <a:pt x="859" y="161"/>
                </a:cubicBezTo>
                <a:cubicBezTo>
                  <a:pt x="858" y="135"/>
                  <a:pt x="859" y="108"/>
                  <a:pt x="866" y="77"/>
                </a:cubicBezTo>
                <a:cubicBezTo>
                  <a:pt x="861" y="91"/>
                  <a:pt x="857" y="106"/>
                  <a:pt x="854" y="121"/>
                </a:cubicBezTo>
                <a:cubicBezTo>
                  <a:pt x="854" y="112"/>
                  <a:pt x="855" y="103"/>
                  <a:pt x="855" y="94"/>
                </a:cubicBezTo>
                <a:cubicBezTo>
                  <a:pt x="861" y="83"/>
                  <a:pt x="867" y="73"/>
                  <a:pt x="875" y="62"/>
                </a:cubicBezTo>
                <a:cubicBezTo>
                  <a:pt x="864" y="69"/>
                  <a:pt x="853" y="81"/>
                  <a:pt x="842" y="97"/>
                </a:cubicBezTo>
                <a:cubicBezTo>
                  <a:pt x="843" y="94"/>
                  <a:pt x="844" y="90"/>
                  <a:pt x="845" y="87"/>
                </a:cubicBezTo>
                <a:cubicBezTo>
                  <a:pt x="843" y="91"/>
                  <a:pt x="841" y="96"/>
                  <a:pt x="840" y="100"/>
                </a:cubicBezTo>
                <a:cubicBezTo>
                  <a:pt x="831" y="114"/>
                  <a:pt x="823" y="130"/>
                  <a:pt x="816" y="147"/>
                </a:cubicBezTo>
                <a:cubicBezTo>
                  <a:pt x="815" y="123"/>
                  <a:pt x="817" y="97"/>
                  <a:pt x="823" y="69"/>
                </a:cubicBezTo>
                <a:cubicBezTo>
                  <a:pt x="822" y="71"/>
                  <a:pt x="822" y="74"/>
                  <a:pt x="821" y="77"/>
                </a:cubicBezTo>
                <a:cubicBezTo>
                  <a:pt x="821" y="75"/>
                  <a:pt x="822" y="73"/>
                  <a:pt x="822" y="71"/>
                </a:cubicBezTo>
                <a:cubicBezTo>
                  <a:pt x="812" y="93"/>
                  <a:pt x="805" y="118"/>
                  <a:pt x="800" y="143"/>
                </a:cubicBezTo>
                <a:cubicBezTo>
                  <a:pt x="799" y="145"/>
                  <a:pt x="797" y="146"/>
                  <a:pt x="796" y="148"/>
                </a:cubicBezTo>
                <a:cubicBezTo>
                  <a:pt x="793" y="147"/>
                  <a:pt x="790" y="147"/>
                  <a:pt x="788" y="146"/>
                </a:cubicBezTo>
                <a:cubicBezTo>
                  <a:pt x="787" y="118"/>
                  <a:pt x="790" y="87"/>
                  <a:pt x="801" y="53"/>
                </a:cubicBezTo>
                <a:cubicBezTo>
                  <a:pt x="789" y="80"/>
                  <a:pt x="780" y="112"/>
                  <a:pt x="777" y="144"/>
                </a:cubicBezTo>
                <a:cubicBezTo>
                  <a:pt x="775" y="144"/>
                  <a:pt x="773" y="144"/>
                  <a:pt x="771" y="144"/>
                </a:cubicBezTo>
                <a:cubicBezTo>
                  <a:pt x="771" y="141"/>
                  <a:pt x="770" y="139"/>
                  <a:pt x="770" y="137"/>
                </a:cubicBezTo>
                <a:cubicBezTo>
                  <a:pt x="771" y="129"/>
                  <a:pt x="772" y="123"/>
                  <a:pt x="772" y="122"/>
                </a:cubicBezTo>
                <a:cubicBezTo>
                  <a:pt x="772" y="121"/>
                  <a:pt x="771" y="121"/>
                  <a:pt x="768" y="123"/>
                </a:cubicBezTo>
                <a:cubicBezTo>
                  <a:pt x="767" y="108"/>
                  <a:pt x="766" y="93"/>
                  <a:pt x="767" y="76"/>
                </a:cubicBezTo>
                <a:cubicBezTo>
                  <a:pt x="773" y="66"/>
                  <a:pt x="779" y="55"/>
                  <a:pt x="786" y="45"/>
                </a:cubicBezTo>
                <a:cubicBezTo>
                  <a:pt x="781" y="49"/>
                  <a:pt x="775" y="54"/>
                  <a:pt x="769" y="61"/>
                </a:cubicBezTo>
                <a:cubicBezTo>
                  <a:pt x="769" y="57"/>
                  <a:pt x="770" y="53"/>
                  <a:pt x="770" y="49"/>
                </a:cubicBezTo>
                <a:cubicBezTo>
                  <a:pt x="769" y="54"/>
                  <a:pt x="768" y="58"/>
                  <a:pt x="767" y="63"/>
                </a:cubicBezTo>
                <a:cubicBezTo>
                  <a:pt x="760" y="71"/>
                  <a:pt x="753" y="81"/>
                  <a:pt x="746" y="92"/>
                </a:cubicBezTo>
                <a:cubicBezTo>
                  <a:pt x="745" y="73"/>
                  <a:pt x="746" y="52"/>
                  <a:pt x="749" y="30"/>
                </a:cubicBezTo>
                <a:cubicBezTo>
                  <a:pt x="743" y="54"/>
                  <a:pt x="739" y="80"/>
                  <a:pt x="738" y="106"/>
                </a:cubicBezTo>
                <a:cubicBezTo>
                  <a:pt x="736" y="112"/>
                  <a:pt x="733" y="118"/>
                  <a:pt x="730" y="123"/>
                </a:cubicBezTo>
                <a:cubicBezTo>
                  <a:pt x="731" y="120"/>
                  <a:pt x="731" y="117"/>
                  <a:pt x="732" y="115"/>
                </a:cubicBezTo>
                <a:cubicBezTo>
                  <a:pt x="733" y="111"/>
                  <a:pt x="728" y="126"/>
                  <a:pt x="720" y="136"/>
                </a:cubicBezTo>
                <a:cubicBezTo>
                  <a:pt x="720" y="136"/>
                  <a:pt x="720" y="136"/>
                  <a:pt x="720" y="136"/>
                </a:cubicBezTo>
                <a:cubicBezTo>
                  <a:pt x="722" y="102"/>
                  <a:pt x="728" y="63"/>
                  <a:pt x="748" y="20"/>
                </a:cubicBezTo>
                <a:cubicBezTo>
                  <a:pt x="728" y="52"/>
                  <a:pt x="713" y="91"/>
                  <a:pt x="707" y="132"/>
                </a:cubicBezTo>
                <a:cubicBezTo>
                  <a:pt x="705" y="121"/>
                  <a:pt x="703" y="107"/>
                  <a:pt x="701" y="108"/>
                </a:cubicBezTo>
                <a:cubicBezTo>
                  <a:pt x="698" y="111"/>
                  <a:pt x="694" y="122"/>
                  <a:pt x="691" y="133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7" y="102"/>
                  <a:pt x="708" y="69"/>
                  <a:pt x="732" y="37"/>
                </a:cubicBezTo>
                <a:cubicBezTo>
                  <a:pt x="719" y="44"/>
                  <a:pt x="705" y="61"/>
                  <a:pt x="692" y="82"/>
                </a:cubicBezTo>
                <a:cubicBezTo>
                  <a:pt x="695" y="65"/>
                  <a:pt x="700" y="47"/>
                  <a:pt x="707" y="28"/>
                </a:cubicBezTo>
                <a:cubicBezTo>
                  <a:pt x="695" y="51"/>
                  <a:pt x="685" y="77"/>
                  <a:pt x="680" y="106"/>
                </a:cubicBezTo>
                <a:cubicBezTo>
                  <a:pt x="679" y="106"/>
                  <a:pt x="679" y="107"/>
                  <a:pt x="679" y="108"/>
                </a:cubicBezTo>
                <a:cubicBezTo>
                  <a:pt x="679" y="96"/>
                  <a:pt x="680" y="84"/>
                  <a:pt x="682" y="72"/>
                </a:cubicBezTo>
                <a:cubicBezTo>
                  <a:pt x="689" y="54"/>
                  <a:pt x="698" y="36"/>
                  <a:pt x="711" y="18"/>
                </a:cubicBezTo>
                <a:cubicBezTo>
                  <a:pt x="703" y="23"/>
                  <a:pt x="696" y="30"/>
                  <a:pt x="688" y="40"/>
                </a:cubicBezTo>
                <a:cubicBezTo>
                  <a:pt x="690" y="30"/>
                  <a:pt x="694" y="20"/>
                  <a:pt x="698" y="9"/>
                </a:cubicBezTo>
                <a:cubicBezTo>
                  <a:pt x="691" y="22"/>
                  <a:pt x="685" y="36"/>
                  <a:pt x="680" y="50"/>
                </a:cubicBezTo>
                <a:cubicBezTo>
                  <a:pt x="667" y="69"/>
                  <a:pt x="654" y="94"/>
                  <a:pt x="645" y="119"/>
                </a:cubicBezTo>
                <a:cubicBezTo>
                  <a:pt x="646" y="89"/>
                  <a:pt x="650" y="55"/>
                  <a:pt x="664" y="19"/>
                </a:cubicBezTo>
                <a:cubicBezTo>
                  <a:pt x="649" y="47"/>
                  <a:pt x="639" y="80"/>
                  <a:pt x="634" y="115"/>
                </a:cubicBezTo>
                <a:cubicBezTo>
                  <a:pt x="633" y="113"/>
                  <a:pt x="632" y="110"/>
                  <a:pt x="631" y="108"/>
                </a:cubicBezTo>
                <a:cubicBezTo>
                  <a:pt x="628" y="113"/>
                  <a:pt x="626" y="117"/>
                  <a:pt x="624" y="120"/>
                </a:cubicBezTo>
                <a:cubicBezTo>
                  <a:pt x="624" y="85"/>
                  <a:pt x="626" y="45"/>
                  <a:pt x="643" y="0"/>
                </a:cubicBezTo>
                <a:cubicBezTo>
                  <a:pt x="624" y="36"/>
                  <a:pt x="612" y="79"/>
                  <a:pt x="610" y="124"/>
                </a:cubicBezTo>
                <a:cubicBezTo>
                  <a:pt x="609" y="121"/>
                  <a:pt x="607" y="118"/>
                  <a:pt x="606" y="114"/>
                </a:cubicBezTo>
                <a:cubicBezTo>
                  <a:pt x="603" y="119"/>
                  <a:pt x="602" y="124"/>
                  <a:pt x="601" y="128"/>
                </a:cubicBezTo>
                <a:cubicBezTo>
                  <a:pt x="598" y="127"/>
                  <a:pt x="596" y="127"/>
                  <a:pt x="594" y="127"/>
                </a:cubicBezTo>
                <a:cubicBezTo>
                  <a:pt x="595" y="98"/>
                  <a:pt x="599" y="67"/>
                  <a:pt x="613" y="32"/>
                </a:cubicBezTo>
                <a:cubicBezTo>
                  <a:pt x="602" y="52"/>
                  <a:pt x="594" y="75"/>
                  <a:pt x="588" y="98"/>
                </a:cubicBezTo>
                <a:cubicBezTo>
                  <a:pt x="587" y="95"/>
                  <a:pt x="586" y="93"/>
                  <a:pt x="585" y="93"/>
                </a:cubicBezTo>
                <a:cubicBezTo>
                  <a:pt x="580" y="97"/>
                  <a:pt x="577" y="113"/>
                  <a:pt x="575" y="127"/>
                </a:cubicBezTo>
                <a:cubicBezTo>
                  <a:pt x="574" y="127"/>
                  <a:pt x="574" y="127"/>
                  <a:pt x="573" y="127"/>
                </a:cubicBezTo>
                <a:cubicBezTo>
                  <a:pt x="574" y="123"/>
                  <a:pt x="574" y="119"/>
                  <a:pt x="575" y="116"/>
                </a:cubicBezTo>
                <a:cubicBezTo>
                  <a:pt x="575" y="115"/>
                  <a:pt x="574" y="116"/>
                  <a:pt x="573" y="117"/>
                </a:cubicBezTo>
                <a:cubicBezTo>
                  <a:pt x="573" y="107"/>
                  <a:pt x="573" y="98"/>
                  <a:pt x="574" y="88"/>
                </a:cubicBezTo>
                <a:cubicBezTo>
                  <a:pt x="578" y="83"/>
                  <a:pt x="581" y="77"/>
                  <a:pt x="585" y="72"/>
                </a:cubicBezTo>
                <a:cubicBezTo>
                  <a:pt x="582" y="74"/>
                  <a:pt x="579" y="76"/>
                  <a:pt x="575" y="79"/>
                </a:cubicBezTo>
                <a:cubicBezTo>
                  <a:pt x="578" y="59"/>
                  <a:pt x="583" y="37"/>
                  <a:pt x="592" y="14"/>
                </a:cubicBezTo>
                <a:cubicBezTo>
                  <a:pt x="580" y="37"/>
                  <a:pt x="570" y="63"/>
                  <a:pt x="565" y="91"/>
                </a:cubicBezTo>
                <a:cubicBezTo>
                  <a:pt x="558" y="98"/>
                  <a:pt x="552" y="107"/>
                  <a:pt x="546" y="116"/>
                </a:cubicBezTo>
                <a:cubicBezTo>
                  <a:pt x="543" y="87"/>
                  <a:pt x="542" y="55"/>
                  <a:pt x="549" y="19"/>
                </a:cubicBezTo>
                <a:cubicBezTo>
                  <a:pt x="544" y="34"/>
                  <a:pt x="540" y="50"/>
                  <a:pt x="538" y="66"/>
                </a:cubicBezTo>
                <a:cubicBezTo>
                  <a:pt x="533" y="70"/>
                  <a:pt x="528" y="74"/>
                  <a:pt x="523" y="80"/>
                </a:cubicBezTo>
                <a:cubicBezTo>
                  <a:pt x="522" y="62"/>
                  <a:pt x="522" y="44"/>
                  <a:pt x="524" y="24"/>
                </a:cubicBezTo>
                <a:cubicBezTo>
                  <a:pt x="527" y="20"/>
                  <a:pt x="529" y="17"/>
                  <a:pt x="532" y="13"/>
                </a:cubicBezTo>
                <a:cubicBezTo>
                  <a:pt x="530" y="15"/>
                  <a:pt x="527" y="16"/>
                  <a:pt x="525" y="18"/>
                </a:cubicBezTo>
                <a:cubicBezTo>
                  <a:pt x="526" y="12"/>
                  <a:pt x="527" y="6"/>
                  <a:pt x="528" y="0"/>
                </a:cubicBezTo>
                <a:cubicBezTo>
                  <a:pt x="526" y="7"/>
                  <a:pt x="524" y="14"/>
                  <a:pt x="522" y="20"/>
                </a:cubicBezTo>
                <a:cubicBezTo>
                  <a:pt x="504" y="37"/>
                  <a:pt x="485" y="67"/>
                  <a:pt x="471" y="100"/>
                </a:cubicBezTo>
                <a:cubicBezTo>
                  <a:pt x="472" y="98"/>
                  <a:pt x="472" y="95"/>
                  <a:pt x="472" y="92"/>
                </a:cubicBezTo>
                <a:cubicBezTo>
                  <a:pt x="472" y="93"/>
                  <a:pt x="472" y="94"/>
                  <a:pt x="472" y="95"/>
                </a:cubicBezTo>
                <a:cubicBezTo>
                  <a:pt x="472" y="94"/>
                  <a:pt x="472" y="93"/>
                  <a:pt x="472" y="92"/>
                </a:cubicBezTo>
                <a:cubicBezTo>
                  <a:pt x="473" y="90"/>
                  <a:pt x="472" y="91"/>
                  <a:pt x="471" y="94"/>
                </a:cubicBezTo>
                <a:cubicBezTo>
                  <a:pt x="473" y="85"/>
                  <a:pt x="476" y="76"/>
                  <a:pt x="480" y="66"/>
                </a:cubicBezTo>
                <a:cubicBezTo>
                  <a:pt x="472" y="82"/>
                  <a:pt x="464" y="98"/>
                  <a:pt x="458" y="114"/>
                </a:cubicBezTo>
                <a:cubicBezTo>
                  <a:pt x="457" y="115"/>
                  <a:pt x="457" y="116"/>
                  <a:pt x="456" y="117"/>
                </a:cubicBezTo>
                <a:cubicBezTo>
                  <a:pt x="457" y="90"/>
                  <a:pt x="462" y="61"/>
                  <a:pt x="474" y="29"/>
                </a:cubicBezTo>
                <a:cubicBezTo>
                  <a:pt x="461" y="54"/>
                  <a:pt x="451" y="82"/>
                  <a:pt x="446" y="112"/>
                </a:cubicBezTo>
                <a:cubicBezTo>
                  <a:pt x="445" y="97"/>
                  <a:pt x="445" y="79"/>
                  <a:pt x="448" y="59"/>
                </a:cubicBezTo>
                <a:cubicBezTo>
                  <a:pt x="442" y="85"/>
                  <a:pt x="438" y="108"/>
                  <a:pt x="438" y="132"/>
                </a:cubicBezTo>
                <a:cubicBezTo>
                  <a:pt x="437" y="132"/>
                  <a:pt x="435" y="132"/>
                  <a:pt x="434" y="133"/>
                </a:cubicBezTo>
                <a:cubicBezTo>
                  <a:pt x="434" y="97"/>
                  <a:pt x="436" y="56"/>
                  <a:pt x="453" y="11"/>
                </a:cubicBezTo>
                <a:cubicBezTo>
                  <a:pt x="440" y="35"/>
                  <a:pt x="431" y="63"/>
                  <a:pt x="425" y="92"/>
                </a:cubicBezTo>
                <a:cubicBezTo>
                  <a:pt x="425" y="92"/>
                  <a:pt x="425" y="92"/>
                  <a:pt x="425" y="92"/>
                </a:cubicBezTo>
                <a:cubicBezTo>
                  <a:pt x="425" y="91"/>
                  <a:pt x="421" y="105"/>
                  <a:pt x="416" y="120"/>
                </a:cubicBezTo>
                <a:cubicBezTo>
                  <a:pt x="416" y="120"/>
                  <a:pt x="416" y="120"/>
                  <a:pt x="416" y="120"/>
                </a:cubicBezTo>
                <a:cubicBezTo>
                  <a:pt x="412" y="91"/>
                  <a:pt x="411" y="59"/>
                  <a:pt x="418" y="23"/>
                </a:cubicBezTo>
                <a:cubicBezTo>
                  <a:pt x="408" y="55"/>
                  <a:pt x="403" y="91"/>
                  <a:pt x="405" y="127"/>
                </a:cubicBezTo>
                <a:cubicBezTo>
                  <a:pt x="404" y="128"/>
                  <a:pt x="403" y="128"/>
                  <a:pt x="403" y="129"/>
                </a:cubicBezTo>
                <a:cubicBezTo>
                  <a:pt x="402" y="123"/>
                  <a:pt x="401" y="118"/>
                  <a:pt x="400" y="112"/>
                </a:cubicBezTo>
                <a:cubicBezTo>
                  <a:pt x="401" y="109"/>
                  <a:pt x="402" y="106"/>
                  <a:pt x="403" y="103"/>
                </a:cubicBezTo>
                <a:cubicBezTo>
                  <a:pt x="402" y="106"/>
                  <a:pt x="401" y="108"/>
                  <a:pt x="399" y="110"/>
                </a:cubicBezTo>
                <a:cubicBezTo>
                  <a:pt x="399" y="108"/>
                  <a:pt x="399" y="106"/>
                  <a:pt x="399" y="104"/>
                </a:cubicBezTo>
                <a:cubicBezTo>
                  <a:pt x="400" y="101"/>
                  <a:pt x="402" y="99"/>
                  <a:pt x="404" y="96"/>
                </a:cubicBezTo>
                <a:cubicBezTo>
                  <a:pt x="402" y="97"/>
                  <a:pt x="400" y="98"/>
                  <a:pt x="398" y="100"/>
                </a:cubicBezTo>
                <a:cubicBezTo>
                  <a:pt x="394" y="71"/>
                  <a:pt x="393" y="40"/>
                  <a:pt x="400" y="4"/>
                </a:cubicBezTo>
                <a:cubicBezTo>
                  <a:pt x="391" y="34"/>
                  <a:pt x="386" y="66"/>
                  <a:pt x="387" y="100"/>
                </a:cubicBezTo>
                <a:cubicBezTo>
                  <a:pt x="387" y="100"/>
                  <a:pt x="387" y="100"/>
                  <a:pt x="387" y="100"/>
                </a:cubicBezTo>
                <a:cubicBezTo>
                  <a:pt x="386" y="99"/>
                  <a:pt x="386" y="102"/>
                  <a:pt x="386" y="108"/>
                </a:cubicBezTo>
                <a:cubicBezTo>
                  <a:pt x="382" y="110"/>
                  <a:pt x="379" y="113"/>
                  <a:pt x="375" y="115"/>
                </a:cubicBezTo>
                <a:cubicBezTo>
                  <a:pt x="378" y="112"/>
                  <a:pt x="380" y="109"/>
                  <a:pt x="383" y="105"/>
                </a:cubicBezTo>
                <a:cubicBezTo>
                  <a:pt x="379" y="107"/>
                  <a:pt x="376" y="109"/>
                  <a:pt x="373" y="111"/>
                </a:cubicBezTo>
                <a:cubicBezTo>
                  <a:pt x="375" y="104"/>
                  <a:pt x="378" y="95"/>
                  <a:pt x="382" y="85"/>
                </a:cubicBezTo>
                <a:cubicBezTo>
                  <a:pt x="376" y="97"/>
                  <a:pt x="371" y="107"/>
                  <a:pt x="367" y="115"/>
                </a:cubicBezTo>
                <a:cubicBezTo>
                  <a:pt x="367" y="115"/>
                  <a:pt x="366" y="116"/>
                  <a:pt x="366" y="116"/>
                </a:cubicBezTo>
                <a:cubicBezTo>
                  <a:pt x="364" y="106"/>
                  <a:pt x="360" y="95"/>
                  <a:pt x="356" y="81"/>
                </a:cubicBezTo>
                <a:cubicBezTo>
                  <a:pt x="359" y="97"/>
                  <a:pt x="360" y="109"/>
                  <a:pt x="361" y="119"/>
                </a:cubicBezTo>
                <a:cubicBezTo>
                  <a:pt x="358" y="121"/>
                  <a:pt x="355" y="123"/>
                  <a:pt x="352" y="126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50" y="120"/>
                  <a:pt x="349" y="124"/>
                  <a:pt x="347" y="130"/>
                </a:cubicBezTo>
                <a:cubicBezTo>
                  <a:pt x="346" y="131"/>
                  <a:pt x="345" y="132"/>
                  <a:pt x="344" y="133"/>
                </a:cubicBezTo>
                <a:cubicBezTo>
                  <a:pt x="343" y="102"/>
                  <a:pt x="337" y="72"/>
                  <a:pt x="328" y="45"/>
                </a:cubicBezTo>
                <a:cubicBezTo>
                  <a:pt x="334" y="73"/>
                  <a:pt x="335" y="98"/>
                  <a:pt x="334" y="121"/>
                </a:cubicBezTo>
                <a:cubicBezTo>
                  <a:pt x="330" y="128"/>
                  <a:pt x="327" y="134"/>
                  <a:pt x="325" y="139"/>
                </a:cubicBezTo>
                <a:cubicBezTo>
                  <a:pt x="322" y="135"/>
                  <a:pt x="320" y="130"/>
                  <a:pt x="319" y="127"/>
                </a:cubicBezTo>
                <a:cubicBezTo>
                  <a:pt x="319" y="131"/>
                  <a:pt x="319" y="138"/>
                  <a:pt x="319" y="144"/>
                </a:cubicBezTo>
                <a:cubicBezTo>
                  <a:pt x="318" y="144"/>
                  <a:pt x="316" y="145"/>
                  <a:pt x="314" y="145"/>
                </a:cubicBezTo>
                <a:cubicBezTo>
                  <a:pt x="312" y="134"/>
                  <a:pt x="308" y="121"/>
                  <a:pt x="303" y="104"/>
                </a:cubicBezTo>
                <a:cubicBezTo>
                  <a:pt x="305" y="113"/>
                  <a:pt x="306" y="121"/>
                  <a:pt x="306" y="128"/>
                </a:cubicBezTo>
                <a:cubicBezTo>
                  <a:pt x="300" y="111"/>
                  <a:pt x="300" y="111"/>
                  <a:pt x="300" y="111"/>
                </a:cubicBezTo>
                <a:cubicBezTo>
                  <a:pt x="299" y="116"/>
                  <a:pt x="299" y="116"/>
                  <a:pt x="299" y="116"/>
                </a:cubicBezTo>
                <a:cubicBezTo>
                  <a:pt x="299" y="114"/>
                  <a:pt x="298" y="113"/>
                  <a:pt x="298" y="111"/>
                </a:cubicBezTo>
                <a:cubicBezTo>
                  <a:pt x="300" y="104"/>
                  <a:pt x="302" y="96"/>
                  <a:pt x="305" y="86"/>
                </a:cubicBezTo>
                <a:cubicBezTo>
                  <a:pt x="302" y="92"/>
                  <a:pt x="300" y="98"/>
                  <a:pt x="297" y="103"/>
                </a:cubicBezTo>
                <a:cubicBezTo>
                  <a:pt x="295" y="84"/>
                  <a:pt x="290" y="65"/>
                  <a:pt x="284" y="48"/>
                </a:cubicBezTo>
                <a:cubicBezTo>
                  <a:pt x="290" y="74"/>
                  <a:pt x="291" y="99"/>
                  <a:pt x="290" y="122"/>
                </a:cubicBezTo>
                <a:cubicBezTo>
                  <a:pt x="289" y="126"/>
                  <a:pt x="288" y="130"/>
                  <a:pt x="287" y="134"/>
                </a:cubicBezTo>
                <a:cubicBezTo>
                  <a:pt x="286" y="124"/>
                  <a:pt x="283" y="114"/>
                  <a:pt x="278" y="103"/>
                </a:cubicBezTo>
                <a:cubicBezTo>
                  <a:pt x="278" y="95"/>
                  <a:pt x="278" y="85"/>
                  <a:pt x="280" y="74"/>
                </a:cubicBezTo>
                <a:cubicBezTo>
                  <a:pt x="278" y="82"/>
                  <a:pt x="276" y="89"/>
                  <a:pt x="276" y="95"/>
                </a:cubicBezTo>
                <a:cubicBezTo>
                  <a:pt x="273" y="89"/>
                  <a:pt x="271" y="83"/>
                  <a:pt x="269" y="76"/>
                </a:cubicBezTo>
                <a:cubicBezTo>
                  <a:pt x="271" y="87"/>
                  <a:pt x="273" y="97"/>
                  <a:pt x="274" y="105"/>
                </a:cubicBezTo>
                <a:cubicBezTo>
                  <a:pt x="273" y="117"/>
                  <a:pt x="274" y="127"/>
                  <a:pt x="277" y="138"/>
                </a:cubicBezTo>
                <a:cubicBezTo>
                  <a:pt x="277" y="139"/>
                  <a:pt x="276" y="141"/>
                  <a:pt x="276" y="143"/>
                </a:cubicBezTo>
                <a:cubicBezTo>
                  <a:pt x="273" y="116"/>
                  <a:pt x="273" y="116"/>
                  <a:pt x="273" y="116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3" y="151"/>
                  <a:pt x="261" y="151"/>
                  <a:pt x="259" y="151"/>
                </a:cubicBezTo>
                <a:cubicBezTo>
                  <a:pt x="257" y="147"/>
                  <a:pt x="257" y="147"/>
                  <a:pt x="257" y="147"/>
                </a:cubicBezTo>
                <a:cubicBezTo>
                  <a:pt x="257" y="114"/>
                  <a:pt x="260" y="77"/>
                  <a:pt x="276" y="36"/>
                </a:cubicBezTo>
                <a:cubicBezTo>
                  <a:pt x="262" y="62"/>
                  <a:pt x="252" y="93"/>
                  <a:pt x="246" y="125"/>
                </a:cubicBezTo>
                <a:cubicBezTo>
                  <a:pt x="242" y="116"/>
                  <a:pt x="242" y="116"/>
                  <a:pt x="242" y="116"/>
                </a:cubicBezTo>
                <a:cubicBezTo>
                  <a:pt x="238" y="144"/>
                  <a:pt x="238" y="144"/>
                  <a:pt x="238" y="144"/>
                </a:cubicBezTo>
                <a:cubicBezTo>
                  <a:pt x="238" y="141"/>
                  <a:pt x="238" y="138"/>
                  <a:pt x="237" y="135"/>
                </a:cubicBezTo>
                <a:cubicBezTo>
                  <a:pt x="245" y="97"/>
                  <a:pt x="246" y="60"/>
                  <a:pt x="240" y="25"/>
                </a:cubicBezTo>
                <a:cubicBezTo>
                  <a:pt x="242" y="50"/>
                  <a:pt x="239" y="73"/>
                  <a:pt x="235" y="94"/>
                </a:cubicBezTo>
                <a:cubicBezTo>
                  <a:pt x="235" y="85"/>
                  <a:pt x="236" y="75"/>
                  <a:pt x="237" y="66"/>
                </a:cubicBezTo>
                <a:cubicBezTo>
                  <a:pt x="233" y="82"/>
                  <a:pt x="230" y="99"/>
                  <a:pt x="230" y="117"/>
                </a:cubicBezTo>
                <a:cubicBezTo>
                  <a:pt x="228" y="120"/>
                  <a:pt x="227" y="124"/>
                  <a:pt x="226" y="128"/>
                </a:cubicBezTo>
                <a:cubicBezTo>
                  <a:pt x="226" y="127"/>
                  <a:pt x="226" y="126"/>
                  <a:pt x="226" y="126"/>
                </a:cubicBezTo>
                <a:cubicBezTo>
                  <a:pt x="226" y="125"/>
                  <a:pt x="221" y="135"/>
                  <a:pt x="216" y="146"/>
                </a:cubicBezTo>
                <a:cubicBezTo>
                  <a:pt x="217" y="144"/>
                  <a:pt x="217" y="142"/>
                  <a:pt x="218" y="141"/>
                </a:cubicBezTo>
                <a:cubicBezTo>
                  <a:pt x="221" y="130"/>
                  <a:pt x="212" y="144"/>
                  <a:pt x="205" y="154"/>
                </a:cubicBezTo>
                <a:cubicBezTo>
                  <a:pt x="205" y="139"/>
                  <a:pt x="208" y="122"/>
                  <a:pt x="215" y="97"/>
                </a:cubicBezTo>
                <a:cubicBezTo>
                  <a:pt x="207" y="117"/>
                  <a:pt x="201" y="132"/>
                  <a:pt x="197" y="147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2" y="106"/>
                  <a:pt x="191" y="94"/>
                  <a:pt x="187" y="79"/>
                </a:cubicBezTo>
                <a:cubicBezTo>
                  <a:pt x="190" y="102"/>
                  <a:pt x="188" y="119"/>
                  <a:pt x="185" y="132"/>
                </a:cubicBezTo>
                <a:cubicBezTo>
                  <a:pt x="179" y="146"/>
                  <a:pt x="179" y="146"/>
                  <a:pt x="179" y="146"/>
                </a:cubicBezTo>
                <a:cubicBezTo>
                  <a:pt x="179" y="146"/>
                  <a:pt x="171" y="119"/>
                  <a:pt x="171" y="116"/>
                </a:cubicBezTo>
                <a:cubicBezTo>
                  <a:pt x="171" y="115"/>
                  <a:pt x="170" y="121"/>
                  <a:pt x="167" y="127"/>
                </a:cubicBezTo>
                <a:cubicBezTo>
                  <a:pt x="167" y="125"/>
                  <a:pt x="167" y="122"/>
                  <a:pt x="167" y="120"/>
                </a:cubicBezTo>
                <a:cubicBezTo>
                  <a:pt x="171" y="94"/>
                  <a:pt x="172" y="69"/>
                  <a:pt x="170" y="45"/>
                </a:cubicBezTo>
                <a:cubicBezTo>
                  <a:pt x="170" y="61"/>
                  <a:pt x="168" y="75"/>
                  <a:pt x="165" y="89"/>
                </a:cubicBezTo>
                <a:cubicBezTo>
                  <a:pt x="165" y="72"/>
                  <a:pt x="167" y="55"/>
                  <a:pt x="170" y="36"/>
                </a:cubicBezTo>
                <a:cubicBezTo>
                  <a:pt x="162" y="62"/>
                  <a:pt x="157" y="92"/>
                  <a:pt x="157" y="122"/>
                </a:cubicBezTo>
                <a:cubicBezTo>
                  <a:pt x="155" y="128"/>
                  <a:pt x="153" y="132"/>
                  <a:pt x="151" y="137"/>
                </a:cubicBezTo>
                <a:cubicBezTo>
                  <a:pt x="151" y="137"/>
                  <a:pt x="151" y="137"/>
                  <a:pt x="150" y="137"/>
                </a:cubicBezTo>
                <a:cubicBezTo>
                  <a:pt x="155" y="92"/>
                  <a:pt x="149" y="48"/>
                  <a:pt x="136" y="9"/>
                </a:cubicBezTo>
                <a:cubicBezTo>
                  <a:pt x="146" y="55"/>
                  <a:pt x="143" y="95"/>
                  <a:pt x="137" y="130"/>
                </a:cubicBezTo>
                <a:cubicBezTo>
                  <a:pt x="132" y="128"/>
                  <a:pt x="127" y="126"/>
                  <a:pt x="127" y="126"/>
                </a:cubicBezTo>
                <a:cubicBezTo>
                  <a:pt x="127" y="126"/>
                  <a:pt x="121" y="141"/>
                  <a:pt x="118" y="147"/>
                </a:cubicBezTo>
                <a:cubicBezTo>
                  <a:pt x="118" y="145"/>
                  <a:pt x="119" y="143"/>
                  <a:pt x="119" y="141"/>
                </a:cubicBezTo>
                <a:cubicBezTo>
                  <a:pt x="121" y="132"/>
                  <a:pt x="123" y="123"/>
                  <a:pt x="124" y="115"/>
                </a:cubicBezTo>
                <a:cubicBezTo>
                  <a:pt x="127" y="105"/>
                  <a:pt x="130" y="94"/>
                  <a:pt x="135" y="82"/>
                </a:cubicBezTo>
                <a:cubicBezTo>
                  <a:pt x="132" y="88"/>
                  <a:pt x="129" y="94"/>
                  <a:pt x="126" y="99"/>
                </a:cubicBezTo>
                <a:cubicBezTo>
                  <a:pt x="128" y="81"/>
                  <a:pt x="128" y="64"/>
                  <a:pt x="126" y="47"/>
                </a:cubicBezTo>
                <a:cubicBezTo>
                  <a:pt x="125" y="81"/>
                  <a:pt x="118" y="110"/>
                  <a:pt x="109" y="135"/>
                </a:cubicBezTo>
                <a:cubicBezTo>
                  <a:pt x="109" y="126"/>
                  <a:pt x="109" y="117"/>
                  <a:pt x="109" y="108"/>
                </a:cubicBezTo>
                <a:cubicBezTo>
                  <a:pt x="111" y="90"/>
                  <a:pt x="116" y="71"/>
                  <a:pt x="124" y="51"/>
                </a:cubicBezTo>
                <a:cubicBezTo>
                  <a:pt x="117" y="63"/>
                  <a:pt x="112" y="77"/>
                  <a:pt x="107" y="90"/>
                </a:cubicBezTo>
                <a:cubicBezTo>
                  <a:pt x="105" y="78"/>
                  <a:pt x="103" y="66"/>
                  <a:pt x="100" y="54"/>
                </a:cubicBezTo>
                <a:cubicBezTo>
                  <a:pt x="102" y="72"/>
                  <a:pt x="103" y="89"/>
                  <a:pt x="102" y="104"/>
                </a:cubicBezTo>
                <a:cubicBezTo>
                  <a:pt x="100" y="113"/>
                  <a:pt x="98" y="122"/>
                  <a:pt x="96" y="132"/>
                </a:cubicBezTo>
                <a:cubicBezTo>
                  <a:pt x="92" y="129"/>
                  <a:pt x="90" y="127"/>
                  <a:pt x="90" y="127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91" y="123"/>
                  <a:pt x="93" y="114"/>
                  <a:pt x="96" y="104"/>
                </a:cubicBezTo>
                <a:cubicBezTo>
                  <a:pt x="88" y="122"/>
                  <a:pt x="82" y="134"/>
                  <a:pt x="78" y="146"/>
                </a:cubicBezTo>
                <a:cubicBezTo>
                  <a:pt x="78" y="127"/>
                  <a:pt x="74" y="110"/>
                  <a:pt x="67" y="90"/>
                </a:cubicBezTo>
                <a:cubicBezTo>
                  <a:pt x="70" y="75"/>
                  <a:pt x="74" y="59"/>
                  <a:pt x="81" y="42"/>
                </a:cubicBezTo>
                <a:cubicBezTo>
                  <a:pt x="74" y="54"/>
                  <a:pt x="69" y="67"/>
                  <a:pt x="64" y="81"/>
                </a:cubicBezTo>
                <a:cubicBezTo>
                  <a:pt x="63" y="77"/>
                  <a:pt x="62" y="74"/>
                  <a:pt x="61" y="71"/>
                </a:cubicBezTo>
                <a:cubicBezTo>
                  <a:pt x="62" y="75"/>
                  <a:pt x="63" y="79"/>
                  <a:pt x="63" y="83"/>
                </a:cubicBezTo>
                <a:cubicBezTo>
                  <a:pt x="60" y="94"/>
                  <a:pt x="56" y="106"/>
                  <a:pt x="54" y="117"/>
                </a:cubicBezTo>
                <a:cubicBezTo>
                  <a:pt x="50" y="108"/>
                  <a:pt x="46" y="99"/>
                  <a:pt x="42" y="91"/>
                </a:cubicBezTo>
                <a:cubicBezTo>
                  <a:pt x="43" y="86"/>
                  <a:pt x="45" y="80"/>
                  <a:pt x="47" y="74"/>
                </a:cubicBezTo>
                <a:cubicBezTo>
                  <a:pt x="45" y="79"/>
                  <a:pt x="43" y="84"/>
                  <a:pt x="41" y="89"/>
                </a:cubicBezTo>
                <a:cubicBezTo>
                  <a:pt x="34" y="77"/>
                  <a:pt x="27" y="68"/>
                  <a:pt x="20" y="62"/>
                </a:cubicBezTo>
                <a:cubicBezTo>
                  <a:pt x="27" y="75"/>
                  <a:pt x="32" y="88"/>
                  <a:pt x="36" y="100"/>
                </a:cubicBezTo>
                <a:cubicBezTo>
                  <a:pt x="31" y="113"/>
                  <a:pt x="27" y="126"/>
                  <a:pt x="25" y="139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5"/>
                  <a:pt x="9" y="142"/>
                  <a:pt x="6" y="147"/>
                </a:cubicBezTo>
                <a:cubicBezTo>
                  <a:pt x="6" y="155"/>
                  <a:pt x="6" y="155"/>
                  <a:pt x="6" y="155"/>
                </a:cubicBezTo>
                <a:cubicBezTo>
                  <a:pt x="4" y="155"/>
                  <a:pt x="2" y="155"/>
                  <a:pt x="0" y="154"/>
                </a:cubicBezTo>
                <a:cubicBezTo>
                  <a:pt x="0" y="350"/>
                  <a:pt x="0" y="1010"/>
                  <a:pt x="0" y="1076"/>
                </a:cubicBezTo>
                <a:cubicBezTo>
                  <a:pt x="250" y="1076"/>
                  <a:pt x="3856" y="1076"/>
                  <a:pt x="3856" y="1076"/>
                </a:cubicBezTo>
                <a:cubicBezTo>
                  <a:pt x="3842" y="1069"/>
                  <a:pt x="3826" y="1060"/>
                  <a:pt x="3808" y="1050"/>
                </a:cubicBezTo>
                <a:close/>
                <a:moveTo>
                  <a:pt x="2103" y="815"/>
                </a:moveTo>
                <a:cubicBezTo>
                  <a:pt x="2102" y="819"/>
                  <a:pt x="2101" y="823"/>
                  <a:pt x="2100" y="827"/>
                </a:cubicBezTo>
                <a:cubicBezTo>
                  <a:pt x="2099" y="828"/>
                  <a:pt x="2099" y="829"/>
                  <a:pt x="2099" y="829"/>
                </a:cubicBezTo>
                <a:cubicBezTo>
                  <a:pt x="2099" y="829"/>
                  <a:pt x="2099" y="829"/>
                  <a:pt x="2099" y="829"/>
                </a:cubicBezTo>
                <a:cubicBezTo>
                  <a:pt x="2095" y="832"/>
                  <a:pt x="2095" y="832"/>
                  <a:pt x="2095" y="832"/>
                </a:cubicBezTo>
                <a:cubicBezTo>
                  <a:pt x="2097" y="827"/>
                  <a:pt x="2100" y="821"/>
                  <a:pt x="2103" y="815"/>
                </a:cubicBezTo>
                <a:close/>
                <a:moveTo>
                  <a:pt x="2086" y="777"/>
                </a:moveTo>
                <a:cubicBezTo>
                  <a:pt x="2079" y="785"/>
                  <a:pt x="2071" y="796"/>
                  <a:pt x="2063" y="808"/>
                </a:cubicBezTo>
                <a:cubicBezTo>
                  <a:pt x="2064" y="805"/>
                  <a:pt x="2065" y="802"/>
                  <a:pt x="2066" y="800"/>
                </a:cubicBezTo>
                <a:cubicBezTo>
                  <a:pt x="2064" y="805"/>
                  <a:pt x="2061" y="810"/>
                  <a:pt x="2059" y="815"/>
                </a:cubicBezTo>
                <a:cubicBezTo>
                  <a:pt x="2057" y="818"/>
                  <a:pt x="2055" y="821"/>
                  <a:pt x="2054" y="824"/>
                </a:cubicBezTo>
                <a:cubicBezTo>
                  <a:pt x="2052" y="817"/>
                  <a:pt x="2052" y="817"/>
                  <a:pt x="2052" y="817"/>
                </a:cubicBezTo>
                <a:cubicBezTo>
                  <a:pt x="2062" y="803"/>
                  <a:pt x="2073" y="790"/>
                  <a:pt x="2086" y="777"/>
                </a:cubicBezTo>
                <a:close/>
                <a:moveTo>
                  <a:pt x="2009" y="788"/>
                </a:moveTo>
                <a:cubicBezTo>
                  <a:pt x="2009" y="788"/>
                  <a:pt x="2009" y="788"/>
                  <a:pt x="2009" y="788"/>
                </a:cubicBezTo>
                <a:cubicBezTo>
                  <a:pt x="2009" y="788"/>
                  <a:pt x="2009" y="789"/>
                  <a:pt x="2009" y="789"/>
                </a:cubicBezTo>
                <a:cubicBezTo>
                  <a:pt x="2009" y="789"/>
                  <a:pt x="2009" y="788"/>
                  <a:pt x="2009" y="788"/>
                </a:cubicBezTo>
                <a:close/>
                <a:moveTo>
                  <a:pt x="2000" y="803"/>
                </a:moveTo>
                <a:cubicBezTo>
                  <a:pt x="1999" y="807"/>
                  <a:pt x="1997" y="812"/>
                  <a:pt x="1997" y="816"/>
                </a:cubicBezTo>
                <a:cubicBezTo>
                  <a:pt x="1996" y="811"/>
                  <a:pt x="1996" y="811"/>
                  <a:pt x="1996" y="811"/>
                </a:cubicBezTo>
                <a:cubicBezTo>
                  <a:pt x="1997" y="808"/>
                  <a:pt x="1998" y="806"/>
                  <a:pt x="2000" y="803"/>
                </a:cubicBezTo>
                <a:close/>
                <a:moveTo>
                  <a:pt x="1867" y="703"/>
                </a:moveTo>
                <a:cubicBezTo>
                  <a:pt x="1872" y="700"/>
                  <a:pt x="1877" y="697"/>
                  <a:pt x="1882" y="694"/>
                </a:cubicBezTo>
                <a:cubicBezTo>
                  <a:pt x="1876" y="698"/>
                  <a:pt x="1871" y="703"/>
                  <a:pt x="1866" y="708"/>
                </a:cubicBezTo>
                <a:cubicBezTo>
                  <a:pt x="1866" y="706"/>
                  <a:pt x="1867" y="704"/>
                  <a:pt x="1867" y="703"/>
                </a:cubicBezTo>
                <a:close/>
                <a:moveTo>
                  <a:pt x="1500" y="426"/>
                </a:moveTo>
                <a:cubicBezTo>
                  <a:pt x="1497" y="431"/>
                  <a:pt x="1493" y="436"/>
                  <a:pt x="1489" y="440"/>
                </a:cubicBezTo>
                <a:cubicBezTo>
                  <a:pt x="1493" y="435"/>
                  <a:pt x="1496" y="431"/>
                  <a:pt x="1500" y="426"/>
                </a:cubicBezTo>
                <a:close/>
                <a:moveTo>
                  <a:pt x="1578" y="488"/>
                </a:moveTo>
                <a:cubicBezTo>
                  <a:pt x="1577" y="489"/>
                  <a:pt x="1576" y="490"/>
                  <a:pt x="1575" y="491"/>
                </a:cubicBezTo>
                <a:cubicBezTo>
                  <a:pt x="1575" y="491"/>
                  <a:pt x="1574" y="492"/>
                  <a:pt x="1573" y="492"/>
                </a:cubicBezTo>
                <a:cubicBezTo>
                  <a:pt x="1575" y="491"/>
                  <a:pt x="1576" y="489"/>
                  <a:pt x="1578" y="488"/>
                </a:cubicBezTo>
                <a:close/>
                <a:moveTo>
                  <a:pt x="1577" y="506"/>
                </a:moveTo>
                <a:cubicBezTo>
                  <a:pt x="1583" y="499"/>
                  <a:pt x="1591" y="493"/>
                  <a:pt x="1599" y="487"/>
                </a:cubicBezTo>
                <a:cubicBezTo>
                  <a:pt x="1587" y="505"/>
                  <a:pt x="1574" y="520"/>
                  <a:pt x="1561" y="533"/>
                </a:cubicBezTo>
                <a:cubicBezTo>
                  <a:pt x="1567" y="524"/>
                  <a:pt x="1572" y="515"/>
                  <a:pt x="1577" y="506"/>
                </a:cubicBezTo>
                <a:close/>
                <a:moveTo>
                  <a:pt x="1318" y="344"/>
                </a:moveTo>
                <a:cubicBezTo>
                  <a:pt x="1318" y="347"/>
                  <a:pt x="1318" y="349"/>
                  <a:pt x="1317" y="352"/>
                </a:cubicBezTo>
                <a:cubicBezTo>
                  <a:pt x="1313" y="355"/>
                  <a:pt x="1313" y="355"/>
                  <a:pt x="1313" y="355"/>
                </a:cubicBezTo>
                <a:cubicBezTo>
                  <a:pt x="1314" y="352"/>
                  <a:pt x="1316" y="348"/>
                  <a:pt x="1318" y="344"/>
                </a:cubicBezTo>
                <a:close/>
                <a:moveTo>
                  <a:pt x="1302" y="297"/>
                </a:moveTo>
                <a:cubicBezTo>
                  <a:pt x="1299" y="309"/>
                  <a:pt x="1297" y="322"/>
                  <a:pt x="1296" y="335"/>
                </a:cubicBezTo>
                <a:cubicBezTo>
                  <a:pt x="1286" y="344"/>
                  <a:pt x="1286" y="344"/>
                  <a:pt x="1286" y="344"/>
                </a:cubicBezTo>
                <a:cubicBezTo>
                  <a:pt x="1285" y="340"/>
                  <a:pt x="1285" y="336"/>
                  <a:pt x="1285" y="332"/>
                </a:cubicBezTo>
                <a:lnTo>
                  <a:pt x="1302" y="297"/>
                </a:lnTo>
                <a:close/>
                <a:moveTo>
                  <a:pt x="1103" y="155"/>
                </a:moveTo>
                <a:cubicBezTo>
                  <a:pt x="1093" y="177"/>
                  <a:pt x="1085" y="202"/>
                  <a:pt x="1080" y="228"/>
                </a:cubicBezTo>
                <a:cubicBezTo>
                  <a:pt x="1079" y="229"/>
                  <a:pt x="1078" y="230"/>
                  <a:pt x="1077" y="230"/>
                </a:cubicBezTo>
                <a:cubicBezTo>
                  <a:pt x="1076" y="219"/>
                  <a:pt x="1076" y="219"/>
                  <a:pt x="1076" y="219"/>
                </a:cubicBezTo>
                <a:cubicBezTo>
                  <a:pt x="1082" y="198"/>
                  <a:pt x="1090" y="176"/>
                  <a:pt x="1103" y="155"/>
                </a:cubicBezTo>
                <a:close/>
                <a:moveTo>
                  <a:pt x="762" y="86"/>
                </a:moveTo>
                <a:cubicBezTo>
                  <a:pt x="760" y="100"/>
                  <a:pt x="759" y="115"/>
                  <a:pt x="759" y="130"/>
                </a:cubicBezTo>
                <a:cubicBezTo>
                  <a:pt x="757" y="131"/>
                  <a:pt x="754" y="134"/>
                  <a:pt x="752" y="136"/>
                </a:cubicBezTo>
                <a:cubicBezTo>
                  <a:pt x="751" y="131"/>
                  <a:pt x="750" y="127"/>
                  <a:pt x="749" y="122"/>
                </a:cubicBezTo>
                <a:cubicBezTo>
                  <a:pt x="753" y="110"/>
                  <a:pt x="757" y="98"/>
                  <a:pt x="762" y="86"/>
                </a:cubicBezTo>
                <a:close/>
                <a:moveTo>
                  <a:pt x="3650" y="943"/>
                </a:moveTo>
                <a:cubicBezTo>
                  <a:pt x="3670" y="929"/>
                  <a:pt x="3670" y="929"/>
                  <a:pt x="3670" y="929"/>
                </a:cubicBezTo>
                <a:cubicBezTo>
                  <a:pt x="3666" y="937"/>
                  <a:pt x="3663" y="945"/>
                  <a:pt x="3660" y="954"/>
                </a:cubicBezTo>
                <a:cubicBezTo>
                  <a:pt x="3646" y="957"/>
                  <a:pt x="3646" y="957"/>
                  <a:pt x="3646" y="957"/>
                </a:cubicBezTo>
                <a:cubicBezTo>
                  <a:pt x="3647" y="952"/>
                  <a:pt x="3648" y="948"/>
                  <a:pt x="3650" y="943"/>
                </a:cubicBezTo>
                <a:close/>
                <a:moveTo>
                  <a:pt x="3642" y="948"/>
                </a:moveTo>
                <a:cubicBezTo>
                  <a:pt x="3645" y="946"/>
                  <a:pt x="3645" y="946"/>
                  <a:pt x="3645" y="946"/>
                </a:cubicBezTo>
                <a:cubicBezTo>
                  <a:pt x="3643" y="950"/>
                  <a:pt x="3642" y="954"/>
                  <a:pt x="3641" y="958"/>
                </a:cubicBezTo>
                <a:cubicBezTo>
                  <a:pt x="3640" y="959"/>
                  <a:pt x="3640" y="959"/>
                  <a:pt x="3640" y="959"/>
                </a:cubicBezTo>
                <a:cubicBezTo>
                  <a:pt x="3641" y="955"/>
                  <a:pt x="3641" y="952"/>
                  <a:pt x="3642" y="948"/>
                </a:cubicBezTo>
                <a:close/>
                <a:moveTo>
                  <a:pt x="3678" y="955"/>
                </a:moveTo>
                <a:cubicBezTo>
                  <a:pt x="3676" y="962"/>
                  <a:pt x="3674" y="969"/>
                  <a:pt x="3672" y="977"/>
                </a:cubicBezTo>
                <a:cubicBezTo>
                  <a:pt x="3670" y="975"/>
                  <a:pt x="3668" y="974"/>
                  <a:pt x="3666" y="973"/>
                </a:cubicBezTo>
                <a:lnTo>
                  <a:pt x="3678" y="955"/>
                </a:lnTo>
                <a:close/>
                <a:moveTo>
                  <a:pt x="3375" y="842"/>
                </a:moveTo>
                <a:cubicBezTo>
                  <a:pt x="3376" y="841"/>
                  <a:pt x="3376" y="841"/>
                  <a:pt x="3377" y="840"/>
                </a:cubicBezTo>
                <a:cubicBezTo>
                  <a:pt x="3375" y="845"/>
                  <a:pt x="3374" y="850"/>
                  <a:pt x="3373" y="855"/>
                </a:cubicBezTo>
                <a:cubicBezTo>
                  <a:pt x="3373" y="855"/>
                  <a:pt x="3373" y="855"/>
                  <a:pt x="3373" y="855"/>
                </a:cubicBezTo>
                <a:cubicBezTo>
                  <a:pt x="3373" y="851"/>
                  <a:pt x="3374" y="847"/>
                  <a:pt x="3375" y="842"/>
                </a:cubicBezTo>
                <a:close/>
                <a:moveTo>
                  <a:pt x="3068" y="756"/>
                </a:moveTo>
                <a:cubicBezTo>
                  <a:pt x="3060" y="770"/>
                  <a:pt x="3054" y="787"/>
                  <a:pt x="3049" y="803"/>
                </a:cubicBezTo>
                <a:cubicBezTo>
                  <a:pt x="3047" y="803"/>
                  <a:pt x="3044" y="803"/>
                  <a:pt x="3042" y="803"/>
                </a:cubicBezTo>
                <a:cubicBezTo>
                  <a:pt x="3048" y="788"/>
                  <a:pt x="3056" y="772"/>
                  <a:pt x="3068" y="756"/>
                </a:cubicBezTo>
                <a:close/>
                <a:moveTo>
                  <a:pt x="2886" y="791"/>
                </a:moveTo>
                <a:cubicBezTo>
                  <a:pt x="2888" y="793"/>
                  <a:pt x="2889" y="796"/>
                  <a:pt x="2891" y="798"/>
                </a:cubicBezTo>
                <a:cubicBezTo>
                  <a:pt x="2885" y="805"/>
                  <a:pt x="2885" y="805"/>
                  <a:pt x="2885" y="805"/>
                </a:cubicBezTo>
                <a:cubicBezTo>
                  <a:pt x="2886" y="800"/>
                  <a:pt x="2886" y="795"/>
                  <a:pt x="2886" y="791"/>
                </a:cubicBezTo>
                <a:close/>
                <a:moveTo>
                  <a:pt x="2863" y="754"/>
                </a:moveTo>
                <a:cubicBezTo>
                  <a:pt x="2866" y="758"/>
                  <a:pt x="2869" y="762"/>
                  <a:pt x="2872" y="767"/>
                </a:cubicBezTo>
                <a:cubicBezTo>
                  <a:pt x="2871" y="769"/>
                  <a:pt x="2870" y="772"/>
                  <a:pt x="2869" y="775"/>
                </a:cubicBezTo>
                <a:cubicBezTo>
                  <a:pt x="2869" y="775"/>
                  <a:pt x="2869" y="775"/>
                  <a:pt x="2869" y="775"/>
                </a:cubicBezTo>
                <a:cubicBezTo>
                  <a:pt x="2869" y="775"/>
                  <a:pt x="2865" y="780"/>
                  <a:pt x="2860" y="788"/>
                </a:cubicBezTo>
                <a:cubicBezTo>
                  <a:pt x="2861" y="777"/>
                  <a:pt x="2861" y="766"/>
                  <a:pt x="2863" y="754"/>
                </a:cubicBezTo>
                <a:close/>
                <a:moveTo>
                  <a:pt x="2867" y="802"/>
                </a:moveTo>
                <a:cubicBezTo>
                  <a:pt x="2869" y="791"/>
                  <a:pt x="2871" y="781"/>
                  <a:pt x="2874" y="770"/>
                </a:cubicBezTo>
                <a:cubicBezTo>
                  <a:pt x="2876" y="773"/>
                  <a:pt x="2878" y="777"/>
                  <a:pt x="2880" y="780"/>
                </a:cubicBezTo>
                <a:cubicBezTo>
                  <a:pt x="2878" y="791"/>
                  <a:pt x="2876" y="801"/>
                  <a:pt x="2874" y="812"/>
                </a:cubicBezTo>
                <a:cubicBezTo>
                  <a:pt x="2872" y="813"/>
                  <a:pt x="2869" y="813"/>
                  <a:pt x="2867" y="813"/>
                </a:cubicBezTo>
                <a:cubicBezTo>
                  <a:pt x="2867" y="810"/>
                  <a:pt x="2867" y="806"/>
                  <a:pt x="2867" y="802"/>
                </a:cubicBezTo>
                <a:close/>
                <a:moveTo>
                  <a:pt x="2803" y="782"/>
                </a:moveTo>
                <a:cubicBezTo>
                  <a:pt x="2805" y="785"/>
                  <a:pt x="2807" y="789"/>
                  <a:pt x="2809" y="793"/>
                </a:cubicBezTo>
                <a:cubicBezTo>
                  <a:pt x="2806" y="797"/>
                  <a:pt x="2804" y="802"/>
                  <a:pt x="2801" y="807"/>
                </a:cubicBezTo>
                <a:cubicBezTo>
                  <a:pt x="2801" y="799"/>
                  <a:pt x="2802" y="790"/>
                  <a:pt x="2803" y="782"/>
                </a:cubicBezTo>
                <a:close/>
                <a:moveTo>
                  <a:pt x="2786" y="819"/>
                </a:moveTo>
                <a:cubicBezTo>
                  <a:pt x="2787" y="814"/>
                  <a:pt x="2789" y="808"/>
                  <a:pt x="2791" y="802"/>
                </a:cubicBezTo>
                <a:cubicBezTo>
                  <a:pt x="2790" y="810"/>
                  <a:pt x="2789" y="818"/>
                  <a:pt x="2788" y="826"/>
                </a:cubicBezTo>
                <a:cubicBezTo>
                  <a:pt x="2788" y="826"/>
                  <a:pt x="2788" y="826"/>
                  <a:pt x="2788" y="826"/>
                </a:cubicBezTo>
                <a:cubicBezTo>
                  <a:pt x="2787" y="824"/>
                  <a:pt x="2786" y="822"/>
                  <a:pt x="2786" y="819"/>
                </a:cubicBezTo>
                <a:close/>
                <a:moveTo>
                  <a:pt x="2722" y="836"/>
                </a:moveTo>
                <a:cubicBezTo>
                  <a:pt x="2722" y="827"/>
                  <a:pt x="2722" y="827"/>
                  <a:pt x="2722" y="827"/>
                </a:cubicBezTo>
                <a:cubicBezTo>
                  <a:pt x="2723" y="830"/>
                  <a:pt x="2724" y="834"/>
                  <a:pt x="2725" y="837"/>
                </a:cubicBezTo>
                <a:cubicBezTo>
                  <a:pt x="2724" y="837"/>
                  <a:pt x="2724" y="837"/>
                  <a:pt x="2723" y="837"/>
                </a:cubicBezTo>
                <a:cubicBezTo>
                  <a:pt x="2722" y="836"/>
                  <a:pt x="2722" y="836"/>
                  <a:pt x="2722" y="836"/>
                </a:cubicBezTo>
                <a:close/>
                <a:moveTo>
                  <a:pt x="2678" y="844"/>
                </a:moveTo>
                <a:cubicBezTo>
                  <a:pt x="2677" y="844"/>
                  <a:pt x="2676" y="845"/>
                  <a:pt x="2676" y="845"/>
                </a:cubicBezTo>
                <a:cubicBezTo>
                  <a:pt x="2676" y="844"/>
                  <a:pt x="2676" y="843"/>
                  <a:pt x="2677" y="842"/>
                </a:cubicBezTo>
                <a:cubicBezTo>
                  <a:pt x="2677" y="843"/>
                  <a:pt x="2677" y="843"/>
                  <a:pt x="2678" y="844"/>
                </a:cubicBezTo>
                <a:close/>
                <a:moveTo>
                  <a:pt x="2676" y="838"/>
                </a:moveTo>
                <a:cubicBezTo>
                  <a:pt x="2675" y="840"/>
                  <a:pt x="2674" y="843"/>
                  <a:pt x="2673" y="845"/>
                </a:cubicBezTo>
                <a:cubicBezTo>
                  <a:pt x="2672" y="845"/>
                  <a:pt x="2672" y="845"/>
                  <a:pt x="2672" y="845"/>
                </a:cubicBezTo>
                <a:cubicBezTo>
                  <a:pt x="2671" y="820"/>
                  <a:pt x="2671" y="820"/>
                  <a:pt x="2671" y="820"/>
                </a:cubicBezTo>
                <a:cubicBezTo>
                  <a:pt x="2672" y="826"/>
                  <a:pt x="2674" y="832"/>
                  <a:pt x="2676" y="838"/>
                </a:cubicBezTo>
                <a:close/>
                <a:moveTo>
                  <a:pt x="2664" y="755"/>
                </a:moveTo>
                <a:cubicBezTo>
                  <a:pt x="2664" y="769"/>
                  <a:pt x="2665" y="784"/>
                  <a:pt x="2667" y="799"/>
                </a:cubicBezTo>
                <a:cubicBezTo>
                  <a:pt x="2665" y="806"/>
                  <a:pt x="2664" y="812"/>
                  <a:pt x="2662" y="819"/>
                </a:cubicBezTo>
                <a:cubicBezTo>
                  <a:pt x="2657" y="826"/>
                  <a:pt x="2657" y="826"/>
                  <a:pt x="2657" y="826"/>
                </a:cubicBezTo>
                <a:cubicBezTo>
                  <a:pt x="2656" y="804"/>
                  <a:pt x="2657" y="780"/>
                  <a:pt x="2664" y="755"/>
                </a:cubicBezTo>
                <a:close/>
                <a:moveTo>
                  <a:pt x="2639" y="816"/>
                </a:moveTo>
                <a:cubicBezTo>
                  <a:pt x="2638" y="827"/>
                  <a:pt x="2636" y="839"/>
                  <a:pt x="2636" y="851"/>
                </a:cubicBezTo>
                <a:cubicBezTo>
                  <a:pt x="2634" y="851"/>
                  <a:pt x="2632" y="851"/>
                  <a:pt x="2630" y="852"/>
                </a:cubicBezTo>
                <a:cubicBezTo>
                  <a:pt x="2630" y="851"/>
                  <a:pt x="2630" y="850"/>
                  <a:pt x="2630" y="849"/>
                </a:cubicBezTo>
                <a:cubicBezTo>
                  <a:pt x="2632" y="838"/>
                  <a:pt x="2635" y="827"/>
                  <a:pt x="2639" y="816"/>
                </a:cubicBezTo>
                <a:close/>
                <a:moveTo>
                  <a:pt x="2570" y="846"/>
                </a:moveTo>
                <a:cubicBezTo>
                  <a:pt x="2571" y="851"/>
                  <a:pt x="2573" y="855"/>
                  <a:pt x="2574" y="860"/>
                </a:cubicBezTo>
                <a:cubicBezTo>
                  <a:pt x="2573" y="860"/>
                  <a:pt x="2571" y="860"/>
                  <a:pt x="2570" y="860"/>
                </a:cubicBezTo>
                <a:cubicBezTo>
                  <a:pt x="2570" y="856"/>
                  <a:pt x="2570" y="851"/>
                  <a:pt x="2570" y="846"/>
                </a:cubicBezTo>
                <a:close/>
                <a:moveTo>
                  <a:pt x="2371" y="861"/>
                </a:moveTo>
                <a:cubicBezTo>
                  <a:pt x="2371" y="867"/>
                  <a:pt x="2371" y="874"/>
                  <a:pt x="2371" y="880"/>
                </a:cubicBezTo>
                <a:cubicBezTo>
                  <a:pt x="2370" y="880"/>
                  <a:pt x="2369" y="881"/>
                  <a:pt x="2367" y="881"/>
                </a:cubicBezTo>
                <a:cubicBezTo>
                  <a:pt x="2367" y="879"/>
                  <a:pt x="2366" y="877"/>
                  <a:pt x="2366" y="875"/>
                </a:cubicBezTo>
                <a:cubicBezTo>
                  <a:pt x="2367" y="871"/>
                  <a:pt x="2369" y="866"/>
                  <a:pt x="2371" y="861"/>
                </a:cubicBezTo>
                <a:close/>
                <a:moveTo>
                  <a:pt x="2271" y="851"/>
                </a:moveTo>
                <a:cubicBezTo>
                  <a:pt x="2270" y="861"/>
                  <a:pt x="2270" y="871"/>
                  <a:pt x="2270" y="882"/>
                </a:cubicBezTo>
                <a:cubicBezTo>
                  <a:pt x="2268" y="882"/>
                  <a:pt x="2265" y="882"/>
                  <a:pt x="2263" y="881"/>
                </a:cubicBezTo>
                <a:cubicBezTo>
                  <a:pt x="2262" y="875"/>
                  <a:pt x="2261" y="868"/>
                  <a:pt x="2260" y="862"/>
                </a:cubicBezTo>
                <a:cubicBezTo>
                  <a:pt x="2263" y="858"/>
                  <a:pt x="2267" y="854"/>
                  <a:pt x="2271" y="851"/>
                </a:cubicBezTo>
                <a:close/>
                <a:moveTo>
                  <a:pt x="2222" y="848"/>
                </a:moveTo>
                <a:cubicBezTo>
                  <a:pt x="2223" y="847"/>
                  <a:pt x="2225" y="845"/>
                  <a:pt x="2226" y="843"/>
                </a:cubicBezTo>
                <a:cubicBezTo>
                  <a:pt x="2225" y="849"/>
                  <a:pt x="2224" y="855"/>
                  <a:pt x="2223" y="862"/>
                </a:cubicBezTo>
                <a:lnTo>
                  <a:pt x="2222" y="848"/>
                </a:lnTo>
                <a:close/>
                <a:moveTo>
                  <a:pt x="2178" y="874"/>
                </a:moveTo>
                <a:cubicBezTo>
                  <a:pt x="2194" y="846"/>
                  <a:pt x="2212" y="815"/>
                  <a:pt x="2244" y="788"/>
                </a:cubicBezTo>
                <a:cubicBezTo>
                  <a:pt x="2238" y="802"/>
                  <a:pt x="2233" y="816"/>
                  <a:pt x="2229" y="831"/>
                </a:cubicBezTo>
                <a:cubicBezTo>
                  <a:pt x="2213" y="841"/>
                  <a:pt x="2196" y="857"/>
                  <a:pt x="2180" y="875"/>
                </a:cubicBezTo>
                <a:cubicBezTo>
                  <a:pt x="2180" y="875"/>
                  <a:pt x="2179" y="875"/>
                  <a:pt x="2178" y="875"/>
                </a:cubicBezTo>
                <a:lnTo>
                  <a:pt x="2178" y="874"/>
                </a:lnTo>
                <a:close/>
                <a:moveTo>
                  <a:pt x="1837" y="726"/>
                </a:moveTo>
                <a:cubicBezTo>
                  <a:pt x="1844" y="719"/>
                  <a:pt x="1852" y="713"/>
                  <a:pt x="1861" y="706"/>
                </a:cubicBezTo>
                <a:cubicBezTo>
                  <a:pt x="1860" y="710"/>
                  <a:pt x="1859" y="713"/>
                  <a:pt x="1858" y="716"/>
                </a:cubicBezTo>
                <a:cubicBezTo>
                  <a:pt x="1850" y="724"/>
                  <a:pt x="1842" y="733"/>
                  <a:pt x="1835" y="742"/>
                </a:cubicBezTo>
                <a:cubicBezTo>
                  <a:pt x="1836" y="736"/>
                  <a:pt x="1836" y="731"/>
                  <a:pt x="1837" y="726"/>
                </a:cubicBezTo>
                <a:close/>
                <a:moveTo>
                  <a:pt x="1825" y="738"/>
                </a:moveTo>
                <a:cubicBezTo>
                  <a:pt x="1824" y="742"/>
                  <a:pt x="1823" y="746"/>
                  <a:pt x="1823" y="751"/>
                </a:cubicBezTo>
                <a:cubicBezTo>
                  <a:pt x="1822" y="750"/>
                  <a:pt x="1822" y="750"/>
                  <a:pt x="1821" y="750"/>
                </a:cubicBezTo>
                <a:cubicBezTo>
                  <a:pt x="1824" y="738"/>
                  <a:pt x="1824" y="738"/>
                  <a:pt x="1824" y="738"/>
                </a:cubicBezTo>
                <a:cubicBezTo>
                  <a:pt x="1825" y="738"/>
                  <a:pt x="1825" y="738"/>
                  <a:pt x="1825" y="738"/>
                </a:cubicBezTo>
                <a:close/>
                <a:moveTo>
                  <a:pt x="1815" y="721"/>
                </a:moveTo>
                <a:cubicBezTo>
                  <a:pt x="1809" y="725"/>
                  <a:pt x="1803" y="729"/>
                  <a:pt x="1797" y="733"/>
                </a:cubicBezTo>
                <a:cubicBezTo>
                  <a:pt x="1796" y="733"/>
                  <a:pt x="1795" y="733"/>
                  <a:pt x="1795" y="732"/>
                </a:cubicBezTo>
                <a:cubicBezTo>
                  <a:pt x="1803" y="724"/>
                  <a:pt x="1807" y="723"/>
                  <a:pt x="1815" y="721"/>
                </a:cubicBezTo>
                <a:close/>
                <a:moveTo>
                  <a:pt x="1709" y="628"/>
                </a:moveTo>
                <a:cubicBezTo>
                  <a:pt x="1704" y="637"/>
                  <a:pt x="1700" y="646"/>
                  <a:pt x="1697" y="656"/>
                </a:cubicBezTo>
                <a:cubicBezTo>
                  <a:pt x="1696" y="656"/>
                  <a:pt x="1696" y="656"/>
                  <a:pt x="1695" y="657"/>
                </a:cubicBezTo>
                <a:cubicBezTo>
                  <a:pt x="1691" y="654"/>
                  <a:pt x="1687" y="651"/>
                  <a:pt x="1683" y="648"/>
                </a:cubicBezTo>
                <a:cubicBezTo>
                  <a:pt x="1684" y="646"/>
                  <a:pt x="1684" y="645"/>
                  <a:pt x="1684" y="643"/>
                </a:cubicBezTo>
                <a:cubicBezTo>
                  <a:pt x="1691" y="639"/>
                  <a:pt x="1698" y="634"/>
                  <a:pt x="1709" y="628"/>
                </a:cubicBezTo>
                <a:close/>
                <a:moveTo>
                  <a:pt x="1707" y="562"/>
                </a:moveTo>
                <a:cubicBezTo>
                  <a:pt x="1713" y="560"/>
                  <a:pt x="1719" y="557"/>
                  <a:pt x="1725" y="555"/>
                </a:cubicBezTo>
                <a:cubicBezTo>
                  <a:pt x="1721" y="562"/>
                  <a:pt x="1716" y="568"/>
                  <a:pt x="1711" y="573"/>
                </a:cubicBezTo>
                <a:cubicBezTo>
                  <a:pt x="1713" y="570"/>
                  <a:pt x="1715" y="566"/>
                  <a:pt x="1718" y="563"/>
                </a:cubicBezTo>
                <a:cubicBezTo>
                  <a:pt x="1712" y="569"/>
                  <a:pt x="1707" y="576"/>
                  <a:pt x="1703" y="583"/>
                </a:cubicBezTo>
                <a:cubicBezTo>
                  <a:pt x="1695" y="592"/>
                  <a:pt x="1687" y="599"/>
                  <a:pt x="1679" y="607"/>
                </a:cubicBezTo>
                <a:cubicBezTo>
                  <a:pt x="1687" y="592"/>
                  <a:pt x="1696" y="577"/>
                  <a:pt x="1707" y="562"/>
                </a:cubicBezTo>
                <a:close/>
                <a:moveTo>
                  <a:pt x="1661" y="589"/>
                </a:moveTo>
                <a:cubicBezTo>
                  <a:pt x="1664" y="587"/>
                  <a:pt x="1667" y="585"/>
                  <a:pt x="1670" y="583"/>
                </a:cubicBezTo>
                <a:cubicBezTo>
                  <a:pt x="1661" y="594"/>
                  <a:pt x="1653" y="605"/>
                  <a:pt x="1646" y="617"/>
                </a:cubicBezTo>
                <a:cubicBezTo>
                  <a:pt x="1645" y="617"/>
                  <a:pt x="1645" y="617"/>
                  <a:pt x="1645" y="616"/>
                </a:cubicBezTo>
                <a:lnTo>
                  <a:pt x="1661" y="589"/>
                </a:lnTo>
                <a:close/>
                <a:moveTo>
                  <a:pt x="1411" y="403"/>
                </a:moveTo>
                <a:cubicBezTo>
                  <a:pt x="1419" y="390"/>
                  <a:pt x="1427" y="376"/>
                  <a:pt x="1438" y="363"/>
                </a:cubicBezTo>
                <a:cubicBezTo>
                  <a:pt x="1427" y="384"/>
                  <a:pt x="1418" y="406"/>
                  <a:pt x="1412" y="431"/>
                </a:cubicBezTo>
                <a:cubicBezTo>
                  <a:pt x="1411" y="431"/>
                  <a:pt x="1411" y="431"/>
                  <a:pt x="1411" y="431"/>
                </a:cubicBezTo>
                <a:cubicBezTo>
                  <a:pt x="1411" y="431"/>
                  <a:pt x="1411" y="431"/>
                  <a:pt x="1410" y="430"/>
                </a:cubicBezTo>
                <a:cubicBezTo>
                  <a:pt x="1410" y="421"/>
                  <a:pt x="1411" y="412"/>
                  <a:pt x="1411" y="403"/>
                </a:cubicBezTo>
                <a:close/>
                <a:moveTo>
                  <a:pt x="935" y="92"/>
                </a:moveTo>
                <a:cubicBezTo>
                  <a:pt x="924" y="116"/>
                  <a:pt x="916" y="143"/>
                  <a:pt x="911" y="171"/>
                </a:cubicBezTo>
                <a:cubicBezTo>
                  <a:pt x="909" y="174"/>
                  <a:pt x="909" y="174"/>
                  <a:pt x="909" y="174"/>
                </a:cubicBezTo>
                <a:cubicBezTo>
                  <a:pt x="908" y="173"/>
                  <a:pt x="906" y="173"/>
                  <a:pt x="904" y="172"/>
                </a:cubicBezTo>
                <a:cubicBezTo>
                  <a:pt x="911" y="147"/>
                  <a:pt x="919" y="119"/>
                  <a:pt x="935" y="92"/>
                </a:cubicBezTo>
                <a:close/>
                <a:moveTo>
                  <a:pt x="837" y="142"/>
                </a:moveTo>
                <a:cubicBezTo>
                  <a:pt x="841" y="128"/>
                  <a:pt x="846" y="112"/>
                  <a:pt x="854" y="97"/>
                </a:cubicBezTo>
                <a:cubicBezTo>
                  <a:pt x="850" y="114"/>
                  <a:pt x="849" y="131"/>
                  <a:pt x="848" y="148"/>
                </a:cubicBezTo>
                <a:cubicBezTo>
                  <a:pt x="848" y="151"/>
                  <a:pt x="847" y="155"/>
                  <a:pt x="846" y="158"/>
                </a:cubicBezTo>
                <a:cubicBezTo>
                  <a:pt x="844" y="157"/>
                  <a:pt x="841" y="157"/>
                  <a:pt x="838" y="156"/>
                </a:cubicBezTo>
                <a:cubicBezTo>
                  <a:pt x="837" y="148"/>
                  <a:pt x="837" y="148"/>
                  <a:pt x="837" y="148"/>
                </a:cubicBezTo>
                <a:cubicBezTo>
                  <a:pt x="837" y="146"/>
                  <a:pt x="837" y="144"/>
                  <a:pt x="837" y="142"/>
                </a:cubicBezTo>
                <a:close/>
                <a:moveTo>
                  <a:pt x="559" y="127"/>
                </a:moveTo>
                <a:cubicBezTo>
                  <a:pt x="559" y="127"/>
                  <a:pt x="559" y="127"/>
                  <a:pt x="559" y="127"/>
                </a:cubicBezTo>
                <a:cubicBezTo>
                  <a:pt x="558" y="127"/>
                  <a:pt x="556" y="127"/>
                  <a:pt x="555" y="127"/>
                </a:cubicBezTo>
                <a:cubicBezTo>
                  <a:pt x="557" y="123"/>
                  <a:pt x="559" y="118"/>
                  <a:pt x="561" y="114"/>
                </a:cubicBezTo>
                <a:cubicBezTo>
                  <a:pt x="560" y="118"/>
                  <a:pt x="560" y="122"/>
                  <a:pt x="559" y="127"/>
                </a:cubicBezTo>
                <a:close/>
                <a:moveTo>
                  <a:pt x="537" y="70"/>
                </a:moveTo>
                <a:cubicBezTo>
                  <a:pt x="535" y="88"/>
                  <a:pt x="534" y="108"/>
                  <a:pt x="535" y="127"/>
                </a:cubicBezTo>
                <a:cubicBezTo>
                  <a:pt x="534" y="127"/>
                  <a:pt x="532" y="127"/>
                  <a:pt x="530" y="127"/>
                </a:cubicBezTo>
                <a:cubicBezTo>
                  <a:pt x="536" y="85"/>
                  <a:pt x="536" y="85"/>
                  <a:pt x="536" y="85"/>
                </a:cubicBezTo>
                <a:cubicBezTo>
                  <a:pt x="536" y="85"/>
                  <a:pt x="531" y="90"/>
                  <a:pt x="525" y="98"/>
                </a:cubicBezTo>
                <a:cubicBezTo>
                  <a:pt x="525" y="96"/>
                  <a:pt x="525" y="94"/>
                  <a:pt x="524" y="91"/>
                </a:cubicBezTo>
                <a:cubicBezTo>
                  <a:pt x="528" y="84"/>
                  <a:pt x="533" y="77"/>
                  <a:pt x="537" y="70"/>
                </a:cubicBezTo>
                <a:close/>
                <a:moveTo>
                  <a:pt x="491" y="104"/>
                </a:moveTo>
                <a:cubicBezTo>
                  <a:pt x="497" y="80"/>
                  <a:pt x="505" y="55"/>
                  <a:pt x="520" y="31"/>
                </a:cubicBezTo>
                <a:cubicBezTo>
                  <a:pt x="516" y="50"/>
                  <a:pt x="514" y="71"/>
                  <a:pt x="514" y="92"/>
                </a:cubicBezTo>
                <a:cubicBezTo>
                  <a:pt x="506" y="103"/>
                  <a:pt x="498" y="115"/>
                  <a:pt x="492" y="129"/>
                </a:cubicBezTo>
                <a:cubicBezTo>
                  <a:pt x="490" y="129"/>
                  <a:pt x="489" y="129"/>
                  <a:pt x="487" y="129"/>
                </a:cubicBezTo>
                <a:cubicBezTo>
                  <a:pt x="489" y="118"/>
                  <a:pt x="494" y="104"/>
                  <a:pt x="501" y="85"/>
                </a:cubicBezTo>
                <a:cubicBezTo>
                  <a:pt x="497" y="92"/>
                  <a:pt x="494" y="98"/>
                  <a:pt x="491" y="104"/>
                </a:cubicBezTo>
                <a:close/>
                <a:moveTo>
                  <a:pt x="384" y="137"/>
                </a:moveTo>
                <a:cubicBezTo>
                  <a:pt x="381" y="137"/>
                  <a:pt x="379" y="138"/>
                  <a:pt x="376" y="138"/>
                </a:cubicBezTo>
                <a:cubicBezTo>
                  <a:pt x="378" y="134"/>
                  <a:pt x="381" y="129"/>
                  <a:pt x="385" y="124"/>
                </a:cubicBezTo>
                <a:cubicBezTo>
                  <a:pt x="384" y="128"/>
                  <a:pt x="384" y="133"/>
                  <a:pt x="384" y="137"/>
                </a:cubicBezTo>
                <a:close/>
                <a:moveTo>
                  <a:pt x="334" y="129"/>
                </a:moveTo>
                <a:cubicBezTo>
                  <a:pt x="333" y="133"/>
                  <a:pt x="333" y="138"/>
                  <a:pt x="332" y="143"/>
                </a:cubicBezTo>
                <a:cubicBezTo>
                  <a:pt x="331" y="143"/>
                  <a:pt x="330" y="143"/>
                  <a:pt x="329" y="143"/>
                </a:cubicBezTo>
                <a:cubicBezTo>
                  <a:pt x="330" y="139"/>
                  <a:pt x="332" y="134"/>
                  <a:pt x="334" y="129"/>
                </a:cubicBezTo>
                <a:close/>
                <a:moveTo>
                  <a:pt x="66" y="99"/>
                </a:moveTo>
                <a:cubicBezTo>
                  <a:pt x="67" y="112"/>
                  <a:pt x="68" y="124"/>
                  <a:pt x="67" y="135"/>
                </a:cubicBezTo>
                <a:cubicBezTo>
                  <a:pt x="66" y="130"/>
                  <a:pt x="66" y="127"/>
                  <a:pt x="66" y="126"/>
                </a:cubicBezTo>
                <a:cubicBezTo>
                  <a:pt x="66" y="126"/>
                  <a:pt x="64" y="128"/>
                  <a:pt x="62" y="132"/>
                </a:cubicBezTo>
                <a:cubicBezTo>
                  <a:pt x="63" y="121"/>
                  <a:pt x="64" y="110"/>
                  <a:pt x="66" y="99"/>
                </a:cubicBezTo>
                <a:close/>
                <a:moveTo>
                  <a:pt x="38" y="108"/>
                </a:moveTo>
                <a:cubicBezTo>
                  <a:pt x="42" y="123"/>
                  <a:pt x="44" y="137"/>
                  <a:pt x="46" y="151"/>
                </a:cubicBezTo>
                <a:cubicBezTo>
                  <a:pt x="43" y="141"/>
                  <a:pt x="36" y="122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7" y="118"/>
                  <a:pt x="37" y="113"/>
                  <a:pt x="38" y="108"/>
                </a:cubicBezTo>
                <a:close/>
              </a:path>
            </a:pathLst>
          </a:custGeom>
          <a:gradFill flip="none" rotWithShape="1">
            <a:gsLst>
              <a:gs pos="68000">
                <a:schemeClr val="tx1"/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6600000" scaled="0"/>
            <a:tileRect/>
          </a:gra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1" name="bat1"/>
          <p:cNvSpPr/>
          <p:nvPr/>
        </p:nvSpPr>
        <p:spPr bwMode="auto">
          <a:xfrm>
            <a:off x="10742445" y="405899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2" name="bat3"/>
          <p:cNvSpPr/>
          <p:nvPr/>
        </p:nvSpPr>
        <p:spPr bwMode="auto">
          <a:xfrm>
            <a:off x="8846696" y="3253906"/>
            <a:ext cx="412261" cy="27551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3" name="bat3"/>
          <p:cNvSpPr/>
          <p:nvPr/>
        </p:nvSpPr>
        <p:spPr bwMode="auto">
          <a:xfrm rot="20246711">
            <a:off x="6817614" y="2899249"/>
            <a:ext cx="636049" cy="425068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124" name="Eyes3"/>
          <p:cNvGrpSpPr>
            <a:grpSpLocks noChangeAspect="1"/>
          </p:cNvGrpSpPr>
          <p:nvPr/>
        </p:nvGrpSpPr>
        <p:grpSpPr bwMode="auto">
          <a:xfrm rot="1051053">
            <a:off x="359179" y="6091495"/>
            <a:ext cx="1396821" cy="382317"/>
            <a:chOff x="352" y="2340"/>
            <a:chExt cx="1487" cy="407"/>
          </a:xfrm>
        </p:grpSpPr>
        <p:sp>
          <p:nvSpPr>
            <p:cNvPr id="125" name="Freeform 124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9" name="Freeform 128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0" name="Eyes2"/>
          <p:cNvGrpSpPr>
            <a:grpSpLocks noChangeAspect="1"/>
          </p:cNvGrpSpPr>
          <p:nvPr/>
        </p:nvGrpSpPr>
        <p:grpSpPr bwMode="auto">
          <a:xfrm rot="20631359">
            <a:off x="2171678" y="5823021"/>
            <a:ext cx="719708" cy="196988"/>
            <a:chOff x="352" y="2340"/>
            <a:chExt cx="1487" cy="407"/>
          </a:xfrm>
        </p:grpSpPr>
        <p:sp>
          <p:nvSpPr>
            <p:cNvPr id="131" name="Freeform 130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5" name="Freeform 134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6" name="Eyes1"/>
          <p:cNvGrpSpPr>
            <a:grpSpLocks noChangeAspect="1"/>
          </p:cNvGrpSpPr>
          <p:nvPr/>
        </p:nvGrpSpPr>
        <p:grpSpPr bwMode="auto">
          <a:xfrm rot="377885">
            <a:off x="1119800" y="5179273"/>
            <a:ext cx="624929" cy="171047"/>
            <a:chOff x="352" y="2340"/>
            <a:chExt cx="1487" cy="407"/>
          </a:xfrm>
        </p:grpSpPr>
        <p:sp>
          <p:nvSpPr>
            <p:cNvPr id="137" name="Freeform 136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1" name="Freeform 140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42" name="bat3"/>
          <p:cNvSpPr/>
          <p:nvPr/>
        </p:nvSpPr>
        <p:spPr bwMode="auto">
          <a:xfrm rot="521564">
            <a:off x="4577865" y="2046765"/>
            <a:ext cx="541204" cy="361684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3" name="bat2"/>
          <p:cNvSpPr/>
          <p:nvPr/>
        </p:nvSpPr>
        <p:spPr bwMode="auto">
          <a:xfrm>
            <a:off x="1363366" y="3253906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4" name="bat3"/>
          <p:cNvSpPr/>
          <p:nvPr/>
        </p:nvSpPr>
        <p:spPr bwMode="auto">
          <a:xfrm rot="20246711">
            <a:off x="9392434" y="2465321"/>
            <a:ext cx="481012" cy="321457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5" name="bat2"/>
          <p:cNvSpPr/>
          <p:nvPr/>
        </p:nvSpPr>
        <p:spPr bwMode="auto">
          <a:xfrm>
            <a:off x="5538034" y="165958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pic>
        <p:nvPicPr>
          <p:cNvPr id="2051" name="Picture 3" descr="U:\我图\PPT制作\ppt115万圣节\素材\糖出鬼模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4228" y="871063"/>
            <a:ext cx="6097968" cy="339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8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8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8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8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18" grpId="0" animBg="1"/>
      <p:bldP spid="119" grpId="0" animBg="1"/>
      <p:bldP spid="121" grpId="0" animBg="1"/>
      <p:bldP spid="122" grpId="0" animBg="1"/>
      <p:bldP spid="123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1">
                <a:lumMod val="40000"/>
                <a:lumOff val="60000"/>
              </a:schemeClr>
            </a:gs>
            <a:gs pos="84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3781078" y="-908825"/>
            <a:ext cx="4503204" cy="1274837"/>
          </a:xfrm>
        </p:spPr>
        <p:txBody>
          <a:bodyPr>
            <a:noAutofit/>
          </a:bodyPr>
          <a:lstStyle/>
          <a:p>
            <a:r>
              <a:rPr lang="en-US" sz="12800" b="1" i="1" dirty="0">
                <a:ln w="25400">
                  <a:solidFill>
                    <a:schemeClr val="tx1"/>
                  </a:solidFill>
                </a:ln>
                <a:gradFill>
                  <a:gsLst>
                    <a:gs pos="30000">
                      <a:schemeClr val="accent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Franklin Gothic Demi" panose="020B0703020102020204" pitchFamily="34" charset="0"/>
                <a:cs typeface="Aharoni" pitchFamily="2" charset="-79"/>
              </a:rPr>
              <a:t>SCI-FI</a:t>
            </a:r>
            <a:endParaRPr lang="en-US" sz="12800" b="1" i="1" dirty="0">
              <a:ln w="25400">
                <a:solidFill>
                  <a:schemeClr val="tx1"/>
                </a:solidFill>
              </a:ln>
              <a:gradFill>
                <a:gsLst>
                  <a:gs pos="30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atin typeface="Franklin Gothic Demi" panose="020B0703020102020204" pitchFamily="34" charset="0"/>
            </a:endParaRPr>
          </a:p>
        </p:txBody>
      </p:sp>
      <p:sp>
        <p:nvSpPr>
          <p:cNvPr id="241" name="Title 1" hidden="1"/>
          <p:cNvSpPr txBox="1"/>
          <p:nvPr/>
        </p:nvSpPr>
        <p:spPr>
          <a:xfrm>
            <a:off x="4604335" y="19670"/>
            <a:ext cx="6062108" cy="1551873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i="1" dirty="0">
                <a:ln w="22225">
                  <a:solidFill>
                    <a:schemeClr val="tx1"/>
                  </a:solidFill>
                </a:ln>
                <a:gradFill>
                  <a:gsLst>
                    <a:gs pos="76000">
                      <a:schemeClr val="tx1">
                        <a:lumMod val="50000"/>
                        <a:lumOff val="50000"/>
                      </a:schemeClr>
                    </a:gs>
                    <a:gs pos="63000">
                      <a:srgbClr val="B9B9B9"/>
                    </a:gs>
                    <a:gs pos="38000">
                      <a:schemeClr val="bg1">
                        <a:lumMod val="95000"/>
                      </a:schemeClr>
                    </a:gs>
                    <a:gs pos="16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atin typeface="Franklin Gothic Demi" panose="020B0703020102020204" pitchFamily="34" charset="0"/>
                <a:cs typeface="Aharoni" pitchFamily="2" charset="-79"/>
              </a:rPr>
              <a:t>Playgro</a:t>
            </a:r>
            <a:r>
              <a:rPr lang="en-US" sz="8800" b="1" dirty="0">
                <a:ln w="22225">
                  <a:solidFill>
                    <a:schemeClr val="tx1"/>
                  </a:solidFill>
                </a:ln>
                <a:gradFill>
                  <a:gsLst>
                    <a:gs pos="76000">
                      <a:schemeClr val="tx1">
                        <a:lumMod val="50000"/>
                        <a:lumOff val="50000"/>
                      </a:schemeClr>
                    </a:gs>
                    <a:gs pos="63000">
                      <a:srgbClr val="B9B9B9"/>
                    </a:gs>
                    <a:gs pos="38000">
                      <a:schemeClr val="bg1">
                        <a:lumMod val="95000"/>
                      </a:schemeClr>
                    </a:gs>
                    <a:gs pos="16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atin typeface="Franklin Gothic Demi" panose="020B0703020102020204" pitchFamily="34" charset="0"/>
                <a:cs typeface="Aharoni" pitchFamily="2" charset="-79"/>
              </a:rPr>
              <a:t>und</a:t>
            </a:r>
            <a:endParaRPr lang="en-US" sz="8800" b="1" dirty="0">
              <a:ln w="22225">
                <a:solidFill>
                  <a:schemeClr val="tx1"/>
                </a:solidFill>
              </a:ln>
              <a:gradFill>
                <a:gsLst>
                  <a:gs pos="76000">
                    <a:schemeClr val="tx1">
                      <a:lumMod val="50000"/>
                      <a:lumOff val="50000"/>
                    </a:schemeClr>
                  </a:gs>
                  <a:gs pos="63000">
                    <a:srgbClr val="B9B9B9"/>
                  </a:gs>
                  <a:gs pos="38000">
                    <a:schemeClr val="bg1">
                      <a:lumMod val="95000"/>
                    </a:schemeClr>
                  </a:gs>
                  <a:gs pos="16000">
                    <a:schemeClr val="bg1">
                      <a:lumMod val="6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  <a:latin typeface="Franklin Gothic Demi" panose="020B0703020102020204" pitchFamily="34" charset="0"/>
            </a:endParaRPr>
          </a:p>
        </p:txBody>
      </p:sp>
      <p:sp>
        <p:nvSpPr>
          <p:cNvPr id="95" name="Freeform 5"/>
          <p:cNvSpPr/>
          <p:nvPr/>
        </p:nvSpPr>
        <p:spPr bwMode="auto">
          <a:xfrm>
            <a:off x="2743203" y="838193"/>
            <a:ext cx="4245183" cy="856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96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13" name="bat1"/>
          <p:cNvSpPr/>
          <p:nvPr/>
        </p:nvSpPr>
        <p:spPr bwMode="auto">
          <a:xfrm>
            <a:off x="1356299" y="3903487"/>
            <a:ext cx="686492" cy="166660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4" name="bat3"/>
          <p:cNvSpPr/>
          <p:nvPr/>
        </p:nvSpPr>
        <p:spPr bwMode="auto">
          <a:xfrm>
            <a:off x="8238108" y="5006009"/>
            <a:ext cx="740981" cy="49519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5" name="bat4"/>
          <p:cNvSpPr/>
          <p:nvPr/>
        </p:nvSpPr>
        <p:spPr bwMode="auto">
          <a:xfrm>
            <a:off x="8385993" y="3790612"/>
            <a:ext cx="837399" cy="383383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46" name="rear_graves"/>
          <p:cNvGrpSpPr>
            <a:grpSpLocks noChangeAspect="1"/>
          </p:cNvGrpSpPr>
          <p:nvPr/>
        </p:nvGrpSpPr>
        <p:grpSpPr bwMode="auto">
          <a:xfrm>
            <a:off x="8726478" y="5156201"/>
            <a:ext cx="2899588" cy="794297"/>
            <a:chOff x="1008" y="1593"/>
            <a:chExt cx="3311" cy="907"/>
          </a:xfrm>
        </p:grpSpPr>
        <p:sp>
          <p:nvSpPr>
            <p:cNvPr id="47" name="Freeform 46"/>
            <p:cNvSpPr/>
            <p:nvPr/>
          </p:nvSpPr>
          <p:spPr bwMode="auto">
            <a:xfrm>
              <a:off x="2755" y="1593"/>
              <a:ext cx="342" cy="512"/>
            </a:xfrm>
            <a:custGeom>
              <a:avLst/>
              <a:gdLst>
                <a:gd name="T0" fmla="*/ 359 w 359"/>
                <a:gd name="T1" fmla="*/ 199 h 536"/>
                <a:gd name="T2" fmla="*/ 349 w 359"/>
                <a:gd name="T3" fmla="*/ 176 h 536"/>
                <a:gd name="T4" fmla="*/ 335 w 359"/>
                <a:gd name="T5" fmla="*/ 174 h 536"/>
                <a:gd name="T6" fmla="*/ 328 w 359"/>
                <a:gd name="T7" fmla="*/ 166 h 536"/>
                <a:gd name="T8" fmla="*/ 326 w 359"/>
                <a:gd name="T9" fmla="*/ 165 h 536"/>
                <a:gd name="T10" fmla="*/ 241 w 359"/>
                <a:gd name="T11" fmla="*/ 142 h 536"/>
                <a:gd name="T12" fmla="*/ 273 w 359"/>
                <a:gd name="T13" fmla="*/ 24 h 536"/>
                <a:gd name="T14" fmla="*/ 186 w 359"/>
                <a:gd name="T15" fmla="*/ 0 h 536"/>
                <a:gd name="T16" fmla="*/ 176 w 359"/>
                <a:gd name="T17" fmla="*/ 10 h 536"/>
                <a:gd name="T18" fmla="*/ 147 w 359"/>
                <a:gd name="T19" fmla="*/ 116 h 536"/>
                <a:gd name="T20" fmla="*/ 74 w 359"/>
                <a:gd name="T21" fmla="*/ 97 h 536"/>
                <a:gd name="T22" fmla="*/ 73 w 359"/>
                <a:gd name="T23" fmla="*/ 97 h 536"/>
                <a:gd name="T24" fmla="*/ 71 w 359"/>
                <a:gd name="T25" fmla="*/ 99 h 536"/>
                <a:gd name="T26" fmla="*/ 69 w 359"/>
                <a:gd name="T27" fmla="*/ 99 h 536"/>
                <a:gd name="T28" fmla="*/ 69 w 359"/>
                <a:gd name="T29" fmla="*/ 100 h 536"/>
                <a:gd name="T30" fmla="*/ 67 w 359"/>
                <a:gd name="T31" fmla="*/ 100 h 536"/>
                <a:gd name="T32" fmla="*/ 65 w 359"/>
                <a:gd name="T33" fmla="*/ 94 h 536"/>
                <a:gd name="T34" fmla="*/ 59 w 359"/>
                <a:gd name="T35" fmla="*/ 96 h 536"/>
                <a:gd name="T36" fmla="*/ 57 w 359"/>
                <a:gd name="T37" fmla="*/ 95 h 536"/>
                <a:gd name="T38" fmla="*/ 57 w 359"/>
                <a:gd name="T39" fmla="*/ 95 h 536"/>
                <a:gd name="T40" fmla="*/ 55 w 359"/>
                <a:gd name="T41" fmla="*/ 94 h 536"/>
                <a:gd name="T42" fmla="*/ 54 w 359"/>
                <a:gd name="T43" fmla="*/ 92 h 536"/>
                <a:gd name="T44" fmla="*/ 54 w 359"/>
                <a:gd name="T45" fmla="*/ 91 h 536"/>
                <a:gd name="T46" fmla="*/ 22 w 359"/>
                <a:gd name="T47" fmla="*/ 82 h 536"/>
                <a:gd name="T48" fmla="*/ 0 w 359"/>
                <a:gd name="T49" fmla="*/ 161 h 536"/>
                <a:gd name="T50" fmla="*/ 0 w 359"/>
                <a:gd name="T51" fmla="*/ 162 h 536"/>
                <a:gd name="T52" fmla="*/ 2 w 359"/>
                <a:gd name="T53" fmla="*/ 171 h 536"/>
                <a:gd name="T54" fmla="*/ 3 w 359"/>
                <a:gd name="T55" fmla="*/ 172 h 536"/>
                <a:gd name="T56" fmla="*/ 9 w 359"/>
                <a:gd name="T57" fmla="*/ 177 h 536"/>
                <a:gd name="T58" fmla="*/ 12 w 359"/>
                <a:gd name="T59" fmla="*/ 181 h 536"/>
                <a:gd name="T60" fmla="*/ 121 w 359"/>
                <a:gd name="T61" fmla="*/ 210 h 536"/>
                <a:gd name="T62" fmla="*/ 60 w 359"/>
                <a:gd name="T63" fmla="*/ 528 h 536"/>
                <a:gd name="T64" fmla="*/ 111 w 359"/>
                <a:gd name="T65" fmla="*/ 536 h 536"/>
                <a:gd name="T66" fmla="*/ 215 w 359"/>
                <a:gd name="T67" fmla="*/ 236 h 536"/>
                <a:gd name="T68" fmla="*/ 340 w 359"/>
                <a:gd name="T69" fmla="*/ 270 h 536"/>
                <a:gd name="T70" fmla="*/ 359 w 359"/>
                <a:gd name="T71" fmla="*/ 19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9" h="536">
                  <a:moveTo>
                    <a:pt x="359" y="199"/>
                  </a:moveTo>
                  <a:cubicBezTo>
                    <a:pt x="356" y="191"/>
                    <a:pt x="353" y="183"/>
                    <a:pt x="349" y="176"/>
                  </a:cubicBezTo>
                  <a:cubicBezTo>
                    <a:pt x="345" y="178"/>
                    <a:pt x="339" y="178"/>
                    <a:pt x="335" y="174"/>
                  </a:cubicBezTo>
                  <a:cubicBezTo>
                    <a:pt x="333" y="172"/>
                    <a:pt x="330" y="170"/>
                    <a:pt x="328" y="166"/>
                  </a:cubicBezTo>
                  <a:cubicBezTo>
                    <a:pt x="327" y="166"/>
                    <a:pt x="327" y="166"/>
                    <a:pt x="326" y="165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2" y="3"/>
                    <a:pt x="179" y="6"/>
                    <a:pt x="176" y="10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97"/>
                    <a:pt x="74" y="97"/>
                    <a:pt x="73" y="97"/>
                  </a:cubicBezTo>
                  <a:cubicBezTo>
                    <a:pt x="72" y="97"/>
                    <a:pt x="72" y="98"/>
                    <a:pt x="71" y="99"/>
                  </a:cubicBezTo>
                  <a:cubicBezTo>
                    <a:pt x="70" y="99"/>
                    <a:pt x="70" y="99"/>
                    <a:pt x="69" y="99"/>
                  </a:cubicBezTo>
                  <a:cubicBezTo>
                    <a:pt x="69" y="99"/>
                    <a:pt x="69" y="99"/>
                    <a:pt x="69" y="100"/>
                  </a:cubicBezTo>
                  <a:cubicBezTo>
                    <a:pt x="69" y="101"/>
                    <a:pt x="67" y="102"/>
                    <a:pt x="67" y="100"/>
                  </a:cubicBezTo>
                  <a:cubicBezTo>
                    <a:pt x="66" y="99"/>
                    <a:pt x="66" y="96"/>
                    <a:pt x="65" y="94"/>
                  </a:cubicBezTo>
                  <a:cubicBezTo>
                    <a:pt x="63" y="93"/>
                    <a:pt x="60" y="95"/>
                    <a:pt x="59" y="96"/>
                  </a:cubicBezTo>
                  <a:cubicBezTo>
                    <a:pt x="58" y="96"/>
                    <a:pt x="57" y="96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5"/>
                    <a:pt x="55" y="95"/>
                    <a:pt x="55" y="94"/>
                  </a:cubicBezTo>
                  <a:cubicBezTo>
                    <a:pt x="54" y="94"/>
                    <a:pt x="54" y="93"/>
                    <a:pt x="54" y="92"/>
                  </a:cubicBezTo>
                  <a:cubicBezTo>
                    <a:pt x="54" y="92"/>
                    <a:pt x="54" y="91"/>
                    <a:pt x="54" y="9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2"/>
                    <a:pt x="0" y="162"/>
                  </a:cubicBezTo>
                  <a:cubicBezTo>
                    <a:pt x="1" y="165"/>
                    <a:pt x="1" y="168"/>
                    <a:pt x="2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6" y="174"/>
                    <a:pt x="7" y="175"/>
                    <a:pt x="9" y="177"/>
                  </a:cubicBezTo>
                  <a:cubicBezTo>
                    <a:pt x="10" y="178"/>
                    <a:pt x="11" y="180"/>
                    <a:pt x="12" y="181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60" y="528"/>
                    <a:pt x="60" y="528"/>
                    <a:pt x="60" y="528"/>
                  </a:cubicBezTo>
                  <a:cubicBezTo>
                    <a:pt x="111" y="536"/>
                    <a:pt x="111" y="536"/>
                    <a:pt x="111" y="536"/>
                  </a:cubicBezTo>
                  <a:cubicBezTo>
                    <a:pt x="215" y="236"/>
                    <a:pt x="215" y="236"/>
                    <a:pt x="215" y="236"/>
                  </a:cubicBezTo>
                  <a:cubicBezTo>
                    <a:pt x="340" y="270"/>
                    <a:pt x="340" y="270"/>
                    <a:pt x="340" y="270"/>
                  </a:cubicBezTo>
                  <a:lnTo>
                    <a:pt x="359" y="19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4075" y="2079"/>
              <a:ext cx="244" cy="369"/>
            </a:xfrm>
            <a:custGeom>
              <a:avLst/>
              <a:gdLst>
                <a:gd name="T0" fmla="*/ 256 w 256"/>
                <a:gd name="T1" fmla="*/ 112 h 387"/>
                <a:gd name="T2" fmla="*/ 245 w 256"/>
                <a:gd name="T3" fmla="*/ 98 h 387"/>
                <a:gd name="T4" fmla="*/ 235 w 256"/>
                <a:gd name="T5" fmla="*/ 99 h 387"/>
                <a:gd name="T6" fmla="*/ 229 w 256"/>
                <a:gd name="T7" fmla="*/ 95 h 387"/>
                <a:gd name="T8" fmla="*/ 228 w 256"/>
                <a:gd name="T9" fmla="*/ 94 h 387"/>
                <a:gd name="T10" fmla="*/ 164 w 256"/>
                <a:gd name="T11" fmla="*/ 91 h 387"/>
                <a:gd name="T12" fmla="*/ 169 w 256"/>
                <a:gd name="T13" fmla="*/ 4 h 387"/>
                <a:gd name="T14" fmla="*/ 105 w 256"/>
                <a:gd name="T15" fmla="*/ 0 h 387"/>
                <a:gd name="T16" fmla="*/ 99 w 256"/>
                <a:gd name="T17" fmla="*/ 9 h 387"/>
                <a:gd name="T18" fmla="*/ 95 w 256"/>
                <a:gd name="T19" fmla="*/ 87 h 387"/>
                <a:gd name="T20" fmla="*/ 41 w 256"/>
                <a:gd name="T21" fmla="*/ 84 h 387"/>
                <a:gd name="T22" fmla="*/ 41 w 256"/>
                <a:gd name="T23" fmla="*/ 85 h 387"/>
                <a:gd name="T24" fmla="*/ 39 w 256"/>
                <a:gd name="T25" fmla="*/ 86 h 387"/>
                <a:gd name="T26" fmla="*/ 38 w 256"/>
                <a:gd name="T27" fmla="*/ 87 h 387"/>
                <a:gd name="T28" fmla="*/ 38 w 256"/>
                <a:gd name="T29" fmla="*/ 87 h 387"/>
                <a:gd name="T30" fmla="*/ 37 w 256"/>
                <a:gd name="T31" fmla="*/ 88 h 387"/>
                <a:gd name="T32" fmla="*/ 34 w 256"/>
                <a:gd name="T33" fmla="*/ 84 h 387"/>
                <a:gd name="T34" fmla="*/ 31 w 256"/>
                <a:gd name="T35" fmla="*/ 86 h 387"/>
                <a:gd name="T36" fmla="*/ 29 w 256"/>
                <a:gd name="T37" fmla="*/ 86 h 387"/>
                <a:gd name="T38" fmla="*/ 29 w 256"/>
                <a:gd name="T39" fmla="*/ 86 h 387"/>
                <a:gd name="T40" fmla="*/ 28 w 256"/>
                <a:gd name="T41" fmla="*/ 86 h 387"/>
                <a:gd name="T42" fmla="*/ 27 w 256"/>
                <a:gd name="T43" fmla="*/ 84 h 387"/>
                <a:gd name="T44" fmla="*/ 26 w 256"/>
                <a:gd name="T45" fmla="*/ 84 h 387"/>
                <a:gd name="T46" fmla="*/ 3 w 256"/>
                <a:gd name="T47" fmla="*/ 82 h 387"/>
                <a:gd name="T48" fmla="*/ 0 w 256"/>
                <a:gd name="T49" fmla="*/ 140 h 387"/>
                <a:gd name="T50" fmla="*/ 0 w 256"/>
                <a:gd name="T51" fmla="*/ 141 h 387"/>
                <a:gd name="T52" fmla="*/ 2 w 256"/>
                <a:gd name="T53" fmla="*/ 147 h 387"/>
                <a:gd name="T54" fmla="*/ 4 w 256"/>
                <a:gd name="T55" fmla="*/ 148 h 387"/>
                <a:gd name="T56" fmla="*/ 8 w 256"/>
                <a:gd name="T57" fmla="*/ 150 h 387"/>
                <a:gd name="T58" fmla="*/ 11 w 256"/>
                <a:gd name="T59" fmla="*/ 152 h 387"/>
                <a:gd name="T60" fmla="*/ 91 w 256"/>
                <a:gd name="T61" fmla="*/ 157 h 387"/>
                <a:gd name="T62" fmla="*/ 97 w 256"/>
                <a:gd name="T63" fmla="*/ 387 h 387"/>
                <a:gd name="T64" fmla="*/ 134 w 256"/>
                <a:gd name="T65" fmla="*/ 385 h 387"/>
                <a:gd name="T66" fmla="*/ 161 w 256"/>
                <a:gd name="T67" fmla="*/ 160 h 387"/>
                <a:gd name="T68" fmla="*/ 253 w 256"/>
                <a:gd name="T69" fmla="*/ 165 h 387"/>
                <a:gd name="T70" fmla="*/ 256 w 256"/>
                <a:gd name="T71" fmla="*/ 11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387">
                  <a:moveTo>
                    <a:pt x="256" y="112"/>
                  </a:moveTo>
                  <a:cubicBezTo>
                    <a:pt x="252" y="108"/>
                    <a:pt x="249" y="103"/>
                    <a:pt x="245" y="98"/>
                  </a:cubicBezTo>
                  <a:cubicBezTo>
                    <a:pt x="242" y="100"/>
                    <a:pt x="238" y="101"/>
                    <a:pt x="235" y="99"/>
                  </a:cubicBezTo>
                  <a:cubicBezTo>
                    <a:pt x="233" y="98"/>
                    <a:pt x="231" y="97"/>
                    <a:pt x="229" y="95"/>
                  </a:cubicBezTo>
                  <a:cubicBezTo>
                    <a:pt x="228" y="95"/>
                    <a:pt x="228" y="94"/>
                    <a:pt x="228" y="94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3" y="3"/>
                    <a:pt x="101" y="6"/>
                    <a:pt x="99" y="9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5"/>
                  </a:cubicBezTo>
                  <a:cubicBezTo>
                    <a:pt x="40" y="85"/>
                    <a:pt x="40" y="86"/>
                    <a:pt x="39" y="86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9" y="88"/>
                    <a:pt x="37" y="89"/>
                    <a:pt x="37" y="88"/>
                  </a:cubicBezTo>
                  <a:cubicBezTo>
                    <a:pt x="36" y="87"/>
                    <a:pt x="35" y="85"/>
                    <a:pt x="34" y="84"/>
                  </a:cubicBezTo>
                  <a:cubicBezTo>
                    <a:pt x="33" y="83"/>
                    <a:pt x="31" y="85"/>
                    <a:pt x="31" y="86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8" y="86"/>
                    <a:pt x="28" y="86"/>
                  </a:cubicBezTo>
                  <a:cubicBezTo>
                    <a:pt x="27" y="85"/>
                    <a:pt x="27" y="85"/>
                    <a:pt x="27" y="84"/>
                  </a:cubicBezTo>
                  <a:cubicBezTo>
                    <a:pt x="27" y="84"/>
                    <a:pt x="27" y="84"/>
                    <a:pt x="26" y="84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43"/>
                    <a:pt x="1" y="145"/>
                    <a:pt x="2" y="147"/>
                  </a:cubicBezTo>
                  <a:cubicBezTo>
                    <a:pt x="3" y="147"/>
                    <a:pt x="4" y="148"/>
                    <a:pt x="4" y="148"/>
                  </a:cubicBezTo>
                  <a:cubicBezTo>
                    <a:pt x="5" y="148"/>
                    <a:pt x="7" y="149"/>
                    <a:pt x="8" y="150"/>
                  </a:cubicBezTo>
                  <a:cubicBezTo>
                    <a:pt x="9" y="151"/>
                    <a:pt x="10" y="152"/>
                    <a:pt x="11" y="152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253" y="165"/>
                    <a:pt x="253" y="165"/>
                    <a:pt x="253" y="165"/>
                  </a:cubicBezTo>
                  <a:lnTo>
                    <a:pt x="256" y="1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2940" y="1930"/>
              <a:ext cx="176" cy="265"/>
            </a:xfrm>
            <a:custGeom>
              <a:avLst/>
              <a:gdLst>
                <a:gd name="T0" fmla="*/ 184 w 184"/>
                <a:gd name="T1" fmla="*/ 80 h 277"/>
                <a:gd name="T2" fmla="*/ 176 w 184"/>
                <a:gd name="T3" fmla="*/ 69 h 277"/>
                <a:gd name="T4" fmla="*/ 169 w 184"/>
                <a:gd name="T5" fmla="*/ 70 h 277"/>
                <a:gd name="T6" fmla="*/ 165 w 184"/>
                <a:gd name="T7" fmla="*/ 67 h 277"/>
                <a:gd name="T8" fmla="*/ 164 w 184"/>
                <a:gd name="T9" fmla="*/ 67 h 277"/>
                <a:gd name="T10" fmla="*/ 118 w 184"/>
                <a:gd name="T11" fmla="*/ 64 h 277"/>
                <a:gd name="T12" fmla="*/ 122 w 184"/>
                <a:gd name="T13" fmla="*/ 2 h 277"/>
                <a:gd name="T14" fmla="*/ 76 w 184"/>
                <a:gd name="T15" fmla="*/ 0 h 277"/>
                <a:gd name="T16" fmla="*/ 72 w 184"/>
                <a:gd name="T17" fmla="*/ 5 h 277"/>
                <a:gd name="T18" fmla="*/ 69 w 184"/>
                <a:gd name="T19" fmla="*/ 62 h 277"/>
                <a:gd name="T20" fmla="*/ 30 w 184"/>
                <a:gd name="T21" fmla="*/ 60 h 277"/>
                <a:gd name="T22" fmla="*/ 30 w 184"/>
                <a:gd name="T23" fmla="*/ 60 h 277"/>
                <a:gd name="T24" fmla="*/ 29 w 184"/>
                <a:gd name="T25" fmla="*/ 61 h 277"/>
                <a:gd name="T26" fmla="*/ 28 w 184"/>
                <a:gd name="T27" fmla="*/ 61 h 277"/>
                <a:gd name="T28" fmla="*/ 28 w 184"/>
                <a:gd name="T29" fmla="*/ 62 h 277"/>
                <a:gd name="T30" fmla="*/ 27 w 184"/>
                <a:gd name="T31" fmla="*/ 62 h 277"/>
                <a:gd name="T32" fmla="*/ 25 w 184"/>
                <a:gd name="T33" fmla="*/ 60 h 277"/>
                <a:gd name="T34" fmla="*/ 23 w 184"/>
                <a:gd name="T35" fmla="*/ 61 h 277"/>
                <a:gd name="T36" fmla="*/ 22 w 184"/>
                <a:gd name="T37" fmla="*/ 61 h 277"/>
                <a:gd name="T38" fmla="*/ 22 w 184"/>
                <a:gd name="T39" fmla="*/ 61 h 277"/>
                <a:gd name="T40" fmla="*/ 21 w 184"/>
                <a:gd name="T41" fmla="*/ 61 h 277"/>
                <a:gd name="T42" fmla="*/ 20 w 184"/>
                <a:gd name="T43" fmla="*/ 60 h 277"/>
                <a:gd name="T44" fmla="*/ 20 w 184"/>
                <a:gd name="T45" fmla="*/ 59 h 277"/>
                <a:gd name="T46" fmla="*/ 3 w 184"/>
                <a:gd name="T47" fmla="*/ 58 h 277"/>
                <a:gd name="T48" fmla="*/ 0 w 184"/>
                <a:gd name="T49" fmla="*/ 100 h 277"/>
                <a:gd name="T50" fmla="*/ 1 w 184"/>
                <a:gd name="T51" fmla="*/ 100 h 277"/>
                <a:gd name="T52" fmla="*/ 2 w 184"/>
                <a:gd name="T53" fmla="*/ 105 h 277"/>
                <a:gd name="T54" fmla="*/ 3 w 184"/>
                <a:gd name="T55" fmla="*/ 105 h 277"/>
                <a:gd name="T56" fmla="*/ 7 w 184"/>
                <a:gd name="T57" fmla="*/ 107 h 277"/>
                <a:gd name="T58" fmla="*/ 9 w 184"/>
                <a:gd name="T59" fmla="*/ 108 h 277"/>
                <a:gd name="T60" fmla="*/ 66 w 184"/>
                <a:gd name="T61" fmla="*/ 111 h 277"/>
                <a:gd name="T62" fmla="*/ 70 w 184"/>
                <a:gd name="T63" fmla="*/ 277 h 277"/>
                <a:gd name="T64" fmla="*/ 97 w 184"/>
                <a:gd name="T65" fmla="*/ 275 h 277"/>
                <a:gd name="T66" fmla="*/ 116 w 184"/>
                <a:gd name="T67" fmla="*/ 114 h 277"/>
                <a:gd name="T68" fmla="*/ 182 w 184"/>
                <a:gd name="T69" fmla="*/ 118 h 277"/>
                <a:gd name="T70" fmla="*/ 184 w 184"/>
                <a:gd name="T71" fmla="*/ 8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" h="277">
                  <a:moveTo>
                    <a:pt x="184" y="80"/>
                  </a:moveTo>
                  <a:cubicBezTo>
                    <a:pt x="182" y="76"/>
                    <a:pt x="179" y="73"/>
                    <a:pt x="176" y="69"/>
                  </a:cubicBezTo>
                  <a:cubicBezTo>
                    <a:pt x="174" y="71"/>
                    <a:pt x="171" y="72"/>
                    <a:pt x="169" y="70"/>
                  </a:cubicBezTo>
                  <a:cubicBezTo>
                    <a:pt x="168" y="70"/>
                    <a:pt x="166" y="68"/>
                    <a:pt x="165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1"/>
                    <a:pt x="73" y="3"/>
                    <a:pt x="72" y="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29" y="61"/>
                    <a:pt x="29" y="61"/>
                  </a:cubicBezTo>
                  <a:cubicBezTo>
                    <a:pt x="29" y="61"/>
                    <a:pt x="29" y="62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7" y="63"/>
                    <a:pt x="27" y="62"/>
                  </a:cubicBezTo>
                  <a:cubicBezTo>
                    <a:pt x="27" y="62"/>
                    <a:pt x="26" y="61"/>
                    <a:pt x="25" y="60"/>
                  </a:cubicBezTo>
                  <a:cubicBezTo>
                    <a:pt x="24" y="59"/>
                    <a:pt x="23" y="60"/>
                    <a:pt x="23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2"/>
                    <a:pt x="2" y="103"/>
                    <a:pt x="2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5" y="106"/>
                    <a:pt x="6" y="106"/>
                    <a:pt x="7" y="107"/>
                  </a:cubicBezTo>
                  <a:cubicBezTo>
                    <a:pt x="7" y="107"/>
                    <a:pt x="8" y="108"/>
                    <a:pt x="9" y="10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70" y="277"/>
                    <a:pt x="70" y="277"/>
                    <a:pt x="70" y="277"/>
                  </a:cubicBezTo>
                  <a:cubicBezTo>
                    <a:pt x="97" y="275"/>
                    <a:pt x="97" y="275"/>
                    <a:pt x="97" y="27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82" y="118"/>
                    <a:pt x="182" y="118"/>
                    <a:pt x="182" y="118"/>
                  </a:cubicBezTo>
                  <a:lnTo>
                    <a:pt x="184" y="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2093" y="1601"/>
              <a:ext cx="267" cy="385"/>
            </a:xfrm>
            <a:custGeom>
              <a:avLst/>
              <a:gdLst>
                <a:gd name="T0" fmla="*/ 222 w 280"/>
                <a:gd name="T1" fmla="*/ 164 h 403"/>
                <a:gd name="T2" fmla="*/ 274 w 280"/>
                <a:gd name="T3" fmla="*/ 88 h 403"/>
                <a:gd name="T4" fmla="*/ 268 w 280"/>
                <a:gd name="T5" fmla="*/ 86 h 403"/>
                <a:gd name="T6" fmla="*/ 191 w 280"/>
                <a:gd name="T7" fmla="*/ 75 h 403"/>
                <a:gd name="T8" fmla="*/ 175 w 280"/>
                <a:gd name="T9" fmla="*/ 66 h 403"/>
                <a:gd name="T10" fmla="*/ 164 w 280"/>
                <a:gd name="T11" fmla="*/ 29 h 403"/>
                <a:gd name="T12" fmla="*/ 148 w 280"/>
                <a:gd name="T13" fmla="*/ 9 h 403"/>
                <a:gd name="T14" fmla="*/ 95 w 280"/>
                <a:gd name="T15" fmla="*/ 0 h 403"/>
                <a:gd name="T16" fmla="*/ 92 w 280"/>
                <a:gd name="T17" fmla="*/ 20 h 403"/>
                <a:gd name="T18" fmla="*/ 109 w 280"/>
                <a:gd name="T19" fmla="*/ 64 h 403"/>
                <a:gd name="T20" fmla="*/ 90 w 280"/>
                <a:gd name="T21" fmla="*/ 79 h 403"/>
                <a:gd name="T22" fmla="*/ 58 w 280"/>
                <a:gd name="T23" fmla="*/ 121 h 403"/>
                <a:gd name="T24" fmla="*/ 45 w 280"/>
                <a:gd name="T25" fmla="*/ 120 h 403"/>
                <a:gd name="T26" fmla="*/ 34 w 280"/>
                <a:gd name="T27" fmla="*/ 118 h 403"/>
                <a:gd name="T28" fmla="*/ 30 w 280"/>
                <a:gd name="T29" fmla="*/ 121 h 403"/>
                <a:gd name="T30" fmla="*/ 17 w 280"/>
                <a:gd name="T31" fmla="*/ 108 h 403"/>
                <a:gd name="T32" fmla="*/ 5 w 280"/>
                <a:gd name="T33" fmla="*/ 186 h 403"/>
                <a:gd name="T34" fmla="*/ 21 w 280"/>
                <a:gd name="T35" fmla="*/ 187 h 403"/>
                <a:gd name="T36" fmla="*/ 78 w 280"/>
                <a:gd name="T37" fmla="*/ 200 h 403"/>
                <a:gd name="T38" fmla="*/ 88 w 280"/>
                <a:gd name="T39" fmla="*/ 209 h 403"/>
                <a:gd name="T40" fmla="*/ 97 w 280"/>
                <a:gd name="T41" fmla="*/ 215 h 403"/>
                <a:gd name="T42" fmla="*/ 122 w 280"/>
                <a:gd name="T43" fmla="*/ 225 h 403"/>
                <a:gd name="T44" fmla="*/ 122 w 280"/>
                <a:gd name="T45" fmla="*/ 297 h 403"/>
                <a:gd name="T46" fmla="*/ 122 w 280"/>
                <a:gd name="T47" fmla="*/ 403 h 403"/>
                <a:gd name="T48" fmla="*/ 168 w 280"/>
                <a:gd name="T49" fmla="*/ 222 h 403"/>
                <a:gd name="T50" fmla="*/ 164 w 280"/>
                <a:gd name="T51" fmla="*/ 164 h 403"/>
                <a:gd name="T52" fmla="*/ 166 w 280"/>
                <a:gd name="T53" fmla="*/ 187 h 403"/>
                <a:gd name="T54" fmla="*/ 162 w 280"/>
                <a:gd name="T55" fmla="*/ 118 h 403"/>
                <a:gd name="T56" fmla="*/ 185 w 280"/>
                <a:gd name="T57" fmla="*/ 117 h 403"/>
                <a:gd name="T58" fmla="*/ 116 w 280"/>
                <a:gd name="T59" fmla="*/ 121 h 403"/>
                <a:gd name="T60" fmla="*/ 99 w 280"/>
                <a:gd name="T61" fmla="*/ 111 h 403"/>
                <a:gd name="T62" fmla="*/ 105 w 280"/>
                <a:gd name="T63" fmla="*/ 105 h 403"/>
                <a:gd name="T64" fmla="*/ 95 w 280"/>
                <a:gd name="T65" fmla="*/ 168 h 403"/>
                <a:gd name="T66" fmla="*/ 120 w 280"/>
                <a:gd name="T67" fmla="*/ 190 h 403"/>
                <a:gd name="T68" fmla="*/ 101 w 280"/>
                <a:gd name="T69" fmla="*/ 177 h 403"/>
                <a:gd name="T70" fmla="*/ 95 w 280"/>
                <a:gd name="T71" fmla="*/ 16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403">
                  <a:moveTo>
                    <a:pt x="168" y="222"/>
                  </a:moveTo>
                  <a:cubicBezTo>
                    <a:pt x="195" y="213"/>
                    <a:pt x="215" y="191"/>
                    <a:pt x="222" y="164"/>
                  </a:cubicBezTo>
                  <a:cubicBezTo>
                    <a:pt x="255" y="170"/>
                    <a:pt x="280" y="187"/>
                    <a:pt x="280" y="187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68" y="87"/>
                    <a:pt x="268" y="86"/>
                  </a:cubicBezTo>
                  <a:cubicBezTo>
                    <a:pt x="259" y="92"/>
                    <a:pt x="241" y="104"/>
                    <a:pt x="219" y="111"/>
                  </a:cubicBezTo>
                  <a:cubicBezTo>
                    <a:pt x="213" y="97"/>
                    <a:pt x="203" y="84"/>
                    <a:pt x="191" y="75"/>
                  </a:cubicBezTo>
                  <a:cubicBezTo>
                    <a:pt x="190" y="76"/>
                    <a:pt x="184" y="79"/>
                    <a:pt x="183" y="78"/>
                  </a:cubicBezTo>
                  <a:cubicBezTo>
                    <a:pt x="182" y="77"/>
                    <a:pt x="176" y="67"/>
                    <a:pt x="175" y="66"/>
                  </a:cubicBezTo>
                  <a:cubicBezTo>
                    <a:pt x="171" y="63"/>
                    <a:pt x="166" y="62"/>
                    <a:pt x="161" y="60"/>
                  </a:cubicBezTo>
                  <a:cubicBezTo>
                    <a:pt x="163" y="50"/>
                    <a:pt x="164" y="32"/>
                    <a:pt x="164" y="29"/>
                  </a:cubicBezTo>
                  <a:cubicBezTo>
                    <a:pt x="164" y="26"/>
                    <a:pt x="159" y="15"/>
                    <a:pt x="159" y="14"/>
                  </a:cubicBezTo>
                  <a:cubicBezTo>
                    <a:pt x="158" y="13"/>
                    <a:pt x="149" y="11"/>
                    <a:pt x="148" y="9"/>
                  </a:cubicBezTo>
                  <a:cubicBezTo>
                    <a:pt x="146" y="7"/>
                    <a:pt x="145" y="5"/>
                    <a:pt x="144" y="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86" y="11"/>
                    <a:pt x="92" y="20"/>
                  </a:cubicBezTo>
                  <a:cubicBezTo>
                    <a:pt x="93" y="22"/>
                    <a:pt x="89" y="25"/>
                    <a:pt x="90" y="27"/>
                  </a:cubicBezTo>
                  <a:cubicBezTo>
                    <a:pt x="96" y="37"/>
                    <a:pt x="105" y="49"/>
                    <a:pt x="109" y="64"/>
                  </a:cubicBezTo>
                  <a:cubicBezTo>
                    <a:pt x="103" y="66"/>
                    <a:pt x="97" y="69"/>
                    <a:pt x="92" y="73"/>
                  </a:cubicBezTo>
                  <a:cubicBezTo>
                    <a:pt x="91" y="74"/>
                    <a:pt x="91" y="78"/>
                    <a:pt x="90" y="79"/>
                  </a:cubicBezTo>
                  <a:cubicBezTo>
                    <a:pt x="88" y="80"/>
                    <a:pt x="86" y="77"/>
                    <a:pt x="85" y="78"/>
                  </a:cubicBezTo>
                  <a:cubicBezTo>
                    <a:pt x="72" y="90"/>
                    <a:pt x="63" y="104"/>
                    <a:pt x="58" y="121"/>
                  </a:cubicBezTo>
                  <a:cubicBezTo>
                    <a:pt x="55" y="120"/>
                    <a:pt x="52" y="120"/>
                    <a:pt x="49" y="119"/>
                  </a:cubicBezTo>
                  <a:cubicBezTo>
                    <a:pt x="48" y="120"/>
                    <a:pt x="46" y="120"/>
                    <a:pt x="45" y="120"/>
                  </a:cubicBezTo>
                  <a:cubicBezTo>
                    <a:pt x="44" y="120"/>
                    <a:pt x="35" y="118"/>
                    <a:pt x="34" y="117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0"/>
                    <a:pt x="32" y="121"/>
                    <a:pt x="31" y="121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29" y="121"/>
                    <a:pt x="19" y="113"/>
                    <a:pt x="18" y="111"/>
                  </a:cubicBezTo>
                  <a:cubicBezTo>
                    <a:pt x="18" y="110"/>
                    <a:pt x="17" y="109"/>
                    <a:pt x="17" y="108"/>
                  </a:cubicBezTo>
                  <a:cubicBezTo>
                    <a:pt x="6" y="103"/>
                    <a:pt x="0" y="98"/>
                    <a:pt x="0" y="98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8" y="190"/>
                    <a:pt x="11" y="194"/>
                    <a:pt x="14" y="198"/>
                  </a:cubicBezTo>
                  <a:cubicBezTo>
                    <a:pt x="16" y="196"/>
                    <a:pt x="18" y="189"/>
                    <a:pt x="21" y="187"/>
                  </a:cubicBezTo>
                  <a:cubicBezTo>
                    <a:pt x="31" y="181"/>
                    <a:pt x="45" y="179"/>
                    <a:pt x="61" y="174"/>
                  </a:cubicBezTo>
                  <a:cubicBezTo>
                    <a:pt x="65" y="184"/>
                    <a:pt x="71" y="193"/>
                    <a:pt x="78" y="200"/>
                  </a:cubicBezTo>
                  <a:cubicBezTo>
                    <a:pt x="80" y="202"/>
                    <a:pt x="80" y="204"/>
                    <a:pt x="82" y="206"/>
                  </a:cubicBezTo>
                  <a:cubicBezTo>
                    <a:pt x="83" y="207"/>
                    <a:pt x="86" y="208"/>
                    <a:pt x="88" y="209"/>
                  </a:cubicBezTo>
                  <a:cubicBezTo>
                    <a:pt x="89" y="210"/>
                    <a:pt x="93" y="208"/>
                    <a:pt x="95" y="209"/>
                  </a:cubicBezTo>
                  <a:cubicBezTo>
                    <a:pt x="96" y="210"/>
                    <a:pt x="95" y="214"/>
                    <a:pt x="97" y="215"/>
                  </a:cubicBezTo>
                  <a:cubicBezTo>
                    <a:pt x="105" y="220"/>
                    <a:pt x="113" y="223"/>
                    <a:pt x="122" y="225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19" y="289"/>
                    <a:pt x="119" y="289"/>
                    <a:pt x="119" y="289"/>
                  </a:cubicBezTo>
                  <a:cubicBezTo>
                    <a:pt x="122" y="297"/>
                    <a:pt x="122" y="297"/>
                    <a:pt x="122" y="297"/>
                  </a:cubicBezTo>
                  <a:cubicBezTo>
                    <a:pt x="122" y="303"/>
                    <a:pt x="122" y="303"/>
                    <a:pt x="122" y="303"/>
                  </a:cubicBezTo>
                  <a:cubicBezTo>
                    <a:pt x="122" y="403"/>
                    <a:pt x="122" y="403"/>
                    <a:pt x="122" y="403"/>
                  </a:cubicBezTo>
                  <a:cubicBezTo>
                    <a:pt x="201" y="398"/>
                    <a:pt x="201" y="398"/>
                    <a:pt x="201" y="398"/>
                  </a:cubicBezTo>
                  <a:cubicBezTo>
                    <a:pt x="168" y="222"/>
                    <a:pt x="168" y="222"/>
                    <a:pt x="168" y="222"/>
                  </a:cubicBezTo>
                  <a:close/>
                  <a:moveTo>
                    <a:pt x="166" y="187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88" y="163"/>
                    <a:pt x="188" y="163"/>
                    <a:pt x="188" y="163"/>
                  </a:cubicBezTo>
                  <a:cubicBezTo>
                    <a:pt x="183" y="173"/>
                    <a:pt x="176" y="182"/>
                    <a:pt x="166" y="187"/>
                  </a:cubicBezTo>
                  <a:close/>
                  <a:moveTo>
                    <a:pt x="185" y="117"/>
                  </a:moveTo>
                  <a:cubicBezTo>
                    <a:pt x="162" y="118"/>
                    <a:pt x="162" y="118"/>
                    <a:pt x="162" y="118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70" y="99"/>
                    <a:pt x="179" y="107"/>
                    <a:pt x="185" y="117"/>
                  </a:cubicBezTo>
                  <a:close/>
                  <a:moveTo>
                    <a:pt x="114" y="98"/>
                  </a:moveTo>
                  <a:cubicBezTo>
                    <a:pt x="116" y="121"/>
                    <a:pt x="116" y="121"/>
                    <a:pt x="116" y="121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4" y="118"/>
                    <a:pt x="96" y="114"/>
                    <a:pt x="99" y="111"/>
                  </a:cubicBezTo>
                  <a:cubicBezTo>
                    <a:pt x="100" y="110"/>
                    <a:pt x="98" y="106"/>
                    <a:pt x="99" y="105"/>
                  </a:cubicBezTo>
                  <a:cubicBezTo>
                    <a:pt x="100" y="104"/>
                    <a:pt x="104" y="105"/>
                    <a:pt x="105" y="105"/>
                  </a:cubicBezTo>
                  <a:cubicBezTo>
                    <a:pt x="108" y="102"/>
                    <a:pt x="111" y="100"/>
                    <a:pt x="114" y="98"/>
                  </a:cubicBezTo>
                  <a:close/>
                  <a:moveTo>
                    <a:pt x="95" y="168"/>
                  </a:moveTo>
                  <a:cubicBezTo>
                    <a:pt x="118" y="167"/>
                    <a:pt x="118" y="167"/>
                    <a:pt x="118" y="167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15" y="188"/>
                    <a:pt x="109" y="187"/>
                    <a:pt x="105" y="183"/>
                  </a:cubicBezTo>
                  <a:cubicBezTo>
                    <a:pt x="103" y="182"/>
                    <a:pt x="103" y="178"/>
                    <a:pt x="101" y="177"/>
                  </a:cubicBezTo>
                  <a:cubicBezTo>
                    <a:pt x="101" y="176"/>
                    <a:pt x="98" y="175"/>
                    <a:pt x="97" y="174"/>
                  </a:cubicBezTo>
                  <a:cubicBezTo>
                    <a:pt x="96" y="172"/>
                    <a:pt x="96" y="170"/>
                    <a:pt x="95" y="1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2108" y="1978"/>
              <a:ext cx="284" cy="103"/>
            </a:xfrm>
            <a:custGeom>
              <a:avLst/>
              <a:gdLst>
                <a:gd name="T0" fmla="*/ 282 w 284"/>
                <a:gd name="T1" fmla="*/ 52 h 103"/>
                <a:gd name="T2" fmla="*/ 223 w 284"/>
                <a:gd name="T3" fmla="*/ 56 h 103"/>
                <a:gd name="T4" fmla="*/ 219 w 284"/>
                <a:gd name="T5" fmla="*/ 0 h 103"/>
                <a:gd name="T6" fmla="*/ 58 w 284"/>
                <a:gd name="T7" fmla="*/ 11 h 103"/>
                <a:gd name="T8" fmla="*/ 62 w 284"/>
                <a:gd name="T9" fmla="*/ 65 h 103"/>
                <a:gd name="T10" fmla="*/ 0 w 284"/>
                <a:gd name="T11" fmla="*/ 69 h 103"/>
                <a:gd name="T12" fmla="*/ 2 w 284"/>
                <a:gd name="T13" fmla="*/ 103 h 103"/>
                <a:gd name="T14" fmla="*/ 284 w 284"/>
                <a:gd name="T15" fmla="*/ 86 h 103"/>
                <a:gd name="T16" fmla="*/ 282 w 284"/>
                <a:gd name="T17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03">
                  <a:moveTo>
                    <a:pt x="282" y="52"/>
                  </a:moveTo>
                  <a:lnTo>
                    <a:pt x="223" y="56"/>
                  </a:lnTo>
                  <a:lnTo>
                    <a:pt x="219" y="0"/>
                  </a:lnTo>
                  <a:lnTo>
                    <a:pt x="58" y="11"/>
                  </a:lnTo>
                  <a:lnTo>
                    <a:pt x="62" y="65"/>
                  </a:lnTo>
                  <a:lnTo>
                    <a:pt x="0" y="69"/>
                  </a:lnTo>
                  <a:lnTo>
                    <a:pt x="2" y="103"/>
                  </a:lnTo>
                  <a:lnTo>
                    <a:pt x="284" y="86"/>
                  </a:lnTo>
                  <a:lnTo>
                    <a:pt x="282" y="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1163" y="1974"/>
              <a:ext cx="198" cy="263"/>
            </a:xfrm>
            <a:custGeom>
              <a:avLst/>
              <a:gdLst>
                <a:gd name="T0" fmla="*/ 163 w 207"/>
                <a:gd name="T1" fmla="*/ 96 h 276"/>
                <a:gd name="T2" fmla="*/ 185 w 207"/>
                <a:gd name="T3" fmla="*/ 34 h 276"/>
                <a:gd name="T4" fmla="*/ 180 w 207"/>
                <a:gd name="T5" fmla="*/ 34 h 276"/>
                <a:gd name="T6" fmla="*/ 126 w 207"/>
                <a:gd name="T7" fmla="*/ 41 h 276"/>
                <a:gd name="T8" fmla="*/ 113 w 207"/>
                <a:gd name="T9" fmla="*/ 37 h 276"/>
                <a:gd name="T10" fmla="*/ 99 w 207"/>
                <a:gd name="T11" fmla="*/ 15 h 276"/>
                <a:gd name="T12" fmla="*/ 84 w 207"/>
                <a:gd name="T13" fmla="*/ 4 h 276"/>
                <a:gd name="T14" fmla="*/ 47 w 207"/>
                <a:gd name="T15" fmla="*/ 8 h 276"/>
                <a:gd name="T16" fmla="*/ 48 w 207"/>
                <a:gd name="T17" fmla="*/ 22 h 276"/>
                <a:gd name="T18" fmla="*/ 68 w 207"/>
                <a:gd name="T19" fmla="*/ 49 h 276"/>
                <a:gd name="T20" fmla="*/ 58 w 207"/>
                <a:gd name="T21" fmla="*/ 63 h 276"/>
                <a:gd name="T22" fmla="*/ 44 w 207"/>
                <a:gd name="T23" fmla="*/ 97 h 276"/>
                <a:gd name="T24" fmla="*/ 35 w 207"/>
                <a:gd name="T25" fmla="*/ 99 h 276"/>
                <a:gd name="T26" fmla="*/ 27 w 207"/>
                <a:gd name="T27" fmla="*/ 99 h 276"/>
                <a:gd name="T28" fmla="*/ 25 w 207"/>
                <a:gd name="T29" fmla="*/ 102 h 276"/>
                <a:gd name="T30" fmla="*/ 14 w 207"/>
                <a:gd name="T31" fmla="*/ 96 h 276"/>
                <a:gd name="T32" fmla="*/ 20 w 207"/>
                <a:gd name="T33" fmla="*/ 151 h 276"/>
                <a:gd name="T34" fmla="*/ 31 w 207"/>
                <a:gd name="T35" fmla="*/ 148 h 276"/>
                <a:gd name="T36" fmla="*/ 73 w 207"/>
                <a:gd name="T37" fmla="*/ 147 h 276"/>
                <a:gd name="T38" fmla="*/ 81 w 207"/>
                <a:gd name="T39" fmla="*/ 151 h 276"/>
                <a:gd name="T40" fmla="*/ 88 w 207"/>
                <a:gd name="T41" fmla="*/ 154 h 276"/>
                <a:gd name="T42" fmla="*/ 107 w 207"/>
                <a:gd name="T43" fmla="*/ 156 h 276"/>
                <a:gd name="T44" fmla="*/ 121 w 207"/>
                <a:gd name="T45" fmla="*/ 205 h 276"/>
                <a:gd name="T46" fmla="*/ 140 w 207"/>
                <a:gd name="T47" fmla="*/ 276 h 276"/>
                <a:gd name="T48" fmla="*/ 138 w 207"/>
                <a:gd name="T49" fmla="*/ 145 h 276"/>
                <a:gd name="T50" fmla="*/ 124 w 207"/>
                <a:gd name="T51" fmla="*/ 106 h 276"/>
                <a:gd name="T52" fmla="*/ 130 w 207"/>
                <a:gd name="T53" fmla="*/ 122 h 276"/>
                <a:gd name="T54" fmla="*/ 114 w 207"/>
                <a:gd name="T55" fmla="*/ 76 h 276"/>
                <a:gd name="T56" fmla="*/ 129 w 207"/>
                <a:gd name="T57" fmla="*/ 70 h 276"/>
                <a:gd name="T58" fmla="*/ 83 w 207"/>
                <a:gd name="T59" fmla="*/ 86 h 276"/>
                <a:gd name="T60" fmla="*/ 70 w 207"/>
                <a:gd name="T61" fmla="*/ 82 h 276"/>
                <a:gd name="T62" fmla="*/ 73 w 207"/>
                <a:gd name="T63" fmla="*/ 77 h 276"/>
                <a:gd name="T64" fmla="*/ 78 w 207"/>
                <a:gd name="T65" fmla="*/ 122 h 276"/>
                <a:gd name="T66" fmla="*/ 99 w 207"/>
                <a:gd name="T67" fmla="*/ 132 h 276"/>
                <a:gd name="T68" fmla="*/ 84 w 207"/>
                <a:gd name="T69" fmla="*/ 127 h 276"/>
                <a:gd name="T70" fmla="*/ 78 w 207"/>
                <a:gd name="T71" fmla="*/ 1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7" h="276">
                  <a:moveTo>
                    <a:pt x="138" y="145"/>
                  </a:moveTo>
                  <a:cubicBezTo>
                    <a:pt x="154" y="134"/>
                    <a:pt x="164" y="115"/>
                    <a:pt x="163" y="96"/>
                  </a:cubicBezTo>
                  <a:cubicBezTo>
                    <a:pt x="187" y="93"/>
                    <a:pt x="207" y="100"/>
                    <a:pt x="207" y="100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5" y="34"/>
                    <a:pt x="184" y="34"/>
                    <a:pt x="184" y="34"/>
                  </a:cubicBezTo>
                  <a:cubicBezTo>
                    <a:pt x="184" y="34"/>
                    <a:pt x="180" y="34"/>
                    <a:pt x="180" y="34"/>
                  </a:cubicBezTo>
                  <a:cubicBezTo>
                    <a:pt x="175" y="40"/>
                    <a:pt x="165" y="51"/>
                    <a:pt x="151" y="60"/>
                  </a:cubicBezTo>
                  <a:cubicBezTo>
                    <a:pt x="145" y="52"/>
                    <a:pt x="136" y="45"/>
                    <a:pt x="126" y="41"/>
                  </a:cubicBezTo>
                  <a:cubicBezTo>
                    <a:pt x="125" y="42"/>
                    <a:pt x="121" y="45"/>
                    <a:pt x="120" y="44"/>
                  </a:cubicBezTo>
                  <a:cubicBezTo>
                    <a:pt x="120" y="44"/>
                    <a:pt x="114" y="38"/>
                    <a:pt x="113" y="37"/>
                  </a:cubicBezTo>
                  <a:cubicBezTo>
                    <a:pt x="110" y="37"/>
                    <a:pt x="106" y="37"/>
                    <a:pt x="103" y="37"/>
                  </a:cubicBezTo>
                  <a:cubicBezTo>
                    <a:pt x="102" y="30"/>
                    <a:pt x="99" y="17"/>
                    <a:pt x="99" y="15"/>
                  </a:cubicBezTo>
                  <a:cubicBezTo>
                    <a:pt x="98" y="13"/>
                    <a:pt x="93" y="6"/>
                    <a:pt x="93" y="6"/>
                  </a:cubicBezTo>
                  <a:cubicBezTo>
                    <a:pt x="92" y="5"/>
                    <a:pt x="85" y="5"/>
                    <a:pt x="84" y="4"/>
                  </a:cubicBezTo>
                  <a:cubicBezTo>
                    <a:pt x="83" y="3"/>
                    <a:pt x="81" y="2"/>
                    <a:pt x="80" y="0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42" y="17"/>
                    <a:pt x="48" y="22"/>
                  </a:cubicBezTo>
                  <a:cubicBezTo>
                    <a:pt x="49" y="23"/>
                    <a:pt x="48" y="26"/>
                    <a:pt x="49" y="27"/>
                  </a:cubicBezTo>
                  <a:cubicBezTo>
                    <a:pt x="54" y="33"/>
                    <a:pt x="62" y="40"/>
                    <a:pt x="68" y="49"/>
                  </a:cubicBezTo>
                  <a:cubicBezTo>
                    <a:pt x="64" y="51"/>
                    <a:pt x="61" y="54"/>
                    <a:pt x="58" y="58"/>
                  </a:cubicBezTo>
                  <a:cubicBezTo>
                    <a:pt x="58" y="59"/>
                    <a:pt x="58" y="62"/>
                    <a:pt x="58" y="63"/>
                  </a:cubicBezTo>
                  <a:cubicBezTo>
                    <a:pt x="57" y="64"/>
                    <a:pt x="55" y="62"/>
                    <a:pt x="54" y="63"/>
                  </a:cubicBezTo>
                  <a:cubicBezTo>
                    <a:pt x="48" y="73"/>
                    <a:pt x="44" y="85"/>
                    <a:pt x="44" y="97"/>
                  </a:cubicBezTo>
                  <a:cubicBezTo>
                    <a:pt x="42" y="97"/>
                    <a:pt x="40" y="97"/>
                    <a:pt x="38" y="97"/>
                  </a:cubicBezTo>
                  <a:cubicBezTo>
                    <a:pt x="37" y="98"/>
                    <a:pt x="36" y="99"/>
                    <a:pt x="35" y="99"/>
                  </a:cubicBezTo>
                  <a:cubicBezTo>
                    <a:pt x="34" y="99"/>
                    <a:pt x="28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8" y="101"/>
                    <a:pt x="27" y="102"/>
                    <a:pt x="26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4" y="103"/>
                    <a:pt x="16" y="99"/>
                    <a:pt x="15" y="98"/>
                  </a:cubicBezTo>
                  <a:cubicBezTo>
                    <a:pt x="15" y="97"/>
                    <a:pt x="14" y="96"/>
                    <a:pt x="14" y="96"/>
                  </a:cubicBezTo>
                  <a:cubicBezTo>
                    <a:pt x="6" y="94"/>
                    <a:pt x="0" y="93"/>
                    <a:pt x="0" y="93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23" y="153"/>
                    <a:pt x="26" y="155"/>
                    <a:pt x="28" y="157"/>
                  </a:cubicBezTo>
                  <a:cubicBezTo>
                    <a:pt x="30" y="156"/>
                    <a:pt x="30" y="150"/>
                    <a:pt x="31" y="148"/>
                  </a:cubicBezTo>
                  <a:cubicBezTo>
                    <a:pt x="37" y="142"/>
                    <a:pt x="46" y="139"/>
                    <a:pt x="56" y="132"/>
                  </a:cubicBezTo>
                  <a:cubicBezTo>
                    <a:pt x="61" y="138"/>
                    <a:pt x="66" y="143"/>
                    <a:pt x="73" y="147"/>
                  </a:cubicBezTo>
                  <a:cubicBezTo>
                    <a:pt x="74" y="148"/>
                    <a:pt x="75" y="149"/>
                    <a:pt x="76" y="150"/>
                  </a:cubicBezTo>
                  <a:cubicBezTo>
                    <a:pt x="77" y="151"/>
                    <a:pt x="79" y="151"/>
                    <a:pt x="81" y="151"/>
                  </a:cubicBezTo>
                  <a:cubicBezTo>
                    <a:pt x="82" y="152"/>
                    <a:pt x="84" y="149"/>
                    <a:pt x="86" y="150"/>
                  </a:cubicBezTo>
                  <a:cubicBezTo>
                    <a:pt x="87" y="150"/>
                    <a:pt x="87" y="153"/>
                    <a:pt x="88" y="154"/>
                  </a:cubicBezTo>
                  <a:cubicBezTo>
                    <a:pt x="94" y="155"/>
                    <a:pt x="101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17" y="199"/>
                    <a:pt x="117" y="199"/>
                    <a:pt x="117" y="199"/>
                  </a:cubicBezTo>
                  <a:cubicBezTo>
                    <a:pt x="121" y="205"/>
                    <a:pt x="121" y="205"/>
                    <a:pt x="121" y="205"/>
                  </a:cubicBezTo>
                  <a:cubicBezTo>
                    <a:pt x="122" y="208"/>
                    <a:pt x="122" y="208"/>
                    <a:pt x="122" y="208"/>
                  </a:cubicBezTo>
                  <a:cubicBezTo>
                    <a:pt x="140" y="276"/>
                    <a:pt x="140" y="276"/>
                    <a:pt x="140" y="276"/>
                  </a:cubicBezTo>
                  <a:cubicBezTo>
                    <a:pt x="193" y="258"/>
                    <a:pt x="193" y="258"/>
                    <a:pt x="193" y="258"/>
                  </a:cubicBezTo>
                  <a:cubicBezTo>
                    <a:pt x="138" y="145"/>
                    <a:pt x="138" y="145"/>
                    <a:pt x="138" y="145"/>
                  </a:cubicBezTo>
                  <a:close/>
                  <a:moveTo>
                    <a:pt x="130" y="122"/>
                  </a:moveTo>
                  <a:cubicBezTo>
                    <a:pt x="124" y="106"/>
                    <a:pt x="124" y="106"/>
                    <a:pt x="124" y="106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39" y="109"/>
                    <a:pt x="135" y="116"/>
                    <a:pt x="130" y="122"/>
                  </a:cubicBezTo>
                  <a:close/>
                  <a:moveTo>
                    <a:pt x="129" y="70"/>
                  </a:moveTo>
                  <a:cubicBezTo>
                    <a:pt x="114" y="76"/>
                    <a:pt x="114" y="76"/>
                    <a:pt x="114" y="76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6" y="61"/>
                    <a:pt x="124" y="65"/>
                    <a:pt x="129" y="70"/>
                  </a:cubicBezTo>
                  <a:close/>
                  <a:moveTo>
                    <a:pt x="78" y="71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88"/>
                    <a:pt x="69" y="85"/>
                    <a:pt x="70" y="82"/>
                  </a:cubicBezTo>
                  <a:cubicBezTo>
                    <a:pt x="71" y="81"/>
                    <a:pt x="68" y="80"/>
                    <a:pt x="69" y="79"/>
                  </a:cubicBezTo>
                  <a:cubicBezTo>
                    <a:pt x="69" y="78"/>
                    <a:pt x="72" y="78"/>
                    <a:pt x="73" y="77"/>
                  </a:cubicBezTo>
                  <a:cubicBezTo>
                    <a:pt x="74" y="75"/>
                    <a:pt x="76" y="73"/>
                    <a:pt x="78" y="71"/>
                  </a:cubicBezTo>
                  <a:close/>
                  <a:moveTo>
                    <a:pt x="78" y="122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5" y="132"/>
                    <a:pt x="91" y="132"/>
                    <a:pt x="87" y="130"/>
                  </a:cubicBezTo>
                  <a:cubicBezTo>
                    <a:pt x="86" y="130"/>
                    <a:pt x="85" y="127"/>
                    <a:pt x="84" y="127"/>
                  </a:cubicBezTo>
                  <a:cubicBezTo>
                    <a:pt x="83" y="126"/>
                    <a:pt x="81" y="126"/>
                    <a:pt x="81" y="126"/>
                  </a:cubicBezTo>
                  <a:cubicBezTo>
                    <a:pt x="79" y="125"/>
                    <a:pt x="79" y="123"/>
                    <a:pt x="78" y="1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1241" y="2211"/>
              <a:ext cx="195" cy="110"/>
            </a:xfrm>
            <a:custGeom>
              <a:avLst/>
              <a:gdLst>
                <a:gd name="T0" fmla="*/ 188 w 195"/>
                <a:gd name="T1" fmla="*/ 23 h 110"/>
                <a:gd name="T2" fmla="*/ 148 w 195"/>
                <a:gd name="T3" fmla="*/ 36 h 110"/>
                <a:gd name="T4" fmla="*/ 135 w 195"/>
                <a:gd name="T5" fmla="*/ 0 h 110"/>
                <a:gd name="T6" fmla="*/ 27 w 195"/>
                <a:gd name="T7" fmla="*/ 36 h 110"/>
                <a:gd name="T8" fmla="*/ 40 w 195"/>
                <a:gd name="T9" fmla="*/ 73 h 110"/>
                <a:gd name="T10" fmla="*/ 0 w 195"/>
                <a:gd name="T11" fmla="*/ 88 h 110"/>
                <a:gd name="T12" fmla="*/ 7 w 195"/>
                <a:gd name="T13" fmla="*/ 110 h 110"/>
                <a:gd name="T14" fmla="*/ 195 w 195"/>
                <a:gd name="T15" fmla="*/ 46 h 110"/>
                <a:gd name="T16" fmla="*/ 188 w 195"/>
                <a:gd name="T17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10">
                  <a:moveTo>
                    <a:pt x="188" y="23"/>
                  </a:moveTo>
                  <a:lnTo>
                    <a:pt x="148" y="36"/>
                  </a:lnTo>
                  <a:lnTo>
                    <a:pt x="135" y="0"/>
                  </a:lnTo>
                  <a:lnTo>
                    <a:pt x="27" y="36"/>
                  </a:lnTo>
                  <a:lnTo>
                    <a:pt x="40" y="73"/>
                  </a:lnTo>
                  <a:lnTo>
                    <a:pt x="0" y="88"/>
                  </a:lnTo>
                  <a:lnTo>
                    <a:pt x="7" y="110"/>
                  </a:lnTo>
                  <a:lnTo>
                    <a:pt x="195" y="46"/>
                  </a:lnTo>
                  <a:lnTo>
                    <a:pt x="188" y="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1654" y="1980"/>
              <a:ext cx="192" cy="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3123" y="1972"/>
              <a:ext cx="192" cy="2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1468" y="1964"/>
              <a:ext cx="159" cy="359"/>
            </a:xfrm>
            <a:custGeom>
              <a:avLst/>
              <a:gdLst>
                <a:gd name="T0" fmla="*/ 159 w 159"/>
                <a:gd name="T1" fmla="*/ 341 h 359"/>
                <a:gd name="T2" fmla="*/ 56 w 159"/>
                <a:gd name="T3" fmla="*/ 359 h 359"/>
                <a:gd name="T4" fmla="*/ 0 w 159"/>
                <a:gd name="T5" fmla="*/ 17 h 359"/>
                <a:gd name="T6" fmla="*/ 103 w 159"/>
                <a:gd name="T7" fmla="*/ 0 h 359"/>
                <a:gd name="T8" fmla="*/ 159 w 159"/>
                <a:gd name="T9" fmla="*/ 34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359">
                  <a:moveTo>
                    <a:pt x="159" y="341"/>
                  </a:moveTo>
                  <a:lnTo>
                    <a:pt x="56" y="359"/>
                  </a:lnTo>
                  <a:lnTo>
                    <a:pt x="0" y="17"/>
                  </a:lnTo>
                  <a:lnTo>
                    <a:pt x="103" y="0"/>
                  </a:lnTo>
                  <a:lnTo>
                    <a:pt x="159" y="34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1008" y="2230"/>
              <a:ext cx="200" cy="270"/>
            </a:xfrm>
            <a:custGeom>
              <a:avLst/>
              <a:gdLst>
                <a:gd name="T0" fmla="*/ 200 w 200"/>
                <a:gd name="T1" fmla="*/ 225 h 270"/>
                <a:gd name="T2" fmla="*/ 104 w 200"/>
                <a:gd name="T3" fmla="*/ 270 h 270"/>
                <a:gd name="T4" fmla="*/ 0 w 200"/>
                <a:gd name="T5" fmla="*/ 44 h 270"/>
                <a:gd name="T6" fmla="*/ 96 w 200"/>
                <a:gd name="T7" fmla="*/ 0 h 270"/>
                <a:gd name="T8" fmla="*/ 200 w 200"/>
                <a:gd name="T9" fmla="*/ 22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70">
                  <a:moveTo>
                    <a:pt x="200" y="225"/>
                  </a:moveTo>
                  <a:lnTo>
                    <a:pt x="104" y="270"/>
                  </a:lnTo>
                  <a:lnTo>
                    <a:pt x="0" y="44"/>
                  </a:lnTo>
                  <a:lnTo>
                    <a:pt x="96" y="0"/>
                  </a:lnTo>
                  <a:lnTo>
                    <a:pt x="200" y="22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2413" y="1635"/>
              <a:ext cx="279" cy="449"/>
            </a:xfrm>
            <a:custGeom>
              <a:avLst/>
              <a:gdLst>
                <a:gd name="T0" fmla="*/ 21 w 292"/>
                <a:gd name="T1" fmla="*/ 160 h 470"/>
                <a:gd name="T2" fmla="*/ 280 w 292"/>
                <a:gd name="T3" fmla="*/ 193 h 470"/>
                <a:gd name="T4" fmla="*/ 263 w 292"/>
                <a:gd name="T5" fmla="*/ 470 h 470"/>
                <a:gd name="T6" fmla="*/ 0 w 292"/>
                <a:gd name="T7" fmla="*/ 462 h 470"/>
                <a:gd name="T8" fmla="*/ 21 w 292"/>
                <a:gd name="T9" fmla="*/ 16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470">
                  <a:moveTo>
                    <a:pt x="21" y="160"/>
                  </a:moveTo>
                  <a:cubicBezTo>
                    <a:pt x="31" y="0"/>
                    <a:pt x="292" y="7"/>
                    <a:pt x="280" y="193"/>
                  </a:cubicBezTo>
                  <a:cubicBezTo>
                    <a:pt x="271" y="330"/>
                    <a:pt x="272" y="373"/>
                    <a:pt x="263" y="470"/>
                  </a:cubicBezTo>
                  <a:cubicBezTo>
                    <a:pt x="162" y="466"/>
                    <a:pt x="68" y="464"/>
                    <a:pt x="0" y="462"/>
                  </a:cubicBezTo>
                  <a:cubicBezTo>
                    <a:pt x="5" y="373"/>
                    <a:pt x="21" y="160"/>
                    <a:pt x="21" y="1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1933" y="1775"/>
              <a:ext cx="213" cy="343"/>
            </a:xfrm>
            <a:custGeom>
              <a:avLst/>
              <a:gdLst>
                <a:gd name="T0" fmla="*/ 17 w 224"/>
                <a:gd name="T1" fmla="*/ 123 h 360"/>
                <a:gd name="T2" fmla="*/ 215 w 224"/>
                <a:gd name="T3" fmla="*/ 148 h 360"/>
                <a:gd name="T4" fmla="*/ 202 w 224"/>
                <a:gd name="T5" fmla="*/ 360 h 360"/>
                <a:gd name="T6" fmla="*/ 0 w 224"/>
                <a:gd name="T7" fmla="*/ 353 h 360"/>
                <a:gd name="T8" fmla="*/ 17 w 224"/>
                <a:gd name="T9" fmla="*/ 12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60">
                  <a:moveTo>
                    <a:pt x="17" y="123"/>
                  </a:moveTo>
                  <a:cubicBezTo>
                    <a:pt x="25" y="0"/>
                    <a:pt x="224" y="6"/>
                    <a:pt x="215" y="148"/>
                  </a:cubicBezTo>
                  <a:cubicBezTo>
                    <a:pt x="208" y="252"/>
                    <a:pt x="209" y="286"/>
                    <a:pt x="202" y="360"/>
                  </a:cubicBezTo>
                  <a:cubicBezTo>
                    <a:pt x="125" y="357"/>
                    <a:pt x="53" y="355"/>
                    <a:pt x="0" y="353"/>
                  </a:cubicBezTo>
                  <a:cubicBezTo>
                    <a:pt x="5" y="285"/>
                    <a:pt x="17" y="123"/>
                    <a:pt x="17" y="1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3347" y="1959"/>
              <a:ext cx="253" cy="362"/>
            </a:xfrm>
            <a:custGeom>
              <a:avLst/>
              <a:gdLst>
                <a:gd name="T0" fmla="*/ 45 w 265"/>
                <a:gd name="T1" fmla="*/ 121 h 379"/>
                <a:gd name="T2" fmla="*/ 238 w 265"/>
                <a:gd name="T3" fmla="*/ 170 h 379"/>
                <a:gd name="T4" fmla="*/ 199 w 265"/>
                <a:gd name="T5" fmla="*/ 379 h 379"/>
                <a:gd name="T6" fmla="*/ 0 w 265"/>
                <a:gd name="T7" fmla="*/ 348 h 379"/>
                <a:gd name="T8" fmla="*/ 45 w 265"/>
                <a:gd name="T9" fmla="*/ 12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79">
                  <a:moveTo>
                    <a:pt x="45" y="121"/>
                  </a:moveTo>
                  <a:cubicBezTo>
                    <a:pt x="68" y="0"/>
                    <a:pt x="265" y="30"/>
                    <a:pt x="238" y="170"/>
                  </a:cubicBezTo>
                  <a:cubicBezTo>
                    <a:pt x="219" y="273"/>
                    <a:pt x="215" y="306"/>
                    <a:pt x="199" y="379"/>
                  </a:cubicBezTo>
                  <a:cubicBezTo>
                    <a:pt x="123" y="367"/>
                    <a:pt x="52" y="356"/>
                    <a:pt x="0" y="348"/>
                  </a:cubicBezTo>
                  <a:cubicBezTo>
                    <a:pt x="13" y="281"/>
                    <a:pt x="45" y="121"/>
                    <a:pt x="45" y="12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3588" y="2064"/>
              <a:ext cx="278" cy="372"/>
            </a:xfrm>
            <a:custGeom>
              <a:avLst/>
              <a:gdLst>
                <a:gd name="T0" fmla="*/ 65 w 292"/>
                <a:gd name="T1" fmla="*/ 118 h 389"/>
                <a:gd name="T2" fmla="*/ 253 w 292"/>
                <a:gd name="T3" fmla="*/ 185 h 389"/>
                <a:gd name="T4" fmla="*/ 195 w 292"/>
                <a:gd name="T5" fmla="*/ 389 h 389"/>
                <a:gd name="T6" fmla="*/ 0 w 292"/>
                <a:gd name="T7" fmla="*/ 340 h 389"/>
                <a:gd name="T8" fmla="*/ 65 w 292"/>
                <a:gd name="T9" fmla="*/ 11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389">
                  <a:moveTo>
                    <a:pt x="65" y="118"/>
                  </a:moveTo>
                  <a:cubicBezTo>
                    <a:pt x="99" y="0"/>
                    <a:pt x="292" y="48"/>
                    <a:pt x="253" y="185"/>
                  </a:cubicBezTo>
                  <a:cubicBezTo>
                    <a:pt x="224" y="285"/>
                    <a:pt x="218" y="318"/>
                    <a:pt x="195" y="389"/>
                  </a:cubicBezTo>
                  <a:cubicBezTo>
                    <a:pt x="120" y="370"/>
                    <a:pt x="51" y="352"/>
                    <a:pt x="0" y="340"/>
                  </a:cubicBezTo>
                  <a:cubicBezTo>
                    <a:pt x="18" y="274"/>
                    <a:pt x="65" y="118"/>
                    <a:pt x="65" y="11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62" name="far_hill"/>
          <p:cNvSpPr/>
          <p:nvPr/>
        </p:nvSpPr>
        <p:spPr bwMode="auto">
          <a:xfrm>
            <a:off x="6948938" y="5356181"/>
            <a:ext cx="5244260" cy="1527220"/>
          </a:xfrm>
          <a:custGeom>
            <a:avLst/>
            <a:gdLst>
              <a:gd name="T0" fmla="*/ 2112 w 2112"/>
              <a:gd name="T1" fmla="*/ 614 h 614"/>
              <a:gd name="T2" fmla="*/ 0 w 2112"/>
              <a:gd name="T3" fmla="*/ 614 h 614"/>
              <a:gd name="T4" fmla="*/ 697 w 2112"/>
              <a:gd name="T5" fmla="*/ 239 h 614"/>
              <a:gd name="T6" fmla="*/ 1846 w 2112"/>
              <a:gd name="T7" fmla="*/ 275 h 614"/>
              <a:gd name="T8" fmla="*/ 2112 w 2112"/>
              <a:gd name="T9" fmla="*/ 475 h 614"/>
              <a:gd name="T10" fmla="*/ 2112 w 2112"/>
              <a:gd name="T11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2" h="614">
                <a:moveTo>
                  <a:pt x="2112" y="614"/>
                </a:moveTo>
                <a:cubicBezTo>
                  <a:pt x="0" y="614"/>
                  <a:pt x="0" y="614"/>
                  <a:pt x="0" y="614"/>
                </a:cubicBezTo>
                <a:cubicBezTo>
                  <a:pt x="320" y="532"/>
                  <a:pt x="423" y="431"/>
                  <a:pt x="697" y="239"/>
                </a:cubicBezTo>
                <a:cubicBezTo>
                  <a:pt x="1039" y="0"/>
                  <a:pt x="1507" y="42"/>
                  <a:pt x="1846" y="275"/>
                </a:cubicBezTo>
                <a:cubicBezTo>
                  <a:pt x="1923" y="328"/>
                  <a:pt x="2018" y="406"/>
                  <a:pt x="2112" y="475"/>
                </a:cubicBezTo>
                <a:lnTo>
                  <a:pt x="2112" y="614"/>
                </a:lnTo>
                <a:close/>
              </a:path>
            </a:pathLst>
          </a:custGeom>
          <a:gradFill>
            <a:gsLst>
              <a:gs pos="86000">
                <a:schemeClr val="accent1">
                  <a:lumMod val="5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grpSp>
        <p:nvGrpSpPr>
          <p:cNvPr id="116" name="front_graves"/>
          <p:cNvGrpSpPr>
            <a:grpSpLocks noChangeAspect="1"/>
          </p:cNvGrpSpPr>
          <p:nvPr/>
        </p:nvGrpSpPr>
        <p:grpSpPr bwMode="auto">
          <a:xfrm>
            <a:off x="4876801" y="5434151"/>
            <a:ext cx="2941903" cy="1422055"/>
            <a:chOff x="1140" y="1906"/>
            <a:chExt cx="1444" cy="698"/>
          </a:xfrm>
        </p:grpSpPr>
        <p:sp>
          <p:nvSpPr>
            <p:cNvPr id="117" name="Freeform 29"/>
            <p:cNvSpPr/>
            <p:nvPr/>
          </p:nvSpPr>
          <p:spPr bwMode="auto">
            <a:xfrm>
              <a:off x="1593" y="1906"/>
              <a:ext cx="353" cy="527"/>
            </a:xfrm>
            <a:custGeom>
              <a:avLst/>
              <a:gdLst>
                <a:gd name="T0" fmla="*/ 796 w 796"/>
                <a:gd name="T1" fmla="*/ 439 h 1186"/>
                <a:gd name="T2" fmla="*/ 774 w 796"/>
                <a:gd name="T3" fmla="*/ 388 h 1186"/>
                <a:gd name="T4" fmla="*/ 742 w 796"/>
                <a:gd name="T5" fmla="*/ 385 h 1186"/>
                <a:gd name="T6" fmla="*/ 726 w 796"/>
                <a:gd name="T7" fmla="*/ 367 h 1186"/>
                <a:gd name="T8" fmla="*/ 723 w 796"/>
                <a:gd name="T9" fmla="*/ 365 h 1186"/>
                <a:gd name="T10" fmla="*/ 533 w 796"/>
                <a:gd name="T11" fmla="*/ 313 h 1186"/>
                <a:gd name="T12" fmla="*/ 604 w 796"/>
                <a:gd name="T13" fmla="*/ 52 h 1186"/>
                <a:gd name="T14" fmla="*/ 412 w 796"/>
                <a:gd name="T15" fmla="*/ 0 h 1186"/>
                <a:gd name="T16" fmla="*/ 389 w 796"/>
                <a:gd name="T17" fmla="*/ 21 h 1186"/>
                <a:gd name="T18" fmla="*/ 324 w 796"/>
                <a:gd name="T19" fmla="*/ 257 h 1186"/>
                <a:gd name="T20" fmla="*/ 163 w 796"/>
                <a:gd name="T21" fmla="*/ 213 h 1186"/>
                <a:gd name="T22" fmla="*/ 162 w 796"/>
                <a:gd name="T23" fmla="*/ 213 h 1186"/>
                <a:gd name="T24" fmla="*/ 156 w 796"/>
                <a:gd name="T25" fmla="*/ 218 h 1186"/>
                <a:gd name="T26" fmla="*/ 153 w 796"/>
                <a:gd name="T27" fmla="*/ 218 h 1186"/>
                <a:gd name="T28" fmla="*/ 153 w 796"/>
                <a:gd name="T29" fmla="*/ 220 h 1186"/>
                <a:gd name="T30" fmla="*/ 147 w 796"/>
                <a:gd name="T31" fmla="*/ 221 h 1186"/>
                <a:gd name="T32" fmla="*/ 143 w 796"/>
                <a:gd name="T33" fmla="*/ 207 h 1186"/>
                <a:gd name="T34" fmla="*/ 130 w 796"/>
                <a:gd name="T35" fmla="*/ 211 h 1186"/>
                <a:gd name="T36" fmla="*/ 125 w 796"/>
                <a:gd name="T37" fmla="*/ 209 h 1186"/>
                <a:gd name="T38" fmla="*/ 125 w 796"/>
                <a:gd name="T39" fmla="*/ 209 h 1186"/>
                <a:gd name="T40" fmla="*/ 121 w 796"/>
                <a:gd name="T41" fmla="*/ 208 h 1186"/>
                <a:gd name="T42" fmla="*/ 120 w 796"/>
                <a:gd name="T43" fmla="*/ 203 h 1186"/>
                <a:gd name="T44" fmla="*/ 119 w 796"/>
                <a:gd name="T45" fmla="*/ 201 h 1186"/>
                <a:gd name="T46" fmla="*/ 48 w 796"/>
                <a:gd name="T47" fmla="*/ 181 h 1186"/>
                <a:gd name="T48" fmla="*/ 0 w 796"/>
                <a:gd name="T49" fmla="*/ 356 h 1186"/>
                <a:gd name="T50" fmla="*/ 0 w 796"/>
                <a:gd name="T51" fmla="*/ 357 h 1186"/>
                <a:gd name="T52" fmla="*/ 3 w 796"/>
                <a:gd name="T53" fmla="*/ 377 h 1186"/>
                <a:gd name="T54" fmla="*/ 7 w 796"/>
                <a:gd name="T55" fmla="*/ 380 h 1186"/>
                <a:gd name="T56" fmla="*/ 20 w 796"/>
                <a:gd name="T57" fmla="*/ 391 h 1186"/>
                <a:gd name="T58" fmla="*/ 27 w 796"/>
                <a:gd name="T59" fmla="*/ 399 h 1186"/>
                <a:gd name="T60" fmla="*/ 267 w 796"/>
                <a:gd name="T61" fmla="*/ 465 h 1186"/>
                <a:gd name="T62" fmla="*/ 133 w 796"/>
                <a:gd name="T63" fmla="*/ 1169 h 1186"/>
                <a:gd name="T64" fmla="*/ 246 w 796"/>
                <a:gd name="T65" fmla="*/ 1186 h 1186"/>
                <a:gd name="T66" fmla="*/ 476 w 796"/>
                <a:gd name="T67" fmla="*/ 522 h 1186"/>
                <a:gd name="T68" fmla="*/ 753 w 796"/>
                <a:gd name="T69" fmla="*/ 597 h 1186"/>
                <a:gd name="T70" fmla="*/ 796 w 796"/>
                <a:gd name="T71" fmla="*/ 43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1186">
                  <a:moveTo>
                    <a:pt x="796" y="439"/>
                  </a:moveTo>
                  <a:cubicBezTo>
                    <a:pt x="789" y="422"/>
                    <a:pt x="781" y="405"/>
                    <a:pt x="774" y="388"/>
                  </a:cubicBezTo>
                  <a:cubicBezTo>
                    <a:pt x="763" y="393"/>
                    <a:pt x="750" y="393"/>
                    <a:pt x="742" y="385"/>
                  </a:cubicBezTo>
                  <a:cubicBezTo>
                    <a:pt x="736" y="380"/>
                    <a:pt x="731" y="374"/>
                    <a:pt x="726" y="367"/>
                  </a:cubicBezTo>
                  <a:cubicBezTo>
                    <a:pt x="725" y="367"/>
                    <a:pt x="724" y="366"/>
                    <a:pt x="723" y="365"/>
                  </a:cubicBezTo>
                  <a:cubicBezTo>
                    <a:pt x="533" y="313"/>
                    <a:pt x="533" y="313"/>
                    <a:pt x="533" y="313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04" y="6"/>
                    <a:pt x="396" y="13"/>
                    <a:pt x="389" y="21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13"/>
                    <a:pt x="163" y="213"/>
                    <a:pt x="162" y="213"/>
                  </a:cubicBezTo>
                  <a:cubicBezTo>
                    <a:pt x="160" y="215"/>
                    <a:pt x="158" y="216"/>
                    <a:pt x="156" y="218"/>
                  </a:cubicBezTo>
                  <a:cubicBezTo>
                    <a:pt x="155" y="219"/>
                    <a:pt x="154" y="219"/>
                    <a:pt x="153" y="218"/>
                  </a:cubicBezTo>
                  <a:cubicBezTo>
                    <a:pt x="153" y="219"/>
                    <a:pt x="153" y="219"/>
                    <a:pt x="153" y="220"/>
                  </a:cubicBezTo>
                  <a:cubicBezTo>
                    <a:pt x="153" y="223"/>
                    <a:pt x="148" y="225"/>
                    <a:pt x="147" y="221"/>
                  </a:cubicBezTo>
                  <a:cubicBezTo>
                    <a:pt x="146" y="218"/>
                    <a:pt x="145" y="212"/>
                    <a:pt x="143" y="207"/>
                  </a:cubicBezTo>
                  <a:cubicBezTo>
                    <a:pt x="139" y="205"/>
                    <a:pt x="133" y="209"/>
                    <a:pt x="130" y="211"/>
                  </a:cubicBezTo>
                  <a:cubicBezTo>
                    <a:pt x="128" y="212"/>
                    <a:pt x="126" y="211"/>
                    <a:pt x="125" y="209"/>
                  </a:cubicBezTo>
                  <a:cubicBezTo>
                    <a:pt x="125" y="209"/>
                    <a:pt x="125" y="209"/>
                    <a:pt x="125" y="209"/>
                  </a:cubicBezTo>
                  <a:cubicBezTo>
                    <a:pt x="124" y="210"/>
                    <a:pt x="122" y="210"/>
                    <a:pt x="121" y="208"/>
                  </a:cubicBezTo>
                  <a:cubicBezTo>
                    <a:pt x="120" y="206"/>
                    <a:pt x="120" y="205"/>
                    <a:pt x="120" y="203"/>
                  </a:cubicBezTo>
                  <a:cubicBezTo>
                    <a:pt x="119" y="202"/>
                    <a:pt x="119" y="201"/>
                    <a:pt x="119" y="20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0" y="357"/>
                    <a:pt x="0" y="357"/>
                  </a:cubicBezTo>
                  <a:cubicBezTo>
                    <a:pt x="1" y="364"/>
                    <a:pt x="2" y="371"/>
                    <a:pt x="3" y="377"/>
                  </a:cubicBezTo>
                  <a:cubicBezTo>
                    <a:pt x="5" y="379"/>
                    <a:pt x="7" y="380"/>
                    <a:pt x="7" y="380"/>
                  </a:cubicBezTo>
                  <a:cubicBezTo>
                    <a:pt x="12" y="384"/>
                    <a:pt x="16" y="387"/>
                    <a:pt x="20" y="391"/>
                  </a:cubicBezTo>
                  <a:cubicBezTo>
                    <a:pt x="22" y="394"/>
                    <a:pt x="25" y="397"/>
                    <a:pt x="27" y="399"/>
                  </a:cubicBezTo>
                  <a:cubicBezTo>
                    <a:pt x="267" y="465"/>
                    <a:pt x="267" y="465"/>
                    <a:pt x="267" y="465"/>
                  </a:cubicBezTo>
                  <a:cubicBezTo>
                    <a:pt x="133" y="1169"/>
                    <a:pt x="133" y="1169"/>
                    <a:pt x="133" y="1169"/>
                  </a:cubicBezTo>
                  <a:cubicBezTo>
                    <a:pt x="246" y="1186"/>
                    <a:pt x="246" y="1186"/>
                    <a:pt x="246" y="1186"/>
                  </a:cubicBezTo>
                  <a:cubicBezTo>
                    <a:pt x="476" y="522"/>
                    <a:pt x="476" y="522"/>
                    <a:pt x="476" y="522"/>
                  </a:cubicBezTo>
                  <a:cubicBezTo>
                    <a:pt x="753" y="597"/>
                    <a:pt x="753" y="597"/>
                    <a:pt x="753" y="597"/>
                  </a:cubicBezTo>
                  <a:lnTo>
                    <a:pt x="796" y="4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8" name="Freeform 30"/>
            <p:cNvSpPr>
              <a:spLocks noEditPoints="1"/>
            </p:cNvSpPr>
            <p:nvPr/>
          </p:nvSpPr>
          <p:spPr bwMode="auto">
            <a:xfrm>
              <a:off x="2307" y="2090"/>
              <a:ext cx="277" cy="399"/>
            </a:xfrm>
            <a:custGeom>
              <a:avLst/>
              <a:gdLst>
                <a:gd name="T0" fmla="*/ 465 w 626"/>
                <a:gd name="T1" fmla="*/ 428 h 899"/>
                <a:gd name="T2" fmla="*/ 626 w 626"/>
                <a:gd name="T3" fmla="*/ 307 h 899"/>
                <a:gd name="T4" fmla="*/ 615 w 626"/>
                <a:gd name="T5" fmla="*/ 298 h 899"/>
                <a:gd name="T6" fmla="*/ 463 w 626"/>
                <a:gd name="T7" fmla="*/ 222 h 899"/>
                <a:gd name="T8" fmla="*/ 437 w 626"/>
                <a:gd name="T9" fmla="*/ 192 h 899"/>
                <a:gd name="T10" fmla="*/ 438 w 626"/>
                <a:gd name="T11" fmla="*/ 108 h 899"/>
                <a:gd name="T12" fmla="*/ 419 w 626"/>
                <a:gd name="T13" fmla="*/ 55 h 899"/>
                <a:gd name="T14" fmla="*/ 315 w 626"/>
                <a:gd name="T15" fmla="*/ 0 h 899"/>
                <a:gd name="T16" fmla="*/ 295 w 626"/>
                <a:gd name="T17" fmla="*/ 40 h 899"/>
                <a:gd name="T18" fmla="*/ 300 w 626"/>
                <a:gd name="T19" fmla="*/ 142 h 899"/>
                <a:gd name="T20" fmla="*/ 249 w 626"/>
                <a:gd name="T21" fmla="*/ 160 h 899"/>
                <a:gd name="T22" fmla="*/ 155 w 626"/>
                <a:gd name="T23" fmla="*/ 225 h 899"/>
                <a:gd name="T24" fmla="*/ 128 w 626"/>
                <a:gd name="T25" fmla="*/ 215 h 899"/>
                <a:gd name="T26" fmla="*/ 107 w 626"/>
                <a:gd name="T27" fmla="*/ 202 h 899"/>
                <a:gd name="T28" fmla="*/ 96 w 626"/>
                <a:gd name="T29" fmla="*/ 207 h 899"/>
                <a:gd name="T30" fmla="*/ 79 w 626"/>
                <a:gd name="T31" fmla="*/ 169 h 899"/>
                <a:gd name="T32" fmla="*/ 0 w 626"/>
                <a:gd name="T33" fmla="*/ 323 h 899"/>
                <a:gd name="T34" fmla="*/ 32 w 626"/>
                <a:gd name="T35" fmla="*/ 336 h 899"/>
                <a:gd name="T36" fmla="*/ 142 w 626"/>
                <a:gd name="T37" fmla="*/ 404 h 899"/>
                <a:gd name="T38" fmla="*/ 155 w 626"/>
                <a:gd name="T39" fmla="*/ 429 h 899"/>
                <a:gd name="T40" fmla="*/ 170 w 626"/>
                <a:gd name="T41" fmla="*/ 448 h 899"/>
                <a:gd name="T42" fmla="*/ 216 w 626"/>
                <a:gd name="T43" fmla="*/ 486 h 899"/>
                <a:gd name="T44" fmla="*/ 166 w 626"/>
                <a:gd name="T45" fmla="*/ 636 h 899"/>
                <a:gd name="T46" fmla="*/ 93 w 626"/>
                <a:gd name="T47" fmla="*/ 855 h 899"/>
                <a:gd name="T48" fmla="*/ 313 w 626"/>
                <a:gd name="T49" fmla="*/ 512 h 899"/>
                <a:gd name="T50" fmla="*/ 346 w 626"/>
                <a:gd name="T51" fmla="*/ 389 h 899"/>
                <a:gd name="T52" fmla="*/ 333 w 626"/>
                <a:gd name="T53" fmla="*/ 438 h 899"/>
                <a:gd name="T54" fmla="*/ 372 w 626"/>
                <a:gd name="T55" fmla="*/ 291 h 899"/>
                <a:gd name="T56" fmla="*/ 421 w 626"/>
                <a:gd name="T57" fmla="*/ 304 h 899"/>
                <a:gd name="T58" fmla="*/ 274 w 626"/>
                <a:gd name="T59" fmla="*/ 265 h 899"/>
                <a:gd name="T60" fmla="*/ 247 w 626"/>
                <a:gd name="T61" fmla="*/ 233 h 899"/>
                <a:gd name="T62" fmla="*/ 263 w 626"/>
                <a:gd name="T63" fmla="*/ 224 h 899"/>
                <a:gd name="T64" fmla="*/ 199 w 626"/>
                <a:gd name="T65" fmla="*/ 349 h 899"/>
                <a:gd name="T66" fmla="*/ 235 w 626"/>
                <a:gd name="T67" fmla="*/ 412 h 899"/>
                <a:gd name="T68" fmla="*/ 206 w 626"/>
                <a:gd name="T69" fmla="*/ 371 h 899"/>
                <a:gd name="T70" fmla="*/ 199 w 626"/>
                <a:gd name="T71" fmla="*/ 349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6" h="899">
                  <a:moveTo>
                    <a:pt x="313" y="512"/>
                  </a:moveTo>
                  <a:cubicBezTo>
                    <a:pt x="374" y="511"/>
                    <a:pt x="432" y="480"/>
                    <a:pt x="465" y="428"/>
                  </a:cubicBezTo>
                  <a:cubicBezTo>
                    <a:pt x="529" y="464"/>
                    <a:pt x="571" y="515"/>
                    <a:pt x="571" y="515"/>
                  </a:cubicBezTo>
                  <a:cubicBezTo>
                    <a:pt x="626" y="307"/>
                    <a:pt x="626" y="307"/>
                    <a:pt x="626" y="307"/>
                  </a:cubicBezTo>
                  <a:cubicBezTo>
                    <a:pt x="626" y="307"/>
                    <a:pt x="626" y="306"/>
                    <a:pt x="626" y="306"/>
                  </a:cubicBezTo>
                  <a:cubicBezTo>
                    <a:pt x="625" y="306"/>
                    <a:pt x="615" y="300"/>
                    <a:pt x="615" y="298"/>
                  </a:cubicBezTo>
                  <a:cubicBezTo>
                    <a:pt x="592" y="305"/>
                    <a:pt x="546" y="317"/>
                    <a:pt x="495" y="316"/>
                  </a:cubicBezTo>
                  <a:cubicBezTo>
                    <a:pt x="493" y="282"/>
                    <a:pt x="482" y="250"/>
                    <a:pt x="463" y="222"/>
                  </a:cubicBezTo>
                  <a:cubicBezTo>
                    <a:pt x="460" y="224"/>
                    <a:pt x="444" y="226"/>
                    <a:pt x="443" y="221"/>
                  </a:cubicBezTo>
                  <a:cubicBezTo>
                    <a:pt x="442" y="219"/>
                    <a:pt x="436" y="195"/>
                    <a:pt x="437" y="192"/>
                  </a:cubicBezTo>
                  <a:cubicBezTo>
                    <a:pt x="429" y="184"/>
                    <a:pt x="420" y="177"/>
                    <a:pt x="410" y="171"/>
                  </a:cubicBezTo>
                  <a:cubicBezTo>
                    <a:pt x="421" y="151"/>
                    <a:pt x="436" y="114"/>
                    <a:pt x="438" y="108"/>
                  </a:cubicBezTo>
                  <a:cubicBezTo>
                    <a:pt x="440" y="102"/>
                    <a:pt x="438" y="75"/>
                    <a:pt x="438" y="73"/>
                  </a:cubicBezTo>
                  <a:cubicBezTo>
                    <a:pt x="437" y="72"/>
                    <a:pt x="420" y="59"/>
                    <a:pt x="419" y="55"/>
                  </a:cubicBezTo>
                  <a:cubicBezTo>
                    <a:pt x="417" y="50"/>
                    <a:pt x="416" y="44"/>
                    <a:pt x="415" y="38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77" y="2"/>
                    <a:pt x="289" y="16"/>
                    <a:pt x="295" y="40"/>
                  </a:cubicBezTo>
                  <a:cubicBezTo>
                    <a:pt x="296" y="44"/>
                    <a:pt x="286" y="48"/>
                    <a:pt x="287" y="53"/>
                  </a:cubicBezTo>
                  <a:cubicBezTo>
                    <a:pt x="291" y="77"/>
                    <a:pt x="301" y="109"/>
                    <a:pt x="300" y="142"/>
                  </a:cubicBezTo>
                  <a:cubicBezTo>
                    <a:pt x="286" y="143"/>
                    <a:pt x="272" y="145"/>
                    <a:pt x="258" y="149"/>
                  </a:cubicBezTo>
                  <a:cubicBezTo>
                    <a:pt x="256" y="150"/>
                    <a:pt x="252" y="159"/>
                    <a:pt x="249" y="160"/>
                  </a:cubicBezTo>
                  <a:cubicBezTo>
                    <a:pt x="245" y="162"/>
                    <a:pt x="243" y="154"/>
                    <a:pt x="239" y="156"/>
                  </a:cubicBezTo>
                  <a:cubicBezTo>
                    <a:pt x="205" y="170"/>
                    <a:pt x="176" y="194"/>
                    <a:pt x="155" y="225"/>
                  </a:cubicBezTo>
                  <a:cubicBezTo>
                    <a:pt x="149" y="222"/>
                    <a:pt x="143" y="219"/>
                    <a:pt x="138" y="215"/>
                  </a:cubicBezTo>
                  <a:cubicBezTo>
                    <a:pt x="134" y="216"/>
                    <a:pt x="130" y="216"/>
                    <a:pt x="128" y="215"/>
                  </a:cubicBezTo>
                  <a:cubicBezTo>
                    <a:pt x="126" y="213"/>
                    <a:pt x="110" y="204"/>
                    <a:pt x="107" y="201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6" y="206"/>
                    <a:pt x="101" y="208"/>
                    <a:pt x="98" y="207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4" y="206"/>
                    <a:pt x="79" y="182"/>
                    <a:pt x="79" y="177"/>
                  </a:cubicBezTo>
                  <a:cubicBezTo>
                    <a:pt x="79" y="175"/>
                    <a:pt x="79" y="172"/>
                    <a:pt x="79" y="169"/>
                  </a:cubicBezTo>
                  <a:cubicBezTo>
                    <a:pt x="60" y="152"/>
                    <a:pt x="49" y="138"/>
                    <a:pt x="49" y="138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3" y="334"/>
                    <a:pt x="6" y="344"/>
                    <a:pt x="9" y="354"/>
                  </a:cubicBezTo>
                  <a:cubicBezTo>
                    <a:pt x="15" y="353"/>
                    <a:pt x="25" y="338"/>
                    <a:pt x="32" y="336"/>
                  </a:cubicBezTo>
                  <a:cubicBezTo>
                    <a:pt x="57" y="330"/>
                    <a:pt x="87" y="337"/>
                    <a:pt x="125" y="338"/>
                  </a:cubicBezTo>
                  <a:cubicBezTo>
                    <a:pt x="126" y="361"/>
                    <a:pt x="132" y="384"/>
                    <a:pt x="142" y="404"/>
                  </a:cubicBezTo>
                  <a:cubicBezTo>
                    <a:pt x="144" y="409"/>
                    <a:pt x="142" y="414"/>
                    <a:pt x="145" y="418"/>
                  </a:cubicBezTo>
                  <a:cubicBezTo>
                    <a:pt x="147" y="422"/>
                    <a:pt x="153" y="425"/>
                    <a:pt x="155" y="429"/>
                  </a:cubicBezTo>
                  <a:cubicBezTo>
                    <a:pt x="158" y="432"/>
                    <a:pt x="168" y="431"/>
                    <a:pt x="170" y="434"/>
                  </a:cubicBezTo>
                  <a:cubicBezTo>
                    <a:pt x="173" y="437"/>
                    <a:pt x="167" y="445"/>
                    <a:pt x="170" y="448"/>
                  </a:cubicBezTo>
                  <a:cubicBezTo>
                    <a:pt x="183" y="463"/>
                    <a:pt x="198" y="476"/>
                    <a:pt x="216" y="486"/>
                  </a:cubicBezTo>
                  <a:cubicBezTo>
                    <a:pt x="216" y="486"/>
                    <a:pt x="216" y="486"/>
                    <a:pt x="216" y="486"/>
                  </a:cubicBezTo>
                  <a:cubicBezTo>
                    <a:pt x="165" y="616"/>
                    <a:pt x="165" y="616"/>
                    <a:pt x="165" y="616"/>
                  </a:cubicBezTo>
                  <a:cubicBezTo>
                    <a:pt x="166" y="636"/>
                    <a:pt x="166" y="636"/>
                    <a:pt x="166" y="636"/>
                  </a:cubicBezTo>
                  <a:cubicBezTo>
                    <a:pt x="162" y="647"/>
                    <a:pt x="162" y="647"/>
                    <a:pt x="162" y="647"/>
                  </a:cubicBezTo>
                  <a:cubicBezTo>
                    <a:pt x="93" y="855"/>
                    <a:pt x="93" y="855"/>
                    <a:pt x="93" y="855"/>
                  </a:cubicBezTo>
                  <a:cubicBezTo>
                    <a:pt x="260" y="899"/>
                    <a:pt x="260" y="899"/>
                    <a:pt x="260" y="899"/>
                  </a:cubicBezTo>
                  <a:cubicBezTo>
                    <a:pt x="313" y="512"/>
                    <a:pt x="313" y="512"/>
                    <a:pt x="313" y="512"/>
                  </a:cubicBezTo>
                  <a:close/>
                  <a:moveTo>
                    <a:pt x="333" y="438"/>
                  </a:moveTo>
                  <a:cubicBezTo>
                    <a:pt x="346" y="389"/>
                    <a:pt x="346" y="389"/>
                    <a:pt x="346" y="389"/>
                  </a:cubicBezTo>
                  <a:cubicBezTo>
                    <a:pt x="395" y="402"/>
                    <a:pt x="395" y="402"/>
                    <a:pt x="395" y="402"/>
                  </a:cubicBezTo>
                  <a:cubicBezTo>
                    <a:pt x="379" y="420"/>
                    <a:pt x="357" y="433"/>
                    <a:pt x="333" y="438"/>
                  </a:cubicBezTo>
                  <a:close/>
                  <a:moveTo>
                    <a:pt x="421" y="304"/>
                  </a:moveTo>
                  <a:cubicBezTo>
                    <a:pt x="372" y="291"/>
                    <a:pt x="372" y="291"/>
                    <a:pt x="372" y="291"/>
                  </a:cubicBezTo>
                  <a:cubicBezTo>
                    <a:pt x="385" y="242"/>
                    <a:pt x="385" y="242"/>
                    <a:pt x="385" y="242"/>
                  </a:cubicBezTo>
                  <a:cubicBezTo>
                    <a:pt x="403" y="258"/>
                    <a:pt x="416" y="280"/>
                    <a:pt x="421" y="304"/>
                  </a:cubicBezTo>
                  <a:close/>
                  <a:moveTo>
                    <a:pt x="287" y="216"/>
                  </a:moveTo>
                  <a:cubicBezTo>
                    <a:pt x="274" y="265"/>
                    <a:pt x="274" y="265"/>
                    <a:pt x="274" y="265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31" y="245"/>
                    <a:pt x="239" y="239"/>
                    <a:pt x="247" y="233"/>
                  </a:cubicBezTo>
                  <a:cubicBezTo>
                    <a:pt x="250" y="231"/>
                    <a:pt x="248" y="223"/>
                    <a:pt x="251" y="221"/>
                  </a:cubicBezTo>
                  <a:cubicBezTo>
                    <a:pt x="253" y="220"/>
                    <a:pt x="261" y="225"/>
                    <a:pt x="263" y="224"/>
                  </a:cubicBezTo>
                  <a:cubicBezTo>
                    <a:pt x="271" y="220"/>
                    <a:pt x="279" y="218"/>
                    <a:pt x="287" y="216"/>
                  </a:cubicBezTo>
                  <a:close/>
                  <a:moveTo>
                    <a:pt x="199" y="349"/>
                  </a:moveTo>
                  <a:cubicBezTo>
                    <a:pt x="248" y="363"/>
                    <a:pt x="248" y="363"/>
                    <a:pt x="248" y="363"/>
                  </a:cubicBezTo>
                  <a:cubicBezTo>
                    <a:pt x="235" y="412"/>
                    <a:pt x="235" y="412"/>
                    <a:pt x="235" y="412"/>
                  </a:cubicBezTo>
                  <a:cubicBezTo>
                    <a:pt x="226" y="404"/>
                    <a:pt x="214" y="398"/>
                    <a:pt x="208" y="387"/>
                  </a:cubicBezTo>
                  <a:cubicBezTo>
                    <a:pt x="206" y="383"/>
                    <a:pt x="208" y="375"/>
                    <a:pt x="206" y="371"/>
                  </a:cubicBezTo>
                  <a:cubicBezTo>
                    <a:pt x="205" y="369"/>
                    <a:pt x="200" y="365"/>
                    <a:pt x="199" y="364"/>
                  </a:cubicBezTo>
                  <a:cubicBezTo>
                    <a:pt x="197" y="358"/>
                    <a:pt x="200" y="355"/>
                    <a:pt x="199" y="3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9" name="Freeform 31"/>
            <p:cNvSpPr/>
            <p:nvPr/>
          </p:nvSpPr>
          <p:spPr bwMode="auto">
            <a:xfrm>
              <a:off x="2221" y="2458"/>
              <a:ext cx="288" cy="146"/>
            </a:xfrm>
            <a:custGeom>
              <a:avLst/>
              <a:gdLst>
                <a:gd name="T0" fmla="*/ 288 w 288"/>
                <a:gd name="T1" fmla="*/ 113 h 146"/>
                <a:gd name="T2" fmla="*/ 229 w 288"/>
                <a:gd name="T3" fmla="*/ 97 h 146"/>
                <a:gd name="T4" fmla="*/ 243 w 288"/>
                <a:gd name="T5" fmla="*/ 42 h 146"/>
                <a:gd name="T6" fmla="*/ 84 w 288"/>
                <a:gd name="T7" fmla="*/ 0 h 146"/>
                <a:gd name="T8" fmla="*/ 70 w 288"/>
                <a:gd name="T9" fmla="*/ 54 h 146"/>
                <a:gd name="T10" fmla="*/ 9 w 288"/>
                <a:gd name="T11" fmla="*/ 38 h 146"/>
                <a:gd name="T12" fmla="*/ 0 w 288"/>
                <a:gd name="T13" fmla="*/ 72 h 146"/>
                <a:gd name="T14" fmla="*/ 279 w 288"/>
                <a:gd name="T15" fmla="*/ 146 h 146"/>
                <a:gd name="T16" fmla="*/ 288 w 288"/>
                <a:gd name="T17" fmla="*/ 11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146">
                  <a:moveTo>
                    <a:pt x="288" y="113"/>
                  </a:moveTo>
                  <a:lnTo>
                    <a:pt x="229" y="97"/>
                  </a:lnTo>
                  <a:lnTo>
                    <a:pt x="243" y="42"/>
                  </a:lnTo>
                  <a:lnTo>
                    <a:pt x="84" y="0"/>
                  </a:lnTo>
                  <a:lnTo>
                    <a:pt x="70" y="54"/>
                  </a:lnTo>
                  <a:lnTo>
                    <a:pt x="9" y="38"/>
                  </a:lnTo>
                  <a:lnTo>
                    <a:pt x="0" y="72"/>
                  </a:lnTo>
                  <a:lnTo>
                    <a:pt x="279" y="146"/>
                  </a:lnTo>
                  <a:lnTo>
                    <a:pt x="288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0" name="Freeform 32"/>
            <p:cNvSpPr/>
            <p:nvPr/>
          </p:nvSpPr>
          <p:spPr bwMode="auto">
            <a:xfrm>
              <a:off x="2067" y="2097"/>
              <a:ext cx="175" cy="306"/>
            </a:xfrm>
            <a:custGeom>
              <a:avLst/>
              <a:gdLst>
                <a:gd name="T0" fmla="*/ 163 w 175"/>
                <a:gd name="T1" fmla="*/ 306 h 306"/>
                <a:gd name="T2" fmla="*/ 0 w 175"/>
                <a:gd name="T3" fmla="*/ 300 h 306"/>
                <a:gd name="T4" fmla="*/ 12 w 175"/>
                <a:gd name="T5" fmla="*/ 0 h 306"/>
                <a:gd name="T6" fmla="*/ 175 w 175"/>
                <a:gd name="T7" fmla="*/ 6 h 306"/>
                <a:gd name="T8" fmla="*/ 163 w 17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06">
                  <a:moveTo>
                    <a:pt x="163" y="306"/>
                  </a:moveTo>
                  <a:lnTo>
                    <a:pt x="0" y="300"/>
                  </a:lnTo>
                  <a:lnTo>
                    <a:pt x="12" y="0"/>
                  </a:lnTo>
                  <a:lnTo>
                    <a:pt x="175" y="6"/>
                  </a:lnTo>
                  <a:lnTo>
                    <a:pt x="16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1" name="Freeform 33"/>
            <p:cNvSpPr/>
            <p:nvPr/>
          </p:nvSpPr>
          <p:spPr bwMode="auto">
            <a:xfrm>
              <a:off x="1449" y="2131"/>
              <a:ext cx="160" cy="258"/>
            </a:xfrm>
            <a:custGeom>
              <a:avLst/>
              <a:gdLst>
                <a:gd name="T0" fmla="*/ 26 w 361"/>
                <a:gd name="T1" fmla="*/ 199 h 582"/>
                <a:gd name="T2" fmla="*/ 346 w 361"/>
                <a:gd name="T3" fmla="*/ 239 h 582"/>
                <a:gd name="T4" fmla="*/ 325 w 361"/>
                <a:gd name="T5" fmla="*/ 582 h 582"/>
                <a:gd name="T6" fmla="*/ 0 w 361"/>
                <a:gd name="T7" fmla="*/ 571 h 582"/>
                <a:gd name="T8" fmla="*/ 26 w 361"/>
                <a:gd name="T9" fmla="*/ 19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582">
                  <a:moveTo>
                    <a:pt x="26" y="199"/>
                  </a:moveTo>
                  <a:cubicBezTo>
                    <a:pt x="38" y="0"/>
                    <a:pt x="361" y="10"/>
                    <a:pt x="346" y="239"/>
                  </a:cubicBezTo>
                  <a:cubicBezTo>
                    <a:pt x="335" y="408"/>
                    <a:pt x="336" y="462"/>
                    <a:pt x="325" y="582"/>
                  </a:cubicBezTo>
                  <a:cubicBezTo>
                    <a:pt x="200" y="577"/>
                    <a:pt x="84" y="574"/>
                    <a:pt x="0" y="571"/>
                  </a:cubicBezTo>
                  <a:cubicBezTo>
                    <a:pt x="6" y="461"/>
                    <a:pt x="26" y="199"/>
                    <a:pt x="2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2" name="Freeform 34"/>
            <p:cNvSpPr/>
            <p:nvPr/>
          </p:nvSpPr>
          <p:spPr bwMode="auto">
            <a:xfrm>
              <a:off x="1140" y="2219"/>
              <a:ext cx="210" cy="290"/>
            </a:xfrm>
            <a:custGeom>
              <a:avLst/>
              <a:gdLst>
                <a:gd name="T0" fmla="*/ 58 w 473"/>
                <a:gd name="T1" fmla="*/ 295 h 653"/>
                <a:gd name="T2" fmla="*/ 372 w 473"/>
                <a:gd name="T3" fmla="*/ 220 h 653"/>
                <a:gd name="T4" fmla="*/ 473 w 473"/>
                <a:gd name="T5" fmla="*/ 548 h 653"/>
                <a:gd name="T6" fmla="*/ 165 w 473"/>
                <a:gd name="T7" fmla="*/ 653 h 653"/>
                <a:gd name="T8" fmla="*/ 58 w 473"/>
                <a:gd name="T9" fmla="*/ 29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53">
                  <a:moveTo>
                    <a:pt x="58" y="295"/>
                  </a:moveTo>
                  <a:cubicBezTo>
                    <a:pt x="0" y="105"/>
                    <a:pt x="305" y="0"/>
                    <a:pt x="372" y="220"/>
                  </a:cubicBezTo>
                  <a:cubicBezTo>
                    <a:pt x="421" y="382"/>
                    <a:pt x="441" y="432"/>
                    <a:pt x="473" y="548"/>
                  </a:cubicBezTo>
                  <a:cubicBezTo>
                    <a:pt x="354" y="588"/>
                    <a:pt x="245" y="626"/>
                    <a:pt x="165" y="653"/>
                  </a:cubicBezTo>
                  <a:cubicBezTo>
                    <a:pt x="132" y="548"/>
                    <a:pt x="58" y="295"/>
                    <a:pt x="58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24" name="bat1"/>
          <p:cNvSpPr/>
          <p:nvPr/>
        </p:nvSpPr>
        <p:spPr bwMode="auto">
          <a:xfrm>
            <a:off x="312188" y="471853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5" name="bat4"/>
          <p:cNvSpPr/>
          <p:nvPr/>
        </p:nvSpPr>
        <p:spPr bwMode="auto">
          <a:xfrm>
            <a:off x="10158341" y="1697858"/>
            <a:ext cx="703232" cy="321957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6" name="bat3"/>
          <p:cNvSpPr/>
          <p:nvPr/>
        </p:nvSpPr>
        <p:spPr bwMode="auto">
          <a:xfrm>
            <a:off x="5580969" y="3251570"/>
            <a:ext cx="347111" cy="23197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7" name="bat4"/>
          <p:cNvSpPr/>
          <p:nvPr/>
        </p:nvSpPr>
        <p:spPr bwMode="auto">
          <a:xfrm rot="522962">
            <a:off x="7963807" y="3458784"/>
            <a:ext cx="381191" cy="174519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8" name="bat4"/>
          <p:cNvSpPr/>
          <p:nvPr/>
        </p:nvSpPr>
        <p:spPr bwMode="auto">
          <a:xfrm rot="522962">
            <a:off x="5237449" y="2926531"/>
            <a:ext cx="381191" cy="174519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9" name="bat2"/>
          <p:cNvSpPr/>
          <p:nvPr/>
        </p:nvSpPr>
        <p:spPr bwMode="auto">
          <a:xfrm rot="1946650">
            <a:off x="7787987" y="1858388"/>
            <a:ext cx="310396" cy="153945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30" name="bat4"/>
          <p:cNvSpPr/>
          <p:nvPr/>
        </p:nvSpPr>
        <p:spPr bwMode="auto">
          <a:xfrm rot="522962">
            <a:off x="8044606" y="4045653"/>
            <a:ext cx="381191" cy="174519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31" name="Rounded Rectangle 130"/>
          <p:cNvSpPr/>
          <p:nvPr/>
        </p:nvSpPr>
        <p:spPr>
          <a:xfrm>
            <a:off x="5226425" y="128083"/>
            <a:ext cx="6142296" cy="6629157"/>
          </a:xfrm>
          <a:prstGeom prst="round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/>
          </a:p>
        </p:txBody>
      </p:sp>
      <p:sp>
        <p:nvSpPr>
          <p:cNvPr id="132" name="ground"/>
          <p:cNvSpPr>
            <a:spLocks noEditPoints="1"/>
          </p:cNvSpPr>
          <p:nvPr/>
        </p:nvSpPr>
        <p:spPr bwMode="auto">
          <a:xfrm>
            <a:off x="5593" y="4911613"/>
            <a:ext cx="11406791" cy="1971787"/>
          </a:xfrm>
          <a:custGeom>
            <a:avLst/>
            <a:gdLst>
              <a:gd name="T0" fmla="*/ 1960 w 2010"/>
              <a:gd name="T1" fmla="*/ 339 h 405"/>
              <a:gd name="T2" fmla="*/ 1917 w 2010"/>
              <a:gd name="T3" fmla="*/ 223 h 405"/>
              <a:gd name="T4" fmla="*/ 1834 w 2010"/>
              <a:gd name="T5" fmla="*/ 278 h 405"/>
              <a:gd name="T6" fmla="*/ 1836 w 2010"/>
              <a:gd name="T7" fmla="*/ 190 h 405"/>
              <a:gd name="T8" fmla="*/ 1815 w 2010"/>
              <a:gd name="T9" fmla="*/ 172 h 405"/>
              <a:gd name="T10" fmla="*/ 1707 w 2010"/>
              <a:gd name="T11" fmla="*/ 243 h 405"/>
              <a:gd name="T12" fmla="*/ 1735 w 2010"/>
              <a:gd name="T13" fmla="*/ 159 h 405"/>
              <a:gd name="T14" fmla="*/ 1654 w 2010"/>
              <a:gd name="T15" fmla="*/ 212 h 405"/>
              <a:gd name="T16" fmla="*/ 1635 w 2010"/>
              <a:gd name="T17" fmla="*/ 166 h 405"/>
              <a:gd name="T18" fmla="*/ 1629 w 2010"/>
              <a:gd name="T19" fmla="*/ 98 h 405"/>
              <a:gd name="T20" fmla="*/ 1568 w 2010"/>
              <a:gd name="T21" fmla="*/ 154 h 405"/>
              <a:gd name="T22" fmla="*/ 1533 w 2010"/>
              <a:gd name="T23" fmla="*/ 162 h 405"/>
              <a:gd name="T24" fmla="*/ 1524 w 2010"/>
              <a:gd name="T25" fmla="*/ 109 h 405"/>
              <a:gd name="T26" fmla="*/ 1474 w 2010"/>
              <a:gd name="T27" fmla="*/ 170 h 405"/>
              <a:gd name="T28" fmla="*/ 1496 w 2010"/>
              <a:gd name="T29" fmla="*/ 64 h 405"/>
              <a:gd name="T30" fmla="*/ 1449 w 2010"/>
              <a:gd name="T31" fmla="*/ 67 h 405"/>
              <a:gd name="T32" fmla="*/ 1338 w 2010"/>
              <a:gd name="T33" fmla="*/ 143 h 405"/>
              <a:gd name="T34" fmla="*/ 1300 w 2010"/>
              <a:gd name="T35" fmla="*/ 136 h 405"/>
              <a:gd name="T36" fmla="*/ 1257 w 2010"/>
              <a:gd name="T37" fmla="*/ 135 h 405"/>
              <a:gd name="T38" fmla="*/ 1244 w 2010"/>
              <a:gd name="T39" fmla="*/ 100 h 405"/>
              <a:gd name="T40" fmla="*/ 1226 w 2010"/>
              <a:gd name="T41" fmla="*/ 79 h 405"/>
              <a:gd name="T42" fmla="*/ 1147 w 2010"/>
              <a:gd name="T43" fmla="*/ 132 h 405"/>
              <a:gd name="T44" fmla="*/ 1130 w 2010"/>
              <a:gd name="T45" fmla="*/ 32 h 405"/>
              <a:gd name="T46" fmla="*/ 1069 w 2010"/>
              <a:gd name="T47" fmla="*/ 131 h 405"/>
              <a:gd name="T48" fmla="*/ 1032 w 2010"/>
              <a:gd name="T49" fmla="*/ 84 h 405"/>
              <a:gd name="T50" fmla="*/ 978 w 2010"/>
              <a:gd name="T51" fmla="*/ 130 h 405"/>
              <a:gd name="T52" fmla="*/ 945 w 2010"/>
              <a:gd name="T53" fmla="*/ 127 h 405"/>
              <a:gd name="T54" fmla="*/ 907 w 2010"/>
              <a:gd name="T55" fmla="*/ 161 h 405"/>
              <a:gd name="T56" fmla="*/ 857 w 2010"/>
              <a:gd name="T57" fmla="*/ 160 h 405"/>
              <a:gd name="T58" fmla="*/ 834 w 2010"/>
              <a:gd name="T59" fmla="*/ 91 h 405"/>
              <a:gd name="T60" fmla="*/ 784 w 2010"/>
              <a:gd name="T61" fmla="*/ 181 h 405"/>
              <a:gd name="T62" fmla="*/ 734 w 2010"/>
              <a:gd name="T63" fmla="*/ 174 h 405"/>
              <a:gd name="T64" fmla="*/ 683 w 2010"/>
              <a:gd name="T65" fmla="*/ 195 h 405"/>
              <a:gd name="T66" fmla="*/ 636 w 2010"/>
              <a:gd name="T67" fmla="*/ 200 h 405"/>
              <a:gd name="T68" fmla="*/ 612 w 2010"/>
              <a:gd name="T69" fmla="*/ 151 h 405"/>
              <a:gd name="T70" fmla="*/ 546 w 2010"/>
              <a:gd name="T71" fmla="*/ 168 h 405"/>
              <a:gd name="T72" fmla="*/ 506 w 2010"/>
              <a:gd name="T73" fmla="*/ 196 h 405"/>
              <a:gd name="T74" fmla="*/ 471 w 2010"/>
              <a:gd name="T75" fmla="*/ 106 h 405"/>
              <a:gd name="T76" fmla="*/ 439 w 2010"/>
              <a:gd name="T77" fmla="*/ 111 h 405"/>
              <a:gd name="T78" fmla="*/ 390 w 2010"/>
              <a:gd name="T79" fmla="*/ 156 h 405"/>
              <a:gd name="T80" fmla="*/ 359 w 2010"/>
              <a:gd name="T81" fmla="*/ 110 h 405"/>
              <a:gd name="T82" fmla="*/ 262 w 2010"/>
              <a:gd name="T83" fmla="*/ 175 h 405"/>
              <a:gd name="T84" fmla="*/ 249 w 2010"/>
              <a:gd name="T85" fmla="*/ 139 h 405"/>
              <a:gd name="T86" fmla="*/ 205 w 2010"/>
              <a:gd name="T87" fmla="*/ 82 h 405"/>
              <a:gd name="T88" fmla="*/ 162 w 2010"/>
              <a:gd name="T89" fmla="*/ 107 h 405"/>
              <a:gd name="T90" fmla="*/ 157 w 2010"/>
              <a:gd name="T91" fmla="*/ 59 h 405"/>
              <a:gd name="T92" fmla="*/ 76 w 2010"/>
              <a:gd name="T93" fmla="*/ 72 h 405"/>
              <a:gd name="T94" fmla="*/ 58 w 2010"/>
              <a:gd name="T95" fmla="*/ 41 h 405"/>
              <a:gd name="T96" fmla="*/ 36 w 2010"/>
              <a:gd name="T97" fmla="*/ 23 h 405"/>
              <a:gd name="T98" fmla="*/ 208 w 2010"/>
              <a:gd name="T99" fmla="*/ 153 h 405"/>
              <a:gd name="T100" fmla="*/ 257 w 2010"/>
              <a:gd name="T101" fmla="*/ 144 h 405"/>
              <a:gd name="T102" fmla="*/ 383 w 2010"/>
              <a:gd name="T103" fmla="*/ 160 h 405"/>
              <a:gd name="T104" fmla="*/ 525 w 2010"/>
              <a:gd name="T105" fmla="*/ 190 h 405"/>
              <a:gd name="T106" fmla="*/ 816 w 2010"/>
              <a:gd name="T107" fmla="*/ 148 h 405"/>
              <a:gd name="T108" fmla="*/ 877 w 2010"/>
              <a:gd name="T109" fmla="*/ 166 h 405"/>
              <a:gd name="T110" fmla="*/ 957 w 2010"/>
              <a:gd name="T111" fmla="*/ 111 h 405"/>
              <a:gd name="T112" fmla="*/ 1021 w 2010"/>
              <a:gd name="T113" fmla="*/ 131 h 405"/>
              <a:gd name="T114" fmla="*/ 1203 w 2010"/>
              <a:gd name="T115" fmla="*/ 132 h 405"/>
              <a:gd name="T116" fmla="*/ 1795 w 2010"/>
              <a:gd name="T117" fmla="*/ 2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10" h="405">
                <a:moveTo>
                  <a:pt x="0" y="405"/>
                </a:moveTo>
                <a:cubicBezTo>
                  <a:pt x="2010" y="405"/>
                  <a:pt x="2010" y="405"/>
                  <a:pt x="2010" y="405"/>
                </a:cubicBezTo>
                <a:cubicBezTo>
                  <a:pt x="1996" y="398"/>
                  <a:pt x="1980" y="389"/>
                  <a:pt x="1962" y="379"/>
                </a:cubicBezTo>
                <a:cubicBezTo>
                  <a:pt x="1965" y="378"/>
                  <a:pt x="1968" y="376"/>
                  <a:pt x="1971" y="375"/>
                </a:cubicBezTo>
                <a:cubicBezTo>
                  <a:pt x="1968" y="376"/>
                  <a:pt x="1965" y="377"/>
                  <a:pt x="1961" y="378"/>
                </a:cubicBezTo>
                <a:cubicBezTo>
                  <a:pt x="1958" y="377"/>
                  <a:pt x="1956" y="375"/>
                  <a:pt x="1953" y="374"/>
                </a:cubicBezTo>
                <a:cubicBezTo>
                  <a:pt x="1957" y="371"/>
                  <a:pt x="1962" y="368"/>
                  <a:pt x="1964" y="367"/>
                </a:cubicBezTo>
                <a:cubicBezTo>
                  <a:pt x="1968" y="365"/>
                  <a:pt x="1954" y="366"/>
                  <a:pt x="1941" y="367"/>
                </a:cubicBezTo>
                <a:cubicBezTo>
                  <a:pt x="1938" y="366"/>
                  <a:pt x="1935" y="364"/>
                  <a:pt x="1932" y="362"/>
                </a:cubicBezTo>
                <a:cubicBezTo>
                  <a:pt x="1943" y="353"/>
                  <a:pt x="1960" y="339"/>
                  <a:pt x="1960" y="339"/>
                </a:cubicBezTo>
                <a:cubicBezTo>
                  <a:pt x="1960" y="339"/>
                  <a:pt x="1946" y="343"/>
                  <a:pt x="1931" y="347"/>
                </a:cubicBezTo>
                <a:cubicBezTo>
                  <a:pt x="1940" y="316"/>
                  <a:pt x="1953" y="282"/>
                  <a:pt x="1981" y="251"/>
                </a:cubicBezTo>
                <a:cubicBezTo>
                  <a:pt x="1958" y="263"/>
                  <a:pt x="1930" y="300"/>
                  <a:pt x="1910" y="342"/>
                </a:cubicBezTo>
                <a:cubicBezTo>
                  <a:pt x="1909" y="342"/>
                  <a:pt x="1907" y="342"/>
                  <a:pt x="1905" y="342"/>
                </a:cubicBezTo>
                <a:cubicBezTo>
                  <a:pt x="1916" y="308"/>
                  <a:pt x="1928" y="268"/>
                  <a:pt x="1960" y="232"/>
                </a:cubicBezTo>
                <a:cubicBezTo>
                  <a:pt x="1942" y="241"/>
                  <a:pt x="1921" y="266"/>
                  <a:pt x="1904" y="296"/>
                </a:cubicBezTo>
                <a:cubicBezTo>
                  <a:pt x="1912" y="278"/>
                  <a:pt x="1923" y="259"/>
                  <a:pt x="1938" y="242"/>
                </a:cubicBezTo>
                <a:cubicBezTo>
                  <a:pt x="1917" y="253"/>
                  <a:pt x="1892" y="284"/>
                  <a:pt x="1873" y="321"/>
                </a:cubicBezTo>
                <a:cubicBezTo>
                  <a:pt x="1871" y="321"/>
                  <a:pt x="1869" y="321"/>
                  <a:pt x="1866" y="321"/>
                </a:cubicBezTo>
                <a:cubicBezTo>
                  <a:pt x="1876" y="289"/>
                  <a:pt x="1889" y="255"/>
                  <a:pt x="1917" y="223"/>
                </a:cubicBezTo>
                <a:cubicBezTo>
                  <a:pt x="1901" y="232"/>
                  <a:pt x="1883" y="252"/>
                  <a:pt x="1867" y="277"/>
                </a:cubicBezTo>
                <a:cubicBezTo>
                  <a:pt x="1870" y="266"/>
                  <a:pt x="1874" y="255"/>
                  <a:pt x="1879" y="244"/>
                </a:cubicBezTo>
                <a:cubicBezTo>
                  <a:pt x="1869" y="261"/>
                  <a:pt x="1860" y="279"/>
                  <a:pt x="1854" y="299"/>
                </a:cubicBezTo>
                <a:cubicBezTo>
                  <a:pt x="1852" y="303"/>
                  <a:pt x="1850" y="307"/>
                  <a:pt x="1848" y="311"/>
                </a:cubicBezTo>
                <a:cubicBezTo>
                  <a:pt x="1845" y="312"/>
                  <a:pt x="1843" y="313"/>
                  <a:pt x="1842" y="314"/>
                </a:cubicBezTo>
                <a:cubicBezTo>
                  <a:pt x="1841" y="313"/>
                  <a:pt x="1840" y="313"/>
                  <a:pt x="1840" y="312"/>
                </a:cubicBezTo>
                <a:cubicBezTo>
                  <a:pt x="1840" y="311"/>
                  <a:pt x="1840" y="309"/>
                  <a:pt x="1840" y="309"/>
                </a:cubicBezTo>
                <a:cubicBezTo>
                  <a:pt x="1836" y="310"/>
                  <a:pt x="1836" y="310"/>
                  <a:pt x="1836" y="310"/>
                </a:cubicBezTo>
                <a:cubicBezTo>
                  <a:pt x="1838" y="284"/>
                  <a:pt x="1844" y="256"/>
                  <a:pt x="1858" y="225"/>
                </a:cubicBezTo>
                <a:cubicBezTo>
                  <a:pt x="1848" y="241"/>
                  <a:pt x="1840" y="259"/>
                  <a:pt x="1834" y="278"/>
                </a:cubicBezTo>
                <a:cubicBezTo>
                  <a:pt x="1820" y="281"/>
                  <a:pt x="1820" y="281"/>
                  <a:pt x="1820" y="281"/>
                </a:cubicBezTo>
                <a:cubicBezTo>
                  <a:pt x="1822" y="273"/>
                  <a:pt x="1825" y="264"/>
                  <a:pt x="1828" y="255"/>
                </a:cubicBezTo>
                <a:cubicBezTo>
                  <a:pt x="1830" y="248"/>
                  <a:pt x="1833" y="242"/>
                  <a:pt x="1836" y="235"/>
                </a:cubicBezTo>
                <a:cubicBezTo>
                  <a:pt x="1832" y="242"/>
                  <a:pt x="1828" y="249"/>
                  <a:pt x="1825" y="256"/>
                </a:cubicBezTo>
                <a:cubicBezTo>
                  <a:pt x="1805" y="265"/>
                  <a:pt x="1805" y="265"/>
                  <a:pt x="1805" y="265"/>
                </a:cubicBezTo>
                <a:cubicBezTo>
                  <a:pt x="1807" y="258"/>
                  <a:pt x="1810" y="251"/>
                  <a:pt x="1812" y="244"/>
                </a:cubicBezTo>
                <a:cubicBezTo>
                  <a:pt x="1809" y="251"/>
                  <a:pt x="1805" y="259"/>
                  <a:pt x="1802" y="267"/>
                </a:cubicBezTo>
                <a:cubicBezTo>
                  <a:pt x="1798" y="269"/>
                  <a:pt x="1798" y="269"/>
                  <a:pt x="1798" y="269"/>
                </a:cubicBezTo>
                <a:cubicBezTo>
                  <a:pt x="1801" y="255"/>
                  <a:pt x="1805" y="241"/>
                  <a:pt x="1811" y="226"/>
                </a:cubicBezTo>
                <a:cubicBezTo>
                  <a:pt x="1818" y="214"/>
                  <a:pt x="1826" y="202"/>
                  <a:pt x="1836" y="190"/>
                </a:cubicBezTo>
                <a:cubicBezTo>
                  <a:pt x="1823" y="197"/>
                  <a:pt x="1808" y="212"/>
                  <a:pt x="1795" y="231"/>
                </a:cubicBezTo>
                <a:cubicBezTo>
                  <a:pt x="1795" y="229"/>
                  <a:pt x="1796" y="226"/>
                  <a:pt x="1797" y="224"/>
                </a:cubicBezTo>
                <a:cubicBezTo>
                  <a:pt x="1795" y="228"/>
                  <a:pt x="1793" y="231"/>
                  <a:pt x="1792" y="235"/>
                </a:cubicBezTo>
                <a:cubicBezTo>
                  <a:pt x="1789" y="239"/>
                  <a:pt x="1787" y="243"/>
                  <a:pt x="1784" y="246"/>
                </a:cubicBezTo>
                <a:cubicBezTo>
                  <a:pt x="1786" y="240"/>
                  <a:pt x="1789" y="233"/>
                  <a:pt x="1791" y="226"/>
                </a:cubicBezTo>
                <a:cubicBezTo>
                  <a:pt x="1786" y="236"/>
                  <a:pt x="1781" y="248"/>
                  <a:pt x="1777" y="259"/>
                </a:cubicBezTo>
                <a:cubicBezTo>
                  <a:pt x="1776" y="261"/>
                  <a:pt x="1775" y="263"/>
                  <a:pt x="1774" y="264"/>
                </a:cubicBezTo>
                <a:cubicBezTo>
                  <a:pt x="1776" y="254"/>
                  <a:pt x="1776" y="254"/>
                  <a:pt x="1776" y="254"/>
                </a:cubicBezTo>
                <a:cubicBezTo>
                  <a:pt x="1769" y="257"/>
                  <a:pt x="1769" y="257"/>
                  <a:pt x="1769" y="257"/>
                </a:cubicBezTo>
                <a:cubicBezTo>
                  <a:pt x="1778" y="229"/>
                  <a:pt x="1791" y="199"/>
                  <a:pt x="1815" y="172"/>
                </a:cubicBezTo>
                <a:cubicBezTo>
                  <a:pt x="1802" y="178"/>
                  <a:pt x="1787" y="193"/>
                  <a:pt x="1774" y="213"/>
                </a:cubicBezTo>
                <a:cubicBezTo>
                  <a:pt x="1774" y="210"/>
                  <a:pt x="1775" y="208"/>
                  <a:pt x="1776" y="205"/>
                </a:cubicBezTo>
                <a:cubicBezTo>
                  <a:pt x="1774" y="209"/>
                  <a:pt x="1772" y="213"/>
                  <a:pt x="1771" y="217"/>
                </a:cubicBezTo>
                <a:cubicBezTo>
                  <a:pt x="1767" y="223"/>
                  <a:pt x="1763" y="229"/>
                  <a:pt x="1759" y="235"/>
                </a:cubicBezTo>
                <a:cubicBezTo>
                  <a:pt x="1767" y="217"/>
                  <a:pt x="1778" y="199"/>
                  <a:pt x="1793" y="181"/>
                </a:cubicBezTo>
                <a:cubicBezTo>
                  <a:pt x="1773" y="191"/>
                  <a:pt x="1750" y="220"/>
                  <a:pt x="1732" y="254"/>
                </a:cubicBezTo>
                <a:cubicBezTo>
                  <a:pt x="1729" y="255"/>
                  <a:pt x="1727" y="256"/>
                  <a:pt x="1725" y="257"/>
                </a:cubicBezTo>
                <a:cubicBezTo>
                  <a:pt x="1724" y="257"/>
                  <a:pt x="1724" y="257"/>
                  <a:pt x="1723" y="256"/>
                </a:cubicBezTo>
                <a:cubicBezTo>
                  <a:pt x="1733" y="226"/>
                  <a:pt x="1746" y="193"/>
                  <a:pt x="1772" y="163"/>
                </a:cubicBezTo>
                <a:cubicBezTo>
                  <a:pt x="1751" y="174"/>
                  <a:pt x="1726" y="206"/>
                  <a:pt x="1707" y="243"/>
                </a:cubicBezTo>
                <a:cubicBezTo>
                  <a:pt x="1707" y="243"/>
                  <a:pt x="1707" y="243"/>
                  <a:pt x="1707" y="243"/>
                </a:cubicBezTo>
                <a:cubicBezTo>
                  <a:pt x="1707" y="243"/>
                  <a:pt x="1707" y="243"/>
                  <a:pt x="1707" y="243"/>
                </a:cubicBezTo>
                <a:cubicBezTo>
                  <a:pt x="1706" y="245"/>
                  <a:pt x="1705" y="247"/>
                  <a:pt x="1704" y="248"/>
                </a:cubicBezTo>
                <a:cubicBezTo>
                  <a:pt x="1704" y="248"/>
                  <a:pt x="1704" y="248"/>
                  <a:pt x="1703" y="248"/>
                </a:cubicBezTo>
                <a:cubicBezTo>
                  <a:pt x="1705" y="245"/>
                  <a:pt x="1706" y="243"/>
                  <a:pt x="1707" y="243"/>
                </a:cubicBezTo>
                <a:cubicBezTo>
                  <a:pt x="1706" y="243"/>
                  <a:pt x="1702" y="245"/>
                  <a:pt x="1699" y="246"/>
                </a:cubicBezTo>
                <a:cubicBezTo>
                  <a:pt x="1696" y="245"/>
                  <a:pt x="1694" y="244"/>
                  <a:pt x="1692" y="243"/>
                </a:cubicBezTo>
                <a:cubicBezTo>
                  <a:pt x="1696" y="238"/>
                  <a:pt x="1702" y="231"/>
                  <a:pt x="1708" y="226"/>
                </a:cubicBezTo>
                <a:cubicBezTo>
                  <a:pt x="1713" y="223"/>
                  <a:pt x="1706" y="223"/>
                  <a:pt x="1696" y="225"/>
                </a:cubicBezTo>
                <a:cubicBezTo>
                  <a:pt x="1704" y="203"/>
                  <a:pt x="1716" y="181"/>
                  <a:pt x="1735" y="159"/>
                </a:cubicBezTo>
                <a:cubicBezTo>
                  <a:pt x="1726" y="164"/>
                  <a:pt x="1716" y="173"/>
                  <a:pt x="1707" y="184"/>
                </a:cubicBezTo>
                <a:cubicBezTo>
                  <a:pt x="1707" y="182"/>
                  <a:pt x="1708" y="180"/>
                  <a:pt x="1708" y="179"/>
                </a:cubicBezTo>
                <a:cubicBezTo>
                  <a:pt x="1707" y="181"/>
                  <a:pt x="1706" y="183"/>
                  <a:pt x="1705" y="186"/>
                </a:cubicBezTo>
                <a:cubicBezTo>
                  <a:pt x="1699" y="193"/>
                  <a:pt x="1693" y="201"/>
                  <a:pt x="1687" y="210"/>
                </a:cubicBezTo>
                <a:cubicBezTo>
                  <a:pt x="1690" y="194"/>
                  <a:pt x="1694" y="178"/>
                  <a:pt x="1701" y="162"/>
                </a:cubicBezTo>
                <a:cubicBezTo>
                  <a:pt x="1690" y="182"/>
                  <a:pt x="1681" y="204"/>
                  <a:pt x="1676" y="228"/>
                </a:cubicBezTo>
                <a:cubicBezTo>
                  <a:pt x="1671" y="229"/>
                  <a:pt x="1666" y="230"/>
                  <a:pt x="1662" y="231"/>
                </a:cubicBezTo>
                <a:cubicBezTo>
                  <a:pt x="1660" y="230"/>
                  <a:pt x="1658" y="229"/>
                  <a:pt x="1656" y="228"/>
                </a:cubicBezTo>
                <a:cubicBezTo>
                  <a:pt x="1666" y="209"/>
                  <a:pt x="1666" y="209"/>
                  <a:pt x="1666" y="209"/>
                </a:cubicBezTo>
                <a:cubicBezTo>
                  <a:pt x="1666" y="209"/>
                  <a:pt x="1661" y="210"/>
                  <a:pt x="1654" y="212"/>
                </a:cubicBezTo>
                <a:cubicBezTo>
                  <a:pt x="1663" y="192"/>
                  <a:pt x="1675" y="171"/>
                  <a:pt x="1692" y="151"/>
                </a:cubicBezTo>
                <a:cubicBezTo>
                  <a:pt x="1679" y="157"/>
                  <a:pt x="1664" y="173"/>
                  <a:pt x="1650" y="193"/>
                </a:cubicBezTo>
                <a:cubicBezTo>
                  <a:pt x="1652" y="178"/>
                  <a:pt x="1656" y="162"/>
                  <a:pt x="1662" y="146"/>
                </a:cubicBezTo>
                <a:cubicBezTo>
                  <a:pt x="1653" y="165"/>
                  <a:pt x="1645" y="186"/>
                  <a:pt x="1640" y="208"/>
                </a:cubicBezTo>
                <a:cubicBezTo>
                  <a:pt x="1637" y="212"/>
                  <a:pt x="1635" y="215"/>
                  <a:pt x="1633" y="219"/>
                </a:cubicBezTo>
                <a:cubicBezTo>
                  <a:pt x="1632" y="219"/>
                  <a:pt x="1632" y="219"/>
                  <a:pt x="1632" y="219"/>
                </a:cubicBezTo>
                <a:cubicBezTo>
                  <a:pt x="1631" y="219"/>
                  <a:pt x="1629" y="219"/>
                  <a:pt x="1628" y="218"/>
                </a:cubicBezTo>
                <a:cubicBezTo>
                  <a:pt x="1628" y="213"/>
                  <a:pt x="1629" y="209"/>
                  <a:pt x="1629" y="204"/>
                </a:cubicBezTo>
                <a:cubicBezTo>
                  <a:pt x="1638" y="180"/>
                  <a:pt x="1651" y="156"/>
                  <a:pt x="1671" y="132"/>
                </a:cubicBezTo>
                <a:cubicBezTo>
                  <a:pt x="1659" y="138"/>
                  <a:pt x="1647" y="150"/>
                  <a:pt x="1635" y="166"/>
                </a:cubicBezTo>
                <a:cubicBezTo>
                  <a:pt x="1638" y="150"/>
                  <a:pt x="1643" y="134"/>
                  <a:pt x="1650" y="117"/>
                </a:cubicBezTo>
                <a:cubicBezTo>
                  <a:pt x="1644" y="127"/>
                  <a:pt x="1639" y="139"/>
                  <a:pt x="1634" y="151"/>
                </a:cubicBezTo>
                <a:cubicBezTo>
                  <a:pt x="1636" y="143"/>
                  <a:pt x="1638" y="136"/>
                  <a:pt x="1641" y="128"/>
                </a:cubicBezTo>
                <a:cubicBezTo>
                  <a:pt x="1632" y="146"/>
                  <a:pt x="1624" y="167"/>
                  <a:pt x="1619" y="189"/>
                </a:cubicBezTo>
                <a:cubicBezTo>
                  <a:pt x="1616" y="194"/>
                  <a:pt x="1613" y="199"/>
                  <a:pt x="1610" y="204"/>
                </a:cubicBezTo>
                <a:cubicBezTo>
                  <a:pt x="1609" y="204"/>
                  <a:pt x="1608" y="204"/>
                  <a:pt x="1607" y="205"/>
                </a:cubicBezTo>
                <a:cubicBezTo>
                  <a:pt x="1607" y="193"/>
                  <a:pt x="1608" y="180"/>
                  <a:pt x="1610" y="167"/>
                </a:cubicBezTo>
                <a:cubicBezTo>
                  <a:pt x="1612" y="158"/>
                  <a:pt x="1616" y="148"/>
                  <a:pt x="1619" y="137"/>
                </a:cubicBezTo>
                <a:cubicBezTo>
                  <a:pt x="1617" y="142"/>
                  <a:pt x="1615" y="146"/>
                  <a:pt x="1613" y="151"/>
                </a:cubicBezTo>
                <a:cubicBezTo>
                  <a:pt x="1616" y="134"/>
                  <a:pt x="1621" y="117"/>
                  <a:pt x="1629" y="98"/>
                </a:cubicBezTo>
                <a:cubicBezTo>
                  <a:pt x="1611" y="129"/>
                  <a:pt x="1599" y="166"/>
                  <a:pt x="1594" y="206"/>
                </a:cubicBezTo>
                <a:cubicBezTo>
                  <a:pt x="1594" y="206"/>
                  <a:pt x="1593" y="206"/>
                  <a:pt x="1592" y="205"/>
                </a:cubicBezTo>
                <a:cubicBezTo>
                  <a:pt x="1589" y="179"/>
                  <a:pt x="1589" y="179"/>
                  <a:pt x="1589" y="179"/>
                </a:cubicBezTo>
                <a:cubicBezTo>
                  <a:pt x="1589" y="179"/>
                  <a:pt x="1589" y="180"/>
                  <a:pt x="1588" y="180"/>
                </a:cubicBezTo>
                <a:cubicBezTo>
                  <a:pt x="1591" y="158"/>
                  <a:pt x="1596" y="133"/>
                  <a:pt x="1608" y="108"/>
                </a:cubicBezTo>
                <a:cubicBezTo>
                  <a:pt x="1601" y="119"/>
                  <a:pt x="1596" y="130"/>
                  <a:pt x="1591" y="142"/>
                </a:cubicBezTo>
                <a:cubicBezTo>
                  <a:pt x="1593" y="134"/>
                  <a:pt x="1595" y="127"/>
                  <a:pt x="1598" y="119"/>
                </a:cubicBezTo>
                <a:cubicBezTo>
                  <a:pt x="1587" y="140"/>
                  <a:pt x="1579" y="164"/>
                  <a:pt x="1574" y="189"/>
                </a:cubicBezTo>
                <a:cubicBezTo>
                  <a:pt x="1570" y="191"/>
                  <a:pt x="1567" y="194"/>
                  <a:pt x="1564" y="196"/>
                </a:cubicBezTo>
                <a:cubicBezTo>
                  <a:pt x="1564" y="183"/>
                  <a:pt x="1566" y="169"/>
                  <a:pt x="1568" y="154"/>
                </a:cubicBezTo>
                <a:cubicBezTo>
                  <a:pt x="1575" y="142"/>
                  <a:pt x="1583" y="129"/>
                  <a:pt x="1594" y="117"/>
                </a:cubicBezTo>
                <a:cubicBezTo>
                  <a:pt x="1587" y="121"/>
                  <a:pt x="1579" y="127"/>
                  <a:pt x="1572" y="135"/>
                </a:cubicBezTo>
                <a:cubicBezTo>
                  <a:pt x="1575" y="120"/>
                  <a:pt x="1580" y="105"/>
                  <a:pt x="1586" y="89"/>
                </a:cubicBezTo>
                <a:cubicBezTo>
                  <a:pt x="1577" y="106"/>
                  <a:pt x="1568" y="125"/>
                  <a:pt x="1562" y="145"/>
                </a:cubicBezTo>
                <a:cubicBezTo>
                  <a:pt x="1552" y="157"/>
                  <a:pt x="1543" y="171"/>
                  <a:pt x="1534" y="187"/>
                </a:cubicBezTo>
                <a:cubicBezTo>
                  <a:pt x="1535" y="181"/>
                  <a:pt x="1535" y="175"/>
                  <a:pt x="1537" y="169"/>
                </a:cubicBezTo>
                <a:cubicBezTo>
                  <a:pt x="1539" y="157"/>
                  <a:pt x="1542" y="146"/>
                  <a:pt x="1547" y="134"/>
                </a:cubicBezTo>
                <a:cubicBezTo>
                  <a:pt x="1546" y="136"/>
                  <a:pt x="1545" y="138"/>
                  <a:pt x="1543" y="141"/>
                </a:cubicBezTo>
                <a:cubicBezTo>
                  <a:pt x="1545" y="136"/>
                  <a:pt x="1547" y="130"/>
                  <a:pt x="1549" y="125"/>
                </a:cubicBezTo>
                <a:cubicBezTo>
                  <a:pt x="1543" y="136"/>
                  <a:pt x="1538" y="149"/>
                  <a:pt x="1533" y="162"/>
                </a:cubicBezTo>
                <a:cubicBezTo>
                  <a:pt x="1532" y="162"/>
                  <a:pt x="1532" y="162"/>
                  <a:pt x="1532" y="162"/>
                </a:cubicBezTo>
                <a:cubicBezTo>
                  <a:pt x="1535" y="151"/>
                  <a:pt x="1539" y="139"/>
                  <a:pt x="1545" y="127"/>
                </a:cubicBezTo>
                <a:cubicBezTo>
                  <a:pt x="1538" y="139"/>
                  <a:pt x="1532" y="151"/>
                  <a:pt x="1526" y="165"/>
                </a:cubicBezTo>
                <a:cubicBezTo>
                  <a:pt x="1522" y="167"/>
                  <a:pt x="1517" y="170"/>
                  <a:pt x="1512" y="173"/>
                </a:cubicBezTo>
                <a:cubicBezTo>
                  <a:pt x="1513" y="167"/>
                  <a:pt x="1514" y="162"/>
                  <a:pt x="1514" y="156"/>
                </a:cubicBezTo>
                <a:cubicBezTo>
                  <a:pt x="1516" y="149"/>
                  <a:pt x="1519" y="143"/>
                  <a:pt x="1521" y="136"/>
                </a:cubicBezTo>
                <a:cubicBezTo>
                  <a:pt x="1519" y="139"/>
                  <a:pt x="1518" y="143"/>
                  <a:pt x="1516" y="146"/>
                </a:cubicBezTo>
                <a:cubicBezTo>
                  <a:pt x="1519" y="133"/>
                  <a:pt x="1523" y="120"/>
                  <a:pt x="1528" y="106"/>
                </a:cubicBezTo>
                <a:cubicBezTo>
                  <a:pt x="1518" y="125"/>
                  <a:pt x="1510" y="146"/>
                  <a:pt x="1505" y="168"/>
                </a:cubicBezTo>
                <a:cubicBezTo>
                  <a:pt x="1509" y="149"/>
                  <a:pt x="1514" y="130"/>
                  <a:pt x="1524" y="109"/>
                </a:cubicBezTo>
                <a:cubicBezTo>
                  <a:pt x="1512" y="129"/>
                  <a:pt x="1502" y="151"/>
                  <a:pt x="1495" y="176"/>
                </a:cubicBezTo>
                <a:cubicBezTo>
                  <a:pt x="1494" y="175"/>
                  <a:pt x="1493" y="175"/>
                  <a:pt x="1491" y="175"/>
                </a:cubicBezTo>
                <a:cubicBezTo>
                  <a:pt x="1492" y="170"/>
                  <a:pt x="1493" y="164"/>
                  <a:pt x="1498" y="159"/>
                </a:cubicBezTo>
                <a:cubicBezTo>
                  <a:pt x="1501" y="154"/>
                  <a:pt x="1499" y="155"/>
                  <a:pt x="1494" y="158"/>
                </a:cubicBezTo>
                <a:cubicBezTo>
                  <a:pt x="1497" y="144"/>
                  <a:pt x="1500" y="130"/>
                  <a:pt x="1506" y="116"/>
                </a:cubicBezTo>
                <a:cubicBezTo>
                  <a:pt x="1499" y="130"/>
                  <a:pt x="1493" y="144"/>
                  <a:pt x="1488" y="160"/>
                </a:cubicBezTo>
                <a:cubicBezTo>
                  <a:pt x="1491" y="146"/>
                  <a:pt x="1494" y="132"/>
                  <a:pt x="1500" y="118"/>
                </a:cubicBezTo>
                <a:cubicBezTo>
                  <a:pt x="1492" y="133"/>
                  <a:pt x="1486" y="149"/>
                  <a:pt x="1481" y="167"/>
                </a:cubicBezTo>
                <a:cubicBezTo>
                  <a:pt x="1479" y="168"/>
                  <a:pt x="1477" y="169"/>
                  <a:pt x="1475" y="170"/>
                </a:cubicBezTo>
                <a:cubicBezTo>
                  <a:pt x="1474" y="170"/>
                  <a:pt x="1474" y="170"/>
                  <a:pt x="1474" y="170"/>
                </a:cubicBezTo>
                <a:cubicBezTo>
                  <a:pt x="1483" y="143"/>
                  <a:pt x="1495" y="113"/>
                  <a:pt x="1517" y="83"/>
                </a:cubicBezTo>
                <a:cubicBezTo>
                  <a:pt x="1499" y="101"/>
                  <a:pt x="1484" y="124"/>
                  <a:pt x="1471" y="149"/>
                </a:cubicBezTo>
                <a:cubicBezTo>
                  <a:pt x="1474" y="133"/>
                  <a:pt x="1478" y="116"/>
                  <a:pt x="1485" y="98"/>
                </a:cubicBezTo>
                <a:cubicBezTo>
                  <a:pt x="1476" y="116"/>
                  <a:pt x="1468" y="135"/>
                  <a:pt x="1463" y="156"/>
                </a:cubicBezTo>
                <a:cubicBezTo>
                  <a:pt x="1460" y="159"/>
                  <a:pt x="1456" y="162"/>
                  <a:pt x="1453" y="165"/>
                </a:cubicBezTo>
                <a:cubicBezTo>
                  <a:pt x="1452" y="165"/>
                  <a:pt x="1450" y="164"/>
                  <a:pt x="1449" y="164"/>
                </a:cubicBezTo>
                <a:cubicBezTo>
                  <a:pt x="1455" y="145"/>
                  <a:pt x="1462" y="124"/>
                  <a:pt x="1472" y="102"/>
                </a:cubicBezTo>
                <a:cubicBezTo>
                  <a:pt x="1478" y="94"/>
                  <a:pt x="1484" y="85"/>
                  <a:pt x="1492" y="76"/>
                </a:cubicBezTo>
                <a:cubicBezTo>
                  <a:pt x="1490" y="77"/>
                  <a:pt x="1487" y="79"/>
                  <a:pt x="1485" y="80"/>
                </a:cubicBezTo>
                <a:cubicBezTo>
                  <a:pt x="1489" y="75"/>
                  <a:pt x="1492" y="69"/>
                  <a:pt x="1496" y="64"/>
                </a:cubicBezTo>
                <a:cubicBezTo>
                  <a:pt x="1490" y="71"/>
                  <a:pt x="1484" y="78"/>
                  <a:pt x="1478" y="86"/>
                </a:cubicBezTo>
                <a:cubicBezTo>
                  <a:pt x="1464" y="98"/>
                  <a:pt x="1449" y="117"/>
                  <a:pt x="1436" y="139"/>
                </a:cubicBezTo>
                <a:cubicBezTo>
                  <a:pt x="1439" y="132"/>
                  <a:pt x="1442" y="125"/>
                  <a:pt x="1445" y="117"/>
                </a:cubicBezTo>
                <a:cubicBezTo>
                  <a:pt x="1440" y="126"/>
                  <a:pt x="1435" y="134"/>
                  <a:pt x="1431" y="144"/>
                </a:cubicBezTo>
                <a:cubicBezTo>
                  <a:pt x="1430" y="145"/>
                  <a:pt x="1428" y="145"/>
                  <a:pt x="1427" y="147"/>
                </a:cubicBezTo>
                <a:cubicBezTo>
                  <a:pt x="1430" y="130"/>
                  <a:pt x="1436" y="114"/>
                  <a:pt x="1444" y="96"/>
                </a:cubicBezTo>
                <a:cubicBezTo>
                  <a:pt x="1433" y="113"/>
                  <a:pt x="1424" y="133"/>
                  <a:pt x="1418" y="153"/>
                </a:cubicBezTo>
                <a:cubicBezTo>
                  <a:pt x="1416" y="154"/>
                  <a:pt x="1415" y="155"/>
                  <a:pt x="1413" y="156"/>
                </a:cubicBezTo>
                <a:cubicBezTo>
                  <a:pt x="1410" y="156"/>
                  <a:pt x="1406" y="155"/>
                  <a:pt x="1402" y="154"/>
                </a:cubicBezTo>
                <a:cubicBezTo>
                  <a:pt x="1411" y="126"/>
                  <a:pt x="1424" y="96"/>
                  <a:pt x="1449" y="67"/>
                </a:cubicBezTo>
                <a:cubicBezTo>
                  <a:pt x="1430" y="77"/>
                  <a:pt x="1407" y="105"/>
                  <a:pt x="1389" y="138"/>
                </a:cubicBezTo>
                <a:cubicBezTo>
                  <a:pt x="1386" y="140"/>
                  <a:pt x="1383" y="143"/>
                  <a:pt x="1379" y="146"/>
                </a:cubicBezTo>
                <a:cubicBezTo>
                  <a:pt x="1388" y="122"/>
                  <a:pt x="1401" y="98"/>
                  <a:pt x="1421" y="74"/>
                </a:cubicBezTo>
                <a:cubicBezTo>
                  <a:pt x="1402" y="84"/>
                  <a:pt x="1379" y="113"/>
                  <a:pt x="1360" y="146"/>
                </a:cubicBezTo>
                <a:cubicBezTo>
                  <a:pt x="1360" y="146"/>
                  <a:pt x="1360" y="146"/>
                  <a:pt x="1359" y="147"/>
                </a:cubicBezTo>
                <a:cubicBezTo>
                  <a:pt x="1356" y="146"/>
                  <a:pt x="1352" y="146"/>
                  <a:pt x="1349" y="145"/>
                </a:cubicBezTo>
                <a:cubicBezTo>
                  <a:pt x="1350" y="142"/>
                  <a:pt x="1350" y="139"/>
                  <a:pt x="1351" y="136"/>
                </a:cubicBezTo>
                <a:cubicBezTo>
                  <a:pt x="1353" y="135"/>
                  <a:pt x="1353" y="135"/>
                  <a:pt x="1352" y="135"/>
                </a:cubicBezTo>
                <a:cubicBezTo>
                  <a:pt x="1359" y="112"/>
                  <a:pt x="1369" y="87"/>
                  <a:pt x="1386" y="63"/>
                </a:cubicBezTo>
                <a:cubicBezTo>
                  <a:pt x="1367" y="85"/>
                  <a:pt x="1350" y="112"/>
                  <a:pt x="1338" y="143"/>
                </a:cubicBezTo>
                <a:cubicBezTo>
                  <a:pt x="1337" y="126"/>
                  <a:pt x="1337" y="108"/>
                  <a:pt x="1341" y="89"/>
                </a:cubicBezTo>
                <a:cubicBezTo>
                  <a:pt x="1347" y="74"/>
                  <a:pt x="1355" y="59"/>
                  <a:pt x="1365" y="44"/>
                </a:cubicBezTo>
                <a:cubicBezTo>
                  <a:pt x="1358" y="52"/>
                  <a:pt x="1351" y="61"/>
                  <a:pt x="1345" y="71"/>
                </a:cubicBezTo>
                <a:cubicBezTo>
                  <a:pt x="1345" y="69"/>
                  <a:pt x="1346" y="68"/>
                  <a:pt x="1346" y="66"/>
                </a:cubicBezTo>
                <a:cubicBezTo>
                  <a:pt x="1342" y="72"/>
                  <a:pt x="1338" y="79"/>
                  <a:pt x="1335" y="87"/>
                </a:cubicBezTo>
                <a:cubicBezTo>
                  <a:pt x="1326" y="102"/>
                  <a:pt x="1319" y="118"/>
                  <a:pt x="1314" y="135"/>
                </a:cubicBezTo>
                <a:cubicBezTo>
                  <a:pt x="1313" y="135"/>
                  <a:pt x="1310" y="137"/>
                  <a:pt x="1306" y="140"/>
                </a:cubicBezTo>
                <a:cubicBezTo>
                  <a:pt x="1305" y="139"/>
                  <a:pt x="1304" y="139"/>
                  <a:pt x="1302" y="139"/>
                </a:cubicBezTo>
                <a:cubicBezTo>
                  <a:pt x="1305" y="130"/>
                  <a:pt x="1308" y="120"/>
                  <a:pt x="1312" y="110"/>
                </a:cubicBezTo>
                <a:cubicBezTo>
                  <a:pt x="1307" y="118"/>
                  <a:pt x="1303" y="127"/>
                  <a:pt x="1300" y="136"/>
                </a:cubicBezTo>
                <a:cubicBezTo>
                  <a:pt x="1302" y="119"/>
                  <a:pt x="1307" y="100"/>
                  <a:pt x="1314" y="81"/>
                </a:cubicBezTo>
                <a:cubicBezTo>
                  <a:pt x="1305" y="99"/>
                  <a:pt x="1297" y="118"/>
                  <a:pt x="1292" y="138"/>
                </a:cubicBezTo>
                <a:cubicBezTo>
                  <a:pt x="1290" y="138"/>
                  <a:pt x="1289" y="138"/>
                  <a:pt x="1287" y="138"/>
                </a:cubicBezTo>
                <a:cubicBezTo>
                  <a:pt x="1289" y="129"/>
                  <a:pt x="1291" y="122"/>
                  <a:pt x="1291" y="122"/>
                </a:cubicBezTo>
                <a:cubicBezTo>
                  <a:pt x="1291" y="122"/>
                  <a:pt x="1285" y="128"/>
                  <a:pt x="1278" y="134"/>
                </a:cubicBezTo>
                <a:cubicBezTo>
                  <a:pt x="1281" y="121"/>
                  <a:pt x="1285" y="106"/>
                  <a:pt x="1291" y="91"/>
                </a:cubicBezTo>
                <a:cubicBezTo>
                  <a:pt x="1283" y="105"/>
                  <a:pt x="1277" y="120"/>
                  <a:pt x="1272" y="136"/>
                </a:cubicBezTo>
                <a:cubicBezTo>
                  <a:pt x="1274" y="117"/>
                  <a:pt x="1278" y="97"/>
                  <a:pt x="1287" y="76"/>
                </a:cubicBezTo>
                <a:cubicBezTo>
                  <a:pt x="1277" y="94"/>
                  <a:pt x="1269" y="114"/>
                  <a:pt x="1264" y="136"/>
                </a:cubicBezTo>
                <a:cubicBezTo>
                  <a:pt x="1262" y="135"/>
                  <a:pt x="1260" y="135"/>
                  <a:pt x="1257" y="135"/>
                </a:cubicBezTo>
                <a:cubicBezTo>
                  <a:pt x="1258" y="130"/>
                  <a:pt x="1259" y="125"/>
                  <a:pt x="1260" y="124"/>
                </a:cubicBezTo>
                <a:cubicBezTo>
                  <a:pt x="1260" y="123"/>
                  <a:pt x="1255" y="126"/>
                  <a:pt x="1249" y="132"/>
                </a:cubicBezTo>
                <a:cubicBezTo>
                  <a:pt x="1250" y="126"/>
                  <a:pt x="1250" y="121"/>
                  <a:pt x="1251" y="115"/>
                </a:cubicBezTo>
                <a:cubicBezTo>
                  <a:pt x="1256" y="106"/>
                  <a:pt x="1262" y="97"/>
                  <a:pt x="1269" y="87"/>
                </a:cubicBezTo>
                <a:cubicBezTo>
                  <a:pt x="1263" y="94"/>
                  <a:pt x="1257" y="100"/>
                  <a:pt x="1252" y="108"/>
                </a:cubicBezTo>
                <a:cubicBezTo>
                  <a:pt x="1255" y="92"/>
                  <a:pt x="1259" y="75"/>
                  <a:pt x="1265" y="57"/>
                </a:cubicBezTo>
                <a:cubicBezTo>
                  <a:pt x="1255" y="77"/>
                  <a:pt x="1247" y="98"/>
                  <a:pt x="1242" y="122"/>
                </a:cubicBezTo>
                <a:cubicBezTo>
                  <a:pt x="1240" y="125"/>
                  <a:pt x="1237" y="129"/>
                  <a:pt x="1235" y="133"/>
                </a:cubicBezTo>
                <a:cubicBezTo>
                  <a:pt x="1236" y="127"/>
                  <a:pt x="1237" y="121"/>
                  <a:pt x="1238" y="119"/>
                </a:cubicBezTo>
                <a:cubicBezTo>
                  <a:pt x="1240" y="113"/>
                  <a:pt x="1242" y="106"/>
                  <a:pt x="1244" y="100"/>
                </a:cubicBezTo>
                <a:cubicBezTo>
                  <a:pt x="1241" y="107"/>
                  <a:pt x="1237" y="114"/>
                  <a:pt x="1234" y="121"/>
                </a:cubicBezTo>
                <a:cubicBezTo>
                  <a:pt x="1231" y="124"/>
                  <a:pt x="1227" y="128"/>
                  <a:pt x="1223" y="133"/>
                </a:cubicBezTo>
                <a:cubicBezTo>
                  <a:pt x="1220" y="133"/>
                  <a:pt x="1217" y="133"/>
                  <a:pt x="1214" y="133"/>
                </a:cubicBezTo>
                <a:cubicBezTo>
                  <a:pt x="1215" y="130"/>
                  <a:pt x="1216" y="127"/>
                  <a:pt x="1217" y="124"/>
                </a:cubicBezTo>
                <a:cubicBezTo>
                  <a:pt x="1216" y="125"/>
                  <a:pt x="1214" y="127"/>
                  <a:pt x="1212" y="129"/>
                </a:cubicBezTo>
                <a:cubicBezTo>
                  <a:pt x="1214" y="125"/>
                  <a:pt x="1216" y="122"/>
                  <a:pt x="1218" y="120"/>
                </a:cubicBezTo>
                <a:cubicBezTo>
                  <a:pt x="1226" y="104"/>
                  <a:pt x="1235" y="86"/>
                  <a:pt x="1248" y="69"/>
                </a:cubicBezTo>
                <a:cubicBezTo>
                  <a:pt x="1235" y="83"/>
                  <a:pt x="1223" y="99"/>
                  <a:pt x="1213" y="116"/>
                </a:cubicBezTo>
                <a:cubicBezTo>
                  <a:pt x="1215" y="106"/>
                  <a:pt x="1218" y="95"/>
                  <a:pt x="1223" y="83"/>
                </a:cubicBezTo>
                <a:cubicBezTo>
                  <a:pt x="1224" y="82"/>
                  <a:pt x="1225" y="80"/>
                  <a:pt x="1226" y="79"/>
                </a:cubicBezTo>
                <a:cubicBezTo>
                  <a:pt x="1225" y="80"/>
                  <a:pt x="1224" y="81"/>
                  <a:pt x="1223" y="82"/>
                </a:cubicBezTo>
                <a:cubicBezTo>
                  <a:pt x="1212" y="94"/>
                  <a:pt x="1202" y="107"/>
                  <a:pt x="1193" y="122"/>
                </a:cubicBezTo>
                <a:cubicBezTo>
                  <a:pt x="1193" y="118"/>
                  <a:pt x="1193" y="116"/>
                  <a:pt x="1193" y="116"/>
                </a:cubicBezTo>
                <a:cubicBezTo>
                  <a:pt x="1193" y="116"/>
                  <a:pt x="1188" y="124"/>
                  <a:pt x="1182" y="132"/>
                </a:cubicBezTo>
                <a:cubicBezTo>
                  <a:pt x="1178" y="132"/>
                  <a:pt x="1173" y="132"/>
                  <a:pt x="1168" y="132"/>
                </a:cubicBezTo>
                <a:cubicBezTo>
                  <a:pt x="1168" y="131"/>
                  <a:pt x="1168" y="131"/>
                  <a:pt x="1168" y="130"/>
                </a:cubicBezTo>
                <a:cubicBezTo>
                  <a:pt x="1176" y="108"/>
                  <a:pt x="1187" y="84"/>
                  <a:pt x="1205" y="60"/>
                </a:cubicBezTo>
                <a:cubicBezTo>
                  <a:pt x="1191" y="74"/>
                  <a:pt x="1179" y="91"/>
                  <a:pt x="1169" y="109"/>
                </a:cubicBezTo>
                <a:cubicBezTo>
                  <a:pt x="1169" y="109"/>
                  <a:pt x="1157" y="121"/>
                  <a:pt x="1148" y="132"/>
                </a:cubicBezTo>
                <a:cubicBezTo>
                  <a:pt x="1147" y="132"/>
                  <a:pt x="1147" y="132"/>
                  <a:pt x="1147" y="132"/>
                </a:cubicBezTo>
                <a:cubicBezTo>
                  <a:pt x="1156" y="104"/>
                  <a:pt x="1169" y="74"/>
                  <a:pt x="1194" y="45"/>
                </a:cubicBezTo>
                <a:cubicBezTo>
                  <a:pt x="1175" y="55"/>
                  <a:pt x="1154" y="81"/>
                  <a:pt x="1136" y="112"/>
                </a:cubicBezTo>
                <a:cubicBezTo>
                  <a:pt x="1138" y="93"/>
                  <a:pt x="1143" y="72"/>
                  <a:pt x="1151" y="51"/>
                </a:cubicBezTo>
                <a:cubicBezTo>
                  <a:pt x="1139" y="74"/>
                  <a:pt x="1130" y="99"/>
                  <a:pt x="1125" y="127"/>
                </a:cubicBezTo>
                <a:cubicBezTo>
                  <a:pt x="1122" y="129"/>
                  <a:pt x="1120" y="131"/>
                  <a:pt x="1118" y="133"/>
                </a:cubicBezTo>
                <a:cubicBezTo>
                  <a:pt x="1116" y="133"/>
                  <a:pt x="1114" y="133"/>
                  <a:pt x="1112" y="134"/>
                </a:cubicBezTo>
                <a:cubicBezTo>
                  <a:pt x="1112" y="127"/>
                  <a:pt x="1113" y="121"/>
                  <a:pt x="1113" y="115"/>
                </a:cubicBezTo>
                <a:cubicBezTo>
                  <a:pt x="1115" y="106"/>
                  <a:pt x="1118" y="96"/>
                  <a:pt x="1122" y="87"/>
                </a:cubicBezTo>
                <a:cubicBezTo>
                  <a:pt x="1119" y="93"/>
                  <a:pt x="1116" y="98"/>
                  <a:pt x="1114" y="104"/>
                </a:cubicBezTo>
                <a:cubicBezTo>
                  <a:pt x="1116" y="82"/>
                  <a:pt x="1120" y="58"/>
                  <a:pt x="1130" y="32"/>
                </a:cubicBezTo>
                <a:cubicBezTo>
                  <a:pt x="1117" y="57"/>
                  <a:pt x="1107" y="85"/>
                  <a:pt x="1103" y="116"/>
                </a:cubicBezTo>
                <a:cubicBezTo>
                  <a:pt x="1099" y="119"/>
                  <a:pt x="1095" y="122"/>
                  <a:pt x="1091" y="126"/>
                </a:cubicBezTo>
                <a:cubicBezTo>
                  <a:pt x="1092" y="111"/>
                  <a:pt x="1093" y="96"/>
                  <a:pt x="1097" y="80"/>
                </a:cubicBezTo>
                <a:cubicBezTo>
                  <a:pt x="1098" y="76"/>
                  <a:pt x="1099" y="72"/>
                  <a:pt x="1101" y="69"/>
                </a:cubicBezTo>
                <a:cubicBezTo>
                  <a:pt x="1100" y="70"/>
                  <a:pt x="1099" y="72"/>
                  <a:pt x="1098" y="74"/>
                </a:cubicBezTo>
                <a:cubicBezTo>
                  <a:pt x="1100" y="64"/>
                  <a:pt x="1104" y="53"/>
                  <a:pt x="1108" y="42"/>
                </a:cubicBezTo>
                <a:cubicBezTo>
                  <a:pt x="1098" y="62"/>
                  <a:pt x="1090" y="84"/>
                  <a:pt x="1084" y="107"/>
                </a:cubicBezTo>
                <a:cubicBezTo>
                  <a:pt x="1081" y="117"/>
                  <a:pt x="1079" y="126"/>
                  <a:pt x="1076" y="136"/>
                </a:cubicBezTo>
                <a:cubicBezTo>
                  <a:pt x="1075" y="136"/>
                  <a:pt x="1074" y="136"/>
                  <a:pt x="1073" y="136"/>
                </a:cubicBezTo>
                <a:cubicBezTo>
                  <a:pt x="1072" y="135"/>
                  <a:pt x="1071" y="133"/>
                  <a:pt x="1069" y="131"/>
                </a:cubicBezTo>
                <a:cubicBezTo>
                  <a:pt x="1069" y="117"/>
                  <a:pt x="1070" y="102"/>
                  <a:pt x="1072" y="87"/>
                </a:cubicBezTo>
                <a:cubicBezTo>
                  <a:pt x="1073" y="82"/>
                  <a:pt x="1075" y="76"/>
                  <a:pt x="1077" y="71"/>
                </a:cubicBezTo>
                <a:cubicBezTo>
                  <a:pt x="1075" y="74"/>
                  <a:pt x="1074" y="77"/>
                  <a:pt x="1072" y="80"/>
                </a:cubicBezTo>
                <a:cubicBezTo>
                  <a:pt x="1075" y="62"/>
                  <a:pt x="1079" y="43"/>
                  <a:pt x="1087" y="24"/>
                </a:cubicBezTo>
                <a:cubicBezTo>
                  <a:pt x="1073" y="49"/>
                  <a:pt x="1064" y="79"/>
                  <a:pt x="1059" y="110"/>
                </a:cubicBezTo>
                <a:cubicBezTo>
                  <a:pt x="1057" y="113"/>
                  <a:pt x="1057" y="113"/>
                  <a:pt x="1057" y="113"/>
                </a:cubicBezTo>
                <a:cubicBezTo>
                  <a:pt x="1052" y="107"/>
                  <a:pt x="1048" y="102"/>
                  <a:pt x="1044" y="97"/>
                </a:cubicBezTo>
                <a:cubicBezTo>
                  <a:pt x="1046" y="83"/>
                  <a:pt x="1050" y="68"/>
                  <a:pt x="1056" y="52"/>
                </a:cubicBezTo>
                <a:cubicBezTo>
                  <a:pt x="1050" y="65"/>
                  <a:pt x="1044" y="78"/>
                  <a:pt x="1039" y="92"/>
                </a:cubicBezTo>
                <a:cubicBezTo>
                  <a:pt x="1037" y="90"/>
                  <a:pt x="1034" y="87"/>
                  <a:pt x="1032" y="84"/>
                </a:cubicBezTo>
                <a:cubicBezTo>
                  <a:pt x="1033" y="81"/>
                  <a:pt x="1034" y="78"/>
                  <a:pt x="1036" y="74"/>
                </a:cubicBezTo>
                <a:cubicBezTo>
                  <a:pt x="1034" y="77"/>
                  <a:pt x="1033" y="80"/>
                  <a:pt x="1031" y="83"/>
                </a:cubicBezTo>
                <a:cubicBezTo>
                  <a:pt x="1027" y="79"/>
                  <a:pt x="1023" y="75"/>
                  <a:pt x="1019" y="72"/>
                </a:cubicBezTo>
                <a:cubicBezTo>
                  <a:pt x="1021" y="60"/>
                  <a:pt x="1024" y="48"/>
                  <a:pt x="1028" y="36"/>
                </a:cubicBezTo>
                <a:cubicBezTo>
                  <a:pt x="1022" y="43"/>
                  <a:pt x="1016" y="54"/>
                  <a:pt x="1011" y="66"/>
                </a:cubicBezTo>
                <a:cubicBezTo>
                  <a:pt x="1003" y="60"/>
                  <a:pt x="995" y="55"/>
                  <a:pt x="988" y="53"/>
                </a:cubicBezTo>
                <a:cubicBezTo>
                  <a:pt x="996" y="59"/>
                  <a:pt x="1002" y="66"/>
                  <a:pt x="1009" y="73"/>
                </a:cubicBezTo>
                <a:cubicBezTo>
                  <a:pt x="1001" y="94"/>
                  <a:pt x="996" y="120"/>
                  <a:pt x="994" y="146"/>
                </a:cubicBezTo>
                <a:cubicBezTo>
                  <a:pt x="992" y="146"/>
                  <a:pt x="989" y="147"/>
                  <a:pt x="987" y="147"/>
                </a:cubicBezTo>
                <a:cubicBezTo>
                  <a:pt x="984" y="141"/>
                  <a:pt x="981" y="136"/>
                  <a:pt x="978" y="130"/>
                </a:cubicBezTo>
                <a:cubicBezTo>
                  <a:pt x="980" y="110"/>
                  <a:pt x="984" y="88"/>
                  <a:pt x="993" y="65"/>
                </a:cubicBezTo>
                <a:cubicBezTo>
                  <a:pt x="985" y="81"/>
                  <a:pt x="978" y="97"/>
                  <a:pt x="973" y="115"/>
                </a:cubicBezTo>
                <a:cubicBezTo>
                  <a:pt x="972" y="108"/>
                  <a:pt x="972" y="108"/>
                  <a:pt x="972" y="108"/>
                </a:cubicBezTo>
                <a:cubicBezTo>
                  <a:pt x="972" y="108"/>
                  <a:pt x="970" y="110"/>
                  <a:pt x="968" y="114"/>
                </a:cubicBezTo>
                <a:cubicBezTo>
                  <a:pt x="965" y="110"/>
                  <a:pt x="961" y="105"/>
                  <a:pt x="958" y="101"/>
                </a:cubicBezTo>
                <a:cubicBezTo>
                  <a:pt x="960" y="84"/>
                  <a:pt x="965" y="66"/>
                  <a:pt x="972" y="47"/>
                </a:cubicBezTo>
                <a:cubicBezTo>
                  <a:pt x="964" y="62"/>
                  <a:pt x="958" y="78"/>
                  <a:pt x="953" y="94"/>
                </a:cubicBezTo>
                <a:cubicBezTo>
                  <a:pt x="943" y="83"/>
                  <a:pt x="934" y="72"/>
                  <a:pt x="923" y="63"/>
                </a:cubicBezTo>
                <a:cubicBezTo>
                  <a:pt x="934" y="76"/>
                  <a:pt x="943" y="88"/>
                  <a:pt x="951" y="101"/>
                </a:cubicBezTo>
                <a:cubicBezTo>
                  <a:pt x="949" y="109"/>
                  <a:pt x="947" y="118"/>
                  <a:pt x="945" y="127"/>
                </a:cubicBezTo>
                <a:cubicBezTo>
                  <a:pt x="943" y="132"/>
                  <a:pt x="940" y="138"/>
                  <a:pt x="938" y="143"/>
                </a:cubicBezTo>
                <a:cubicBezTo>
                  <a:pt x="938" y="143"/>
                  <a:pt x="938" y="143"/>
                  <a:pt x="938" y="142"/>
                </a:cubicBezTo>
                <a:cubicBezTo>
                  <a:pt x="938" y="133"/>
                  <a:pt x="939" y="123"/>
                  <a:pt x="939" y="123"/>
                </a:cubicBezTo>
                <a:cubicBezTo>
                  <a:pt x="939" y="123"/>
                  <a:pt x="937" y="126"/>
                  <a:pt x="935" y="130"/>
                </a:cubicBezTo>
                <a:cubicBezTo>
                  <a:pt x="930" y="113"/>
                  <a:pt x="927" y="95"/>
                  <a:pt x="927" y="74"/>
                </a:cubicBezTo>
                <a:cubicBezTo>
                  <a:pt x="925" y="95"/>
                  <a:pt x="926" y="117"/>
                  <a:pt x="929" y="139"/>
                </a:cubicBezTo>
                <a:cubicBezTo>
                  <a:pt x="928" y="142"/>
                  <a:pt x="926" y="144"/>
                  <a:pt x="925" y="147"/>
                </a:cubicBezTo>
                <a:cubicBezTo>
                  <a:pt x="915" y="121"/>
                  <a:pt x="907" y="91"/>
                  <a:pt x="906" y="55"/>
                </a:cubicBezTo>
                <a:cubicBezTo>
                  <a:pt x="903" y="88"/>
                  <a:pt x="906" y="124"/>
                  <a:pt x="917" y="159"/>
                </a:cubicBezTo>
                <a:cubicBezTo>
                  <a:pt x="913" y="160"/>
                  <a:pt x="910" y="160"/>
                  <a:pt x="907" y="161"/>
                </a:cubicBezTo>
                <a:cubicBezTo>
                  <a:pt x="903" y="144"/>
                  <a:pt x="896" y="116"/>
                  <a:pt x="896" y="116"/>
                </a:cubicBezTo>
                <a:cubicBezTo>
                  <a:pt x="896" y="116"/>
                  <a:pt x="895" y="121"/>
                  <a:pt x="894" y="129"/>
                </a:cubicBezTo>
                <a:cubicBezTo>
                  <a:pt x="888" y="110"/>
                  <a:pt x="884" y="89"/>
                  <a:pt x="884" y="65"/>
                </a:cubicBezTo>
                <a:cubicBezTo>
                  <a:pt x="881" y="92"/>
                  <a:pt x="883" y="121"/>
                  <a:pt x="890" y="149"/>
                </a:cubicBezTo>
                <a:cubicBezTo>
                  <a:pt x="889" y="151"/>
                  <a:pt x="889" y="154"/>
                  <a:pt x="889" y="156"/>
                </a:cubicBezTo>
                <a:cubicBezTo>
                  <a:pt x="876" y="126"/>
                  <a:pt x="864" y="91"/>
                  <a:pt x="863" y="47"/>
                </a:cubicBezTo>
                <a:cubicBezTo>
                  <a:pt x="860" y="74"/>
                  <a:pt x="862" y="104"/>
                  <a:pt x="869" y="133"/>
                </a:cubicBezTo>
                <a:cubicBezTo>
                  <a:pt x="867" y="146"/>
                  <a:pt x="865" y="161"/>
                  <a:pt x="865" y="168"/>
                </a:cubicBezTo>
                <a:cubicBezTo>
                  <a:pt x="863" y="168"/>
                  <a:pt x="861" y="169"/>
                  <a:pt x="859" y="169"/>
                </a:cubicBezTo>
                <a:cubicBezTo>
                  <a:pt x="858" y="166"/>
                  <a:pt x="857" y="163"/>
                  <a:pt x="857" y="160"/>
                </a:cubicBezTo>
                <a:cubicBezTo>
                  <a:pt x="859" y="145"/>
                  <a:pt x="863" y="124"/>
                  <a:pt x="862" y="122"/>
                </a:cubicBezTo>
                <a:cubicBezTo>
                  <a:pt x="861" y="120"/>
                  <a:pt x="857" y="128"/>
                  <a:pt x="851" y="139"/>
                </a:cubicBezTo>
                <a:cubicBezTo>
                  <a:pt x="850" y="137"/>
                  <a:pt x="850" y="134"/>
                  <a:pt x="849" y="132"/>
                </a:cubicBezTo>
                <a:cubicBezTo>
                  <a:pt x="851" y="125"/>
                  <a:pt x="853" y="117"/>
                  <a:pt x="855" y="109"/>
                </a:cubicBezTo>
                <a:cubicBezTo>
                  <a:pt x="853" y="115"/>
                  <a:pt x="850" y="121"/>
                  <a:pt x="848" y="127"/>
                </a:cubicBezTo>
                <a:cubicBezTo>
                  <a:pt x="844" y="105"/>
                  <a:pt x="841" y="82"/>
                  <a:pt x="843" y="55"/>
                </a:cubicBezTo>
                <a:cubicBezTo>
                  <a:pt x="838" y="84"/>
                  <a:pt x="837" y="115"/>
                  <a:pt x="842" y="147"/>
                </a:cubicBezTo>
                <a:cubicBezTo>
                  <a:pt x="841" y="150"/>
                  <a:pt x="840" y="152"/>
                  <a:pt x="840" y="155"/>
                </a:cubicBezTo>
                <a:cubicBezTo>
                  <a:pt x="836" y="142"/>
                  <a:pt x="831" y="129"/>
                  <a:pt x="828" y="114"/>
                </a:cubicBezTo>
                <a:cubicBezTo>
                  <a:pt x="830" y="106"/>
                  <a:pt x="832" y="99"/>
                  <a:pt x="834" y="91"/>
                </a:cubicBezTo>
                <a:cubicBezTo>
                  <a:pt x="832" y="96"/>
                  <a:pt x="829" y="102"/>
                  <a:pt x="827" y="108"/>
                </a:cubicBezTo>
                <a:cubicBezTo>
                  <a:pt x="825" y="96"/>
                  <a:pt x="823" y="83"/>
                  <a:pt x="822" y="69"/>
                </a:cubicBezTo>
                <a:cubicBezTo>
                  <a:pt x="823" y="66"/>
                  <a:pt x="824" y="64"/>
                  <a:pt x="825" y="61"/>
                </a:cubicBezTo>
                <a:cubicBezTo>
                  <a:pt x="824" y="62"/>
                  <a:pt x="823" y="63"/>
                  <a:pt x="822" y="65"/>
                </a:cubicBezTo>
                <a:cubicBezTo>
                  <a:pt x="821" y="56"/>
                  <a:pt x="822" y="46"/>
                  <a:pt x="822" y="36"/>
                </a:cubicBezTo>
                <a:cubicBezTo>
                  <a:pt x="820" y="47"/>
                  <a:pt x="819" y="58"/>
                  <a:pt x="818" y="70"/>
                </a:cubicBezTo>
                <a:cubicBezTo>
                  <a:pt x="807" y="87"/>
                  <a:pt x="799" y="114"/>
                  <a:pt x="794" y="144"/>
                </a:cubicBezTo>
                <a:cubicBezTo>
                  <a:pt x="793" y="145"/>
                  <a:pt x="793" y="145"/>
                  <a:pt x="793" y="146"/>
                </a:cubicBezTo>
                <a:cubicBezTo>
                  <a:pt x="792" y="157"/>
                  <a:pt x="790" y="168"/>
                  <a:pt x="790" y="180"/>
                </a:cubicBezTo>
                <a:cubicBezTo>
                  <a:pt x="788" y="180"/>
                  <a:pt x="786" y="180"/>
                  <a:pt x="784" y="181"/>
                </a:cubicBezTo>
                <a:cubicBezTo>
                  <a:pt x="784" y="180"/>
                  <a:pt x="784" y="179"/>
                  <a:pt x="784" y="178"/>
                </a:cubicBezTo>
                <a:cubicBezTo>
                  <a:pt x="786" y="168"/>
                  <a:pt x="788" y="157"/>
                  <a:pt x="792" y="147"/>
                </a:cubicBezTo>
                <a:cubicBezTo>
                  <a:pt x="789" y="153"/>
                  <a:pt x="785" y="160"/>
                  <a:pt x="783" y="167"/>
                </a:cubicBezTo>
                <a:cubicBezTo>
                  <a:pt x="782" y="137"/>
                  <a:pt x="783" y="103"/>
                  <a:pt x="796" y="68"/>
                </a:cubicBezTo>
                <a:cubicBezTo>
                  <a:pt x="780" y="86"/>
                  <a:pt x="768" y="126"/>
                  <a:pt x="763" y="168"/>
                </a:cubicBezTo>
                <a:cubicBezTo>
                  <a:pt x="761" y="133"/>
                  <a:pt x="759" y="93"/>
                  <a:pt x="775" y="49"/>
                </a:cubicBezTo>
                <a:cubicBezTo>
                  <a:pt x="759" y="67"/>
                  <a:pt x="747" y="106"/>
                  <a:pt x="743" y="147"/>
                </a:cubicBezTo>
                <a:cubicBezTo>
                  <a:pt x="740" y="136"/>
                  <a:pt x="739" y="123"/>
                  <a:pt x="738" y="110"/>
                </a:cubicBezTo>
                <a:cubicBezTo>
                  <a:pt x="737" y="126"/>
                  <a:pt x="737" y="144"/>
                  <a:pt x="740" y="161"/>
                </a:cubicBezTo>
                <a:cubicBezTo>
                  <a:pt x="738" y="165"/>
                  <a:pt x="736" y="169"/>
                  <a:pt x="734" y="174"/>
                </a:cubicBezTo>
                <a:cubicBezTo>
                  <a:pt x="732" y="167"/>
                  <a:pt x="729" y="158"/>
                  <a:pt x="726" y="150"/>
                </a:cubicBezTo>
                <a:cubicBezTo>
                  <a:pt x="728" y="135"/>
                  <a:pt x="731" y="120"/>
                  <a:pt x="736" y="105"/>
                </a:cubicBezTo>
                <a:cubicBezTo>
                  <a:pt x="732" y="116"/>
                  <a:pt x="727" y="127"/>
                  <a:pt x="724" y="139"/>
                </a:cubicBezTo>
                <a:cubicBezTo>
                  <a:pt x="720" y="124"/>
                  <a:pt x="718" y="109"/>
                  <a:pt x="717" y="91"/>
                </a:cubicBezTo>
                <a:cubicBezTo>
                  <a:pt x="716" y="111"/>
                  <a:pt x="717" y="132"/>
                  <a:pt x="720" y="153"/>
                </a:cubicBezTo>
                <a:cubicBezTo>
                  <a:pt x="718" y="162"/>
                  <a:pt x="716" y="170"/>
                  <a:pt x="715" y="178"/>
                </a:cubicBezTo>
                <a:cubicBezTo>
                  <a:pt x="711" y="165"/>
                  <a:pt x="706" y="151"/>
                  <a:pt x="706" y="149"/>
                </a:cubicBezTo>
                <a:cubicBezTo>
                  <a:pt x="708" y="138"/>
                  <a:pt x="711" y="126"/>
                  <a:pt x="715" y="114"/>
                </a:cubicBezTo>
                <a:cubicBezTo>
                  <a:pt x="707" y="130"/>
                  <a:pt x="702" y="147"/>
                  <a:pt x="697" y="165"/>
                </a:cubicBezTo>
                <a:cubicBezTo>
                  <a:pt x="692" y="176"/>
                  <a:pt x="686" y="189"/>
                  <a:pt x="683" y="195"/>
                </a:cubicBezTo>
                <a:cubicBezTo>
                  <a:pt x="683" y="195"/>
                  <a:pt x="682" y="195"/>
                  <a:pt x="681" y="195"/>
                </a:cubicBezTo>
                <a:cubicBezTo>
                  <a:pt x="680" y="166"/>
                  <a:pt x="682" y="133"/>
                  <a:pt x="694" y="96"/>
                </a:cubicBezTo>
                <a:cubicBezTo>
                  <a:pt x="684" y="118"/>
                  <a:pt x="677" y="141"/>
                  <a:pt x="673" y="167"/>
                </a:cubicBezTo>
                <a:cubicBezTo>
                  <a:pt x="670" y="155"/>
                  <a:pt x="670" y="155"/>
                  <a:pt x="670" y="155"/>
                </a:cubicBezTo>
                <a:cubicBezTo>
                  <a:pt x="670" y="155"/>
                  <a:pt x="663" y="167"/>
                  <a:pt x="657" y="180"/>
                </a:cubicBezTo>
                <a:cubicBezTo>
                  <a:pt x="658" y="164"/>
                  <a:pt x="660" y="147"/>
                  <a:pt x="665" y="129"/>
                </a:cubicBezTo>
                <a:cubicBezTo>
                  <a:pt x="659" y="146"/>
                  <a:pt x="654" y="164"/>
                  <a:pt x="650" y="183"/>
                </a:cubicBezTo>
                <a:cubicBezTo>
                  <a:pt x="648" y="162"/>
                  <a:pt x="647" y="139"/>
                  <a:pt x="651" y="114"/>
                </a:cubicBezTo>
                <a:cubicBezTo>
                  <a:pt x="644" y="140"/>
                  <a:pt x="641" y="170"/>
                  <a:pt x="643" y="200"/>
                </a:cubicBezTo>
                <a:cubicBezTo>
                  <a:pt x="641" y="200"/>
                  <a:pt x="639" y="200"/>
                  <a:pt x="636" y="200"/>
                </a:cubicBezTo>
                <a:cubicBezTo>
                  <a:pt x="635" y="173"/>
                  <a:pt x="635" y="144"/>
                  <a:pt x="644" y="111"/>
                </a:cubicBezTo>
                <a:cubicBezTo>
                  <a:pt x="641" y="118"/>
                  <a:pt x="639" y="126"/>
                  <a:pt x="636" y="133"/>
                </a:cubicBezTo>
                <a:cubicBezTo>
                  <a:pt x="639" y="121"/>
                  <a:pt x="642" y="107"/>
                  <a:pt x="647" y="94"/>
                </a:cubicBezTo>
                <a:cubicBezTo>
                  <a:pt x="639" y="102"/>
                  <a:pt x="633" y="115"/>
                  <a:pt x="627" y="131"/>
                </a:cubicBezTo>
                <a:cubicBezTo>
                  <a:pt x="627" y="120"/>
                  <a:pt x="628" y="108"/>
                  <a:pt x="630" y="95"/>
                </a:cubicBezTo>
                <a:cubicBezTo>
                  <a:pt x="625" y="113"/>
                  <a:pt x="622" y="132"/>
                  <a:pt x="621" y="151"/>
                </a:cubicBezTo>
                <a:cubicBezTo>
                  <a:pt x="619" y="161"/>
                  <a:pt x="617" y="170"/>
                  <a:pt x="616" y="180"/>
                </a:cubicBezTo>
                <a:cubicBezTo>
                  <a:pt x="615" y="182"/>
                  <a:pt x="614" y="183"/>
                  <a:pt x="614" y="184"/>
                </a:cubicBezTo>
                <a:cubicBezTo>
                  <a:pt x="614" y="164"/>
                  <a:pt x="616" y="143"/>
                  <a:pt x="622" y="120"/>
                </a:cubicBezTo>
                <a:cubicBezTo>
                  <a:pt x="618" y="130"/>
                  <a:pt x="615" y="140"/>
                  <a:pt x="612" y="151"/>
                </a:cubicBezTo>
                <a:cubicBezTo>
                  <a:pt x="613" y="127"/>
                  <a:pt x="616" y="102"/>
                  <a:pt x="626" y="75"/>
                </a:cubicBezTo>
                <a:cubicBezTo>
                  <a:pt x="610" y="93"/>
                  <a:pt x="598" y="133"/>
                  <a:pt x="593" y="175"/>
                </a:cubicBezTo>
                <a:cubicBezTo>
                  <a:pt x="592" y="153"/>
                  <a:pt x="594" y="128"/>
                  <a:pt x="601" y="102"/>
                </a:cubicBezTo>
                <a:cubicBezTo>
                  <a:pt x="591" y="129"/>
                  <a:pt x="584" y="159"/>
                  <a:pt x="583" y="191"/>
                </a:cubicBezTo>
                <a:cubicBezTo>
                  <a:pt x="580" y="196"/>
                  <a:pt x="577" y="201"/>
                  <a:pt x="575" y="206"/>
                </a:cubicBezTo>
                <a:cubicBezTo>
                  <a:pt x="572" y="206"/>
                  <a:pt x="570" y="206"/>
                  <a:pt x="568" y="207"/>
                </a:cubicBezTo>
                <a:cubicBezTo>
                  <a:pt x="566" y="173"/>
                  <a:pt x="565" y="135"/>
                  <a:pt x="580" y="93"/>
                </a:cubicBezTo>
                <a:cubicBezTo>
                  <a:pt x="566" y="109"/>
                  <a:pt x="555" y="141"/>
                  <a:pt x="550" y="177"/>
                </a:cubicBezTo>
                <a:cubicBezTo>
                  <a:pt x="549" y="178"/>
                  <a:pt x="548" y="180"/>
                  <a:pt x="547" y="181"/>
                </a:cubicBezTo>
                <a:cubicBezTo>
                  <a:pt x="546" y="177"/>
                  <a:pt x="546" y="172"/>
                  <a:pt x="546" y="168"/>
                </a:cubicBezTo>
                <a:cubicBezTo>
                  <a:pt x="546" y="167"/>
                  <a:pt x="547" y="166"/>
                  <a:pt x="547" y="165"/>
                </a:cubicBezTo>
                <a:cubicBezTo>
                  <a:pt x="547" y="166"/>
                  <a:pt x="546" y="166"/>
                  <a:pt x="546" y="167"/>
                </a:cubicBezTo>
                <a:cubicBezTo>
                  <a:pt x="545" y="139"/>
                  <a:pt x="547" y="108"/>
                  <a:pt x="559" y="75"/>
                </a:cubicBezTo>
                <a:cubicBezTo>
                  <a:pt x="543" y="93"/>
                  <a:pt x="532" y="131"/>
                  <a:pt x="527" y="172"/>
                </a:cubicBezTo>
                <a:cubicBezTo>
                  <a:pt x="523" y="175"/>
                  <a:pt x="520" y="178"/>
                  <a:pt x="516" y="181"/>
                </a:cubicBezTo>
                <a:cubicBezTo>
                  <a:pt x="517" y="173"/>
                  <a:pt x="520" y="163"/>
                  <a:pt x="526" y="146"/>
                </a:cubicBezTo>
                <a:cubicBezTo>
                  <a:pt x="518" y="162"/>
                  <a:pt x="513" y="171"/>
                  <a:pt x="511" y="179"/>
                </a:cubicBezTo>
                <a:cubicBezTo>
                  <a:pt x="511" y="178"/>
                  <a:pt x="511" y="177"/>
                  <a:pt x="511" y="176"/>
                </a:cubicBezTo>
                <a:cubicBezTo>
                  <a:pt x="510" y="180"/>
                  <a:pt x="509" y="187"/>
                  <a:pt x="507" y="194"/>
                </a:cubicBezTo>
                <a:cubicBezTo>
                  <a:pt x="507" y="195"/>
                  <a:pt x="506" y="195"/>
                  <a:pt x="506" y="196"/>
                </a:cubicBezTo>
                <a:cubicBezTo>
                  <a:pt x="506" y="177"/>
                  <a:pt x="507" y="158"/>
                  <a:pt x="512" y="136"/>
                </a:cubicBezTo>
                <a:cubicBezTo>
                  <a:pt x="505" y="156"/>
                  <a:pt x="500" y="178"/>
                  <a:pt x="498" y="200"/>
                </a:cubicBezTo>
                <a:cubicBezTo>
                  <a:pt x="496" y="187"/>
                  <a:pt x="494" y="170"/>
                  <a:pt x="494" y="170"/>
                </a:cubicBezTo>
                <a:cubicBezTo>
                  <a:pt x="494" y="170"/>
                  <a:pt x="493" y="172"/>
                  <a:pt x="490" y="175"/>
                </a:cubicBezTo>
                <a:cubicBezTo>
                  <a:pt x="489" y="159"/>
                  <a:pt x="490" y="142"/>
                  <a:pt x="492" y="124"/>
                </a:cubicBezTo>
                <a:cubicBezTo>
                  <a:pt x="489" y="138"/>
                  <a:pt x="486" y="152"/>
                  <a:pt x="485" y="166"/>
                </a:cubicBezTo>
                <a:cubicBezTo>
                  <a:pt x="486" y="151"/>
                  <a:pt x="487" y="135"/>
                  <a:pt x="491" y="118"/>
                </a:cubicBezTo>
                <a:cubicBezTo>
                  <a:pt x="483" y="140"/>
                  <a:pt x="478" y="165"/>
                  <a:pt x="476" y="191"/>
                </a:cubicBezTo>
                <a:cubicBezTo>
                  <a:pt x="476" y="192"/>
                  <a:pt x="475" y="193"/>
                  <a:pt x="474" y="194"/>
                </a:cubicBezTo>
                <a:cubicBezTo>
                  <a:pt x="469" y="168"/>
                  <a:pt x="467" y="139"/>
                  <a:pt x="471" y="106"/>
                </a:cubicBezTo>
                <a:cubicBezTo>
                  <a:pt x="463" y="137"/>
                  <a:pt x="461" y="171"/>
                  <a:pt x="465" y="206"/>
                </a:cubicBezTo>
                <a:cubicBezTo>
                  <a:pt x="463" y="208"/>
                  <a:pt x="461" y="210"/>
                  <a:pt x="460" y="211"/>
                </a:cubicBezTo>
                <a:cubicBezTo>
                  <a:pt x="458" y="211"/>
                  <a:pt x="456" y="211"/>
                  <a:pt x="455" y="211"/>
                </a:cubicBezTo>
                <a:cubicBezTo>
                  <a:pt x="453" y="187"/>
                  <a:pt x="453" y="159"/>
                  <a:pt x="460" y="129"/>
                </a:cubicBezTo>
                <a:cubicBezTo>
                  <a:pt x="455" y="144"/>
                  <a:pt x="451" y="161"/>
                  <a:pt x="448" y="177"/>
                </a:cubicBezTo>
                <a:cubicBezTo>
                  <a:pt x="448" y="177"/>
                  <a:pt x="442" y="189"/>
                  <a:pt x="435" y="202"/>
                </a:cubicBezTo>
                <a:cubicBezTo>
                  <a:pt x="434" y="192"/>
                  <a:pt x="433" y="182"/>
                  <a:pt x="433" y="172"/>
                </a:cubicBezTo>
                <a:cubicBezTo>
                  <a:pt x="438" y="167"/>
                  <a:pt x="443" y="163"/>
                  <a:pt x="449" y="158"/>
                </a:cubicBezTo>
                <a:cubicBezTo>
                  <a:pt x="444" y="160"/>
                  <a:pt x="438" y="162"/>
                  <a:pt x="433" y="165"/>
                </a:cubicBezTo>
                <a:cubicBezTo>
                  <a:pt x="433" y="148"/>
                  <a:pt x="435" y="130"/>
                  <a:pt x="439" y="111"/>
                </a:cubicBezTo>
                <a:cubicBezTo>
                  <a:pt x="433" y="129"/>
                  <a:pt x="428" y="149"/>
                  <a:pt x="426" y="169"/>
                </a:cubicBezTo>
                <a:cubicBezTo>
                  <a:pt x="421" y="172"/>
                  <a:pt x="417" y="175"/>
                  <a:pt x="412" y="179"/>
                </a:cubicBezTo>
                <a:cubicBezTo>
                  <a:pt x="412" y="177"/>
                  <a:pt x="411" y="176"/>
                  <a:pt x="411" y="176"/>
                </a:cubicBezTo>
                <a:cubicBezTo>
                  <a:pt x="413" y="160"/>
                  <a:pt x="417" y="144"/>
                  <a:pt x="423" y="126"/>
                </a:cubicBezTo>
                <a:cubicBezTo>
                  <a:pt x="415" y="144"/>
                  <a:pt x="408" y="163"/>
                  <a:pt x="403" y="183"/>
                </a:cubicBezTo>
                <a:cubicBezTo>
                  <a:pt x="400" y="187"/>
                  <a:pt x="397" y="192"/>
                  <a:pt x="393" y="196"/>
                </a:cubicBezTo>
                <a:cubicBezTo>
                  <a:pt x="391" y="198"/>
                  <a:pt x="389" y="200"/>
                  <a:pt x="387" y="202"/>
                </a:cubicBezTo>
                <a:cubicBezTo>
                  <a:pt x="387" y="190"/>
                  <a:pt x="388" y="177"/>
                  <a:pt x="389" y="163"/>
                </a:cubicBezTo>
                <a:cubicBezTo>
                  <a:pt x="394" y="159"/>
                  <a:pt x="400" y="154"/>
                  <a:pt x="406" y="149"/>
                </a:cubicBezTo>
                <a:cubicBezTo>
                  <a:pt x="401" y="151"/>
                  <a:pt x="396" y="153"/>
                  <a:pt x="390" y="156"/>
                </a:cubicBezTo>
                <a:cubicBezTo>
                  <a:pt x="392" y="143"/>
                  <a:pt x="395" y="130"/>
                  <a:pt x="400" y="116"/>
                </a:cubicBezTo>
                <a:cubicBezTo>
                  <a:pt x="402" y="114"/>
                  <a:pt x="404" y="113"/>
                  <a:pt x="406" y="111"/>
                </a:cubicBezTo>
                <a:cubicBezTo>
                  <a:pt x="404" y="111"/>
                  <a:pt x="403" y="112"/>
                  <a:pt x="401" y="113"/>
                </a:cubicBezTo>
                <a:cubicBezTo>
                  <a:pt x="401" y="112"/>
                  <a:pt x="401" y="111"/>
                  <a:pt x="401" y="110"/>
                </a:cubicBezTo>
                <a:cubicBezTo>
                  <a:pt x="401" y="111"/>
                  <a:pt x="400" y="112"/>
                  <a:pt x="400" y="113"/>
                </a:cubicBezTo>
                <a:cubicBezTo>
                  <a:pt x="378" y="121"/>
                  <a:pt x="351" y="145"/>
                  <a:pt x="328" y="173"/>
                </a:cubicBezTo>
                <a:cubicBezTo>
                  <a:pt x="327" y="168"/>
                  <a:pt x="327" y="168"/>
                  <a:pt x="327" y="168"/>
                </a:cubicBezTo>
                <a:cubicBezTo>
                  <a:pt x="304" y="199"/>
                  <a:pt x="304" y="199"/>
                  <a:pt x="304" y="199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313" y="162"/>
                  <a:pt x="331" y="135"/>
                  <a:pt x="359" y="110"/>
                </a:cubicBezTo>
                <a:cubicBezTo>
                  <a:pt x="335" y="127"/>
                  <a:pt x="312" y="149"/>
                  <a:pt x="294" y="176"/>
                </a:cubicBezTo>
                <a:cubicBezTo>
                  <a:pt x="292" y="170"/>
                  <a:pt x="292" y="170"/>
                  <a:pt x="292" y="170"/>
                </a:cubicBezTo>
                <a:cubicBezTo>
                  <a:pt x="298" y="154"/>
                  <a:pt x="307" y="137"/>
                  <a:pt x="320" y="121"/>
                </a:cubicBezTo>
                <a:cubicBezTo>
                  <a:pt x="310" y="127"/>
                  <a:pt x="299" y="138"/>
                  <a:pt x="288" y="153"/>
                </a:cubicBezTo>
                <a:cubicBezTo>
                  <a:pt x="292" y="134"/>
                  <a:pt x="298" y="113"/>
                  <a:pt x="308" y="92"/>
                </a:cubicBezTo>
                <a:cubicBezTo>
                  <a:pt x="293" y="116"/>
                  <a:pt x="282" y="144"/>
                  <a:pt x="275" y="173"/>
                </a:cubicBezTo>
                <a:cubicBezTo>
                  <a:pt x="270" y="178"/>
                  <a:pt x="270" y="178"/>
                  <a:pt x="270" y="178"/>
                </a:cubicBezTo>
                <a:cubicBezTo>
                  <a:pt x="272" y="163"/>
                  <a:pt x="276" y="147"/>
                  <a:pt x="283" y="130"/>
                </a:cubicBezTo>
                <a:cubicBezTo>
                  <a:pt x="274" y="146"/>
                  <a:pt x="267" y="165"/>
                  <a:pt x="262" y="185"/>
                </a:cubicBezTo>
                <a:cubicBezTo>
                  <a:pt x="262" y="181"/>
                  <a:pt x="262" y="178"/>
                  <a:pt x="262" y="175"/>
                </a:cubicBezTo>
                <a:cubicBezTo>
                  <a:pt x="270" y="151"/>
                  <a:pt x="281" y="126"/>
                  <a:pt x="299" y="102"/>
                </a:cubicBezTo>
                <a:cubicBezTo>
                  <a:pt x="289" y="108"/>
                  <a:pt x="278" y="120"/>
                  <a:pt x="267" y="135"/>
                </a:cubicBezTo>
                <a:cubicBezTo>
                  <a:pt x="268" y="130"/>
                  <a:pt x="269" y="126"/>
                  <a:pt x="270" y="121"/>
                </a:cubicBezTo>
                <a:cubicBezTo>
                  <a:pt x="272" y="118"/>
                  <a:pt x="275" y="115"/>
                  <a:pt x="277" y="112"/>
                </a:cubicBezTo>
                <a:cubicBezTo>
                  <a:pt x="275" y="113"/>
                  <a:pt x="273" y="114"/>
                  <a:pt x="272" y="115"/>
                </a:cubicBezTo>
                <a:cubicBezTo>
                  <a:pt x="275" y="102"/>
                  <a:pt x="280" y="88"/>
                  <a:pt x="287" y="74"/>
                </a:cubicBezTo>
                <a:cubicBezTo>
                  <a:pt x="278" y="89"/>
                  <a:pt x="270" y="105"/>
                  <a:pt x="263" y="123"/>
                </a:cubicBezTo>
                <a:cubicBezTo>
                  <a:pt x="261" y="125"/>
                  <a:pt x="258" y="129"/>
                  <a:pt x="255" y="132"/>
                </a:cubicBezTo>
                <a:cubicBezTo>
                  <a:pt x="257" y="125"/>
                  <a:pt x="259" y="118"/>
                  <a:pt x="262" y="111"/>
                </a:cubicBezTo>
                <a:cubicBezTo>
                  <a:pt x="257" y="120"/>
                  <a:pt x="253" y="129"/>
                  <a:pt x="249" y="139"/>
                </a:cubicBezTo>
                <a:cubicBezTo>
                  <a:pt x="240" y="151"/>
                  <a:pt x="232" y="165"/>
                  <a:pt x="224" y="181"/>
                </a:cubicBezTo>
                <a:cubicBezTo>
                  <a:pt x="223" y="182"/>
                  <a:pt x="223" y="182"/>
                  <a:pt x="223" y="182"/>
                </a:cubicBezTo>
                <a:cubicBezTo>
                  <a:pt x="220" y="181"/>
                  <a:pt x="218" y="181"/>
                  <a:pt x="215" y="180"/>
                </a:cubicBezTo>
                <a:cubicBezTo>
                  <a:pt x="223" y="152"/>
                  <a:pt x="233" y="123"/>
                  <a:pt x="255" y="94"/>
                </a:cubicBezTo>
                <a:cubicBezTo>
                  <a:pt x="255" y="94"/>
                  <a:pt x="255" y="94"/>
                  <a:pt x="255" y="94"/>
                </a:cubicBezTo>
                <a:cubicBezTo>
                  <a:pt x="236" y="99"/>
                  <a:pt x="213" y="117"/>
                  <a:pt x="190" y="141"/>
                </a:cubicBezTo>
                <a:cubicBezTo>
                  <a:pt x="191" y="139"/>
                  <a:pt x="191" y="137"/>
                  <a:pt x="191" y="135"/>
                </a:cubicBezTo>
                <a:cubicBezTo>
                  <a:pt x="193" y="127"/>
                  <a:pt x="196" y="119"/>
                  <a:pt x="199" y="110"/>
                </a:cubicBezTo>
                <a:cubicBezTo>
                  <a:pt x="197" y="114"/>
                  <a:pt x="195" y="118"/>
                  <a:pt x="193" y="122"/>
                </a:cubicBezTo>
                <a:cubicBezTo>
                  <a:pt x="196" y="109"/>
                  <a:pt x="200" y="96"/>
                  <a:pt x="205" y="82"/>
                </a:cubicBezTo>
                <a:cubicBezTo>
                  <a:pt x="196" y="99"/>
                  <a:pt x="188" y="119"/>
                  <a:pt x="183" y="139"/>
                </a:cubicBezTo>
                <a:cubicBezTo>
                  <a:pt x="167" y="156"/>
                  <a:pt x="167" y="156"/>
                  <a:pt x="167" y="156"/>
                </a:cubicBezTo>
                <a:cubicBezTo>
                  <a:pt x="167" y="140"/>
                  <a:pt x="169" y="123"/>
                  <a:pt x="172" y="104"/>
                </a:cubicBezTo>
                <a:cubicBezTo>
                  <a:pt x="174" y="102"/>
                  <a:pt x="175" y="100"/>
                  <a:pt x="177" y="98"/>
                </a:cubicBezTo>
                <a:cubicBezTo>
                  <a:pt x="176" y="99"/>
                  <a:pt x="174" y="100"/>
                  <a:pt x="173" y="100"/>
                </a:cubicBezTo>
                <a:cubicBezTo>
                  <a:pt x="176" y="88"/>
                  <a:pt x="179" y="76"/>
                  <a:pt x="184" y="63"/>
                </a:cubicBezTo>
                <a:cubicBezTo>
                  <a:pt x="177" y="76"/>
                  <a:pt x="172" y="89"/>
                  <a:pt x="167" y="104"/>
                </a:cubicBezTo>
                <a:cubicBezTo>
                  <a:pt x="166" y="104"/>
                  <a:pt x="166" y="104"/>
                  <a:pt x="166" y="104"/>
                </a:cubicBezTo>
                <a:cubicBezTo>
                  <a:pt x="168" y="96"/>
                  <a:pt x="171" y="87"/>
                  <a:pt x="175" y="77"/>
                </a:cubicBezTo>
                <a:cubicBezTo>
                  <a:pt x="170" y="87"/>
                  <a:pt x="165" y="97"/>
                  <a:pt x="162" y="107"/>
                </a:cubicBezTo>
                <a:cubicBezTo>
                  <a:pt x="155" y="111"/>
                  <a:pt x="150" y="114"/>
                  <a:pt x="145" y="118"/>
                </a:cubicBezTo>
                <a:cubicBezTo>
                  <a:pt x="147" y="100"/>
                  <a:pt x="152" y="81"/>
                  <a:pt x="160" y="60"/>
                </a:cubicBezTo>
                <a:cubicBezTo>
                  <a:pt x="149" y="81"/>
                  <a:pt x="141" y="104"/>
                  <a:pt x="135" y="128"/>
                </a:cubicBezTo>
                <a:cubicBezTo>
                  <a:pt x="133" y="132"/>
                  <a:pt x="130" y="136"/>
                  <a:pt x="128" y="140"/>
                </a:cubicBezTo>
                <a:cubicBezTo>
                  <a:pt x="116" y="148"/>
                  <a:pt x="116" y="148"/>
                  <a:pt x="116" y="148"/>
                </a:cubicBezTo>
                <a:cubicBezTo>
                  <a:pt x="114" y="147"/>
                  <a:pt x="112" y="146"/>
                  <a:pt x="110" y="146"/>
                </a:cubicBezTo>
                <a:cubicBezTo>
                  <a:pt x="109" y="140"/>
                  <a:pt x="109" y="132"/>
                  <a:pt x="113" y="119"/>
                </a:cubicBezTo>
                <a:cubicBezTo>
                  <a:pt x="118" y="112"/>
                  <a:pt x="124" y="102"/>
                  <a:pt x="134" y="89"/>
                </a:cubicBezTo>
                <a:cubicBezTo>
                  <a:pt x="128" y="93"/>
                  <a:pt x="122" y="96"/>
                  <a:pt x="116" y="100"/>
                </a:cubicBezTo>
                <a:cubicBezTo>
                  <a:pt x="127" y="86"/>
                  <a:pt x="140" y="72"/>
                  <a:pt x="157" y="59"/>
                </a:cubicBezTo>
                <a:cubicBezTo>
                  <a:pt x="141" y="64"/>
                  <a:pt x="122" y="77"/>
                  <a:pt x="104" y="95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6" y="95"/>
                  <a:pt x="103" y="85"/>
                  <a:pt x="113" y="71"/>
                </a:cubicBezTo>
                <a:cubicBezTo>
                  <a:pt x="100" y="79"/>
                  <a:pt x="89" y="84"/>
                  <a:pt x="80" y="92"/>
                </a:cubicBezTo>
                <a:cubicBezTo>
                  <a:pt x="82" y="86"/>
                  <a:pt x="85" y="80"/>
                  <a:pt x="87" y="74"/>
                </a:cubicBezTo>
                <a:cubicBezTo>
                  <a:pt x="95" y="66"/>
                  <a:pt x="104" y="58"/>
                  <a:pt x="114" y="51"/>
                </a:cubicBezTo>
                <a:cubicBezTo>
                  <a:pt x="108" y="52"/>
                  <a:pt x="102" y="55"/>
                  <a:pt x="95" y="59"/>
                </a:cubicBezTo>
                <a:cubicBezTo>
                  <a:pt x="100" y="51"/>
                  <a:pt x="105" y="42"/>
                  <a:pt x="111" y="34"/>
                </a:cubicBezTo>
                <a:cubicBezTo>
                  <a:pt x="100" y="41"/>
                  <a:pt x="87" y="55"/>
                  <a:pt x="76" y="72"/>
                </a:cubicBezTo>
                <a:cubicBezTo>
                  <a:pt x="73" y="75"/>
                  <a:pt x="71" y="77"/>
                  <a:pt x="68" y="79"/>
                </a:cubicBezTo>
                <a:cubicBezTo>
                  <a:pt x="68" y="79"/>
                  <a:pt x="68" y="80"/>
                  <a:pt x="68" y="80"/>
                </a:cubicBezTo>
                <a:cubicBezTo>
                  <a:pt x="62" y="85"/>
                  <a:pt x="56" y="90"/>
                  <a:pt x="50" y="97"/>
                </a:cubicBezTo>
                <a:cubicBezTo>
                  <a:pt x="45" y="82"/>
                  <a:pt x="45" y="82"/>
                  <a:pt x="45" y="82"/>
                </a:cubicBezTo>
                <a:cubicBezTo>
                  <a:pt x="58" y="64"/>
                  <a:pt x="73" y="47"/>
                  <a:pt x="93" y="32"/>
                </a:cubicBezTo>
                <a:cubicBezTo>
                  <a:pt x="72" y="38"/>
                  <a:pt x="45" y="59"/>
                  <a:pt x="21" y="87"/>
                </a:cubicBezTo>
                <a:cubicBezTo>
                  <a:pt x="26" y="69"/>
                  <a:pt x="26" y="69"/>
                  <a:pt x="26" y="69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74"/>
                  <a:pt x="12" y="74"/>
                  <a:pt x="12" y="73"/>
                </a:cubicBezTo>
                <a:cubicBezTo>
                  <a:pt x="25" y="61"/>
                  <a:pt x="40" y="50"/>
                  <a:pt x="58" y="41"/>
                </a:cubicBezTo>
                <a:cubicBezTo>
                  <a:pt x="48" y="42"/>
                  <a:pt x="37" y="46"/>
                  <a:pt x="24" y="52"/>
                </a:cubicBezTo>
                <a:cubicBezTo>
                  <a:pt x="37" y="35"/>
                  <a:pt x="52" y="18"/>
                  <a:pt x="72" y="2"/>
                </a:cubicBezTo>
                <a:cubicBezTo>
                  <a:pt x="61" y="5"/>
                  <a:pt x="49" y="12"/>
                  <a:pt x="37" y="22"/>
                </a:cubicBezTo>
                <a:cubicBezTo>
                  <a:pt x="33" y="23"/>
                  <a:pt x="28" y="24"/>
                  <a:pt x="23" y="25"/>
                </a:cubicBezTo>
                <a:cubicBezTo>
                  <a:pt x="26" y="17"/>
                  <a:pt x="29" y="9"/>
                  <a:pt x="33" y="0"/>
                </a:cubicBezTo>
                <a:cubicBezTo>
                  <a:pt x="28" y="9"/>
                  <a:pt x="23" y="17"/>
                  <a:pt x="19" y="27"/>
                </a:cubicBezTo>
                <a:cubicBezTo>
                  <a:pt x="13" y="29"/>
                  <a:pt x="0" y="35"/>
                  <a:pt x="0" y="35"/>
                </a:cubicBezTo>
                <a:lnTo>
                  <a:pt x="0" y="405"/>
                </a:lnTo>
                <a:close/>
                <a:moveTo>
                  <a:pt x="21" y="32"/>
                </a:moveTo>
                <a:cubicBezTo>
                  <a:pt x="26" y="29"/>
                  <a:pt x="31" y="26"/>
                  <a:pt x="36" y="23"/>
                </a:cubicBezTo>
                <a:cubicBezTo>
                  <a:pt x="30" y="27"/>
                  <a:pt x="25" y="32"/>
                  <a:pt x="20" y="37"/>
                </a:cubicBezTo>
                <a:cubicBezTo>
                  <a:pt x="20" y="35"/>
                  <a:pt x="21" y="33"/>
                  <a:pt x="21" y="32"/>
                </a:cubicBezTo>
                <a:close/>
                <a:moveTo>
                  <a:pt x="151" y="145"/>
                </a:moveTo>
                <a:cubicBezTo>
                  <a:pt x="150" y="140"/>
                  <a:pt x="150" y="140"/>
                  <a:pt x="150" y="140"/>
                </a:cubicBezTo>
                <a:cubicBezTo>
                  <a:pt x="151" y="137"/>
                  <a:pt x="152" y="135"/>
                  <a:pt x="154" y="132"/>
                </a:cubicBezTo>
                <a:cubicBezTo>
                  <a:pt x="153" y="136"/>
                  <a:pt x="151" y="141"/>
                  <a:pt x="151" y="145"/>
                </a:cubicBezTo>
                <a:close/>
                <a:moveTo>
                  <a:pt x="163" y="118"/>
                </a:moveTo>
                <a:cubicBezTo>
                  <a:pt x="163" y="117"/>
                  <a:pt x="163" y="117"/>
                  <a:pt x="163" y="117"/>
                </a:cubicBezTo>
                <a:lnTo>
                  <a:pt x="163" y="118"/>
                </a:lnTo>
                <a:close/>
                <a:moveTo>
                  <a:pt x="208" y="153"/>
                </a:moveTo>
                <a:cubicBezTo>
                  <a:pt x="206" y="146"/>
                  <a:pt x="206" y="146"/>
                  <a:pt x="206" y="146"/>
                </a:cubicBezTo>
                <a:cubicBezTo>
                  <a:pt x="216" y="132"/>
                  <a:pt x="227" y="119"/>
                  <a:pt x="240" y="106"/>
                </a:cubicBezTo>
                <a:cubicBezTo>
                  <a:pt x="233" y="114"/>
                  <a:pt x="225" y="125"/>
                  <a:pt x="217" y="137"/>
                </a:cubicBezTo>
                <a:cubicBezTo>
                  <a:pt x="217" y="135"/>
                  <a:pt x="218" y="133"/>
                  <a:pt x="219" y="131"/>
                </a:cubicBezTo>
                <a:cubicBezTo>
                  <a:pt x="217" y="135"/>
                  <a:pt x="214" y="140"/>
                  <a:pt x="213" y="144"/>
                </a:cubicBezTo>
                <a:cubicBezTo>
                  <a:pt x="211" y="147"/>
                  <a:pt x="209" y="150"/>
                  <a:pt x="208" y="153"/>
                </a:cubicBezTo>
                <a:close/>
                <a:moveTo>
                  <a:pt x="254" y="156"/>
                </a:moveTo>
                <a:cubicBezTo>
                  <a:pt x="253" y="157"/>
                  <a:pt x="253" y="158"/>
                  <a:pt x="253" y="158"/>
                </a:cubicBezTo>
                <a:cubicBezTo>
                  <a:pt x="249" y="161"/>
                  <a:pt x="249" y="161"/>
                  <a:pt x="249" y="161"/>
                </a:cubicBezTo>
                <a:cubicBezTo>
                  <a:pt x="251" y="156"/>
                  <a:pt x="254" y="150"/>
                  <a:pt x="257" y="144"/>
                </a:cubicBezTo>
                <a:cubicBezTo>
                  <a:pt x="256" y="148"/>
                  <a:pt x="255" y="152"/>
                  <a:pt x="254" y="156"/>
                </a:cubicBezTo>
                <a:close/>
                <a:moveTo>
                  <a:pt x="377" y="191"/>
                </a:moveTo>
                <a:cubicBezTo>
                  <a:pt x="376" y="177"/>
                  <a:pt x="376" y="177"/>
                  <a:pt x="376" y="177"/>
                </a:cubicBezTo>
                <a:cubicBezTo>
                  <a:pt x="377" y="176"/>
                  <a:pt x="379" y="174"/>
                  <a:pt x="380" y="172"/>
                </a:cubicBezTo>
                <a:cubicBezTo>
                  <a:pt x="379" y="178"/>
                  <a:pt x="378" y="184"/>
                  <a:pt x="377" y="191"/>
                </a:cubicBezTo>
                <a:close/>
                <a:moveTo>
                  <a:pt x="334" y="204"/>
                </a:moveTo>
                <a:cubicBezTo>
                  <a:pt x="334" y="204"/>
                  <a:pt x="333" y="204"/>
                  <a:pt x="332" y="204"/>
                </a:cubicBezTo>
                <a:cubicBezTo>
                  <a:pt x="332" y="203"/>
                  <a:pt x="332" y="203"/>
                  <a:pt x="332" y="203"/>
                </a:cubicBezTo>
                <a:cubicBezTo>
                  <a:pt x="348" y="175"/>
                  <a:pt x="366" y="144"/>
                  <a:pt x="398" y="117"/>
                </a:cubicBezTo>
                <a:cubicBezTo>
                  <a:pt x="392" y="131"/>
                  <a:pt x="387" y="145"/>
                  <a:pt x="383" y="160"/>
                </a:cubicBezTo>
                <a:cubicBezTo>
                  <a:pt x="367" y="170"/>
                  <a:pt x="350" y="186"/>
                  <a:pt x="334" y="204"/>
                </a:cubicBezTo>
                <a:close/>
                <a:moveTo>
                  <a:pt x="424" y="211"/>
                </a:moveTo>
                <a:cubicBezTo>
                  <a:pt x="422" y="211"/>
                  <a:pt x="419" y="211"/>
                  <a:pt x="417" y="210"/>
                </a:cubicBezTo>
                <a:cubicBezTo>
                  <a:pt x="416" y="204"/>
                  <a:pt x="415" y="197"/>
                  <a:pt x="414" y="191"/>
                </a:cubicBezTo>
                <a:cubicBezTo>
                  <a:pt x="417" y="187"/>
                  <a:pt x="421" y="183"/>
                  <a:pt x="425" y="180"/>
                </a:cubicBezTo>
                <a:cubicBezTo>
                  <a:pt x="424" y="190"/>
                  <a:pt x="424" y="200"/>
                  <a:pt x="424" y="211"/>
                </a:cubicBezTo>
                <a:close/>
                <a:moveTo>
                  <a:pt x="525" y="209"/>
                </a:moveTo>
                <a:cubicBezTo>
                  <a:pt x="524" y="209"/>
                  <a:pt x="523" y="210"/>
                  <a:pt x="521" y="210"/>
                </a:cubicBezTo>
                <a:cubicBezTo>
                  <a:pt x="521" y="208"/>
                  <a:pt x="520" y="206"/>
                  <a:pt x="520" y="204"/>
                </a:cubicBezTo>
                <a:cubicBezTo>
                  <a:pt x="521" y="200"/>
                  <a:pt x="523" y="195"/>
                  <a:pt x="525" y="190"/>
                </a:cubicBezTo>
                <a:cubicBezTo>
                  <a:pt x="525" y="196"/>
                  <a:pt x="525" y="203"/>
                  <a:pt x="525" y="209"/>
                </a:cubicBezTo>
                <a:close/>
                <a:moveTo>
                  <a:pt x="724" y="189"/>
                </a:moveTo>
                <a:cubicBezTo>
                  <a:pt x="724" y="185"/>
                  <a:pt x="724" y="180"/>
                  <a:pt x="724" y="175"/>
                </a:cubicBezTo>
                <a:cubicBezTo>
                  <a:pt x="725" y="180"/>
                  <a:pt x="727" y="184"/>
                  <a:pt x="728" y="189"/>
                </a:cubicBezTo>
                <a:cubicBezTo>
                  <a:pt x="727" y="189"/>
                  <a:pt x="725" y="189"/>
                  <a:pt x="724" y="189"/>
                </a:cubicBezTo>
                <a:close/>
                <a:moveTo>
                  <a:pt x="816" y="148"/>
                </a:moveTo>
                <a:cubicBezTo>
                  <a:pt x="811" y="155"/>
                  <a:pt x="811" y="155"/>
                  <a:pt x="811" y="155"/>
                </a:cubicBezTo>
                <a:cubicBezTo>
                  <a:pt x="810" y="133"/>
                  <a:pt x="811" y="109"/>
                  <a:pt x="818" y="84"/>
                </a:cubicBezTo>
                <a:cubicBezTo>
                  <a:pt x="818" y="98"/>
                  <a:pt x="819" y="113"/>
                  <a:pt x="821" y="128"/>
                </a:cubicBezTo>
                <a:cubicBezTo>
                  <a:pt x="819" y="135"/>
                  <a:pt x="818" y="141"/>
                  <a:pt x="816" y="148"/>
                </a:cubicBezTo>
                <a:close/>
                <a:moveTo>
                  <a:pt x="826" y="174"/>
                </a:moveTo>
                <a:cubicBezTo>
                  <a:pt x="825" y="149"/>
                  <a:pt x="825" y="149"/>
                  <a:pt x="825" y="149"/>
                </a:cubicBezTo>
                <a:cubicBezTo>
                  <a:pt x="826" y="155"/>
                  <a:pt x="828" y="161"/>
                  <a:pt x="830" y="167"/>
                </a:cubicBezTo>
                <a:cubicBezTo>
                  <a:pt x="829" y="169"/>
                  <a:pt x="828" y="172"/>
                  <a:pt x="827" y="174"/>
                </a:cubicBezTo>
                <a:cubicBezTo>
                  <a:pt x="826" y="174"/>
                  <a:pt x="826" y="174"/>
                  <a:pt x="826" y="174"/>
                </a:cubicBezTo>
                <a:close/>
                <a:moveTo>
                  <a:pt x="830" y="174"/>
                </a:moveTo>
                <a:cubicBezTo>
                  <a:pt x="830" y="173"/>
                  <a:pt x="830" y="172"/>
                  <a:pt x="831" y="171"/>
                </a:cubicBezTo>
                <a:cubicBezTo>
                  <a:pt x="831" y="172"/>
                  <a:pt x="831" y="172"/>
                  <a:pt x="832" y="173"/>
                </a:cubicBezTo>
                <a:cubicBezTo>
                  <a:pt x="831" y="173"/>
                  <a:pt x="830" y="174"/>
                  <a:pt x="830" y="174"/>
                </a:cubicBezTo>
                <a:close/>
                <a:moveTo>
                  <a:pt x="877" y="166"/>
                </a:moveTo>
                <a:cubicBezTo>
                  <a:pt x="876" y="165"/>
                  <a:pt x="876" y="165"/>
                  <a:pt x="876" y="165"/>
                </a:cubicBezTo>
                <a:cubicBezTo>
                  <a:pt x="876" y="156"/>
                  <a:pt x="876" y="156"/>
                  <a:pt x="876" y="156"/>
                </a:cubicBezTo>
                <a:cubicBezTo>
                  <a:pt x="877" y="159"/>
                  <a:pt x="878" y="163"/>
                  <a:pt x="879" y="166"/>
                </a:cubicBezTo>
                <a:cubicBezTo>
                  <a:pt x="878" y="166"/>
                  <a:pt x="878" y="166"/>
                  <a:pt x="877" y="166"/>
                </a:cubicBezTo>
                <a:close/>
                <a:moveTo>
                  <a:pt x="942" y="155"/>
                </a:moveTo>
                <a:cubicBezTo>
                  <a:pt x="941" y="153"/>
                  <a:pt x="940" y="151"/>
                  <a:pt x="940" y="148"/>
                </a:cubicBezTo>
                <a:cubicBezTo>
                  <a:pt x="941" y="143"/>
                  <a:pt x="943" y="137"/>
                  <a:pt x="945" y="131"/>
                </a:cubicBezTo>
                <a:cubicBezTo>
                  <a:pt x="944" y="139"/>
                  <a:pt x="943" y="147"/>
                  <a:pt x="942" y="155"/>
                </a:cubicBezTo>
                <a:close/>
                <a:moveTo>
                  <a:pt x="955" y="136"/>
                </a:moveTo>
                <a:cubicBezTo>
                  <a:pt x="955" y="128"/>
                  <a:pt x="956" y="119"/>
                  <a:pt x="957" y="111"/>
                </a:cubicBezTo>
                <a:cubicBezTo>
                  <a:pt x="959" y="114"/>
                  <a:pt x="961" y="118"/>
                  <a:pt x="963" y="122"/>
                </a:cubicBezTo>
                <a:cubicBezTo>
                  <a:pt x="960" y="126"/>
                  <a:pt x="958" y="131"/>
                  <a:pt x="955" y="136"/>
                </a:cubicBezTo>
                <a:close/>
                <a:moveTo>
                  <a:pt x="1017" y="83"/>
                </a:moveTo>
                <a:cubicBezTo>
                  <a:pt x="1020" y="87"/>
                  <a:pt x="1023" y="91"/>
                  <a:pt x="1026" y="96"/>
                </a:cubicBezTo>
                <a:cubicBezTo>
                  <a:pt x="1025" y="98"/>
                  <a:pt x="1024" y="101"/>
                  <a:pt x="1023" y="104"/>
                </a:cubicBezTo>
                <a:cubicBezTo>
                  <a:pt x="1023" y="104"/>
                  <a:pt x="1019" y="109"/>
                  <a:pt x="1014" y="117"/>
                </a:cubicBezTo>
                <a:cubicBezTo>
                  <a:pt x="1015" y="106"/>
                  <a:pt x="1015" y="95"/>
                  <a:pt x="1017" y="83"/>
                </a:cubicBezTo>
                <a:close/>
                <a:moveTo>
                  <a:pt x="1028" y="141"/>
                </a:moveTo>
                <a:cubicBezTo>
                  <a:pt x="1026" y="142"/>
                  <a:pt x="1023" y="142"/>
                  <a:pt x="1021" y="142"/>
                </a:cubicBezTo>
                <a:cubicBezTo>
                  <a:pt x="1021" y="139"/>
                  <a:pt x="1021" y="135"/>
                  <a:pt x="1021" y="131"/>
                </a:cubicBezTo>
                <a:cubicBezTo>
                  <a:pt x="1023" y="120"/>
                  <a:pt x="1025" y="110"/>
                  <a:pt x="1028" y="99"/>
                </a:cubicBezTo>
                <a:cubicBezTo>
                  <a:pt x="1030" y="102"/>
                  <a:pt x="1032" y="106"/>
                  <a:pt x="1034" y="109"/>
                </a:cubicBezTo>
                <a:cubicBezTo>
                  <a:pt x="1032" y="120"/>
                  <a:pt x="1030" y="130"/>
                  <a:pt x="1028" y="141"/>
                </a:cubicBezTo>
                <a:close/>
                <a:moveTo>
                  <a:pt x="1039" y="134"/>
                </a:moveTo>
                <a:cubicBezTo>
                  <a:pt x="1040" y="129"/>
                  <a:pt x="1040" y="124"/>
                  <a:pt x="1040" y="120"/>
                </a:cubicBezTo>
                <a:cubicBezTo>
                  <a:pt x="1042" y="122"/>
                  <a:pt x="1043" y="125"/>
                  <a:pt x="1045" y="127"/>
                </a:cubicBezTo>
                <a:cubicBezTo>
                  <a:pt x="1039" y="134"/>
                  <a:pt x="1039" y="134"/>
                  <a:pt x="1039" y="134"/>
                </a:cubicBezTo>
                <a:close/>
                <a:moveTo>
                  <a:pt x="1196" y="132"/>
                </a:moveTo>
                <a:cubicBezTo>
                  <a:pt x="1202" y="117"/>
                  <a:pt x="1210" y="101"/>
                  <a:pt x="1222" y="85"/>
                </a:cubicBezTo>
                <a:cubicBezTo>
                  <a:pt x="1214" y="99"/>
                  <a:pt x="1208" y="116"/>
                  <a:pt x="1203" y="132"/>
                </a:cubicBezTo>
                <a:cubicBezTo>
                  <a:pt x="1201" y="132"/>
                  <a:pt x="1198" y="132"/>
                  <a:pt x="1196" y="132"/>
                </a:cubicBezTo>
                <a:close/>
                <a:moveTo>
                  <a:pt x="1527" y="184"/>
                </a:moveTo>
                <a:cubicBezTo>
                  <a:pt x="1527" y="180"/>
                  <a:pt x="1528" y="176"/>
                  <a:pt x="1529" y="171"/>
                </a:cubicBezTo>
                <a:cubicBezTo>
                  <a:pt x="1530" y="170"/>
                  <a:pt x="1530" y="170"/>
                  <a:pt x="1531" y="169"/>
                </a:cubicBezTo>
                <a:cubicBezTo>
                  <a:pt x="1529" y="174"/>
                  <a:pt x="1528" y="179"/>
                  <a:pt x="1527" y="184"/>
                </a:cubicBezTo>
                <a:close/>
                <a:moveTo>
                  <a:pt x="1795" y="287"/>
                </a:moveTo>
                <a:cubicBezTo>
                  <a:pt x="1794" y="288"/>
                  <a:pt x="1794" y="288"/>
                  <a:pt x="1794" y="288"/>
                </a:cubicBezTo>
                <a:cubicBezTo>
                  <a:pt x="1795" y="284"/>
                  <a:pt x="1795" y="281"/>
                  <a:pt x="1796" y="277"/>
                </a:cubicBezTo>
                <a:cubicBezTo>
                  <a:pt x="1799" y="275"/>
                  <a:pt x="1799" y="275"/>
                  <a:pt x="1799" y="275"/>
                </a:cubicBezTo>
                <a:cubicBezTo>
                  <a:pt x="1797" y="279"/>
                  <a:pt x="1796" y="283"/>
                  <a:pt x="1795" y="287"/>
                </a:cubicBezTo>
                <a:close/>
                <a:moveTo>
                  <a:pt x="1800" y="286"/>
                </a:moveTo>
                <a:cubicBezTo>
                  <a:pt x="1801" y="281"/>
                  <a:pt x="1802" y="277"/>
                  <a:pt x="1804" y="272"/>
                </a:cubicBezTo>
                <a:cubicBezTo>
                  <a:pt x="1824" y="258"/>
                  <a:pt x="1824" y="258"/>
                  <a:pt x="1824" y="258"/>
                </a:cubicBezTo>
                <a:cubicBezTo>
                  <a:pt x="1820" y="266"/>
                  <a:pt x="1817" y="274"/>
                  <a:pt x="1814" y="283"/>
                </a:cubicBezTo>
                <a:cubicBezTo>
                  <a:pt x="1800" y="286"/>
                  <a:pt x="1800" y="286"/>
                  <a:pt x="1800" y="286"/>
                </a:cubicBezTo>
                <a:close/>
                <a:moveTo>
                  <a:pt x="1826" y="306"/>
                </a:moveTo>
                <a:cubicBezTo>
                  <a:pt x="1824" y="304"/>
                  <a:pt x="1822" y="303"/>
                  <a:pt x="1820" y="302"/>
                </a:cubicBezTo>
                <a:cubicBezTo>
                  <a:pt x="1832" y="284"/>
                  <a:pt x="1832" y="284"/>
                  <a:pt x="1832" y="284"/>
                </a:cubicBezTo>
                <a:cubicBezTo>
                  <a:pt x="1830" y="291"/>
                  <a:pt x="1828" y="298"/>
                  <a:pt x="1826" y="30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33" name="Hand2"/>
          <p:cNvSpPr/>
          <p:nvPr/>
        </p:nvSpPr>
        <p:spPr bwMode="auto">
          <a:xfrm>
            <a:off x="2594485" y="640091"/>
            <a:ext cx="2684172" cy="6117149"/>
          </a:xfrm>
          <a:custGeom>
            <a:avLst/>
            <a:gdLst>
              <a:gd name="T0" fmla="*/ 181 w 848"/>
              <a:gd name="T1" fmla="*/ 454 h 1937"/>
              <a:gd name="T2" fmla="*/ 228 w 848"/>
              <a:gd name="T3" fmla="*/ 489 h 1937"/>
              <a:gd name="T4" fmla="*/ 295 w 848"/>
              <a:gd name="T5" fmla="*/ 409 h 1937"/>
              <a:gd name="T6" fmla="*/ 304 w 848"/>
              <a:gd name="T7" fmla="*/ 336 h 1937"/>
              <a:gd name="T8" fmla="*/ 281 w 848"/>
              <a:gd name="T9" fmla="*/ 218 h 1937"/>
              <a:gd name="T10" fmla="*/ 295 w 848"/>
              <a:gd name="T11" fmla="*/ 174 h 1937"/>
              <a:gd name="T12" fmla="*/ 435 w 848"/>
              <a:gd name="T13" fmla="*/ 35 h 1937"/>
              <a:gd name="T14" fmla="*/ 467 w 848"/>
              <a:gd name="T15" fmla="*/ 111 h 1937"/>
              <a:gd name="T16" fmla="*/ 417 w 848"/>
              <a:gd name="T17" fmla="*/ 148 h 1937"/>
              <a:gd name="T18" fmla="*/ 371 w 848"/>
              <a:gd name="T19" fmla="*/ 240 h 1937"/>
              <a:gd name="T20" fmla="*/ 395 w 848"/>
              <a:gd name="T21" fmla="*/ 344 h 1937"/>
              <a:gd name="T22" fmla="*/ 456 w 848"/>
              <a:gd name="T23" fmla="*/ 375 h 1937"/>
              <a:gd name="T24" fmla="*/ 529 w 848"/>
              <a:gd name="T25" fmla="*/ 276 h 1937"/>
              <a:gd name="T26" fmla="*/ 599 w 848"/>
              <a:gd name="T27" fmla="*/ 239 h 1937"/>
              <a:gd name="T28" fmla="*/ 699 w 848"/>
              <a:gd name="T29" fmla="*/ 180 h 1937"/>
              <a:gd name="T30" fmla="*/ 722 w 848"/>
              <a:gd name="T31" fmla="*/ 259 h 1937"/>
              <a:gd name="T32" fmla="*/ 655 w 848"/>
              <a:gd name="T33" fmla="*/ 300 h 1937"/>
              <a:gd name="T34" fmla="*/ 588 w 848"/>
              <a:gd name="T35" fmla="*/ 354 h 1937"/>
              <a:gd name="T36" fmla="*/ 529 w 848"/>
              <a:gd name="T37" fmla="*/ 438 h 1937"/>
              <a:gd name="T38" fmla="*/ 543 w 848"/>
              <a:gd name="T39" fmla="*/ 467 h 1937"/>
              <a:gd name="T40" fmla="*/ 669 w 848"/>
              <a:gd name="T41" fmla="*/ 444 h 1937"/>
              <a:gd name="T42" fmla="*/ 784 w 848"/>
              <a:gd name="T43" fmla="*/ 467 h 1937"/>
              <a:gd name="T44" fmla="*/ 785 w 848"/>
              <a:gd name="T45" fmla="*/ 542 h 1937"/>
              <a:gd name="T46" fmla="*/ 657 w 848"/>
              <a:gd name="T47" fmla="*/ 550 h 1937"/>
              <a:gd name="T48" fmla="*/ 564 w 848"/>
              <a:gd name="T49" fmla="*/ 592 h 1937"/>
              <a:gd name="T50" fmla="*/ 568 w 848"/>
              <a:gd name="T51" fmla="*/ 626 h 1937"/>
              <a:gd name="T52" fmla="*/ 678 w 848"/>
              <a:gd name="T53" fmla="*/ 643 h 1937"/>
              <a:gd name="T54" fmla="*/ 688 w 848"/>
              <a:gd name="T55" fmla="*/ 732 h 1937"/>
              <a:gd name="T56" fmla="*/ 642 w 848"/>
              <a:gd name="T57" fmla="*/ 719 h 1937"/>
              <a:gd name="T58" fmla="*/ 583 w 848"/>
              <a:gd name="T59" fmla="*/ 721 h 1937"/>
              <a:gd name="T60" fmla="*/ 543 w 848"/>
              <a:gd name="T61" fmla="*/ 770 h 1937"/>
              <a:gd name="T62" fmla="*/ 378 w 848"/>
              <a:gd name="T63" fmla="*/ 917 h 1937"/>
              <a:gd name="T64" fmla="*/ 396 w 848"/>
              <a:gd name="T65" fmla="*/ 1700 h 1937"/>
              <a:gd name="T66" fmla="*/ 433 w 848"/>
              <a:gd name="T67" fmla="*/ 1937 h 1937"/>
              <a:gd name="T68" fmla="*/ 0 w 848"/>
              <a:gd name="T69" fmla="*/ 1937 h 1937"/>
              <a:gd name="T70" fmla="*/ 114 w 848"/>
              <a:gd name="T71" fmla="*/ 1416 h 1937"/>
              <a:gd name="T72" fmla="*/ 123 w 848"/>
              <a:gd name="T73" fmla="*/ 918 h 1937"/>
              <a:gd name="T74" fmla="*/ 134 w 848"/>
              <a:gd name="T75" fmla="*/ 789 h 1937"/>
              <a:gd name="T76" fmla="*/ 87 w 848"/>
              <a:gd name="T77" fmla="*/ 520 h 1937"/>
              <a:gd name="T78" fmla="*/ 49 w 848"/>
              <a:gd name="T79" fmla="*/ 399 h 1937"/>
              <a:gd name="T80" fmla="*/ 50 w 848"/>
              <a:gd name="T81" fmla="*/ 356 h 1937"/>
              <a:gd name="T82" fmla="*/ 99 w 848"/>
              <a:gd name="T83" fmla="*/ 234 h 1937"/>
              <a:gd name="T84" fmla="*/ 146 w 848"/>
              <a:gd name="T85" fmla="*/ 266 h 1937"/>
              <a:gd name="T86" fmla="*/ 134 w 848"/>
              <a:gd name="T87" fmla="*/ 367 h 1937"/>
              <a:gd name="T88" fmla="*/ 181 w 848"/>
              <a:gd name="T89" fmla="*/ 454 h 1937"/>
              <a:gd name="connsiteX0" fmla="*/ 1676 w 9236"/>
              <a:gd name="connsiteY0" fmla="*/ 2216 h 9872"/>
              <a:gd name="connsiteX1" fmla="*/ 2231 w 9236"/>
              <a:gd name="connsiteY1" fmla="*/ 2397 h 9872"/>
              <a:gd name="connsiteX2" fmla="*/ 3021 w 9236"/>
              <a:gd name="connsiteY2" fmla="*/ 1984 h 9872"/>
              <a:gd name="connsiteX3" fmla="*/ 3127 w 9236"/>
              <a:gd name="connsiteY3" fmla="*/ 1607 h 9872"/>
              <a:gd name="connsiteX4" fmla="*/ 2856 w 9236"/>
              <a:gd name="connsiteY4" fmla="*/ 997 h 9872"/>
              <a:gd name="connsiteX5" fmla="*/ 3021 w 9236"/>
              <a:gd name="connsiteY5" fmla="*/ 770 h 9872"/>
              <a:gd name="connsiteX6" fmla="*/ 4672 w 9236"/>
              <a:gd name="connsiteY6" fmla="*/ 53 h 9872"/>
              <a:gd name="connsiteX7" fmla="*/ 5049 w 9236"/>
              <a:gd name="connsiteY7" fmla="*/ 445 h 9872"/>
              <a:gd name="connsiteX8" fmla="*/ 4459 w 9236"/>
              <a:gd name="connsiteY8" fmla="*/ 636 h 9872"/>
              <a:gd name="connsiteX9" fmla="*/ 3917 w 9236"/>
              <a:gd name="connsiteY9" fmla="*/ 1111 h 9872"/>
              <a:gd name="connsiteX10" fmla="*/ 4200 w 9236"/>
              <a:gd name="connsiteY10" fmla="*/ 1648 h 9872"/>
              <a:gd name="connsiteX11" fmla="*/ 4919 w 9236"/>
              <a:gd name="connsiteY11" fmla="*/ 1808 h 9872"/>
              <a:gd name="connsiteX12" fmla="*/ 5780 w 9236"/>
              <a:gd name="connsiteY12" fmla="*/ 1297 h 9872"/>
              <a:gd name="connsiteX13" fmla="*/ 6606 w 9236"/>
              <a:gd name="connsiteY13" fmla="*/ 1106 h 9872"/>
              <a:gd name="connsiteX14" fmla="*/ 7785 w 9236"/>
              <a:gd name="connsiteY14" fmla="*/ 801 h 9872"/>
              <a:gd name="connsiteX15" fmla="*/ 8056 w 9236"/>
              <a:gd name="connsiteY15" fmla="*/ 1209 h 9872"/>
              <a:gd name="connsiteX16" fmla="*/ 7266 w 9236"/>
              <a:gd name="connsiteY16" fmla="*/ 1421 h 9872"/>
              <a:gd name="connsiteX17" fmla="*/ 6476 w 9236"/>
              <a:gd name="connsiteY17" fmla="*/ 1700 h 9872"/>
              <a:gd name="connsiteX18" fmla="*/ 5780 w 9236"/>
              <a:gd name="connsiteY18" fmla="*/ 2133 h 9872"/>
              <a:gd name="connsiteX19" fmla="*/ 5945 w 9236"/>
              <a:gd name="connsiteY19" fmla="*/ 2283 h 9872"/>
              <a:gd name="connsiteX20" fmla="*/ 7431 w 9236"/>
              <a:gd name="connsiteY20" fmla="*/ 2164 h 9872"/>
              <a:gd name="connsiteX21" fmla="*/ 8787 w 9236"/>
              <a:gd name="connsiteY21" fmla="*/ 2283 h 9872"/>
              <a:gd name="connsiteX22" fmla="*/ 8799 w 9236"/>
              <a:gd name="connsiteY22" fmla="*/ 2670 h 9872"/>
              <a:gd name="connsiteX23" fmla="*/ 7290 w 9236"/>
              <a:gd name="connsiteY23" fmla="*/ 2711 h 9872"/>
              <a:gd name="connsiteX24" fmla="*/ 6193 w 9236"/>
              <a:gd name="connsiteY24" fmla="*/ 2928 h 9872"/>
              <a:gd name="connsiteX25" fmla="*/ 6240 w 9236"/>
              <a:gd name="connsiteY25" fmla="*/ 3104 h 9872"/>
              <a:gd name="connsiteX26" fmla="*/ 7537 w 9236"/>
              <a:gd name="connsiteY26" fmla="*/ 3192 h 9872"/>
              <a:gd name="connsiteX27" fmla="*/ 7655 w 9236"/>
              <a:gd name="connsiteY27" fmla="*/ 3651 h 9872"/>
              <a:gd name="connsiteX28" fmla="*/ 7113 w 9236"/>
              <a:gd name="connsiteY28" fmla="*/ 3584 h 9872"/>
              <a:gd name="connsiteX29" fmla="*/ 6417 w 9236"/>
              <a:gd name="connsiteY29" fmla="*/ 3594 h 9872"/>
              <a:gd name="connsiteX30" fmla="*/ 5945 w 9236"/>
              <a:gd name="connsiteY30" fmla="*/ 3847 h 9872"/>
              <a:gd name="connsiteX31" fmla="*/ 4000 w 9236"/>
              <a:gd name="connsiteY31" fmla="*/ 4606 h 9872"/>
              <a:gd name="connsiteX32" fmla="*/ 4212 w 9236"/>
              <a:gd name="connsiteY32" fmla="*/ 8648 h 9872"/>
              <a:gd name="connsiteX33" fmla="*/ 4648 w 9236"/>
              <a:gd name="connsiteY33" fmla="*/ 9872 h 9872"/>
              <a:gd name="connsiteX34" fmla="*/ 0 w 9236"/>
              <a:gd name="connsiteY34" fmla="*/ 9225 h 9872"/>
              <a:gd name="connsiteX35" fmla="*/ 886 w 9236"/>
              <a:gd name="connsiteY35" fmla="*/ 7182 h 9872"/>
              <a:gd name="connsiteX36" fmla="*/ 992 w 9236"/>
              <a:gd name="connsiteY36" fmla="*/ 4611 h 9872"/>
              <a:gd name="connsiteX37" fmla="*/ 1122 w 9236"/>
              <a:gd name="connsiteY37" fmla="*/ 3945 h 9872"/>
              <a:gd name="connsiteX38" fmla="*/ 568 w 9236"/>
              <a:gd name="connsiteY38" fmla="*/ 2557 h 9872"/>
              <a:gd name="connsiteX39" fmla="*/ 120 w 9236"/>
              <a:gd name="connsiteY39" fmla="*/ 1932 h 9872"/>
              <a:gd name="connsiteX40" fmla="*/ 132 w 9236"/>
              <a:gd name="connsiteY40" fmla="*/ 1710 h 9872"/>
              <a:gd name="connsiteX41" fmla="*/ 709 w 9236"/>
              <a:gd name="connsiteY41" fmla="*/ 1080 h 9872"/>
              <a:gd name="connsiteX42" fmla="*/ 1264 w 9236"/>
              <a:gd name="connsiteY42" fmla="*/ 1245 h 9872"/>
              <a:gd name="connsiteX43" fmla="*/ 1122 w 9236"/>
              <a:gd name="connsiteY43" fmla="*/ 1767 h 9872"/>
              <a:gd name="connsiteX44" fmla="*/ 1676 w 9236"/>
              <a:gd name="connsiteY44" fmla="*/ 2216 h 9872"/>
              <a:gd name="connsiteX0-1" fmla="*/ 1815 w 10000"/>
              <a:gd name="connsiteY0-2" fmla="*/ 2244 h 9344"/>
              <a:gd name="connsiteX1-3" fmla="*/ 2416 w 10000"/>
              <a:gd name="connsiteY1-4" fmla="*/ 2427 h 9344"/>
              <a:gd name="connsiteX2-5" fmla="*/ 3271 w 10000"/>
              <a:gd name="connsiteY2-6" fmla="*/ 2009 h 9344"/>
              <a:gd name="connsiteX3-7" fmla="*/ 3386 w 10000"/>
              <a:gd name="connsiteY3-8" fmla="*/ 1627 h 9344"/>
              <a:gd name="connsiteX4-9" fmla="*/ 3092 w 10000"/>
              <a:gd name="connsiteY4-10" fmla="*/ 1009 h 9344"/>
              <a:gd name="connsiteX5-11" fmla="*/ 3271 w 10000"/>
              <a:gd name="connsiteY5-12" fmla="*/ 779 h 9344"/>
              <a:gd name="connsiteX6-13" fmla="*/ 5058 w 10000"/>
              <a:gd name="connsiteY6-14" fmla="*/ 53 h 9344"/>
              <a:gd name="connsiteX7-15" fmla="*/ 5467 w 10000"/>
              <a:gd name="connsiteY7-16" fmla="*/ 450 h 9344"/>
              <a:gd name="connsiteX8-17" fmla="*/ 4828 w 10000"/>
              <a:gd name="connsiteY8-18" fmla="*/ 643 h 9344"/>
              <a:gd name="connsiteX9-19" fmla="*/ 4241 w 10000"/>
              <a:gd name="connsiteY9-20" fmla="*/ 1124 h 9344"/>
              <a:gd name="connsiteX10-21" fmla="*/ 4547 w 10000"/>
              <a:gd name="connsiteY10-22" fmla="*/ 1668 h 9344"/>
              <a:gd name="connsiteX11-23" fmla="*/ 5326 w 10000"/>
              <a:gd name="connsiteY11-24" fmla="*/ 1830 h 9344"/>
              <a:gd name="connsiteX12-25" fmla="*/ 6258 w 10000"/>
              <a:gd name="connsiteY12-26" fmla="*/ 1313 h 9344"/>
              <a:gd name="connsiteX13-27" fmla="*/ 7152 w 10000"/>
              <a:gd name="connsiteY13-28" fmla="*/ 1119 h 9344"/>
              <a:gd name="connsiteX14-29" fmla="*/ 8429 w 10000"/>
              <a:gd name="connsiteY14-30" fmla="*/ 810 h 9344"/>
              <a:gd name="connsiteX15-31" fmla="*/ 8722 w 10000"/>
              <a:gd name="connsiteY15-32" fmla="*/ 1224 h 9344"/>
              <a:gd name="connsiteX16-33" fmla="*/ 7867 w 10000"/>
              <a:gd name="connsiteY16-34" fmla="*/ 1438 h 9344"/>
              <a:gd name="connsiteX17-35" fmla="*/ 7012 w 10000"/>
              <a:gd name="connsiteY17-36" fmla="*/ 1721 h 9344"/>
              <a:gd name="connsiteX18-37" fmla="*/ 6258 w 10000"/>
              <a:gd name="connsiteY18-38" fmla="*/ 2160 h 9344"/>
              <a:gd name="connsiteX19-39" fmla="*/ 6437 w 10000"/>
              <a:gd name="connsiteY19-40" fmla="*/ 2312 h 9344"/>
              <a:gd name="connsiteX20-41" fmla="*/ 8046 w 10000"/>
              <a:gd name="connsiteY20-42" fmla="*/ 2191 h 9344"/>
              <a:gd name="connsiteX21-43" fmla="*/ 9514 w 10000"/>
              <a:gd name="connsiteY21-44" fmla="*/ 2312 h 9344"/>
              <a:gd name="connsiteX22-45" fmla="*/ 9527 w 10000"/>
              <a:gd name="connsiteY22-46" fmla="*/ 2704 h 9344"/>
              <a:gd name="connsiteX23-47" fmla="*/ 7893 w 10000"/>
              <a:gd name="connsiteY23-48" fmla="*/ 2745 h 9344"/>
              <a:gd name="connsiteX24-49" fmla="*/ 6705 w 10000"/>
              <a:gd name="connsiteY24-50" fmla="*/ 2965 h 9344"/>
              <a:gd name="connsiteX25-51" fmla="*/ 6756 w 10000"/>
              <a:gd name="connsiteY25-52" fmla="*/ 3143 h 9344"/>
              <a:gd name="connsiteX26-53" fmla="*/ 8160 w 10000"/>
              <a:gd name="connsiteY26-54" fmla="*/ 3232 h 9344"/>
              <a:gd name="connsiteX27-55" fmla="*/ 8288 w 10000"/>
              <a:gd name="connsiteY27-56" fmla="*/ 3697 h 9344"/>
              <a:gd name="connsiteX28-57" fmla="*/ 7701 w 10000"/>
              <a:gd name="connsiteY28-58" fmla="*/ 3629 h 9344"/>
              <a:gd name="connsiteX29-59" fmla="*/ 6948 w 10000"/>
              <a:gd name="connsiteY29-60" fmla="*/ 3640 h 9344"/>
              <a:gd name="connsiteX30-61" fmla="*/ 6437 w 10000"/>
              <a:gd name="connsiteY30-62" fmla="*/ 3896 h 9344"/>
              <a:gd name="connsiteX31-63" fmla="*/ 4331 w 10000"/>
              <a:gd name="connsiteY31-64" fmla="*/ 4665 h 9344"/>
              <a:gd name="connsiteX32-65" fmla="*/ 4560 w 10000"/>
              <a:gd name="connsiteY32-66" fmla="*/ 8759 h 9344"/>
              <a:gd name="connsiteX33-67" fmla="*/ 4867 w 10000"/>
              <a:gd name="connsiteY33-68" fmla="*/ 9344 h 9344"/>
              <a:gd name="connsiteX34-69" fmla="*/ 0 w 10000"/>
              <a:gd name="connsiteY34-70" fmla="*/ 9344 h 9344"/>
              <a:gd name="connsiteX35-71" fmla="*/ 959 w 10000"/>
              <a:gd name="connsiteY35-72" fmla="*/ 7274 h 9344"/>
              <a:gd name="connsiteX36-73" fmla="*/ 1074 w 10000"/>
              <a:gd name="connsiteY36-74" fmla="*/ 4670 h 9344"/>
              <a:gd name="connsiteX37-75" fmla="*/ 1215 w 10000"/>
              <a:gd name="connsiteY37-76" fmla="*/ 3995 h 9344"/>
              <a:gd name="connsiteX38-77" fmla="*/ 615 w 10000"/>
              <a:gd name="connsiteY38-78" fmla="*/ 2589 h 9344"/>
              <a:gd name="connsiteX39-79" fmla="*/ 130 w 10000"/>
              <a:gd name="connsiteY39-80" fmla="*/ 1956 h 9344"/>
              <a:gd name="connsiteX40-81" fmla="*/ 143 w 10000"/>
              <a:gd name="connsiteY40-82" fmla="*/ 1731 h 9344"/>
              <a:gd name="connsiteX41-83" fmla="*/ 768 w 10000"/>
              <a:gd name="connsiteY41-84" fmla="*/ 1093 h 9344"/>
              <a:gd name="connsiteX42-85" fmla="*/ 1369 w 10000"/>
              <a:gd name="connsiteY42-86" fmla="*/ 1260 h 9344"/>
              <a:gd name="connsiteX43-87" fmla="*/ 1215 w 10000"/>
              <a:gd name="connsiteY43-88" fmla="*/ 1789 h 9344"/>
              <a:gd name="connsiteX44-89" fmla="*/ 1815 w 10000"/>
              <a:gd name="connsiteY44-90" fmla="*/ 2244 h 9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</a:cxnLst>
            <a:rect l="l" t="t" r="r" b="b"/>
            <a:pathLst>
              <a:path w="10000" h="9344">
                <a:moveTo>
                  <a:pt x="1815" y="2244"/>
                </a:moveTo>
                <a:cubicBezTo>
                  <a:pt x="1968" y="2374"/>
                  <a:pt x="2147" y="2531"/>
                  <a:pt x="2416" y="2427"/>
                </a:cubicBezTo>
                <a:cubicBezTo>
                  <a:pt x="2671" y="2317"/>
                  <a:pt x="3194" y="2045"/>
                  <a:pt x="3271" y="2009"/>
                </a:cubicBezTo>
                <a:cubicBezTo>
                  <a:pt x="3335" y="1966"/>
                  <a:pt x="3463" y="1804"/>
                  <a:pt x="3386" y="1627"/>
                </a:cubicBezTo>
                <a:cubicBezTo>
                  <a:pt x="3322" y="1449"/>
                  <a:pt x="3143" y="1114"/>
                  <a:pt x="3092" y="1009"/>
                </a:cubicBezTo>
                <a:cubicBezTo>
                  <a:pt x="3053" y="900"/>
                  <a:pt x="3092" y="842"/>
                  <a:pt x="3271" y="779"/>
                </a:cubicBezTo>
                <a:cubicBezTo>
                  <a:pt x="3450" y="716"/>
                  <a:pt x="4892" y="121"/>
                  <a:pt x="5058" y="53"/>
                </a:cubicBezTo>
                <a:cubicBezTo>
                  <a:pt x="5531" y="-131"/>
                  <a:pt x="5927" y="204"/>
                  <a:pt x="5467" y="450"/>
                </a:cubicBezTo>
                <a:cubicBezTo>
                  <a:pt x="5224" y="575"/>
                  <a:pt x="5032" y="597"/>
                  <a:pt x="4828" y="643"/>
                </a:cubicBezTo>
                <a:cubicBezTo>
                  <a:pt x="4854" y="779"/>
                  <a:pt x="4458" y="1046"/>
                  <a:pt x="4241" y="1124"/>
                </a:cubicBezTo>
                <a:cubicBezTo>
                  <a:pt x="4407" y="1271"/>
                  <a:pt x="4497" y="1443"/>
                  <a:pt x="4547" y="1668"/>
                </a:cubicBezTo>
                <a:cubicBezTo>
                  <a:pt x="4854" y="1752"/>
                  <a:pt x="5071" y="1893"/>
                  <a:pt x="5326" y="1830"/>
                </a:cubicBezTo>
                <a:cubicBezTo>
                  <a:pt x="5594" y="1768"/>
                  <a:pt x="6066" y="1402"/>
                  <a:pt x="6258" y="1313"/>
                </a:cubicBezTo>
                <a:cubicBezTo>
                  <a:pt x="6412" y="1240"/>
                  <a:pt x="6961" y="1166"/>
                  <a:pt x="7152" y="1119"/>
                </a:cubicBezTo>
                <a:cubicBezTo>
                  <a:pt x="7344" y="1067"/>
                  <a:pt x="8136" y="863"/>
                  <a:pt x="8429" y="810"/>
                </a:cubicBezTo>
                <a:cubicBezTo>
                  <a:pt x="8978" y="716"/>
                  <a:pt x="9399" y="1009"/>
                  <a:pt x="8722" y="1224"/>
                </a:cubicBezTo>
                <a:cubicBezTo>
                  <a:pt x="8046" y="1433"/>
                  <a:pt x="8123" y="1354"/>
                  <a:pt x="7867" y="1438"/>
                </a:cubicBezTo>
                <a:cubicBezTo>
                  <a:pt x="7599" y="1516"/>
                  <a:pt x="7113" y="1647"/>
                  <a:pt x="7012" y="1721"/>
                </a:cubicBezTo>
                <a:cubicBezTo>
                  <a:pt x="6897" y="1794"/>
                  <a:pt x="6309" y="2082"/>
                  <a:pt x="6258" y="2160"/>
                </a:cubicBezTo>
                <a:cubicBezTo>
                  <a:pt x="6207" y="2239"/>
                  <a:pt x="6130" y="2312"/>
                  <a:pt x="6437" y="2312"/>
                </a:cubicBezTo>
                <a:cubicBezTo>
                  <a:pt x="6743" y="2317"/>
                  <a:pt x="7752" y="2212"/>
                  <a:pt x="8046" y="2191"/>
                </a:cubicBezTo>
                <a:cubicBezTo>
                  <a:pt x="8327" y="2171"/>
                  <a:pt x="9183" y="2264"/>
                  <a:pt x="9514" y="2312"/>
                </a:cubicBezTo>
                <a:cubicBezTo>
                  <a:pt x="9961" y="2385"/>
                  <a:pt x="10331" y="2583"/>
                  <a:pt x="9527" y="2704"/>
                </a:cubicBezTo>
                <a:cubicBezTo>
                  <a:pt x="9207" y="2751"/>
                  <a:pt x="8429" y="2672"/>
                  <a:pt x="7893" y="2745"/>
                </a:cubicBezTo>
                <a:cubicBezTo>
                  <a:pt x="7356" y="2814"/>
                  <a:pt x="6897" y="2882"/>
                  <a:pt x="6705" y="2965"/>
                </a:cubicBezTo>
                <a:cubicBezTo>
                  <a:pt x="6514" y="3054"/>
                  <a:pt x="6450" y="3117"/>
                  <a:pt x="6756" y="3143"/>
                </a:cubicBezTo>
                <a:cubicBezTo>
                  <a:pt x="7063" y="3170"/>
                  <a:pt x="7816" y="3221"/>
                  <a:pt x="8160" y="3232"/>
                </a:cubicBezTo>
                <a:cubicBezTo>
                  <a:pt x="8888" y="3258"/>
                  <a:pt x="9093" y="3588"/>
                  <a:pt x="8288" y="3697"/>
                </a:cubicBezTo>
                <a:cubicBezTo>
                  <a:pt x="7957" y="3745"/>
                  <a:pt x="7778" y="3671"/>
                  <a:pt x="7701" y="3629"/>
                </a:cubicBezTo>
                <a:cubicBezTo>
                  <a:pt x="7612" y="3593"/>
                  <a:pt x="7228" y="3629"/>
                  <a:pt x="6948" y="3640"/>
                </a:cubicBezTo>
                <a:cubicBezTo>
                  <a:pt x="6679" y="3651"/>
                  <a:pt x="6604" y="3802"/>
                  <a:pt x="6437" y="3896"/>
                </a:cubicBezTo>
                <a:cubicBezTo>
                  <a:pt x="6271" y="3985"/>
                  <a:pt x="5071" y="4638"/>
                  <a:pt x="4331" y="4665"/>
                </a:cubicBezTo>
                <a:cubicBezTo>
                  <a:pt x="4190" y="4728"/>
                  <a:pt x="4764" y="8446"/>
                  <a:pt x="4560" y="8759"/>
                </a:cubicBezTo>
                <a:cubicBezTo>
                  <a:pt x="4752" y="9303"/>
                  <a:pt x="4766" y="9119"/>
                  <a:pt x="4867" y="9344"/>
                </a:cubicBezTo>
                <a:lnTo>
                  <a:pt x="0" y="9344"/>
                </a:lnTo>
                <a:cubicBezTo>
                  <a:pt x="626" y="8036"/>
                  <a:pt x="781" y="8053"/>
                  <a:pt x="959" y="7274"/>
                </a:cubicBezTo>
                <a:cubicBezTo>
                  <a:pt x="1138" y="6495"/>
                  <a:pt x="985" y="4885"/>
                  <a:pt x="1074" y="4670"/>
                </a:cubicBezTo>
                <a:cubicBezTo>
                  <a:pt x="1177" y="4456"/>
                  <a:pt x="1343" y="4231"/>
                  <a:pt x="1215" y="3995"/>
                </a:cubicBezTo>
                <a:cubicBezTo>
                  <a:pt x="1100" y="3760"/>
                  <a:pt x="895" y="2939"/>
                  <a:pt x="615" y="2589"/>
                </a:cubicBezTo>
                <a:cubicBezTo>
                  <a:pt x="346" y="2239"/>
                  <a:pt x="207" y="2034"/>
                  <a:pt x="130" y="1956"/>
                </a:cubicBezTo>
                <a:cubicBezTo>
                  <a:pt x="40" y="1872"/>
                  <a:pt x="15" y="1841"/>
                  <a:pt x="143" y="1731"/>
                </a:cubicBezTo>
                <a:cubicBezTo>
                  <a:pt x="322" y="1584"/>
                  <a:pt x="615" y="1156"/>
                  <a:pt x="768" y="1093"/>
                </a:cubicBezTo>
                <a:cubicBezTo>
                  <a:pt x="921" y="1030"/>
                  <a:pt x="1241" y="1103"/>
                  <a:pt x="1369" y="1260"/>
                </a:cubicBezTo>
                <a:cubicBezTo>
                  <a:pt x="1496" y="1422"/>
                  <a:pt x="1380" y="1632"/>
                  <a:pt x="1215" y="1789"/>
                </a:cubicBezTo>
                <a:cubicBezTo>
                  <a:pt x="1393" y="1920"/>
                  <a:pt x="1815" y="2244"/>
                  <a:pt x="1815" y="22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34" name="Hand1"/>
          <p:cNvSpPr/>
          <p:nvPr/>
        </p:nvSpPr>
        <p:spPr bwMode="auto">
          <a:xfrm>
            <a:off x="620301" y="1608237"/>
            <a:ext cx="1679393" cy="4797633"/>
          </a:xfrm>
          <a:custGeom>
            <a:avLst/>
            <a:gdLst>
              <a:gd name="T0" fmla="*/ 407 w 449"/>
              <a:gd name="T1" fmla="*/ 908 h 1284"/>
              <a:gd name="T2" fmla="*/ 407 w 449"/>
              <a:gd name="T3" fmla="*/ 706 h 1284"/>
              <a:gd name="T4" fmla="*/ 373 w 449"/>
              <a:gd name="T5" fmla="*/ 420 h 1284"/>
              <a:gd name="T6" fmla="*/ 373 w 449"/>
              <a:gd name="T7" fmla="*/ 281 h 1284"/>
              <a:gd name="T8" fmla="*/ 396 w 449"/>
              <a:gd name="T9" fmla="*/ 212 h 1284"/>
              <a:gd name="T10" fmla="*/ 398 w 449"/>
              <a:gd name="T11" fmla="*/ 162 h 1284"/>
              <a:gd name="T12" fmla="*/ 353 w 449"/>
              <a:gd name="T13" fmla="*/ 104 h 1284"/>
              <a:gd name="T14" fmla="*/ 299 w 449"/>
              <a:gd name="T15" fmla="*/ 29 h 1284"/>
              <a:gd name="T16" fmla="*/ 308 w 449"/>
              <a:gd name="T17" fmla="*/ 117 h 1284"/>
              <a:gd name="T18" fmla="*/ 333 w 449"/>
              <a:gd name="T19" fmla="*/ 180 h 1284"/>
              <a:gd name="T20" fmla="*/ 302 w 449"/>
              <a:gd name="T21" fmla="*/ 277 h 1284"/>
              <a:gd name="T22" fmla="*/ 239 w 449"/>
              <a:gd name="T23" fmla="*/ 197 h 1284"/>
              <a:gd name="T24" fmla="*/ 121 w 449"/>
              <a:gd name="T25" fmla="*/ 142 h 1284"/>
              <a:gd name="T26" fmla="*/ 91 w 449"/>
              <a:gd name="T27" fmla="*/ 194 h 1284"/>
              <a:gd name="T28" fmla="*/ 138 w 449"/>
              <a:gd name="T29" fmla="*/ 213 h 1284"/>
              <a:gd name="T30" fmla="*/ 201 w 449"/>
              <a:gd name="T31" fmla="*/ 269 h 1284"/>
              <a:gd name="T32" fmla="*/ 226 w 449"/>
              <a:gd name="T33" fmla="*/ 320 h 1284"/>
              <a:gd name="T34" fmla="*/ 220 w 449"/>
              <a:gd name="T35" fmla="*/ 361 h 1284"/>
              <a:gd name="T36" fmla="*/ 124 w 449"/>
              <a:gd name="T37" fmla="*/ 356 h 1284"/>
              <a:gd name="T38" fmla="*/ 81 w 449"/>
              <a:gd name="T39" fmla="*/ 366 h 1284"/>
              <a:gd name="T40" fmla="*/ 21 w 449"/>
              <a:gd name="T41" fmla="*/ 403 h 1284"/>
              <a:gd name="T42" fmla="*/ 10 w 449"/>
              <a:gd name="T43" fmla="*/ 452 h 1284"/>
              <a:gd name="T44" fmla="*/ 64 w 449"/>
              <a:gd name="T45" fmla="*/ 441 h 1284"/>
              <a:gd name="T46" fmla="*/ 125 w 449"/>
              <a:gd name="T47" fmla="*/ 434 h 1284"/>
              <a:gd name="T48" fmla="*/ 182 w 449"/>
              <a:gd name="T49" fmla="*/ 462 h 1284"/>
              <a:gd name="T50" fmla="*/ 186 w 449"/>
              <a:gd name="T51" fmla="*/ 482 h 1284"/>
              <a:gd name="T52" fmla="*/ 112 w 449"/>
              <a:gd name="T53" fmla="*/ 494 h 1284"/>
              <a:gd name="T54" fmla="*/ 82 w 449"/>
              <a:gd name="T55" fmla="*/ 539 h 1284"/>
              <a:gd name="T56" fmla="*/ 115 w 449"/>
              <a:gd name="T57" fmla="*/ 571 h 1284"/>
              <a:gd name="T58" fmla="*/ 142 w 449"/>
              <a:gd name="T59" fmla="*/ 550 h 1284"/>
              <a:gd name="T60" fmla="*/ 174 w 449"/>
              <a:gd name="T61" fmla="*/ 557 h 1284"/>
              <a:gd name="T62" fmla="*/ 269 w 449"/>
              <a:gd name="T63" fmla="*/ 727 h 1284"/>
              <a:gd name="T64" fmla="*/ 195 w 449"/>
              <a:gd name="T65" fmla="*/ 1284 h 1284"/>
              <a:gd name="T66" fmla="*/ 449 w 449"/>
              <a:gd name="T67" fmla="*/ 1284 h 1284"/>
              <a:gd name="T68" fmla="*/ 407 w 449"/>
              <a:gd name="T69" fmla="*/ 908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9" h="1284">
                <a:moveTo>
                  <a:pt x="407" y="908"/>
                </a:moveTo>
                <a:cubicBezTo>
                  <a:pt x="403" y="835"/>
                  <a:pt x="408" y="740"/>
                  <a:pt x="407" y="706"/>
                </a:cubicBezTo>
                <a:cubicBezTo>
                  <a:pt x="405" y="673"/>
                  <a:pt x="372" y="496"/>
                  <a:pt x="373" y="420"/>
                </a:cubicBezTo>
                <a:cubicBezTo>
                  <a:pt x="375" y="356"/>
                  <a:pt x="361" y="327"/>
                  <a:pt x="373" y="281"/>
                </a:cubicBezTo>
                <a:cubicBezTo>
                  <a:pt x="385" y="234"/>
                  <a:pt x="392" y="226"/>
                  <a:pt x="396" y="212"/>
                </a:cubicBezTo>
                <a:cubicBezTo>
                  <a:pt x="401" y="198"/>
                  <a:pt x="407" y="178"/>
                  <a:pt x="398" y="162"/>
                </a:cubicBezTo>
                <a:cubicBezTo>
                  <a:pt x="390" y="146"/>
                  <a:pt x="361" y="116"/>
                  <a:pt x="353" y="104"/>
                </a:cubicBezTo>
                <a:cubicBezTo>
                  <a:pt x="346" y="92"/>
                  <a:pt x="319" y="0"/>
                  <a:pt x="299" y="29"/>
                </a:cubicBezTo>
                <a:cubicBezTo>
                  <a:pt x="281" y="56"/>
                  <a:pt x="278" y="85"/>
                  <a:pt x="308" y="117"/>
                </a:cubicBezTo>
                <a:cubicBezTo>
                  <a:pt x="308" y="137"/>
                  <a:pt x="323" y="166"/>
                  <a:pt x="333" y="180"/>
                </a:cubicBezTo>
                <a:cubicBezTo>
                  <a:pt x="321" y="204"/>
                  <a:pt x="309" y="255"/>
                  <a:pt x="302" y="277"/>
                </a:cubicBezTo>
                <a:cubicBezTo>
                  <a:pt x="278" y="246"/>
                  <a:pt x="262" y="213"/>
                  <a:pt x="239" y="197"/>
                </a:cubicBezTo>
                <a:cubicBezTo>
                  <a:pt x="215" y="180"/>
                  <a:pt x="144" y="152"/>
                  <a:pt x="121" y="142"/>
                </a:cubicBezTo>
                <a:cubicBezTo>
                  <a:pt x="61" y="116"/>
                  <a:pt x="54" y="162"/>
                  <a:pt x="91" y="194"/>
                </a:cubicBezTo>
                <a:cubicBezTo>
                  <a:pt x="109" y="209"/>
                  <a:pt x="126" y="209"/>
                  <a:pt x="138" y="213"/>
                </a:cubicBezTo>
                <a:cubicBezTo>
                  <a:pt x="152" y="230"/>
                  <a:pt x="179" y="261"/>
                  <a:pt x="201" y="269"/>
                </a:cubicBezTo>
                <a:cubicBezTo>
                  <a:pt x="213" y="294"/>
                  <a:pt x="220" y="311"/>
                  <a:pt x="226" y="320"/>
                </a:cubicBezTo>
                <a:cubicBezTo>
                  <a:pt x="224" y="345"/>
                  <a:pt x="222" y="352"/>
                  <a:pt x="220" y="361"/>
                </a:cubicBezTo>
                <a:cubicBezTo>
                  <a:pt x="187" y="361"/>
                  <a:pt x="142" y="356"/>
                  <a:pt x="124" y="356"/>
                </a:cubicBezTo>
                <a:cubicBezTo>
                  <a:pt x="106" y="356"/>
                  <a:pt x="90" y="361"/>
                  <a:pt x="81" y="366"/>
                </a:cubicBezTo>
                <a:cubicBezTo>
                  <a:pt x="72" y="372"/>
                  <a:pt x="32" y="392"/>
                  <a:pt x="21" y="403"/>
                </a:cubicBezTo>
                <a:cubicBezTo>
                  <a:pt x="11" y="414"/>
                  <a:pt x="0" y="443"/>
                  <a:pt x="10" y="452"/>
                </a:cubicBezTo>
                <a:cubicBezTo>
                  <a:pt x="20" y="461"/>
                  <a:pt x="42" y="458"/>
                  <a:pt x="64" y="441"/>
                </a:cubicBezTo>
                <a:cubicBezTo>
                  <a:pt x="89" y="448"/>
                  <a:pt x="102" y="445"/>
                  <a:pt x="125" y="434"/>
                </a:cubicBezTo>
                <a:cubicBezTo>
                  <a:pt x="143" y="441"/>
                  <a:pt x="172" y="459"/>
                  <a:pt x="182" y="462"/>
                </a:cubicBezTo>
                <a:cubicBezTo>
                  <a:pt x="183" y="475"/>
                  <a:pt x="189" y="473"/>
                  <a:pt x="186" y="482"/>
                </a:cubicBezTo>
                <a:cubicBezTo>
                  <a:pt x="159" y="481"/>
                  <a:pt x="123" y="479"/>
                  <a:pt x="112" y="494"/>
                </a:cubicBezTo>
                <a:cubicBezTo>
                  <a:pt x="101" y="509"/>
                  <a:pt x="89" y="530"/>
                  <a:pt x="82" y="539"/>
                </a:cubicBezTo>
                <a:cubicBezTo>
                  <a:pt x="75" y="548"/>
                  <a:pt x="85" y="589"/>
                  <a:pt x="115" y="571"/>
                </a:cubicBezTo>
                <a:cubicBezTo>
                  <a:pt x="130" y="560"/>
                  <a:pt x="135" y="556"/>
                  <a:pt x="142" y="550"/>
                </a:cubicBezTo>
                <a:cubicBezTo>
                  <a:pt x="156" y="555"/>
                  <a:pt x="165" y="558"/>
                  <a:pt x="174" y="557"/>
                </a:cubicBezTo>
                <a:cubicBezTo>
                  <a:pt x="171" y="619"/>
                  <a:pt x="225" y="706"/>
                  <a:pt x="269" y="727"/>
                </a:cubicBezTo>
                <a:cubicBezTo>
                  <a:pt x="264" y="806"/>
                  <a:pt x="200" y="1213"/>
                  <a:pt x="195" y="1284"/>
                </a:cubicBezTo>
                <a:cubicBezTo>
                  <a:pt x="258" y="1284"/>
                  <a:pt x="420" y="1284"/>
                  <a:pt x="449" y="1284"/>
                </a:cubicBezTo>
                <a:cubicBezTo>
                  <a:pt x="449" y="1232"/>
                  <a:pt x="407" y="908"/>
                  <a:pt x="407" y="9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35" name="Title 2"/>
          <p:cNvSpPr txBox="1"/>
          <p:nvPr/>
        </p:nvSpPr>
        <p:spPr>
          <a:xfrm>
            <a:off x="5486400" y="158809"/>
            <a:ext cx="5633515" cy="1371161"/>
          </a:xfrm>
          <a:prstGeom prst="rect">
            <a:avLst/>
          </a:prstGeom>
        </p:spPr>
        <p:txBody>
          <a:bodyPr vert="horz" lIns="162556" tIns="81278" rIns="162556" bIns="81278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900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万圣节</a:t>
            </a:r>
            <a:r>
              <a:rPr lang="en-US" altLang="zh-CN" sz="5900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·</a:t>
            </a:r>
            <a:r>
              <a:rPr lang="zh-CN" altLang="en-US" sz="59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起源</a:t>
            </a:r>
            <a:endParaRPr lang="en-US" sz="5900" dirty="0"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136" name="Title 1"/>
          <p:cNvSpPr txBox="1"/>
          <p:nvPr/>
        </p:nvSpPr>
        <p:spPr>
          <a:xfrm>
            <a:off x="5496127" y="1434809"/>
            <a:ext cx="5419977" cy="5147225"/>
          </a:xfrm>
          <a:prstGeom prst="rect">
            <a:avLst/>
          </a:prstGeom>
          <a:effectLst/>
        </p:spPr>
        <p:txBody>
          <a:bodyPr vert="horz" lIns="162556" tIns="81278" rIns="162556" bIns="81278" rtlCol="0" anchor="t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    两千多年前，欧洲的基督教会把</a:t>
            </a:r>
            <a:r>
              <a:rPr lang="en-US" altLang="zh-CN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11</a:t>
            </a:r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月</a:t>
            </a:r>
            <a:r>
              <a:rPr lang="en-US" altLang="zh-CN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1</a:t>
            </a:r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日定为“天下圣徒之日。“</a:t>
            </a:r>
            <a:r>
              <a:rPr lang="en-US" altLang="zh-CN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HALLOW” </a:t>
            </a:r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即圣徒之意。传说自公元前五百年，居住在爱尔兰、苏格兰等地的凯尔特人 </a:t>
            </a:r>
            <a:r>
              <a:rPr lang="en-US" altLang="zh-CN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 </a:t>
            </a:r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把这节日往前移了一天，即</a:t>
            </a:r>
            <a:r>
              <a:rPr lang="en-US" altLang="zh-CN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10</a:t>
            </a:r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月</a:t>
            </a:r>
            <a:r>
              <a:rPr lang="en-US" altLang="zh-CN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31</a:t>
            </a:r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日。他们认为该日是夏天正式结束的日子，也就是新年伊始，严酷的冬季开始的一天。</a:t>
            </a:r>
            <a:endParaRPr lang="en-US" altLang="zh-CN" sz="1800" b="0" dirty="0"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  <a:p>
            <a:r>
              <a:rPr lang="en-US" altLang="zh-CN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    </a:t>
            </a:r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那时人们相信， 故人的亡魂会在这一天回到故居地在活人身上找寻生灵，借此再生，而且这是人在死后能获得再生的唯一希望。而活着的人则惧怕死人的魂灵来夺生，于是人们就在这一天熄掉炉火、烛光，让死人的魂灵无法找到活人，又把自己打扮成妖魔鬼怪把死人的魂灵吓走。之后，他们又会把火种、烛光重新燃起，开始新的一年的生活。</a:t>
            </a:r>
            <a:endParaRPr lang="en-US" sz="1800" dirty="0">
              <a:ln w="19050">
                <a:noFill/>
              </a:ln>
              <a:solidFill>
                <a:srgbClr val="000000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63" name="bat2"/>
          <p:cNvSpPr/>
          <p:nvPr/>
        </p:nvSpPr>
        <p:spPr bwMode="auto">
          <a:xfrm>
            <a:off x="4819345" y="122654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64" name="bat3"/>
          <p:cNvSpPr/>
          <p:nvPr/>
        </p:nvSpPr>
        <p:spPr bwMode="auto">
          <a:xfrm>
            <a:off x="93917" y="828793"/>
            <a:ext cx="472600" cy="315836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65" name="bat3"/>
          <p:cNvSpPr/>
          <p:nvPr/>
        </p:nvSpPr>
        <p:spPr bwMode="auto">
          <a:xfrm>
            <a:off x="5832307" y="219059"/>
            <a:ext cx="369023" cy="246616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200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1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1" grpId="0"/>
      <p:bldP spid="131" grpId="0" animBg="1"/>
      <p:bldP spid="133" grpId="0" animBg="1"/>
      <p:bldP spid="134" grpId="0" animBg="1"/>
      <p:bldP spid="135" grpId="0"/>
      <p:bldP spid="135" grpId="1"/>
      <p:bldP spid="1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tx1">
                <a:lumMod val="85000"/>
                <a:lumOff val="15000"/>
              </a:schemeClr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ree_main"/>
          <p:cNvSpPr>
            <a:spLocks noEditPoints="1"/>
          </p:cNvSpPr>
          <p:nvPr/>
        </p:nvSpPr>
        <p:spPr bwMode="auto">
          <a:xfrm>
            <a:off x="9887612" y="4513849"/>
            <a:ext cx="2089553" cy="2166352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1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22" name="cloud1"/>
          <p:cNvSpPr/>
          <p:nvPr/>
        </p:nvSpPr>
        <p:spPr bwMode="auto">
          <a:xfrm flipH="1">
            <a:off x="10241656" y="667216"/>
            <a:ext cx="2109077" cy="451977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61" name="moon"/>
          <p:cNvSpPr>
            <a:spLocks noChangeArrowheads="1"/>
          </p:cNvSpPr>
          <p:nvPr/>
        </p:nvSpPr>
        <p:spPr bwMode="auto">
          <a:xfrm>
            <a:off x="1372627" y="838862"/>
            <a:ext cx="9321756" cy="9338135"/>
          </a:xfrm>
          <a:prstGeom prst="ellipse">
            <a:avLst/>
          </a:prstGeom>
          <a:solidFill>
            <a:srgbClr val="DCE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5" name="tree_main"/>
          <p:cNvSpPr>
            <a:spLocks noEditPoints="1"/>
          </p:cNvSpPr>
          <p:nvPr/>
        </p:nvSpPr>
        <p:spPr bwMode="auto">
          <a:xfrm>
            <a:off x="-2932454" y="-889149"/>
            <a:ext cx="6963609" cy="721954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51" name="bat2"/>
          <p:cNvSpPr/>
          <p:nvPr/>
        </p:nvSpPr>
        <p:spPr bwMode="auto">
          <a:xfrm>
            <a:off x="3969613" y="2479262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52" name="bat3"/>
          <p:cNvSpPr/>
          <p:nvPr/>
        </p:nvSpPr>
        <p:spPr bwMode="auto">
          <a:xfrm>
            <a:off x="2670924" y="938291"/>
            <a:ext cx="740981" cy="49519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53" name="bat4"/>
          <p:cNvSpPr/>
          <p:nvPr/>
        </p:nvSpPr>
        <p:spPr bwMode="auto">
          <a:xfrm rot="1174705">
            <a:off x="9060531" y="2364837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162" name="grave4"/>
          <p:cNvGrpSpPr>
            <a:grpSpLocks noChangeAspect="1"/>
          </p:cNvGrpSpPr>
          <p:nvPr/>
        </p:nvGrpSpPr>
        <p:grpSpPr bwMode="auto">
          <a:xfrm rot="907300">
            <a:off x="9166181" y="5097053"/>
            <a:ext cx="897355" cy="2157241"/>
            <a:chOff x="1486" y="1436"/>
            <a:chExt cx="750" cy="1803"/>
          </a:xfrm>
        </p:grpSpPr>
        <p:sp>
          <p:nvSpPr>
            <p:cNvPr id="163" name="Freeform 162"/>
            <p:cNvSpPr/>
            <p:nvPr/>
          </p:nvSpPr>
          <p:spPr bwMode="auto">
            <a:xfrm>
              <a:off x="1486" y="2050"/>
              <a:ext cx="750" cy="1189"/>
            </a:xfrm>
            <a:custGeom>
              <a:avLst/>
              <a:gdLst>
                <a:gd name="T0" fmla="*/ 194 w 750"/>
                <a:gd name="T1" fmla="*/ 1189 h 1189"/>
                <a:gd name="T2" fmla="*/ 0 w 750"/>
                <a:gd name="T3" fmla="*/ 283 h 1189"/>
                <a:gd name="T4" fmla="*/ 194 w 750"/>
                <a:gd name="T5" fmla="*/ 25 h 1189"/>
                <a:gd name="T6" fmla="*/ 522 w 750"/>
                <a:gd name="T7" fmla="*/ 0 h 1189"/>
                <a:gd name="T8" fmla="*/ 750 w 750"/>
                <a:gd name="T9" fmla="*/ 161 h 1189"/>
                <a:gd name="T10" fmla="*/ 702 w 750"/>
                <a:gd name="T11" fmla="*/ 1163 h 1189"/>
                <a:gd name="T12" fmla="*/ 194 w 750"/>
                <a:gd name="T13" fmla="*/ 1189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1189">
                  <a:moveTo>
                    <a:pt x="194" y="1189"/>
                  </a:moveTo>
                  <a:lnTo>
                    <a:pt x="0" y="283"/>
                  </a:lnTo>
                  <a:lnTo>
                    <a:pt x="194" y="25"/>
                  </a:lnTo>
                  <a:lnTo>
                    <a:pt x="522" y="0"/>
                  </a:lnTo>
                  <a:lnTo>
                    <a:pt x="750" y="161"/>
                  </a:lnTo>
                  <a:lnTo>
                    <a:pt x="702" y="1163"/>
                  </a:lnTo>
                  <a:lnTo>
                    <a:pt x="194" y="1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1557" y="1436"/>
              <a:ext cx="519" cy="728"/>
            </a:xfrm>
            <a:custGeom>
              <a:avLst/>
              <a:gdLst>
                <a:gd name="T0" fmla="*/ 224 w 519"/>
                <a:gd name="T1" fmla="*/ 344 h 728"/>
                <a:gd name="T2" fmla="*/ 3 w 519"/>
                <a:gd name="T3" fmla="*/ 363 h 728"/>
                <a:gd name="T4" fmla="*/ 0 w 519"/>
                <a:gd name="T5" fmla="*/ 282 h 728"/>
                <a:gd name="T6" fmla="*/ 219 w 519"/>
                <a:gd name="T7" fmla="*/ 265 h 728"/>
                <a:gd name="T8" fmla="*/ 196 w 519"/>
                <a:gd name="T9" fmla="*/ 6 h 728"/>
                <a:gd name="T10" fmla="*/ 273 w 519"/>
                <a:gd name="T11" fmla="*/ 0 h 728"/>
                <a:gd name="T12" fmla="*/ 294 w 519"/>
                <a:gd name="T13" fmla="*/ 259 h 728"/>
                <a:gd name="T14" fmla="*/ 515 w 519"/>
                <a:gd name="T15" fmla="*/ 244 h 728"/>
                <a:gd name="T16" fmla="*/ 519 w 519"/>
                <a:gd name="T17" fmla="*/ 328 h 728"/>
                <a:gd name="T18" fmla="*/ 304 w 519"/>
                <a:gd name="T19" fmla="*/ 340 h 728"/>
                <a:gd name="T20" fmla="*/ 340 w 519"/>
                <a:gd name="T21" fmla="*/ 721 h 728"/>
                <a:gd name="T22" fmla="*/ 259 w 519"/>
                <a:gd name="T23" fmla="*/ 728 h 728"/>
                <a:gd name="T24" fmla="*/ 224 w 519"/>
                <a:gd name="T25" fmla="*/ 344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9" h="728">
                  <a:moveTo>
                    <a:pt x="224" y="344"/>
                  </a:moveTo>
                  <a:lnTo>
                    <a:pt x="3" y="363"/>
                  </a:lnTo>
                  <a:lnTo>
                    <a:pt x="0" y="282"/>
                  </a:lnTo>
                  <a:lnTo>
                    <a:pt x="219" y="265"/>
                  </a:lnTo>
                  <a:lnTo>
                    <a:pt x="196" y="6"/>
                  </a:lnTo>
                  <a:lnTo>
                    <a:pt x="273" y="0"/>
                  </a:lnTo>
                  <a:lnTo>
                    <a:pt x="294" y="259"/>
                  </a:lnTo>
                  <a:lnTo>
                    <a:pt x="515" y="244"/>
                  </a:lnTo>
                  <a:lnTo>
                    <a:pt x="519" y="328"/>
                  </a:lnTo>
                  <a:lnTo>
                    <a:pt x="304" y="340"/>
                  </a:lnTo>
                  <a:lnTo>
                    <a:pt x="340" y="721"/>
                  </a:lnTo>
                  <a:lnTo>
                    <a:pt x="259" y="728"/>
                  </a:lnTo>
                  <a:lnTo>
                    <a:pt x="224" y="3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65" name="Freeform 30"/>
          <p:cNvSpPr>
            <a:spLocks noEditPoints="1"/>
          </p:cNvSpPr>
          <p:nvPr/>
        </p:nvSpPr>
        <p:spPr bwMode="auto">
          <a:xfrm>
            <a:off x="7217145" y="5384841"/>
            <a:ext cx="925249" cy="1332763"/>
          </a:xfrm>
          <a:custGeom>
            <a:avLst/>
            <a:gdLst>
              <a:gd name="T0" fmla="*/ 465 w 626"/>
              <a:gd name="T1" fmla="*/ 428 h 899"/>
              <a:gd name="T2" fmla="*/ 626 w 626"/>
              <a:gd name="T3" fmla="*/ 307 h 899"/>
              <a:gd name="T4" fmla="*/ 615 w 626"/>
              <a:gd name="T5" fmla="*/ 298 h 899"/>
              <a:gd name="T6" fmla="*/ 463 w 626"/>
              <a:gd name="T7" fmla="*/ 222 h 899"/>
              <a:gd name="T8" fmla="*/ 437 w 626"/>
              <a:gd name="T9" fmla="*/ 192 h 899"/>
              <a:gd name="T10" fmla="*/ 438 w 626"/>
              <a:gd name="T11" fmla="*/ 108 h 899"/>
              <a:gd name="T12" fmla="*/ 419 w 626"/>
              <a:gd name="T13" fmla="*/ 55 h 899"/>
              <a:gd name="T14" fmla="*/ 315 w 626"/>
              <a:gd name="T15" fmla="*/ 0 h 899"/>
              <a:gd name="T16" fmla="*/ 295 w 626"/>
              <a:gd name="T17" fmla="*/ 40 h 899"/>
              <a:gd name="T18" fmla="*/ 300 w 626"/>
              <a:gd name="T19" fmla="*/ 142 h 899"/>
              <a:gd name="T20" fmla="*/ 249 w 626"/>
              <a:gd name="T21" fmla="*/ 160 h 899"/>
              <a:gd name="T22" fmla="*/ 155 w 626"/>
              <a:gd name="T23" fmla="*/ 225 h 899"/>
              <a:gd name="T24" fmla="*/ 128 w 626"/>
              <a:gd name="T25" fmla="*/ 215 h 899"/>
              <a:gd name="T26" fmla="*/ 107 w 626"/>
              <a:gd name="T27" fmla="*/ 202 h 899"/>
              <a:gd name="T28" fmla="*/ 96 w 626"/>
              <a:gd name="T29" fmla="*/ 207 h 899"/>
              <a:gd name="T30" fmla="*/ 79 w 626"/>
              <a:gd name="T31" fmla="*/ 169 h 899"/>
              <a:gd name="T32" fmla="*/ 0 w 626"/>
              <a:gd name="T33" fmla="*/ 323 h 899"/>
              <a:gd name="T34" fmla="*/ 32 w 626"/>
              <a:gd name="T35" fmla="*/ 336 h 899"/>
              <a:gd name="T36" fmla="*/ 142 w 626"/>
              <a:gd name="T37" fmla="*/ 404 h 899"/>
              <a:gd name="T38" fmla="*/ 155 w 626"/>
              <a:gd name="T39" fmla="*/ 429 h 899"/>
              <a:gd name="T40" fmla="*/ 170 w 626"/>
              <a:gd name="T41" fmla="*/ 448 h 899"/>
              <a:gd name="T42" fmla="*/ 216 w 626"/>
              <a:gd name="T43" fmla="*/ 486 h 899"/>
              <a:gd name="T44" fmla="*/ 166 w 626"/>
              <a:gd name="T45" fmla="*/ 636 h 899"/>
              <a:gd name="T46" fmla="*/ 93 w 626"/>
              <a:gd name="T47" fmla="*/ 855 h 899"/>
              <a:gd name="T48" fmla="*/ 313 w 626"/>
              <a:gd name="T49" fmla="*/ 512 h 899"/>
              <a:gd name="T50" fmla="*/ 346 w 626"/>
              <a:gd name="T51" fmla="*/ 389 h 899"/>
              <a:gd name="T52" fmla="*/ 333 w 626"/>
              <a:gd name="T53" fmla="*/ 438 h 899"/>
              <a:gd name="T54" fmla="*/ 372 w 626"/>
              <a:gd name="T55" fmla="*/ 291 h 899"/>
              <a:gd name="T56" fmla="*/ 421 w 626"/>
              <a:gd name="T57" fmla="*/ 304 h 899"/>
              <a:gd name="T58" fmla="*/ 274 w 626"/>
              <a:gd name="T59" fmla="*/ 265 h 899"/>
              <a:gd name="T60" fmla="*/ 247 w 626"/>
              <a:gd name="T61" fmla="*/ 233 h 899"/>
              <a:gd name="T62" fmla="*/ 263 w 626"/>
              <a:gd name="T63" fmla="*/ 224 h 899"/>
              <a:gd name="T64" fmla="*/ 199 w 626"/>
              <a:gd name="T65" fmla="*/ 349 h 899"/>
              <a:gd name="T66" fmla="*/ 235 w 626"/>
              <a:gd name="T67" fmla="*/ 412 h 899"/>
              <a:gd name="T68" fmla="*/ 206 w 626"/>
              <a:gd name="T69" fmla="*/ 371 h 899"/>
              <a:gd name="T70" fmla="*/ 199 w 626"/>
              <a:gd name="T71" fmla="*/ 349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6" h="899">
                <a:moveTo>
                  <a:pt x="313" y="512"/>
                </a:moveTo>
                <a:cubicBezTo>
                  <a:pt x="374" y="511"/>
                  <a:pt x="432" y="480"/>
                  <a:pt x="465" y="428"/>
                </a:cubicBezTo>
                <a:cubicBezTo>
                  <a:pt x="529" y="464"/>
                  <a:pt x="571" y="515"/>
                  <a:pt x="571" y="515"/>
                </a:cubicBezTo>
                <a:cubicBezTo>
                  <a:pt x="626" y="307"/>
                  <a:pt x="626" y="307"/>
                  <a:pt x="626" y="307"/>
                </a:cubicBezTo>
                <a:cubicBezTo>
                  <a:pt x="626" y="307"/>
                  <a:pt x="626" y="306"/>
                  <a:pt x="626" y="306"/>
                </a:cubicBezTo>
                <a:cubicBezTo>
                  <a:pt x="625" y="306"/>
                  <a:pt x="615" y="300"/>
                  <a:pt x="615" y="298"/>
                </a:cubicBezTo>
                <a:cubicBezTo>
                  <a:pt x="592" y="305"/>
                  <a:pt x="546" y="317"/>
                  <a:pt x="495" y="316"/>
                </a:cubicBezTo>
                <a:cubicBezTo>
                  <a:pt x="493" y="282"/>
                  <a:pt x="482" y="250"/>
                  <a:pt x="463" y="222"/>
                </a:cubicBezTo>
                <a:cubicBezTo>
                  <a:pt x="460" y="224"/>
                  <a:pt x="444" y="226"/>
                  <a:pt x="443" y="221"/>
                </a:cubicBezTo>
                <a:cubicBezTo>
                  <a:pt x="442" y="219"/>
                  <a:pt x="436" y="195"/>
                  <a:pt x="437" y="192"/>
                </a:cubicBezTo>
                <a:cubicBezTo>
                  <a:pt x="429" y="184"/>
                  <a:pt x="420" y="177"/>
                  <a:pt x="410" y="171"/>
                </a:cubicBezTo>
                <a:cubicBezTo>
                  <a:pt x="421" y="151"/>
                  <a:pt x="436" y="114"/>
                  <a:pt x="438" y="108"/>
                </a:cubicBezTo>
                <a:cubicBezTo>
                  <a:pt x="440" y="102"/>
                  <a:pt x="438" y="75"/>
                  <a:pt x="438" y="73"/>
                </a:cubicBezTo>
                <a:cubicBezTo>
                  <a:pt x="437" y="72"/>
                  <a:pt x="420" y="59"/>
                  <a:pt x="419" y="55"/>
                </a:cubicBezTo>
                <a:cubicBezTo>
                  <a:pt x="417" y="50"/>
                  <a:pt x="416" y="44"/>
                  <a:pt x="415" y="38"/>
                </a:cubicBezTo>
                <a:cubicBezTo>
                  <a:pt x="315" y="0"/>
                  <a:pt x="315" y="0"/>
                  <a:pt x="315" y="0"/>
                </a:cubicBezTo>
                <a:cubicBezTo>
                  <a:pt x="277" y="2"/>
                  <a:pt x="277" y="2"/>
                  <a:pt x="277" y="2"/>
                </a:cubicBezTo>
                <a:cubicBezTo>
                  <a:pt x="277" y="2"/>
                  <a:pt x="289" y="16"/>
                  <a:pt x="295" y="40"/>
                </a:cubicBezTo>
                <a:cubicBezTo>
                  <a:pt x="296" y="44"/>
                  <a:pt x="286" y="48"/>
                  <a:pt x="287" y="53"/>
                </a:cubicBezTo>
                <a:cubicBezTo>
                  <a:pt x="291" y="77"/>
                  <a:pt x="301" y="109"/>
                  <a:pt x="300" y="142"/>
                </a:cubicBezTo>
                <a:cubicBezTo>
                  <a:pt x="286" y="143"/>
                  <a:pt x="272" y="145"/>
                  <a:pt x="258" y="149"/>
                </a:cubicBezTo>
                <a:cubicBezTo>
                  <a:pt x="256" y="150"/>
                  <a:pt x="252" y="159"/>
                  <a:pt x="249" y="160"/>
                </a:cubicBezTo>
                <a:cubicBezTo>
                  <a:pt x="245" y="162"/>
                  <a:pt x="243" y="154"/>
                  <a:pt x="239" y="156"/>
                </a:cubicBezTo>
                <a:cubicBezTo>
                  <a:pt x="205" y="170"/>
                  <a:pt x="176" y="194"/>
                  <a:pt x="155" y="225"/>
                </a:cubicBezTo>
                <a:cubicBezTo>
                  <a:pt x="149" y="222"/>
                  <a:pt x="143" y="219"/>
                  <a:pt x="138" y="215"/>
                </a:cubicBezTo>
                <a:cubicBezTo>
                  <a:pt x="134" y="216"/>
                  <a:pt x="130" y="216"/>
                  <a:pt x="128" y="215"/>
                </a:cubicBezTo>
                <a:cubicBezTo>
                  <a:pt x="126" y="213"/>
                  <a:pt x="110" y="204"/>
                  <a:pt x="107" y="201"/>
                </a:cubicBezTo>
                <a:cubicBezTo>
                  <a:pt x="107" y="202"/>
                  <a:pt x="107" y="202"/>
                  <a:pt x="107" y="202"/>
                </a:cubicBezTo>
                <a:cubicBezTo>
                  <a:pt x="106" y="206"/>
                  <a:pt x="101" y="208"/>
                  <a:pt x="98" y="207"/>
                </a:cubicBezTo>
                <a:cubicBezTo>
                  <a:pt x="96" y="207"/>
                  <a:pt x="96" y="207"/>
                  <a:pt x="96" y="207"/>
                </a:cubicBezTo>
                <a:cubicBezTo>
                  <a:pt x="94" y="206"/>
                  <a:pt x="79" y="182"/>
                  <a:pt x="79" y="177"/>
                </a:cubicBezTo>
                <a:cubicBezTo>
                  <a:pt x="79" y="175"/>
                  <a:pt x="79" y="172"/>
                  <a:pt x="79" y="169"/>
                </a:cubicBezTo>
                <a:cubicBezTo>
                  <a:pt x="60" y="152"/>
                  <a:pt x="49" y="138"/>
                  <a:pt x="49" y="138"/>
                </a:cubicBezTo>
                <a:cubicBezTo>
                  <a:pt x="0" y="323"/>
                  <a:pt x="0" y="323"/>
                  <a:pt x="0" y="323"/>
                </a:cubicBezTo>
                <a:cubicBezTo>
                  <a:pt x="3" y="334"/>
                  <a:pt x="6" y="344"/>
                  <a:pt x="9" y="354"/>
                </a:cubicBezTo>
                <a:cubicBezTo>
                  <a:pt x="15" y="353"/>
                  <a:pt x="25" y="338"/>
                  <a:pt x="32" y="336"/>
                </a:cubicBezTo>
                <a:cubicBezTo>
                  <a:pt x="57" y="330"/>
                  <a:pt x="87" y="337"/>
                  <a:pt x="125" y="338"/>
                </a:cubicBezTo>
                <a:cubicBezTo>
                  <a:pt x="126" y="361"/>
                  <a:pt x="132" y="384"/>
                  <a:pt x="142" y="404"/>
                </a:cubicBezTo>
                <a:cubicBezTo>
                  <a:pt x="144" y="409"/>
                  <a:pt x="142" y="414"/>
                  <a:pt x="145" y="418"/>
                </a:cubicBezTo>
                <a:cubicBezTo>
                  <a:pt x="147" y="422"/>
                  <a:pt x="153" y="425"/>
                  <a:pt x="155" y="429"/>
                </a:cubicBezTo>
                <a:cubicBezTo>
                  <a:pt x="158" y="432"/>
                  <a:pt x="168" y="431"/>
                  <a:pt x="170" y="434"/>
                </a:cubicBezTo>
                <a:cubicBezTo>
                  <a:pt x="173" y="437"/>
                  <a:pt x="167" y="445"/>
                  <a:pt x="170" y="448"/>
                </a:cubicBezTo>
                <a:cubicBezTo>
                  <a:pt x="183" y="463"/>
                  <a:pt x="198" y="476"/>
                  <a:pt x="216" y="486"/>
                </a:cubicBezTo>
                <a:cubicBezTo>
                  <a:pt x="216" y="486"/>
                  <a:pt x="216" y="486"/>
                  <a:pt x="216" y="486"/>
                </a:cubicBezTo>
                <a:cubicBezTo>
                  <a:pt x="165" y="616"/>
                  <a:pt x="165" y="616"/>
                  <a:pt x="165" y="616"/>
                </a:cubicBezTo>
                <a:cubicBezTo>
                  <a:pt x="166" y="636"/>
                  <a:pt x="166" y="636"/>
                  <a:pt x="166" y="636"/>
                </a:cubicBezTo>
                <a:cubicBezTo>
                  <a:pt x="162" y="647"/>
                  <a:pt x="162" y="647"/>
                  <a:pt x="162" y="647"/>
                </a:cubicBezTo>
                <a:cubicBezTo>
                  <a:pt x="93" y="855"/>
                  <a:pt x="93" y="855"/>
                  <a:pt x="93" y="855"/>
                </a:cubicBezTo>
                <a:cubicBezTo>
                  <a:pt x="260" y="899"/>
                  <a:pt x="260" y="899"/>
                  <a:pt x="260" y="899"/>
                </a:cubicBezTo>
                <a:cubicBezTo>
                  <a:pt x="313" y="512"/>
                  <a:pt x="313" y="512"/>
                  <a:pt x="313" y="512"/>
                </a:cubicBezTo>
                <a:close/>
                <a:moveTo>
                  <a:pt x="333" y="438"/>
                </a:moveTo>
                <a:cubicBezTo>
                  <a:pt x="346" y="389"/>
                  <a:pt x="346" y="389"/>
                  <a:pt x="346" y="389"/>
                </a:cubicBezTo>
                <a:cubicBezTo>
                  <a:pt x="395" y="402"/>
                  <a:pt x="395" y="402"/>
                  <a:pt x="395" y="402"/>
                </a:cubicBezTo>
                <a:cubicBezTo>
                  <a:pt x="379" y="420"/>
                  <a:pt x="357" y="433"/>
                  <a:pt x="333" y="438"/>
                </a:cubicBezTo>
                <a:close/>
                <a:moveTo>
                  <a:pt x="421" y="304"/>
                </a:moveTo>
                <a:cubicBezTo>
                  <a:pt x="372" y="291"/>
                  <a:pt x="372" y="291"/>
                  <a:pt x="372" y="291"/>
                </a:cubicBezTo>
                <a:cubicBezTo>
                  <a:pt x="385" y="242"/>
                  <a:pt x="385" y="242"/>
                  <a:pt x="385" y="242"/>
                </a:cubicBezTo>
                <a:cubicBezTo>
                  <a:pt x="403" y="258"/>
                  <a:pt x="416" y="280"/>
                  <a:pt x="421" y="304"/>
                </a:cubicBezTo>
                <a:close/>
                <a:moveTo>
                  <a:pt x="287" y="216"/>
                </a:moveTo>
                <a:cubicBezTo>
                  <a:pt x="274" y="265"/>
                  <a:pt x="274" y="265"/>
                  <a:pt x="274" y="265"/>
                </a:cubicBezTo>
                <a:cubicBezTo>
                  <a:pt x="225" y="252"/>
                  <a:pt x="225" y="252"/>
                  <a:pt x="225" y="252"/>
                </a:cubicBezTo>
                <a:cubicBezTo>
                  <a:pt x="231" y="245"/>
                  <a:pt x="239" y="239"/>
                  <a:pt x="247" y="233"/>
                </a:cubicBezTo>
                <a:cubicBezTo>
                  <a:pt x="250" y="231"/>
                  <a:pt x="248" y="223"/>
                  <a:pt x="251" y="221"/>
                </a:cubicBezTo>
                <a:cubicBezTo>
                  <a:pt x="253" y="220"/>
                  <a:pt x="261" y="225"/>
                  <a:pt x="263" y="224"/>
                </a:cubicBezTo>
                <a:cubicBezTo>
                  <a:pt x="271" y="220"/>
                  <a:pt x="279" y="218"/>
                  <a:pt x="287" y="216"/>
                </a:cubicBezTo>
                <a:close/>
                <a:moveTo>
                  <a:pt x="199" y="349"/>
                </a:moveTo>
                <a:cubicBezTo>
                  <a:pt x="248" y="363"/>
                  <a:pt x="248" y="363"/>
                  <a:pt x="248" y="363"/>
                </a:cubicBezTo>
                <a:cubicBezTo>
                  <a:pt x="235" y="412"/>
                  <a:pt x="235" y="412"/>
                  <a:pt x="235" y="412"/>
                </a:cubicBezTo>
                <a:cubicBezTo>
                  <a:pt x="226" y="404"/>
                  <a:pt x="214" y="398"/>
                  <a:pt x="208" y="387"/>
                </a:cubicBezTo>
                <a:cubicBezTo>
                  <a:pt x="206" y="383"/>
                  <a:pt x="208" y="375"/>
                  <a:pt x="206" y="371"/>
                </a:cubicBezTo>
                <a:cubicBezTo>
                  <a:pt x="205" y="369"/>
                  <a:pt x="200" y="365"/>
                  <a:pt x="199" y="364"/>
                </a:cubicBezTo>
                <a:cubicBezTo>
                  <a:pt x="197" y="358"/>
                  <a:pt x="200" y="355"/>
                  <a:pt x="199" y="3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66" name="Freeform 58"/>
          <p:cNvSpPr/>
          <p:nvPr/>
        </p:nvSpPr>
        <p:spPr bwMode="auto">
          <a:xfrm rot="20881299">
            <a:off x="8162209" y="5581930"/>
            <a:ext cx="857959" cy="1380735"/>
          </a:xfrm>
          <a:custGeom>
            <a:avLst/>
            <a:gdLst>
              <a:gd name="T0" fmla="*/ 21 w 292"/>
              <a:gd name="T1" fmla="*/ 160 h 470"/>
              <a:gd name="T2" fmla="*/ 280 w 292"/>
              <a:gd name="T3" fmla="*/ 193 h 470"/>
              <a:gd name="T4" fmla="*/ 263 w 292"/>
              <a:gd name="T5" fmla="*/ 470 h 470"/>
              <a:gd name="T6" fmla="*/ 0 w 292"/>
              <a:gd name="T7" fmla="*/ 462 h 470"/>
              <a:gd name="T8" fmla="*/ 21 w 292"/>
              <a:gd name="T9" fmla="*/ 16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470">
                <a:moveTo>
                  <a:pt x="21" y="160"/>
                </a:moveTo>
                <a:cubicBezTo>
                  <a:pt x="31" y="0"/>
                  <a:pt x="292" y="7"/>
                  <a:pt x="280" y="193"/>
                </a:cubicBezTo>
                <a:cubicBezTo>
                  <a:pt x="271" y="330"/>
                  <a:pt x="272" y="373"/>
                  <a:pt x="263" y="470"/>
                </a:cubicBezTo>
                <a:cubicBezTo>
                  <a:pt x="162" y="466"/>
                  <a:pt x="68" y="464"/>
                  <a:pt x="0" y="462"/>
                </a:cubicBezTo>
                <a:cubicBezTo>
                  <a:pt x="5" y="373"/>
                  <a:pt x="21" y="160"/>
                  <a:pt x="21" y="1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67" name="Freeform 58"/>
          <p:cNvSpPr/>
          <p:nvPr/>
        </p:nvSpPr>
        <p:spPr bwMode="auto">
          <a:xfrm rot="20881299">
            <a:off x="5505723" y="5409997"/>
            <a:ext cx="857959" cy="1380735"/>
          </a:xfrm>
          <a:custGeom>
            <a:avLst/>
            <a:gdLst>
              <a:gd name="T0" fmla="*/ 21 w 292"/>
              <a:gd name="T1" fmla="*/ 160 h 470"/>
              <a:gd name="T2" fmla="*/ 280 w 292"/>
              <a:gd name="T3" fmla="*/ 193 h 470"/>
              <a:gd name="T4" fmla="*/ 263 w 292"/>
              <a:gd name="T5" fmla="*/ 470 h 470"/>
              <a:gd name="T6" fmla="*/ 0 w 292"/>
              <a:gd name="T7" fmla="*/ 462 h 470"/>
              <a:gd name="T8" fmla="*/ 21 w 292"/>
              <a:gd name="T9" fmla="*/ 16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470">
                <a:moveTo>
                  <a:pt x="21" y="160"/>
                </a:moveTo>
                <a:cubicBezTo>
                  <a:pt x="31" y="0"/>
                  <a:pt x="292" y="7"/>
                  <a:pt x="280" y="193"/>
                </a:cubicBezTo>
                <a:cubicBezTo>
                  <a:pt x="271" y="330"/>
                  <a:pt x="272" y="373"/>
                  <a:pt x="263" y="470"/>
                </a:cubicBezTo>
                <a:cubicBezTo>
                  <a:pt x="162" y="466"/>
                  <a:pt x="68" y="464"/>
                  <a:pt x="0" y="462"/>
                </a:cubicBezTo>
                <a:cubicBezTo>
                  <a:pt x="5" y="373"/>
                  <a:pt x="21" y="160"/>
                  <a:pt x="21" y="1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73" name="grass_hill"/>
          <p:cNvSpPr>
            <a:spLocks noEditPoints="1"/>
          </p:cNvSpPr>
          <p:nvPr/>
        </p:nvSpPr>
        <p:spPr bwMode="auto">
          <a:xfrm>
            <a:off x="-28222" y="4952070"/>
            <a:ext cx="9431868" cy="1931329"/>
          </a:xfrm>
          <a:custGeom>
            <a:avLst/>
            <a:gdLst>
              <a:gd name="T0" fmla="*/ 3725 w 3856"/>
              <a:gd name="T1" fmla="*/ 915 h 1076"/>
              <a:gd name="T2" fmla="*/ 3682 w 3856"/>
              <a:gd name="T3" fmla="*/ 861 h 1076"/>
              <a:gd name="T4" fmla="*/ 3553 w 3856"/>
              <a:gd name="T5" fmla="*/ 914 h 1076"/>
              <a:gd name="T6" fmla="*/ 3538 w 3856"/>
              <a:gd name="T7" fmla="*/ 822 h 1076"/>
              <a:gd name="T8" fmla="*/ 3440 w 3856"/>
              <a:gd name="T9" fmla="*/ 877 h 1076"/>
              <a:gd name="T10" fmla="*/ 3395 w 3856"/>
              <a:gd name="T11" fmla="*/ 796 h 1076"/>
              <a:gd name="T12" fmla="*/ 3321 w 3856"/>
              <a:gd name="T13" fmla="*/ 841 h 1076"/>
              <a:gd name="T14" fmla="*/ 3248 w 3856"/>
              <a:gd name="T15" fmla="*/ 825 h 1076"/>
              <a:gd name="T16" fmla="*/ 3148 w 3856"/>
              <a:gd name="T17" fmla="*/ 810 h 1076"/>
              <a:gd name="T18" fmla="*/ 3088 w 3856"/>
              <a:gd name="T19" fmla="*/ 793 h 1076"/>
              <a:gd name="T20" fmla="*/ 3028 w 3856"/>
              <a:gd name="T21" fmla="*/ 803 h 1076"/>
              <a:gd name="T22" fmla="*/ 2943 w 3856"/>
              <a:gd name="T23" fmla="*/ 751 h 1076"/>
              <a:gd name="T24" fmla="*/ 2865 w 3856"/>
              <a:gd name="T25" fmla="*/ 743 h 1076"/>
              <a:gd name="T26" fmla="*/ 2785 w 3856"/>
              <a:gd name="T27" fmla="*/ 794 h 1076"/>
              <a:gd name="T28" fmla="*/ 2695 w 3856"/>
              <a:gd name="T29" fmla="*/ 803 h 1076"/>
              <a:gd name="T30" fmla="*/ 2584 w 3856"/>
              <a:gd name="T31" fmla="*/ 781 h 1076"/>
              <a:gd name="T32" fmla="*/ 2497 w 3856"/>
              <a:gd name="T33" fmla="*/ 785 h 1076"/>
              <a:gd name="T34" fmla="*/ 2414 w 3856"/>
              <a:gd name="T35" fmla="*/ 878 h 1076"/>
              <a:gd name="T36" fmla="*/ 2331 w 3856"/>
              <a:gd name="T37" fmla="*/ 837 h 1076"/>
              <a:gd name="T38" fmla="*/ 2249 w 3856"/>
              <a:gd name="T39" fmla="*/ 854 h 1076"/>
              <a:gd name="T40" fmla="*/ 2134 w 3856"/>
              <a:gd name="T41" fmla="*/ 824 h 1076"/>
              <a:gd name="T42" fmla="*/ 2102 w 3856"/>
              <a:gd name="T43" fmla="*/ 764 h 1076"/>
              <a:gd name="T44" fmla="*/ 1981 w 3856"/>
              <a:gd name="T45" fmla="*/ 799 h 1076"/>
              <a:gd name="T46" fmla="*/ 1914 w 3856"/>
              <a:gd name="T47" fmla="*/ 751 h 1076"/>
              <a:gd name="T48" fmla="*/ 1831 w 3856"/>
              <a:gd name="T49" fmla="*/ 712 h 1076"/>
              <a:gd name="T50" fmla="*/ 1779 w 3856"/>
              <a:gd name="T51" fmla="*/ 596 h 1076"/>
              <a:gd name="T52" fmla="*/ 1709 w 3856"/>
              <a:gd name="T53" fmla="*/ 628 h 1076"/>
              <a:gd name="T54" fmla="*/ 1638 w 3856"/>
              <a:gd name="T55" fmla="*/ 506 h 1076"/>
              <a:gd name="T56" fmla="*/ 1529 w 3856"/>
              <a:gd name="T57" fmla="*/ 482 h 1076"/>
              <a:gd name="T58" fmla="*/ 1437 w 3856"/>
              <a:gd name="T59" fmla="*/ 450 h 1076"/>
              <a:gd name="T60" fmla="*/ 1385 w 3856"/>
              <a:gd name="T61" fmla="*/ 412 h 1076"/>
              <a:gd name="T62" fmla="*/ 1318 w 3856"/>
              <a:gd name="T63" fmla="*/ 341 h 1076"/>
              <a:gd name="T64" fmla="*/ 1237 w 3856"/>
              <a:gd name="T65" fmla="*/ 294 h 1076"/>
              <a:gd name="T66" fmla="*/ 1181 w 3856"/>
              <a:gd name="T67" fmla="*/ 215 h 1076"/>
              <a:gd name="T68" fmla="*/ 1113 w 3856"/>
              <a:gd name="T69" fmla="*/ 140 h 1076"/>
              <a:gd name="T70" fmla="*/ 1026 w 3856"/>
              <a:gd name="T71" fmla="*/ 173 h 1076"/>
              <a:gd name="T72" fmla="*/ 937 w 3856"/>
              <a:gd name="T73" fmla="*/ 182 h 1076"/>
              <a:gd name="T74" fmla="*/ 859 w 3856"/>
              <a:gd name="T75" fmla="*/ 161 h 1076"/>
              <a:gd name="T76" fmla="*/ 768 w 3856"/>
              <a:gd name="T77" fmla="*/ 123 h 1076"/>
              <a:gd name="T78" fmla="*/ 707 w 3856"/>
              <a:gd name="T79" fmla="*/ 28 h 1076"/>
              <a:gd name="T80" fmla="*/ 585 w 3856"/>
              <a:gd name="T81" fmla="*/ 93 h 1076"/>
              <a:gd name="T82" fmla="*/ 472 w 3856"/>
              <a:gd name="T83" fmla="*/ 92 h 1076"/>
              <a:gd name="T84" fmla="*/ 400 w 3856"/>
              <a:gd name="T85" fmla="*/ 112 h 1076"/>
              <a:gd name="T86" fmla="*/ 347 w 3856"/>
              <a:gd name="T87" fmla="*/ 130 h 1076"/>
              <a:gd name="T88" fmla="*/ 276 w 3856"/>
              <a:gd name="T89" fmla="*/ 95 h 1076"/>
              <a:gd name="T90" fmla="*/ 216 w 3856"/>
              <a:gd name="T91" fmla="*/ 146 h 1076"/>
              <a:gd name="T92" fmla="*/ 137 w 3856"/>
              <a:gd name="T93" fmla="*/ 130 h 1076"/>
              <a:gd name="T94" fmla="*/ 81 w 3856"/>
              <a:gd name="T95" fmla="*/ 42 h 1076"/>
              <a:gd name="T96" fmla="*/ 2100 w 3856"/>
              <a:gd name="T97" fmla="*/ 827 h 1076"/>
              <a:gd name="T98" fmla="*/ 1867 w 3856"/>
              <a:gd name="T99" fmla="*/ 703 h 1076"/>
              <a:gd name="T100" fmla="*/ 1296 w 3856"/>
              <a:gd name="T101" fmla="*/ 335 h 1076"/>
              <a:gd name="T102" fmla="*/ 3645 w 3856"/>
              <a:gd name="T103" fmla="*/ 946 h 1076"/>
              <a:gd name="T104" fmla="*/ 2886 w 3856"/>
              <a:gd name="T105" fmla="*/ 791 h 1076"/>
              <a:gd name="T106" fmla="*/ 2788 w 3856"/>
              <a:gd name="T107" fmla="*/ 826 h 1076"/>
              <a:gd name="T108" fmla="*/ 2664 w 3856"/>
              <a:gd name="T109" fmla="*/ 755 h 1076"/>
              <a:gd name="T110" fmla="*/ 2222 w 3856"/>
              <a:gd name="T111" fmla="*/ 848 h 1076"/>
              <a:gd name="T112" fmla="*/ 1815 w 3856"/>
              <a:gd name="T113" fmla="*/ 721 h 1076"/>
              <a:gd name="T114" fmla="*/ 1645 w 3856"/>
              <a:gd name="T115" fmla="*/ 616 h 1076"/>
              <a:gd name="T116" fmla="*/ 559 w 3856"/>
              <a:gd name="T117" fmla="*/ 127 h 1076"/>
              <a:gd name="T118" fmla="*/ 376 w 3856"/>
              <a:gd name="T119" fmla="*/ 138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6" h="1076">
                <a:moveTo>
                  <a:pt x="3808" y="1050"/>
                </a:moveTo>
                <a:cubicBezTo>
                  <a:pt x="3811" y="1049"/>
                  <a:pt x="3814" y="1047"/>
                  <a:pt x="3817" y="1046"/>
                </a:cubicBezTo>
                <a:cubicBezTo>
                  <a:pt x="3814" y="1047"/>
                  <a:pt x="3811" y="1048"/>
                  <a:pt x="3807" y="1049"/>
                </a:cubicBezTo>
                <a:cubicBezTo>
                  <a:pt x="3804" y="1048"/>
                  <a:pt x="3802" y="1046"/>
                  <a:pt x="3799" y="1045"/>
                </a:cubicBezTo>
                <a:cubicBezTo>
                  <a:pt x="3803" y="1042"/>
                  <a:pt x="3808" y="1039"/>
                  <a:pt x="3810" y="1038"/>
                </a:cubicBezTo>
                <a:cubicBezTo>
                  <a:pt x="3814" y="1036"/>
                  <a:pt x="3800" y="1037"/>
                  <a:pt x="3787" y="1038"/>
                </a:cubicBezTo>
                <a:cubicBezTo>
                  <a:pt x="3784" y="1037"/>
                  <a:pt x="3781" y="1035"/>
                  <a:pt x="3778" y="1033"/>
                </a:cubicBezTo>
                <a:cubicBezTo>
                  <a:pt x="3789" y="1024"/>
                  <a:pt x="3806" y="1010"/>
                  <a:pt x="3806" y="1010"/>
                </a:cubicBezTo>
                <a:cubicBezTo>
                  <a:pt x="3806" y="1010"/>
                  <a:pt x="3792" y="1014"/>
                  <a:pt x="3777" y="1018"/>
                </a:cubicBezTo>
                <a:cubicBezTo>
                  <a:pt x="3786" y="987"/>
                  <a:pt x="3799" y="953"/>
                  <a:pt x="3827" y="922"/>
                </a:cubicBezTo>
                <a:cubicBezTo>
                  <a:pt x="3804" y="934"/>
                  <a:pt x="3776" y="971"/>
                  <a:pt x="3756" y="1013"/>
                </a:cubicBezTo>
                <a:cubicBezTo>
                  <a:pt x="3755" y="1013"/>
                  <a:pt x="3753" y="1013"/>
                  <a:pt x="3751" y="1013"/>
                </a:cubicBezTo>
                <a:cubicBezTo>
                  <a:pt x="3762" y="979"/>
                  <a:pt x="3774" y="939"/>
                  <a:pt x="3806" y="903"/>
                </a:cubicBezTo>
                <a:cubicBezTo>
                  <a:pt x="3788" y="912"/>
                  <a:pt x="3767" y="937"/>
                  <a:pt x="3750" y="967"/>
                </a:cubicBezTo>
                <a:cubicBezTo>
                  <a:pt x="3758" y="949"/>
                  <a:pt x="3769" y="930"/>
                  <a:pt x="3784" y="913"/>
                </a:cubicBezTo>
                <a:cubicBezTo>
                  <a:pt x="3763" y="924"/>
                  <a:pt x="3738" y="955"/>
                  <a:pt x="3719" y="992"/>
                </a:cubicBezTo>
                <a:cubicBezTo>
                  <a:pt x="3717" y="992"/>
                  <a:pt x="3715" y="992"/>
                  <a:pt x="3712" y="992"/>
                </a:cubicBezTo>
                <a:cubicBezTo>
                  <a:pt x="3722" y="960"/>
                  <a:pt x="3735" y="926"/>
                  <a:pt x="3763" y="894"/>
                </a:cubicBezTo>
                <a:cubicBezTo>
                  <a:pt x="3747" y="903"/>
                  <a:pt x="3729" y="923"/>
                  <a:pt x="3713" y="948"/>
                </a:cubicBezTo>
                <a:cubicBezTo>
                  <a:pt x="3716" y="937"/>
                  <a:pt x="3720" y="926"/>
                  <a:pt x="3725" y="915"/>
                </a:cubicBezTo>
                <a:cubicBezTo>
                  <a:pt x="3715" y="932"/>
                  <a:pt x="3706" y="950"/>
                  <a:pt x="3700" y="970"/>
                </a:cubicBezTo>
                <a:cubicBezTo>
                  <a:pt x="3698" y="974"/>
                  <a:pt x="3696" y="978"/>
                  <a:pt x="3694" y="982"/>
                </a:cubicBezTo>
                <a:cubicBezTo>
                  <a:pt x="3691" y="983"/>
                  <a:pt x="3689" y="984"/>
                  <a:pt x="3688" y="985"/>
                </a:cubicBezTo>
                <a:cubicBezTo>
                  <a:pt x="3687" y="984"/>
                  <a:pt x="3686" y="984"/>
                  <a:pt x="3686" y="983"/>
                </a:cubicBezTo>
                <a:cubicBezTo>
                  <a:pt x="3686" y="982"/>
                  <a:pt x="3686" y="980"/>
                  <a:pt x="3686" y="980"/>
                </a:cubicBezTo>
                <a:cubicBezTo>
                  <a:pt x="3682" y="981"/>
                  <a:pt x="3682" y="981"/>
                  <a:pt x="3682" y="981"/>
                </a:cubicBezTo>
                <a:cubicBezTo>
                  <a:pt x="3684" y="955"/>
                  <a:pt x="3690" y="927"/>
                  <a:pt x="3704" y="896"/>
                </a:cubicBezTo>
                <a:cubicBezTo>
                  <a:pt x="3694" y="912"/>
                  <a:pt x="3686" y="930"/>
                  <a:pt x="3680" y="949"/>
                </a:cubicBezTo>
                <a:cubicBezTo>
                  <a:pt x="3666" y="952"/>
                  <a:pt x="3666" y="952"/>
                  <a:pt x="3666" y="952"/>
                </a:cubicBezTo>
                <a:cubicBezTo>
                  <a:pt x="3668" y="944"/>
                  <a:pt x="3671" y="935"/>
                  <a:pt x="3674" y="926"/>
                </a:cubicBezTo>
                <a:cubicBezTo>
                  <a:pt x="3675" y="925"/>
                  <a:pt x="3675" y="925"/>
                  <a:pt x="3675" y="925"/>
                </a:cubicBezTo>
                <a:cubicBezTo>
                  <a:pt x="3674" y="926"/>
                  <a:pt x="3674" y="926"/>
                  <a:pt x="3674" y="926"/>
                </a:cubicBezTo>
                <a:cubicBezTo>
                  <a:pt x="3676" y="919"/>
                  <a:pt x="3679" y="913"/>
                  <a:pt x="3682" y="906"/>
                </a:cubicBezTo>
                <a:cubicBezTo>
                  <a:pt x="3678" y="913"/>
                  <a:pt x="3674" y="920"/>
                  <a:pt x="3671" y="927"/>
                </a:cubicBezTo>
                <a:cubicBezTo>
                  <a:pt x="3651" y="936"/>
                  <a:pt x="3651" y="936"/>
                  <a:pt x="3651" y="936"/>
                </a:cubicBezTo>
                <a:cubicBezTo>
                  <a:pt x="3653" y="929"/>
                  <a:pt x="3656" y="922"/>
                  <a:pt x="3658" y="915"/>
                </a:cubicBezTo>
                <a:cubicBezTo>
                  <a:pt x="3655" y="922"/>
                  <a:pt x="3651" y="930"/>
                  <a:pt x="3648" y="938"/>
                </a:cubicBezTo>
                <a:cubicBezTo>
                  <a:pt x="3644" y="940"/>
                  <a:pt x="3644" y="940"/>
                  <a:pt x="3644" y="940"/>
                </a:cubicBezTo>
                <a:cubicBezTo>
                  <a:pt x="3647" y="926"/>
                  <a:pt x="3651" y="912"/>
                  <a:pt x="3657" y="897"/>
                </a:cubicBezTo>
                <a:cubicBezTo>
                  <a:pt x="3664" y="885"/>
                  <a:pt x="3672" y="873"/>
                  <a:pt x="3682" y="861"/>
                </a:cubicBezTo>
                <a:cubicBezTo>
                  <a:pt x="3669" y="868"/>
                  <a:pt x="3654" y="883"/>
                  <a:pt x="3641" y="902"/>
                </a:cubicBezTo>
                <a:cubicBezTo>
                  <a:pt x="3641" y="900"/>
                  <a:pt x="3642" y="897"/>
                  <a:pt x="3643" y="895"/>
                </a:cubicBezTo>
                <a:cubicBezTo>
                  <a:pt x="3641" y="899"/>
                  <a:pt x="3639" y="902"/>
                  <a:pt x="3638" y="906"/>
                </a:cubicBezTo>
                <a:cubicBezTo>
                  <a:pt x="3635" y="910"/>
                  <a:pt x="3633" y="914"/>
                  <a:pt x="3630" y="917"/>
                </a:cubicBezTo>
                <a:cubicBezTo>
                  <a:pt x="3632" y="911"/>
                  <a:pt x="3635" y="904"/>
                  <a:pt x="3637" y="897"/>
                </a:cubicBezTo>
                <a:cubicBezTo>
                  <a:pt x="3632" y="907"/>
                  <a:pt x="3627" y="919"/>
                  <a:pt x="3623" y="930"/>
                </a:cubicBezTo>
                <a:cubicBezTo>
                  <a:pt x="3622" y="932"/>
                  <a:pt x="3621" y="934"/>
                  <a:pt x="3620" y="935"/>
                </a:cubicBezTo>
                <a:cubicBezTo>
                  <a:pt x="3622" y="925"/>
                  <a:pt x="3622" y="925"/>
                  <a:pt x="3622" y="925"/>
                </a:cubicBezTo>
                <a:cubicBezTo>
                  <a:pt x="3615" y="928"/>
                  <a:pt x="3615" y="928"/>
                  <a:pt x="3615" y="928"/>
                </a:cubicBezTo>
                <a:cubicBezTo>
                  <a:pt x="3624" y="900"/>
                  <a:pt x="3637" y="870"/>
                  <a:pt x="3661" y="843"/>
                </a:cubicBezTo>
                <a:cubicBezTo>
                  <a:pt x="3648" y="849"/>
                  <a:pt x="3633" y="864"/>
                  <a:pt x="3620" y="884"/>
                </a:cubicBezTo>
                <a:cubicBezTo>
                  <a:pt x="3620" y="881"/>
                  <a:pt x="3621" y="879"/>
                  <a:pt x="3622" y="876"/>
                </a:cubicBezTo>
                <a:cubicBezTo>
                  <a:pt x="3620" y="880"/>
                  <a:pt x="3618" y="884"/>
                  <a:pt x="3617" y="888"/>
                </a:cubicBezTo>
                <a:cubicBezTo>
                  <a:pt x="3613" y="894"/>
                  <a:pt x="3609" y="900"/>
                  <a:pt x="3605" y="906"/>
                </a:cubicBezTo>
                <a:cubicBezTo>
                  <a:pt x="3613" y="888"/>
                  <a:pt x="3624" y="870"/>
                  <a:pt x="3639" y="852"/>
                </a:cubicBezTo>
                <a:cubicBezTo>
                  <a:pt x="3619" y="862"/>
                  <a:pt x="3596" y="891"/>
                  <a:pt x="3578" y="925"/>
                </a:cubicBezTo>
                <a:cubicBezTo>
                  <a:pt x="3575" y="926"/>
                  <a:pt x="3573" y="927"/>
                  <a:pt x="3571" y="928"/>
                </a:cubicBezTo>
                <a:cubicBezTo>
                  <a:pt x="3570" y="928"/>
                  <a:pt x="3570" y="928"/>
                  <a:pt x="3569" y="927"/>
                </a:cubicBezTo>
                <a:cubicBezTo>
                  <a:pt x="3579" y="897"/>
                  <a:pt x="3592" y="864"/>
                  <a:pt x="3618" y="834"/>
                </a:cubicBezTo>
                <a:cubicBezTo>
                  <a:pt x="3597" y="845"/>
                  <a:pt x="3572" y="877"/>
                  <a:pt x="3553" y="914"/>
                </a:cubicBezTo>
                <a:cubicBezTo>
                  <a:pt x="3554" y="914"/>
                  <a:pt x="3554" y="914"/>
                  <a:pt x="3553" y="914"/>
                </a:cubicBezTo>
                <a:cubicBezTo>
                  <a:pt x="3552" y="916"/>
                  <a:pt x="3551" y="918"/>
                  <a:pt x="3550" y="919"/>
                </a:cubicBezTo>
                <a:cubicBezTo>
                  <a:pt x="3550" y="919"/>
                  <a:pt x="3550" y="919"/>
                  <a:pt x="3549" y="919"/>
                </a:cubicBezTo>
                <a:cubicBezTo>
                  <a:pt x="3551" y="916"/>
                  <a:pt x="3552" y="914"/>
                  <a:pt x="3553" y="914"/>
                </a:cubicBezTo>
                <a:cubicBezTo>
                  <a:pt x="3552" y="914"/>
                  <a:pt x="3548" y="916"/>
                  <a:pt x="3545" y="917"/>
                </a:cubicBezTo>
                <a:cubicBezTo>
                  <a:pt x="3542" y="916"/>
                  <a:pt x="3540" y="915"/>
                  <a:pt x="3538" y="914"/>
                </a:cubicBezTo>
                <a:cubicBezTo>
                  <a:pt x="3542" y="909"/>
                  <a:pt x="3548" y="902"/>
                  <a:pt x="3554" y="897"/>
                </a:cubicBezTo>
                <a:cubicBezTo>
                  <a:pt x="3559" y="894"/>
                  <a:pt x="3552" y="894"/>
                  <a:pt x="3542" y="896"/>
                </a:cubicBezTo>
                <a:cubicBezTo>
                  <a:pt x="3550" y="874"/>
                  <a:pt x="3562" y="852"/>
                  <a:pt x="3581" y="830"/>
                </a:cubicBezTo>
                <a:cubicBezTo>
                  <a:pt x="3572" y="835"/>
                  <a:pt x="3562" y="844"/>
                  <a:pt x="3553" y="855"/>
                </a:cubicBezTo>
                <a:cubicBezTo>
                  <a:pt x="3553" y="853"/>
                  <a:pt x="3554" y="851"/>
                  <a:pt x="3554" y="850"/>
                </a:cubicBezTo>
                <a:cubicBezTo>
                  <a:pt x="3553" y="852"/>
                  <a:pt x="3552" y="854"/>
                  <a:pt x="3551" y="857"/>
                </a:cubicBezTo>
                <a:cubicBezTo>
                  <a:pt x="3545" y="864"/>
                  <a:pt x="3539" y="872"/>
                  <a:pt x="3533" y="881"/>
                </a:cubicBezTo>
                <a:cubicBezTo>
                  <a:pt x="3536" y="865"/>
                  <a:pt x="3540" y="849"/>
                  <a:pt x="3547" y="833"/>
                </a:cubicBezTo>
                <a:cubicBezTo>
                  <a:pt x="3536" y="853"/>
                  <a:pt x="3527" y="875"/>
                  <a:pt x="3522" y="899"/>
                </a:cubicBezTo>
                <a:cubicBezTo>
                  <a:pt x="3517" y="900"/>
                  <a:pt x="3512" y="901"/>
                  <a:pt x="3508" y="902"/>
                </a:cubicBezTo>
                <a:cubicBezTo>
                  <a:pt x="3506" y="901"/>
                  <a:pt x="3504" y="900"/>
                  <a:pt x="3502" y="899"/>
                </a:cubicBezTo>
                <a:cubicBezTo>
                  <a:pt x="3512" y="880"/>
                  <a:pt x="3512" y="880"/>
                  <a:pt x="3512" y="880"/>
                </a:cubicBezTo>
                <a:cubicBezTo>
                  <a:pt x="3512" y="880"/>
                  <a:pt x="3507" y="881"/>
                  <a:pt x="3500" y="883"/>
                </a:cubicBezTo>
                <a:cubicBezTo>
                  <a:pt x="3509" y="863"/>
                  <a:pt x="3521" y="842"/>
                  <a:pt x="3538" y="822"/>
                </a:cubicBezTo>
                <a:cubicBezTo>
                  <a:pt x="3525" y="828"/>
                  <a:pt x="3510" y="844"/>
                  <a:pt x="3496" y="864"/>
                </a:cubicBezTo>
                <a:cubicBezTo>
                  <a:pt x="3498" y="849"/>
                  <a:pt x="3502" y="833"/>
                  <a:pt x="3508" y="817"/>
                </a:cubicBezTo>
                <a:cubicBezTo>
                  <a:pt x="3499" y="836"/>
                  <a:pt x="3491" y="857"/>
                  <a:pt x="3486" y="879"/>
                </a:cubicBezTo>
                <a:cubicBezTo>
                  <a:pt x="3483" y="883"/>
                  <a:pt x="3481" y="886"/>
                  <a:pt x="3479" y="890"/>
                </a:cubicBezTo>
                <a:cubicBezTo>
                  <a:pt x="3479" y="890"/>
                  <a:pt x="3478" y="890"/>
                  <a:pt x="3478" y="890"/>
                </a:cubicBezTo>
                <a:cubicBezTo>
                  <a:pt x="3477" y="890"/>
                  <a:pt x="3475" y="890"/>
                  <a:pt x="3474" y="889"/>
                </a:cubicBezTo>
                <a:cubicBezTo>
                  <a:pt x="3474" y="884"/>
                  <a:pt x="3475" y="880"/>
                  <a:pt x="3475" y="875"/>
                </a:cubicBezTo>
                <a:cubicBezTo>
                  <a:pt x="3484" y="851"/>
                  <a:pt x="3497" y="827"/>
                  <a:pt x="3517" y="803"/>
                </a:cubicBezTo>
                <a:cubicBezTo>
                  <a:pt x="3505" y="809"/>
                  <a:pt x="3493" y="821"/>
                  <a:pt x="3481" y="837"/>
                </a:cubicBezTo>
                <a:cubicBezTo>
                  <a:pt x="3484" y="821"/>
                  <a:pt x="3489" y="805"/>
                  <a:pt x="3496" y="788"/>
                </a:cubicBezTo>
                <a:cubicBezTo>
                  <a:pt x="3490" y="798"/>
                  <a:pt x="3485" y="810"/>
                  <a:pt x="3480" y="822"/>
                </a:cubicBezTo>
                <a:cubicBezTo>
                  <a:pt x="3482" y="814"/>
                  <a:pt x="3484" y="807"/>
                  <a:pt x="3487" y="799"/>
                </a:cubicBezTo>
                <a:cubicBezTo>
                  <a:pt x="3478" y="817"/>
                  <a:pt x="3470" y="838"/>
                  <a:pt x="3465" y="860"/>
                </a:cubicBezTo>
                <a:cubicBezTo>
                  <a:pt x="3462" y="865"/>
                  <a:pt x="3459" y="870"/>
                  <a:pt x="3456" y="875"/>
                </a:cubicBezTo>
                <a:cubicBezTo>
                  <a:pt x="3455" y="875"/>
                  <a:pt x="3454" y="875"/>
                  <a:pt x="3453" y="876"/>
                </a:cubicBezTo>
                <a:cubicBezTo>
                  <a:pt x="3453" y="864"/>
                  <a:pt x="3454" y="851"/>
                  <a:pt x="3456" y="838"/>
                </a:cubicBezTo>
                <a:cubicBezTo>
                  <a:pt x="3458" y="829"/>
                  <a:pt x="3462" y="819"/>
                  <a:pt x="3465" y="808"/>
                </a:cubicBezTo>
                <a:cubicBezTo>
                  <a:pt x="3463" y="813"/>
                  <a:pt x="3461" y="817"/>
                  <a:pt x="3459" y="822"/>
                </a:cubicBezTo>
                <a:cubicBezTo>
                  <a:pt x="3462" y="805"/>
                  <a:pt x="3467" y="788"/>
                  <a:pt x="3475" y="769"/>
                </a:cubicBezTo>
                <a:cubicBezTo>
                  <a:pt x="3457" y="800"/>
                  <a:pt x="3445" y="837"/>
                  <a:pt x="3440" y="877"/>
                </a:cubicBezTo>
                <a:cubicBezTo>
                  <a:pt x="3440" y="877"/>
                  <a:pt x="3439" y="877"/>
                  <a:pt x="3438" y="876"/>
                </a:cubicBezTo>
                <a:cubicBezTo>
                  <a:pt x="3435" y="850"/>
                  <a:pt x="3435" y="850"/>
                  <a:pt x="3435" y="850"/>
                </a:cubicBezTo>
                <a:cubicBezTo>
                  <a:pt x="3435" y="850"/>
                  <a:pt x="3435" y="851"/>
                  <a:pt x="3434" y="851"/>
                </a:cubicBezTo>
                <a:cubicBezTo>
                  <a:pt x="3437" y="829"/>
                  <a:pt x="3442" y="804"/>
                  <a:pt x="3454" y="779"/>
                </a:cubicBezTo>
                <a:cubicBezTo>
                  <a:pt x="3447" y="790"/>
                  <a:pt x="3442" y="801"/>
                  <a:pt x="3437" y="813"/>
                </a:cubicBezTo>
                <a:cubicBezTo>
                  <a:pt x="3439" y="805"/>
                  <a:pt x="3441" y="798"/>
                  <a:pt x="3444" y="790"/>
                </a:cubicBezTo>
                <a:cubicBezTo>
                  <a:pt x="3433" y="811"/>
                  <a:pt x="3425" y="835"/>
                  <a:pt x="3420" y="860"/>
                </a:cubicBezTo>
                <a:cubicBezTo>
                  <a:pt x="3416" y="862"/>
                  <a:pt x="3413" y="865"/>
                  <a:pt x="3410" y="867"/>
                </a:cubicBezTo>
                <a:cubicBezTo>
                  <a:pt x="3410" y="867"/>
                  <a:pt x="3410" y="867"/>
                  <a:pt x="3410" y="867"/>
                </a:cubicBezTo>
                <a:cubicBezTo>
                  <a:pt x="3410" y="854"/>
                  <a:pt x="3412" y="840"/>
                  <a:pt x="3414" y="825"/>
                </a:cubicBezTo>
                <a:cubicBezTo>
                  <a:pt x="3421" y="813"/>
                  <a:pt x="3429" y="800"/>
                  <a:pt x="3440" y="788"/>
                </a:cubicBezTo>
                <a:cubicBezTo>
                  <a:pt x="3433" y="792"/>
                  <a:pt x="3425" y="798"/>
                  <a:pt x="3418" y="806"/>
                </a:cubicBezTo>
                <a:cubicBezTo>
                  <a:pt x="3421" y="791"/>
                  <a:pt x="3426" y="776"/>
                  <a:pt x="3432" y="760"/>
                </a:cubicBezTo>
                <a:cubicBezTo>
                  <a:pt x="3423" y="777"/>
                  <a:pt x="3414" y="796"/>
                  <a:pt x="3408" y="816"/>
                </a:cubicBezTo>
                <a:cubicBezTo>
                  <a:pt x="3398" y="828"/>
                  <a:pt x="3389" y="842"/>
                  <a:pt x="3380" y="858"/>
                </a:cubicBezTo>
                <a:cubicBezTo>
                  <a:pt x="3380" y="858"/>
                  <a:pt x="3380" y="858"/>
                  <a:pt x="3380" y="858"/>
                </a:cubicBezTo>
                <a:cubicBezTo>
                  <a:pt x="3381" y="852"/>
                  <a:pt x="3381" y="846"/>
                  <a:pt x="3383" y="840"/>
                </a:cubicBezTo>
                <a:cubicBezTo>
                  <a:pt x="3385" y="828"/>
                  <a:pt x="3388" y="817"/>
                  <a:pt x="3393" y="805"/>
                </a:cubicBezTo>
                <a:cubicBezTo>
                  <a:pt x="3392" y="807"/>
                  <a:pt x="3391" y="809"/>
                  <a:pt x="3389" y="812"/>
                </a:cubicBezTo>
                <a:cubicBezTo>
                  <a:pt x="3391" y="807"/>
                  <a:pt x="3393" y="801"/>
                  <a:pt x="3395" y="796"/>
                </a:cubicBezTo>
                <a:cubicBezTo>
                  <a:pt x="3389" y="807"/>
                  <a:pt x="3384" y="820"/>
                  <a:pt x="3379" y="833"/>
                </a:cubicBezTo>
                <a:cubicBezTo>
                  <a:pt x="3379" y="833"/>
                  <a:pt x="3378" y="833"/>
                  <a:pt x="3378" y="833"/>
                </a:cubicBezTo>
                <a:cubicBezTo>
                  <a:pt x="3381" y="822"/>
                  <a:pt x="3385" y="810"/>
                  <a:pt x="3391" y="798"/>
                </a:cubicBezTo>
                <a:cubicBezTo>
                  <a:pt x="3384" y="810"/>
                  <a:pt x="3378" y="822"/>
                  <a:pt x="3372" y="836"/>
                </a:cubicBezTo>
                <a:cubicBezTo>
                  <a:pt x="3368" y="838"/>
                  <a:pt x="3363" y="841"/>
                  <a:pt x="3358" y="844"/>
                </a:cubicBezTo>
                <a:cubicBezTo>
                  <a:pt x="3359" y="838"/>
                  <a:pt x="3360" y="833"/>
                  <a:pt x="3360" y="827"/>
                </a:cubicBezTo>
                <a:cubicBezTo>
                  <a:pt x="3362" y="820"/>
                  <a:pt x="3365" y="814"/>
                  <a:pt x="3367" y="807"/>
                </a:cubicBezTo>
                <a:cubicBezTo>
                  <a:pt x="3365" y="810"/>
                  <a:pt x="3364" y="814"/>
                  <a:pt x="3362" y="817"/>
                </a:cubicBezTo>
                <a:cubicBezTo>
                  <a:pt x="3365" y="804"/>
                  <a:pt x="3369" y="791"/>
                  <a:pt x="3374" y="777"/>
                </a:cubicBezTo>
                <a:cubicBezTo>
                  <a:pt x="3364" y="796"/>
                  <a:pt x="3356" y="817"/>
                  <a:pt x="3351" y="839"/>
                </a:cubicBezTo>
                <a:cubicBezTo>
                  <a:pt x="3355" y="820"/>
                  <a:pt x="3360" y="801"/>
                  <a:pt x="3370" y="780"/>
                </a:cubicBezTo>
                <a:cubicBezTo>
                  <a:pt x="3358" y="800"/>
                  <a:pt x="3348" y="822"/>
                  <a:pt x="3341" y="847"/>
                </a:cubicBezTo>
                <a:cubicBezTo>
                  <a:pt x="3340" y="846"/>
                  <a:pt x="3339" y="846"/>
                  <a:pt x="3337" y="846"/>
                </a:cubicBezTo>
                <a:cubicBezTo>
                  <a:pt x="3338" y="841"/>
                  <a:pt x="3339" y="835"/>
                  <a:pt x="3344" y="830"/>
                </a:cubicBezTo>
                <a:cubicBezTo>
                  <a:pt x="3347" y="825"/>
                  <a:pt x="3345" y="826"/>
                  <a:pt x="3340" y="829"/>
                </a:cubicBezTo>
                <a:cubicBezTo>
                  <a:pt x="3343" y="815"/>
                  <a:pt x="3346" y="801"/>
                  <a:pt x="3352" y="787"/>
                </a:cubicBezTo>
                <a:cubicBezTo>
                  <a:pt x="3345" y="801"/>
                  <a:pt x="3339" y="815"/>
                  <a:pt x="3334" y="831"/>
                </a:cubicBezTo>
                <a:cubicBezTo>
                  <a:pt x="3337" y="817"/>
                  <a:pt x="3340" y="803"/>
                  <a:pt x="3346" y="789"/>
                </a:cubicBezTo>
                <a:cubicBezTo>
                  <a:pt x="3338" y="804"/>
                  <a:pt x="3332" y="820"/>
                  <a:pt x="3327" y="838"/>
                </a:cubicBezTo>
                <a:cubicBezTo>
                  <a:pt x="3325" y="839"/>
                  <a:pt x="3323" y="840"/>
                  <a:pt x="3321" y="841"/>
                </a:cubicBezTo>
                <a:cubicBezTo>
                  <a:pt x="3321" y="841"/>
                  <a:pt x="3320" y="841"/>
                  <a:pt x="3320" y="841"/>
                </a:cubicBezTo>
                <a:cubicBezTo>
                  <a:pt x="3329" y="814"/>
                  <a:pt x="3341" y="784"/>
                  <a:pt x="3363" y="754"/>
                </a:cubicBezTo>
                <a:cubicBezTo>
                  <a:pt x="3345" y="772"/>
                  <a:pt x="3330" y="795"/>
                  <a:pt x="3317" y="820"/>
                </a:cubicBezTo>
                <a:cubicBezTo>
                  <a:pt x="3320" y="804"/>
                  <a:pt x="3324" y="787"/>
                  <a:pt x="3331" y="769"/>
                </a:cubicBezTo>
                <a:cubicBezTo>
                  <a:pt x="3322" y="787"/>
                  <a:pt x="3314" y="806"/>
                  <a:pt x="3309" y="827"/>
                </a:cubicBezTo>
                <a:cubicBezTo>
                  <a:pt x="3306" y="830"/>
                  <a:pt x="3302" y="833"/>
                  <a:pt x="3299" y="836"/>
                </a:cubicBezTo>
                <a:cubicBezTo>
                  <a:pt x="3298" y="836"/>
                  <a:pt x="3296" y="835"/>
                  <a:pt x="3295" y="835"/>
                </a:cubicBezTo>
                <a:cubicBezTo>
                  <a:pt x="3301" y="816"/>
                  <a:pt x="3308" y="795"/>
                  <a:pt x="3318" y="773"/>
                </a:cubicBezTo>
                <a:cubicBezTo>
                  <a:pt x="3324" y="765"/>
                  <a:pt x="3330" y="756"/>
                  <a:pt x="3338" y="747"/>
                </a:cubicBezTo>
                <a:cubicBezTo>
                  <a:pt x="3336" y="748"/>
                  <a:pt x="3333" y="750"/>
                  <a:pt x="3331" y="751"/>
                </a:cubicBezTo>
                <a:cubicBezTo>
                  <a:pt x="3335" y="746"/>
                  <a:pt x="3338" y="740"/>
                  <a:pt x="3342" y="735"/>
                </a:cubicBezTo>
                <a:cubicBezTo>
                  <a:pt x="3336" y="742"/>
                  <a:pt x="3330" y="749"/>
                  <a:pt x="3324" y="757"/>
                </a:cubicBezTo>
                <a:cubicBezTo>
                  <a:pt x="3310" y="769"/>
                  <a:pt x="3295" y="788"/>
                  <a:pt x="3282" y="810"/>
                </a:cubicBezTo>
                <a:cubicBezTo>
                  <a:pt x="3285" y="803"/>
                  <a:pt x="3288" y="796"/>
                  <a:pt x="3291" y="788"/>
                </a:cubicBezTo>
                <a:cubicBezTo>
                  <a:pt x="3286" y="797"/>
                  <a:pt x="3281" y="805"/>
                  <a:pt x="3277" y="815"/>
                </a:cubicBezTo>
                <a:cubicBezTo>
                  <a:pt x="3276" y="816"/>
                  <a:pt x="3274" y="816"/>
                  <a:pt x="3273" y="818"/>
                </a:cubicBezTo>
                <a:cubicBezTo>
                  <a:pt x="3276" y="801"/>
                  <a:pt x="3282" y="785"/>
                  <a:pt x="3290" y="767"/>
                </a:cubicBezTo>
                <a:cubicBezTo>
                  <a:pt x="3279" y="784"/>
                  <a:pt x="3270" y="804"/>
                  <a:pt x="3264" y="824"/>
                </a:cubicBezTo>
                <a:cubicBezTo>
                  <a:pt x="3262" y="825"/>
                  <a:pt x="3261" y="826"/>
                  <a:pt x="3259" y="827"/>
                </a:cubicBezTo>
                <a:cubicBezTo>
                  <a:pt x="3256" y="827"/>
                  <a:pt x="3252" y="826"/>
                  <a:pt x="3248" y="825"/>
                </a:cubicBezTo>
                <a:cubicBezTo>
                  <a:pt x="3257" y="797"/>
                  <a:pt x="3270" y="767"/>
                  <a:pt x="3295" y="738"/>
                </a:cubicBezTo>
                <a:cubicBezTo>
                  <a:pt x="3276" y="748"/>
                  <a:pt x="3253" y="776"/>
                  <a:pt x="3235" y="809"/>
                </a:cubicBezTo>
                <a:cubicBezTo>
                  <a:pt x="3232" y="811"/>
                  <a:pt x="3229" y="814"/>
                  <a:pt x="3225" y="817"/>
                </a:cubicBezTo>
                <a:cubicBezTo>
                  <a:pt x="3234" y="793"/>
                  <a:pt x="3247" y="769"/>
                  <a:pt x="3267" y="745"/>
                </a:cubicBezTo>
                <a:cubicBezTo>
                  <a:pt x="3248" y="755"/>
                  <a:pt x="3225" y="784"/>
                  <a:pt x="3206" y="817"/>
                </a:cubicBezTo>
                <a:cubicBezTo>
                  <a:pt x="3206" y="817"/>
                  <a:pt x="3206" y="817"/>
                  <a:pt x="3205" y="818"/>
                </a:cubicBezTo>
                <a:cubicBezTo>
                  <a:pt x="3202" y="817"/>
                  <a:pt x="3198" y="817"/>
                  <a:pt x="3195" y="816"/>
                </a:cubicBezTo>
                <a:cubicBezTo>
                  <a:pt x="3196" y="813"/>
                  <a:pt x="3196" y="810"/>
                  <a:pt x="3197" y="807"/>
                </a:cubicBezTo>
                <a:cubicBezTo>
                  <a:pt x="3199" y="806"/>
                  <a:pt x="3199" y="806"/>
                  <a:pt x="3198" y="806"/>
                </a:cubicBezTo>
                <a:cubicBezTo>
                  <a:pt x="3205" y="783"/>
                  <a:pt x="3215" y="758"/>
                  <a:pt x="3232" y="734"/>
                </a:cubicBezTo>
                <a:cubicBezTo>
                  <a:pt x="3213" y="756"/>
                  <a:pt x="3196" y="783"/>
                  <a:pt x="3184" y="814"/>
                </a:cubicBezTo>
                <a:cubicBezTo>
                  <a:pt x="3184" y="814"/>
                  <a:pt x="3184" y="814"/>
                  <a:pt x="3184" y="814"/>
                </a:cubicBezTo>
                <a:cubicBezTo>
                  <a:pt x="3183" y="797"/>
                  <a:pt x="3183" y="779"/>
                  <a:pt x="3187" y="760"/>
                </a:cubicBezTo>
                <a:cubicBezTo>
                  <a:pt x="3193" y="745"/>
                  <a:pt x="3201" y="730"/>
                  <a:pt x="3211" y="715"/>
                </a:cubicBezTo>
                <a:cubicBezTo>
                  <a:pt x="3204" y="723"/>
                  <a:pt x="3197" y="732"/>
                  <a:pt x="3191" y="742"/>
                </a:cubicBezTo>
                <a:cubicBezTo>
                  <a:pt x="3191" y="740"/>
                  <a:pt x="3192" y="739"/>
                  <a:pt x="3192" y="737"/>
                </a:cubicBezTo>
                <a:cubicBezTo>
                  <a:pt x="3188" y="743"/>
                  <a:pt x="3184" y="750"/>
                  <a:pt x="3181" y="758"/>
                </a:cubicBezTo>
                <a:cubicBezTo>
                  <a:pt x="3172" y="773"/>
                  <a:pt x="3165" y="789"/>
                  <a:pt x="3160" y="806"/>
                </a:cubicBezTo>
                <a:cubicBezTo>
                  <a:pt x="3159" y="806"/>
                  <a:pt x="3156" y="808"/>
                  <a:pt x="3152" y="811"/>
                </a:cubicBezTo>
                <a:cubicBezTo>
                  <a:pt x="3151" y="810"/>
                  <a:pt x="3150" y="810"/>
                  <a:pt x="3148" y="810"/>
                </a:cubicBezTo>
                <a:cubicBezTo>
                  <a:pt x="3151" y="801"/>
                  <a:pt x="3154" y="791"/>
                  <a:pt x="3158" y="781"/>
                </a:cubicBezTo>
                <a:cubicBezTo>
                  <a:pt x="3153" y="789"/>
                  <a:pt x="3149" y="798"/>
                  <a:pt x="3146" y="807"/>
                </a:cubicBezTo>
                <a:cubicBezTo>
                  <a:pt x="3148" y="790"/>
                  <a:pt x="3153" y="771"/>
                  <a:pt x="3160" y="752"/>
                </a:cubicBezTo>
                <a:cubicBezTo>
                  <a:pt x="3151" y="770"/>
                  <a:pt x="3143" y="789"/>
                  <a:pt x="3138" y="809"/>
                </a:cubicBezTo>
                <a:cubicBezTo>
                  <a:pt x="3136" y="809"/>
                  <a:pt x="3135" y="809"/>
                  <a:pt x="3133" y="809"/>
                </a:cubicBezTo>
                <a:cubicBezTo>
                  <a:pt x="3135" y="800"/>
                  <a:pt x="3137" y="793"/>
                  <a:pt x="3137" y="793"/>
                </a:cubicBezTo>
                <a:cubicBezTo>
                  <a:pt x="3137" y="793"/>
                  <a:pt x="3131" y="799"/>
                  <a:pt x="3124" y="805"/>
                </a:cubicBezTo>
                <a:cubicBezTo>
                  <a:pt x="3127" y="792"/>
                  <a:pt x="3131" y="777"/>
                  <a:pt x="3137" y="762"/>
                </a:cubicBezTo>
                <a:cubicBezTo>
                  <a:pt x="3129" y="776"/>
                  <a:pt x="3123" y="791"/>
                  <a:pt x="3118" y="807"/>
                </a:cubicBezTo>
                <a:cubicBezTo>
                  <a:pt x="3118" y="807"/>
                  <a:pt x="3118" y="807"/>
                  <a:pt x="3118" y="807"/>
                </a:cubicBezTo>
                <a:cubicBezTo>
                  <a:pt x="3120" y="788"/>
                  <a:pt x="3124" y="768"/>
                  <a:pt x="3133" y="747"/>
                </a:cubicBezTo>
                <a:cubicBezTo>
                  <a:pt x="3123" y="765"/>
                  <a:pt x="3115" y="785"/>
                  <a:pt x="3110" y="807"/>
                </a:cubicBezTo>
                <a:cubicBezTo>
                  <a:pt x="3108" y="806"/>
                  <a:pt x="3106" y="806"/>
                  <a:pt x="3103" y="806"/>
                </a:cubicBezTo>
                <a:cubicBezTo>
                  <a:pt x="3104" y="801"/>
                  <a:pt x="3105" y="796"/>
                  <a:pt x="3106" y="795"/>
                </a:cubicBezTo>
                <a:cubicBezTo>
                  <a:pt x="3106" y="794"/>
                  <a:pt x="3101" y="797"/>
                  <a:pt x="3095" y="803"/>
                </a:cubicBezTo>
                <a:cubicBezTo>
                  <a:pt x="3096" y="797"/>
                  <a:pt x="3096" y="792"/>
                  <a:pt x="3097" y="786"/>
                </a:cubicBezTo>
                <a:cubicBezTo>
                  <a:pt x="3102" y="777"/>
                  <a:pt x="3108" y="768"/>
                  <a:pt x="3115" y="758"/>
                </a:cubicBezTo>
                <a:cubicBezTo>
                  <a:pt x="3109" y="765"/>
                  <a:pt x="3103" y="771"/>
                  <a:pt x="3098" y="779"/>
                </a:cubicBezTo>
                <a:cubicBezTo>
                  <a:pt x="3101" y="763"/>
                  <a:pt x="3105" y="746"/>
                  <a:pt x="3111" y="728"/>
                </a:cubicBezTo>
                <a:cubicBezTo>
                  <a:pt x="3101" y="748"/>
                  <a:pt x="3093" y="769"/>
                  <a:pt x="3088" y="793"/>
                </a:cubicBezTo>
                <a:cubicBezTo>
                  <a:pt x="3086" y="796"/>
                  <a:pt x="3083" y="800"/>
                  <a:pt x="3081" y="804"/>
                </a:cubicBezTo>
                <a:cubicBezTo>
                  <a:pt x="3082" y="798"/>
                  <a:pt x="3083" y="792"/>
                  <a:pt x="3084" y="790"/>
                </a:cubicBezTo>
                <a:cubicBezTo>
                  <a:pt x="3086" y="784"/>
                  <a:pt x="3088" y="777"/>
                  <a:pt x="3090" y="771"/>
                </a:cubicBezTo>
                <a:cubicBezTo>
                  <a:pt x="3087" y="778"/>
                  <a:pt x="3083" y="785"/>
                  <a:pt x="3080" y="792"/>
                </a:cubicBezTo>
                <a:cubicBezTo>
                  <a:pt x="3077" y="795"/>
                  <a:pt x="3073" y="799"/>
                  <a:pt x="3069" y="804"/>
                </a:cubicBezTo>
                <a:cubicBezTo>
                  <a:pt x="3066" y="804"/>
                  <a:pt x="3063" y="804"/>
                  <a:pt x="3060" y="804"/>
                </a:cubicBezTo>
                <a:cubicBezTo>
                  <a:pt x="3061" y="801"/>
                  <a:pt x="3062" y="798"/>
                  <a:pt x="3063" y="795"/>
                </a:cubicBezTo>
                <a:cubicBezTo>
                  <a:pt x="3062" y="796"/>
                  <a:pt x="3060" y="798"/>
                  <a:pt x="3058" y="800"/>
                </a:cubicBezTo>
                <a:cubicBezTo>
                  <a:pt x="3060" y="796"/>
                  <a:pt x="3062" y="793"/>
                  <a:pt x="3064" y="791"/>
                </a:cubicBezTo>
                <a:cubicBezTo>
                  <a:pt x="3064" y="791"/>
                  <a:pt x="3064" y="791"/>
                  <a:pt x="3064" y="791"/>
                </a:cubicBezTo>
                <a:cubicBezTo>
                  <a:pt x="3072" y="775"/>
                  <a:pt x="3081" y="757"/>
                  <a:pt x="3094" y="740"/>
                </a:cubicBezTo>
                <a:cubicBezTo>
                  <a:pt x="3081" y="754"/>
                  <a:pt x="3069" y="770"/>
                  <a:pt x="3059" y="787"/>
                </a:cubicBezTo>
                <a:cubicBezTo>
                  <a:pt x="3061" y="777"/>
                  <a:pt x="3064" y="766"/>
                  <a:pt x="3069" y="754"/>
                </a:cubicBezTo>
                <a:cubicBezTo>
                  <a:pt x="3070" y="753"/>
                  <a:pt x="3071" y="751"/>
                  <a:pt x="3072" y="750"/>
                </a:cubicBezTo>
                <a:cubicBezTo>
                  <a:pt x="3071" y="751"/>
                  <a:pt x="3070" y="752"/>
                  <a:pt x="3069" y="753"/>
                </a:cubicBezTo>
                <a:cubicBezTo>
                  <a:pt x="3069" y="752"/>
                  <a:pt x="3069" y="752"/>
                  <a:pt x="3069" y="752"/>
                </a:cubicBezTo>
                <a:cubicBezTo>
                  <a:pt x="3069" y="752"/>
                  <a:pt x="3069" y="753"/>
                  <a:pt x="3069" y="753"/>
                </a:cubicBezTo>
                <a:cubicBezTo>
                  <a:pt x="3058" y="765"/>
                  <a:pt x="3048" y="778"/>
                  <a:pt x="3039" y="793"/>
                </a:cubicBezTo>
                <a:cubicBezTo>
                  <a:pt x="3039" y="789"/>
                  <a:pt x="3039" y="787"/>
                  <a:pt x="3039" y="787"/>
                </a:cubicBezTo>
                <a:cubicBezTo>
                  <a:pt x="3039" y="787"/>
                  <a:pt x="3034" y="795"/>
                  <a:pt x="3028" y="803"/>
                </a:cubicBezTo>
                <a:cubicBezTo>
                  <a:pt x="3024" y="803"/>
                  <a:pt x="3019" y="803"/>
                  <a:pt x="3014" y="803"/>
                </a:cubicBezTo>
                <a:cubicBezTo>
                  <a:pt x="3014" y="802"/>
                  <a:pt x="3014" y="802"/>
                  <a:pt x="3014" y="801"/>
                </a:cubicBezTo>
                <a:cubicBezTo>
                  <a:pt x="3022" y="779"/>
                  <a:pt x="3033" y="755"/>
                  <a:pt x="3051" y="731"/>
                </a:cubicBezTo>
                <a:cubicBezTo>
                  <a:pt x="3037" y="745"/>
                  <a:pt x="3025" y="762"/>
                  <a:pt x="3015" y="780"/>
                </a:cubicBezTo>
                <a:cubicBezTo>
                  <a:pt x="3015" y="780"/>
                  <a:pt x="3015" y="780"/>
                  <a:pt x="3015" y="780"/>
                </a:cubicBezTo>
                <a:cubicBezTo>
                  <a:pt x="3015" y="780"/>
                  <a:pt x="3003" y="792"/>
                  <a:pt x="2994" y="803"/>
                </a:cubicBezTo>
                <a:cubicBezTo>
                  <a:pt x="2993" y="803"/>
                  <a:pt x="2993" y="803"/>
                  <a:pt x="2993" y="803"/>
                </a:cubicBezTo>
                <a:cubicBezTo>
                  <a:pt x="3002" y="775"/>
                  <a:pt x="3015" y="745"/>
                  <a:pt x="3040" y="716"/>
                </a:cubicBezTo>
                <a:cubicBezTo>
                  <a:pt x="3021" y="726"/>
                  <a:pt x="3000" y="752"/>
                  <a:pt x="2982" y="783"/>
                </a:cubicBezTo>
                <a:cubicBezTo>
                  <a:pt x="2984" y="764"/>
                  <a:pt x="2989" y="743"/>
                  <a:pt x="2997" y="722"/>
                </a:cubicBezTo>
                <a:cubicBezTo>
                  <a:pt x="2985" y="745"/>
                  <a:pt x="2976" y="770"/>
                  <a:pt x="2971" y="798"/>
                </a:cubicBezTo>
                <a:cubicBezTo>
                  <a:pt x="2968" y="800"/>
                  <a:pt x="2966" y="802"/>
                  <a:pt x="2964" y="804"/>
                </a:cubicBezTo>
                <a:cubicBezTo>
                  <a:pt x="2962" y="804"/>
                  <a:pt x="2960" y="804"/>
                  <a:pt x="2958" y="805"/>
                </a:cubicBezTo>
                <a:cubicBezTo>
                  <a:pt x="2958" y="798"/>
                  <a:pt x="2959" y="792"/>
                  <a:pt x="2959" y="786"/>
                </a:cubicBezTo>
                <a:cubicBezTo>
                  <a:pt x="2961" y="777"/>
                  <a:pt x="2964" y="767"/>
                  <a:pt x="2968" y="758"/>
                </a:cubicBezTo>
                <a:cubicBezTo>
                  <a:pt x="2965" y="764"/>
                  <a:pt x="2962" y="769"/>
                  <a:pt x="2960" y="775"/>
                </a:cubicBezTo>
                <a:cubicBezTo>
                  <a:pt x="2962" y="753"/>
                  <a:pt x="2966" y="729"/>
                  <a:pt x="2976" y="703"/>
                </a:cubicBezTo>
                <a:cubicBezTo>
                  <a:pt x="2963" y="728"/>
                  <a:pt x="2953" y="756"/>
                  <a:pt x="2949" y="787"/>
                </a:cubicBezTo>
                <a:cubicBezTo>
                  <a:pt x="2945" y="790"/>
                  <a:pt x="2941" y="793"/>
                  <a:pt x="2937" y="797"/>
                </a:cubicBezTo>
                <a:cubicBezTo>
                  <a:pt x="2938" y="782"/>
                  <a:pt x="2939" y="767"/>
                  <a:pt x="2943" y="751"/>
                </a:cubicBezTo>
                <a:cubicBezTo>
                  <a:pt x="2944" y="747"/>
                  <a:pt x="2945" y="743"/>
                  <a:pt x="2947" y="740"/>
                </a:cubicBezTo>
                <a:cubicBezTo>
                  <a:pt x="2946" y="741"/>
                  <a:pt x="2945" y="743"/>
                  <a:pt x="2944" y="745"/>
                </a:cubicBezTo>
                <a:cubicBezTo>
                  <a:pt x="2946" y="735"/>
                  <a:pt x="2950" y="724"/>
                  <a:pt x="2954" y="713"/>
                </a:cubicBezTo>
                <a:cubicBezTo>
                  <a:pt x="2944" y="733"/>
                  <a:pt x="2936" y="755"/>
                  <a:pt x="2930" y="778"/>
                </a:cubicBezTo>
                <a:cubicBezTo>
                  <a:pt x="2927" y="788"/>
                  <a:pt x="2925" y="797"/>
                  <a:pt x="2922" y="807"/>
                </a:cubicBezTo>
                <a:cubicBezTo>
                  <a:pt x="2921" y="807"/>
                  <a:pt x="2920" y="807"/>
                  <a:pt x="2919" y="807"/>
                </a:cubicBezTo>
                <a:cubicBezTo>
                  <a:pt x="2918" y="806"/>
                  <a:pt x="2917" y="804"/>
                  <a:pt x="2915" y="802"/>
                </a:cubicBezTo>
                <a:cubicBezTo>
                  <a:pt x="2915" y="788"/>
                  <a:pt x="2916" y="773"/>
                  <a:pt x="2918" y="758"/>
                </a:cubicBezTo>
                <a:cubicBezTo>
                  <a:pt x="2919" y="753"/>
                  <a:pt x="2921" y="747"/>
                  <a:pt x="2923" y="742"/>
                </a:cubicBezTo>
                <a:cubicBezTo>
                  <a:pt x="2921" y="745"/>
                  <a:pt x="2920" y="748"/>
                  <a:pt x="2918" y="751"/>
                </a:cubicBezTo>
                <a:cubicBezTo>
                  <a:pt x="2921" y="733"/>
                  <a:pt x="2925" y="714"/>
                  <a:pt x="2933" y="695"/>
                </a:cubicBezTo>
                <a:cubicBezTo>
                  <a:pt x="2919" y="720"/>
                  <a:pt x="2910" y="750"/>
                  <a:pt x="2905" y="781"/>
                </a:cubicBezTo>
                <a:cubicBezTo>
                  <a:pt x="2903" y="784"/>
                  <a:pt x="2903" y="784"/>
                  <a:pt x="2903" y="784"/>
                </a:cubicBezTo>
                <a:cubicBezTo>
                  <a:pt x="2898" y="778"/>
                  <a:pt x="2894" y="773"/>
                  <a:pt x="2890" y="768"/>
                </a:cubicBezTo>
                <a:cubicBezTo>
                  <a:pt x="2892" y="754"/>
                  <a:pt x="2896" y="739"/>
                  <a:pt x="2902" y="723"/>
                </a:cubicBezTo>
                <a:cubicBezTo>
                  <a:pt x="2896" y="736"/>
                  <a:pt x="2890" y="749"/>
                  <a:pt x="2885" y="763"/>
                </a:cubicBezTo>
                <a:cubicBezTo>
                  <a:pt x="2883" y="761"/>
                  <a:pt x="2880" y="758"/>
                  <a:pt x="2878" y="755"/>
                </a:cubicBezTo>
                <a:cubicBezTo>
                  <a:pt x="2879" y="752"/>
                  <a:pt x="2880" y="749"/>
                  <a:pt x="2882" y="745"/>
                </a:cubicBezTo>
                <a:cubicBezTo>
                  <a:pt x="2880" y="748"/>
                  <a:pt x="2879" y="751"/>
                  <a:pt x="2877" y="754"/>
                </a:cubicBezTo>
                <a:cubicBezTo>
                  <a:pt x="2873" y="750"/>
                  <a:pt x="2869" y="746"/>
                  <a:pt x="2865" y="743"/>
                </a:cubicBezTo>
                <a:cubicBezTo>
                  <a:pt x="2867" y="731"/>
                  <a:pt x="2870" y="719"/>
                  <a:pt x="2874" y="707"/>
                </a:cubicBezTo>
                <a:cubicBezTo>
                  <a:pt x="2868" y="714"/>
                  <a:pt x="2862" y="725"/>
                  <a:pt x="2857" y="737"/>
                </a:cubicBezTo>
                <a:cubicBezTo>
                  <a:pt x="2849" y="731"/>
                  <a:pt x="2841" y="726"/>
                  <a:pt x="2834" y="724"/>
                </a:cubicBezTo>
                <a:cubicBezTo>
                  <a:pt x="2842" y="730"/>
                  <a:pt x="2848" y="737"/>
                  <a:pt x="2855" y="744"/>
                </a:cubicBezTo>
                <a:cubicBezTo>
                  <a:pt x="2847" y="765"/>
                  <a:pt x="2842" y="791"/>
                  <a:pt x="2840" y="817"/>
                </a:cubicBezTo>
                <a:cubicBezTo>
                  <a:pt x="2838" y="817"/>
                  <a:pt x="2835" y="818"/>
                  <a:pt x="2833" y="818"/>
                </a:cubicBezTo>
                <a:cubicBezTo>
                  <a:pt x="2830" y="812"/>
                  <a:pt x="2827" y="807"/>
                  <a:pt x="2824" y="801"/>
                </a:cubicBezTo>
                <a:cubicBezTo>
                  <a:pt x="2826" y="781"/>
                  <a:pt x="2830" y="759"/>
                  <a:pt x="2839" y="736"/>
                </a:cubicBezTo>
                <a:cubicBezTo>
                  <a:pt x="2831" y="752"/>
                  <a:pt x="2824" y="768"/>
                  <a:pt x="2819" y="786"/>
                </a:cubicBezTo>
                <a:cubicBezTo>
                  <a:pt x="2818" y="779"/>
                  <a:pt x="2818" y="779"/>
                  <a:pt x="2818" y="779"/>
                </a:cubicBezTo>
                <a:cubicBezTo>
                  <a:pt x="2818" y="779"/>
                  <a:pt x="2816" y="781"/>
                  <a:pt x="2814" y="785"/>
                </a:cubicBezTo>
                <a:cubicBezTo>
                  <a:pt x="2811" y="781"/>
                  <a:pt x="2807" y="776"/>
                  <a:pt x="2804" y="772"/>
                </a:cubicBezTo>
                <a:cubicBezTo>
                  <a:pt x="2806" y="755"/>
                  <a:pt x="2811" y="737"/>
                  <a:pt x="2818" y="718"/>
                </a:cubicBezTo>
                <a:cubicBezTo>
                  <a:pt x="2810" y="733"/>
                  <a:pt x="2804" y="749"/>
                  <a:pt x="2799" y="765"/>
                </a:cubicBezTo>
                <a:cubicBezTo>
                  <a:pt x="2789" y="754"/>
                  <a:pt x="2780" y="743"/>
                  <a:pt x="2769" y="734"/>
                </a:cubicBezTo>
                <a:cubicBezTo>
                  <a:pt x="2780" y="747"/>
                  <a:pt x="2789" y="759"/>
                  <a:pt x="2797" y="772"/>
                </a:cubicBezTo>
                <a:cubicBezTo>
                  <a:pt x="2795" y="780"/>
                  <a:pt x="2793" y="789"/>
                  <a:pt x="2791" y="798"/>
                </a:cubicBezTo>
                <a:cubicBezTo>
                  <a:pt x="2789" y="803"/>
                  <a:pt x="2786" y="809"/>
                  <a:pt x="2784" y="814"/>
                </a:cubicBezTo>
                <a:cubicBezTo>
                  <a:pt x="2784" y="814"/>
                  <a:pt x="2784" y="814"/>
                  <a:pt x="2784" y="813"/>
                </a:cubicBezTo>
                <a:cubicBezTo>
                  <a:pt x="2784" y="804"/>
                  <a:pt x="2785" y="794"/>
                  <a:pt x="2785" y="794"/>
                </a:cubicBezTo>
                <a:cubicBezTo>
                  <a:pt x="2785" y="794"/>
                  <a:pt x="2783" y="797"/>
                  <a:pt x="2781" y="801"/>
                </a:cubicBezTo>
                <a:cubicBezTo>
                  <a:pt x="2776" y="784"/>
                  <a:pt x="2773" y="766"/>
                  <a:pt x="2773" y="745"/>
                </a:cubicBezTo>
                <a:cubicBezTo>
                  <a:pt x="2771" y="766"/>
                  <a:pt x="2772" y="788"/>
                  <a:pt x="2775" y="810"/>
                </a:cubicBezTo>
                <a:cubicBezTo>
                  <a:pt x="2774" y="813"/>
                  <a:pt x="2772" y="815"/>
                  <a:pt x="2771" y="818"/>
                </a:cubicBezTo>
                <a:cubicBezTo>
                  <a:pt x="2761" y="792"/>
                  <a:pt x="2753" y="762"/>
                  <a:pt x="2752" y="726"/>
                </a:cubicBezTo>
                <a:cubicBezTo>
                  <a:pt x="2749" y="759"/>
                  <a:pt x="2752" y="795"/>
                  <a:pt x="2763" y="830"/>
                </a:cubicBezTo>
                <a:cubicBezTo>
                  <a:pt x="2759" y="831"/>
                  <a:pt x="2756" y="831"/>
                  <a:pt x="2753" y="832"/>
                </a:cubicBezTo>
                <a:cubicBezTo>
                  <a:pt x="2749" y="815"/>
                  <a:pt x="2742" y="787"/>
                  <a:pt x="2742" y="787"/>
                </a:cubicBezTo>
                <a:cubicBezTo>
                  <a:pt x="2742" y="787"/>
                  <a:pt x="2741" y="792"/>
                  <a:pt x="2740" y="800"/>
                </a:cubicBezTo>
                <a:cubicBezTo>
                  <a:pt x="2734" y="781"/>
                  <a:pt x="2730" y="760"/>
                  <a:pt x="2730" y="736"/>
                </a:cubicBezTo>
                <a:cubicBezTo>
                  <a:pt x="2727" y="763"/>
                  <a:pt x="2729" y="792"/>
                  <a:pt x="2736" y="820"/>
                </a:cubicBezTo>
                <a:cubicBezTo>
                  <a:pt x="2735" y="822"/>
                  <a:pt x="2735" y="825"/>
                  <a:pt x="2735" y="827"/>
                </a:cubicBezTo>
                <a:cubicBezTo>
                  <a:pt x="2722" y="797"/>
                  <a:pt x="2710" y="762"/>
                  <a:pt x="2709" y="718"/>
                </a:cubicBezTo>
                <a:cubicBezTo>
                  <a:pt x="2706" y="745"/>
                  <a:pt x="2708" y="775"/>
                  <a:pt x="2715" y="804"/>
                </a:cubicBezTo>
                <a:cubicBezTo>
                  <a:pt x="2713" y="817"/>
                  <a:pt x="2711" y="832"/>
                  <a:pt x="2711" y="839"/>
                </a:cubicBezTo>
                <a:cubicBezTo>
                  <a:pt x="2709" y="839"/>
                  <a:pt x="2707" y="840"/>
                  <a:pt x="2705" y="840"/>
                </a:cubicBezTo>
                <a:cubicBezTo>
                  <a:pt x="2704" y="837"/>
                  <a:pt x="2703" y="834"/>
                  <a:pt x="2703" y="831"/>
                </a:cubicBezTo>
                <a:cubicBezTo>
                  <a:pt x="2705" y="816"/>
                  <a:pt x="2709" y="795"/>
                  <a:pt x="2708" y="793"/>
                </a:cubicBezTo>
                <a:cubicBezTo>
                  <a:pt x="2707" y="791"/>
                  <a:pt x="2703" y="799"/>
                  <a:pt x="2697" y="810"/>
                </a:cubicBezTo>
                <a:cubicBezTo>
                  <a:pt x="2696" y="808"/>
                  <a:pt x="2696" y="805"/>
                  <a:pt x="2695" y="803"/>
                </a:cubicBezTo>
                <a:cubicBezTo>
                  <a:pt x="2697" y="796"/>
                  <a:pt x="2699" y="788"/>
                  <a:pt x="2701" y="780"/>
                </a:cubicBezTo>
                <a:cubicBezTo>
                  <a:pt x="2699" y="786"/>
                  <a:pt x="2696" y="792"/>
                  <a:pt x="2694" y="798"/>
                </a:cubicBezTo>
                <a:cubicBezTo>
                  <a:pt x="2690" y="776"/>
                  <a:pt x="2687" y="753"/>
                  <a:pt x="2689" y="726"/>
                </a:cubicBezTo>
                <a:cubicBezTo>
                  <a:pt x="2684" y="755"/>
                  <a:pt x="2683" y="786"/>
                  <a:pt x="2688" y="818"/>
                </a:cubicBezTo>
                <a:cubicBezTo>
                  <a:pt x="2687" y="821"/>
                  <a:pt x="2686" y="823"/>
                  <a:pt x="2686" y="826"/>
                </a:cubicBezTo>
                <a:cubicBezTo>
                  <a:pt x="2682" y="813"/>
                  <a:pt x="2677" y="800"/>
                  <a:pt x="2674" y="785"/>
                </a:cubicBezTo>
                <a:cubicBezTo>
                  <a:pt x="2676" y="777"/>
                  <a:pt x="2678" y="770"/>
                  <a:pt x="2680" y="762"/>
                </a:cubicBezTo>
                <a:cubicBezTo>
                  <a:pt x="2678" y="767"/>
                  <a:pt x="2675" y="773"/>
                  <a:pt x="2673" y="779"/>
                </a:cubicBezTo>
                <a:cubicBezTo>
                  <a:pt x="2671" y="767"/>
                  <a:pt x="2669" y="754"/>
                  <a:pt x="2668" y="740"/>
                </a:cubicBezTo>
                <a:cubicBezTo>
                  <a:pt x="2669" y="737"/>
                  <a:pt x="2670" y="735"/>
                  <a:pt x="2671" y="732"/>
                </a:cubicBezTo>
                <a:cubicBezTo>
                  <a:pt x="2670" y="733"/>
                  <a:pt x="2669" y="734"/>
                  <a:pt x="2668" y="736"/>
                </a:cubicBezTo>
                <a:cubicBezTo>
                  <a:pt x="2667" y="727"/>
                  <a:pt x="2668" y="717"/>
                  <a:pt x="2668" y="707"/>
                </a:cubicBezTo>
                <a:cubicBezTo>
                  <a:pt x="2666" y="718"/>
                  <a:pt x="2665" y="729"/>
                  <a:pt x="2664" y="741"/>
                </a:cubicBezTo>
                <a:cubicBezTo>
                  <a:pt x="2653" y="758"/>
                  <a:pt x="2645" y="785"/>
                  <a:pt x="2640" y="815"/>
                </a:cubicBezTo>
                <a:cubicBezTo>
                  <a:pt x="2636" y="822"/>
                  <a:pt x="2632" y="830"/>
                  <a:pt x="2629" y="838"/>
                </a:cubicBezTo>
                <a:cubicBezTo>
                  <a:pt x="2628" y="808"/>
                  <a:pt x="2629" y="774"/>
                  <a:pt x="2642" y="739"/>
                </a:cubicBezTo>
                <a:cubicBezTo>
                  <a:pt x="2626" y="757"/>
                  <a:pt x="2614" y="797"/>
                  <a:pt x="2609" y="839"/>
                </a:cubicBezTo>
                <a:cubicBezTo>
                  <a:pt x="2607" y="804"/>
                  <a:pt x="2605" y="764"/>
                  <a:pt x="2621" y="720"/>
                </a:cubicBezTo>
                <a:cubicBezTo>
                  <a:pt x="2605" y="738"/>
                  <a:pt x="2593" y="777"/>
                  <a:pt x="2589" y="818"/>
                </a:cubicBezTo>
                <a:cubicBezTo>
                  <a:pt x="2586" y="807"/>
                  <a:pt x="2585" y="794"/>
                  <a:pt x="2584" y="781"/>
                </a:cubicBezTo>
                <a:cubicBezTo>
                  <a:pt x="2583" y="797"/>
                  <a:pt x="2583" y="815"/>
                  <a:pt x="2586" y="832"/>
                </a:cubicBezTo>
                <a:cubicBezTo>
                  <a:pt x="2584" y="836"/>
                  <a:pt x="2582" y="840"/>
                  <a:pt x="2580" y="845"/>
                </a:cubicBezTo>
                <a:cubicBezTo>
                  <a:pt x="2578" y="838"/>
                  <a:pt x="2575" y="829"/>
                  <a:pt x="2572" y="821"/>
                </a:cubicBezTo>
                <a:cubicBezTo>
                  <a:pt x="2574" y="806"/>
                  <a:pt x="2577" y="791"/>
                  <a:pt x="2582" y="776"/>
                </a:cubicBezTo>
                <a:cubicBezTo>
                  <a:pt x="2578" y="787"/>
                  <a:pt x="2573" y="798"/>
                  <a:pt x="2570" y="810"/>
                </a:cubicBezTo>
                <a:cubicBezTo>
                  <a:pt x="2566" y="795"/>
                  <a:pt x="2564" y="780"/>
                  <a:pt x="2563" y="762"/>
                </a:cubicBezTo>
                <a:cubicBezTo>
                  <a:pt x="2562" y="782"/>
                  <a:pt x="2563" y="803"/>
                  <a:pt x="2566" y="824"/>
                </a:cubicBezTo>
                <a:cubicBezTo>
                  <a:pt x="2564" y="833"/>
                  <a:pt x="2562" y="841"/>
                  <a:pt x="2561" y="849"/>
                </a:cubicBezTo>
                <a:cubicBezTo>
                  <a:pt x="2557" y="836"/>
                  <a:pt x="2552" y="822"/>
                  <a:pt x="2552" y="820"/>
                </a:cubicBezTo>
                <a:cubicBezTo>
                  <a:pt x="2554" y="809"/>
                  <a:pt x="2557" y="797"/>
                  <a:pt x="2561" y="785"/>
                </a:cubicBezTo>
                <a:cubicBezTo>
                  <a:pt x="2553" y="801"/>
                  <a:pt x="2548" y="818"/>
                  <a:pt x="2543" y="836"/>
                </a:cubicBezTo>
                <a:cubicBezTo>
                  <a:pt x="2538" y="847"/>
                  <a:pt x="2532" y="860"/>
                  <a:pt x="2529" y="866"/>
                </a:cubicBezTo>
                <a:cubicBezTo>
                  <a:pt x="2529" y="866"/>
                  <a:pt x="2528" y="866"/>
                  <a:pt x="2527" y="866"/>
                </a:cubicBezTo>
                <a:cubicBezTo>
                  <a:pt x="2526" y="837"/>
                  <a:pt x="2528" y="804"/>
                  <a:pt x="2540" y="767"/>
                </a:cubicBezTo>
                <a:cubicBezTo>
                  <a:pt x="2530" y="789"/>
                  <a:pt x="2523" y="812"/>
                  <a:pt x="2519" y="838"/>
                </a:cubicBezTo>
                <a:cubicBezTo>
                  <a:pt x="2516" y="826"/>
                  <a:pt x="2516" y="826"/>
                  <a:pt x="2516" y="826"/>
                </a:cubicBezTo>
                <a:cubicBezTo>
                  <a:pt x="2516" y="826"/>
                  <a:pt x="2509" y="838"/>
                  <a:pt x="2503" y="851"/>
                </a:cubicBezTo>
                <a:cubicBezTo>
                  <a:pt x="2504" y="835"/>
                  <a:pt x="2506" y="818"/>
                  <a:pt x="2511" y="800"/>
                </a:cubicBezTo>
                <a:cubicBezTo>
                  <a:pt x="2505" y="817"/>
                  <a:pt x="2500" y="835"/>
                  <a:pt x="2496" y="854"/>
                </a:cubicBezTo>
                <a:cubicBezTo>
                  <a:pt x="2494" y="833"/>
                  <a:pt x="2493" y="810"/>
                  <a:pt x="2497" y="785"/>
                </a:cubicBezTo>
                <a:cubicBezTo>
                  <a:pt x="2490" y="811"/>
                  <a:pt x="2487" y="841"/>
                  <a:pt x="2489" y="871"/>
                </a:cubicBezTo>
                <a:cubicBezTo>
                  <a:pt x="2487" y="871"/>
                  <a:pt x="2485" y="871"/>
                  <a:pt x="2482" y="871"/>
                </a:cubicBezTo>
                <a:cubicBezTo>
                  <a:pt x="2481" y="844"/>
                  <a:pt x="2481" y="815"/>
                  <a:pt x="2490" y="782"/>
                </a:cubicBezTo>
                <a:cubicBezTo>
                  <a:pt x="2487" y="789"/>
                  <a:pt x="2485" y="797"/>
                  <a:pt x="2482" y="804"/>
                </a:cubicBezTo>
                <a:cubicBezTo>
                  <a:pt x="2485" y="792"/>
                  <a:pt x="2488" y="778"/>
                  <a:pt x="2493" y="765"/>
                </a:cubicBezTo>
                <a:cubicBezTo>
                  <a:pt x="2485" y="773"/>
                  <a:pt x="2479" y="786"/>
                  <a:pt x="2473" y="802"/>
                </a:cubicBezTo>
                <a:cubicBezTo>
                  <a:pt x="2473" y="791"/>
                  <a:pt x="2474" y="779"/>
                  <a:pt x="2476" y="766"/>
                </a:cubicBezTo>
                <a:cubicBezTo>
                  <a:pt x="2471" y="784"/>
                  <a:pt x="2468" y="803"/>
                  <a:pt x="2467" y="822"/>
                </a:cubicBezTo>
                <a:cubicBezTo>
                  <a:pt x="2465" y="832"/>
                  <a:pt x="2463" y="841"/>
                  <a:pt x="2462" y="851"/>
                </a:cubicBezTo>
                <a:cubicBezTo>
                  <a:pt x="2461" y="853"/>
                  <a:pt x="2460" y="854"/>
                  <a:pt x="2460" y="855"/>
                </a:cubicBezTo>
                <a:cubicBezTo>
                  <a:pt x="2460" y="835"/>
                  <a:pt x="2462" y="814"/>
                  <a:pt x="2468" y="791"/>
                </a:cubicBezTo>
                <a:cubicBezTo>
                  <a:pt x="2464" y="801"/>
                  <a:pt x="2461" y="811"/>
                  <a:pt x="2458" y="822"/>
                </a:cubicBezTo>
                <a:cubicBezTo>
                  <a:pt x="2459" y="798"/>
                  <a:pt x="2462" y="773"/>
                  <a:pt x="2472" y="746"/>
                </a:cubicBezTo>
                <a:cubicBezTo>
                  <a:pt x="2456" y="764"/>
                  <a:pt x="2444" y="804"/>
                  <a:pt x="2439" y="846"/>
                </a:cubicBezTo>
                <a:cubicBezTo>
                  <a:pt x="2439" y="846"/>
                  <a:pt x="2439" y="846"/>
                  <a:pt x="2439" y="846"/>
                </a:cubicBezTo>
                <a:cubicBezTo>
                  <a:pt x="2439" y="845"/>
                  <a:pt x="2439" y="845"/>
                  <a:pt x="2439" y="846"/>
                </a:cubicBezTo>
                <a:cubicBezTo>
                  <a:pt x="2438" y="824"/>
                  <a:pt x="2440" y="799"/>
                  <a:pt x="2447" y="773"/>
                </a:cubicBezTo>
                <a:cubicBezTo>
                  <a:pt x="2437" y="800"/>
                  <a:pt x="2430" y="830"/>
                  <a:pt x="2429" y="862"/>
                </a:cubicBezTo>
                <a:cubicBezTo>
                  <a:pt x="2426" y="867"/>
                  <a:pt x="2423" y="872"/>
                  <a:pt x="2421" y="877"/>
                </a:cubicBezTo>
                <a:cubicBezTo>
                  <a:pt x="2418" y="877"/>
                  <a:pt x="2416" y="877"/>
                  <a:pt x="2414" y="878"/>
                </a:cubicBezTo>
                <a:cubicBezTo>
                  <a:pt x="2412" y="844"/>
                  <a:pt x="2411" y="806"/>
                  <a:pt x="2426" y="764"/>
                </a:cubicBezTo>
                <a:cubicBezTo>
                  <a:pt x="2412" y="780"/>
                  <a:pt x="2401" y="812"/>
                  <a:pt x="2396" y="848"/>
                </a:cubicBezTo>
                <a:cubicBezTo>
                  <a:pt x="2395" y="849"/>
                  <a:pt x="2394" y="851"/>
                  <a:pt x="2393" y="852"/>
                </a:cubicBezTo>
                <a:cubicBezTo>
                  <a:pt x="2392" y="848"/>
                  <a:pt x="2392" y="843"/>
                  <a:pt x="2392" y="839"/>
                </a:cubicBezTo>
                <a:cubicBezTo>
                  <a:pt x="2392" y="838"/>
                  <a:pt x="2393" y="837"/>
                  <a:pt x="2393" y="836"/>
                </a:cubicBezTo>
                <a:cubicBezTo>
                  <a:pt x="2393" y="837"/>
                  <a:pt x="2392" y="837"/>
                  <a:pt x="2392" y="838"/>
                </a:cubicBezTo>
                <a:cubicBezTo>
                  <a:pt x="2391" y="810"/>
                  <a:pt x="2393" y="779"/>
                  <a:pt x="2405" y="746"/>
                </a:cubicBezTo>
                <a:cubicBezTo>
                  <a:pt x="2389" y="764"/>
                  <a:pt x="2378" y="802"/>
                  <a:pt x="2373" y="843"/>
                </a:cubicBezTo>
                <a:cubicBezTo>
                  <a:pt x="2369" y="846"/>
                  <a:pt x="2366" y="849"/>
                  <a:pt x="2362" y="852"/>
                </a:cubicBezTo>
                <a:cubicBezTo>
                  <a:pt x="2363" y="844"/>
                  <a:pt x="2366" y="834"/>
                  <a:pt x="2372" y="817"/>
                </a:cubicBezTo>
                <a:cubicBezTo>
                  <a:pt x="2364" y="833"/>
                  <a:pt x="2359" y="842"/>
                  <a:pt x="2357" y="850"/>
                </a:cubicBezTo>
                <a:cubicBezTo>
                  <a:pt x="2357" y="849"/>
                  <a:pt x="2357" y="848"/>
                  <a:pt x="2357" y="847"/>
                </a:cubicBezTo>
                <a:cubicBezTo>
                  <a:pt x="2356" y="851"/>
                  <a:pt x="2355" y="858"/>
                  <a:pt x="2353" y="865"/>
                </a:cubicBezTo>
                <a:cubicBezTo>
                  <a:pt x="2353" y="866"/>
                  <a:pt x="2352" y="866"/>
                  <a:pt x="2352" y="867"/>
                </a:cubicBezTo>
                <a:cubicBezTo>
                  <a:pt x="2352" y="848"/>
                  <a:pt x="2353" y="829"/>
                  <a:pt x="2358" y="807"/>
                </a:cubicBezTo>
                <a:cubicBezTo>
                  <a:pt x="2351" y="827"/>
                  <a:pt x="2346" y="849"/>
                  <a:pt x="2344" y="871"/>
                </a:cubicBezTo>
                <a:cubicBezTo>
                  <a:pt x="2342" y="858"/>
                  <a:pt x="2340" y="841"/>
                  <a:pt x="2340" y="841"/>
                </a:cubicBezTo>
                <a:cubicBezTo>
                  <a:pt x="2340" y="841"/>
                  <a:pt x="2339" y="843"/>
                  <a:pt x="2336" y="846"/>
                </a:cubicBezTo>
                <a:cubicBezTo>
                  <a:pt x="2335" y="830"/>
                  <a:pt x="2336" y="813"/>
                  <a:pt x="2338" y="795"/>
                </a:cubicBezTo>
                <a:cubicBezTo>
                  <a:pt x="2335" y="809"/>
                  <a:pt x="2332" y="823"/>
                  <a:pt x="2331" y="837"/>
                </a:cubicBezTo>
                <a:cubicBezTo>
                  <a:pt x="2332" y="822"/>
                  <a:pt x="2333" y="806"/>
                  <a:pt x="2337" y="789"/>
                </a:cubicBezTo>
                <a:cubicBezTo>
                  <a:pt x="2329" y="811"/>
                  <a:pt x="2324" y="836"/>
                  <a:pt x="2322" y="862"/>
                </a:cubicBezTo>
                <a:cubicBezTo>
                  <a:pt x="2322" y="863"/>
                  <a:pt x="2321" y="864"/>
                  <a:pt x="2320" y="865"/>
                </a:cubicBezTo>
                <a:cubicBezTo>
                  <a:pt x="2315" y="839"/>
                  <a:pt x="2313" y="810"/>
                  <a:pt x="2317" y="777"/>
                </a:cubicBezTo>
                <a:cubicBezTo>
                  <a:pt x="2309" y="808"/>
                  <a:pt x="2307" y="842"/>
                  <a:pt x="2311" y="877"/>
                </a:cubicBezTo>
                <a:cubicBezTo>
                  <a:pt x="2309" y="879"/>
                  <a:pt x="2307" y="881"/>
                  <a:pt x="2306" y="882"/>
                </a:cubicBezTo>
                <a:cubicBezTo>
                  <a:pt x="2304" y="882"/>
                  <a:pt x="2302" y="882"/>
                  <a:pt x="2301" y="882"/>
                </a:cubicBezTo>
                <a:cubicBezTo>
                  <a:pt x="2299" y="858"/>
                  <a:pt x="2299" y="830"/>
                  <a:pt x="2306" y="800"/>
                </a:cubicBezTo>
                <a:cubicBezTo>
                  <a:pt x="2301" y="815"/>
                  <a:pt x="2297" y="832"/>
                  <a:pt x="2294" y="848"/>
                </a:cubicBezTo>
                <a:cubicBezTo>
                  <a:pt x="2294" y="848"/>
                  <a:pt x="2294" y="848"/>
                  <a:pt x="2294" y="848"/>
                </a:cubicBezTo>
                <a:cubicBezTo>
                  <a:pt x="2294" y="848"/>
                  <a:pt x="2288" y="860"/>
                  <a:pt x="2281" y="873"/>
                </a:cubicBezTo>
                <a:cubicBezTo>
                  <a:pt x="2280" y="863"/>
                  <a:pt x="2279" y="853"/>
                  <a:pt x="2279" y="843"/>
                </a:cubicBezTo>
                <a:cubicBezTo>
                  <a:pt x="2284" y="838"/>
                  <a:pt x="2289" y="834"/>
                  <a:pt x="2295" y="829"/>
                </a:cubicBezTo>
                <a:cubicBezTo>
                  <a:pt x="2290" y="831"/>
                  <a:pt x="2284" y="833"/>
                  <a:pt x="2279" y="836"/>
                </a:cubicBezTo>
                <a:cubicBezTo>
                  <a:pt x="2279" y="819"/>
                  <a:pt x="2281" y="801"/>
                  <a:pt x="2285" y="782"/>
                </a:cubicBezTo>
                <a:cubicBezTo>
                  <a:pt x="2279" y="800"/>
                  <a:pt x="2274" y="820"/>
                  <a:pt x="2272" y="840"/>
                </a:cubicBezTo>
                <a:cubicBezTo>
                  <a:pt x="2267" y="843"/>
                  <a:pt x="2263" y="846"/>
                  <a:pt x="2258" y="850"/>
                </a:cubicBezTo>
                <a:cubicBezTo>
                  <a:pt x="2258" y="848"/>
                  <a:pt x="2257" y="847"/>
                  <a:pt x="2257" y="847"/>
                </a:cubicBezTo>
                <a:cubicBezTo>
                  <a:pt x="2259" y="831"/>
                  <a:pt x="2263" y="815"/>
                  <a:pt x="2269" y="797"/>
                </a:cubicBezTo>
                <a:cubicBezTo>
                  <a:pt x="2261" y="815"/>
                  <a:pt x="2254" y="834"/>
                  <a:pt x="2249" y="854"/>
                </a:cubicBezTo>
                <a:cubicBezTo>
                  <a:pt x="2246" y="858"/>
                  <a:pt x="2243" y="863"/>
                  <a:pt x="2239" y="867"/>
                </a:cubicBezTo>
                <a:cubicBezTo>
                  <a:pt x="2237" y="869"/>
                  <a:pt x="2235" y="871"/>
                  <a:pt x="2233" y="873"/>
                </a:cubicBezTo>
                <a:cubicBezTo>
                  <a:pt x="2233" y="861"/>
                  <a:pt x="2234" y="848"/>
                  <a:pt x="2235" y="834"/>
                </a:cubicBezTo>
                <a:cubicBezTo>
                  <a:pt x="2240" y="830"/>
                  <a:pt x="2246" y="825"/>
                  <a:pt x="2252" y="820"/>
                </a:cubicBezTo>
                <a:cubicBezTo>
                  <a:pt x="2247" y="822"/>
                  <a:pt x="2242" y="824"/>
                  <a:pt x="2236" y="827"/>
                </a:cubicBezTo>
                <a:cubicBezTo>
                  <a:pt x="2238" y="814"/>
                  <a:pt x="2241" y="801"/>
                  <a:pt x="2246" y="787"/>
                </a:cubicBezTo>
                <a:cubicBezTo>
                  <a:pt x="2248" y="785"/>
                  <a:pt x="2250" y="784"/>
                  <a:pt x="2252" y="782"/>
                </a:cubicBezTo>
                <a:cubicBezTo>
                  <a:pt x="2250" y="782"/>
                  <a:pt x="2249" y="783"/>
                  <a:pt x="2247" y="784"/>
                </a:cubicBezTo>
                <a:cubicBezTo>
                  <a:pt x="2247" y="782"/>
                  <a:pt x="2248" y="780"/>
                  <a:pt x="2248" y="779"/>
                </a:cubicBezTo>
                <a:cubicBezTo>
                  <a:pt x="2248" y="781"/>
                  <a:pt x="2247" y="782"/>
                  <a:pt x="2246" y="784"/>
                </a:cubicBezTo>
                <a:cubicBezTo>
                  <a:pt x="2224" y="792"/>
                  <a:pt x="2197" y="816"/>
                  <a:pt x="2174" y="844"/>
                </a:cubicBezTo>
                <a:cubicBezTo>
                  <a:pt x="2173" y="839"/>
                  <a:pt x="2173" y="839"/>
                  <a:pt x="2173" y="839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45" y="859"/>
                  <a:pt x="2145" y="859"/>
                  <a:pt x="2145" y="859"/>
                </a:cubicBezTo>
                <a:cubicBezTo>
                  <a:pt x="2159" y="833"/>
                  <a:pt x="2177" y="806"/>
                  <a:pt x="2205" y="781"/>
                </a:cubicBezTo>
                <a:cubicBezTo>
                  <a:pt x="2181" y="798"/>
                  <a:pt x="2158" y="820"/>
                  <a:pt x="2140" y="847"/>
                </a:cubicBezTo>
                <a:cubicBezTo>
                  <a:pt x="2138" y="841"/>
                  <a:pt x="2138" y="841"/>
                  <a:pt x="2138" y="841"/>
                </a:cubicBezTo>
                <a:cubicBezTo>
                  <a:pt x="2144" y="825"/>
                  <a:pt x="2153" y="808"/>
                  <a:pt x="2166" y="792"/>
                </a:cubicBezTo>
                <a:cubicBezTo>
                  <a:pt x="2156" y="798"/>
                  <a:pt x="2145" y="809"/>
                  <a:pt x="2134" y="824"/>
                </a:cubicBezTo>
                <a:cubicBezTo>
                  <a:pt x="2138" y="805"/>
                  <a:pt x="2144" y="784"/>
                  <a:pt x="2154" y="763"/>
                </a:cubicBezTo>
                <a:cubicBezTo>
                  <a:pt x="2139" y="787"/>
                  <a:pt x="2128" y="815"/>
                  <a:pt x="2121" y="844"/>
                </a:cubicBezTo>
                <a:cubicBezTo>
                  <a:pt x="2116" y="849"/>
                  <a:pt x="2116" y="849"/>
                  <a:pt x="2116" y="849"/>
                </a:cubicBezTo>
                <a:cubicBezTo>
                  <a:pt x="2118" y="834"/>
                  <a:pt x="2122" y="818"/>
                  <a:pt x="2129" y="801"/>
                </a:cubicBezTo>
                <a:cubicBezTo>
                  <a:pt x="2120" y="817"/>
                  <a:pt x="2113" y="836"/>
                  <a:pt x="2108" y="856"/>
                </a:cubicBezTo>
                <a:cubicBezTo>
                  <a:pt x="2108" y="852"/>
                  <a:pt x="2108" y="849"/>
                  <a:pt x="2108" y="846"/>
                </a:cubicBezTo>
                <a:cubicBezTo>
                  <a:pt x="2116" y="822"/>
                  <a:pt x="2127" y="797"/>
                  <a:pt x="2145" y="773"/>
                </a:cubicBezTo>
                <a:cubicBezTo>
                  <a:pt x="2135" y="779"/>
                  <a:pt x="2124" y="791"/>
                  <a:pt x="2113" y="806"/>
                </a:cubicBezTo>
                <a:cubicBezTo>
                  <a:pt x="2114" y="801"/>
                  <a:pt x="2115" y="797"/>
                  <a:pt x="2116" y="792"/>
                </a:cubicBezTo>
                <a:cubicBezTo>
                  <a:pt x="2118" y="789"/>
                  <a:pt x="2121" y="786"/>
                  <a:pt x="2123" y="783"/>
                </a:cubicBezTo>
                <a:cubicBezTo>
                  <a:pt x="2121" y="784"/>
                  <a:pt x="2119" y="785"/>
                  <a:pt x="2118" y="786"/>
                </a:cubicBezTo>
                <a:cubicBezTo>
                  <a:pt x="2121" y="773"/>
                  <a:pt x="2126" y="759"/>
                  <a:pt x="2133" y="745"/>
                </a:cubicBezTo>
                <a:cubicBezTo>
                  <a:pt x="2124" y="760"/>
                  <a:pt x="2116" y="776"/>
                  <a:pt x="2109" y="794"/>
                </a:cubicBezTo>
                <a:cubicBezTo>
                  <a:pt x="2107" y="796"/>
                  <a:pt x="2104" y="800"/>
                  <a:pt x="2101" y="803"/>
                </a:cubicBezTo>
                <a:cubicBezTo>
                  <a:pt x="2103" y="796"/>
                  <a:pt x="2105" y="789"/>
                  <a:pt x="2108" y="782"/>
                </a:cubicBezTo>
                <a:cubicBezTo>
                  <a:pt x="2103" y="791"/>
                  <a:pt x="2099" y="800"/>
                  <a:pt x="2095" y="810"/>
                </a:cubicBezTo>
                <a:cubicBezTo>
                  <a:pt x="2086" y="822"/>
                  <a:pt x="2078" y="836"/>
                  <a:pt x="2070" y="852"/>
                </a:cubicBezTo>
                <a:cubicBezTo>
                  <a:pt x="2069" y="853"/>
                  <a:pt x="2069" y="853"/>
                  <a:pt x="2069" y="853"/>
                </a:cubicBezTo>
                <a:cubicBezTo>
                  <a:pt x="2066" y="852"/>
                  <a:pt x="2064" y="852"/>
                  <a:pt x="2061" y="851"/>
                </a:cubicBezTo>
                <a:cubicBezTo>
                  <a:pt x="2069" y="823"/>
                  <a:pt x="2080" y="793"/>
                  <a:pt x="2102" y="764"/>
                </a:cubicBezTo>
                <a:cubicBezTo>
                  <a:pt x="2102" y="765"/>
                  <a:pt x="2101" y="765"/>
                  <a:pt x="2101" y="765"/>
                </a:cubicBezTo>
                <a:cubicBezTo>
                  <a:pt x="2082" y="770"/>
                  <a:pt x="2059" y="788"/>
                  <a:pt x="2036" y="812"/>
                </a:cubicBezTo>
                <a:cubicBezTo>
                  <a:pt x="2037" y="810"/>
                  <a:pt x="2037" y="808"/>
                  <a:pt x="2037" y="806"/>
                </a:cubicBezTo>
                <a:cubicBezTo>
                  <a:pt x="2039" y="798"/>
                  <a:pt x="2042" y="790"/>
                  <a:pt x="2045" y="781"/>
                </a:cubicBezTo>
                <a:cubicBezTo>
                  <a:pt x="2043" y="785"/>
                  <a:pt x="2041" y="789"/>
                  <a:pt x="2039" y="793"/>
                </a:cubicBezTo>
                <a:cubicBezTo>
                  <a:pt x="2042" y="780"/>
                  <a:pt x="2046" y="767"/>
                  <a:pt x="2051" y="753"/>
                </a:cubicBezTo>
                <a:cubicBezTo>
                  <a:pt x="2042" y="770"/>
                  <a:pt x="2034" y="790"/>
                  <a:pt x="2029" y="810"/>
                </a:cubicBezTo>
                <a:cubicBezTo>
                  <a:pt x="2029" y="810"/>
                  <a:pt x="2029" y="810"/>
                  <a:pt x="2029" y="810"/>
                </a:cubicBezTo>
                <a:cubicBezTo>
                  <a:pt x="2013" y="827"/>
                  <a:pt x="2013" y="827"/>
                  <a:pt x="2013" y="827"/>
                </a:cubicBezTo>
                <a:cubicBezTo>
                  <a:pt x="2013" y="811"/>
                  <a:pt x="2015" y="794"/>
                  <a:pt x="2018" y="775"/>
                </a:cubicBezTo>
                <a:cubicBezTo>
                  <a:pt x="2020" y="773"/>
                  <a:pt x="2021" y="771"/>
                  <a:pt x="2023" y="769"/>
                </a:cubicBezTo>
                <a:cubicBezTo>
                  <a:pt x="2022" y="770"/>
                  <a:pt x="2020" y="771"/>
                  <a:pt x="2019" y="771"/>
                </a:cubicBezTo>
                <a:cubicBezTo>
                  <a:pt x="2022" y="759"/>
                  <a:pt x="2025" y="747"/>
                  <a:pt x="2030" y="734"/>
                </a:cubicBezTo>
                <a:cubicBezTo>
                  <a:pt x="2023" y="747"/>
                  <a:pt x="2018" y="760"/>
                  <a:pt x="2013" y="775"/>
                </a:cubicBezTo>
                <a:cubicBezTo>
                  <a:pt x="2013" y="775"/>
                  <a:pt x="2012" y="775"/>
                  <a:pt x="2012" y="775"/>
                </a:cubicBezTo>
                <a:cubicBezTo>
                  <a:pt x="2014" y="767"/>
                  <a:pt x="2017" y="758"/>
                  <a:pt x="2021" y="748"/>
                </a:cubicBezTo>
                <a:cubicBezTo>
                  <a:pt x="2016" y="758"/>
                  <a:pt x="2011" y="768"/>
                  <a:pt x="2008" y="778"/>
                </a:cubicBezTo>
                <a:cubicBezTo>
                  <a:pt x="2001" y="782"/>
                  <a:pt x="1996" y="785"/>
                  <a:pt x="1991" y="789"/>
                </a:cubicBezTo>
                <a:cubicBezTo>
                  <a:pt x="1993" y="771"/>
                  <a:pt x="1998" y="752"/>
                  <a:pt x="2006" y="731"/>
                </a:cubicBezTo>
                <a:cubicBezTo>
                  <a:pt x="1995" y="752"/>
                  <a:pt x="1987" y="775"/>
                  <a:pt x="1981" y="799"/>
                </a:cubicBezTo>
                <a:cubicBezTo>
                  <a:pt x="1979" y="803"/>
                  <a:pt x="1976" y="807"/>
                  <a:pt x="1974" y="811"/>
                </a:cubicBezTo>
                <a:cubicBezTo>
                  <a:pt x="1962" y="819"/>
                  <a:pt x="1962" y="819"/>
                  <a:pt x="1962" y="819"/>
                </a:cubicBezTo>
                <a:cubicBezTo>
                  <a:pt x="1960" y="818"/>
                  <a:pt x="1958" y="817"/>
                  <a:pt x="1956" y="817"/>
                </a:cubicBezTo>
                <a:cubicBezTo>
                  <a:pt x="1955" y="811"/>
                  <a:pt x="1955" y="803"/>
                  <a:pt x="1959" y="790"/>
                </a:cubicBezTo>
                <a:cubicBezTo>
                  <a:pt x="1964" y="783"/>
                  <a:pt x="1970" y="773"/>
                  <a:pt x="1980" y="760"/>
                </a:cubicBezTo>
                <a:cubicBezTo>
                  <a:pt x="1974" y="764"/>
                  <a:pt x="1968" y="767"/>
                  <a:pt x="1962" y="771"/>
                </a:cubicBezTo>
                <a:cubicBezTo>
                  <a:pt x="1973" y="757"/>
                  <a:pt x="1986" y="743"/>
                  <a:pt x="2003" y="730"/>
                </a:cubicBezTo>
                <a:cubicBezTo>
                  <a:pt x="1987" y="735"/>
                  <a:pt x="1968" y="748"/>
                  <a:pt x="1950" y="766"/>
                </a:cubicBezTo>
                <a:cubicBezTo>
                  <a:pt x="1950" y="759"/>
                  <a:pt x="1950" y="759"/>
                  <a:pt x="1950" y="759"/>
                </a:cubicBezTo>
                <a:cubicBezTo>
                  <a:pt x="1937" y="773"/>
                  <a:pt x="1937" y="773"/>
                  <a:pt x="1937" y="773"/>
                </a:cubicBezTo>
                <a:cubicBezTo>
                  <a:pt x="1942" y="766"/>
                  <a:pt x="1949" y="756"/>
                  <a:pt x="1959" y="742"/>
                </a:cubicBezTo>
                <a:cubicBezTo>
                  <a:pt x="1946" y="750"/>
                  <a:pt x="1935" y="755"/>
                  <a:pt x="1926" y="763"/>
                </a:cubicBezTo>
                <a:cubicBezTo>
                  <a:pt x="1928" y="757"/>
                  <a:pt x="1931" y="751"/>
                  <a:pt x="1933" y="745"/>
                </a:cubicBezTo>
                <a:cubicBezTo>
                  <a:pt x="1941" y="737"/>
                  <a:pt x="1950" y="729"/>
                  <a:pt x="1960" y="722"/>
                </a:cubicBezTo>
                <a:cubicBezTo>
                  <a:pt x="1954" y="723"/>
                  <a:pt x="1948" y="726"/>
                  <a:pt x="1941" y="730"/>
                </a:cubicBezTo>
                <a:cubicBezTo>
                  <a:pt x="1946" y="722"/>
                  <a:pt x="1951" y="713"/>
                  <a:pt x="1957" y="705"/>
                </a:cubicBezTo>
                <a:cubicBezTo>
                  <a:pt x="1946" y="712"/>
                  <a:pt x="1933" y="726"/>
                  <a:pt x="1922" y="743"/>
                </a:cubicBezTo>
                <a:cubicBezTo>
                  <a:pt x="1919" y="746"/>
                  <a:pt x="1917" y="748"/>
                  <a:pt x="1914" y="750"/>
                </a:cubicBezTo>
                <a:cubicBezTo>
                  <a:pt x="1914" y="750"/>
                  <a:pt x="1914" y="749"/>
                  <a:pt x="1915" y="749"/>
                </a:cubicBezTo>
                <a:cubicBezTo>
                  <a:pt x="1914" y="749"/>
                  <a:pt x="1914" y="750"/>
                  <a:pt x="1914" y="751"/>
                </a:cubicBezTo>
                <a:cubicBezTo>
                  <a:pt x="1908" y="756"/>
                  <a:pt x="1902" y="761"/>
                  <a:pt x="1896" y="768"/>
                </a:cubicBezTo>
                <a:cubicBezTo>
                  <a:pt x="1891" y="753"/>
                  <a:pt x="1891" y="753"/>
                  <a:pt x="1891" y="753"/>
                </a:cubicBezTo>
                <a:cubicBezTo>
                  <a:pt x="1904" y="735"/>
                  <a:pt x="1919" y="718"/>
                  <a:pt x="1939" y="703"/>
                </a:cubicBezTo>
                <a:cubicBezTo>
                  <a:pt x="1918" y="709"/>
                  <a:pt x="1891" y="730"/>
                  <a:pt x="1867" y="758"/>
                </a:cubicBezTo>
                <a:cubicBezTo>
                  <a:pt x="1872" y="740"/>
                  <a:pt x="1872" y="740"/>
                  <a:pt x="1872" y="740"/>
                </a:cubicBezTo>
                <a:cubicBezTo>
                  <a:pt x="1858" y="745"/>
                  <a:pt x="1858" y="745"/>
                  <a:pt x="1858" y="745"/>
                </a:cubicBezTo>
                <a:cubicBezTo>
                  <a:pt x="1858" y="745"/>
                  <a:pt x="1858" y="745"/>
                  <a:pt x="1858" y="744"/>
                </a:cubicBezTo>
                <a:cubicBezTo>
                  <a:pt x="1871" y="732"/>
                  <a:pt x="1886" y="721"/>
                  <a:pt x="1904" y="712"/>
                </a:cubicBezTo>
                <a:cubicBezTo>
                  <a:pt x="1894" y="713"/>
                  <a:pt x="1883" y="717"/>
                  <a:pt x="1870" y="723"/>
                </a:cubicBezTo>
                <a:cubicBezTo>
                  <a:pt x="1883" y="706"/>
                  <a:pt x="1898" y="689"/>
                  <a:pt x="1918" y="673"/>
                </a:cubicBezTo>
                <a:cubicBezTo>
                  <a:pt x="1907" y="676"/>
                  <a:pt x="1895" y="683"/>
                  <a:pt x="1883" y="693"/>
                </a:cubicBezTo>
                <a:cubicBezTo>
                  <a:pt x="1879" y="694"/>
                  <a:pt x="1874" y="695"/>
                  <a:pt x="1869" y="696"/>
                </a:cubicBezTo>
                <a:cubicBezTo>
                  <a:pt x="1872" y="688"/>
                  <a:pt x="1875" y="680"/>
                  <a:pt x="1879" y="671"/>
                </a:cubicBezTo>
                <a:cubicBezTo>
                  <a:pt x="1874" y="680"/>
                  <a:pt x="1869" y="688"/>
                  <a:pt x="1865" y="698"/>
                </a:cubicBezTo>
                <a:cubicBezTo>
                  <a:pt x="1859" y="700"/>
                  <a:pt x="1853" y="703"/>
                  <a:pt x="1847" y="706"/>
                </a:cubicBezTo>
                <a:cubicBezTo>
                  <a:pt x="1845" y="707"/>
                  <a:pt x="1842" y="708"/>
                  <a:pt x="1840" y="709"/>
                </a:cubicBezTo>
                <a:cubicBezTo>
                  <a:pt x="1844" y="691"/>
                  <a:pt x="1849" y="672"/>
                  <a:pt x="1858" y="653"/>
                </a:cubicBezTo>
                <a:cubicBezTo>
                  <a:pt x="1847" y="671"/>
                  <a:pt x="1838" y="691"/>
                  <a:pt x="1832" y="712"/>
                </a:cubicBezTo>
                <a:cubicBezTo>
                  <a:pt x="1832" y="712"/>
                  <a:pt x="1831" y="712"/>
                  <a:pt x="1831" y="712"/>
                </a:cubicBezTo>
                <a:cubicBezTo>
                  <a:pt x="1831" y="712"/>
                  <a:pt x="1831" y="712"/>
                  <a:pt x="1831" y="712"/>
                </a:cubicBezTo>
                <a:cubicBezTo>
                  <a:pt x="1788" y="728"/>
                  <a:pt x="1788" y="728"/>
                  <a:pt x="1788" y="728"/>
                </a:cubicBezTo>
                <a:cubicBezTo>
                  <a:pt x="1787" y="727"/>
                  <a:pt x="1786" y="726"/>
                  <a:pt x="1785" y="725"/>
                </a:cubicBezTo>
                <a:cubicBezTo>
                  <a:pt x="1800" y="710"/>
                  <a:pt x="1818" y="696"/>
                  <a:pt x="1840" y="684"/>
                </a:cubicBezTo>
                <a:cubicBezTo>
                  <a:pt x="1828" y="686"/>
                  <a:pt x="1814" y="692"/>
                  <a:pt x="1798" y="701"/>
                </a:cubicBezTo>
                <a:cubicBezTo>
                  <a:pt x="1812" y="679"/>
                  <a:pt x="1829" y="657"/>
                  <a:pt x="1854" y="638"/>
                </a:cubicBezTo>
                <a:cubicBezTo>
                  <a:pt x="1832" y="644"/>
                  <a:pt x="1802" y="669"/>
                  <a:pt x="1776" y="700"/>
                </a:cubicBezTo>
                <a:cubicBezTo>
                  <a:pt x="1773" y="701"/>
                  <a:pt x="1773" y="701"/>
                  <a:pt x="1773" y="701"/>
                </a:cubicBezTo>
                <a:cubicBezTo>
                  <a:pt x="1776" y="692"/>
                  <a:pt x="1779" y="683"/>
                  <a:pt x="1783" y="673"/>
                </a:cubicBezTo>
                <a:cubicBezTo>
                  <a:pt x="1796" y="654"/>
                  <a:pt x="1812" y="636"/>
                  <a:pt x="1833" y="619"/>
                </a:cubicBezTo>
                <a:cubicBezTo>
                  <a:pt x="1823" y="622"/>
                  <a:pt x="1811" y="629"/>
                  <a:pt x="1799" y="638"/>
                </a:cubicBezTo>
                <a:cubicBezTo>
                  <a:pt x="1806" y="627"/>
                  <a:pt x="1813" y="616"/>
                  <a:pt x="1822" y="604"/>
                </a:cubicBezTo>
                <a:cubicBezTo>
                  <a:pt x="1809" y="617"/>
                  <a:pt x="1797" y="633"/>
                  <a:pt x="1786" y="649"/>
                </a:cubicBezTo>
                <a:cubicBezTo>
                  <a:pt x="1774" y="660"/>
                  <a:pt x="1762" y="673"/>
                  <a:pt x="1751" y="687"/>
                </a:cubicBezTo>
                <a:cubicBezTo>
                  <a:pt x="1756" y="671"/>
                  <a:pt x="1762" y="653"/>
                  <a:pt x="1770" y="635"/>
                </a:cubicBezTo>
                <a:cubicBezTo>
                  <a:pt x="1774" y="631"/>
                  <a:pt x="1778" y="626"/>
                  <a:pt x="1782" y="622"/>
                </a:cubicBezTo>
                <a:cubicBezTo>
                  <a:pt x="1779" y="625"/>
                  <a:pt x="1776" y="627"/>
                  <a:pt x="1773" y="630"/>
                </a:cubicBezTo>
                <a:cubicBezTo>
                  <a:pt x="1780" y="616"/>
                  <a:pt x="1789" y="601"/>
                  <a:pt x="1801" y="586"/>
                </a:cubicBezTo>
                <a:cubicBezTo>
                  <a:pt x="1783" y="603"/>
                  <a:pt x="1768" y="624"/>
                  <a:pt x="1755" y="648"/>
                </a:cubicBezTo>
                <a:cubicBezTo>
                  <a:pt x="1749" y="654"/>
                  <a:pt x="1744" y="660"/>
                  <a:pt x="1739" y="667"/>
                </a:cubicBezTo>
                <a:cubicBezTo>
                  <a:pt x="1748" y="644"/>
                  <a:pt x="1760" y="620"/>
                  <a:pt x="1779" y="596"/>
                </a:cubicBezTo>
                <a:cubicBezTo>
                  <a:pt x="1766" y="609"/>
                  <a:pt x="1753" y="624"/>
                  <a:pt x="1743" y="641"/>
                </a:cubicBezTo>
                <a:cubicBezTo>
                  <a:pt x="1739" y="652"/>
                  <a:pt x="1736" y="664"/>
                  <a:pt x="1733" y="674"/>
                </a:cubicBezTo>
                <a:cubicBezTo>
                  <a:pt x="1732" y="677"/>
                  <a:pt x="1730" y="679"/>
                  <a:pt x="1729" y="681"/>
                </a:cubicBezTo>
                <a:cubicBezTo>
                  <a:pt x="1728" y="681"/>
                  <a:pt x="1728" y="682"/>
                  <a:pt x="1727" y="682"/>
                </a:cubicBezTo>
                <a:cubicBezTo>
                  <a:pt x="1726" y="681"/>
                  <a:pt x="1725" y="681"/>
                  <a:pt x="1725" y="680"/>
                </a:cubicBezTo>
                <a:cubicBezTo>
                  <a:pt x="1727" y="673"/>
                  <a:pt x="1730" y="666"/>
                  <a:pt x="1732" y="659"/>
                </a:cubicBezTo>
                <a:cubicBezTo>
                  <a:pt x="1729" y="665"/>
                  <a:pt x="1726" y="672"/>
                  <a:pt x="1723" y="679"/>
                </a:cubicBezTo>
                <a:cubicBezTo>
                  <a:pt x="1721" y="677"/>
                  <a:pt x="1719" y="676"/>
                  <a:pt x="1717" y="674"/>
                </a:cubicBezTo>
                <a:cubicBezTo>
                  <a:pt x="1719" y="660"/>
                  <a:pt x="1719" y="660"/>
                  <a:pt x="1719" y="660"/>
                </a:cubicBezTo>
                <a:cubicBezTo>
                  <a:pt x="1723" y="656"/>
                  <a:pt x="1726" y="651"/>
                  <a:pt x="1729" y="647"/>
                </a:cubicBezTo>
                <a:cubicBezTo>
                  <a:pt x="1730" y="647"/>
                  <a:pt x="1730" y="646"/>
                  <a:pt x="1731" y="646"/>
                </a:cubicBezTo>
                <a:cubicBezTo>
                  <a:pt x="1730" y="646"/>
                  <a:pt x="1730" y="646"/>
                  <a:pt x="1730" y="646"/>
                </a:cubicBezTo>
                <a:cubicBezTo>
                  <a:pt x="1748" y="620"/>
                  <a:pt x="1761" y="594"/>
                  <a:pt x="1762" y="575"/>
                </a:cubicBezTo>
                <a:cubicBezTo>
                  <a:pt x="1752" y="595"/>
                  <a:pt x="1740" y="612"/>
                  <a:pt x="1727" y="626"/>
                </a:cubicBezTo>
                <a:cubicBezTo>
                  <a:pt x="1735" y="610"/>
                  <a:pt x="1745" y="594"/>
                  <a:pt x="1758" y="577"/>
                </a:cubicBezTo>
                <a:cubicBezTo>
                  <a:pt x="1745" y="590"/>
                  <a:pt x="1732" y="606"/>
                  <a:pt x="1722" y="623"/>
                </a:cubicBezTo>
                <a:cubicBezTo>
                  <a:pt x="1724" y="617"/>
                  <a:pt x="1726" y="611"/>
                  <a:pt x="1729" y="605"/>
                </a:cubicBezTo>
                <a:cubicBezTo>
                  <a:pt x="1722" y="615"/>
                  <a:pt x="1717" y="627"/>
                  <a:pt x="1712" y="639"/>
                </a:cubicBezTo>
                <a:cubicBezTo>
                  <a:pt x="1718" y="620"/>
                  <a:pt x="1726" y="601"/>
                  <a:pt x="1739" y="581"/>
                </a:cubicBezTo>
                <a:cubicBezTo>
                  <a:pt x="1727" y="595"/>
                  <a:pt x="1717" y="611"/>
                  <a:pt x="1709" y="628"/>
                </a:cubicBezTo>
                <a:cubicBezTo>
                  <a:pt x="1702" y="628"/>
                  <a:pt x="1697" y="629"/>
                  <a:pt x="1691" y="631"/>
                </a:cubicBezTo>
                <a:cubicBezTo>
                  <a:pt x="1699" y="619"/>
                  <a:pt x="1706" y="607"/>
                  <a:pt x="1710" y="597"/>
                </a:cubicBezTo>
                <a:cubicBezTo>
                  <a:pt x="1721" y="581"/>
                  <a:pt x="1729" y="566"/>
                  <a:pt x="1735" y="552"/>
                </a:cubicBezTo>
                <a:cubicBezTo>
                  <a:pt x="1736" y="552"/>
                  <a:pt x="1737" y="551"/>
                  <a:pt x="1738" y="551"/>
                </a:cubicBezTo>
                <a:cubicBezTo>
                  <a:pt x="1737" y="551"/>
                  <a:pt x="1736" y="551"/>
                  <a:pt x="1735" y="551"/>
                </a:cubicBezTo>
                <a:cubicBezTo>
                  <a:pt x="1738" y="543"/>
                  <a:pt x="1740" y="535"/>
                  <a:pt x="1740" y="528"/>
                </a:cubicBezTo>
                <a:cubicBezTo>
                  <a:pt x="1736" y="537"/>
                  <a:pt x="1732" y="544"/>
                  <a:pt x="1728" y="551"/>
                </a:cubicBezTo>
                <a:cubicBezTo>
                  <a:pt x="1724" y="551"/>
                  <a:pt x="1719" y="552"/>
                  <a:pt x="1714" y="552"/>
                </a:cubicBezTo>
                <a:cubicBezTo>
                  <a:pt x="1725" y="540"/>
                  <a:pt x="1737" y="528"/>
                  <a:pt x="1751" y="517"/>
                </a:cubicBezTo>
                <a:cubicBezTo>
                  <a:pt x="1736" y="521"/>
                  <a:pt x="1716" y="535"/>
                  <a:pt x="1697" y="553"/>
                </a:cubicBezTo>
                <a:cubicBezTo>
                  <a:pt x="1698" y="551"/>
                  <a:pt x="1698" y="549"/>
                  <a:pt x="1698" y="547"/>
                </a:cubicBezTo>
                <a:cubicBezTo>
                  <a:pt x="1697" y="551"/>
                  <a:pt x="1695" y="554"/>
                  <a:pt x="1693" y="557"/>
                </a:cubicBezTo>
                <a:cubicBezTo>
                  <a:pt x="1693" y="557"/>
                  <a:pt x="1692" y="558"/>
                  <a:pt x="1692" y="558"/>
                </a:cubicBezTo>
                <a:cubicBezTo>
                  <a:pt x="1678" y="563"/>
                  <a:pt x="1663" y="569"/>
                  <a:pt x="1648" y="576"/>
                </a:cubicBezTo>
                <a:cubicBezTo>
                  <a:pt x="1663" y="553"/>
                  <a:pt x="1681" y="529"/>
                  <a:pt x="1708" y="508"/>
                </a:cubicBezTo>
                <a:cubicBezTo>
                  <a:pt x="1682" y="515"/>
                  <a:pt x="1644" y="550"/>
                  <a:pt x="1616" y="589"/>
                </a:cubicBezTo>
                <a:cubicBezTo>
                  <a:pt x="1616" y="578"/>
                  <a:pt x="1616" y="578"/>
                  <a:pt x="1616" y="578"/>
                </a:cubicBezTo>
                <a:cubicBezTo>
                  <a:pt x="1632" y="548"/>
                  <a:pt x="1652" y="516"/>
                  <a:pt x="1687" y="490"/>
                </a:cubicBezTo>
                <a:cubicBezTo>
                  <a:pt x="1672" y="494"/>
                  <a:pt x="1652" y="508"/>
                  <a:pt x="1633" y="526"/>
                </a:cubicBezTo>
                <a:cubicBezTo>
                  <a:pt x="1636" y="519"/>
                  <a:pt x="1637" y="512"/>
                  <a:pt x="1638" y="506"/>
                </a:cubicBezTo>
                <a:cubicBezTo>
                  <a:pt x="1627" y="528"/>
                  <a:pt x="1613" y="546"/>
                  <a:pt x="1599" y="562"/>
                </a:cubicBezTo>
                <a:cubicBezTo>
                  <a:pt x="1600" y="557"/>
                  <a:pt x="1600" y="557"/>
                  <a:pt x="1600" y="557"/>
                </a:cubicBezTo>
                <a:cubicBezTo>
                  <a:pt x="1579" y="563"/>
                  <a:pt x="1579" y="563"/>
                  <a:pt x="1579" y="563"/>
                </a:cubicBezTo>
                <a:cubicBezTo>
                  <a:pt x="1579" y="562"/>
                  <a:pt x="1579" y="562"/>
                  <a:pt x="1579" y="562"/>
                </a:cubicBezTo>
                <a:cubicBezTo>
                  <a:pt x="1601" y="533"/>
                  <a:pt x="1627" y="500"/>
                  <a:pt x="1671" y="477"/>
                </a:cubicBezTo>
                <a:cubicBezTo>
                  <a:pt x="1649" y="480"/>
                  <a:pt x="1618" y="498"/>
                  <a:pt x="1588" y="522"/>
                </a:cubicBezTo>
                <a:cubicBezTo>
                  <a:pt x="1597" y="507"/>
                  <a:pt x="1604" y="493"/>
                  <a:pt x="1608" y="480"/>
                </a:cubicBezTo>
                <a:cubicBezTo>
                  <a:pt x="1614" y="476"/>
                  <a:pt x="1621" y="472"/>
                  <a:pt x="1628" y="469"/>
                </a:cubicBezTo>
                <a:cubicBezTo>
                  <a:pt x="1622" y="469"/>
                  <a:pt x="1616" y="471"/>
                  <a:pt x="1610" y="473"/>
                </a:cubicBezTo>
                <a:cubicBezTo>
                  <a:pt x="1611" y="470"/>
                  <a:pt x="1611" y="467"/>
                  <a:pt x="1611" y="465"/>
                </a:cubicBezTo>
                <a:cubicBezTo>
                  <a:pt x="1610" y="468"/>
                  <a:pt x="1608" y="471"/>
                  <a:pt x="1606" y="475"/>
                </a:cubicBezTo>
                <a:cubicBezTo>
                  <a:pt x="1600" y="477"/>
                  <a:pt x="1593" y="481"/>
                  <a:pt x="1586" y="484"/>
                </a:cubicBezTo>
                <a:cubicBezTo>
                  <a:pt x="1587" y="482"/>
                  <a:pt x="1588" y="479"/>
                  <a:pt x="1588" y="477"/>
                </a:cubicBezTo>
                <a:cubicBezTo>
                  <a:pt x="1602" y="463"/>
                  <a:pt x="1619" y="450"/>
                  <a:pt x="1639" y="440"/>
                </a:cubicBezTo>
                <a:cubicBezTo>
                  <a:pt x="1626" y="441"/>
                  <a:pt x="1610" y="448"/>
                  <a:pt x="1593" y="458"/>
                </a:cubicBezTo>
                <a:cubicBezTo>
                  <a:pt x="1598" y="455"/>
                  <a:pt x="1602" y="453"/>
                  <a:pt x="1607" y="450"/>
                </a:cubicBezTo>
                <a:cubicBezTo>
                  <a:pt x="1589" y="452"/>
                  <a:pt x="1565" y="464"/>
                  <a:pt x="1541" y="482"/>
                </a:cubicBezTo>
                <a:cubicBezTo>
                  <a:pt x="1545" y="472"/>
                  <a:pt x="1547" y="463"/>
                  <a:pt x="1548" y="456"/>
                </a:cubicBezTo>
                <a:cubicBezTo>
                  <a:pt x="1541" y="468"/>
                  <a:pt x="1535" y="480"/>
                  <a:pt x="1527" y="490"/>
                </a:cubicBezTo>
                <a:cubicBezTo>
                  <a:pt x="1529" y="482"/>
                  <a:pt x="1529" y="482"/>
                  <a:pt x="1529" y="482"/>
                </a:cubicBezTo>
                <a:cubicBezTo>
                  <a:pt x="1523" y="486"/>
                  <a:pt x="1523" y="486"/>
                  <a:pt x="1523" y="486"/>
                </a:cubicBezTo>
                <a:cubicBezTo>
                  <a:pt x="1539" y="462"/>
                  <a:pt x="1550" y="438"/>
                  <a:pt x="1551" y="420"/>
                </a:cubicBezTo>
                <a:cubicBezTo>
                  <a:pt x="1537" y="449"/>
                  <a:pt x="1518" y="471"/>
                  <a:pt x="1499" y="490"/>
                </a:cubicBezTo>
                <a:cubicBezTo>
                  <a:pt x="1507" y="467"/>
                  <a:pt x="1507" y="467"/>
                  <a:pt x="1507" y="467"/>
                </a:cubicBezTo>
                <a:cubicBezTo>
                  <a:pt x="1515" y="459"/>
                  <a:pt x="1524" y="451"/>
                  <a:pt x="1534" y="443"/>
                </a:cubicBezTo>
                <a:cubicBezTo>
                  <a:pt x="1527" y="445"/>
                  <a:pt x="1520" y="449"/>
                  <a:pt x="1512" y="454"/>
                </a:cubicBezTo>
                <a:cubicBezTo>
                  <a:pt x="1512" y="454"/>
                  <a:pt x="1512" y="454"/>
                  <a:pt x="1512" y="454"/>
                </a:cubicBezTo>
                <a:cubicBezTo>
                  <a:pt x="1486" y="468"/>
                  <a:pt x="1486" y="468"/>
                  <a:pt x="1486" y="468"/>
                </a:cubicBezTo>
                <a:cubicBezTo>
                  <a:pt x="1502" y="447"/>
                  <a:pt x="1515" y="425"/>
                  <a:pt x="1522" y="406"/>
                </a:cubicBezTo>
                <a:cubicBezTo>
                  <a:pt x="1524" y="404"/>
                  <a:pt x="1527" y="402"/>
                  <a:pt x="1529" y="400"/>
                </a:cubicBezTo>
                <a:cubicBezTo>
                  <a:pt x="1527" y="401"/>
                  <a:pt x="1525" y="401"/>
                  <a:pt x="1523" y="402"/>
                </a:cubicBezTo>
                <a:cubicBezTo>
                  <a:pt x="1525" y="396"/>
                  <a:pt x="1526" y="390"/>
                  <a:pt x="1526" y="385"/>
                </a:cubicBezTo>
                <a:cubicBezTo>
                  <a:pt x="1523" y="393"/>
                  <a:pt x="1519" y="399"/>
                  <a:pt x="1515" y="406"/>
                </a:cubicBezTo>
                <a:cubicBezTo>
                  <a:pt x="1497" y="416"/>
                  <a:pt x="1476" y="434"/>
                  <a:pt x="1456" y="456"/>
                </a:cubicBezTo>
                <a:cubicBezTo>
                  <a:pt x="1456" y="455"/>
                  <a:pt x="1456" y="455"/>
                  <a:pt x="1456" y="455"/>
                </a:cubicBezTo>
                <a:cubicBezTo>
                  <a:pt x="1470" y="434"/>
                  <a:pt x="1487" y="412"/>
                  <a:pt x="1512" y="393"/>
                </a:cubicBezTo>
                <a:cubicBezTo>
                  <a:pt x="1495" y="398"/>
                  <a:pt x="1473" y="414"/>
                  <a:pt x="1452" y="436"/>
                </a:cubicBezTo>
                <a:cubicBezTo>
                  <a:pt x="1452" y="436"/>
                  <a:pt x="1452" y="436"/>
                  <a:pt x="1452" y="436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8" y="443"/>
                  <a:pt x="1440" y="435"/>
                  <a:pt x="1442" y="427"/>
                </a:cubicBezTo>
                <a:cubicBezTo>
                  <a:pt x="1454" y="409"/>
                  <a:pt x="1470" y="391"/>
                  <a:pt x="1491" y="375"/>
                </a:cubicBezTo>
                <a:cubicBezTo>
                  <a:pt x="1478" y="378"/>
                  <a:pt x="1464" y="388"/>
                  <a:pt x="1449" y="400"/>
                </a:cubicBezTo>
                <a:cubicBezTo>
                  <a:pt x="1450" y="397"/>
                  <a:pt x="1451" y="393"/>
                  <a:pt x="1452" y="390"/>
                </a:cubicBezTo>
                <a:cubicBezTo>
                  <a:pt x="1455" y="387"/>
                  <a:pt x="1457" y="383"/>
                  <a:pt x="1460" y="380"/>
                </a:cubicBezTo>
                <a:cubicBezTo>
                  <a:pt x="1458" y="382"/>
                  <a:pt x="1455" y="384"/>
                  <a:pt x="1453" y="387"/>
                </a:cubicBezTo>
                <a:cubicBezTo>
                  <a:pt x="1460" y="367"/>
                  <a:pt x="1469" y="347"/>
                  <a:pt x="1482" y="327"/>
                </a:cubicBezTo>
                <a:cubicBezTo>
                  <a:pt x="1463" y="350"/>
                  <a:pt x="1447" y="377"/>
                  <a:pt x="1435" y="407"/>
                </a:cubicBezTo>
                <a:cubicBezTo>
                  <a:pt x="1434" y="410"/>
                  <a:pt x="1432" y="412"/>
                  <a:pt x="1430" y="415"/>
                </a:cubicBezTo>
                <a:cubicBezTo>
                  <a:pt x="1437" y="383"/>
                  <a:pt x="1448" y="348"/>
                  <a:pt x="1471" y="312"/>
                </a:cubicBezTo>
                <a:cubicBezTo>
                  <a:pt x="1459" y="327"/>
                  <a:pt x="1448" y="344"/>
                  <a:pt x="1438" y="362"/>
                </a:cubicBezTo>
                <a:cubicBezTo>
                  <a:pt x="1429" y="371"/>
                  <a:pt x="1420" y="381"/>
                  <a:pt x="1412" y="392"/>
                </a:cubicBezTo>
                <a:cubicBezTo>
                  <a:pt x="1413" y="382"/>
                  <a:pt x="1415" y="372"/>
                  <a:pt x="1416" y="362"/>
                </a:cubicBezTo>
                <a:cubicBezTo>
                  <a:pt x="1422" y="348"/>
                  <a:pt x="1430" y="333"/>
                  <a:pt x="1439" y="318"/>
                </a:cubicBezTo>
                <a:cubicBezTo>
                  <a:pt x="1433" y="326"/>
                  <a:pt x="1426" y="335"/>
                  <a:pt x="1420" y="345"/>
                </a:cubicBezTo>
                <a:cubicBezTo>
                  <a:pt x="1424" y="329"/>
                  <a:pt x="1429" y="313"/>
                  <a:pt x="1436" y="296"/>
                </a:cubicBezTo>
                <a:cubicBezTo>
                  <a:pt x="1423" y="318"/>
                  <a:pt x="1413" y="343"/>
                  <a:pt x="1406" y="369"/>
                </a:cubicBezTo>
                <a:cubicBezTo>
                  <a:pt x="1400" y="380"/>
                  <a:pt x="1395" y="391"/>
                  <a:pt x="1391" y="402"/>
                </a:cubicBezTo>
                <a:cubicBezTo>
                  <a:pt x="1386" y="413"/>
                  <a:pt x="1386" y="413"/>
                  <a:pt x="1386" y="413"/>
                </a:cubicBezTo>
                <a:cubicBezTo>
                  <a:pt x="1386" y="413"/>
                  <a:pt x="1385" y="412"/>
                  <a:pt x="1385" y="412"/>
                </a:cubicBezTo>
                <a:cubicBezTo>
                  <a:pt x="1385" y="397"/>
                  <a:pt x="1386" y="382"/>
                  <a:pt x="1387" y="365"/>
                </a:cubicBezTo>
                <a:cubicBezTo>
                  <a:pt x="1394" y="344"/>
                  <a:pt x="1404" y="322"/>
                  <a:pt x="1418" y="299"/>
                </a:cubicBezTo>
                <a:cubicBezTo>
                  <a:pt x="1408" y="312"/>
                  <a:pt x="1399" y="325"/>
                  <a:pt x="1391" y="340"/>
                </a:cubicBezTo>
                <a:cubicBezTo>
                  <a:pt x="1394" y="319"/>
                  <a:pt x="1401" y="296"/>
                  <a:pt x="1411" y="273"/>
                </a:cubicBezTo>
                <a:cubicBezTo>
                  <a:pt x="1394" y="302"/>
                  <a:pt x="1381" y="336"/>
                  <a:pt x="1374" y="373"/>
                </a:cubicBezTo>
                <a:cubicBezTo>
                  <a:pt x="1374" y="375"/>
                  <a:pt x="1373" y="376"/>
                  <a:pt x="1372" y="378"/>
                </a:cubicBezTo>
                <a:cubicBezTo>
                  <a:pt x="1365" y="384"/>
                  <a:pt x="1365" y="384"/>
                  <a:pt x="1365" y="384"/>
                </a:cubicBezTo>
                <a:cubicBezTo>
                  <a:pt x="1367" y="353"/>
                  <a:pt x="1373" y="319"/>
                  <a:pt x="1389" y="283"/>
                </a:cubicBezTo>
                <a:cubicBezTo>
                  <a:pt x="1371" y="313"/>
                  <a:pt x="1358" y="350"/>
                  <a:pt x="1352" y="389"/>
                </a:cubicBezTo>
                <a:cubicBezTo>
                  <a:pt x="1350" y="388"/>
                  <a:pt x="1349" y="387"/>
                  <a:pt x="1348" y="386"/>
                </a:cubicBezTo>
                <a:cubicBezTo>
                  <a:pt x="1354" y="375"/>
                  <a:pt x="1354" y="375"/>
                  <a:pt x="1354" y="375"/>
                </a:cubicBezTo>
                <a:cubicBezTo>
                  <a:pt x="1343" y="375"/>
                  <a:pt x="1343" y="375"/>
                  <a:pt x="1343" y="375"/>
                </a:cubicBezTo>
                <a:cubicBezTo>
                  <a:pt x="1343" y="368"/>
                  <a:pt x="1344" y="361"/>
                  <a:pt x="1345" y="353"/>
                </a:cubicBezTo>
                <a:cubicBezTo>
                  <a:pt x="1345" y="352"/>
                  <a:pt x="1346" y="352"/>
                  <a:pt x="1346" y="351"/>
                </a:cubicBezTo>
                <a:cubicBezTo>
                  <a:pt x="1346" y="351"/>
                  <a:pt x="1345" y="352"/>
                  <a:pt x="1345" y="352"/>
                </a:cubicBezTo>
                <a:cubicBezTo>
                  <a:pt x="1348" y="325"/>
                  <a:pt x="1354" y="296"/>
                  <a:pt x="1368" y="264"/>
                </a:cubicBezTo>
                <a:cubicBezTo>
                  <a:pt x="1354" y="287"/>
                  <a:pt x="1344" y="313"/>
                  <a:pt x="1336" y="341"/>
                </a:cubicBezTo>
                <a:cubicBezTo>
                  <a:pt x="1328" y="346"/>
                  <a:pt x="1328" y="346"/>
                  <a:pt x="1328" y="346"/>
                </a:cubicBezTo>
                <a:cubicBezTo>
                  <a:pt x="1328" y="319"/>
                  <a:pt x="1331" y="290"/>
                  <a:pt x="1341" y="259"/>
                </a:cubicBezTo>
                <a:cubicBezTo>
                  <a:pt x="1330" y="284"/>
                  <a:pt x="1322" y="311"/>
                  <a:pt x="1318" y="341"/>
                </a:cubicBezTo>
                <a:cubicBezTo>
                  <a:pt x="1315" y="346"/>
                  <a:pt x="1311" y="350"/>
                  <a:pt x="1308" y="354"/>
                </a:cubicBezTo>
                <a:cubicBezTo>
                  <a:pt x="1308" y="351"/>
                  <a:pt x="1308" y="349"/>
                  <a:pt x="1308" y="346"/>
                </a:cubicBezTo>
                <a:cubicBezTo>
                  <a:pt x="1323" y="312"/>
                  <a:pt x="1323" y="312"/>
                  <a:pt x="1323" y="312"/>
                </a:cubicBezTo>
                <a:cubicBezTo>
                  <a:pt x="1307" y="326"/>
                  <a:pt x="1307" y="326"/>
                  <a:pt x="1307" y="326"/>
                </a:cubicBezTo>
                <a:cubicBezTo>
                  <a:pt x="1307" y="299"/>
                  <a:pt x="1310" y="271"/>
                  <a:pt x="1320" y="240"/>
                </a:cubicBezTo>
                <a:cubicBezTo>
                  <a:pt x="1313" y="255"/>
                  <a:pt x="1308" y="270"/>
                  <a:pt x="1304" y="286"/>
                </a:cubicBezTo>
                <a:cubicBezTo>
                  <a:pt x="1303" y="286"/>
                  <a:pt x="1303" y="286"/>
                  <a:pt x="1303" y="286"/>
                </a:cubicBezTo>
                <a:cubicBezTo>
                  <a:pt x="1306" y="279"/>
                  <a:pt x="1307" y="272"/>
                  <a:pt x="1307" y="265"/>
                </a:cubicBezTo>
                <a:cubicBezTo>
                  <a:pt x="1303" y="275"/>
                  <a:pt x="1298" y="283"/>
                  <a:pt x="1293" y="291"/>
                </a:cubicBezTo>
                <a:cubicBezTo>
                  <a:pt x="1288" y="293"/>
                  <a:pt x="1288" y="293"/>
                  <a:pt x="1288" y="293"/>
                </a:cubicBezTo>
                <a:cubicBezTo>
                  <a:pt x="1290" y="279"/>
                  <a:pt x="1293" y="265"/>
                  <a:pt x="1298" y="250"/>
                </a:cubicBezTo>
                <a:cubicBezTo>
                  <a:pt x="1292" y="264"/>
                  <a:pt x="1286" y="279"/>
                  <a:pt x="1282" y="295"/>
                </a:cubicBezTo>
                <a:cubicBezTo>
                  <a:pt x="1268" y="301"/>
                  <a:pt x="1268" y="301"/>
                  <a:pt x="1268" y="301"/>
                </a:cubicBezTo>
                <a:cubicBezTo>
                  <a:pt x="1277" y="284"/>
                  <a:pt x="1281" y="268"/>
                  <a:pt x="1282" y="253"/>
                </a:cubicBezTo>
                <a:cubicBezTo>
                  <a:pt x="1280" y="258"/>
                  <a:pt x="1278" y="262"/>
                  <a:pt x="1276" y="266"/>
                </a:cubicBezTo>
                <a:cubicBezTo>
                  <a:pt x="1284" y="250"/>
                  <a:pt x="1289" y="235"/>
                  <a:pt x="1290" y="224"/>
                </a:cubicBezTo>
                <a:cubicBezTo>
                  <a:pt x="1284" y="236"/>
                  <a:pt x="1278" y="247"/>
                  <a:pt x="1270" y="257"/>
                </a:cubicBezTo>
                <a:cubicBezTo>
                  <a:pt x="1272" y="248"/>
                  <a:pt x="1274" y="240"/>
                  <a:pt x="1277" y="231"/>
                </a:cubicBezTo>
                <a:cubicBezTo>
                  <a:pt x="1272" y="242"/>
                  <a:pt x="1268" y="253"/>
                  <a:pt x="1265" y="264"/>
                </a:cubicBezTo>
                <a:cubicBezTo>
                  <a:pt x="1256" y="275"/>
                  <a:pt x="1246" y="285"/>
                  <a:pt x="1237" y="294"/>
                </a:cubicBezTo>
                <a:cubicBezTo>
                  <a:pt x="1238" y="292"/>
                  <a:pt x="1239" y="290"/>
                  <a:pt x="1240" y="289"/>
                </a:cubicBezTo>
                <a:cubicBezTo>
                  <a:pt x="1239" y="290"/>
                  <a:pt x="1237" y="290"/>
                  <a:pt x="1234" y="291"/>
                </a:cubicBezTo>
                <a:cubicBezTo>
                  <a:pt x="1251" y="268"/>
                  <a:pt x="1264" y="244"/>
                  <a:pt x="1268" y="225"/>
                </a:cubicBezTo>
                <a:cubicBezTo>
                  <a:pt x="1273" y="219"/>
                  <a:pt x="1279" y="213"/>
                  <a:pt x="1285" y="207"/>
                </a:cubicBezTo>
                <a:cubicBezTo>
                  <a:pt x="1279" y="211"/>
                  <a:pt x="1274" y="215"/>
                  <a:pt x="1269" y="220"/>
                </a:cubicBezTo>
                <a:cubicBezTo>
                  <a:pt x="1269" y="219"/>
                  <a:pt x="1269" y="217"/>
                  <a:pt x="1269" y="216"/>
                </a:cubicBezTo>
                <a:cubicBezTo>
                  <a:pt x="1268" y="218"/>
                  <a:pt x="1267" y="221"/>
                  <a:pt x="1265" y="223"/>
                </a:cubicBezTo>
                <a:cubicBezTo>
                  <a:pt x="1244" y="243"/>
                  <a:pt x="1225" y="266"/>
                  <a:pt x="1209" y="292"/>
                </a:cubicBezTo>
                <a:cubicBezTo>
                  <a:pt x="1208" y="294"/>
                  <a:pt x="1206" y="295"/>
                  <a:pt x="1204" y="297"/>
                </a:cubicBezTo>
                <a:cubicBezTo>
                  <a:pt x="1203" y="296"/>
                  <a:pt x="1202" y="295"/>
                  <a:pt x="1200" y="295"/>
                </a:cubicBezTo>
                <a:cubicBezTo>
                  <a:pt x="1215" y="262"/>
                  <a:pt x="1235" y="225"/>
                  <a:pt x="1270" y="191"/>
                </a:cubicBezTo>
                <a:cubicBezTo>
                  <a:pt x="1247" y="209"/>
                  <a:pt x="1225" y="231"/>
                  <a:pt x="1207" y="257"/>
                </a:cubicBezTo>
                <a:cubicBezTo>
                  <a:pt x="1214" y="234"/>
                  <a:pt x="1225" y="210"/>
                  <a:pt x="1242" y="186"/>
                </a:cubicBezTo>
                <a:cubicBezTo>
                  <a:pt x="1235" y="191"/>
                  <a:pt x="1227" y="198"/>
                  <a:pt x="1219" y="208"/>
                </a:cubicBezTo>
                <a:cubicBezTo>
                  <a:pt x="1222" y="202"/>
                  <a:pt x="1225" y="196"/>
                  <a:pt x="1228" y="190"/>
                </a:cubicBezTo>
                <a:cubicBezTo>
                  <a:pt x="1218" y="204"/>
                  <a:pt x="1209" y="219"/>
                  <a:pt x="1201" y="235"/>
                </a:cubicBezTo>
                <a:cubicBezTo>
                  <a:pt x="1195" y="245"/>
                  <a:pt x="1189" y="257"/>
                  <a:pt x="1184" y="269"/>
                </a:cubicBezTo>
                <a:cubicBezTo>
                  <a:pt x="1177" y="271"/>
                  <a:pt x="1177" y="271"/>
                  <a:pt x="1177" y="271"/>
                </a:cubicBezTo>
                <a:cubicBezTo>
                  <a:pt x="1185" y="238"/>
                  <a:pt x="1195" y="202"/>
                  <a:pt x="1221" y="167"/>
                </a:cubicBezTo>
                <a:cubicBezTo>
                  <a:pt x="1208" y="176"/>
                  <a:pt x="1194" y="193"/>
                  <a:pt x="1181" y="215"/>
                </a:cubicBezTo>
                <a:cubicBezTo>
                  <a:pt x="1186" y="200"/>
                  <a:pt x="1193" y="185"/>
                  <a:pt x="1202" y="170"/>
                </a:cubicBezTo>
                <a:cubicBezTo>
                  <a:pt x="1181" y="198"/>
                  <a:pt x="1164" y="232"/>
                  <a:pt x="1153" y="270"/>
                </a:cubicBezTo>
                <a:cubicBezTo>
                  <a:pt x="1153" y="269"/>
                  <a:pt x="1153" y="269"/>
                  <a:pt x="1152" y="269"/>
                </a:cubicBezTo>
                <a:cubicBezTo>
                  <a:pt x="1158" y="242"/>
                  <a:pt x="1168" y="212"/>
                  <a:pt x="1185" y="182"/>
                </a:cubicBezTo>
                <a:cubicBezTo>
                  <a:pt x="1175" y="195"/>
                  <a:pt x="1166" y="210"/>
                  <a:pt x="1158" y="225"/>
                </a:cubicBezTo>
                <a:cubicBezTo>
                  <a:pt x="1161" y="207"/>
                  <a:pt x="1161" y="207"/>
                  <a:pt x="1161" y="207"/>
                </a:cubicBezTo>
                <a:cubicBezTo>
                  <a:pt x="1151" y="215"/>
                  <a:pt x="1151" y="215"/>
                  <a:pt x="1151" y="215"/>
                </a:cubicBezTo>
                <a:cubicBezTo>
                  <a:pt x="1156" y="199"/>
                  <a:pt x="1163" y="183"/>
                  <a:pt x="1173" y="167"/>
                </a:cubicBezTo>
                <a:cubicBezTo>
                  <a:pt x="1160" y="183"/>
                  <a:pt x="1149" y="202"/>
                  <a:pt x="1140" y="222"/>
                </a:cubicBezTo>
                <a:cubicBezTo>
                  <a:pt x="1137" y="224"/>
                  <a:pt x="1137" y="224"/>
                  <a:pt x="1137" y="224"/>
                </a:cubicBezTo>
                <a:cubicBezTo>
                  <a:pt x="1141" y="199"/>
                  <a:pt x="1148" y="171"/>
                  <a:pt x="1161" y="143"/>
                </a:cubicBezTo>
                <a:cubicBezTo>
                  <a:pt x="1145" y="169"/>
                  <a:pt x="1132" y="200"/>
                  <a:pt x="1125" y="234"/>
                </a:cubicBezTo>
                <a:cubicBezTo>
                  <a:pt x="1114" y="242"/>
                  <a:pt x="1114" y="242"/>
                  <a:pt x="1114" y="242"/>
                </a:cubicBezTo>
                <a:cubicBezTo>
                  <a:pt x="1117" y="212"/>
                  <a:pt x="1123" y="180"/>
                  <a:pt x="1139" y="145"/>
                </a:cubicBezTo>
                <a:cubicBezTo>
                  <a:pt x="1128" y="163"/>
                  <a:pt x="1119" y="183"/>
                  <a:pt x="1112" y="204"/>
                </a:cubicBezTo>
                <a:cubicBezTo>
                  <a:pt x="1104" y="211"/>
                  <a:pt x="1104" y="211"/>
                  <a:pt x="1104" y="211"/>
                </a:cubicBezTo>
                <a:cubicBezTo>
                  <a:pt x="1105" y="210"/>
                  <a:pt x="1106" y="209"/>
                  <a:pt x="1107" y="207"/>
                </a:cubicBezTo>
                <a:cubicBezTo>
                  <a:pt x="1102" y="210"/>
                  <a:pt x="1098" y="213"/>
                  <a:pt x="1093" y="216"/>
                </a:cubicBezTo>
                <a:cubicBezTo>
                  <a:pt x="1096" y="193"/>
                  <a:pt x="1102" y="168"/>
                  <a:pt x="1112" y="142"/>
                </a:cubicBezTo>
                <a:cubicBezTo>
                  <a:pt x="1112" y="141"/>
                  <a:pt x="1113" y="141"/>
                  <a:pt x="1113" y="140"/>
                </a:cubicBezTo>
                <a:cubicBezTo>
                  <a:pt x="1113" y="140"/>
                  <a:pt x="1113" y="141"/>
                  <a:pt x="1112" y="141"/>
                </a:cubicBezTo>
                <a:cubicBezTo>
                  <a:pt x="1114" y="136"/>
                  <a:pt x="1116" y="131"/>
                  <a:pt x="1118" y="127"/>
                </a:cubicBezTo>
                <a:cubicBezTo>
                  <a:pt x="1115" y="132"/>
                  <a:pt x="1112" y="137"/>
                  <a:pt x="1109" y="143"/>
                </a:cubicBezTo>
                <a:cubicBezTo>
                  <a:pt x="1099" y="150"/>
                  <a:pt x="1089" y="163"/>
                  <a:pt x="1079" y="178"/>
                </a:cubicBezTo>
                <a:cubicBezTo>
                  <a:pt x="1082" y="169"/>
                  <a:pt x="1085" y="159"/>
                  <a:pt x="1090" y="150"/>
                </a:cubicBezTo>
                <a:cubicBezTo>
                  <a:pt x="1083" y="161"/>
                  <a:pt x="1077" y="173"/>
                  <a:pt x="1071" y="185"/>
                </a:cubicBezTo>
                <a:cubicBezTo>
                  <a:pt x="1069" y="169"/>
                  <a:pt x="1069" y="169"/>
                  <a:pt x="1069" y="169"/>
                </a:cubicBezTo>
                <a:cubicBezTo>
                  <a:pt x="1071" y="165"/>
                  <a:pt x="1073" y="160"/>
                  <a:pt x="1075" y="156"/>
                </a:cubicBezTo>
                <a:cubicBezTo>
                  <a:pt x="1073" y="159"/>
                  <a:pt x="1071" y="163"/>
                  <a:pt x="1069" y="166"/>
                </a:cubicBezTo>
                <a:cubicBezTo>
                  <a:pt x="1069" y="164"/>
                  <a:pt x="1069" y="164"/>
                  <a:pt x="1069" y="164"/>
                </a:cubicBezTo>
                <a:cubicBezTo>
                  <a:pt x="1069" y="164"/>
                  <a:pt x="1068" y="167"/>
                  <a:pt x="1066" y="171"/>
                </a:cubicBezTo>
                <a:cubicBezTo>
                  <a:pt x="1058" y="187"/>
                  <a:pt x="1051" y="203"/>
                  <a:pt x="1046" y="220"/>
                </a:cubicBezTo>
                <a:cubicBezTo>
                  <a:pt x="1045" y="220"/>
                  <a:pt x="1045" y="220"/>
                  <a:pt x="1044" y="220"/>
                </a:cubicBezTo>
                <a:cubicBezTo>
                  <a:pt x="1044" y="220"/>
                  <a:pt x="1044" y="219"/>
                  <a:pt x="1044" y="219"/>
                </a:cubicBezTo>
                <a:cubicBezTo>
                  <a:pt x="1047" y="192"/>
                  <a:pt x="1054" y="163"/>
                  <a:pt x="1069" y="132"/>
                </a:cubicBezTo>
                <a:cubicBezTo>
                  <a:pt x="1056" y="152"/>
                  <a:pt x="1046" y="174"/>
                  <a:pt x="1039" y="198"/>
                </a:cubicBezTo>
                <a:cubicBezTo>
                  <a:pt x="1043" y="176"/>
                  <a:pt x="1049" y="153"/>
                  <a:pt x="1061" y="128"/>
                </a:cubicBezTo>
                <a:cubicBezTo>
                  <a:pt x="1051" y="144"/>
                  <a:pt x="1042" y="162"/>
                  <a:pt x="1035" y="181"/>
                </a:cubicBezTo>
                <a:cubicBezTo>
                  <a:pt x="1039" y="153"/>
                  <a:pt x="1045" y="122"/>
                  <a:pt x="1061" y="89"/>
                </a:cubicBezTo>
                <a:cubicBezTo>
                  <a:pt x="1045" y="114"/>
                  <a:pt x="1033" y="142"/>
                  <a:pt x="1026" y="173"/>
                </a:cubicBezTo>
                <a:cubicBezTo>
                  <a:pt x="1026" y="173"/>
                  <a:pt x="1026" y="173"/>
                  <a:pt x="1026" y="173"/>
                </a:cubicBezTo>
                <a:cubicBezTo>
                  <a:pt x="1016" y="191"/>
                  <a:pt x="1016" y="191"/>
                  <a:pt x="1016" y="191"/>
                </a:cubicBezTo>
                <a:cubicBezTo>
                  <a:pt x="1020" y="176"/>
                  <a:pt x="1025" y="162"/>
                  <a:pt x="1032" y="147"/>
                </a:cubicBezTo>
                <a:cubicBezTo>
                  <a:pt x="1025" y="159"/>
                  <a:pt x="1018" y="172"/>
                  <a:pt x="1012" y="186"/>
                </a:cubicBezTo>
                <a:cubicBezTo>
                  <a:pt x="1014" y="152"/>
                  <a:pt x="1020" y="113"/>
                  <a:pt x="1040" y="71"/>
                </a:cubicBezTo>
                <a:cubicBezTo>
                  <a:pt x="1019" y="104"/>
                  <a:pt x="1005" y="143"/>
                  <a:pt x="999" y="185"/>
                </a:cubicBezTo>
                <a:cubicBezTo>
                  <a:pt x="996" y="188"/>
                  <a:pt x="993" y="191"/>
                  <a:pt x="990" y="195"/>
                </a:cubicBezTo>
                <a:cubicBezTo>
                  <a:pt x="994" y="174"/>
                  <a:pt x="1000" y="152"/>
                  <a:pt x="1011" y="128"/>
                </a:cubicBezTo>
                <a:cubicBezTo>
                  <a:pt x="999" y="149"/>
                  <a:pt x="988" y="172"/>
                  <a:pt x="981" y="196"/>
                </a:cubicBezTo>
                <a:cubicBezTo>
                  <a:pt x="980" y="196"/>
                  <a:pt x="980" y="196"/>
                  <a:pt x="980" y="196"/>
                </a:cubicBezTo>
                <a:cubicBezTo>
                  <a:pt x="983" y="165"/>
                  <a:pt x="989" y="130"/>
                  <a:pt x="1006" y="93"/>
                </a:cubicBezTo>
                <a:cubicBezTo>
                  <a:pt x="994" y="114"/>
                  <a:pt x="983" y="138"/>
                  <a:pt x="975" y="163"/>
                </a:cubicBezTo>
                <a:cubicBezTo>
                  <a:pt x="971" y="172"/>
                  <a:pt x="968" y="181"/>
                  <a:pt x="965" y="190"/>
                </a:cubicBezTo>
                <a:cubicBezTo>
                  <a:pt x="965" y="190"/>
                  <a:pt x="965" y="190"/>
                  <a:pt x="965" y="191"/>
                </a:cubicBezTo>
                <a:cubicBezTo>
                  <a:pt x="962" y="190"/>
                  <a:pt x="960" y="189"/>
                  <a:pt x="958" y="188"/>
                </a:cubicBezTo>
                <a:cubicBezTo>
                  <a:pt x="960" y="154"/>
                  <a:pt x="966" y="116"/>
                  <a:pt x="985" y="75"/>
                </a:cubicBezTo>
                <a:cubicBezTo>
                  <a:pt x="972" y="96"/>
                  <a:pt x="962" y="119"/>
                  <a:pt x="954" y="144"/>
                </a:cubicBezTo>
                <a:cubicBezTo>
                  <a:pt x="949" y="156"/>
                  <a:pt x="945" y="168"/>
                  <a:pt x="941" y="180"/>
                </a:cubicBezTo>
                <a:cubicBezTo>
                  <a:pt x="939" y="183"/>
                  <a:pt x="939" y="183"/>
                  <a:pt x="939" y="183"/>
                </a:cubicBezTo>
                <a:cubicBezTo>
                  <a:pt x="939" y="182"/>
                  <a:pt x="938" y="182"/>
                  <a:pt x="937" y="182"/>
                </a:cubicBezTo>
                <a:cubicBezTo>
                  <a:pt x="941" y="152"/>
                  <a:pt x="947" y="119"/>
                  <a:pt x="963" y="85"/>
                </a:cubicBezTo>
                <a:cubicBezTo>
                  <a:pt x="947" y="112"/>
                  <a:pt x="934" y="144"/>
                  <a:pt x="926" y="178"/>
                </a:cubicBezTo>
                <a:cubicBezTo>
                  <a:pt x="924" y="171"/>
                  <a:pt x="924" y="171"/>
                  <a:pt x="924" y="171"/>
                </a:cubicBezTo>
                <a:cubicBezTo>
                  <a:pt x="926" y="142"/>
                  <a:pt x="931" y="112"/>
                  <a:pt x="944" y="79"/>
                </a:cubicBezTo>
                <a:cubicBezTo>
                  <a:pt x="945" y="77"/>
                  <a:pt x="946" y="76"/>
                  <a:pt x="947" y="75"/>
                </a:cubicBezTo>
                <a:cubicBezTo>
                  <a:pt x="946" y="75"/>
                  <a:pt x="946" y="76"/>
                  <a:pt x="945" y="76"/>
                </a:cubicBezTo>
                <a:cubicBezTo>
                  <a:pt x="947" y="72"/>
                  <a:pt x="949" y="68"/>
                  <a:pt x="951" y="64"/>
                </a:cubicBezTo>
                <a:cubicBezTo>
                  <a:pt x="948" y="68"/>
                  <a:pt x="945" y="73"/>
                  <a:pt x="943" y="78"/>
                </a:cubicBezTo>
                <a:cubicBezTo>
                  <a:pt x="922" y="93"/>
                  <a:pt x="900" y="129"/>
                  <a:pt x="885" y="167"/>
                </a:cubicBezTo>
                <a:cubicBezTo>
                  <a:pt x="884" y="167"/>
                  <a:pt x="884" y="167"/>
                  <a:pt x="884" y="167"/>
                </a:cubicBezTo>
                <a:cubicBezTo>
                  <a:pt x="884" y="165"/>
                  <a:pt x="884" y="163"/>
                  <a:pt x="884" y="161"/>
                </a:cubicBezTo>
                <a:cubicBezTo>
                  <a:pt x="885" y="156"/>
                  <a:pt x="886" y="151"/>
                  <a:pt x="887" y="145"/>
                </a:cubicBezTo>
                <a:cubicBezTo>
                  <a:pt x="888" y="138"/>
                  <a:pt x="887" y="136"/>
                  <a:pt x="885" y="137"/>
                </a:cubicBezTo>
                <a:cubicBezTo>
                  <a:pt x="886" y="124"/>
                  <a:pt x="889" y="110"/>
                  <a:pt x="892" y="96"/>
                </a:cubicBezTo>
                <a:cubicBezTo>
                  <a:pt x="886" y="112"/>
                  <a:pt x="882" y="129"/>
                  <a:pt x="878" y="146"/>
                </a:cubicBezTo>
                <a:cubicBezTo>
                  <a:pt x="878" y="148"/>
                  <a:pt x="877" y="150"/>
                  <a:pt x="876" y="151"/>
                </a:cubicBezTo>
                <a:cubicBezTo>
                  <a:pt x="875" y="136"/>
                  <a:pt x="875" y="121"/>
                  <a:pt x="877" y="104"/>
                </a:cubicBezTo>
                <a:cubicBezTo>
                  <a:pt x="873" y="123"/>
                  <a:pt x="870" y="142"/>
                  <a:pt x="870" y="163"/>
                </a:cubicBezTo>
                <a:cubicBezTo>
                  <a:pt x="869" y="163"/>
                  <a:pt x="869" y="163"/>
                  <a:pt x="869" y="163"/>
                </a:cubicBezTo>
                <a:cubicBezTo>
                  <a:pt x="866" y="162"/>
                  <a:pt x="862" y="162"/>
                  <a:pt x="859" y="161"/>
                </a:cubicBezTo>
                <a:cubicBezTo>
                  <a:pt x="858" y="135"/>
                  <a:pt x="859" y="108"/>
                  <a:pt x="866" y="77"/>
                </a:cubicBezTo>
                <a:cubicBezTo>
                  <a:pt x="861" y="91"/>
                  <a:pt x="857" y="106"/>
                  <a:pt x="854" y="121"/>
                </a:cubicBezTo>
                <a:cubicBezTo>
                  <a:pt x="854" y="112"/>
                  <a:pt x="855" y="103"/>
                  <a:pt x="855" y="94"/>
                </a:cubicBezTo>
                <a:cubicBezTo>
                  <a:pt x="861" y="83"/>
                  <a:pt x="867" y="73"/>
                  <a:pt x="875" y="62"/>
                </a:cubicBezTo>
                <a:cubicBezTo>
                  <a:pt x="864" y="69"/>
                  <a:pt x="853" y="81"/>
                  <a:pt x="842" y="97"/>
                </a:cubicBezTo>
                <a:cubicBezTo>
                  <a:pt x="843" y="94"/>
                  <a:pt x="844" y="90"/>
                  <a:pt x="845" y="87"/>
                </a:cubicBezTo>
                <a:cubicBezTo>
                  <a:pt x="843" y="91"/>
                  <a:pt x="841" y="96"/>
                  <a:pt x="840" y="100"/>
                </a:cubicBezTo>
                <a:cubicBezTo>
                  <a:pt x="831" y="114"/>
                  <a:pt x="823" y="130"/>
                  <a:pt x="816" y="147"/>
                </a:cubicBezTo>
                <a:cubicBezTo>
                  <a:pt x="815" y="123"/>
                  <a:pt x="817" y="97"/>
                  <a:pt x="823" y="69"/>
                </a:cubicBezTo>
                <a:cubicBezTo>
                  <a:pt x="822" y="71"/>
                  <a:pt x="822" y="74"/>
                  <a:pt x="821" y="77"/>
                </a:cubicBezTo>
                <a:cubicBezTo>
                  <a:pt x="821" y="75"/>
                  <a:pt x="822" y="73"/>
                  <a:pt x="822" y="71"/>
                </a:cubicBezTo>
                <a:cubicBezTo>
                  <a:pt x="812" y="93"/>
                  <a:pt x="805" y="118"/>
                  <a:pt x="800" y="143"/>
                </a:cubicBezTo>
                <a:cubicBezTo>
                  <a:pt x="799" y="145"/>
                  <a:pt x="797" y="146"/>
                  <a:pt x="796" y="148"/>
                </a:cubicBezTo>
                <a:cubicBezTo>
                  <a:pt x="793" y="147"/>
                  <a:pt x="790" y="147"/>
                  <a:pt x="788" y="146"/>
                </a:cubicBezTo>
                <a:cubicBezTo>
                  <a:pt x="787" y="118"/>
                  <a:pt x="790" y="87"/>
                  <a:pt x="801" y="53"/>
                </a:cubicBezTo>
                <a:cubicBezTo>
                  <a:pt x="789" y="80"/>
                  <a:pt x="780" y="112"/>
                  <a:pt x="777" y="144"/>
                </a:cubicBezTo>
                <a:cubicBezTo>
                  <a:pt x="775" y="144"/>
                  <a:pt x="773" y="144"/>
                  <a:pt x="771" y="144"/>
                </a:cubicBezTo>
                <a:cubicBezTo>
                  <a:pt x="771" y="141"/>
                  <a:pt x="770" y="139"/>
                  <a:pt x="770" y="137"/>
                </a:cubicBezTo>
                <a:cubicBezTo>
                  <a:pt x="771" y="129"/>
                  <a:pt x="772" y="123"/>
                  <a:pt x="772" y="122"/>
                </a:cubicBezTo>
                <a:cubicBezTo>
                  <a:pt x="772" y="121"/>
                  <a:pt x="771" y="121"/>
                  <a:pt x="768" y="123"/>
                </a:cubicBezTo>
                <a:cubicBezTo>
                  <a:pt x="767" y="108"/>
                  <a:pt x="766" y="93"/>
                  <a:pt x="767" y="76"/>
                </a:cubicBezTo>
                <a:cubicBezTo>
                  <a:pt x="773" y="66"/>
                  <a:pt x="779" y="55"/>
                  <a:pt x="786" y="45"/>
                </a:cubicBezTo>
                <a:cubicBezTo>
                  <a:pt x="781" y="49"/>
                  <a:pt x="775" y="54"/>
                  <a:pt x="769" y="61"/>
                </a:cubicBezTo>
                <a:cubicBezTo>
                  <a:pt x="769" y="57"/>
                  <a:pt x="770" y="53"/>
                  <a:pt x="770" y="49"/>
                </a:cubicBezTo>
                <a:cubicBezTo>
                  <a:pt x="769" y="54"/>
                  <a:pt x="768" y="58"/>
                  <a:pt x="767" y="63"/>
                </a:cubicBezTo>
                <a:cubicBezTo>
                  <a:pt x="760" y="71"/>
                  <a:pt x="753" y="81"/>
                  <a:pt x="746" y="92"/>
                </a:cubicBezTo>
                <a:cubicBezTo>
                  <a:pt x="745" y="73"/>
                  <a:pt x="746" y="52"/>
                  <a:pt x="749" y="30"/>
                </a:cubicBezTo>
                <a:cubicBezTo>
                  <a:pt x="743" y="54"/>
                  <a:pt x="739" y="80"/>
                  <a:pt x="738" y="106"/>
                </a:cubicBezTo>
                <a:cubicBezTo>
                  <a:pt x="736" y="112"/>
                  <a:pt x="733" y="118"/>
                  <a:pt x="730" y="123"/>
                </a:cubicBezTo>
                <a:cubicBezTo>
                  <a:pt x="731" y="120"/>
                  <a:pt x="731" y="117"/>
                  <a:pt x="732" y="115"/>
                </a:cubicBezTo>
                <a:cubicBezTo>
                  <a:pt x="733" y="111"/>
                  <a:pt x="728" y="126"/>
                  <a:pt x="720" y="136"/>
                </a:cubicBezTo>
                <a:cubicBezTo>
                  <a:pt x="720" y="136"/>
                  <a:pt x="720" y="136"/>
                  <a:pt x="720" y="136"/>
                </a:cubicBezTo>
                <a:cubicBezTo>
                  <a:pt x="722" y="102"/>
                  <a:pt x="728" y="63"/>
                  <a:pt x="748" y="20"/>
                </a:cubicBezTo>
                <a:cubicBezTo>
                  <a:pt x="728" y="52"/>
                  <a:pt x="713" y="91"/>
                  <a:pt x="707" y="132"/>
                </a:cubicBezTo>
                <a:cubicBezTo>
                  <a:pt x="705" y="121"/>
                  <a:pt x="703" y="107"/>
                  <a:pt x="701" y="108"/>
                </a:cubicBezTo>
                <a:cubicBezTo>
                  <a:pt x="698" y="111"/>
                  <a:pt x="694" y="122"/>
                  <a:pt x="691" y="133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7" y="102"/>
                  <a:pt x="708" y="69"/>
                  <a:pt x="732" y="37"/>
                </a:cubicBezTo>
                <a:cubicBezTo>
                  <a:pt x="719" y="44"/>
                  <a:pt x="705" y="61"/>
                  <a:pt x="692" y="82"/>
                </a:cubicBezTo>
                <a:cubicBezTo>
                  <a:pt x="695" y="65"/>
                  <a:pt x="700" y="47"/>
                  <a:pt x="707" y="28"/>
                </a:cubicBezTo>
                <a:cubicBezTo>
                  <a:pt x="695" y="51"/>
                  <a:pt x="685" y="77"/>
                  <a:pt x="680" y="106"/>
                </a:cubicBezTo>
                <a:cubicBezTo>
                  <a:pt x="679" y="106"/>
                  <a:pt x="679" y="107"/>
                  <a:pt x="679" y="108"/>
                </a:cubicBezTo>
                <a:cubicBezTo>
                  <a:pt x="679" y="96"/>
                  <a:pt x="680" y="84"/>
                  <a:pt x="682" y="72"/>
                </a:cubicBezTo>
                <a:cubicBezTo>
                  <a:pt x="689" y="54"/>
                  <a:pt x="698" y="36"/>
                  <a:pt x="711" y="18"/>
                </a:cubicBezTo>
                <a:cubicBezTo>
                  <a:pt x="703" y="23"/>
                  <a:pt x="696" y="30"/>
                  <a:pt x="688" y="40"/>
                </a:cubicBezTo>
                <a:cubicBezTo>
                  <a:pt x="690" y="30"/>
                  <a:pt x="694" y="20"/>
                  <a:pt x="698" y="9"/>
                </a:cubicBezTo>
                <a:cubicBezTo>
                  <a:pt x="691" y="22"/>
                  <a:pt x="685" y="36"/>
                  <a:pt x="680" y="50"/>
                </a:cubicBezTo>
                <a:cubicBezTo>
                  <a:pt x="667" y="69"/>
                  <a:pt x="654" y="94"/>
                  <a:pt x="645" y="119"/>
                </a:cubicBezTo>
                <a:cubicBezTo>
                  <a:pt x="646" y="89"/>
                  <a:pt x="650" y="55"/>
                  <a:pt x="664" y="19"/>
                </a:cubicBezTo>
                <a:cubicBezTo>
                  <a:pt x="649" y="47"/>
                  <a:pt x="639" y="80"/>
                  <a:pt x="634" y="115"/>
                </a:cubicBezTo>
                <a:cubicBezTo>
                  <a:pt x="633" y="113"/>
                  <a:pt x="632" y="110"/>
                  <a:pt x="631" y="108"/>
                </a:cubicBezTo>
                <a:cubicBezTo>
                  <a:pt x="628" y="113"/>
                  <a:pt x="626" y="117"/>
                  <a:pt x="624" y="120"/>
                </a:cubicBezTo>
                <a:cubicBezTo>
                  <a:pt x="624" y="85"/>
                  <a:pt x="626" y="45"/>
                  <a:pt x="643" y="0"/>
                </a:cubicBezTo>
                <a:cubicBezTo>
                  <a:pt x="624" y="36"/>
                  <a:pt x="612" y="79"/>
                  <a:pt x="610" y="124"/>
                </a:cubicBezTo>
                <a:cubicBezTo>
                  <a:pt x="609" y="121"/>
                  <a:pt x="607" y="118"/>
                  <a:pt x="606" y="114"/>
                </a:cubicBezTo>
                <a:cubicBezTo>
                  <a:pt x="603" y="119"/>
                  <a:pt x="602" y="124"/>
                  <a:pt x="601" y="128"/>
                </a:cubicBezTo>
                <a:cubicBezTo>
                  <a:pt x="598" y="127"/>
                  <a:pt x="596" y="127"/>
                  <a:pt x="594" y="127"/>
                </a:cubicBezTo>
                <a:cubicBezTo>
                  <a:pt x="595" y="98"/>
                  <a:pt x="599" y="67"/>
                  <a:pt x="613" y="32"/>
                </a:cubicBezTo>
                <a:cubicBezTo>
                  <a:pt x="602" y="52"/>
                  <a:pt x="594" y="75"/>
                  <a:pt x="588" y="98"/>
                </a:cubicBezTo>
                <a:cubicBezTo>
                  <a:pt x="587" y="95"/>
                  <a:pt x="586" y="93"/>
                  <a:pt x="585" y="93"/>
                </a:cubicBezTo>
                <a:cubicBezTo>
                  <a:pt x="580" y="97"/>
                  <a:pt x="577" y="113"/>
                  <a:pt x="575" y="127"/>
                </a:cubicBezTo>
                <a:cubicBezTo>
                  <a:pt x="574" y="127"/>
                  <a:pt x="574" y="127"/>
                  <a:pt x="573" y="127"/>
                </a:cubicBezTo>
                <a:cubicBezTo>
                  <a:pt x="574" y="123"/>
                  <a:pt x="574" y="119"/>
                  <a:pt x="575" y="116"/>
                </a:cubicBezTo>
                <a:cubicBezTo>
                  <a:pt x="575" y="115"/>
                  <a:pt x="574" y="116"/>
                  <a:pt x="573" y="117"/>
                </a:cubicBezTo>
                <a:cubicBezTo>
                  <a:pt x="573" y="107"/>
                  <a:pt x="573" y="98"/>
                  <a:pt x="574" y="88"/>
                </a:cubicBezTo>
                <a:cubicBezTo>
                  <a:pt x="578" y="83"/>
                  <a:pt x="581" y="77"/>
                  <a:pt x="585" y="72"/>
                </a:cubicBezTo>
                <a:cubicBezTo>
                  <a:pt x="582" y="74"/>
                  <a:pt x="579" y="76"/>
                  <a:pt x="575" y="79"/>
                </a:cubicBezTo>
                <a:cubicBezTo>
                  <a:pt x="578" y="59"/>
                  <a:pt x="583" y="37"/>
                  <a:pt x="592" y="14"/>
                </a:cubicBezTo>
                <a:cubicBezTo>
                  <a:pt x="580" y="37"/>
                  <a:pt x="570" y="63"/>
                  <a:pt x="565" y="91"/>
                </a:cubicBezTo>
                <a:cubicBezTo>
                  <a:pt x="558" y="98"/>
                  <a:pt x="552" y="107"/>
                  <a:pt x="546" y="116"/>
                </a:cubicBezTo>
                <a:cubicBezTo>
                  <a:pt x="543" y="87"/>
                  <a:pt x="542" y="55"/>
                  <a:pt x="549" y="19"/>
                </a:cubicBezTo>
                <a:cubicBezTo>
                  <a:pt x="544" y="34"/>
                  <a:pt x="540" y="50"/>
                  <a:pt x="538" y="66"/>
                </a:cubicBezTo>
                <a:cubicBezTo>
                  <a:pt x="533" y="70"/>
                  <a:pt x="528" y="74"/>
                  <a:pt x="523" y="80"/>
                </a:cubicBezTo>
                <a:cubicBezTo>
                  <a:pt x="522" y="62"/>
                  <a:pt x="522" y="44"/>
                  <a:pt x="524" y="24"/>
                </a:cubicBezTo>
                <a:cubicBezTo>
                  <a:pt x="527" y="20"/>
                  <a:pt x="529" y="17"/>
                  <a:pt x="532" y="13"/>
                </a:cubicBezTo>
                <a:cubicBezTo>
                  <a:pt x="530" y="15"/>
                  <a:pt x="527" y="16"/>
                  <a:pt x="525" y="18"/>
                </a:cubicBezTo>
                <a:cubicBezTo>
                  <a:pt x="526" y="12"/>
                  <a:pt x="527" y="6"/>
                  <a:pt x="528" y="0"/>
                </a:cubicBezTo>
                <a:cubicBezTo>
                  <a:pt x="526" y="7"/>
                  <a:pt x="524" y="14"/>
                  <a:pt x="522" y="20"/>
                </a:cubicBezTo>
                <a:cubicBezTo>
                  <a:pt x="504" y="37"/>
                  <a:pt x="485" y="67"/>
                  <a:pt x="471" y="100"/>
                </a:cubicBezTo>
                <a:cubicBezTo>
                  <a:pt x="472" y="98"/>
                  <a:pt x="472" y="95"/>
                  <a:pt x="472" y="92"/>
                </a:cubicBezTo>
                <a:cubicBezTo>
                  <a:pt x="472" y="93"/>
                  <a:pt x="472" y="94"/>
                  <a:pt x="472" y="95"/>
                </a:cubicBezTo>
                <a:cubicBezTo>
                  <a:pt x="472" y="94"/>
                  <a:pt x="472" y="93"/>
                  <a:pt x="472" y="92"/>
                </a:cubicBezTo>
                <a:cubicBezTo>
                  <a:pt x="473" y="90"/>
                  <a:pt x="472" y="91"/>
                  <a:pt x="471" y="94"/>
                </a:cubicBezTo>
                <a:cubicBezTo>
                  <a:pt x="473" y="85"/>
                  <a:pt x="476" y="76"/>
                  <a:pt x="480" y="66"/>
                </a:cubicBezTo>
                <a:cubicBezTo>
                  <a:pt x="472" y="82"/>
                  <a:pt x="464" y="98"/>
                  <a:pt x="458" y="114"/>
                </a:cubicBezTo>
                <a:cubicBezTo>
                  <a:pt x="457" y="115"/>
                  <a:pt x="457" y="116"/>
                  <a:pt x="456" y="117"/>
                </a:cubicBezTo>
                <a:cubicBezTo>
                  <a:pt x="457" y="90"/>
                  <a:pt x="462" y="61"/>
                  <a:pt x="474" y="29"/>
                </a:cubicBezTo>
                <a:cubicBezTo>
                  <a:pt x="461" y="54"/>
                  <a:pt x="451" y="82"/>
                  <a:pt x="446" y="112"/>
                </a:cubicBezTo>
                <a:cubicBezTo>
                  <a:pt x="445" y="97"/>
                  <a:pt x="445" y="79"/>
                  <a:pt x="448" y="59"/>
                </a:cubicBezTo>
                <a:cubicBezTo>
                  <a:pt x="442" y="85"/>
                  <a:pt x="438" y="108"/>
                  <a:pt x="438" y="132"/>
                </a:cubicBezTo>
                <a:cubicBezTo>
                  <a:pt x="437" y="132"/>
                  <a:pt x="435" y="132"/>
                  <a:pt x="434" y="133"/>
                </a:cubicBezTo>
                <a:cubicBezTo>
                  <a:pt x="434" y="97"/>
                  <a:pt x="436" y="56"/>
                  <a:pt x="453" y="11"/>
                </a:cubicBezTo>
                <a:cubicBezTo>
                  <a:pt x="440" y="35"/>
                  <a:pt x="431" y="63"/>
                  <a:pt x="425" y="92"/>
                </a:cubicBezTo>
                <a:cubicBezTo>
                  <a:pt x="425" y="92"/>
                  <a:pt x="425" y="92"/>
                  <a:pt x="425" y="92"/>
                </a:cubicBezTo>
                <a:cubicBezTo>
                  <a:pt x="425" y="91"/>
                  <a:pt x="421" y="105"/>
                  <a:pt x="416" y="120"/>
                </a:cubicBezTo>
                <a:cubicBezTo>
                  <a:pt x="416" y="120"/>
                  <a:pt x="416" y="120"/>
                  <a:pt x="416" y="120"/>
                </a:cubicBezTo>
                <a:cubicBezTo>
                  <a:pt x="412" y="91"/>
                  <a:pt x="411" y="59"/>
                  <a:pt x="418" y="23"/>
                </a:cubicBezTo>
                <a:cubicBezTo>
                  <a:pt x="408" y="55"/>
                  <a:pt x="403" y="91"/>
                  <a:pt x="405" y="127"/>
                </a:cubicBezTo>
                <a:cubicBezTo>
                  <a:pt x="404" y="128"/>
                  <a:pt x="403" y="128"/>
                  <a:pt x="403" y="129"/>
                </a:cubicBezTo>
                <a:cubicBezTo>
                  <a:pt x="402" y="123"/>
                  <a:pt x="401" y="118"/>
                  <a:pt x="400" y="112"/>
                </a:cubicBezTo>
                <a:cubicBezTo>
                  <a:pt x="401" y="109"/>
                  <a:pt x="402" y="106"/>
                  <a:pt x="403" y="103"/>
                </a:cubicBezTo>
                <a:cubicBezTo>
                  <a:pt x="402" y="106"/>
                  <a:pt x="401" y="108"/>
                  <a:pt x="399" y="110"/>
                </a:cubicBezTo>
                <a:cubicBezTo>
                  <a:pt x="399" y="108"/>
                  <a:pt x="399" y="106"/>
                  <a:pt x="399" y="104"/>
                </a:cubicBezTo>
                <a:cubicBezTo>
                  <a:pt x="400" y="101"/>
                  <a:pt x="402" y="99"/>
                  <a:pt x="404" y="96"/>
                </a:cubicBezTo>
                <a:cubicBezTo>
                  <a:pt x="402" y="97"/>
                  <a:pt x="400" y="98"/>
                  <a:pt x="398" y="100"/>
                </a:cubicBezTo>
                <a:cubicBezTo>
                  <a:pt x="394" y="71"/>
                  <a:pt x="393" y="40"/>
                  <a:pt x="400" y="4"/>
                </a:cubicBezTo>
                <a:cubicBezTo>
                  <a:pt x="391" y="34"/>
                  <a:pt x="386" y="66"/>
                  <a:pt x="387" y="100"/>
                </a:cubicBezTo>
                <a:cubicBezTo>
                  <a:pt x="387" y="100"/>
                  <a:pt x="387" y="100"/>
                  <a:pt x="387" y="100"/>
                </a:cubicBezTo>
                <a:cubicBezTo>
                  <a:pt x="386" y="99"/>
                  <a:pt x="386" y="102"/>
                  <a:pt x="386" y="108"/>
                </a:cubicBezTo>
                <a:cubicBezTo>
                  <a:pt x="382" y="110"/>
                  <a:pt x="379" y="113"/>
                  <a:pt x="375" y="115"/>
                </a:cubicBezTo>
                <a:cubicBezTo>
                  <a:pt x="378" y="112"/>
                  <a:pt x="380" y="109"/>
                  <a:pt x="383" y="105"/>
                </a:cubicBezTo>
                <a:cubicBezTo>
                  <a:pt x="379" y="107"/>
                  <a:pt x="376" y="109"/>
                  <a:pt x="373" y="111"/>
                </a:cubicBezTo>
                <a:cubicBezTo>
                  <a:pt x="375" y="104"/>
                  <a:pt x="378" y="95"/>
                  <a:pt x="382" y="85"/>
                </a:cubicBezTo>
                <a:cubicBezTo>
                  <a:pt x="376" y="97"/>
                  <a:pt x="371" y="107"/>
                  <a:pt x="367" y="115"/>
                </a:cubicBezTo>
                <a:cubicBezTo>
                  <a:pt x="367" y="115"/>
                  <a:pt x="366" y="116"/>
                  <a:pt x="366" y="116"/>
                </a:cubicBezTo>
                <a:cubicBezTo>
                  <a:pt x="364" y="106"/>
                  <a:pt x="360" y="95"/>
                  <a:pt x="356" y="81"/>
                </a:cubicBezTo>
                <a:cubicBezTo>
                  <a:pt x="359" y="97"/>
                  <a:pt x="360" y="109"/>
                  <a:pt x="361" y="119"/>
                </a:cubicBezTo>
                <a:cubicBezTo>
                  <a:pt x="358" y="121"/>
                  <a:pt x="355" y="123"/>
                  <a:pt x="352" y="126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50" y="120"/>
                  <a:pt x="349" y="124"/>
                  <a:pt x="347" y="130"/>
                </a:cubicBezTo>
                <a:cubicBezTo>
                  <a:pt x="346" y="131"/>
                  <a:pt x="345" y="132"/>
                  <a:pt x="344" y="133"/>
                </a:cubicBezTo>
                <a:cubicBezTo>
                  <a:pt x="343" y="102"/>
                  <a:pt x="337" y="72"/>
                  <a:pt x="328" y="45"/>
                </a:cubicBezTo>
                <a:cubicBezTo>
                  <a:pt x="334" y="73"/>
                  <a:pt x="335" y="98"/>
                  <a:pt x="334" y="121"/>
                </a:cubicBezTo>
                <a:cubicBezTo>
                  <a:pt x="330" y="128"/>
                  <a:pt x="327" y="134"/>
                  <a:pt x="325" y="139"/>
                </a:cubicBezTo>
                <a:cubicBezTo>
                  <a:pt x="322" y="135"/>
                  <a:pt x="320" y="130"/>
                  <a:pt x="319" y="127"/>
                </a:cubicBezTo>
                <a:cubicBezTo>
                  <a:pt x="319" y="131"/>
                  <a:pt x="319" y="138"/>
                  <a:pt x="319" y="144"/>
                </a:cubicBezTo>
                <a:cubicBezTo>
                  <a:pt x="318" y="144"/>
                  <a:pt x="316" y="145"/>
                  <a:pt x="314" y="145"/>
                </a:cubicBezTo>
                <a:cubicBezTo>
                  <a:pt x="312" y="134"/>
                  <a:pt x="308" y="121"/>
                  <a:pt x="303" y="104"/>
                </a:cubicBezTo>
                <a:cubicBezTo>
                  <a:pt x="305" y="113"/>
                  <a:pt x="306" y="121"/>
                  <a:pt x="306" y="128"/>
                </a:cubicBezTo>
                <a:cubicBezTo>
                  <a:pt x="300" y="111"/>
                  <a:pt x="300" y="111"/>
                  <a:pt x="300" y="111"/>
                </a:cubicBezTo>
                <a:cubicBezTo>
                  <a:pt x="299" y="116"/>
                  <a:pt x="299" y="116"/>
                  <a:pt x="299" y="116"/>
                </a:cubicBezTo>
                <a:cubicBezTo>
                  <a:pt x="299" y="114"/>
                  <a:pt x="298" y="113"/>
                  <a:pt x="298" y="111"/>
                </a:cubicBezTo>
                <a:cubicBezTo>
                  <a:pt x="300" y="104"/>
                  <a:pt x="302" y="96"/>
                  <a:pt x="305" y="86"/>
                </a:cubicBezTo>
                <a:cubicBezTo>
                  <a:pt x="302" y="92"/>
                  <a:pt x="300" y="98"/>
                  <a:pt x="297" y="103"/>
                </a:cubicBezTo>
                <a:cubicBezTo>
                  <a:pt x="295" y="84"/>
                  <a:pt x="290" y="65"/>
                  <a:pt x="284" y="48"/>
                </a:cubicBezTo>
                <a:cubicBezTo>
                  <a:pt x="290" y="74"/>
                  <a:pt x="291" y="99"/>
                  <a:pt x="290" y="122"/>
                </a:cubicBezTo>
                <a:cubicBezTo>
                  <a:pt x="289" y="126"/>
                  <a:pt x="288" y="130"/>
                  <a:pt x="287" y="134"/>
                </a:cubicBezTo>
                <a:cubicBezTo>
                  <a:pt x="286" y="124"/>
                  <a:pt x="283" y="114"/>
                  <a:pt x="278" y="103"/>
                </a:cubicBezTo>
                <a:cubicBezTo>
                  <a:pt x="278" y="95"/>
                  <a:pt x="278" y="85"/>
                  <a:pt x="280" y="74"/>
                </a:cubicBezTo>
                <a:cubicBezTo>
                  <a:pt x="278" y="82"/>
                  <a:pt x="276" y="89"/>
                  <a:pt x="276" y="95"/>
                </a:cubicBezTo>
                <a:cubicBezTo>
                  <a:pt x="273" y="89"/>
                  <a:pt x="271" y="83"/>
                  <a:pt x="269" y="76"/>
                </a:cubicBezTo>
                <a:cubicBezTo>
                  <a:pt x="271" y="87"/>
                  <a:pt x="273" y="97"/>
                  <a:pt x="274" y="105"/>
                </a:cubicBezTo>
                <a:cubicBezTo>
                  <a:pt x="273" y="117"/>
                  <a:pt x="274" y="127"/>
                  <a:pt x="277" y="138"/>
                </a:cubicBezTo>
                <a:cubicBezTo>
                  <a:pt x="277" y="139"/>
                  <a:pt x="276" y="141"/>
                  <a:pt x="276" y="143"/>
                </a:cubicBezTo>
                <a:cubicBezTo>
                  <a:pt x="273" y="116"/>
                  <a:pt x="273" y="116"/>
                  <a:pt x="273" y="116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3" y="151"/>
                  <a:pt x="261" y="151"/>
                  <a:pt x="259" y="151"/>
                </a:cubicBezTo>
                <a:cubicBezTo>
                  <a:pt x="257" y="147"/>
                  <a:pt x="257" y="147"/>
                  <a:pt x="257" y="147"/>
                </a:cubicBezTo>
                <a:cubicBezTo>
                  <a:pt x="257" y="114"/>
                  <a:pt x="260" y="77"/>
                  <a:pt x="276" y="36"/>
                </a:cubicBezTo>
                <a:cubicBezTo>
                  <a:pt x="262" y="62"/>
                  <a:pt x="252" y="93"/>
                  <a:pt x="246" y="125"/>
                </a:cubicBezTo>
                <a:cubicBezTo>
                  <a:pt x="242" y="116"/>
                  <a:pt x="242" y="116"/>
                  <a:pt x="242" y="116"/>
                </a:cubicBezTo>
                <a:cubicBezTo>
                  <a:pt x="238" y="144"/>
                  <a:pt x="238" y="144"/>
                  <a:pt x="238" y="144"/>
                </a:cubicBezTo>
                <a:cubicBezTo>
                  <a:pt x="238" y="141"/>
                  <a:pt x="238" y="138"/>
                  <a:pt x="237" y="135"/>
                </a:cubicBezTo>
                <a:cubicBezTo>
                  <a:pt x="245" y="97"/>
                  <a:pt x="246" y="60"/>
                  <a:pt x="240" y="25"/>
                </a:cubicBezTo>
                <a:cubicBezTo>
                  <a:pt x="242" y="50"/>
                  <a:pt x="239" y="73"/>
                  <a:pt x="235" y="94"/>
                </a:cubicBezTo>
                <a:cubicBezTo>
                  <a:pt x="235" y="85"/>
                  <a:pt x="236" y="75"/>
                  <a:pt x="237" y="66"/>
                </a:cubicBezTo>
                <a:cubicBezTo>
                  <a:pt x="233" y="82"/>
                  <a:pt x="230" y="99"/>
                  <a:pt x="230" y="117"/>
                </a:cubicBezTo>
                <a:cubicBezTo>
                  <a:pt x="228" y="120"/>
                  <a:pt x="227" y="124"/>
                  <a:pt x="226" y="128"/>
                </a:cubicBezTo>
                <a:cubicBezTo>
                  <a:pt x="226" y="127"/>
                  <a:pt x="226" y="126"/>
                  <a:pt x="226" y="126"/>
                </a:cubicBezTo>
                <a:cubicBezTo>
                  <a:pt x="226" y="125"/>
                  <a:pt x="221" y="135"/>
                  <a:pt x="216" y="146"/>
                </a:cubicBezTo>
                <a:cubicBezTo>
                  <a:pt x="217" y="144"/>
                  <a:pt x="217" y="142"/>
                  <a:pt x="218" y="141"/>
                </a:cubicBezTo>
                <a:cubicBezTo>
                  <a:pt x="221" y="130"/>
                  <a:pt x="212" y="144"/>
                  <a:pt x="205" y="154"/>
                </a:cubicBezTo>
                <a:cubicBezTo>
                  <a:pt x="205" y="139"/>
                  <a:pt x="208" y="122"/>
                  <a:pt x="215" y="97"/>
                </a:cubicBezTo>
                <a:cubicBezTo>
                  <a:pt x="207" y="117"/>
                  <a:pt x="201" y="132"/>
                  <a:pt x="197" y="147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2" y="106"/>
                  <a:pt x="191" y="94"/>
                  <a:pt x="187" y="79"/>
                </a:cubicBezTo>
                <a:cubicBezTo>
                  <a:pt x="190" y="102"/>
                  <a:pt x="188" y="119"/>
                  <a:pt x="185" y="132"/>
                </a:cubicBezTo>
                <a:cubicBezTo>
                  <a:pt x="179" y="146"/>
                  <a:pt x="179" y="146"/>
                  <a:pt x="179" y="146"/>
                </a:cubicBezTo>
                <a:cubicBezTo>
                  <a:pt x="179" y="146"/>
                  <a:pt x="171" y="119"/>
                  <a:pt x="171" y="116"/>
                </a:cubicBezTo>
                <a:cubicBezTo>
                  <a:pt x="171" y="115"/>
                  <a:pt x="170" y="121"/>
                  <a:pt x="167" y="127"/>
                </a:cubicBezTo>
                <a:cubicBezTo>
                  <a:pt x="167" y="125"/>
                  <a:pt x="167" y="122"/>
                  <a:pt x="167" y="120"/>
                </a:cubicBezTo>
                <a:cubicBezTo>
                  <a:pt x="171" y="94"/>
                  <a:pt x="172" y="69"/>
                  <a:pt x="170" y="45"/>
                </a:cubicBezTo>
                <a:cubicBezTo>
                  <a:pt x="170" y="61"/>
                  <a:pt x="168" y="75"/>
                  <a:pt x="165" y="89"/>
                </a:cubicBezTo>
                <a:cubicBezTo>
                  <a:pt x="165" y="72"/>
                  <a:pt x="167" y="55"/>
                  <a:pt x="170" y="36"/>
                </a:cubicBezTo>
                <a:cubicBezTo>
                  <a:pt x="162" y="62"/>
                  <a:pt x="157" y="92"/>
                  <a:pt x="157" y="122"/>
                </a:cubicBezTo>
                <a:cubicBezTo>
                  <a:pt x="155" y="128"/>
                  <a:pt x="153" y="132"/>
                  <a:pt x="151" y="137"/>
                </a:cubicBezTo>
                <a:cubicBezTo>
                  <a:pt x="151" y="137"/>
                  <a:pt x="151" y="137"/>
                  <a:pt x="150" y="137"/>
                </a:cubicBezTo>
                <a:cubicBezTo>
                  <a:pt x="155" y="92"/>
                  <a:pt x="149" y="48"/>
                  <a:pt x="136" y="9"/>
                </a:cubicBezTo>
                <a:cubicBezTo>
                  <a:pt x="146" y="55"/>
                  <a:pt x="143" y="95"/>
                  <a:pt x="137" y="130"/>
                </a:cubicBezTo>
                <a:cubicBezTo>
                  <a:pt x="132" y="128"/>
                  <a:pt x="127" y="126"/>
                  <a:pt x="127" y="126"/>
                </a:cubicBezTo>
                <a:cubicBezTo>
                  <a:pt x="127" y="126"/>
                  <a:pt x="121" y="141"/>
                  <a:pt x="118" y="147"/>
                </a:cubicBezTo>
                <a:cubicBezTo>
                  <a:pt x="118" y="145"/>
                  <a:pt x="119" y="143"/>
                  <a:pt x="119" y="141"/>
                </a:cubicBezTo>
                <a:cubicBezTo>
                  <a:pt x="121" y="132"/>
                  <a:pt x="123" y="123"/>
                  <a:pt x="124" y="115"/>
                </a:cubicBezTo>
                <a:cubicBezTo>
                  <a:pt x="127" y="105"/>
                  <a:pt x="130" y="94"/>
                  <a:pt x="135" y="82"/>
                </a:cubicBezTo>
                <a:cubicBezTo>
                  <a:pt x="132" y="88"/>
                  <a:pt x="129" y="94"/>
                  <a:pt x="126" y="99"/>
                </a:cubicBezTo>
                <a:cubicBezTo>
                  <a:pt x="128" y="81"/>
                  <a:pt x="128" y="64"/>
                  <a:pt x="126" y="47"/>
                </a:cubicBezTo>
                <a:cubicBezTo>
                  <a:pt x="125" y="81"/>
                  <a:pt x="118" y="110"/>
                  <a:pt x="109" y="135"/>
                </a:cubicBezTo>
                <a:cubicBezTo>
                  <a:pt x="109" y="126"/>
                  <a:pt x="109" y="117"/>
                  <a:pt x="109" y="108"/>
                </a:cubicBezTo>
                <a:cubicBezTo>
                  <a:pt x="111" y="90"/>
                  <a:pt x="116" y="71"/>
                  <a:pt x="124" y="51"/>
                </a:cubicBezTo>
                <a:cubicBezTo>
                  <a:pt x="117" y="63"/>
                  <a:pt x="112" y="77"/>
                  <a:pt x="107" y="90"/>
                </a:cubicBezTo>
                <a:cubicBezTo>
                  <a:pt x="105" y="78"/>
                  <a:pt x="103" y="66"/>
                  <a:pt x="100" y="54"/>
                </a:cubicBezTo>
                <a:cubicBezTo>
                  <a:pt x="102" y="72"/>
                  <a:pt x="103" y="89"/>
                  <a:pt x="102" y="104"/>
                </a:cubicBezTo>
                <a:cubicBezTo>
                  <a:pt x="100" y="113"/>
                  <a:pt x="98" y="122"/>
                  <a:pt x="96" y="132"/>
                </a:cubicBezTo>
                <a:cubicBezTo>
                  <a:pt x="92" y="129"/>
                  <a:pt x="90" y="127"/>
                  <a:pt x="90" y="127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91" y="123"/>
                  <a:pt x="93" y="114"/>
                  <a:pt x="96" y="104"/>
                </a:cubicBezTo>
                <a:cubicBezTo>
                  <a:pt x="88" y="122"/>
                  <a:pt x="82" y="134"/>
                  <a:pt x="78" y="146"/>
                </a:cubicBezTo>
                <a:cubicBezTo>
                  <a:pt x="78" y="127"/>
                  <a:pt x="74" y="110"/>
                  <a:pt x="67" y="90"/>
                </a:cubicBezTo>
                <a:cubicBezTo>
                  <a:pt x="70" y="75"/>
                  <a:pt x="74" y="59"/>
                  <a:pt x="81" y="42"/>
                </a:cubicBezTo>
                <a:cubicBezTo>
                  <a:pt x="74" y="54"/>
                  <a:pt x="69" y="67"/>
                  <a:pt x="64" y="81"/>
                </a:cubicBezTo>
                <a:cubicBezTo>
                  <a:pt x="63" y="77"/>
                  <a:pt x="62" y="74"/>
                  <a:pt x="61" y="71"/>
                </a:cubicBezTo>
                <a:cubicBezTo>
                  <a:pt x="62" y="75"/>
                  <a:pt x="63" y="79"/>
                  <a:pt x="63" y="83"/>
                </a:cubicBezTo>
                <a:cubicBezTo>
                  <a:pt x="60" y="94"/>
                  <a:pt x="56" y="106"/>
                  <a:pt x="54" y="117"/>
                </a:cubicBezTo>
                <a:cubicBezTo>
                  <a:pt x="50" y="108"/>
                  <a:pt x="46" y="99"/>
                  <a:pt x="42" y="91"/>
                </a:cubicBezTo>
                <a:cubicBezTo>
                  <a:pt x="43" y="86"/>
                  <a:pt x="45" y="80"/>
                  <a:pt x="47" y="74"/>
                </a:cubicBezTo>
                <a:cubicBezTo>
                  <a:pt x="45" y="79"/>
                  <a:pt x="43" y="84"/>
                  <a:pt x="41" y="89"/>
                </a:cubicBezTo>
                <a:cubicBezTo>
                  <a:pt x="34" y="77"/>
                  <a:pt x="27" y="68"/>
                  <a:pt x="20" y="62"/>
                </a:cubicBezTo>
                <a:cubicBezTo>
                  <a:pt x="27" y="75"/>
                  <a:pt x="32" y="88"/>
                  <a:pt x="36" y="100"/>
                </a:cubicBezTo>
                <a:cubicBezTo>
                  <a:pt x="31" y="113"/>
                  <a:pt x="27" y="126"/>
                  <a:pt x="25" y="139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5"/>
                  <a:pt x="9" y="142"/>
                  <a:pt x="6" y="147"/>
                </a:cubicBezTo>
                <a:cubicBezTo>
                  <a:pt x="6" y="155"/>
                  <a:pt x="6" y="155"/>
                  <a:pt x="6" y="155"/>
                </a:cubicBezTo>
                <a:cubicBezTo>
                  <a:pt x="4" y="155"/>
                  <a:pt x="2" y="155"/>
                  <a:pt x="0" y="154"/>
                </a:cubicBezTo>
                <a:cubicBezTo>
                  <a:pt x="0" y="350"/>
                  <a:pt x="0" y="1010"/>
                  <a:pt x="0" y="1076"/>
                </a:cubicBezTo>
                <a:cubicBezTo>
                  <a:pt x="250" y="1076"/>
                  <a:pt x="3856" y="1076"/>
                  <a:pt x="3856" y="1076"/>
                </a:cubicBezTo>
                <a:cubicBezTo>
                  <a:pt x="3842" y="1069"/>
                  <a:pt x="3826" y="1060"/>
                  <a:pt x="3808" y="1050"/>
                </a:cubicBezTo>
                <a:close/>
                <a:moveTo>
                  <a:pt x="2103" y="815"/>
                </a:moveTo>
                <a:cubicBezTo>
                  <a:pt x="2102" y="819"/>
                  <a:pt x="2101" y="823"/>
                  <a:pt x="2100" y="827"/>
                </a:cubicBezTo>
                <a:cubicBezTo>
                  <a:pt x="2099" y="828"/>
                  <a:pt x="2099" y="829"/>
                  <a:pt x="2099" y="829"/>
                </a:cubicBezTo>
                <a:cubicBezTo>
                  <a:pt x="2099" y="829"/>
                  <a:pt x="2099" y="829"/>
                  <a:pt x="2099" y="829"/>
                </a:cubicBezTo>
                <a:cubicBezTo>
                  <a:pt x="2095" y="832"/>
                  <a:pt x="2095" y="832"/>
                  <a:pt x="2095" y="832"/>
                </a:cubicBezTo>
                <a:cubicBezTo>
                  <a:pt x="2097" y="827"/>
                  <a:pt x="2100" y="821"/>
                  <a:pt x="2103" y="815"/>
                </a:cubicBezTo>
                <a:close/>
                <a:moveTo>
                  <a:pt x="2086" y="777"/>
                </a:moveTo>
                <a:cubicBezTo>
                  <a:pt x="2079" y="785"/>
                  <a:pt x="2071" y="796"/>
                  <a:pt x="2063" y="808"/>
                </a:cubicBezTo>
                <a:cubicBezTo>
                  <a:pt x="2064" y="805"/>
                  <a:pt x="2065" y="802"/>
                  <a:pt x="2066" y="800"/>
                </a:cubicBezTo>
                <a:cubicBezTo>
                  <a:pt x="2064" y="805"/>
                  <a:pt x="2061" y="810"/>
                  <a:pt x="2059" y="815"/>
                </a:cubicBezTo>
                <a:cubicBezTo>
                  <a:pt x="2057" y="818"/>
                  <a:pt x="2055" y="821"/>
                  <a:pt x="2054" y="824"/>
                </a:cubicBezTo>
                <a:cubicBezTo>
                  <a:pt x="2052" y="817"/>
                  <a:pt x="2052" y="817"/>
                  <a:pt x="2052" y="817"/>
                </a:cubicBezTo>
                <a:cubicBezTo>
                  <a:pt x="2062" y="803"/>
                  <a:pt x="2073" y="790"/>
                  <a:pt x="2086" y="777"/>
                </a:cubicBezTo>
                <a:close/>
                <a:moveTo>
                  <a:pt x="2009" y="788"/>
                </a:moveTo>
                <a:cubicBezTo>
                  <a:pt x="2009" y="788"/>
                  <a:pt x="2009" y="788"/>
                  <a:pt x="2009" y="788"/>
                </a:cubicBezTo>
                <a:cubicBezTo>
                  <a:pt x="2009" y="788"/>
                  <a:pt x="2009" y="789"/>
                  <a:pt x="2009" y="789"/>
                </a:cubicBezTo>
                <a:cubicBezTo>
                  <a:pt x="2009" y="789"/>
                  <a:pt x="2009" y="788"/>
                  <a:pt x="2009" y="788"/>
                </a:cubicBezTo>
                <a:close/>
                <a:moveTo>
                  <a:pt x="2000" y="803"/>
                </a:moveTo>
                <a:cubicBezTo>
                  <a:pt x="1999" y="807"/>
                  <a:pt x="1997" y="812"/>
                  <a:pt x="1997" y="816"/>
                </a:cubicBezTo>
                <a:cubicBezTo>
                  <a:pt x="1996" y="811"/>
                  <a:pt x="1996" y="811"/>
                  <a:pt x="1996" y="811"/>
                </a:cubicBezTo>
                <a:cubicBezTo>
                  <a:pt x="1997" y="808"/>
                  <a:pt x="1998" y="806"/>
                  <a:pt x="2000" y="803"/>
                </a:cubicBezTo>
                <a:close/>
                <a:moveTo>
                  <a:pt x="1867" y="703"/>
                </a:moveTo>
                <a:cubicBezTo>
                  <a:pt x="1872" y="700"/>
                  <a:pt x="1877" y="697"/>
                  <a:pt x="1882" y="694"/>
                </a:cubicBezTo>
                <a:cubicBezTo>
                  <a:pt x="1876" y="698"/>
                  <a:pt x="1871" y="703"/>
                  <a:pt x="1866" y="708"/>
                </a:cubicBezTo>
                <a:cubicBezTo>
                  <a:pt x="1866" y="706"/>
                  <a:pt x="1867" y="704"/>
                  <a:pt x="1867" y="703"/>
                </a:cubicBezTo>
                <a:close/>
                <a:moveTo>
                  <a:pt x="1500" y="426"/>
                </a:moveTo>
                <a:cubicBezTo>
                  <a:pt x="1497" y="431"/>
                  <a:pt x="1493" y="436"/>
                  <a:pt x="1489" y="440"/>
                </a:cubicBezTo>
                <a:cubicBezTo>
                  <a:pt x="1493" y="435"/>
                  <a:pt x="1496" y="431"/>
                  <a:pt x="1500" y="426"/>
                </a:cubicBezTo>
                <a:close/>
                <a:moveTo>
                  <a:pt x="1578" y="488"/>
                </a:moveTo>
                <a:cubicBezTo>
                  <a:pt x="1577" y="489"/>
                  <a:pt x="1576" y="490"/>
                  <a:pt x="1575" y="491"/>
                </a:cubicBezTo>
                <a:cubicBezTo>
                  <a:pt x="1575" y="491"/>
                  <a:pt x="1574" y="492"/>
                  <a:pt x="1573" y="492"/>
                </a:cubicBezTo>
                <a:cubicBezTo>
                  <a:pt x="1575" y="491"/>
                  <a:pt x="1576" y="489"/>
                  <a:pt x="1578" y="488"/>
                </a:cubicBezTo>
                <a:close/>
                <a:moveTo>
                  <a:pt x="1577" y="506"/>
                </a:moveTo>
                <a:cubicBezTo>
                  <a:pt x="1583" y="499"/>
                  <a:pt x="1591" y="493"/>
                  <a:pt x="1599" y="487"/>
                </a:cubicBezTo>
                <a:cubicBezTo>
                  <a:pt x="1587" y="505"/>
                  <a:pt x="1574" y="520"/>
                  <a:pt x="1561" y="533"/>
                </a:cubicBezTo>
                <a:cubicBezTo>
                  <a:pt x="1567" y="524"/>
                  <a:pt x="1572" y="515"/>
                  <a:pt x="1577" y="506"/>
                </a:cubicBezTo>
                <a:close/>
                <a:moveTo>
                  <a:pt x="1318" y="344"/>
                </a:moveTo>
                <a:cubicBezTo>
                  <a:pt x="1318" y="347"/>
                  <a:pt x="1318" y="349"/>
                  <a:pt x="1317" y="352"/>
                </a:cubicBezTo>
                <a:cubicBezTo>
                  <a:pt x="1313" y="355"/>
                  <a:pt x="1313" y="355"/>
                  <a:pt x="1313" y="355"/>
                </a:cubicBezTo>
                <a:cubicBezTo>
                  <a:pt x="1314" y="352"/>
                  <a:pt x="1316" y="348"/>
                  <a:pt x="1318" y="344"/>
                </a:cubicBezTo>
                <a:close/>
                <a:moveTo>
                  <a:pt x="1302" y="297"/>
                </a:moveTo>
                <a:cubicBezTo>
                  <a:pt x="1299" y="309"/>
                  <a:pt x="1297" y="322"/>
                  <a:pt x="1296" y="335"/>
                </a:cubicBezTo>
                <a:cubicBezTo>
                  <a:pt x="1286" y="344"/>
                  <a:pt x="1286" y="344"/>
                  <a:pt x="1286" y="344"/>
                </a:cubicBezTo>
                <a:cubicBezTo>
                  <a:pt x="1285" y="340"/>
                  <a:pt x="1285" y="336"/>
                  <a:pt x="1285" y="332"/>
                </a:cubicBezTo>
                <a:lnTo>
                  <a:pt x="1302" y="297"/>
                </a:lnTo>
                <a:close/>
                <a:moveTo>
                  <a:pt x="1103" y="155"/>
                </a:moveTo>
                <a:cubicBezTo>
                  <a:pt x="1093" y="177"/>
                  <a:pt x="1085" y="202"/>
                  <a:pt x="1080" y="228"/>
                </a:cubicBezTo>
                <a:cubicBezTo>
                  <a:pt x="1079" y="229"/>
                  <a:pt x="1078" y="230"/>
                  <a:pt x="1077" y="230"/>
                </a:cubicBezTo>
                <a:cubicBezTo>
                  <a:pt x="1076" y="219"/>
                  <a:pt x="1076" y="219"/>
                  <a:pt x="1076" y="219"/>
                </a:cubicBezTo>
                <a:cubicBezTo>
                  <a:pt x="1082" y="198"/>
                  <a:pt x="1090" y="176"/>
                  <a:pt x="1103" y="155"/>
                </a:cubicBezTo>
                <a:close/>
                <a:moveTo>
                  <a:pt x="762" y="86"/>
                </a:moveTo>
                <a:cubicBezTo>
                  <a:pt x="760" y="100"/>
                  <a:pt x="759" y="115"/>
                  <a:pt x="759" y="130"/>
                </a:cubicBezTo>
                <a:cubicBezTo>
                  <a:pt x="757" y="131"/>
                  <a:pt x="754" y="134"/>
                  <a:pt x="752" y="136"/>
                </a:cubicBezTo>
                <a:cubicBezTo>
                  <a:pt x="751" y="131"/>
                  <a:pt x="750" y="127"/>
                  <a:pt x="749" y="122"/>
                </a:cubicBezTo>
                <a:cubicBezTo>
                  <a:pt x="753" y="110"/>
                  <a:pt x="757" y="98"/>
                  <a:pt x="762" y="86"/>
                </a:cubicBezTo>
                <a:close/>
                <a:moveTo>
                  <a:pt x="3650" y="943"/>
                </a:moveTo>
                <a:cubicBezTo>
                  <a:pt x="3670" y="929"/>
                  <a:pt x="3670" y="929"/>
                  <a:pt x="3670" y="929"/>
                </a:cubicBezTo>
                <a:cubicBezTo>
                  <a:pt x="3666" y="937"/>
                  <a:pt x="3663" y="945"/>
                  <a:pt x="3660" y="954"/>
                </a:cubicBezTo>
                <a:cubicBezTo>
                  <a:pt x="3646" y="957"/>
                  <a:pt x="3646" y="957"/>
                  <a:pt x="3646" y="957"/>
                </a:cubicBezTo>
                <a:cubicBezTo>
                  <a:pt x="3647" y="952"/>
                  <a:pt x="3648" y="948"/>
                  <a:pt x="3650" y="943"/>
                </a:cubicBezTo>
                <a:close/>
                <a:moveTo>
                  <a:pt x="3642" y="948"/>
                </a:moveTo>
                <a:cubicBezTo>
                  <a:pt x="3645" y="946"/>
                  <a:pt x="3645" y="946"/>
                  <a:pt x="3645" y="946"/>
                </a:cubicBezTo>
                <a:cubicBezTo>
                  <a:pt x="3643" y="950"/>
                  <a:pt x="3642" y="954"/>
                  <a:pt x="3641" y="958"/>
                </a:cubicBezTo>
                <a:cubicBezTo>
                  <a:pt x="3640" y="959"/>
                  <a:pt x="3640" y="959"/>
                  <a:pt x="3640" y="959"/>
                </a:cubicBezTo>
                <a:cubicBezTo>
                  <a:pt x="3641" y="955"/>
                  <a:pt x="3641" y="952"/>
                  <a:pt x="3642" y="948"/>
                </a:cubicBezTo>
                <a:close/>
                <a:moveTo>
                  <a:pt x="3678" y="955"/>
                </a:moveTo>
                <a:cubicBezTo>
                  <a:pt x="3676" y="962"/>
                  <a:pt x="3674" y="969"/>
                  <a:pt x="3672" y="977"/>
                </a:cubicBezTo>
                <a:cubicBezTo>
                  <a:pt x="3670" y="975"/>
                  <a:pt x="3668" y="974"/>
                  <a:pt x="3666" y="973"/>
                </a:cubicBezTo>
                <a:lnTo>
                  <a:pt x="3678" y="955"/>
                </a:lnTo>
                <a:close/>
                <a:moveTo>
                  <a:pt x="3375" y="842"/>
                </a:moveTo>
                <a:cubicBezTo>
                  <a:pt x="3376" y="841"/>
                  <a:pt x="3376" y="841"/>
                  <a:pt x="3377" y="840"/>
                </a:cubicBezTo>
                <a:cubicBezTo>
                  <a:pt x="3375" y="845"/>
                  <a:pt x="3374" y="850"/>
                  <a:pt x="3373" y="855"/>
                </a:cubicBezTo>
                <a:cubicBezTo>
                  <a:pt x="3373" y="855"/>
                  <a:pt x="3373" y="855"/>
                  <a:pt x="3373" y="855"/>
                </a:cubicBezTo>
                <a:cubicBezTo>
                  <a:pt x="3373" y="851"/>
                  <a:pt x="3374" y="847"/>
                  <a:pt x="3375" y="842"/>
                </a:cubicBezTo>
                <a:close/>
                <a:moveTo>
                  <a:pt x="3068" y="756"/>
                </a:moveTo>
                <a:cubicBezTo>
                  <a:pt x="3060" y="770"/>
                  <a:pt x="3054" y="787"/>
                  <a:pt x="3049" y="803"/>
                </a:cubicBezTo>
                <a:cubicBezTo>
                  <a:pt x="3047" y="803"/>
                  <a:pt x="3044" y="803"/>
                  <a:pt x="3042" y="803"/>
                </a:cubicBezTo>
                <a:cubicBezTo>
                  <a:pt x="3048" y="788"/>
                  <a:pt x="3056" y="772"/>
                  <a:pt x="3068" y="756"/>
                </a:cubicBezTo>
                <a:close/>
                <a:moveTo>
                  <a:pt x="2886" y="791"/>
                </a:moveTo>
                <a:cubicBezTo>
                  <a:pt x="2888" y="793"/>
                  <a:pt x="2889" y="796"/>
                  <a:pt x="2891" y="798"/>
                </a:cubicBezTo>
                <a:cubicBezTo>
                  <a:pt x="2885" y="805"/>
                  <a:pt x="2885" y="805"/>
                  <a:pt x="2885" y="805"/>
                </a:cubicBezTo>
                <a:cubicBezTo>
                  <a:pt x="2886" y="800"/>
                  <a:pt x="2886" y="795"/>
                  <a:pt x="2886" y="791"/>
                </a:cubicBezTo>
                <a:close/>
                <a:moveTo>
                  <a:pt x="2863" y="754"/>
                </a:moveTo>
                <a:cubicBezTo>
                  <a:pt x="2866" y="758"/>
                  <a:pt x="2869" y="762"/>
                  <a:pt x="2872" y="767"/>
                </a:cubicBezTo>
                <a:cubicBezTo>
                  <a:pt x="2871" y="769"/>
                  <a:pt x="2870" y="772"/>
                  <a:pt x="2869" y="775"/>
                </a:cubicBezTo>
                <a:cubicBezTo>
                  <a:pt x="2869" y="775"/>
                  <a:pt x="2869" y="775"/>
                  <a:pt x="2869" y="775"/>
                </a:cubicBezTo>
                <a:cubicBezTo>
                  <a:pt x="2869" y="775"/>
                  <a:pt x="2865" y="780"/>
                  <a:pt x="2860" y="788"/>
                </a:cubicBezTo>
                <a:cubicBezTo>
                  <a:pt x="2861" y="777"/>
                  <a:pt x="2861" y="766"/>
                  <a:pt x="2863" y="754"/>
                </a:cubicBezTo>
                <a:close/>
                <a:moveTo>
                  <a:pt x="2867" y="802"/>
                </a:moveTo>
                <a:cubicBezTo>
                  <a:pt x="2869" y="791"/>
                  <a:pt x="2871" y="781"/>
                  <a:pt x="2874" y="770"/>
                </a:cubicBezTo>
                <a:cubicBezTo>
                  <a:pt x="2876" y="773"/>
                  <a:pt x="2878" y="777"/>
                  <a:pt x="2880" y="780"/>
                </a:cubicBezTo>
                <a:cubicBezTo>
                  <a:pt x="2878" y="791"/>
                  <a:pt x="2876" y="801"/>
                  <a:pt x="2874" y="812"/>
                </a:cubicBezTo>
                <a:cubicBezTo>
                  <a:pt x="2872" y="813"/>
                  <a:pt x="2869" y="813"/>
                  <a:pt x="2867" y="813"/>
                </a:cubicBezTo>
                <a:cubicBezTo>
                  <a:pt x="2867" y="810"/>
                  <a:pt x="2867" y="806"/>
                  <a:pt x="2867" y="802"/>
                </a:cubicBezTo>
                <a:close/>
                <a:moveTo>
                  <a:pt x="2803" y="782"/>
                </a:moveTo>
                <a:cubicBezTo>
                  <a:pt x="2805" y="785"/>
                  <a:pt x="2807" y="789"/>
                  <a:pt x="2809" y="793"/>
                </a:cubicBezTo>
                <a:cubicBezTo>
                  <a:pt x="2806" y="797"/>
                  <a:pt x="2804" y="802"/>
                  <a:pt x="2801" y="807"/>
                </a:cubicBezTo>
                <a:cubicBezTo>
                  <a:pt x="2801" y="799"/>
                  <a:pt x="2802" y="790"/>
                  <a:pt x="2803" y="782"/>
                </a:cubicBezTo>
                <a:close/>
                <a:moveTo>
                  <a:pt x="2786" y="819"/>
                </a:moveTo>
                <a:cubicBezTo>
                  <a:pt x="2787" y="814"/>
                  <a:pt x="2789" y="808"/>
                  <a:pt x="2791" y="802"/>
                </a:cubicBezTo>
                <a:cubicBezTo>
                  <a:pt x="2790" y="810"/>
                  <a:pt x="2789" y="818"/>
                  <a:pt x="2788" y="826"/>
                </a:cubicBezTo>
                <a:cubicBezTo>
                  <a:pt x="2788" y="826"/>
                  <a:pt x="2788" y="826"/>
                  <a:pt x="2788" y="826"/>
                </a:cubicBezTo>
                <a:cubicBezTo>
                  <a:pt x="2787" y="824"/>
                  <a:pt x="2786" y="822"/>
                  <a:pt x="2786" y="819"/>
                </a:cubicBezTo>
                <a:close/>
                <a:moveTo>
                  <a:pt x="2722" y="836"/>
                </a:moveTo>
                <a:cubicBezTo>
                  <a:pt x="2722" y="827"/>
                  <a:pt x="2722" y="827"/>
                  <a:pt x="2722" y="827"/>
                </a:cubicBezTo>
                <a:cubicBezTo>
                  <a:pt x="2723" y="830"/>
                  <a:pt x="2724" y="834"/>
                  <a:pt x="2725" y="837"/>
                </a:cubicBezTo>
                <a:cubicBezTo>
                  <a:pt x="2724" y="837"/>
                  <a:pt x="2724" y="837"/>
                  <a:pt x="2723" y="837"/>
                </a:cubicBezTo>
                <a:cubicBezTo>
                  <a:pt x="2722" y="836"/>
                  <a:pt x="2722" y="836"/>
                  <a:pt x="2722" y="836"/>
                </a:cubicBezTo>
                <a:close/>
                <a:moveTo>
                  <a:pt x="2678" y="844"/>
                </a:moveTo>
                <a:cubicBezTo>
                  <a:pt x="2677" y="844"/>
                  <a:pt x="2676" y="845"/>
                  <a:pt x="2676" y="845"/>
                </a:cubicBezTo>
                <a:cubicBezTo>
                  <a:pt x="2676" y="844"/>
                  <a:pt x="2676" y="843"/>
                  <a:pt x="2677" y="842"/>
                </a:cubicBezTo>
                <a:cubicBezTo>
                  <a:pt x="2677" y="843"/>
                  <a:pt x="2677" y="843"/>
                  <a:pt x="2678" y="844"/>
                </a:cubicBezTo>
                <a:close/>
                <a:moveTo>
                  <a:pt x="2676" y="838"/>
                </a:moveTo>
                <a:cubicBezTo>
                  <a:pt x="2675" y="840"/>
                  <a:pt x="2674" y="843"/>
                  <a:pt x="2673" y="845"/>
                </a:cubicBezTo>
                <a:cubicBezTo>
                  <a:pt x="2672" y="845"/>
                  <a:pt x="2672" y="845"/>
                  <a:pt x="2672" y="845"/>
                </a:cubicBezTo>
                <a:cubicBezTo>
                  <a:pt x="2671" y="820"/>
                  <a:pt x="2671" y="820"/>
                  <a:pt x="2671" y="820"/>
                </a:cubicBezTo>
                <a:cubicBezTo>
                  <a:pt x="2672" y="826"/>
                  <a:pt x="2674" y="832"/>
                  <a:pt x="2676" y="838"/>
                </a:cubicBezTo>
                <a:close/>
                <a:moveTo>
                  <a:pt x="2664" y="755"/>
                </a:moveTo>
                <a:cubicBezTo>
                  <a:pt x="2664" y="769"/>
                  <a:pt x="2665" y="784"/>
                  <a:pt x="2667" y="799"/>
                </a:cubicBezTo>
                <a:cubicBezTo>
                  <a:pt x="2665" y="806"/>
                  <a:pt x="2664" y="812"/>
                  <a:pt x="2662" y="819"/>
                </a:cubicBezTo>
                <a:cubicBezTo>
                  <a:pt x="2657" y="826"/>
                  <a:pt x="2657" y="826"/>
                  <a:pt x="2657" y="826"/>
                </a:cubicBezTo>
                <a:cubicBezTo>
                  <a:pt x="2656" y="804"/>
                  <a:pt x="2657" y="780"/>
                  <a:pt x="2664" y="755"/>
                </a:cubicBezTo>
                <a:close/>
                <a:moveTo>
                  <a:pt x="2639" y="816"/>
                </a:moveTo>
                <a:cubicBezTo>
                  <a:pt x="2638" y="827"/>
                  <a:pt x="2636" y="839"/>
                  <a:pt x="2636" y="851"/>
                </a:cubicBezTo>
                <a:cubicBezTo>
                  <a:pt x="2634" y="851"/>
                  <a:pt x="2632" y="851"/>
                  <a:pt x="2630" y="852"/>
                </a:cubicBezTo>
                <a:cubicBezTo>
                  <a:pt x="2630" y="851"/>
                  <a:pt x="2630" y="850"/>
                  <a:pt x="2630" y="849"/>
                </a:cubicBezTo>
                <a:cubicBezTo>
                  <a:pt x="2632" y="838"/>
                  <a:pt x="2635" y="827"/>
                  <a:pt x="2639" y="816"/>
                </a:cubicBezTo>
                <a:close/>
                <a:moveTo>
                  <a:pt x="2570" y="846"/>
                </a:moveTo>
                <a:cubicBezTo>
                  <a:pt x="2571" y="851"/>
                  <a:pt x="2573" y="855"/>
                  <a:pt x="2574" y="860"/>
                </a:cubicBezTo>
                <a:cubicBezTo>
                  <a:pt x="2573" y="860"/>
                  <a:pt x="2571" y="860"/>
                  <a:pt x="2570" y="860"/>
                </a:cubicBezTo>
                <a:cubicBezTo>
                  <a:pt x="2570" y="856"/>
                  <a:pt x="2570" y="851"/>
                  <a:pt x="2570" y="846"/>
                </a:cubicBezTo>
                <a:close/>
                <a:moveTo>
                  <a:pt x="2371" y="861"/>
                </a:moveTo>
                <a:cubicBezTo>
                  <a:pt x="2371" y="867"/>
                  <a:pt x="2371" y="874"/>
                  <a:pt x="2371" y="880"/>
                </a:cubicBezTo>
                <a:cubicBezTo>
                  <a:pt x="2370" y="880"/>
                  <a:pt x="2369" y="881"/>
                  <a:pt x="2367" y="881"/>
                </a:cubicBezTo>
                <a:cubicBezTo>
                  <a:pt x="2367" y="879"/>
                  <a:pt x="2366" y="877"/>
                  <a:pt x="2366" y="875"/>
                </a:cubicBezTo>
                <a:cubicBezTo>
                  <a:pt x="2367" y="871"/>
                  <a:pt x="2369" y="866"/>
                  <a:pt x="2371" y="861"/>
                </a:cubicBezTo>
                <a:close/>
                <a:moveTo>
                  <a:pt x="2271" y="851"/>
                </a:moveTo>
                <a:cubicBezTo>
                  <a:pt x="2270" y="861"/>
                  <a:pt x="2270" y="871"/>
                  <a:pt x="2270" y="882"/>
                </a:cubicBezTo>
                <a:cubicBezTo>
                  <a:pt x="2268" y="882"/>
                  <a:pt x="2265" y="882"/>
                  <a:pt x="2263" y="881"/>
                </a:cubicBezTo>
                <a:cubicBezTo>
                  <a:pt x="2262" y="875"/>
                  <a:pt x="2261" y="868"/>
                  <a:pt x="2260" y="862"/>
                </a:cubicBezTo>
                <a:cubicBezTo>
                  <a:pt x="2263" y="858"/>
                  <a:pt x="2267" y="854"/>
                  <a:pt x="2271" y="851"/>
                </a:cubicBezTo>
                <a:close/>
                <a:moveTo>
                  <a:pt x="2222" y="848"/>
                </a:moveTo>
                <a:cubicBezTo>
                  <a:pt x="2223" y="847"/>
                  <a:pt x="2225" y="845"/>
                  <a:pt x="2226" y="843"/>
                </a:cubicBezTo>
                <a:cubicBezTo>
                  <a:pt x="2225" y="849"/>
                  <a:pt x="2224" y="855"/>
                  <a:pt x="2223" y="862"/>
                </a:cubicBezTo>
                <a:lnTo>
                  <a:pt x="2222" y="848"/>
                </a:lnTo>
                <a:close/>
                <a:moveTo>
                  <a:pt x="2178" y="874"/>
                </a:moveTo>
                <a:cubicBezTo>
                  <a:pt x="2194" y="846"/>
                  <a:pt x="2212" y="815"/>
                  <a:pt x="2244" y="788"/>
                </a:cubicBezTo>
                <a:cubicBezTo>
                  <a:pt x="2238" y="802"/>
                  <a:pt x="2233" y="816"/>
                  <a:pt x="2229" y="831"/>
                </a:cubicBezTo>
                <a:cubicBezTo>
                  <a:pt x="2213" y="841"/>
                  <a:pt x="2196" y="857"/>
                  <a:pt x="2180" y="875"/>
                </a:cubicBezTo>
                <a:cubicBezTo>
                  <a:pt x="2180" y="875"/>
                  <a:pt x="2179" y="875"/>
                  <a:pt x="2178" y="875"/>
                </a:cubicBezTo>
                <a:lnTo>
                  <a:pt x="2178" y="874"/>
                </a:lnTo>
                <a:close/>
                <a:moveTo>
                  <a:pt x="1837" y="726"/>
                </a:moveTo>
                <a:cubicBezTo>
                  <a:pt x="1844" y="719"/>
                  <a:pt x="1852" y="713"/>
                  <a:pt x="1861" y="706"/>
                </a:cubicBezTo>
                <a:cubicBezTo>
                  <a:pt x="1860" y="710"/>
                  <a:pt x="1859" y="713"/>
                  <a:pt x="1858" y="716"/>
                </a:cubicBezTo>
                <a:cubicBezTo>
                  <a:pt x="1850" y="724"/>
                  <a:pt x="1842" y="733"/>
                  <a:pt x="1835" y="742"/>
                </a:cubicBezTo>
                <a:cubicBezTo>
                  <a:pt x="1836" y="736"/>
                  <a:pt x="1836" y="731"/>
                  <a:pt x="1837" y="726"/>
                </a:cubicBezTo>
                <a:close/>
                <a:moveTo>
                  <a:pt x="1825" y="738"/>
                </a:moveTo>
                <a:cubicBezTo>
                  <a:pt x="1824" y="742"/>
                  <a:pt x="1823" y="746"/>
                  <a:pt x="1823" y="751"/>
                </a:cubicBezTo>
                <a:cubicBezTo>
                  <a:pt x="1822" y="750"/>
                  <a:pt x="1822" y="750"/>
                  <a:pt x="1821" y="750"/>
                </a:cubicBezTo>
                <a:cubicBezTo>
                  <a:pt x="1824" y="738"/>
                  <a:pt x="1824" y="738"/>
                  <a:pt x="1824" y="738"/>
                </a:cubicBezTo>
                <a:cubicBezTo>
                  <a:pt x="1825" y="738"/>
                  <a:pt x="1825" y="738"/>
                  <a:pt x="1825" y="738"/>
                </a:cubicBezTo>
                <a:close/>
                <a:moveTo>
                  <a:pt x="1815" y="721"/>
                </a:moveTo>
                <a:cubicBezTo>
                  <a:pt x="1809" y="725"/>
                  <a:pt x="1803" y="729"/>
                  <a:pt x="1797" y="733"/>
                </a:cubicBezTo>
                <a:cubicBezTo>
                  <a:pt x="1796" y="733"/>
                  <a:pt x="1795" y="733"/>
                  <a:pt x="1795" y="732"/>
                </a:cubicBezTo>
                <a:cubicBezTo>
                  <a:pt x="1803" y="724"/>
                  <a:pt x="1807" y="723"/>
                  <a:pt x="1815" y="721"/>
                </a:cubicBezTo>
                <a:close/>
                <a:moveTo>
                  <a:pt x="1709" y="628"/>
                </a:moveTo>
                <a:cubicBezTo>
                  <a:pt x="1704" y="637"/>
                  <a:pt x="1700" y="646"/>
                  <a:pt x="1697" y="656"/>
                </a:cubicBezTo>
                <a:cubicBezTo>
                  <a:pt x="1696" y="656"/>
                  <a:pt x="1696" y="656"/>
                  <a:pt x="1695" y="657"/>
                </a:cubicBezTo>
                <a:cubicBezTo>
                  <a:pt x="1691" y="654"/>
                  <a:pt x="1687" y="651"/>
                  <a:pt x="1683" y="648"/>
                </a:cubicBezTo>
                <a:cubicBezTo>
                  <a:pt x="1684" y="646"/>
                  <a:pt x="1684" y="645"/>
                  <a:pt x="1684" y="643"/>
                </a:cubicBezTo>
                <a:cubicBezTo>
                  <a:pt x="1691" y="639"/>
                  <a:pt x="1698" y="634"/>
                  <a:pt x="1709" y="628"/>
                </a:cubicBezTo>
                <a:close/>
                <a:moveTo>
                  <a:pt x="1707" y="562"/>
                </a:moveTo>
                <a:cubicBezTo>
                  <a:pt x="1713" y="560"/>
                  <a:pt x="1719" y="557"/>
                  <a:pt x="1725" y="555"/>
                </a:cubicBezTo>
                <a:cubicBezTo>
                  <a:pt x="1721" y="562"/>
                  <a:pt x="1716" y="568"/>
                  <a:pt x="1711" y="573"/>
                </a:cubicBezTo>
                <a:cubicBezTo>
                  <a:pt x="1713" y="570"/>
                  <a:pt x="1715" y="566"/>
                  <a:pt x="1718" y="563"/>
                </a:cubicBezTo>
                <a:cubicBezTo>
                  <a:pt x="1712" y="569"/>
                  <a:pt x="1707" y="576"/>
                  <a:pt x="1703" y="583"/>
                </a:cubicBezTo>
                <a:cubicBezTo>
                  <a:pt x="1695" y="592"/>
                  <a:pt x="1687" y="599"/>
                  <a:pt x="1679" y="607"/>
                </a:cubicBezTo>
                <a:cubicBezTo>
                  <a:pt x="1687" y="592"/>
                  <a:pt x="1696" y="577"/>
                  <a:pt x="1707" y="562"/>
                </a:cubicBezTo>
                <a:close/>
                <a:moveTo>
                  <a:pt x="1661" y="589"/>
                </a:moveTo>
                <a:cubicBezTo>
                  <a:pt x="1664" y="587"/>
                  <a:pt x="1667" y="585"/>
                  <a:pt x="1670" y="583"/>
                </a:cubicBezTo>
                <a:cubicBezTo>
                  <a:pt x="1661" y="594"/>
                  <a:pt x="1653" y="605"/>
                  <a:pt x="1646" y="617"/>
                </a:cubicBezTo>
                <a:cubicBezTo>
                  <a:pt x="1645" y="617"/>
                  <a:pt x="1645" y="617"/>
                  <a:pt x="1645" y="616"/>
                </a:cubicBezTo>
                <a:lnTo>
                  <a:pt x="1661" y="589"/>
                </a:lnTo>
                <a:close/>
                <a:moveTo>
                  <a:pt x="1411" y="403"/>
                </a:moveTo>
                <a:cubicBezTo>
                  <a:pt x="1419" y="390"/>
                  <a:pt x="1427" y="376"/>
                  <a:pt x="1438" y="363"/>
                </a:cubicBezTo>
                <a:cubicBezTo>
                  <a:pt x="1427" y="384"/>
                  <a:pt x="1418" y="406"/>
                  <a:pt x="1412" y="431"/>
                </a:cubicBezTo>
                <a:cubicBezTo>
                  <a:pt x="1411" y="431"/>
                  <a:pt x="1411" y="431"/>
                  <a:pt x="1411" y="431"/>
                </a:cubicBezTo>
                <a:cubicBezTo>
                  <a:pt x="1411" y="431"/>
                  <a:pt x="1411" y="431"/>
                  <a:pt x="1410" y="430"/>
                </a:cubicBezTo>
                <a:cubicBezTo>
                  <a:pt x="1410" y="421"/>
                  <a:pt x="1411" y="412"/>
                  <a:pt x="1411" y="403"/>
                </a:cubicBezTo>
                <a:close/>
                <a:moveTo>
                  <a:pt x="935" y="92"/>
                </a:moveTo>
                <a:cubicBezTo>
                  <a:pt x="924" y="116"/>
                  <a:pt x="916" y="143"/>
                  <a:pt x="911" y="171"/>
                </a:cubicBezTo>
                <a:cubicBezTo>
                  <a:pt x="909" y="174"/>
                  <a:pt x="909" y="174"/>
                  <a:pt x="909" y="174"/>
                </a:cubicBezTo>
                <a:cubicBezTo>
                  <a:pt x="908" y="173"/>
                  <a:pt x="906" y="173"/>
                  <a:pt x="904" y="172"/>
                </a:cubicBezTo>
                <a:cubicBezTo>
                  <a:pt x="911" y="147"/>
                  <a:pt x="919" y="119"/>
                  <a:pt x="935" y="92"/>
                </a:cubicBezTo>
                <a:close/>
                <a:moveTo>
                  <a:pt x="837" y="142"/>
                </a:moveTo>
                <a:cubicBezTo>
                  <a:pt x="841" y="128"/>
                  <a:pt x="846" y="112"/>
                  <a:pt x="854" y="97"/>
                </a:cubicBezTo>
                <a:cubicBezTo>
                  <a:pt x="850" y="114"/>
                  <a:pt x="849" y="131"/>
                  <a:pt x="848" y="148"/>
                </a:cubicBezTo>
                <a:cubicBezTo>
                  <a:pt x="848" y="151"/>
                  <a:pt x="847" y="155"/>
                  <a:pt x="846" y="158"/>
                </a:cubicBezTo>
                <a:cubicBezTo>
                  <a:pt x="844" y="157"/>
                  <a:pt x="841" y="157"/>
                  <a:pt x="838" y="156"/>
                </a:cubicBezTo>
                <a:cubicBezTo>
                  <a:pt x="837" y="148"/>
                  <a:pt x="837" y="148"/>
                  <a:pt x="837" y="148"/>
                </a:cubicBezTo>
                <a:cubicBezTo>
                  <a:pt x="837" y="146"/>
                  <a:pt x="837" y="144"/>
                  <a:pt x="837" y="142"/>
                </a:cubicBezTo>
                <a:close/>
                <a:moveTo>
                  <a:pt x="559" y="127"/>
                </a:moveTo>
                <a:cubicBezTo>
                  <a:pt x="559" y="127"/>
                  <a:pt x="559" y="127"/>
                  <a:pt x="559" y="127"/>
                </a:cubicBezTo>
                <a:cubicBezTo>
                  <a:pt x="558" y="127"/>
                  <a:pt x="556" y="127"/>
                  <a:pt x="555" y="127"/>
                </a:cubicBezTo>
                <a:cubicBezTo>
                  <a:pt x="557" y="123"/>
                  <a:pt x="559" y="118"/>
                  <a:pt x="561" y="114"/>
                </a:cubicBezTo>
                <a:cubicBezTo>
                  <a:pt x="560" y="118"/>
                  <a:pt x="560" y="122"/>
                  <a:pt x="559" y="127"/>
                </a:cubicBezTo>
                <a:close/>
                <a:moveTo>
                  <a:pt x="537" y="70"/>
                </a:moveTo>
                <a:cubicBezTo>
                  <a:pt x="535" y="88"/>
                  <a:pt x="534" y="108"/>
                  <a:pt x="535" y="127"/>
                </a:cubicBezTo>
                <a:cubicBezTo>
                  <a:pt x="534" y="127"/>
                  <a:pt x="532" y="127"/>
                  <a:pt x="530" y="127"/>
                </a:cubicBezTo>
                <a:cubicBezTo>
                  <a:pt x="536" y="85"/>
                  <a:pt x="536" y="85"/>
                  <a:pt x="536" y="85"/>
                </a:cubicBezTo>
                <a:cubicBezTo>
                  <a:pt x="536" y="85"/>
                  <a:pt x="531" y="90"/>
                  <a:pt x="525" y="98"/>
                </a:cubicBezTo>
                <a:cubicBezTo>
                  <a:pt x="525" y="96"/>
                  <a:pt x="525" y="94"/>
                  <a:pt x="524" y="91"/>
                </a:cubicBezTo>
                <a:cubicBezTo>
                  <a:pt x="528" y="84"/>
                  <a:pt x="533" y="77"/>
                  <a:pt x="537" y="70"/>
                </a:cubicBezTo>
                <a:close/>
                <a:moveTo>
                  <a:pt x="491" y="104"/>
                </a:moveTo>
                <a:cubicBezTo>
                  <a:pt x="497" y="80"/>
                  <a:pt x="505" y="55"/>
                  <a:pt x="520" y="31"/>
                </a:cubicBezTo>
                <a:cubicBezTo>
                  <a:pt x="516" y="50"/>
                  <a:pt x="514" y="71"/>
                  <a:pt x="514" y="92"/>
                </a:cubicBezTo>
                <a:cubicBezTo>
                  <a:pt x="506" y="103"/>
                  <a:pt x="498" y="115"/>
                  <a:pt x="492" y="129"/>
                </a:cubicBezTo>
                <a:cubicBezTo>
                  <a:pt x="490" y="129"/>
                  <a:pt x="489" y="129"/>
                  <a:pt x="487" y="129"/>
                </a:cubicBezTo>
                <a:cubicBezTo>
                  <a:pt x="489" y="118"/>
                  <a:pt x="494" y="104"/>
                  <a:pt x="501" y="85"/>
                </a:cubicBezTo>
                <a:cubicBezTo>
                  <a:pt x="497" y="92"/>
                  <a:pt x="494" y="98"/>
                  <a:pt x="491" y="104"/>
                </a:cubicBezTo>
                <a:close/>
                <a:moveTo>
                  <a:pt x="384" y="137"/>
                </a:moveTo>
                <a:cubicBezTo>
                  <a:pt x="381" y="137"/>
                  <a:pt x="379" y="138"/>
                  <a:pt x="376" y="138"/>
                </a:cubicBezTo>
                <a:cubicBezTo>
                  <a:pt x="378" y="134"/>
                  <a:pt x="381" y="129"/>
                  <a:pt x="385" y="124"/>
                </a:cubicBezTo>
                <a:cubicBezTo>
                  <a:pt x="384" y="128"/>
                  <a:pt x="384" y="133"/>
                  <a:pt x="384" y="137"/>
                </a:cubicBezTo>
                <a:close/>
                <a:moveTo>
                  <a:pt x="334" y="129"/>
                </a:moveTo>
                <a:cubicBezTo>
                  <a:pt x="333" y="133"/>
                  <a:pt x="333" y="138"/>
                  <a:pt x="332" y="143"/>
                </a:cubicBezTo>
                <a:cubicBezTo>
                  <a:pt x="331" y="143"/>
                  <a:pt x="330" y="143"/>
                  <a:pt x="329" y="143"/>
                </a:cubicBezTo>
                <a:cubicBezTo>
                  <a:pt x="330" y="139"/>
                  <a:pt x="332" y="134"/>
                  <a:pt x="334" y="129"/>
                </a:cubicBezTo>
                <a:close/>
                <a:moveTo>
                  <a:pt x="66" y="99"/>
                </a:moveTo>
                <a:cubicBezTo>
                  <a:pt x="67" y="112"/>
                  <a:pt x="68" y="124"/>
                  <a:pt x="67" y="135"/>
                </a:cubicBezTo>
                <a:cubicBezTo>
                  <a:pt x="66" y="130"/>
                  <a:pt x="66" y="127"/>
                  <a:pt x="66" y="126"/>
                </a:cubicBezTo>
                <a:cubicBezTo>
                  <a:pt x="66" y="126"/>
                  <a:pt x="64" y="128"/>
                  <a:pt x="62" y="132"/>
                </a:cubicBezTo>
                <a:cubicBezTo>
                  <a:pt x="63" y="121"/>
                  <a:pt x="64" y="110"/>
                  <a:pt x="66" y="99"/>
                </a:cubicBezTo>
                <a:close/>
                <a:moveTo>
                  <a:pt x="38" y="108"/>
                </a:moveTo>
                <a:cubicBezTo>
                  <a:pt x="42" y="123"/>
                  <a:pt x="44" y="137"/>
                  <a:pt x="46" y="151"/>
                </a:cubicBezTo>
                <a:cubicBezTo>
                  <a:pt x="43" y="141"/>
                  <a:pt x="36" y="122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7" y="118"/>
                  <a:pt x="37" y="113"/>
                  <a:pt x="38" y="108"/>
                </a:cubicBezTo>
                <a:close/>
              </a:path>
            </a:pathLst>
          </a:custGeom>
          <a:gradFill flip="none" rotWithShape="1">
            <a:gsLst>
              <a:gs pos="68000">
                <a:schemeClr val="tx1"/>
              </a:gs>
              <a:gs pos="9000">
                <a:schemeClr val="tx1">
                  <a:lumMod val="74000"/>
                  <a:lumOff val="26000"/>
                </a:schemeClr>
              </a:gs>
            </a:gsLst>
            <a:lin ang="6600000" scaled="0"/>
            <a:tileRect/>
          </a:gra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82" name="Title 1"/>
          <p:cNvSpPr txBox="1"/>
          <p:nvPr/>
        </p:nvSpPr>
        <p:spPr>
          <a:xfrm>
            <a:off x="2574169" y="2953151"/>
            <a:ext cx="7563569" cy="3693863"/>
          </a:xfrm>
          <a:prstGeom prst="rect">
            <a:avLst/>
          </a:prstGeom>
          <a:effectLst/>
        </p:spPr>
        <p:txBody>
          <a:bodyPr vert="horz" lIns="162556" tIns="81278" rIns="162556" bIns="81278" rtlCol="0" anchor="t">
            <a:noAutofit/>
          </a:bodyPr>
          <a:lstStyle>
            <a:defPPr>
              <a:defRPr lang="zh-CN"/>
            </a:defPPr>
            <a:lvl1pPr defTabSz="685800">
              <a:spcBef>
                <a:spcPct val="0"/>
              </a:spcBef>
              <a:buNone/>
              <a:defRPr b="0" cap="all">
                <a:latin typeface="禹卫书法行书简体" panose="02000603000000000000" pitchFamily="2" charset="-122"/>
                <a:ea typeface="禹卫书法行书简体" panose="02000603000000000000" pitchFamily="2" charset="-122"/>
                <a:cs typeface="+mj-cs"/>
              </a:defRPr>
            </a:lvl1pPr>
          </a:lstStyle>
          <a:p>
            <a:r>
              <a:rPr lang="zh-CN" altLang="en-US" sz="2800" dirty="0"/>
              <a:t>   贝恩霍勒出生在高贵的安布里家族，古老的斯洛姆王国中最伟大的贵族。</a:t>
            </a:r>
            <a:endParaRPr lang="en-US" altLang="zh-CN" sz="2800" dirty="0"/>
          </a:p>
          <a:p>
            <a:r>
              <a:rPr lang="zh-CN" altLang="en-US" sz="2800" dirty="0"/>
              <a:t>   在凋零之秋以前，国王的欲望愈发的奇怪，朝廷也逐渐被法师和江湖术士占领，而安布里家族则第一个起来反对王权的贪得无厌。</a:t>
            </a:r>
            <a:endParaRPr lang="en-US" sz="2800" dirty="0"/>
          </a:p>
        </p:txBody>
      </p:sp>
      <p:sp>
        <p:nvSpPr>
          <p:cNvPr id="174" name="bat1"/>
          <p:cNvSpPr/>
          <p:nvPr/>
        </p:nvSpPr>
        <p:spPr bwMode="auto">
          <a:xfrm>
            <a:off x="9723513" y="234507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76" name="bat3"/>
          <p:cNvSpPr/>
          <p:nvPr/>
        </p:nvSpPr>
        <p:spPr bwMode="auto">
          <a:xfrm rot="20246711">
            <a:off x="8853590" y="1343001"/>
            <a:ext cx="343225" cy="229376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77" name="bat3"/>
          <p:cNvSpPr/>
          <p:nvPr/>
        </p:nvSpPr>
        <p:spPr bwMode="auto">
          <a:xfrm rot="521564">
            <a:off x="2355207" y="3737215"/>
            <a:ext cx="337157" cy="22532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78" name="bat2"/>
          <p:cNvSpPr/>
          <p:nvPr/>
        </p:nvSpPr>
        <p:spPr bwMode="auto">
          <a:xfrm>
            <a:off x="1363366" y="3253906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79" name="bat3"/>
          <p:cNvSpPr/>
          <p:nvPr/>
        </p:nvSpPr>
        <p:spPr bwMode="auto">
          <a:xfrm rot="20246711">
            <a:off x="10631487" y="1836829"/>
            <a:ext cx="481012" cy="321457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80" name="bat2"/>
          <p:cNvSpPr/>
          <p:nvPr/>
        </p:nvSpPr>
        <p:spPr bwMode="auto">
          <a:xfrm>
            <a:off x="4563096" y="538360"/>
            <a:ext cx="437531" cy="216997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81" name="bat4"/>
          <p:cNvSpPr/>
          <p:nvPr/>
        </p:nvSpPr>
        <p:spPr bwMode="auto">
          <a:xfrm rot="20599112">
            <a:off x="8879434" y="474466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83" name="Title 1"/>
          <p:cNvSpPr>
            <a:spLocks noGrp="1"/>
          </p:cNvSpPr>
          <p:nvPr>
            <p:ph type="title"/>
          </p:nvPr>
        </p:nvSpPr>
        <p:spPr>
          <a:xfrm>
            <a:off x="609600" y="1434515"/>
            <a:ext cx="10972800" cy="1524000"/>
          </a:xfr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zh-CN" altLang="en-US" sz="9600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  <a:latin typeface="禹卫书法行书简体" panose="02000603000000000000" pitchFamily="2" charset="-122"/>
                <a:ea typeface="禹卫书法行书简体" panose="02000603000000000000" pitchFamily="2" charset="-122"/>
                <a:cs typeface="Aharoni" pitchFamily="2" charset="-79"/>
              </a:rPr>
              <a:t>月圆之夜</a:t>
            </a:r>
            <a:endParaRPr lang="en-US" sz="9600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184" name="grave3"/>
          <p:cNvSpPr/>
          <p:nvPr/>
        </p:nvSpPr>
        <p:spPr bwMode="auto">
          <a:xfrm>
            <a:off x="4636409" y="5652935"/>
            <a:ext cx="728439" cy="1172293"/>
          </a:xfrm>
          <a:custGeom>
            <a:avLst/>
            <a:gdLst>
              <a:gd name="T0" fmla="*/ 21 w 292"/>
              <a:gd name="T1" fmla="*/ 160 h 470"/>
              <a:gd name="T2" fmla="*/ 280 w 292"/>
              <a:gd name="T3" fmla="*/ 193 h 470"/>
              <a:gd name="T4" fmla="*/ 263 w 292"/>
              <a:gd name="T5" fmla="*/ 470 h 470"/>
              <a:gd name="T6" fmla="*/ 0 w 292"/>
              <a:gd name="T7" fmla="*/ 462 h 470"/>
              <a:gd name="T8" fmla="*/ 21 w 292"/>
              <a:gd name="T9" fmla="*/ 16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470">
                <a:moveTo>
                  <a:pt x="21" y="160"/>
                </a:moveTo>
                <a:cubicBezTo>
                  <a:pt x="31" y="0"/>
                  <a:pt x="292" y="7"/>
                  <a:pt x="280" y="193"/>
                </a:cubicBezTo>
                <a:cubicBezTo>
                  <a:pt x="271" y="330"/>
                  <a:pt x="272" y="373"/>
                  <a:pt x="263" y="470"/>
                </a:cubicBezTo>
                <a:cubicBezTo>
                  <a:pt x="162" y="466"/>
                  <a:pt x="68" y="464"/>
                  <a:pt x="0" y="462"/>
                </a:cubicBezTo>
                <a:cubicBezTo>
                  <a:pt x="5" y="373"/>
                  <a:pt x="21" y="160"/>
                  <a:pt x="21" y="1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6" name="bat_upsidedown1"/>
          <p:cNvSpPr/>
          <p:nvPr/>
        </p:nvSpPr>
        <p:spPr bwMode="auto">
          <a:xfrm>
            <a:off x="1912507" y="1514645"/>
            <a:ext cx="327947" cy="641872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7" name="bat_upsidedown1"/>
          <p:cNvSpPr/>
          <p:nvPr/>
        </p:nvSpPr>
        <p:spPr bwMode="auto">
          <a:xfrm>
            <a:off x="1372627" y="1258254"/>
            <a:ext cx="329691" cy="645284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8" name="bat_upsidedown1"/>
          <p:cNvSpPr/>
          <p:nvPr/>
        </p:nvSpPr>
        <p:spPr bwMode="auto">
          <a:xfrm>
            <a:off x="1021975" y="346199"/>
            <a:ext cx="311781" cy="610229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9" name="bat_upsidedown1"/>
          <p:cNvSpPr/>
          <p:nvPr/>
        </p:nvSpPr>
        <p:spPr bwMode="auto">
          <a:xfrm>
            <a:off x="178494" y="1337579"/>
            <a:ext cx="296241" cy="579815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2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3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700" tmFilter="0, 0; .2, .5; .8, .5; 1, 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350" autoRev="1" fill="hold"/>
                                        <p:tgtEl>
                                          <p:spTgt spid="1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51" grpId="0" animBg="1"/>
      <p:bldP spid="153" grpId="0" animBg="1"/>
      <p:bldP spid="182" grpId="0"/>
      <p:bldP spid="174" grpId="0" animBg="1"/>
      <p:bldP spid="176" grpId="0" animBg="1"/>
      <p:bldP spid="179" grpId="0" animBg="1"/>
      <p:bldP spid="180" grpId="0" animBg="1"/>
      <p:bldP spid="181" grpId="0" animBg="1"/>
      <p:bldP spid="183" grpId="0"/>
      <p:bldP spid="18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1">
                <a:lumMod val="20000"/>
                <a:lumOff val="80000"/>
              </a:schemeClr>
            </a:gs>
            <a:gs pos="84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Freeform 5"/>
          <p:cNvSpPr/>
          <p:nvPr/>
        </p:nvSpPr>
        <p:spPr bwMode="auto">
          <a:xfrm>
            <a:off x="2743203" y="838193"/>
            <a:ext cx="4245183" cy="856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3187281" y="957270"/>
            <a:ext cx="6076577" cy="4055201"/>
            <a:chOff x="571" y="903"/>
            <a:chExt cx="3418" cy="2281"/>
          </a:xfrm>
        </p:grpSpPr>
        <p:sp>
          <p:nvSpPr>
            <p:cNvPr id="16" name="moon"/>
            <p:cNvSpPr>
              <a:spLocks noChangeArrowheads="1"/>
            </p:cNvSpPr>
            <p:nvPr/>
          </p:nvSpPr>
          <p:spPr bwMode="auto">
            <a:xfrm>
              <a:off x="1116" y="903"/>
              <a:ext cx="2277" cy="228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" name="cloud2"/>
            <p:cNvSpPr/>
            <p:nvPr/>
          </p:nvSpPr>
          <p:spPr bwMode="auto">
            <a:xfrm>
              <a:off x="2373" y="1104"/>
              <a:ext cx="1616" cy="530"/>
            </a:xfrm>
            <a:custGeom>
              <a:avLst/>
              <a:gdLst>
                <a:gd name="T0" fmla="*/ 133 w 965"/>
                <a:gd name="T1" fmla="*/ 171 h 316"/>
                <a:gd name="T2" fmla="*/ 197 w 965"/>
                <a:gd name="T3" fmla="*/ 145 h 316"/>
                <a:gd name="T4" fmla="*/ 291 w 965"/>
                <a:gd name="T5" fmla="*/ 121 h 316"/>
                <a:gd name="T6" fmla="*/ 391 w 965"/>
                <a:gd name="T7" fmla="*/ 95 h 316"/>
                <a:gd name="T8" fmla="*/ 455 w 965"/>
                <a:gd name="T9" fmla="*/ 38 h 316"/>
                <a:gd name="T10" fmla="*/ 609 w 965"/>
                <a:gd name="T11" fmla="*/ 86 h 316"/>
                <a:gd name="T12" fmla="*/ 675 w 965"/>
                <a:gd name="T13" fmla="*/ 162 h 316"/>
                <a:gd name="T14" fmla="*/ 777 w 965"/>
                <a:gd name="T15" fmla="*/ 209 h 316"/>
                <a:gd name="T16" fmla="*/ 921 w 965"/>
                <a:gd name="T17" fmla="*/ 209 h 316"/>
                <a:gd name="T18" fmla="*/ 815 w 965"/>
                <a:gd name="T19" fmla="*/ 277 h 316"/>
                <a:gd name="T20" fmla="*/ 721 w 965"/>
                <a:gd name="T21" fmla="*/ 272 h 316"/>
                <a:gd name="T22" fmla="*/ 645 w 965"/>
                <a:gd name="T23" fmla="*/ 285 h 316"/>
                <a:gd name="T24" fmla="*/ 591 w 965"/>
                <a:gd name="T25" fmla="*/ 220 h 316"/>
                <a:gd name="T26" fmla="*/ 554 w 965"/>
                <a:gd name="T27" fmla="*/ 290 h 316"/>
                <a:gd name="T28" fmla="*/ 449 w 965"/>
                <a:gd name="T29" fmla="*/ 225 h 316"/>
                <a:gd name="T30" fmla="*/ 437 w 965"/>
                <a:gd name="T31" fmla="*/ 220 h 316"/>
                <a:gd name="T32" fmla="*/ 386 w 965"/>
                <a:gd name="T33" fmla="*/ 238 h 316"/>
                <a:gd name="T34" fmla="*/ 302 w 965"/>
                <a:gd name="T35" fmla="*/ 270 h 316"/>
                <a:gd name="T36" fmla="*/ 219 w 965"/>
                <a:gd name="T37" fmla="*/ 264 h 316"/>
                <a:gd name="T38" fmla="*/ 52 w 965"/>
                <a:gd name="T39" fmla="*/ 240 h 316"/>
                <a:gd name="T40" fmla="*/ 133 w 965"/>
                <a:gd name="T41" fmla="*/ 17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6">
                  <a:moveTo>
                    <a:pt x="133" y="171"/>
                  </a:moveTo>
                  <a:cubicBezTo>
                    <a:pt x="175" y="184"/>
                    <a:pt x="169" y="166"/>
                    <a:pt x="197" y="145"/>
                  </a:cubicBezTo>
                  <a:cubicBezTo>
                    <a:pt x="225" y="125"/>
                    <a:pt x="265" y="103"/>
                    <a:pt x="291" y="121"/>
                  </a:cubicBezTo>
                  <a:cubicBezTo>
                    <a:pt x="317" y="97"/>
                    <a:pt x="359" y="73"/>
                    <a:pt x="391" y="95"/>
                  </a:cubicBezTo>
                  <a:cubicBezTo>
                    <a:pt x="423" y="118"/>
                    <a:pt x="425" y="64"/>
                    <a:pt x="455" y="38"/>
                  </a:cubicBezTo>
                  <a:cubicBezTo>
                    <a:pt x="497" y="0"/>
                    <a:pt x="581" y="15"/>
                    <a:pt x="609" y="86"/>
                  </a:cubicBezTo>
                  <a:cubicBezTo>
                    <a:pt x="672" y="88"/>
                    <a:pt x="667" y="132"/>
                    <a:pt x="675" y="162"/>
                  </a:cubicBezTo>
                  <a:cubicBezTo>
                    <a:pt x="729" y="155"/>
                    <a:pt x="755" y="177"/>
                    <a:pt x="777" y="209"/>
                  </a:cubicBezTo>
                  <a:cubicBezTo>
                    <a:pt x="850" y="168"/>
                    <a:pt x="876" y="175"/>
                    <a:pt x="921" y="209"/>
                  </a:cubicBezTo>
                  <a:cubicBezTo>
                    <a:pt x="965" y="242"/>
                    <a:pt x="861" y="305"/>
                    <a:pt x="815" y="277"/>
                  </a:cubicBezTo>
                  <a:cubicBezTo>
                    <a:pt x="780" y="300"/>
                    <a:pt x="758" y="311"/>
                    <a:pt x="721" y="272"/>
                  </a:cubicBezTo>
                  <a:cubicBezTo>
                    <a:pt x="703" y="252"/>
                    <a:pt x="694" y="272"/>
                    <a:pt x="645" y="285"/>
                  </a:cubicBezTo>
                  <a:cubicBezTo>
                    <a:pt x="596" y="298"/>
                    <a:pt x="627" y="238"/>
                    <a:pt x="591" y="220"/>
                  </a:cubicBezTo>
                  <a:cubicBezTo>
                    <a:pt x="555" y="201"/>
                    <a:pt x="593" y="274"/>
                    <a:pt x="554" y="290"/>
                  </a:cubicBezTo>
                  <a:cubicBezTo>
                    <a:pt x="515" y="307"/>
                    <a:pt x="448" y="285"/>
                    <a:pt x="449" y="225"/>
                  </a:cubicBezTo>
                  <a:cubicBezTo>
                    <a:pt x="445" y="223"/>
                    <a:pt x="444" y="168"/>
                    <a:pt x="437" y="220"/>
                  </a:cubicBezTo>
                  <a:cubicBezTo>
                    <a:pt x="429" y="271"/>
                    <a:pt x="403" y="224"/>
                    <a:pt x="386" y="238"/>
                  </a:cubicBezTo>
                  <a:cubicBezTo>
                    <a:pt x="365" y="257"/>
                    <a:pt x="331" y="316"/>
                    <a:pt x="302" y="270"/>
                  </a:cubicBezTo>
                  <a:cubicBezTo>
                    <a:pt x="274" y="223"/>
                    <a:pt x="261" y="268"/>
                    <a:pt x="219" y="264"/>
                  </a:cubicBezTo>
                  <a:cubicBezTo>
                    <a:pt x="177" y="261"/>
                    <a:pt x="103" y="277"/>
                    <a:pt x="52" y="240"/>
                  </a:cubicBezTo>
                  <a:cubicBezTo>
                    <a:pt x="0" y="203"/>
                    <a:pt x="91" y="159"/>
                    <a:pt x="133" y="17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" name="cloud1"/>
            <p:cNvSpPr/>
            <p:nvPr/>
          </p:nvSpPr>
          <p:spPr bwMode="auto">
            <a:xfrm>
              <a:off x="571" y="1370"/>
              <a:ext cx="1617" cy="531"/>
            </a:xfrm>
            <a:custGeom>
              <a:avLst/>
              <a:gdLst>
                <a:gd name="T0" fmla="*/ 833 w 965"/>
                <a:gd name="T1" fmla="*/ 171 h 317"/>
                <a:gd name="T2" fmla="*/ 768 w 965"/>
                <a:gd name="T3" fmla="*/ 145 h 317"/>
                <a:gd name="T4" fmla="*/ 675 w 965"/>
                <a:gd name="T5" fmla="*/ 121 h 317"/>
                <a:gd name="T6" fmla="*/ 575 w 965"/>
                <a:gd name="T7" fmla="*/ 95 h 317"/>
                <a:gd name="T8" fmla="*/ 510 w 965"/>
                <a:gd name="T9" fmla="*/ 38 h 317"/>
                <a:gd name="T10" fmla="*/ 357 w 965"/>
                <a:gd name="T11" fmla="*/ 86 h 317"/>
                <a:gd name="T12" fmla="*/ 290 w 965"/>
                <a:gd name="T13" fmla="*/ 162 h 317"/>
                <a:gd name="T14" fmla="*/ 189 w 965"/>
                <a:gd name="T15" fmla="*/ 209 h 317"/>
                <a:gd name="T16" fmla="*/ 45 w 965"/>
                <a:gd name="T17" fmla="*/ 209 h 317"/>
                <a:gd name="T18" fmla="*/ 151 w 965"/>
                <a:gd name="T19" fmla="*/ 277 h 317"/>
                <a:gd name="T20" fmla="*/ 244 w 965"/>
                <a:gd name="T21" fmla="*/ 272 h 317"/>
                <a:gd name="T22" fmla="*/ 320 w 965"/>
                <a:gd name="T23" fmla="*/ 285 h 317"/>
                <a:gd name="T24" fmla="*/ 375 w 965"/>
                <a:gd name="T25" fmla="*/ 220 h 317"/>
                <a:gd name="T26" fmla="*/ 411 w 965"/>
                <a:gd name="T27" fmla="*/ 290 h 317"/>
                <a:gd name="T28" fmla="*/ 516 w 965"/>
                <a:gd name="T29" fmla="*/ 225 h 317"/>
                <a:gd name="T30" fmla="*/ 529 w 965"/>
                <a:gd name="T31" fmla="*/ 220 h 317"/>
                <a:gd name="T32" fmla="*/ 579 w 965"/>
                <a:gd name="T33" fmla="*/ 238 h 317"/>
                <a:gd name="T34" fmla="*/ 663 w 965"/>
                <a:gd name="T35" fmla="*/ 270 h 317"/>
                <a:gd name="T36" fmla="*/ 746 w 965"/>
                <a:gd name="T37" fmla="*/ 264 h 317"/>
                <a:gd name="T38" fmla="*/ 914 w 965"/>
                <a:gd name="T39" fmla="*/ 240 h 317"/>
                <a:gd name="T40" fmla="*/ 833 w 965"/>
                <a:gd name="T41" fmla="*/ 17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7">
                  <a:moveTo>
                    <a:pt x="833" y="171"/>
                  </a:moveTo>
                  <a:cubicBezTo>
                    <a:pt x="791" y="184"/>
                    <a:pt x="796" y="166"/>
                    <a:pt x="768" y="145"/>
                  </a:cubicBezTo>
                  <a:cubicBezTo>
                    <a:pt x="740" y="125"/>
                    <a:pt x="701" y="103"/>
                    <a:pt x="675" y="121"/>
                  </a:cubicBezTo>
                  <a:cubicBezTo>
                    <a:pt x="649" y="97"/>
                    <a:pt x="607" y="73"/>
                    <a:pt x="575" y="95"/>
                  </a:cubicBezTo>
                  <a:cubicBezTo>
                    <a:pt x="543" y="118"/>
                    <a:pt x="540" y="64"/>
                    <a:pt x="510" y="38"/>
                  </a:cubicBezTo>
                  <a:cubicBezTo>
                    <a:pt x="469" y="0"/>
                    <a:pt x="384" y="15"/>
                    <a:pt x="357" y="86"/>
                  </a:cubicBezTo>
                  <a:cubicBezTo>
                    <a:pt x="294" y="88"/>
                    <a:pt x="298" y="132"/>
                    <a:pt x="290" y="162"/>
                  </a:cubicBezTo>
                  <a:cubicBezTo>
                    <a:pt x="236" y="155"/>
                    <a:pt x="210" y="177"/>
                    <a:pt x="189" y="209"/>
                  </a:cubicBezTo>
                  <a:cubicBezTo>
                    <a:pt x="115" y="168"/>
                    <a:pt x="89" y="175"/>
                    <a:pt x="45" y="209"/>
                  </a:cubicBezTo>
                  <a:cubicBezTo>
                    <a:pt x="0" y="242"/>
                    <a:pt x="105" y="305"/>
                    <a:pt x="151" y="277"/>
                  </a:cubicBezTo>
                  <a:cubicBezTo>
                    <a:pt x="186" y="300"/>
                    <a:pt x="208" y="311"/>
                    <a:pt x="244" y="272"/>
                  </a:cubicBezTo>
                  <a:cubicBezTo>
                    <a:pt x="263" y="252"/>
                    <a:pt x="272" y="272"/>
                    <a:pt x="320" y="285"/>
                  </a:cubicBezTo>
                  <a:cubicBezTo>
                    <a:pt x="369" y="298"/>
                    <a:pt x="338" y="238"/>
                    <a:pt x="375" y="220"/>
                  </a:cubicBezTo>
                  <a:cubicBezTo>
                    <a:pt x="411" y="201"/>
                    <a:pt x="372" y="274"/>
                    <a:pt x="411" y="290"/>
                  </a:cubicBezTo>
                  <a:cubicBezTo>
                    <a:pt x="450" y="307"/>
                    <a:pt x="517" y="285"/>
                    <a:pt x="516" y="225"/>
                  </a:cubicBezTo>
                  <a:cubicBezTo>
                    <a:pt x="520" y="223"/>
                    <a:pt x="522" y="168"/>
                    <a:pt x="529" y="220"/>
                  </a:cubicBezTo>
                  <a:cubicBezTo>
                    <a:pt x="536" y="271"/>
                    <a:pt x="562" y="224"/>
                    <a:pt x="579" y="238"/>
                  </a:cubicBezTo>
                  <a:cubicBezTo>
                    <a:pt x="601" y="257"/>
                    <a:pt x="634" y="317"/>
                    <a:pt x="663" y="270"/>
                  </a:cubicBezTo>
                  <a:cubicBezTo>
                    <a:pt x="692" y="224"/>
                    <a:pt x="704" y="268"/>
                    <a:pt x="746" y="264"/>
                  </a:cubicBezTo>
                  <a:cubicBezTo>
                    <a:pt x="788" y="261"/>
                    <a:pt x="862" y="277"/>
                    <a:pt x="914" y="240"/>
                  </a:cubicBezTo>
                  <a:cubicBezTo>
                    <a:pt x="965" y="203"/>
                    <a:pt x="875" y="159"/>
                    <a:pt x="833" y="171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673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676" name="cloud1"/>
          <p:cNvSpPr/>
          <p:nvPr/>
        </p:nvSpPr>
        <p:spPr bwMode="auto">
          <a:xfrm flipH="1">
            <a:off x="10323031" y="-467666"/>
            <a:ext cx="2109077" cy="451977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25" name="bat1"/>
          <p:cNvSpPr/>
          <p:nvPr/>
        </p:nvSpPr>
        <p:spPr bwMode="auto">
          <a:xfrm>
            <a:off x="2137346" y="3708583"/>
            <a:ext cx="1821023" cy="442091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8" name="bat2"/>
          <p:cNvSpPr/>
          <p:nvPr/>
        </p:nvSpPr>
        <p:spPr bwMode="auto">
          <a:xfrm>
            <a:off x="4031833" y="2555514"/>
            <a:ext cx="573095" cy="284233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1" name="bat3"/>
          <p:cNvSpPr/>
          <p:nvPr/>
        </p:nvSpPr>
        <p:spPr bwMode="auto">
          <a:xfrm>
            <a:off x="7286606" y="3870537"/>
            <a:ext cx="942097" cy="62960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11" name="bat3"/>
          <p:cNvSpPr/>
          <p:nvPr/>
        </p:nvSpPr>
        <p:spPr bwMode="auto">
          <a:xfrm>
            <a:off x="5059497" y="5012471"/>
            <a:ext cx="607401" cy="405924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13" name="bat4"/>
          <p:cNvSpPr/>
          <p:nvPr/>
        </p:nvSpPr>
        <p:spPr bwMode="auto">
          <a:xfrm>
            <a:off x="8320474" y="2086381"/>
            <a:ext cx="1067871" cy="488900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9" name="bat1"/>
          <p:cNvSpPr/>
          <p:nvPr/>
        </p:nvSpPr>
        <p:spPr bwMode="auto">
          <a:xfrm rot="20235032">
            <a:off x="2302017" y="397660"/>
            <a:ext cx="1747927" cy="424345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" name="bat3"/>
          <p:cNvSpPr/>
          <p:nvPr/>
        </p:nvSpPr>
        <p:spPr bwMode="auto">
          <a:xfrm>
            <a:off x="6820880" y="2009094"/>
            <a:ext cx="582123" cy="38903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2" name="bat1"/>
          <p:cNvSpPr/>
          <p:nvPr/>
        </p:nvSpPr>
        <p:spPr bwMode="auto">
          <a:xfrm rot="1431461">
            <a:off x="8922716" y="4953933"/>
            <a:ext cx="2154299" cy="523001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3" name="bat4"/>
          <p:cNvSpPr/>
          <p:nvPr/>
        </p:nvSpPr>
        <p:spPr bwMode="auto">
          <a:xfrm>
            <a:off x="1251191" y="5571939"/>
            <a:ext cx="4361755" cy="1996928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4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26" name="bat1"/>
          <p:cNvSpPr/>
          <p:nvPr/>
        </p:nvSpPr>
        <p:spPr bwMode="auto">
          <a:xfrm rot="20861242">
            <a:off x="1721412" y="232391"/>
            <a:ext cx="1006309" cy="244303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7" name="bat2"/>
          <p:cNvSpPr/>
          <p:nvPr/>
        </p:nvSpPr>
        <p:spPr bwMode="auto">
          <a:xfrm>
            <a:off x="1138643" y="581181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9" name="bat4"/>
          <p:cNvSpPr/>
          <p:nvPr/>
        </p:nvSpPr>
        <p:spPr bwMode="auto">
          <a:xfrm rot="1174705">
            <a:off x="8624422" y="238644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0" name="tree_main"/>
          <p:cNvSpPr>
            <a:spLocks noEditPoints="1"/>
          </p:cNvSpPr>
          <p:nvPr/>
        </p:nvSpPr>
        <p:spPr bwMode="auto">
          <a:xfrm>
            <a:off x="8547561" y="1832607"/>
            <a:ext cx="2116721" cy="2194517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2" name="bat1"/>
          <p:cNvSpPr/>
          <p:nvPr/>
        </p:nvSpPr>
        <p:spPr bwMode="auto">
          <a:xfrm>
            <a:off x="9723513" y="234507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3" name="bat3"/>
          <p:cNvSpPr/>
          <p:nvPr/>
        </p:nvSpPr>
        <p:spPr bwMode="auto">
          <a:xfrm>
            <a:off x="7586135" y="876516"/>
            <a:ext cx="412261" cy="27551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4" name="bat3"/>
          <p:cNvSpPr/>
          <p:nvPr/>
        </p:nvSpPr>
        <p:spPr bwMode="auto">
          <a:xfrm rot="20246711">
            <a:off x="5843617" y="55165"/>
            <a:ext cx="343225" cy="229376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5" name="bat3"/>
          <p:cNvSpPr/>
          <p:nvPr/>
        </p:nvSpPr>
        <p:spPr bwMode="auto">
          <a:xfrm rot="521564">
            <a:off x="5048348" y="744874"/>
            <a:ext cx="337157" cy="22532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6" name="bat3"/>
          <p:cNvSpPr/>
          <p:nvPr/>
        </p:nvSpPr>
        <p:spPr bwMode="auto">
          <a:xfrm rot="20246711">
            <a:off x="7679006" y="715785"/>
            <a:ext cx="481012" cy="321457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7" name="bat2"/>
          <p:cNvSpPr/>
          <p:nvPr/>
        </p:nvSpPr>
        <p:spPr bwMode="auto">
          <a:xfrm>
            <a:off x="4779396" y="28814"/>
            <a:ext cx="437531" cy="216997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8" name="bat4"/>
          <p:cNvSpPr/>
          <p:nvPr/>
        </p:nvSpPr>
        <p:spPr bwMode="auto">
          <a:xfrm rot="20599112">
            <a:off x="8879434" y="474466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9" name="tree_main"/>
          <p:cNvSpPr>
            <a:spLocks noEditPoints="1"/>
          </p:cNvSpPr>
          <p:nvPr/>
        </p:nvSpPr>
        <p:spPr bwMode="auto">
          <a:xfrm flipH="1">
            <a:off x="9183875" y="1351551"/>
            <a:ext cx="2585804" cy="267557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 dirty="0"/>
          </a:p>
        </p:txBody>
      </p:sp>
      <p:sp>
        <p:nvSpPr>
          <p:cNvPr id="40" name="tree_main"/>
          <p:cNvSpPr>
            <a:spLocks noEditPoints="1"/>
          </p:cNvSpPr>
          <p:nvPr/>
        </p:nvSpPr>
        <p:spPr bwMode="auto">
          <a:xfrm flipH="1">
            <a:off x="-129393" y="1791659"/>
            <a:ext cx="2161393" cy="2236428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 dirty="0"/>
          </a:p>
        </p:txBody>
      </p:sp>
      <p:sp>
        <p:nvSpPr>
          <p:cNvPr id="41" name="tree_main"/>
          <p:cNvSpPr>
            <a:spLocks noEditPoints="1"/>
          </p:cNvSpPr>
          <p:nvPr/>
        </p:nvSpPr>
        <p:spPr bwMode="auto">
          <a:xfrm flipH="1">
            <a:off x="6630497" y="1453616"/>
            <a:ext cx="2487168" cy="257351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 dirty="0"/>
          </a:p>
        </p:txBody>
      </p:sp>
      <p:sp>
        <p:nvSpPr>
          <p:cNvPr id="42" name="tree_main"/>
          <p:cNvSpPr>
            <a:spLocks noEditPoints="1"/>
          </p:cNvSpPr>
          <p:nvPr/>
        </p:nvSpPr>
        <p:spPr bwMode="auto">
          <a:xfrm>
            <a:off x="1334228" y="719667"/>
            <a:ext cx="3190209" cy="3307460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43" name="Rectangle 42"/>
          <p:cNvSpPr/>
          <p:nvPr/>
        </p:nvSpPr>
        <p:spPr>
          <a:xfrm>
            <a:off x="0" y="3699933"/>
            <a:ext cx="12192000" cy="4301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/>
          </a:p>
        </p:txBody>
      </p:sp>
      <p:sp>
        <p:nvSpPr>
          <p:cNvPr id="44" name="Title 1"/>
          <p:cNvSpPr txBox="1"/>
          <p:nvPr/>
        </p:nvSpPr>
        <p:spPr>
          <a:xfrm>
            <a:off x="1016000" y="3801953"/>
            <a:ext cx="10363200" cy="819271"/>
          </a:xfrm>
          <a:prstGeom prst="rect">
            <a:avLst/>
          </a:prstGeo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 vert="horz" lIns="162556" tIns="81278" rIns="162556" bIns="81278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HAPPY HALLOWEEN!</a:t>
            </a:r>
            <a:endParaRPr lang="en-US" sz="5000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CAC Moose" panose="00000400000000000000" pitchFamily="2" charset="0"/>
            </a:endParaRPr>
          </a:p>
        </p:txBody>
      </p:sp>
      <p:sp>
        <p:nvSpPr>
          <p:cNvPr id="45" name="Title 1"/>
          <p:cNvSpPr txBox="1"/>
          <p:nvPr/>
        </p:nvSpPr>
        <p:spPr>
          <a:xfrm>
            <a:off x="0" y="4668484"/>
            <a:ext cx="12192000" cy="2067982"/>
          </a:xfrm>
          <a:prstGeom prst="rect">
            <a:avLst/>
          </a:prstGeo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 vert="horz" lIns="162556" tIns="81278" rIns="162556" bIns="81278" rtlCol="0" anchor="t">
            <a:noAutofit/>
          </a:bodyPr>
          <a:lstStyle>
            <a:defPPr>
              <a:defRPr lang="zh-CN"/>
            </a:defPPr>
            <a:lvl1pPr algn="ctr" defTabSz="685800">
              <a:spcBef>
                <a:spcPct val="0"/>
              </a:spcBef>
              <a:buNone/>
              <a:defRPr sz="2400" b="0" cap="all"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禹卫书法行书简体" panose="02000603000000000000" pitchFamily="2" charset="-122"/>
                <a:ea typeface="禹卫书法行书简体" panose="02000603000000000000" pitchFamily="2" charset="-122"/>
                <a:cs typeface="+mj-cs"/>
              </a:defRPr>
            </a:lvl1pPr>
          </a:lstStyle>
          <a:p>
            <a:r>
              <a:rPr lang="zh-CN" altLang="en-US" dirty="0"/>
              <a:t>南瓜灯是庆祝万圣节的标志物。</a:t>
            </a:r>
            <a:endParaRPr lang="en-US" altLang="zh-CN" dirty="0"/>
          </a:p>
          <a:p>
            <a:r>
              <a:rPr lang="zh-CN" altLang="en-US" dirty="0"/>
              <a:t>传说有一个名叫杰克的人非常吝啬，因而死后不能进入天堂，而且因为他取笑魔鬼也不能进入地狱，所以，他只能提着灯笼四处游荡，直到审判日那天。人们为了在万圣节前夜吓走这些游魂，便用芜菁、甜菜或马铃薯雕刻成可怕的面孔来代表提着灯笼的杰克。</a:t>
            </a:r>
            <a:endParaRPr lang="en-US" dirty="0"/>
          </a:p>
        </p:txBody>
      </p:sp>
      <p:grpSp>
        <p:nvGrpSpPr>
          <p:cNvPr id="46" name="Pumpkin2"/>
          <p:cNvGrpSpPr>
            <a:grpSpLocks noChangeAspect="1"/>
          </p:cNvGrpSpPr>
          <p:nvPr/>
        </p:nvGrpSpPr>
        <p:grpSpPr bwMode="auto">
          <a:xfrm>
            <a:off x="3698702" y="2994894"/>
            <a:ext cx="751433" cy="789585"/>
            <a:chOff x="543" y="0"/>
            <a:chExt cx="3230" cy="3394"/>
          </a:xfrm>
        </p:grpSpPr>
        <p:sp>
          <p:nvSpPr>
            <p:cNvPr id="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635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5" name="Freeform 22"/>
            <p:cNvSpPr/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6" name="Freeform 23"/>
            <p:cNvSpPr/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8" name="Freeform 25"/>
            <p:cNvSpPr/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9" name="Freeform 26"/>
            <p:cNvSpPr/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0" name="Freeform 27"/>
            <p:cNvSpPr/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1" name="Freeform 28"/>
            <p:cNvSpPr/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2" name="Freeform 29"/>
            <p:cNvSpPr/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73" name="Pumpkin2"/>
          <p:cNvGrpSpPr>
            <a:grpSpLocks noChangeAspect="1"/>
          </p:cNvGrpSpPr>
          <p:nvPr/>
        </p:nvGrpSpPr>
        <p:grpSpPr bwMode="auto">
          <a:xfrm>
            <a:off x="6200881" y="2943789"/>
            <a:ext cx="827669" cy="869692"/>
            <a:chOff x="543" y="0"/>
            <a:chExt cx="3230" cy="3394"/>
          </a:xfrm>
        </p:grpSpPr>
        <p:sp>
          <p:nvSpPr>
            <p:cNvPr id="74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508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2" name="Freeform 22"/>
            <p:cNvSpPr/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3" name="Freeform 23"/>
            <p:cNvSpPr/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4" name="Freeform 24"/>
            <p:cNvSpPr/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6" name="Freeform 26"/>
            <p:cNvSpPr/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8" name="Freeform 28"/>
            <p:cNvSpPr/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9" name="Freeform 29"/>
            <p:cNvSpPr/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00" name="Pumpkin3"/>
          <p:cNvGrpSpPr/>
          <p:nvPr/>
        </p:nvGrpSpPr>
        <p:grpSpPr>
          <a:xfrm rot="21305796">
            <a:off x="4174842" y="3049053"/>
            <a:ext cx="721743" cy="757940"/>
            <a:chOff x="4095811" y="1177730"/>
            <a:chExt cx="2389289" cy="2509121"/>
          </a:xfrm>
        </p:grpSpPr>
        <p:sp>
          <p:nvSpPr>
            <p:cNvPr id="101" name="Freeform 100"/>
            <p:cNvSpPr/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508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0" name="Freeform 42"/>
            <p:cNvSpPr/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1" name="Freeform 43"/>
            <p:cNvSpPr/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2" name="Freeform 44"/>
            <p:cNvSpPr/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3" name="Freeform 45"/>
            <p:cNvSpPr/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4" name="Freeform 46"/>
            <p:cNvSpPr/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5" name="Freeform 47"/>
            <p:cNvSpPr/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6" name="Freeform 48"/>
            <p:cNvSpPr/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7" name="Freeform 49"/>
            <p:cNvSpPr/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-1" fmla="*/ 0 w 23276"/>
                <a:gd name="connsiteY0-2" fmla="*/ 0 h 10000"/>
                <a:gd name="connsiteX1-3" fmla="*/ 2480 w 23276"/>
                <a:gd name="connsiteY1-4" fmla="*/ 849 h 10000"/>
                <a:gd name="connsiteX2-5" fmla="*/ 4800 w 23276"/>
                <a:gd name="connsiteY2-6" fmla="*/ 7925 h 10000"/>
                <a:gd name="connsiteX3-7" fmla="*/ 23276 w 23276"/>
                <a:gd name="connsiteY3-8" fmla="*/ 3365 h 10000"/>
                <a:gd name="connsiteX4-9" fmla="*/ 13059 w 23276"/>
                <a:gd name="connsiteY4-10" fmla="*/ 7870 h 10000"/>
                <a:gd name="connsiteX5-11" fmla="*/ 3920 w 23276"/>
                <a:gd name="connsiteY5-12" fmla="*/ 10000 h 10000"/>
                <a:gd name="connsiteX6-13" fmla="*/ 0 w 23276"/>
                <a:gd name="connsiteY6-14" fmla="*/ 0 h 10000"/>
                <a:gd name="connsiteX0-15" fmla="*/ 0 w 23276"/>
                <a:gd name="connsiteY0-16" fmla="*/ 0 h 10000"/>
                <a:gd name="connsiteX1-17" fmla="*/ 2480 w 23276"/>
                <a:gd name="connsiteY1-18" fmla="*/ 849 h 10000"/>
                <a:gd name="connsiteX2-19" fmla="*/ 4800 w 23276"/>
                <a:gd name="connsiteY2-20" fmla="*/ 7925 h 10000"/>
                <a:gd name="connsiteX3-21" fmla="*/ 23276 w 23276"/>
                <a:gd name="connsiteY3-22" fmla="*/ 3365 h 10000"/>
                <a:gd name="connsiteX4-23" fmla="*/ 13213 w 23276"/>
                <a:gd name="connsiteY4-24" fmla="*/ 8232 h 10000"/>
                <a:gd name="connsiteX5-25" fmla="*/ 3920 w 23276"/>
                <a:gd name="connsiteY5-26" fmla="*/ 10000 h 10000"/>
                <a:gd name="connsiteX6-27" fmla="*/ 0 w 23276"/>
                <a:gd name="connsiteY6-28" fmla="*/ 0 h 10000"/>
                <a:gd name="connsiteX0-29" fmla="*/ 0 w 23276"/>
                <a:gd name="connsiteY0-30" fmla="*/ 0 h 10032"/>
                <a:gd name="connsiteX1-31" fmla="*/ 2480 w 23276"/>
                <a:gd name="connsiteY1-32" fmla="*/ 849 h 10032"/>
                <a:gd name="connsiteX2-33" fmla="*/ 4800 w 23276"/>
                <a:gd name="connsiteY2-34" fmla="*/ 7925 h 10032"/>
                <a:gd name="connsiteX3-35" fmla="*/ 23276 w 23276"/>
                <a:gd name="connsiteY3-36" fmla="*/ 3365 h 10032"/>
                <a:gd name="connsiteX4-37" fmla="*/ 3920 w 23276"/>
                <a:gd name="connsiteY4-38" fmla="*/ 10000 h 10032"/>
                <a:gd name="connsiteX5-39" fmla="*/ 0 w 23276"/>
                <a:gd name="connsiteY5-40" fmla="*/ 0 h 10032"/>
                <a:gd name="connsiteX0-41" fmla="*/ 0 w 23276"/>
                <a:gd name="connsiteY0-42" fmla="*/ 0 h 10000"/>
                <a:gd name="connsiteX1-43" fmla="*/ 2480 w 23276"/>
                <a:gd name="connsiteY1-44" fmla="*/ 849 h 10000"/>
                <a:gd name="connsiteX2-45" fmla="*/ 4800 w 23276"/>
                <a:gd name="connsiteY2-46" fmla="*/ 7925 h 10000"/>
                <a:gd name="connsiteX3-47" fmla="*/ 23276 w 23276"/>
                <a:gd name="connsiteY3-48" fmla="*/ 3365 h 10000"/>
                <a:gd name="connsiteX4-49" fmla="*/ 3920 w 23276"/>
                <a:gd name="connsiteY4-50" fmla="*/ 10000 h 10000"/>
                <a:gd name="connsiteX5-51" fmla="*/ 0 w 23276"/>
                <a:gd name="connsiteY5-52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8" name="Freeform 50"/>
            <p:cNvSpPr/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9" name="Freeform 51"/>
            <p:cNvSpPr/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0" name="Freeform 52"/>
            <p:cNvSpPr/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1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-1" fmla="*/ 0 w 231239"/>
                <a:gd name="connsiteY0-2" fmla="*/ 0 h 108597"/>
                <a:gd name="connsiteX1-3" fmla="*/ 231239 w 231239"/>
                <a:gd name="connsiteY1-4" fmla="*/ 73819 h 108597"/>
                <a:gd name="connsiteX2-5" fmla="*/ 224095 w 231239"/>
                <a:gd name="connsiteY2-6" fmla="*/ 108597 h 108597"/>
                <a:gd name="connsiteX3-7" fmla="*/ 0 w 231239"/>
                <a:gd name="connsiteY3-8" fmla="*/ 108597 h 108597"/>
                <a:gd name="connsiteX4-9" fmla="*/ 0 w 231239"/>
                <a:gd name="connsiteY4-10" fmla="*/ 0 h 108597"/>
                <a:gd name="connsiteX0-11" fmla="*/ 0 w 231239"/>
                <a:gd name="connsiteY0-12" fmla="*/ 0 h 118122"/>
                <a:gd name="connsiteX1-13" fmla="*/ 231239 w 231239"/>
                <a:gd name="connsiteY1-14" fmla="*/ 73819 h 118122"/>
                <a:gd name="connsiteX2-15" fmla="*/ 197901 w 231239"/>
                <a:gd name="connsiteY2-16" fmla="*/ 118122 h 118122"/>
                <a:gd name="connsiteX3-17" fmla="*/ 0 w 231239"/>
                <a:gd name="connsiteY3-18" fmla="*/ 108597 h 118122"/>
                <a:gd name="connsiteX4-19" fmla="*/ 0 w 231239"/>
                <a:gd name="connsiteY4-20" fmla="*/ 0 h 118122"/>
                <a:gd name="connsiteX0-21" fmla="*/ 0 w 216952"/>
                <a:gd name="connsiteY0-22" fmla="*/ 0 h 118122"/>
                <a:gd name="connsiteX1-23" fmla="*/ 216952 w 216952"/>
                <a:gd name="connsiteY1-24" fmla="*/ 90487 h 118122"/>
                <a:gd name="connsiteX2-25" fmla="*/ 197901 w 216952"/>
                <a:gd name="connsiteY2-26" fmla="*/ 118122 h 118122"/>
                <a:gd name="connsiteX3-27" fmla="*/ 0 w 216952"/>
                <a:gd name="connsiteY3-28" fmla="*/ 108597 h 118122"/>
                <a:gd name="connsiteX4-29" fmla="*/ 0 w 216952"/>
                <a:gd name="connsiteY4-30" fmla="*/ 0 h 118122"/>
                <a:gd name="connsiteX0-31" fmla="*/ 0 w 231239"/>
                <a:gd name="connsiteY0-32" fmla="*/ 0 h 89547"/>
                <a:gd name="connsiteX1-33" fmla="*/ 231239 w 231239"/>
                <a:gd name="connsiteY1-34" fmla="*/ 61912 h 89547"/>
                <a:gd name="connsiteX2-35" fmla="*/ 212188 w 231239"/>
                <a:gd name="connsiteY2-36" fmla="*/ 89547 h 89547"/>
                <a:gd name="connsiteX3-37" fmla="*/ 14287 w 231239"/>
                <a:gd name="connsiteY3-38" fmla="*/ 80022 h 89547"/>
                <a:gd name="connsiteX4-39" fmla="*/ 0 w 231239"/>
                <a:gd name="connsiteY4-40" fmla="*/ 0 h 89547"/>
                <a:gd name="connsiteX0-41" fmla="*/ 0 w 231239"/>
                <a:gd name="connsiteY0-42" fmla="*/ 0 h 89547"/>
                <a:gd name="connsiteX1-43" fmla="*/ 231239 w 231239"/>
                <a:gd name="connsiteY1-44" fmla="*/ 61912 h 89547"/>
                <a:gd name="connsiteX2-45" fmla="*/ 212188 w 231239"/>
                <a:gd name="connsiteY2-46" fmla="*/ 89547 h 89547"/>
                <a:gd name="connsiteX3-47" fmla="*/ 42862 w 231239"/>
                <a:gd name="connsiteY3-48" fmla="*/ 68116 h 89547"/>
                <a:gd name="connsiteX4-49" fmla="*/ 0 w 231239"/>
                <a:gd name="connsiteY4-50" fmla="*/ 0 h 89547"/>
                <a:gd name="connsiteX0-51" fmla="*/ 0 w 231239"/>
                <a:gd name="connsiteY0-52" fmla="*/ 0 h 89547"/>
                <a:gd name="connsiteX1-53" fmla="*/ 231239 w 231239"/>
                <a:gd name="connsiteY1-54" fmla="*/ 61912 h 89547"/>
                <a:gd name="connsiteX2-55" fmla="*/ 212188 w 231239"/>
                <a:gd name="connsiteY2-56" fmla="*/ 89547 h 89547"/>
                <a:gd name="connsiteX3-57" fmla="*/ 0 w 231239"/>
                <a:gd name="connsiteY3-58" fmla="*/ 0 h 89547"/>
                <a:gd name="connsiteX0-59" fmla="*/ 0 w 224095"/>
                <a:gd name="connsiteY0-60" fmla="*/ 0 h 91928"/>
                <a:gd name="connsiteX1-61" fmla="*/ 224095 w 224095"/>
                <a:gd name="connsiteY1-62" fmla="*/ 64293 h 91928"/>
                <a:gd name="connsiteX2-63" fmla="*/ 205044 w 224095"/>
                <a:gd name="connsiteY2-64" fmla="*/ 91928 h 91928"/>
                <a:gd name="connsiteX3-65" fmla="*/ 0 w 224095"/>
                <a:gd name="connsiteY3-66" fmla="*/ 0 h 91928"/>
                <a:gd name="connsiteX0-67" fmla="*/ 0 w 224095"/>
                <a:gd name="connsiteY0-68" fmla="*/ 0 h 91928"/>
                <a:gd name="connsiteX1-69" fmla="*/ 224095 w 224095"/>
                <a:gd name="connsiteY1-70" fmla="*/ 64293 h 91928"/>
                <a:gd name="connsiteX2-71" fmla="*/ 205044 w 224095"/>
                <a:gd name="connsiteY2-72" fmla="*/ 91928 h 91928"/>
                <a:gd name="connsiteX3-73" fmla="*/ 0 w 224095"/>
                <a:gd name="connsiteY3-74" fmla="*/ 0 h 91928"/>
                <a:gd name="connsiteX0-75" fmla="*/ 0 w 224095"/>
                <a:gd name="connsiteY0-76" fmla="*/ 0 h 91928"/>
                <a:gd name="connsiteX1-77" fmla="*/ 224095 w 224095"/>
                <a:gd name="connsiteY1-78" fmla="*/ 64293 h 91928"/>
                <a:gd name="connsiteX2-79" fmla="*/ 205044 w 224095"/>
                <a:gd name="connsiteY2-80" fmla="*/ 91928 h 91928"/>
                <a:gd name="connsiteX3-81" fmla="*/ 0 w 224095"/>
                <a:gd name="connsiteY3-82" fmla="*/ 0 h 91928"/>
                <a:gd name="connsiteX0-83" fmla="*/ 0 w 224095"/>
                <a:gd name="connsiteY0-84" fmla="*/ 0 h 91928"/>
                <a:gd name="connsiteX1-85" fmla="*/ 224095 w 224095"/>
                <a:gd name="connsiteY1-86" fmla="*/ 64293 h 91928"/>
                <a:gd name="connsiteX2-87" fmla="*/ 205044 w 224095"/>
                <a:gd name="connsiteY2-88" fmla="*/ 91928 h 91928"/>
                <a:gd name="connsiteX3-89" fmla="*/ 0 w 224095"/>
                <a:gd name="connsiteY3-90" fmla="*/ 0 h 91928"/>
                <a:gd name="connsiteX0-91" fmla="*/ 0 w 224095"/>
                <a:gd name="connsiteY0-92" fmla="*/ 0 h 91928"/>
                <a:gd name="connsiteX1-93" fmla="*/ 224095 w 224095"/>
                <a:gd name="connsiteY1-94" fmla="*/ 64293 h 91928"/>
                <a:gd name="connsiteX2-95" fmla="*/ 205044 w 224095"/>
                <a:gd name="connsiteY2-96" fmla="*/ 91928 h 91928"/>
                <a:gd name="connsiteX3-97" fmla="*/ 0 w 224095"/>
                <a:gd name="connsiteY3-98" fmla="*/ 0 h 91928"/>
                <a:gd name="connsiteX0-99" fmla="*/ 0 w 224095"/>
                <a:gd name="connsiteY0-100" fmla="*/ 0 h 91928"/>
                <a:gd name="connsiteX1-101" fmla="*/ 224095 w 224095"/>
                <a:gd name="connsiteY1-102" fmla="*/ 64293 h 91928"/>
                <a:gd name="connsiteX2-103" fmla="*/ 205044 w 224095"/>
                <a:gd name="connsiteY2-104" fmla="*/ 91928 h 91928"/>
                <a:gd name="connsiteX3-105" fmla="*/ 0 w 224095"/>
                <a:gd name="connsiteY3-106" fmla="*/ 0 h 91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22" name="Pumpkin3"/>
          <p:cNvGrpSpPr/>
          <p:nvPr/>
        </p:nvGrpSpPr>
        <p:grpSpPr>
          <a:xfrm rot="498500">
            <a:off x="6742558" y="3180599"/>
            <a:ext cx="634345" cy="666159"/>
            <a:chOff x="4095811" y="1177730"/>
            <a:chExt cx="2389289" cy="2509121"/>
          </a:xfrm>
        </p:grpSpPr>
        <p:sp>
          <p:nvSpPr>
            <p:cNvPr id="123" name="Freeform 122"/>
            <p:cNvSpPr/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508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2" name="Freeform 42"/>
            <p:cNvSpPr/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3" name="Freeform 43"/>
            <p:cNvSpPr/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4" name="Freeform 44"/>
            <p:cNvSpPr/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5" name="Freeform 45"/>
            <p:cNvSpPr/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6" name="Freeform 46"/>
            <p:cNvSpPr/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7" name="Freeform 47"/>
            <p:cNvSpPr/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8" name="Freeform 48"/>
            <p:cNvSpPr/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9" name="Freeform 49"/>
            <p:cNvSpPr/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-1" fmla="*/ 0 w 23276"/>
                <a:gd name="connsiteY0-2" fmla="*/ 0 h 10000"/>
                <a:gd name="connsiteX1-3" fmla="*/ 2480 w 23276"/>
                <a:gd name="connsiteY1-4" fmla="*/ 849 h 10000"/>
                <a:gd name="connsiteX2-5" fmla="*/ 4800 w 23276"/>
                <a:gd name="connsiteY2-6" fmla="*/ 7925 h 10000"/>
                <a:gd name="connsiteX3-7" fmla="*/ 23276 w 23276"/>
                <a:gd name="connsiteY3-8" fmla="*/ 3365 h 10000"/>
                <a:gd name="connsiteX4-9" fmla="*/ 13059 w 23276"/>
                <a:gd name="connsiteY4-10" fmla="*/ 7870 h 10000"/>
                <a:gd name="connsiteX5-11" fmla="*/ 3920 w 23276"/>
                <a:gd name="connsiteY5-12" fmla="*/ 10000 h 10000"/>
                <a:gd name="connsiteX6-13" fmla="*/ 0 w 23276"/>
                <a:gd name="connsiteY6-14" fmla="*/ 0 h 10000"/>
                <a:gd name="connsiteX0-15" fmla="*/ 0 w 23276"/>
                <a:gd name="connsiteY0-16" fmla="*/ 0 h 10000"/>
                <a:gd name="connsiteX1-17" fmla="*/ 2480 w 23276"/>
                <a:gd name="connsiteY1-18" fmla="*/ 849 h 10000"/>
                <a:gd name="connsiteX2-19" fmla="*/ 4800 w 23276"/>
                <a:gd name="connsiteY2-20" fmla="*/ 7925 h 10000"/>
                <a:gd name="connsiteX3-21" fmla="*/ 23276 w 23276"/>
                <a:gd name="connsiteY3-22" fmla="*/ 3365 h 10000"/>
                <a:gd name="connsiteX4-23" fmla="*/ 13213 w 23276"/>
                <a:gd name="connsiteY4-24" fmla="*/ 8232 h 10000"/>
                <a:gd name="connsiteX5-25" fmla="*/ 3920 w 23276"/>
                <a:gd name="connsiteY5-26" fmla="*/ 10000 h 10000"/>
                <a:gd name="connsiteX6-27" fmla="*/ 0 w 23276"/>
                <a:gd name="connsiteY6-28" fmla="*/ 0 h 10000"/>
                <a:gd name="connsiteX0-29" fmla="*/ 0 w 23276"/>
                <a:gd name="connsiteY0-30" fmla="*/ 0 h 10032"/>
                <a:gd name="connsiteX1-31" fmla="*/ 2480 w 23276"/>
                <a:gd name="connsiteY1-32" fmla="*/ 849 h 10032"/>
                <a:gd name="connsiteX2-33" fmla="*/ 4800 w 23276"/>
                <a:gd name="connsiteY2-34" fmla="*/ 7925 h 10032"/>
                <a:gd name="connsiteX3-35" fmla="*/ 23276 w 23276"/>
                <a:gd name="connsiteY3-36" fmla="*/ 3365 h 10032"/>
                <a:gd name="connsiteX4-37" fmla="*/ 3920 w 23276"/>
                <a:gd name="connsiteY4-38" fmla="*/ 10000 h 10032"/>
                <a:gd name="connsiteX5-39" fmla="*/ 0 w 23276"/>
                <a:gd name="connsiteY5-40" fmla="*/ 0 h 10032"/>
                <a:gd name="connsiteX0-41" fmla="*/ 0 w 23276"/>
                <a:gd name="connsiteY0-42" fmla="*/ 0 h 10000"/>
                <a:gd name="connsiteX1-43" fmla="*/ 2480 w 23276"/>
                <a:gd name="connsiteY1-44" fmla="*/ 849 h 10000"/>
                <a:gd name="connsiteX2-45" fmla="*/ 4800 w 23276"/>
                <a:gd name="connsiteY2-46" fmla="*/ 7925 h 10000"/>
                <a:gd name="connsiteX3-47" fmla="*/ 23276 w 23276"/>
                <a:gd name="connsiteY3-48" fmla="*/ 3365 h 10000"/>
                <a:gd name="connsiteX4-49" fmla="*/ 3920 w 23276"/>
                <a:gd name="connsiteY4-50" fmla="*/ 10000 h 10000"/>
                <a:gd name="connsiteX5-51" fmla="*/ 0 w 23276"/>
                <a:gd name="connsiteY5-52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0" name="Freeform 50"/>
            <p:cNvSpPr/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1" name="Freeform 51"/>
            <p:cNvSpPr/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2" name="Freeform 52"/>
            <p:cNvSpPr/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3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-1" fmla="*/ 0 w 231239"/>
                <a:gd name="connsiteY0-2" fmla="*/ 0 h 108597"/>
                <a:gd name="connsiteX1-3" fmla="*/ 231239 w 231239"/>
                <a:gd name="connsiteY1-4" fmla="*/ 73819 h 108597"/>
                <a:gd name="connsiteX2-5" fmla="*/ 224095 w 231239"/>
                <a:gd name="connsiteY2-6" fmla="*/ 108597 h 108597"/>
                <a:gd name="connsiteX3-7" fmla="*/ 0 w 231239"/>
                <a:gd name="connsiteY3-8" fmla="*/ 108597 h 108597"/>
                <a:gd name="connsiteX4-9" fmla="*/ 0 w 231239"/>
                <a:gd name="connsiteY4-10" fmla="*/ 0 h 108597"/>
                <a:gd name="connsiteX0-11" fmla="*/ 0 w 231239"/>
                <a:gd name="connsiteY0-12" fmla="*/ 0 h 118122"/>
                <a:gd name="connsiteX1-13" fmla="*/ 231239 w 231239"/>
                <a:gd name="connsiteY1-14" fmla="*/ 73819 h 118122"/>
                <a:gd name="connsiteX2-15" fmla="*/ 197901 w 231239"/>
                <a:gd name="connsiteY2-16" fmla="*/ 118122 h 118122"/>
                <a:gd name="connsiteX3-17" fmla="*/ 0 w 231239"/>
                <a:gd name="connsiteY3-18" fmla="*/ 108597 h 118122"/>
                <a:gd name="connsiteX4-19" fmla="*/ 0 w 231239"/>
                <a:gd name="connsiteY4-20" fmla="*/ 0 h 118122"/>
                <a:gd name="connsiteX0-21" fmla="*/ 0 w 216952"/>
                <a:gd name="connsiteY0-22" fmla="*/ 0 h 118122"/>
                <a:gd name="connsiteX1-23" fmla="*/ 216952 w 216952"/>
                <a:gd name="connsiteY1-24" fmla="*/ 90487 h 118122"/>
                <a:gd name="connsiteX2-25" fmla="*/ 197901 w 216952"/>
                <a:gd name="connsiteY2-26" fmla="*/ 118122 h 118122"/>
                <a:gd name="connsiteX3-27" fmla="*/ 0 w 216952"/>
                <a:gd name="connsiteY3-28" fmla="*/ 108597 h 118122"/>
                <a:gd name="connsiteX4-29" fmla="*/ 0 w 216952"/>
                <a:gd name="connsiteY4-30" fmla="*/ 0 h 118122"/>
                <a:gd name="connsiteX0-31" fmla="*/ 0 w 231239"/>
                <a:gd name="connsiteY0-32" fmla="*/ 0 h 89547"/>
                <a:gd name="connsiteX1-33" fmla="*/ 231239 w 231239"/>
                <a:gd name="connsiteY1-34" fmla="*/ 61912 h 89547"/>
                <a:gd name="connsiteX2-35" fmla="*/ 212188 w 231239"/>
                <a:gd name="connsiteY2-36" fmla="*/ 89547 h 89547"/>
                <a:gd name="connsiteX3-37" fmla="*/ 14287 w 231239"/>
                <a:gd name="connsiteY3-38" fmla="*/ 80022 h 89547"/>
                <a:gd name="connsiteX4-39" fmla="*/ 0 w 231239"/>
                <a:gd name="connsiteY4-40" fmla="*/ 0 h 89547"/>
                <a:gd name="connsiteX0-41" fmla="*/ 0 w 231239"/>
                <a:gd name="connsiteY0-42" fmla="*/ 0 h 89547"/>
                <a:gd name="connsiteX1-43" fmla="*/ 231239 w 231239"/>
                <a:gd name="connsiteY1-44" fmla="*/ 61912 h 89547"/>
                <a:gd name="connsiteX2-45" fmla="*/ 212188 w 231239"/>
                <a:gd name="connsiteY2-46" fmla="*/ 89547 h 89547"/>
                <a:gd name="connsiteX3-47" fmla="*/ 42862 w 231239"/>
                <a:gd name="connsiteY3-48" fmla="*/ 68116 h 89547"/>
                <a:gd name="connsiteX4-49" fmla="*/ 0 w 231239"/>
                <a:gd name="connsiteY4-50" fmla="*/ 0 h 89547"/>
                <a:gd name="connsiteX0-51" fmla="*/ 0 w 231239"/>
                <a:gd name="connsiteY0-52" fmla="*/ 0 h 89547"/>
                <a:gd name="connsiteX1-53" fmla="*/ 231239 w 231239"/>
                <a:gd name="connsiteY1-54" fmla="*/ 61912 h 89547"/>
                <a:gd name="connsiteX2-55" fmla="*/ 212188 w 231239"/>
                <a:gd name="connsiteY2-56" fmla="*/ 89547 h 89547"/>
                <a:gd name="connsiteX3-57" fmla="*/ 0 w 231239"/>
                <a:gd name="connsiteY3-58" fmla="*/ 0 h 89547"/>
                <a:gd name="connsiteX0-59" fmla="*/ 0 w 224095"/>
                <a:gd name="connsiteY0-60" fmla="*/ 0 h 91928"/>
                <a:gd name="connsiteX1-61" fmla="*/ 224095 w 224095"/>
                <a:gd name="connsiteY1-62" fmla="*/ 64293 h 91928"/>
                <a:gd name="connsiteX2-63" fmla="*/ 205044 w 224095"/>
                <a:gd name="connsiteY2-64" fmla="*/ 91928 h 91928"/>
                <a:gd name="connsiteX3-65" fmla="*/ 0 w 224095"/>
                <a:gd name="connsiteY3-66" fmla="*/ 0 h 91928"/>
                <a:gd name="connsiteX0-67" fmla="*/ 0 w 224095"/>
                <a:gd name="connsiteY0-68" fmla="*/ 0 h 91928"/>
                <a:gd name="connsiteX1-69" fmla="*/ 224095 w 224095"/>
                <a:gd name="connsiteY1-70" fmla="*/ 64293 h 91928"/>
                <a:gd name="connsiteX2-71" fmla="*/ 205044 w 224095"/>
                <a:gd name="connsiteY2-72" fmla="*/ 91928 h 91928"/>
                <a:gd name="connsiteX3-73" fmla="*/ 0 w 224095"/>
                <a:gd name="connsiteY3-74" fmla="*/ 0 h 91928"/>
                <a:gd name="connsiteX0-75" fmla="*/ 0 w 224095"/>
                <a:gd name="connsiteY0-76" fmla="*/ 0 h 91928"/>
                <a:gd name="connsiteX1-77" fmla="*/ 224095 w 224095"/>
                <a:gd name="connsiteY1-78" fmla="*/ 64293 h 91928"/>
                <a:gd name="connsiteX2-79" fmla="*/ 205044 w 224095"/>
                <a:gd name="connsiteY2-80" fmla="*/ 91928 h 91928"/>
                <a:gd name="connsiteX3-81" fmla="*/ 0 w 224095"/>
                <a:gd name="connsiteY3-82" fmla="*/ 0 h 91928"/>
                <a:gd name="connsiteX0-83" fmla="*/ 0 w 224095"/>
                <a:gd name="connsiteY0-84" fmla="*/ 0 h 91928"/>
                <a:gd name="connsiteX1-85" fmla="*/ 224095 w 224095"/>
                <a:gd name="connsiteY1-86" fmla="*/ 64293 h 91928"/>
                <a:gd name="connsiteX2-87" fmla="*/ 205044 w 224095"/>
                <a:gd name="connsiteY2-88" fmla="*/ 91928 h 91928"/>
                <a:gd name="connsiteX3-89" fmla="*/ 0 w 224095"/>
                <a:gd name="connsiteY3-90" fmla="*/ 0 h 91928"/>
                <a:gd name="connsiteX0-91" fmla="*/ 0 w 224095"/>
                <a:gd name="connsiteY0-92" fmla="*/ 0 h 91928"/>
                <a:gd name="connsiteX1-93" fmla="*/ 224095 w 224095"/>
                <a:gd name="connsiteY1-94" fmla="*/ 64293 h 91928"/>
                <a:gd name="connsiteX2-95" fmla="*/ 205044 w 224095"/>
                <a:gd name="connsiteY2-96" fmla="*/ 91928 h 91928"/>
                <a:gd name="connsiteX3-97" fmla="*/ 0 w 224095"/>
                <a:gd name="connsiteY3-98" fmla="*/ 0 h 91928"/>
                <a:gd name="connsiteX0-99" fmla="*/ 0 w 224095"/>
                <a:gd name="connsiteY0-100" fmla="*/ 0 h 91928"/>
                <a:gd name="connsiteX1-101" fmla="*/ 224095 w 224095"/>
                <a:gd name="connsiteY1-102" fmla="*/ 64293 h 91928"/>
                <a:gd name="connsiteX2-103" fmla="*/ 205044 w 224095"/>
                <a:gd name="connsiteY2-104" fmla="*/ 91928 h 91928"/>
                <a:gd name="connsiteX3-105" fmla="*/ 0 w 224095"/>
                <a:gd name="connsiteY3-106" fmla="*/ 0 h 91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44" name="Pumpkin3"/>
          <p:cNvGrpSpPr/>
          <p:nvPr/>
        </p:nvGrpSpPr>
        <p:grpSpPr>
          <a:xfrm rot="21375665">
            <a:off x="7957278" y="3116485"/>
            <a:ext cx="658769" cy="691809"/>
            <a:chOff x="4095811" y="1177730"/>
            <a:chExt cx="2389289" cy="2509121"/>
          </a:xfrm>
        </p:grpSpPr>
        <p:sp>
          <p:nvSpPr>
            <p:cNvPr id="145" name="Freeform 144"/>
            <p:cNvSpPr/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8" name="Freeform 147"/>
            <p:cNvSpPr/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508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4" name="Freeform 42"/>
            <p:cNvSpPr/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5" name="Freeform 43"/>
            <p:cNvSpPr/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6" name="Freeform 44"/>
            <p:cNvSpPr/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7" name="Freeform 45"/>
            <p:cNvSpPr/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8" name="Freeform 46"/>
            <p:cNvSpPr/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9" name="Freeform 47"/>
            <p:cNvSpPr/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0" name="Freeform 48"/>
            <p:cNvSpPr/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1" name="Freeform 49"/>
            <p:cNvSpPr/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-1" fmla="*/ 0 w 23276"/>
                <a:gd name="connsiteY0-2" fmla="*/ 0 h 10000"/>
                <a:gd name="connsiteX1-3" fmla="*/ 2480 w 23276"/>
                <a:gd name="connsiteY1-4" fmla="*/ 849 h 10000"/>
                <a:gd name="connsiteX2-5" fmla="*/ 4800 w 23276"/>
                <a:gd name="connsiteY2-6" fmla="*/ 7925 h 10000"/>
                <a:gd name="connsiteX3-7" fmla="*/ 23276 w 23276"/>
                <a:gd name="connsiteY3-8" fmla="*/ 3365 h 10000"/>
                <a:gd name="connsiteX4-9" fmla="*/ 13059 w 23276"/>
                <a:gd name="connsiteY4-10" fmla="*/ 7870 h 10000"/>
                <a:gd name="connsiteX5-11" fmla="*/ 3920 w 23276"/>
                <a:gd name="connsiteY5-12" fmla="*/ 10000 h 10000"/>
                <a:gd name="connsiteX6-13" fmla="*/ 0 w 23276"/>
                <a:gd name="connsiteY6-14" fmla="*/ 0 h 10000"/>
                <a:gd name="connsiteX0-15" fmla="*/ 0 w 23276"/>
                <a:gd name="connsiteY0-16" fmla="*/ 0 h 10000"/>
                <a:gd name="connsiteX1-17" fmla="*/ 2480 w 23276"/>
                <a:gd name="connsiteY1-18" fmla="*/ 849 h 10000"/>
                <a:gd name="connsiteX2-19" fmla="*/ 4800 w 23276"/>
                <a:gd name="connsiteY2-20" fmla="*/ 7925 h 10000"/>
                <a:gd name="connsiteX3-21" fmla="*/ 23276 w 23276"/>
                <a:gd name="connsiteY3-22" fmla="*/ 3365 h 10000"/>
                <a:gd name="connsiteX4-23" fmla="*/ 13213 w 23276"/>
                <a:gd name="connsiteY4-24" fmla="*/ 8232 h 10000"/>
                <a:gd name="connsiteX5-25" fmla="*/ 3920 w 23276"/>
                <a:gd name="connsiteY5-26" fmla="*/ 10000 h 10000"/>
                <a:gd name="connsiteX6-27" fmla="*/ 0 w 23276"/>
                <a:gd name="connsiteY6-28" fmla="*/ 0 h 10000"/>
                <a:gd name="connsiteX0-29" fmla="*/ 0 w 23276"/>
                <a:gd name="connsiteY0-30" fmla="*/ 0 h 10032"/>
                <a:gd name="connsiteX1-31" fmla="*/ 2480 w 23276"/>
                <a:gd name="connsiteY1-32" fmla="*/ 849 h 10032"/>
                <a:gd name="connsiteX2-33" fmla="*/ 4800 w 23276"/>
                <a:gd name="connsiteY2-34" fmla="*/ 7925 h 10032"/>
                <a:gd name="connsiteX3-35" fmla="*/ 23276 w 23276"/>
                <a:gd name="connsiteY3-36" fmla="*/ 3365 h 10032"/>
                <a:gd name="connsiteX4-37" fmla="*/ 3920 w 23276"/>
                <a:gd name="connsiteY4-38" fmla="*/ 10000 h 10032"/>
                <a:gd name="connsiteX5-39" fmla="*/ 0 w 23276"/>
                <a:gd name="connsiteY5-40" fmla="*/ 0 h 10032"/>
                <a:gd name="connsiteX0-41" fmla="*/ 0 w 23276"/>
                <a:gd name="connsiteY0-42" fmla="*/ 0 h 10000"/>
                <a:gd name="connsiteX1-43" fmla="*/ 2480 w 23276"/>
                <a:gd name="connsiteY1-44" fmla="*/ 849 h 10000"/>
                <a:gd name="connsiteX2-45" fmla="*/ 4800 w 23276"/>
                <a:gd name="connsiteY2-46" fmla="*/ 7925 h 10000"/>
                <a:gd name="connsiteX3-47" fmla="*/ 23276 w 23276"/>
                <a:gd name="connsiteY3-48" fmla="*/ 3365 h 10000"/>
                <a:gd name="connsiteX4-49" fmla="*/ 3920 w 23276"/>
                <a:gd name="connsiteY4-50" fmla="*/ 10000 h 10000"/>
                <a:gd name="connsiteX5-51" fmla="*/ 0 w 23276"/>
                <a:gd name="connsiteY5-52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2" name="Freeform 50"/>
            <p:cNvSpPr/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3" name="Freeform 51"/>
            <p:cNvSpPr/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4" name="Freeform 52"/>
            <p:cNvSpPr/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5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-1" fmla="*/ 0 w 231239"/>
                <a:gd name="connsiteY0-2" fmla="*/ 0 h 108597"/>
                <a:gd name="connsiteX1-3" fmla="*/ 231239 w 231239"/>
                <a:gd name="connsiteY1-4" fmla="*/ 73819 h 108597"/>
                <a:gd name="connsiteX2-5" fmla="*/ 224095 w 231239"/>
                <a:gd name="connsiteY2-6" fmla="*/ 108597 h 108597"/>
                <a:gd name="connsiteX3-7" fmla="*/ 0 w 231239"/>
                <a:gd name="connsiteY3-8" fmla="*/ 108597 h 108597"/>
                <a:gd name="connsiteX4-9" fmla="*/ 0 w 231239"/>
                <a:gd name="connsiteY4-10" fmla="*/ 0 h 108597"/>
                <a:gd name="connsiteX0-11" fmla="*/ 0 w 231239"/>
                <a:gd name="connsiteY0-12" fmla="*/ 0 h 118122"/>
                <a:gd name="connsiteX1-13" fmla="*/ 231239 w 231239"/>
                <a:gd name="connsiteY1-14" fmla="*/ 73819 h 118122"/>
                <a:gd name="connsiteX2-15" fmla="*/ 197901 w 231239"/>
                <a:gd name="connsiteY2-16" fmla="*/ 118122 h 118122"/>
                <a:gd name="connsiteX3-17" fmla="*/ 0 w 231239"/>
                <a:gd name="connsiteY3-18" fmla="*/ 108597 h 118122"/>
                <a:gd name="connsiteX4-19" fmla="*/ 0 w 231239"/>
                <a:gd name="connsiteY4-20" fmla="*/ 0 h 118122"/>
                <a:gd name="connsiteX0-21" fmla="*/ 0 w 216952"/>
                <a:gd name="connsiteY0-22" fmla="*/ 0 h 118122"/>
                <a:gd name="connsiteX1-23" fmla="*/ 216952 w 216952"/>
                <a:gd name="connsiteY1-24" fmla="*/ 90487 h 118122"/>
                <a:gd name="connsiteX2-25" fmla="*/ 197901 w 216952"/>
                <a:gd name="connsiteY2-26" fmla="*/ 118122 h 118122"/>
                <a:gd name="connsiteX3-27" fmla="*/ 0 w 216952"/>
                <a:gd name="connsiteY3-28" fmla="*/ 108597 h 118122"/>
                <a:gd name="connsiteX4-29" fmla="*/ 0 w 216952"/>
                <a:gd name="connsiteY4-30" fmla="*/ 0 h 118122"/>
                <a:gd name="connsiteX0-31" fmla="*/ 0 w 231239"/>
                <a:gd name="connsiteY0-32" fmla="*/ 0 h 89547"/>
                <a:gd name="connsiteX1-33" fmla="*/ 231239 w 231239"/>
                <a:gd name="connsiteY1-34" fmla="*/ 61912 h 89547"/>
                <a:gd name="connsiteX2-35" fmla="*/ 212188 w 231239"/>
                <a:gd name="connsiteY2-36" fmla="*/ 89547 h 89547"/>
                <a:gd name="connsiteX3-37" fmla="*/ 14287 w 231239"/>
                <a:gd name="connsiteY3-38" fmla="*/ 80022 h 89547"/>
                <a:gd name="connsiteX4-39" fmla="*/ 0 w 231239"/>
                <a:gd name="connsiteY4-40" fmla="*/ 0 h 89547"/>
                <a:gd name="connsiteX0-41" fmla="*/ 0 w 231239"/>
                <a:gd name="connsiteY0-42" fmla="*/ 0 h 89547"/>
                <a:gd name="connsiteX1-43" fmla="*/ 231239 w 231239"/>
                <a:gd name="connsiteY1-44" fmla="*/ 61912 h 89547"/>
                <a:gd name="connsiteX2-45" fmla="*/ 212188 w 231239"/>
                <a:gd name="connsiteY2-46" fmla="*/ 89547 h 89547"/>
                <a:gd name="connsiteX3-47" fmla="*/ 42862 w 231239"/>
                <a:gd name="connsiteY3-48" fmla="*/ 68116 h 89547"/>
                <a:gd name="connsiteX4-49" fmla="*/ 0 w 231239"/>
                <a:gd name="connsiteY4-50" fmla="*/ 0 h 89547"/>
                <a:gd name="connsiteX0-51" fmla="*/ 0 w 231239"/>
                <a:gd name="connsiteY0-52" fmla="*/ 0 h 89547"/>
                <a:gd name="connsiteX1-53" fmla="*/ 231239 w 231239"/>
                <a:gd name="connsiteY1-54" fmla="*/ 61912 h 89547"/>
                <a:gd name="connsiteX2-55" fmla="*/ 212188 w 231239"/>
                <a:gd name="connsiteY2-56" fmla="*/ 89547 h 89547"/>
                <a:gd name="connsiteX3-57" fmla="*/ 0 w 231239"/>
                <a:gd name="connsiteY3-58" fmla="*/ 0 h 89547"/>
                <a:gd name="connsiteX0-59" fmla="*/ 0 w 224095"/>
                <a:gd name="connsiteY0-60" fmla="*/ 0 h 91928"/>
                <a:gd name="connsiteX1-61" fmla="*/ 224095 w 224095"/>
                <a:gd name="connsiteY1-62" fmla="*/ 64293 h 91928"/>
                <a:gd name="connsiteX2-63" fmla="*/ 205044 w 224095"/>
                <a:gd name="connsiteY2-64" fmla="*/ 91928 h 91928"/>
                <a:gd name="connsiteX3-65" fmla="*/ 0 w 224095"/>
                <a:gd name="connsiteY3-66" fmla="*/ 0 h 91928"/>
                <a:gd name="connsiteX0-67" fmla="*/ 0 w 224095"/>
                <a:gd name="connsiteY0-68" fmla="*/ 0 h 91928"/>
                <a:gd name="connsiteX1-69" fmla="*/ 224095 w 224095"/>
                <a:gd name="connsiteY1-70" fmla="*/ 64293 h 91928"/>
                <a:gd name="connsiteX2-71" fmla="*/ 205044 w 224095"/>
                <a:gd name="connsiteY2-72" fmla="*/ 91928 h 91928"/>
                <a:gd name="connsiteX3-73" fmla="*/ 0 w 224095"/>
                <a:gd name="connsiteY3-74" fmla="*/ 0 h 91928"/>
                <a:gd name="connsiteX0-75" fmla="*/ 0 w 224095"/>
                <a:gd name="connsiteY0-76" fmla="*/ 0 h 91928"/>
                <a:gd name="connsiteX1-77" fmla="*/ 224095 w 224095"/>
                <a:gd name="connsiteY1-78" fmla="*/ 64293 h 91928"/>
                <a:gd name="connsiteX2-79" fmla="*/ 205044 w 224095"/>
                <a:gd name="connsiteY2-80" fmla="*/ 91928 h 91928"/>
                <a:gd name="connsiteX3-81" fmla="*/ 0 w 224095"/>
                <a:gd name="connsiteY3-82" fmla="*/ 0 h 91928"/>
                <a:gd name="connsiteX0-83" fmla="*/ 0 w 224095"/>
                <a:gd name="connsiteY0-84" fmla="*/ 0 h 91928"/>
                <a:gd name="connsiteX1-85" fmla="*/ 224095 w 224095"/>
                <a:gd name="connsiteY1-86" fmla="*/ 64293 h 91928"/>
                <a:gd name="connsiteX2-87" fmla="*/ 205044 w 224095"/>
                <a:gd name="connsiteY2-88" fmla="*/ 91928 h 91928"/>
                <a:gd name="connsiteX3-89" fmla="*/ 0 w 224095"/>
                <a:gd name="connsiteY3-90" fmla="*/ 0 h 91928"/>
                <a:gd name="connsiteX0-91" fmla="*/ 0 w 224095"/>
                <a:gd name="connsiteY0-92" fmla="*/ 0 h 91928"/>
                <a:gd name="connsiteX1-93" fmla="*/ 224095 w 224095"/>
                <a:gd name="connsiteY1-94" fmla="*/ 64293 h 91928"/>
                <a:gd name="connsiteX2-95" fmla="*/ 205044 w 224095"/>
                <a:gd name="connsiteY2-96" fmla="*/ 91928 h 91928"/>
                <a:gd name="connsiteX3-97" fmla="*/ 0 w 224095"/>
                <a:gd name="connsiteY3-98" fmla="*/ 0 h 91928"/>
                <a:gd name="connsiteX0-99" fmla="*/ 0 w 224095"/>
                <a:gd name="connsiteY0-100" fmla="*/ 0 h 91928"/>
                <a:gd name="connsiteX1-101" fmla="*/ 224095 w 224095"/>
                <a:gd name="connsiteY1-102" fmla="*/ 64293 h 91928"/>
                <a:gd name="connsiteX2-103" fmla="*/ 205044 w 224095"/>
                <a:gd name="connsiteY2-104" fmla="*/ 91928 h 91928"/>
                <a:gd name="connsiteX3-105" fmla="*/ 0 w 224095"/>
                <a:gd name="connsiteY3-106" fmla="*/ 0 h 91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66" name="Pumpkin2"/>
          <p:cNvGrpSpPr>
            <a:grpSpLocks noChangeAspect="1"/>
          </p:cNvGrpSpPr>
          <p:nvPr/>
        </p:nvGrpSpPr>
        <p:grpSpPr bwMode="auto">
          <a:xfrm rot="21351149">
            <a:off x="2967825" y="3100572"/>
            <a:ext cx="674491" cy="708736"/>
            <a:chOff x="543" y="0"/>
            <a:chExt cx="3230" cy="3394"/>
          </a:xfrm>
        </p:grpSpPr>
        <p:sp>
          <p:nvSpPr>
            <p:cNvPr id="16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2" name="Freeform 171"/>
            <p:cNvSpPr/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5" name="Freeform 174"/>
            <p:cNvSpPr/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27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6" name="Freeform 175"/>
            <p:cNvSpPr/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635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7" name="Freeform 176"/>
            <p:cNvSpPr/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0" name="Freeform 179"/>
            <p:cNvSpPr/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5" name="Freeform 22"/>
            <p:cNvSpPr/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6" name="Freeform 23"/>
            <p:cNvSpPr/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7" name="Freeform 24"/>
            <p:cNvSpPr/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8" name="Freeform 25"/>
            <p:cNvSpPr/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9" name="Freeform 26"/>
            <p:cNvSpPr/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90" name="Freeform 27"/>
            <p:cNvSpPr/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91" name="Freeform 28"/>
            <p:cNvSpPr/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92" name="Freeform 29"/>
            <p:cNvSpPr/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8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7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6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7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94" dur="1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95" fill="hold">
                                          <p:stCondLst>
                                            <p:cond delay="29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95" fill="hold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95" fill="hold">
                                          <p:stCondLst>
                                            <p:cond delay="88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95" fill="hold">
                                          <p:stCondLst>
                                            <p:cond delay="118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100" dur="1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90" fill="hold">
                                          <p:stCondLst>
                                            <p:cond delay="29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90" fill="hold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90" fill="hold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90" fill="hold">
                                          <p:stCondLst>
                                            <p:cond delay="116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 animBg="1"/>
      <p:bldP spid="26" grpId="0" animBg="1"/>
      <p:bldP spid="27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25" name="cloud1"/>
          <p:cNvSpPr/>
          <p:nvPr/>
        </p:nvSpPr>
        <p:spPr bwMode="auto">
          <a:xfrm flipH="1">
            <a:off x="10191644" y="660929"/>
            <a:ext cx="2109077" cy="451977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26" name="bat1"/>
          <p:cNvSpPr/>
          <p:nvPr/>
        </p:nvSpPr>
        <p:spPr bwMode="auto">
          <a:xfrm rot="20861242">
            <a:off x="2240050" y="308517"/>
            <a:ext cx="1006309" cy="244303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7" name="bat2"/>
          <p:cNvSpPr/>
          <p:nvPr/>
        </p:nvSpPr>
        <p:spPr bwMode="auto">
          <a:xfrm>
            <a:off x="759439" y="77586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8" name="bat4"/>
          <p:cNvSpPr/>
          <p:nvPr/>
        </p:nvSpPr>
        <p:spPr bwMode="auto">
          <a:xfrm rot="1174705">
            <a:off x="9170289" y="312800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9" name="tree_main"/>
          <p:cNvSpPr>
            <a:spLocks noEditPoints="1"/>
          </p:cNvSpPr>
          <p:nvPr/>
        </p:nvSpPr>
        <p:spPr bwMode="auto">
          <a:xfrm>
            <a:off x="8547561" y="1832607"/>
            <a:ext cx="2116721" cy="2194517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0" name="bat1"/>
          <p:cNvSpPr/>
          <p:nvPr/>
        </p:nvSpPr>
        <p:spPr bwMode="auto">
          <a:xfrm>
            <a:off x="9723513" y="234507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1" name="bat3"/>
          <p:cNvSpPr/>
          <p:nvPr/>
        </p:nvSpPr>
        <p:spPr bwMode="auto">
          <a:xfrm>
            <a:off x="7586135" y="876516"/>
            <a:ext cx="412261" cy="27551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2" name="bat3"/>
          <p:cNvSpPr/>
          <p:nvPr/>
        </p:nvSpPr>
        <p:spPr bwMode="auto">
          <a:xfrm rot="20246711">
            <a:off x="5843617" y="757681"/>
            <a:ext cx="343225" cy="229376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3" name="bat3"/>
          <p:cNvSpPr/>
          <p:nvPr/>
        </p:nvSpPr>
        <p:spPr bwMode="auto">
          <a:xfrm rot="521564">
            <a:off x="4867988" y="1276378"/>
            <a:ext cx="337157" cy="22532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4" name="bat3"/>
          <p:cNvSpPr/>
          <p:nvPr/>
        </p:nvSpPr>
        <p:spPr bwMode="auto">
          <a:xfrm rot="20246711">
            <a:off x="7359901" y="1507261"/>
            <a:ext cx="481012" cy="321457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5" name="bat2"/>
          <p:cNvSpPr/>
          <p:nvPr/>
        </p:nvSpPr>
        <p:spPr bwMode="auto">
          <a:xfrm>
            <a:off x="5205792" y="-30913"/>
            <a:ext cx="437531" cy="216997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6" name="bat4"/>
          <p:cNvSpPr/>
          <p:nvPr/>
        </p:nvSpPr>
        <p:spPr bwMode="auto">
          <a:xfrm rot="20599112">
            <a:off x="8879434" y="1393433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7" name="tree_main"/>
          <p:cNvSpPr>
            <a:spLocks noEditPoints="1"/>
          </p:cNvSpPr>
          <p:nvPr/>
        </p:nvSpPr>
        <p:spPr bwMode="auto">
          <a:xfrm flipH="1">
            <a:off x="9183875" y="1351551"/>
            <a:ext cx="2585804" cy="267557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 dirty="0"/>
          </a:p>
        </p:txBody>
      </p:sp>
      <p:sp>
        <p:nvSpPr>
          <p:cNvPr id="38" name="tree_main"/>
          <p:cNvSpPr>
            <a:spLocks noEditPoints="1"/>
          </p:cNvSpPr>
          <p:nvPr/>
        </p:nvSpPr>
        <p:spPr bwMode="auto">
          <a:xfrm flipH="1">
            <a:off x="-129393" y="1791659"/>
            <a:ext cx="2161393" cy="2236428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 dirty="0"/>
          </a:p>
        </p:txBody>
      </p:sp>
      <p:sp>
        <p:nvSpPr>
          <p:cNvPr id="39" name="Rectangle 38"/>
          <p:cNvSpPr/>
          <p:nvPr/>
        </p:nvSpPr>
        <p:spPr>
          <a:xfrm>
            <a:off x="0" y="3660264"/>
            <a:ext cx="12192000" cy="3197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/>
          </a:p>
        </p:txBody>
      </p:sp>
      <p:grpSp>
        <p:nvGrpSpPr>
          <p:cNvPr id="40" name="Pumpkin2"/>
          <p:cNvGrpSpPr>
            <a:grpSpLocks noChangeAspect="1"/>
          </p:cNvGrpSpPr>
          <p:nvPr/>
        </p:nvGrpSpPr>
        <p:grpSpPr bwMode="auto">
          <a:xfrm rot="359732">
            <a:off x="9151968" y="2217205"/>
            <a:ext cx="2623701" cy="2756916"/>
            <a:chOff x="543" y="0"/>
            <a:chExt cx="3230" cy="3394"/>
          </a:xfrm>
        </p:grpSpPr>
        <p:sp>
          <p:nvSpPr>
            <p:cNvPr id="41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9" name="Freeform 22"/>
            <p:cNvSpPr/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0" name="Freeform 23"/>
            <p:cNvSpPr/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1" name="Freeform 24"/>
            <p:cNvSpPr/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2" name="Freeform 25"/>
            <p:cNvSpPr/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3" name="Freeform 26"/>
            <p:cNvSpPr/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4" name="Freeform 27"/>
            <p:cNvSpPr/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5" name="Freeform 28"/>
            <p:cNvSpPr/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6" name="Freeform 29"/>
            <p:cNvSpPr/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67" name="Pumpkin3"/>
          <p:cNvGrpSpPr/>
          <p:nvPr/>
        </p:nvGrpSpPr>
        <p:grpSpPr>
          <a:xfrm rot="20990070">
            <a:off x="402280" y="2409913"/>
            <a:ext cx="2501289" cy="2626737"/>
            <a:chOff x="4095811" y="1177730"/>
            <a:chExt cx="2389289" cy="2509121"/>
          </a:xfrm>
        </p:grpSpPr>
        <p:sp>
          <p:nvSpPr>
            <p:cNvPr id="68" name="Freeform 67"/>
            <p:cNvSpPr/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7" name="Freeform 42"/>
            <p:cNvSpPr/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8" name="Freeform 43"/>
            <p:cNvSpPr/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9" name="Freeform 44"/>
            <p:cNvSpPr/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0" name="Freeform 45"/>
            <p:cNvSpPr/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1" name="Freeform 46"/>
            <p:cNvSpPr/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2" name="Freeform 47"/>
            <p:cNvSpPr/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3" name="Freeform 48"/>
            <p:cNvSpPr/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4" name="Freeform 49"/>
            <p:cNvSpPr/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-1" fmla="*/ 0 w 23276"/>
                <a:gd name="connsiteY0-2" fmla="*/ 0 h 10000"/>
                <a:gd name="connsiteX1-3" fmla="*/ 2480 w 23276"/>
                <a:gd name="connsiteY1-4" fmla="*/ 849 h 10000"/>
                <a:gd name="connsiteX2-5" fmla="*/ 4800 w 23276"/>
                <a:gd name="connsiteY2-6" fmla="*/ 7925 h 10000"/>
                <a:gd name="connsiteX3-7" fmla="*/ 23276 w 23276"/>
                <a:gd name="connsiteY3-8" fmla="*/ 3365 h 10000"/>
                <a:gd name="connsiteX4-9" fmla="*/ 13059 w 23276"/>
                <a:gd name="connsiteY4-10" fmla="*/ 7870 h 10000"/>
                <a:gd name="connsiteX5-11" fmla="*/ 3920 w 23276"/>
                <a:gd name="connsiteY5-12" fmla="*/ 10000 h 10000"/>
                <a:gd name="connsiteX6-13" fmla="*/ 0 w 23276"/>
                <a:gd name="connsiteY6-14" fmla="*/ 0 h 10000"/>
                <a:gd name="connsiteX0-15" fmla="*/ 0 w 23276"/>
                <a:gd name="connsiteY0-16" fmla="*/ 0 h 10000"/>
                <a:gd name="connsiteX1-17" fmla="*/ 2480 w 23276"/>
                <a:gd name="connsiteY1-18" fmla="*/ 849 h 10000"/>
                <a:gd name="connsiteX2-19" fmla="*/ 4800 w 23276"/>
                <a:gd name="connsiteY2-20" fmla="*/ 7925 h 10000"/>
                <a:gd name="connsiteX3-21" fmla="*/ 23276 w 23276"/>
                <a:gd name="connsiteY3-22" fmla="*/ 3365 h 10000"/>
                <a:gd name="connsiteX4-23" fmla="*/ 13213 w 23276"/>
                <a:gd name="connsiteY4-24" fmla="*/ 8232 h 10000"/>
                <a:gd name="connsiteX5-25" fmla="*/ 3920 w 23276"/>
                <a:gd name="connsiteY5-26" fmla="*/ 10000 h 10000"/>
                <a:gd name="connsiteX6-27" fmla="*/ 0 w 23276"/>
                <a:gd name="connsiteY6-28" fmla="*/ 0 h 10000"/>
                <a:gd name="connsiteX0-29" fmla="*/ 0 w 23276"/>
                <a:gd name="connsiteY0-30" fmla="*/ 0 h 10032"/>
                <a:gd name="connsiteX1-31" fmla="*/ 2480 w 23276"/>
                <a:gd name="connsiteY1-32" fmla="*/ 849 h 10032"/>
                <a:gd name="connsiteX2-33" fmla="*/ 4800 w 23276"/>
                <a:gd name="connsiteY2-34" fmla="*/ 7925 h 10032"/>
                <a:gd name="connsiteX3-35" fmla="*/ 23276 w 23276"/>
                <a:gd name="connsiteY3-36" fmla="*/ 3365 h 10032"/>
                <a:gd name="connsiteX4-37" fmla="*/ 3920 w 23276"/>
                <a:gd name="connsiteY4-38" fmla="*/ 10000 h 10032"/>
                <a:gd name="connsiteX5-39" fmla="*/ 0 w 23276"/>
                <a:gd name="connsiteY5-40" fmla="*/ 0 h 10032"/>
                <a:gd name="connsiteX0-41" fmla="*/ 0 w 23276"/>
                <a:gd name="connsiteY0-42" fmla="*/ 0 h 10000"/>
                <a:gd name="connsiteX1-43" fmla="*/ 2480 w 23276"/>
                <a:gd name="connsiteY1-44" fmla="*/ 849 h 10000"/>
                <a:gd name="connsiteX2-45" fmla="*/ 4800 w 23276"/>
                <a:gd name="connsiteY2-46" fmla="*/ 7925 h 10000"/>
                <a:gd name="connsiteX3-47" fmla="*/ 23276 w 23276"/>
                <a:gd name="connsiteY3-48" fmla="*/ 3365 h 10000"/>
                <a:gd name="connsiteX4-49" fmla="*/ 3920 w 23276"/>
                <a:gd name="connsiteY4-50" fmla="*/ 10000 h 10000"/>
                <a:gd name="connsiteX5-51" fmla="*/ 0 w 23276"/>
                <a:gd name="connsiteY5-52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5" name="Freeform 50"/>
            <p:cNvSpPr/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6" name="Freeform 51"/>
            <p:cNvSpPr/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7" name="Freeform 52"/>
            <p:cNvSpPr/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8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-1" fmla="*/ 0 w 231239"/>
                <a:gd name="connsiteY0-2" fmla="*/ 0 h 108597"/>
                <a:gd name="connsiteX1-3" fmla="*/ 231239 w 231239"/>
                <a:gd name="connsiteY1-4" fmla="*/ 73819 h 108597"/>
                <a:gd name="connsiteX2-5" fmla="*/ 224095 w 231239"/>
                <a:gd name="connsiteY2-6" fmla="*/ 108597 h 108597"/>
                <a:gd name="connsiteX3-7" fmla="*/ 0 w 231239"/>
                <a:gd name="connsiteY3-8" fmla="*/ 108597 h 108597"/>
                <a:gd name="connsiteX4-9" fmla="*/ 0 w 231239"/>
                <a:gd name="connsiteY4-10" fmla="*/ 0 h 108597"/>
                <a:gd name="connsiteX0-11" fmla="*/ 0 w 231239"/>
                <a:gd name="connsiteY0-12" fmla="*/ 0 h 118122"/>
                <a:gd name="connsiteX1-13" fmla="*/ 231239 w 231239"/>
                <a:gd name="connsiteY1-14" fmla="*/ 73819 h 118122"/>
                <a:gd name="connsiteX2-15" fmla="*/ 197901 w 231239"/>
                <a:gd name="connsiteY2-16" fmla="*/ 118122 h 118122"/>
                <a:gd name="connsiteX3-17" fmla="*/ 0 w 231239"/>
                <a:gd name="connsiteY3-18" fmla="*/ 108597 h 118122"/>
                <a:gd name="connsiteX4-19" fmla="*/ 0 w 231239"/>
                <a:gd name="connsiteY4-20" fmla="*/ 0 h 118122"/>
                <a:gd name="connsiteX0-21" fmla="*/ 0 w 216952"/>
                <a:gd name="connsiteY0-22" fmla="*/ 0 h 118122"/>
                <a:gd name="connsiteX1-23" fmla="*/ 216952 w 216952"/>
                <a:gd name="connsiteY1-24" fmla="*/ 90487 h 118122"/>
                <a:gd name="connsiteX2-25" fmla="*/ 197901 w 216952"/>
                <a:gd name="connsiteY2-26" fmla="*/ 118122 h 118122"/>
                <a:gd name="connsiteX3-27" fmla="*/ 0 w 216952"/>
                <a:gd name="connsiteY3-28" fmla="*/ 108597 h 118122"/>
                <a:gd name="connsiteX4-29" fmla="*/ 0 w 216952"/>
                <a:gd name="connsiteY4-30" fmla="*/ 0 h 118122"/>
                <a:gd name="connsiteX0-31" fmla="*/ 0 w 231239"/>
                <a:gd name="connsiteY0-32" fmla="*/ 0 h 89547"/>
                <a:gd name="connsiteX1-33" fmla="*/ 231239 w 231239"/>
                <a:gd name="connsiteY1-34" fmla="*/ 61912 h 89547"/>
                <a:gd name="connsiteX2-35" fmla="*/ 212188 w 231239"/>
                <a:gd name="connsiteY2-36" fmla="*/ 89547 h 89547"/>
                <a:gd name="connsiteX3-37" fmla="*/ 14287 w 231239"/>
                <a:gd name="connsiteY3-38" fmla="*/ 80022 h 89547"/>
                <a:gd name="connsiteX4-39" fmla="*/ 0 w 231239"/>
                <a:gd name="connsiteY4-40" fmla="*/ 0 h 89547"/>
                <a:gd name="connsiteX0-41" fmla="*/ 0 w 231239"/>
                <a:gd name="connsiteY0-42" fmla="*/ 0 h 89547"/>
                <a:gd name="connsiteX1-43" fmla="*/ 231239 w 231239"/>
                <a:gd name="connsiteY1-44" fmla="*/ 61912 h 89547"/>
                <a:gd name="connsiteX2-45" fmla="*/ 212188 w 231239"/>
                <a:gd name="connsiteY2-46" fmla="*/ 89547 h 89547"/>
                <a:gd name="connsiteX3-47" fmla="*/ 42862 w 231239"/>
                <a:gd name="connsiteY3-48" fmla="*/ 68116 h 89547"/>
                <a:gd name="connsiteX4-49" fmla="*/ 0 w 231239"/>
                <a:gd name="connsiteY4-50" fmla="*/ 0 h 89547"/>
                <a:gd name="connsiteX0-51" fmla="*/ 0 w 231239"/>
                <a:gd name="connsiteY0-52" fmla="*/ 0 h 89547"/>
                <a:gd name="connsiteX1-53" fmla="*/ 231239 w 231239"/>
                <a:gd name="connsiteY1-54" fmla="*/ 61912 h 89547"/>
                <a:gd name="connsiteX2-55" fmla="*/ 212188 w 231239"/>
                <a:gd name="connsiteY2-56" fmla="*/ 89547 h 89547"/>
                <a:gd name="connsiteX3-57" fmla="*/ 0 w 231239"/>
                <a:gd name="connsiteY3-58" fmla="*/ 0 h 89547"/>
                <a:gd name="connsiteX0-59" fmla="*/ 0 w 224095"/>
                <a:gd name="connsiteY0-60" fmla="*/ 0 h 91928"/>
                <a:gd name="connsiteX1-61" fmla="*/ 224095 w 224095"/>
                <a:gd name="connsiteY1-62" fmla="*/ 64293 h 91928"/>
                <a:gd name="connsiteX2-63" fmla="*/ 205044 w 224095"/>
                <a:gd name="connsiteY2-64" fmla="*/ 91928 h 91928"/>
                <a:gd name="connsiteX3-65" fmla="*/ 0 w 224095"/>
                <a:gd name="connsiteY3-66" fmla="*/ 0 h 91928"/>
                <a:gd name="connsiteX0-67" fmla="*/ 0 w 224095"/>
                <a:gd name="connsiteY0-68" fmla="*/ 0 h 91928"/>
                <a:gd name="connsiteX1-69" fmla="*/ 224095 w 224095"/>
                <a:gd name="connsiteY1-70" fmla="*/ 64293 h 91928"/>
                <a:gd name="connsiteX2-71" fmla="*/ 205044 w 224095"/>
                <a:gd name="connsiteY2-72" fmla="*/ 91928 h 91928"/>
                <a:gd name="connsiteX3-73" fmla="*/ 0 w 224095"/>
                <a:gd name="connsiteY3-74" fmla="*/ 0 h 91928"/>
                <a:gd name="connsiteX0-75" fmla="*/ 0 w 224095"/>
                <a:gd name="connsiteY0-76" fmla="*/ 0 h 91928"/>
                <a:gd name="connsiteX1-77" fmla="*/ 224095 w 224095"/>
                <a:gd name="connsiteY1-78" fmla="*/ 64293 h 91928"/>
                <a:gd name="connsiteX2-79" fmla="*/ 205044 w 224095"/>
                <a:gd name="connsiteY2-80" fmla="*/ 91928 h 91928"/>
                <a:gd name="connsiteX3-81" fmla="*/ 0 w 224095"/>
                <a:gd name="connsiteY3-82" fmla="*/ 0 h 91928"/>
                <a:gd name="connsiteX0-83" fmla="*/ 0 w 224095"/>
                <a:gd name="connsiteY0-84" fmla="*/ 0 h 91928"/>
                <a:gd name="connsiteX1-85" fmla="*/ 224095 w 224095"/>
                <a:gd name="connsiteY1-86" fmla="*/ 64293 h 91928"/>
                <a:gd name="connsiteX2-87" fmla="*/ 205044 w 224095"/>
                <a:gd name="connsiteY2-88" fmla="*/ 91928 h 91928"/>
                <a:gd name="connsiteX3-89" fmla="*/ 0 w 224095"/>
                <a:gd name="connsiteY3-90" fmla="*/ 0 h 91928"/>
                <a:gd name="connsiteX0-91" fmla="*/ 0 w 224095"/>
                <a:gd name="connsiteY0-92" fmla="*/ 0 h 91928"/>
                <a:gd name="connsiteX1-93" fmla="*/ 224095 w 224095"/>
                <a:gd name="connsiteY1-94" fmla="*/ 64293 h 91928"/>
                <a:gd name="connsiteX2-95" fmla="*/ 205044 w 224095"/>
                <a:gd name="connsiteY2-96" fmla="*/ 91928 h 91928"/>
                <a:gd name="connsiteX3-97" fmla="*/ 0 w 224095"/>
                <a:gd name="connsiteY3-98" fmla="*/ 0 h 91928"/>
                <a:gd name="connsiteX0-99" fmla="*/ 0 w 224095"/>
                <a:gd name="connsiteY0-100" fmla="*/ 0 h 91928"/>
                <a:gd name="connsiteX1-101" fmla="*/ 224095 w 224095"/>
                <a:gd name="connsiteY1-102" fmla="*/ 64293 h 91928"/>
                <a:gd name="connsiteX2-103" fmla="*/ 205044 w 224095"/>
                <a:gd name="connsiteY2-104" fmla="*/ 91928 h 91928"/>
                <a:gd name="connsiteX3-105" fmla="*/ 0 w 224095"/>
                <a:gd name="connsiteY3-106" fmla="*/ 0 h 91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89" name="Pumpkin3"/>
          <p:cNvGrpSpPr/>
          <p:nvPr/>
        </p:nvGrpSpPr>
        <p:grpSpPr>
          <a:xfrm>
            <a:off x="7219553" y="2015915"/>
            <a:ext cx="2653867" cy="2786967"/>
            <a:chOff x="4095811" y="1177730"/>
            <a:chExt cx="2389289" cy="2509121"/>
          </a:xfrm>
        </p:grpSpPr>
        <p:sp>
          <p:nvSpPr>
            <p:cNvPr id="90" name="Freeform 89"/>
            <p:cNvSpPr/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9" name="Freeform 42"/>
            <p:cNvSpPr/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0" name="Freeform 43"/>
            <p:cNvSpPr/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1" name="Freeform 44"/>
            <p:cNvSpPr/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2" name="Freeform 45"/>
            <p:cNvSpPr/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3" name="Freeform 46"/>
            <p:cNvSpPr/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4" name="Freeform 47"/>
            <p:cNvSpPr/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5" name="Freeform 48"/>
            <p:cNvSpPr/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6" name="Freeform 49"/>
            <p:cNvSpPr/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-1" fmla="*/ 0 w 23276"/>
                <a:gd name="connsiteY0-2" fmla="*/ 0 h 10000"/>
                <a:gd name="connsiteX1-3" fmla="*/ 2480 w 23276"/>
                <a:gd name="connsiteY1-4" fmla="*/ 849 h 10000"/>
                <a:gd name="connsiteX2-5" fmla="*/ 4800 w 23276"/>
                <a:gd name="connsiteY2-6" fmla="*/ 7925 h 10000"/>
                <a:gd name="connsiteX3-7" fmla="*/ 23276 w 23276"/>
                <a:gd name="connsiteY3-8" fmla="*/ 3365 h 10000"/>
                <a:gd name="connsiteX4-9" fmla="*/ 13059 w 23276"/>
                <a:gd name="connsiteY4-10" fmla="*/ 7870 h 10000"/>
                <a:gd name="connsiteX5-11" fmla="*/ 3920 w 23276"/>
                <a:gd name="connsiteY5-12" fmla="*/ 10000 h 10000"/>
                <a:gd name="connsiteX6-13" fmla="*/ 0 w 23276"/>
                <a:gd name="connsiteY6-14" fmla="*/ 0 h 10000"/>
                <a:gd name="connsiteX0-15" fmla="*/ 0 w 23276"/>
                <a:gd name="connsiteY0-16" fmla="*/ 0 h 10000"/>
                <a:gd name="connsiteX1-17" fmla="*/ 2480 w 23276"/>
                <a:gd name="connsiteY1-18" fmla="*/ 849 h 10000"/>
                <a:gd name="connsiteX2-19" fmla="*/ 4800 w 23276"/>
                <a:gd name="connsiteY2-20" fmla="*/ 7925 h 10000"/>
                <a:gd name="connsiteX3-21" fmla="*/ 23276 w 23276"/>
                <a:gd name="connsiteY3-22" fmla="*/ 3365 h 10000"/>
                <a:gd name="connsiteX4-23" fmla="*/ 13213 w 23276"/>
                <a:gd name="connsiteY4-24" fmla="*/ 8232 h 10000"/>
                <a:gd name="connsiteX5-25" fmla="*/ 3920 w 23276"/>
                <a:gd name="connsiteY5-26" fmla="*/ 10000 h 10000"/>
                <a:gd name="connsiteX6-27" fmla="*/ 0 w 23276"/>
                <a:gd name="connsiteY6-28" fmla="*/ 0 h 10000"/>
                <a:gd name="connsiteX0-29" fmla="*/ 0 w 23276"/>
                <a:gd name="connsiteY0-30" fmla="*/ 0 h 10032"/>
                <a:gd name="connsiteX1-31" fmla="*/ 2480 w 23276"/>
                <a:gd name="connsiteY1-32" fmla="*/ 849 h 10032"/>
                <a:gd name="connsiteX2-33" fmla="*/ 4800 w 23276"/>
                <a:gd name="connsiteY2-34" fmla="*/ 7925 h 10032"/>
                <a:gd name="connsiteX3-35" fmla="*/ 23276 w 23276"/>
                <a:gd name="connsiteY3-36" fmla="*/ 3365 h 10032"/>
                <a:gd name="connsiteX4-37" fmla="*/ 3920 w 23276"/>
                <a:gd name="connsiteY4-38" fmla="*/ 10000 h 10032"/>
                <a:gd name="connsiteX5-39" fmla="*/ 0 w 23276"/>
                <a:gd name="connsiteY5-40" fmla="*/ 0 h 10032"/>
                <a:gd name="connsiteX0-41" fmla="*/ 0 w 23276"/>
                <a:gd name="connsiteY0-42" fmla="*/ 0 h 10000"/>
                <a:gd name="connsiteX1-43" fmla="*/ 2480 w 23276"/>
                <a:gd name="connsiteY1-44" fmla="*/ 849 h 10000"/>
                <a:gd name="connsiteX2-45" fmla="*/ 4800 w 23276"/>
                <a:gd name="connsiteY2-46" fmla="*/ 7925 h 10000"/>
                <a:gd name="connsiteX3-47" fmla="*/ 23276 w 23276"/>
                <a:gd name="connsiteY3-48" fmla="*/ 3365 h 10000"/>
                <a:gd name="connsiteX4-49" fmla="*/ 3920 w 23276"/>
                <a:gd name="connsiteY4-50" fmla="*/ 10000 h 10000"/>
                <a:gd name="connsiteX5-51" fmla="*/ 0 w 23276"/>
                <a:gd name="connsiteY5-52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7" name="Freeform 50"/>
            <p:cNvSpPr/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8" name="Freeform 51"/>
            <p:cNvSpPr/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9" name="Freeform 52"/>
            <p:cNvSpPr/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0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-1" fmla="*/ 0 w 231239"/>
                <a:gd name="connsiteY0-2" fmla="*/ 0 h 108597"/>
                <a:gd name="connsiteX1-3" fmla="*/ 231239 w 231239"/>
                <a:gd name="connsiteY1-4" fmla="*/ 73819 h 108597"/>
                <a:gd name="connsiteX2-5" fmla="*/ 224095 w 231239"/>
                <a:gd name="connsiteY2-6" fmla="*/ 108597 h 108597"/>
                <a:gd name="connsiteX3-7" fmla="*/ 0 w 231239"/>
                <a:gd name="connsiteY3-8" fmla="*/ 108597 h 108597"/>
                <a:gd name="connsiteX4-9" fmla="*/ 0 w 231239"/>
                <a:gd name="connsiteY4-10" fmla="*/ 0 h 108597"/>
                <a:gd name="connsiteX0-11" fmla="*/ 0 w 231239"/>
                <a:gd name="connsiteY0-12" fmla="*/ 0 h 118122"/>
                <a:gd name="connsiteX1-13" fmla="*/ 231239 w 231239"/>
                <a:gd name="connsiteY1-14" fmla="*/ 73819 h 118122"/>
                <a:gd name="connsiteX2-15" fmla="*/ 197901 w 231239"/>
                <a:gd name="connsiteY2-16" fmla="*/ 118122 h 118122"/>
                <a:gd name="connsiteX3-17" fmla="*/ 0 w 231239"/>
                <a:gd name="connsiteY3-18" fmla="*/ 108597 h 118122"/>
                <a:gd name="connsiteX4-19" fmla="*/ 0 w 231239"/>
                <a:gd name="connsiteY4-20" fmla="*/ 0 h 118122"/>
                <a:gd name="connsiteX0-21" fmla="*/ 0 w 216952"/>
                <a:gd name="connsiteY0-22" fmla="*/ 0 h 118122"/>
                <a:gd name="connsiteX1-23" fmla="*/ 216952 w 216952"/>
                <a:gd name="connsiteY1-24" fmla="*/ 90487 h 118122"/>
                <a:gd name="connsiteX2-25" fmla="*/ 197901 w 216952"/>
                <a:gd name="connsiteY2-26" fmla="*/ 118122 h 118122"/>
                <a:gd name="connsiteX3-27" fmla="*/ 0 w 216952"/>
                <a:gd name="connsiteY3-28" fmla="*/ 108597 h 118122"/>
                <a:gd name="connsiteX4-29" fmla="*/ 0 w 216952"/>
                <a:gd name="connsiteY4-30" fmla="*/ 0 h 118122"/>
                <a:gd name="connsiteX0-31" fmla="*/ 0 w 231239"/>
                <a:gd name="connsiteY0-32" fmla="*/ 0 h 89547"/>
                <a:gd name="connsiteX1-33" fmla="*/ 231239 w 231239"/>
                <a:gd name="connsiteY1-34" fmla="*/ 61912 h 89547"/>
                <a:gd name="connsiteX2-35" fmla="*/ 212188 w 231239"/>
                <a:gd name="connsiteY2-36" fmla="*/ 89547 h 89547"/>
                <a:gd name="connsiteX3-37" fmla="*/ 14287 w 231239"/>
                <a:gd name="connsiteY3-38" fmla="*/ 80022 h 89547"/>
                <a:gd name="connsiteX4-39" fmla="*/ 0 w 231239"/>
                <a:gd name="connsiteY4-40" fmla="*/ 0 h 89547"/>
                <a:gd name="connsiteX0-41" fmla="*/ 0 w 231239"/>
                <a:gd name="connsiteY0-42" fmla="*/ 0 h 89547"/>
                <a:gd name="connsiteX1-43" fmla="*/ 231239 w 231239"/>
                <a:gd name="connsiteY1-44" fmla="*/ 61912 h 89547"/>
                <a:gd name="connsiteX2-45" fmla="*/ 212188 w 231239"/>
                <a:gd name="connsiteY2-46" fmla="*/ 89547 h 89547"/>
                <a:gd name="connsiteX3-47" fmla="*/ 42862 w 231239"/>
                <a:gd name="connsiteY3-48" fmla="*/ 68116 h 89547"/>
                <a:gd name="connsiteX4-49" fmla="*/ 0 w 231239"/>
                <a:gd name="connsiteY4-50" fmla="*/ 0 h 89547"/>
                <a:gd name="connsiteX0-51" fmla="*/ 0 w 231239"/>
                <a:gd name="connsiteY0-52" fmla="*/ 0 h 89547"/>
                <a:gd name="connsiteX1-53" fmla="*/ 231239 w 231239"/>
                <a:gd name="connsiteY1-54" fmla="*/ 61912 h 89547"/>
                <a:gd name="connsiteX2-55" fmla="*/ 212188 w 231239"/>
                <a:gd name="connsiteY2-56" fmla="*/ 89547 h 89547"/>
                <a:gd name="connsiteX3-57" fmla="*/ 0 w 231239"/>
                <a:gd name="connsiteY3-58" fmla="*/ 0 h 89547"/>
                <a:gd name="connsiteX0-59" fmla="*/ 0 w 224095"/>
                <a:gd name="connsiteY0-60" fmla="*/ 0 h 91928"/>
                <a:gd name="connsiteX1-61" fmla="*/ 224095 w 224095"/>
                <a:gd name="connsiteY1-62" fmla="*/ 64293 h 91928"/>
                <a:gd name="connsiteX2-63" fmla="*/ 205044 w 224095"/>
                <a:gd name="connsiteY2-64" fmla="*/ 91928 h 91928"/>
                <a:gd name="connsiteX3-65" fmla="*/ 0 w 224095"/>
                <a:gd name="connsiteY3-66" fmla="*/ 0 h 91928"/>
                <a:gd name="connsiteX0-67" fmla="*/ 0 w 224095"/>
                <a:gd name="connsiteY0-68" fmla="*/ 0 h 91928"/>
                <a:gd name="connsiteX1-69" fmla="*/ 224095 w 224095"/>
                <a:gd name="connsiteY1-70" fmla="*/ 64293 h 91928"/>
                <a:gd name="connsiteX2-71" fmla="*/ 205044 w 224095"/>
                <a:gd name="connsiteY2-72" fmla="*/ 91928 h 91928"/>
                <a:gd name="connsiteX3-73" fmla="*/ 0 w 224095"/>
                <a:gd name="connsiteY3-74" fmla="*/ 0 h 91928"/>
                <a:gd name="connsiteX0-75" fmla="*/ 0 w 224095"/>
                <a:gd name="connsiteY0-76" fmla="*/ 0 h 91928"/>
                <a:gd name="connsiteX1-77" fmla="*/ 224095 w 224095"/>
                <a:gd name="connsiteY1-78" fmla="*/ 64293 h 91928"/>
                <a:gd name="connsiteX2-79" fmla="*/ 205044 w 224095"/>
                <a:gd name="connsiteY2-80" fmla="*/ 91928 h 91928"/>
                <a:gd name="connsiteX3-81" fmla="*/ 0 w 224095"/>
                <a:gd name="connsiteY3-82" fmla="*/ 0 h 91928"/>
                <a:gd name="connsiteX0-83" fmla="*/ 0 w 224095"/>
                <a:gd name="connsiteY0-84" fmla="*/ 0 h 91928"/>
                <a:gd name="connsiteX1-85" fmla="*/ 224095 w 224095"/>
                <a:gd name="connsiteY1-86" fmla="*/ 64293 h 91928"/>
                <a:gd name="connsiteX2-87" fmla="*/ 205044 w 224095"/>
                <a:gd name="connsiteY2-88" fmla="*/ 91928 h 91928"/>
                <a:gd name="connsiteX3-89" fmla="*/ 0 w 224095"/>
                <a:gd name="connsiteY3-90" fmla="*/ 0 h 91928"/>
                <a:gd name="connsiteX0-91" fmla="*/ 0 w 224095"/>
                <a:gd name="connsiteY0-92" fmla="*/ 0 h 91928"/>
                <a:gd name="connsiteX1-93" fmla="*/ 224095 w 224095"/>
                <a:gd name="connsiteY1-94" fmla="*/ 64293 h 91928"/>
                <a:gd name="connsiteX2-95" fmla="*/ 205044 w 224095"/>
                <a:gd name="connsiteY2-96" fmla="*/ 91928 h 91928"/>
                <a:gd name="connsiteX3-97" fmla="*/ 0 w 224095"/>
                <a:gd name="connsiteY3-98" fmla="*/ 0 h 91928"/>
                <a:gd name="connsiteX0-99" fmla="*/ 0 w 224095"/>
                <a:gd name="connsiteY0-100" fmla="*/ 0 h 91928"/>
                <a:gd name="connsiteX1-101" fmla="*/ 224095 w 224095"/>
                <a:gd name="connsiteY1-102" fmla="*/ 64293 h 91928"/>
                <a:gd name="connsiteX2-103" fmla="*/ 205044 w 224095"/>
                <a:gd name="connsiteY2-104" fmla="*/ 91928 h 91928"/>
                <a:gd name="connsiteX3-105" fmla="*/ 0 w 224095"/>
                <a:gd name="connsiteY3-106" fmla="*/ 0 h 91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11" name="Pumpkin2"/>
          <p:cNvGrpSpPr>
            <a:grpSpLocks noChangeAspect="1"/>
          </p:cNvGrpSpPr>
          <p:nvPr/>
        </p:nvGrpSpPr>
        <p:grpSpPr bwMode="auto">
          <a:xfrm>
            <a:off x="2302933" y="1589596"/>
            <a:ext cx="2773045" cy="2913841"/>
            <a:chOff x="543" y="0"/>
            <a:chExt cx="3230" cy="3394"/>
          </a:xfrm>
        </p:grpSpPr>
        <p:sp>
          <p:nvSpPr>
            <p:cNvPr id="1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0" name="Freeform 22"/>
            <p:cNvSpPr/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1" name="Freeform 23"/>
            <p:cNvSpPr/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2" name="Freeform 24"/>
            <p:cNvSpPr/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3" name="Freeform 25"/>
            <p:cNvSpPr/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4" name="Freeform 26"/>
            <p:cNvSpPr/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5" name="Freeform 27"/>
            <p:cNvSpPr/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6" name="Freeform 28"/>
            <p:cNvSpPr/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7" name="Freeform 29"/>
            <p:cNvSpPr/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8" name="Pumpkin1"/>
          <p:cNvGrpSpPr>
            <a:grpSpLocks noChangeAspect="1"/>
          </p:cNvGrpSpPr>
          <p:nvPr/>
        </p:nvGrpSpPr>
        <p:grpSpPr bwMode="auto">
          <a:xfrm>
            <a:off x="3928535" y="1066640"/>
            <a:ext cx="4103980" cy="4312353"/>
            <a:chOff x="543" y="0"/>
            <a:chExt cx="3230" cy="3394"/>
          </a:xfrm>
        </p:grpSpPr>
        <p:sp>
          <p:nvSpPr>
            <p:cNvPr id="139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8" name="Freeform 147"/>
            <p:cNvSpPr/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7" name="Freeform 22"/>
            <p:cNvSpPr/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8" name="Freeform 23"/>
            <p:cNvSpPr/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9" name="Freeform 24"/>
            <p:cNvSpPr/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0" name="Freeform 25"/>
            <p:cNvSpPr/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1" name="Freeform 26"/>
            <p:cNvSpPr/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2" name="Freeform 27"/>
            <p:cNvSpPr/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3" name="Freeform 28"/>
            <p:cNvSpPr/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4" name="Freeform 29"/>
            <p:cNvSpPr/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6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5000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HAPPY HALLOWEEN!</a:t>
            </a:r>
            <a:endParaRPr lang="en-US" sz="5000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CAC Moose" panose="00000400000000000000" pitchFamily="2" charset="0"/>
            </a:endParaRPr>
          </a:p>
        </p:txBody>
      </p:sp>
      <p:sp>
        <p:nvSpPr>
          <p:cNvPr id="166" name="Title 1"/>
          <p:cNvSpPr txBox="1"/>
          <p:nvPr/>
        </p:nvSpPr>
        <p:spPr>
          <a:xfrm>
            <a:off x="800637" y="5172608"/>
            <a:ext cx="11250832" cy="1089300"/>
          </a:xfrm>
          <a:prstGeom prst="rect">
            <a:avLst/>
          </a:prstGeo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 vert="horz" lIns="162556" tIns="81278" rIns="162556" bIns="81278" rtlCol="0" anchor="t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400" b="0" dirty="0"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传说有一个名叫杰克的人非常吝啬，因而死后不能进入天堂，而且因为他取笑魔鬼也不能进入地狱，所以，他只能提着灯笼四处游荡，直到审判日那天。</a:t>
            </a:r>
            <a:endParaRPr lang="en-US" sz="2400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73" fill="hold">
                                          <p:stCondLst>
                                            <p:cond delay="273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73" fill="hold">
                                          <p:stCondLst>
                                            <p:cond delay="547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73" fill="hold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73" fill="hold">
                                          <p:stCondLst>
                                            <p:cond delay="1093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33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333" fill="hold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33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333" fill="hold">
                                          <p:stCondLst>
                                            <p:cond delay="1333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3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1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67" fill="hold">
                                          <p:stCondLst>
                                            <p:cond delay="26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67" fill="hold">
                                          <p:stCondLst>
                                            <p:cond delay="53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67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67" fill="hold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3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30" dur="1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87" fill="hold">
                                          <p:stCondLst>
                                            <p:cond delay="287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87" fill="hold">
                                          <p:stCondLst>
                                            <p:cond delay="573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87" fill="hold">
                                          <p:stCondLst>
                                            <p:cond delay="8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87" fill="hold">
                                          <p:stCondLst>
                                            <p:cond delay="1147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2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2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2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65" grpId="0"/>
      <p:bldP spid="1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tx1"/>
            </a:gs>
            <a:gs pos="0">
              <a:schemeClr val="tx1">
                <a:lumMod val="85000"/>
                <a:lumOff val="15000"/>
              </a:schemeClr>
            </a:gs>
            <a:gs pos="0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3781078" y="-908825"/>
            <a:ext cx="4503204" cy="1274837"/>
          </a:xfrm>
        </p:spPr>
        <p:txBody>
          <a:bodyPr>
            <a:noAutofit/>
          </a:bodyPr>
          <a:lstStyle/>
          <a:p>
            <a:r>
              <a:rPr lang="en-US" sz="12800" b="1" i="1" dirty="0">
                <a:ln w="25400">
                  <a:solidFill>
                    <a:schemeClr val="tx1"/>
                  </a:solidFill>
                </a:ln>
                <a:gradFill>
                  <a:gsLst>
                    <a:gs pos="30000">
                      <a:schemeClr val="accent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Franklin Gothic Demi" panose="020B0703020102020204" pitchFamily="34" charset="0"/>
                <a:cs typeface="Aharoni" pitchFamily="2" charset="-79"/>
              </a:rPr>
              <a:t>SCI-FI</a:t>
            </a:r>
            <a:endParaRPr lang="en-US" sz="12800" b="1" i="1" dirty="0">
              <a:ln w="25400">
                <a:solidFill>
                  <a:schemeClr val="tx1"/>
                </a:solidFill>
              </a:ln>
              <a:gradFill>
                <a:gsLst>
                  <a:gs pos="30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atin typeface="Franklin Gothic Demi" panose="020B0703020102020204" pitchFamily="34" charset="0"/>
            </a:endParaRPr>
          </a:p>
        </p:txBody>
      </p:sp>
      <p:sp>
        <p:nvSpPr>
          <p:cNvPr id="241" name="Title 1" hidden="1"/>
          <p:cNvSpPr txBox="1"/>
          <p:nvPr/>
        </p:nvSpPr>
        <p:spPr>
          <a:xfrm>
            <a:off x="4604335" y="19670"/>
            <a:ext cx="6062108" cy="1551873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i="1" dirty="0">
                <a:ln w="22225">
                  <a:solidFill>
                    <a:schemeClr val="tx1"/>
                  </a:solidFill>
                </a:ln>
                <a:gradFill>
                  <a:gsLst>
                    <a:gs pos="76000">
                      <a:schemeClr val="tx1">
                        <a:lumMod val="50000"/>
                        <a:lumOff val="50000"/>
                      </a:schemeClr>
                    </a:gs>
                    <a:gs pos="63000">
                      <a:srgbClr val="B9B9B9"/>
                    </a:gs>
                    <a:gs pos="38000">
                      <a:schemeClr val="bg1">
                        <a:lumMod val="95000"/>
                      </a:schemeClr>
                    </a:gs>
                    <a:gs pos="16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atin typeface="Franklin Gothic Demi" panose="020B0703020102020204" pitchFamily="34" charset="0"/>
                <a:cs typeface="Aharoni" pitchFamily="2" charset="-79"/>
              </a:rPr>
              <a:t>Playgro</a:t>
            </a:r>
            <a:r>
              <a:rPr lang="en-US" sz="8800" b="1" dirty="0">
                <a:ln w="22225">
                  <a:solidFill>
                    <a:schemeClr val="tx1"/>
                  </a:solidFill>
                </a:ln>
                <a:gradFill>
                  <a:gsLst>
                    <a:gs pos="76000">
                      <a:schemeClr val="tx1">
                        <a:lumMod val="50000"/>
                        <a:lumOff val="50000"/>
                      </a:schemeClr>
                    </a:gs>
                    <a:gs pos="63000">
                      <a:srgbClr val="B9B9B9"/>
                    </a:gs>
                    <a:gs pos="38000">
                      <a:schemeClr val="bg1">
                        <a:lumMod val="95000"/>
                      </a:schemeClr>
                    </a:gs>
                    <a:gs pos="16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atin typeface="Franklin Gothic Demi" panose="020B0703020102020204" pitchFamily="34" charset="0"/>
                <a:cs typeface="Aharoni" pitchFamily="2" charset="-79"/>
              </a:rPr>
              <a:t>und</a:t>
            </a:r>
            <a:endParaRPr lang="en-US" sz="8800" b="1" dirty="0">
              <a:ln w="22225">
                <a:solidFill>
                  <a:schemeClr val="tx1"/>
                </a:solidFill>
              </a:ln>
              <a:gradFill>
                <a:gsLst>
                  <a:gs pos="76000">
                    <a:schemeClr val="tx1">
                      <a:lumMod val="50000"/>
                      <a:lumOff val="50000"/>
                    </a:schemeClr>
                  </a:gs>
                  <a:gs pos="63000">
                    <a:srgbClr val="B9B9B9"/>
                  </a:gs>
                  <a:gs pos="38000">
                    <a:schemeClr val="bg1">
                      <a:lumMod val="95000"/>
                    </a:schemeClr>
                  </a:gs>
                  <a:gs pos="16000">
                    <a:schemeClr val="bg1">
                      <a:lumMod val="6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  <a:latin typeface="Franklin Gothic Demi" panose="020B0703020102020204" pitchFamily="34" charset="0"/>
            </a:endParaRPr>
          </a:p>
        </p:txBody>
      </p:sp>
      <p:sp>
        <p:nvSpPr>
          <p:cNvPr id="46" name="Title 1"/>
          <p:cNvSpPr txBox="1"/>
          <p:nvPr/>
        </p:nvSpPr>
        <p:spPr>
          <a:xfrm>
            <a:off x="1219203" y="4307138"/>
            <a:ext cx="9753599" cy="3693863"/>
          </a:xfrm>
          <a:prstGeom prst="rect">
            <a:avLst/>
          </a:prstGeom>
          <a:effectLst/>
        </p:spPr>
        <p:txBody>
          <a:bodyPr vert="horz" lIns="162556" tIns="81278" rIns="162556" bIns="81278" rtlCol="0" anchor="t">
            <a:noAutofit/>
          </a:bodyPr>
          <a:lstStyle>
            <a:defPPr>
              <a:defRPr lang="zh-CN"/>
            </a:defPPr>
            <a:lvl1pPr algn="ctr" defTabSz="685800">
              <a:spcBef>
                <a:spcPct val="0"/>
              </a:spcBef>
              <a:buNone/>
              <a:defRPr sz="2400" b="1" cap="all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AC Moose" panose="00000400000000000000" pitchFamily="2" charset="0"/>
                <a:ea typeface="+mj-ea"/>
                <a:cs typeface="Aharoni" pitchFamily="2" charset="-79"/>
              </a:defRPr>
            </a:lvl1pPr>
          </a:lstStyle>
          <a:p>
            <a:r>
              <a:rPr lang="zh-CN" altLang="en-US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南瓜灯是庆祝万圣节的标志物。</a:t>
            </a:r>
            <a:endParaRPr lang="en-US" altLang="zh-CN" dirty="0"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  <a:p>
            <a:r>
              <a:rPr lang="zh-CN" altLang="en-US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传说有一个名叫杰克的人非常吝啬，因而死后不能进入天堂，而且因为他取笑魔鬼也不能进入地狱，所以，他只能提着灯笼四处游荡，直到审判日那天。人们为了在万圣节前夜吓走这些游魂，便用芜菁、甜菜或马铃薯雕刻成可怕的面孔来代表提着灯笼的杰克。</a:t>
            </a:r>
            <a:endParaRPr lang="en-US" altLang="zh-CN" dirty="0"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1016000" y="3342753"/>
            <a:ext cx="10363200" cy="819271"/>
          </a:xfrm>
          <a:prstGeom prst="rect">
            <a:avLst/>
          </a:prstGeo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 vert="horz" lIns="162556" tIns="81278" rIns="162556" bIns="81278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HALLOWEEN EYES!</a:t>
            </a:r>
            <a:endParaRPr lang="en-US" sz="5000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CAC Moose" panose="00000400000000000000" pitchFamily="2" charset="0"/>
            </a:endParaRPr>
          </a:p>
        </p:txBody>
      </p:sp>
      <p:grpSp>
        <p:nvGrpSpPr>
          <p:cNvPr id="48" name="Eyes2"/>
          <p:cNvGrpSpPr>
            <a:grpSpLocks noChangeAspect="1"/>
          </p:cNvGrpSpPr>
          <p:nvPr/>
        </p:nvGrpSpPr>
        <p:grpSpPr bwMode="auto">
          <a:xfrm>
            <a:off x="1991232" y="1080416"/>
            <a:ext cx="8209536" cy="2246985"/>
            <a:chOff x="352" y="2340"/>
            <a:chExt cx="1487" cy="407"/>
          </a:xfrm>
        </p:grpSpPr>
        <p:sp>
          <p:nvSpPr>
            <p:cNvPr id="49" name="Freeform 48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1447" y="2404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3" name="Freeform 52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7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1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tx1">
                <a:lumMod val="85000"/>
                <a:lumOff val="15000"/>
              </a:schemeClr>
            </a:gs>
            <a:gs pos="74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5"/>
          <p:cNvSpPr/>
          <p:nvPr/>
        </p:nvSpPr>
        <p:spPr bwMode="auto">
          <a:xfrm>
            <a:off x="2743203" y="838193"/>
            <a:ext cx="4245183" cy="856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39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40" name="cloud1"/>
          <p:cNvSpPr/>
          <p:nvPr/>
        </p:nvSpPr>
        <p:spPr bwMode="auto">
          <a:xfrm flipH="1">
            <a:off x="10198182" y="801991"/>
            <a:ext cx="2109077" cy="451977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41" name="bat1"/>
          <p:cNvSpPr/>
          <p:nvPr/>
        </p:nvSpPr>
        <p:spPr bwMode="auto">
          <a:xfrm rot="20861242">
            <a:off x="5904238" y="3939027"/>
            <a:ext cx="1006309" cy="244303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2" name="bat2"/>
          <p:cNvSpPr/>
          <p:nvPr/>
        </p:nvSpPr>
        <p:spPr bwMode="auto">
          <a:xfrm>
            <a:off x="3969613" y="2479262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3" name="bat3"/>
          <p:cNvSpPr/>
          <p:nvPr/>
        </p:nvSpPr>
        <p:spPr bwMode="auto">
          <a:xfrm>
            <a:off x="7633694" y="3810081"/>
            <a:ext cx="740981" cy="49519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4" name="bat4"/>
          <p:cNvSpPr/>
          <p:nvPr/>
        </p:nvSpPr>
        <p:spPr bwMode="auto">
          <a:xfrm rot="1174705">
            <a:off x="8330283" y="220538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96" name="Title 1"/>
          <p:cNvSpPr>
            <a:spLocks noGrp="1"/>
          </p:cNvSpPr>
          <p:nvPr>
            <p:ph type="title"/>
          </p:nvPr>
        </p:nvSpPr>
        <p:spPr>
          <a:xfrm>
            <a:off x="1358474" y="1734389"/>
            <a:ext cx="10972800" cy="1143000"/>
          </a:xfr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5400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C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REEP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Y EYES</a:t>
            </a:r>
            <a:endParaRPr lang="en-US" sz="5400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CAC Moose" panose="00000400000000000000" pitchFamily="2" charset="0"/>
            </a:endParaRPr>
          </a:p>
        </p:txBody>
      </p:sp>
      <p:sp>
        <p:nvSpPr>
          <p:cNvPr id="198" name="tree_main"/>
          <p:cNvSpPr>
            <a:spLocks noEditPoints="1"/>
          </p:cNvSpPr>
          <p:nvPr/>
        </p:nvSpPr>
        <p:spPr bwMode="auto">
          <a:xfrm>
            <a:off x="2838769" y="2666105"/>
            <a:ext cx="4096899" cy="4247472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6" name="far_hill"/>
          <p:cNvSpPr/>
          <p:nvPr/>
        </p:nvSpPr>
        <p:spPr bwMode="auto">
          <a:xfrm>
            <a:off x="6948938" y="5356181"/>
            <a:ext cx="5244260" cy="1527220"/>
          </a:xfrm>
          <a:custGeom>
            <a:avLst/>
            <a:gdLst>
              <a:gd name="T0" fmla="*/ 2112 w 2112"/>
              <a:gd name="T1" fmla="*/ 614 h 614"/>
              <a:gd name="T2" fmla="*/ 0 w 2112"/>
              <a:gd name="T3" fmla="*/ 614 h 614"/>
              <a:gd name="T4" fmla="*/ 697 w 2112"/>
              <a:gd name="T5" fmla="*/ 239 h 614"/>
              <a:gd name="T6" fmla="*/ 1846 w 2112"/>
              <a:gd name="T7" fmla="*/ 275 h 614"/>
              <a:gd name="T8" fmla="*/ 2112 w 2112"/>
              <a:gd name="T9" fmla="*/ 475 h 614"/>
              <a:gd name="T10" fmla="*/ 2112 w 2112"/>
              <a:gd name="T11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2" h="614">
                <a:moveTo>
                  <a:pt x="2112" y="614"/>
                </a:moveTo>
                <a:cubicBezTo>
                  <a:pt x="0" y="614"/>
                  <a:pt x="0" y="614"/>
                  <a:pt x="0" y="614"/>
                </a:cubicBezTo>
                <a:cubicBezTo>
                  <a:pt x="320" y="532"/>
                  <a:pt x="423" y="431"/>
                  <a:pt x="697" y="239"/>
                </a:cubicBezTo>
                <a:cubicBezTo>
                  <a:pt x="1039" y="0"/>
                  <a:pt x="1507" y="42"/>
                  <a:pt x="1846" y="275"/>
                </a:cubicBezTo>
                <a:cubicBezTo>
                  <a:pt x="1923" y="328"/>
                  <a:pt x="2018" y="406"/>
                  <a:pt x="2112" y="475"/>
                </a:cubicBezTo>
                <a:lnTo>
                  <a:pt x="2112" y="614"/>
                </a:lnTo>
                <a:close/>
              </a:path>
            </a:pathLst>
          </a:custGeom>
          <a:gradFill>
            <a:gsLst>
              <a:gs pos="100000">
                <a:schemeClr val="tx1"/>
              </a:gs>
              <a:gs pos="0">
                <a:schemeClr val="tx1">
                  <a:lumMod val="96000"/>
                  <a:lumOff val="4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25" name="grass_hill"/>
          <p:cNvSpPr>
            <a:spLocks noEditPoints="1"/>
          </p:cNvSpPr>
          <p:nvPr/>
        </p:nvSpPr>
        <p:spPr bwMode="auto">
          <a:xfrm>
            <a:off x="-28222" y="4550170"/>
            <a:ext cx="8339739" cy="2333231"/>
          </a:xfrm>
          <a:custGeom>
            <a:avLst/>
            <a:gdLst>
              <a:gd name="T0" fmla="*/ 3725 w 3856"/>
              <a:gd name="T1" fmla="*/ 915 h 1076"/>
              <a:gd name="T2" fmla="*/ 3682 w 3856"/>
              <a:gd name="T3" fmla="*/ 861 h 1076"/>
              <a:gd name="T4" fmla="*/ 3553 w 3856"/>
              <a:gd name="T5" fmla="*/ 914 h 1076"/>
              <a:gd name="T6" fmla="*/ 3538 w 3856"/>
              <a:gd name="T7" fmla="*/ 822 h 1076"/>
              <a:gd name="T8" fmla="*/ 3440 w 3856"/>
              <a:gd name="T9" fmla="*/ 877 h 1076"/>
              <a:gd name="T10" fmla="*/ 3395 w 3856"/>
              <a:gd name="T11" fmla="*/ 796 h 1076"/>
              <a:gd name="T12" fmla="*/ 3321 w 3856"/>
              <a:gd name="T13" fmla="*/ 841 h 1076"/>
              <a:gd name="T14" fmla="*/ 3248 w 3856"/>
              <a:gd name="T15" fmla="*/ 825 h 1076"/>
              <a:gd name="T16" fmla="*/ 3148 w 3856"/>
              <a:gd name="T17" fmla="*/ 810 h 1076"/>
              <a:gd name="T18" fmla="*/ 3088 w 3856"/>
              <a:gd name="T19" fmla="*/ 793 h 1076"/>
              <a:gd name="T20" fmla="*/ 3028 w 3856"/>
              <a:gd name="T21" fmla="*/ 803 h 1076"/>
              <a:gd name="T22" fmla="*/ 2943 w 3856"/>
              <a:gd name="T23" fmla="*/ 751 h 1076"/>
              <a:gd name="T24" fmla="*/ 2865 w 3856"/>
              <a:gd name="T25" fmla="*/ 743 h 1076"/>
              <a:gd name="T26" fmla="*/ 2785 w 3856"/>
              <a:gd name="T27" fmla="*/ 794 h 1076"/>
              <a:gd name="T28" fmla="*/ 2695 w 3856"/>
              <a:gd name="T29" fmla="*/ 803 h 1076"/>
              <a:gd name="T30" fmla="*/ 2584 w 3856"/>
              <a:gd name="T31" fmla="*/ 781 h 1076"/>
              <a:gd name="T32" fmla="*/ 2497 w 3856"/>
              <a:gd name="T33" fmla="*/ 785 h 1076"/>
              <a:gd name="T34" fmla="*/ 2414 w 3856"/>
              <a:gd name="T35" fmla="*/ 878 h 1076"/>
              <a:gd name="T36" fmla="*/ 2331 w 3856"/>
              <a:gd name="T37" fmla="*/ 837 h 1076"/>
              <a:gd name="T38" fmla="*/ 2249 w 3856"/>
              <a:gd name="T39" fmla="*/ 854 h 1076"/>
              <a:gd name="T40" fmla="*/ 2134 w 3856"/>
              <a:gd name="T41" fmla="*/ 824 h 1076"/>
              <a:gd name="T42" fmla="*/ 2102 w 3856"/>
              <a:gd name="T43" fmla="*/ 764 h 1076"/>
              <a:gd name="T44" fmla="*/ 1981 w 3856"/>
              <a:gd name="T45" fmla="*/ 799 h 1076"/>
              <a:gd name="T46" fmla="*/ 1914 w 3856"/>
              <a:gd name="T47" fmla="*/ 751 h 1076"/>
              <a:gd name="T48" fmla="*/ 1831 w 3856"/>
              <a:gd name="T49" fmla="*/ 712 h 1076"/>
              <a:gd name="T50" fmla="*/ 1779 w 3856"/>
              <a:gd name="T51" fmla="*/ 596 h 1076"/>
              <a:gd name="T52" fmla="*/ 1709 w 3856"/>
              <a:gd name="T53" fmla="*/ 628 h 1076"/>
              <a:gd name="T54" fmla="*/ 1638 w 3856"/>
              <a:gd name="T55" fmla="*/ 506 h 1076"/>
              <a:gd name="T56" fmla="*/ 1529 w 3856"/>
              <a:gd name="T57" fmla="*/ 482 h 1076"/>
              <a:gd name="T58" fmla="*/ 1437 w 3856"/>
              <a:gd name="T59" fmla="*/ 450 h 1076"/>
              <a:gd name="T60" fmla="*/ 1385 w 3856"/>
              <a:gd name="T61" fmla="*/ 412 h 1076"/>
              <a:gd name="T62" fmla="*/ 1318 w 3856"/>
              <a:gd name="T63" fmla="*/ 341 h 1076"/>
              <a:gd name="T64" fmla="*/ 1237 w 3856"/>
              <a:gd name="T65" fmla="*/ 294 h 1076"/>
              <a:gd name="T66" fmla="*/ 1181 w 3856"/>
              <a:gd name="T67" fmla="*/ 215 h 1076"/>
              <a:gd name="T68" fmla="*/ 1113 w 3856"/>
              <a:gd name="T69" fmla="*/ 140 h 1076"/>
              <a:gd name="T70" fmla="*/ 1026 w 3856"/>
              <a:gd name="T71" fmla="*/ 173 h 1076"/>
              <a:gd name="T72" fmla="*/ 937 w 3856"/>
              <a:gd name="T73" fmla="*/ 182 h 1076"/>
              <a:gd name="T74" fmla="*/ 859 w 3856"/>
              <a:gd name="T75" fmla="*/ 161 h 1076"/>
              <a:gd name="T76" fmla="*/ 768 w 3856"/>
              <a:gd name="T77" fmla="*/ 123 h 1076"/>
              <a:gd name="T78" fmla="*/ 707 w 3856"/>
              <a:gd name="T79" fmla="*/ 28 h 1076"/>
              <a:gd name="T80" fmla="*/ 585 w 3856"/>
              <a:gd name="T81" fmla="*/ 93 h 1076"/>
              <a:gd name="T82" fmla="*/ 472 w 3856"/>
              <a:gd name="T83" fmla="*/ 92 h 1076"/>
              <a:gd name="T84" fmla="*/ 400 w 3856"/>
              <a:gd name="T85" fmla="*/ 112 h 1076"/>
              <a:gd name="T86" fmla="*/ 347 w 3856"/>
              <a:gd name="T87" fmla="*/ 130 h 1076"/>
              <a:gd name="T88" fmla="*/ 276 w 3856"/>
              <a:gd name="T89" fmla="*/ 95 h 1076"/>
              <a:gd name="T90" fmla="*/ 216 w 3856"/>
              <a:gd name="T91" fmla="*/ 146 h 1076"/>
              <a:gd name="T92" fmla="*/ 137 w 3856"/>
              <a:gd name="T93" fmla="*/ 130 h 1076"/>
              <a:gd name="T94" fmla="*/ 81 w 3856"/>
              <a:gd name="T95" fmla="*/ 42 h 1076"/>
              <a:gd name="T96" fmla="*/ 2100 w 3856"/>
              <a:gd name="T97" fmla="*/ 827 h 1076"/>
              <a:gd name="T98" fmla="*/ 1867 w 3856"/>
              <a:gd name="T99" fmla="*/ 703 h 1076"/>
              <a:gd name="T100" fmla="*/ 1296 w 3856"/>
              <a:gd name="T101" fmla="*/ 335 h 1076"/>
              <a:gd name="T102" fmla="*/ 3645 w 3856"/>
              <a:gd name="T103" fmla="*/ 946 h 1076"/>
              <a:gd name="T104" fmla="*/ 2886 w 3856"/>
              <a:gd name="T105" fmla="*/ 791 h 1076"/>
              <a:gd name="T106" fmla="*/ 2788 w 3856"/>
              <a:gd name="T107" fmla="*/ 826 h 1076"/>
              <a:gd name="T108" fmla="*/ 2664 w 3856"/>
              <a:gd name="T109" fmla="*/ 755 h 1076"/>
              <a:gd name="T110" fmla="*/ 2222 w 3856"/>
              <a:gd name="T111" fmla="*/ 848 h 1076"/>
              <a:gd name="T112" fmla="*/ 1815 w 3856"/>
              <a:gd name="T113" fmla="*/ 721 h 1076"/>
              <a:gd name="T114" fmla="*/ 1645 w 3856"/>
              <a:gd name="T115" fmla="*/ 616 h 1076"/>
              <a:gd name="T116" fmla="*/ 559 w 3856"/>
              <a:gd name="T117" fmla="*/ 127 h 1076"/>
              <a:gd name="T118" fmla="*/ 376 w 3856"/>
              <a:gd name="T119" fmla="*/ 138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6" h="1076">
                <a:moveTo>
                  <a:pt x="3808" y="1050"/>
                </a:moveTo>
                <a:cubicBezTo>
                  <a:pt x="3811" y="1049"/>
                  <a:pt x="3814" y="1047"/>
                  <a:pt x="3817" y="1046"/>
                </a:cubicBezTo>
                <a:cubicBezTo>
                  <a:pt x="3814" y="1047"/>
                  <a:pt x="3811" y="1048"/>
                  <a:pt x="3807" y="1049"/>
                </a:cubicBezTo>
                <a:cubicBezTo>
                  <a:pt x="3804" y="1048"/>
                  <a:pt x="3802" y="1046"/>
                  <a:pt x="3799" y="1045"/>
                </a:cubicBezTo>
                <a:cubicBezTo>
                  <a:pt x="3803" y="1042"/>
                  <a:pt x="3808" y="1039"/>
                  <a:pt x="3810" y="1038"/>
                </a:cubicBezTo>
                <a:cubicBezTo>
                  <a:pt x="3814" y="1036"/>
                  <a:pt x="3800" y="1037"/>
                  <a:pt x="3787" y="1038"/>
                </a:cubicBezTo>
                <a:cubicBezTo>
                  <a:pt x="3784" y="1037"/>
                  <a:pt x="3781" y="1035"/>
                  <a:pt x="3778" y="1033"/>
                </a:cubicBezTo>
                <a:cubicBezTo>
                  <a:pt x="3789" y="1024"/>
                  <a:pt x="3806" y="1010"/>
                  <a:pt x="3806" y="1010"/>
                </a:cubicBezTo>
                <a:cubicBezTo>
                  <a:pt x="3806" y="1010"/>
                  <a:pt x="3792" y="1014"/>
                  <a:pt x="3777" y="1018"/>
                </a:cubicBezTo>
                <a:cubicBezTo>
                  <a:pt x="3786" y="987"/>
                  <a:pt x="3799" y="953"/>
                  <a:pt x="3827" y="922"/>
                </a:cubicBezTo>
                <a:cubicBezTo>
                  <a:pt x="3804" y="934"/>
                  <a:pt x="3776" y="971"/>
                  <a:pt x="3756" y="1013"/>
                </a:cubicBezTo>
                <a:cubicBezTo>
                  <a:pt x="3755" y="1013"/>
                  <a:pt x="3753" y="1013"/>
                  <a:pt x="3751" y="1013"/>
                </a:cubicBezTo>
                <a:cubicBezTo>
                  <a:pt x="3762" y="979"/>
                  <a:pt x="3774" y="939"/>
                  <a:pt x="3806" y="903"/>
                </a:cubicBezTo>
                <a:cubicBezTo>
                  <a:pt x="3788" y="912"/>
                  <a:pt x="3767" y="937"/>
                  <a:pt x="3750" y="967"/>
                </a:cubicBezTo>
                <a:cubicBezTo>
                  <a:pt x="3758" y="949"/>
                  <a:pt x="3769" y="930"/>
                  <a:pt x="3784" y="913"/>
                </a:cubicBezTo>
                <a:cubicBezTo>
                  <a:pt x="3763" y="924"/>
                  <a:pt x="3738" y="955"/>
                  <a:pt x="3719" y="992"/>
                </a:cubicBezTo>
                <a:cubicBezTo>
                  <a:pt x="3717" y="992"/>
                  <a:pt x="3715" y="992"/>
                  <a:pt x="3712" y="992"/>
                </a:cubicBezTo>
                <a:cubicBezTo>
                  <a:pt x="3722" y="960"/>
                  <a:pt x="3735" y="926"/>
                  <a:pt x="3763" y="894"/>
                </a:cubicBezTo>
                <a:cubicBezTo>
                  <a:pt x="3747" y="903"/>
                  <a:pt x="3729" y="923"/>
                  <a:pt x="3713" y="948"/>
                </a:cubicBezTo>
                <a:cubicBezTo>
                  <a:pt x="3716" y="937"/>
                  <a:pt x="3720" y="926"/>
                  <a:pt x="3725" y="915"/>
                </a:cubicBezTo>
                <a:cubicBezTo>
                  <a:pt x="3715" y="932"/>
                  <a:pt x="3706" y="950"/>
                  <a:pt x="3700" y="970"/>
                </a:cubicBezTo>
                <a:cubicBezTo>
                  <a:pt x="3698" y="974"/>
                  <a:pt x="3696" y="978"/>
                  <a:pt x="3694" y="982"/>
                </a:cubicBezTo>
                <a:cubicBezTo>
                  <a:pt x="3691" y="983"/>
                  <a:pt x="3689" y="984"/>
                  <a:pt x="3688" y="985"/>
                </a:cubicBezTo>
                <a:cubicBezTo>
                  <a:pt x="3687" y="984"/>
                  <a:pt x="3686" y="984"/>
                  <a:pt x="3686" y="983"/>
                </a:cubicBezTo>
                <a:cubicBezTo>
                  <a:pt x="3686" y="982"/>
                  <a:pt x="3686" y="980"/>
                  <a:pt x="3686" y="980"/>
                </a:cubicBezTo>
                <a:cubicBezTo>
                  <a:pt x="3682" y="981"/>
                  <a:pt x="3682" y="981"/>
                  <a:pt x="3682" y="981"/>
                </a:cubicBezTo>
                <a:cubicBezTo>
                  <a:pt x="3684" y="955"/>
                  <a:pt x="3690" y="927"/>
                  <a:pt x="3704" y="896"/>
                </a:cubicBezTo>
                <a:cubicBezTo>
                  <a:pt x="3694" y="912"/>
                  <a:pt x="3686" y="930"/>
                  <a:pt x="3680" y="949"/>
                </a:cubicBezTo>
                <a:cubicBezTo>
                  <a:pt x="3666" y="952"/>
                  <a:pt x="3666" y="952"/>
                  <a:pt x="3666" y="952"/>
                </a:cubicBezTo>
                <a:cubicBezTo>
                  <a:pt x="3668" y="944"/>
                  <a:pt x="3671" y="935"/>
                  <a:pt x="3674" y="926"/>
                </a:cubicBezTo>
                <a:cubicBezTo>
                  <a:pt x="3675" y="925"/>
                  <a:pt x="3675" y="925"/>
                  <a:pt x="3675" y="925"/>
                </a:cubicBezTo>
                <a:cubicBezTo>
                  <a:pt x="3674" y="926"/>
                  <a:pt x="3674" y="926"/>
                  <a:pt x="3674" y="926"/>
                </a:cubicBezTo>
                <a:cubicBezTo>
                  <a:pt x="3676" y="919"/>
                  <a:pt x="3679" y="913"/>
                  <a:pt x="3682" y="906"/>
                </a:cubicBezTo>
                <a:cubicBezTo>
                  <a:pt x="3678" y="913"/>
                  <a:pt x="3674" y="920"/>
                  <a:pt x="3671" y="927"/>
                </a:cubicBezTo>
                <a:cubicBezTo>
                  <a:pt x="3651" y="936"/>
                  <a:pt x="3651" y="936"/>
                  <a:pt x="3651" y="936"/>
                </a:cubicBezTo>
                <a:cubicBezTo>
                  <a:pt x="3653" y="929"/>
                  <a:pt x="3656" y="922"/>
                  <a:pt x="3658" y="915"/>
                </a:cubicBezTo>
                <a:cubicBezTo>
                  <a:pt x="3655" y="922"/>
                  <a:pt x="3651" y="930"/>
                  <a:pt x="3648" y="938"/>
                </a:cubicBezTo>
                <a:cubicBezTo>
                  <a:pt x="3644" y="940"/>
                  <a:pt x="3644" y="940"/>
                  <a:pt x="3644" y="940"/>
                </a:cubicBezTo>
                <a:cubicBezTo>
                  <a:pt x="3647" y="926"/>
                  <a:pt x="3651" y="912"/>
                  <a:pt x="3657" y="897"/>
                </a:cubicBezTo>
                <a:cubicBezTo>
                  <a:pt x="3664" y="885"/>
                  <a:pt x="3672" y="873"/>
                  <a:pt x="3682" y="861"/>
                </a:cubicBezTo>
                <a:cubicBezTo>
                  <a:pt x="3669" y="868"/>
                  <a:pt x="3654" y="883"/>
                  <a:pt x="3641" y="902"/>
                </a:cubicBezTo>
                <a:cubicBezTo>
                  <a:pt x="3641" y="900"/>
                  <a:pt x="3642" y="897"/>
                  <a:pt x="3643" y="895"/>
                </a:cubicBezTo>
                <a:cubicBezTo>
                  <a:pt x="3641" y="899"/>
                  <a:pt x="3639" y="902"/>
                  <a:pt x="3638" y="906"/>
                </a:cubicBezTo>
                <a:cubicBezTo>
                  <a:pt x="3635" y="910"/>
                  <a:pt x="3633" y="914"/>
                  <a:pt x="3630" y="917"/>
                </a:cubicBezTo>
                <a:cubicBezTo>
                  <a:pt x="3632" y="911"/>
                  <a:pt x="3635" y="904"/>
                  <a:pt x="3637" y="897"/>
                </a:cubicBezTo>
                <a:cubicBezTo>
                  <a:pt x="3632" y="907"/>
                  <a:pt x="3627" y="919"/>
                  <a:pt x="3623" y="930"/>
                </a:cubicBezTo>
                <a:cubicBezTo>
                  <a:pt x="3622" y="932"/>
                  <a:pt x="3621" y="934"/>
                  <a:pt x="3620" y="935"/>
                </a:cubicBezTo>
                <a:cubicBezTo>
                  <a:pt x="3622" y="925"/>
                  <a:pt x="3622" y="925"/>
                  <a:pt x="3622" y="925"/>
                </a:cubicBezTo>
                <a:cubicBezTo>
                  <a:pt x="3615" y="928"/>
                  <a:pt x="3615" y="928"/>
                  <a:pt x="3615" y="928"/>
                </a:cubicBezTo>
                <a:cubicBezTo>
                  <a:pt x="3624" y="900"/>
                  <a:pt x="3637" y="870"/>
                  <a:pt x="3661" y="843"/>
                </a:cubicBezTo>
                <a:cubicBezTo>
                  <a:pt x="3648" y="849"/>
                  <a:pt x="3633" y="864"/>
                  <a:pt x="3620" y="884"/>
                </a:cubicBezTo>
                <a:cubicBezTo>
                  <a:pt x="3620" y="881"/>
                  <a:pt x="3621" y="879"/>
                  <a:pt x="3622" y="876"/>
                </a:cubicBezTo>
                <a:cubicBezTo>
                  <a:pt x="3620" y="880"/>
                  <a:pt x="3618" y="884"/>
                  <a:pt x="3617" y="888"/>
                </a:cubicBezTo>
                <a:cubicBezTo>
                  <a:pt x="3613" y="894"/>
                  <a:pt x="3609" y="900"/>
                  <a:pt x="3605" y="906"/>
                </a:cubicBezTo>
                <a:cubicBezTo>
                  <a:pt x="3613" y="888"/>
                  <a:pt x="3624" y="870"/>
                  <a:pt x="3639" y="852"/>
                </a:cubicBezTo>
                <a:cubicBezTo>
                  <a:pt x="3619" y="862"/>
                  <a:pt x="3596" y="891"/>
                  <a:pt x="3578" y="925"/>
                </a:cubicBezTo>
                <a:cubicBezTo>
                  <a:pt x="3575" y="926"/>
                  <a:pt x="3573" y="927"/>
                  <a:pt x="3571" y="928"/>
                </a:cubicBezTo>
                <a:cubicBezTo>
                  <a:pt x="3570" y="928"/>
                  <a:pt x="3570" y="928"/>
                  <a:pt x="3569" y="927"/>
                </a:cubicBezTo>
                <a:cubicBezTo>
                  <a:pt x="3579" y="897"/>
                  <a:pt x="3592" y="864"/>
                  <a:pt x="3618" y="834"/>
                </a:cubicBezTo>
                <a:cubicBezTo>
                  <a:pt x="3597" y="845"/>
                  <a:pt x="3572" y="877"/>
                  <a:pt x="3553" y="914"/>
                </a:cubicBezTo>
                <a:cubicBezTo>
                  <a:pt x="3554" y="914"/>
                  <a:pt x="3554" y="914"/>
                  <a:pt x="3553" y="914"/>
                </a:cubicBezTo>
                <a:cubicBezTo>
                  <a:pt x="3552" y="916"/>
                  <a:pt x="3551" y="918"/>
                  <a:pt x="3550" y="919"/>
                </a:cubicBezTo>
                <a:cubicBezTo>
                  <a:pt x="3550" y="919"/>
                  <a:pt x="3550" y="919"/>
                  <a:pt x="3549" y="919"/>
                </a:cubicBezTo>
                <a:cubicBezTo>
                  <a:pt x="3551" y="916"/>
                  <a:pt x="3552" y="914"/>
                  <a:pt x="3553" y="914"/>
                </a:cubicBezTo>
                <a:cubicBezTo>
                  <a:pt x="3552" y="914"/>
                  <a:pt x="3548" y="916"/>
                  <a:pt x="3545" y="917"/>
                </a:cubicBezTo>
                <a:cubicBezTo>
                  <a:pt x="3542" y="916"/>
                  <a:pt x="3540" y="915"/>
                  <a:pt x="3538" y="914"/>
                </a:cubicBezTo>
                <a:cubicBezTo>
                  <a:pt x="3542" y="909"/>
                  <a:pt x="3548" y="902"/>
                  <a:pt x="3554" y="897"/>
                </a:cubicBezTo>
                <a:cubicBezTo>
                  <a:pt x="3559" y="894"/>
                  <a:pt x="3552" y="894"/>
                  <a:pt x="3542" y="896"/>
                </a:cubicBezTo>
                <a:cubicBezTo>
                  <a:pt x="3550" y="874"/>
                  <a:pt x="3562" y="852"/>
                  <a:pt x="3581" y="830"/>
                </a:cubicBezTo>
                <a:cubicBezTo>
                  <a:pt x="3572" y="835"/>
                  <a:pt x="3562" y="844"/>
                  <a:pt x="3553" y="855"/>
                </a:cubicBezTo>
                <a:cubicBezTo>
                  <a:pt x="3553" y="853"/>
                  <a:pt x="3554" y="851"/>
                  <a:pt x="3554" y="850"/>
                </a:cubicBezTo>
                <a:cubicBezTo>
                  <a:pt x="3553" y="852"/>
                  <a:pt x="3552" y="854"/>
                  <a:pt x="3551" y="857"/>
                </a:cubicBezTo>
                <a:cubicBezTo>
                  <a:pt x="3545" y="864"/>
                  <a:pt x="3539" y="872"/>
                  <a:pt x="3533" y="881"/>
                </a:cubicBezTo>
                <a:cubicBezTo>
                  <a:pt x="3536" y="865"/>
                  <a:pt x="3540" y="849"/>
                  <a:pt x="3547" y="833"/>
                </a:cubicBezTo>
                <a:cubicBezTo>
                  <a:pt x="3536" y="853"/>
                  <a:pt x="3527" y="875"/>
                  <a:pt x="3522" y="899"/>
                </a:cubicBezTo>
                <a:cubicBezTo>
                  <a:pt x="3517" y="900"/>
                  <a:pt x="3512" y="901"/>
                  <a:pt x="3508" y="902"/>
                </a:cubicBezTo>
                <a:cubicBezTo>
                  <a:pt x="3506" y="901"/>
                  <a:pt x="3504" y="900"/>
                  <a:pt x="3502" y="899"/>
                </a:cubicBezTo>
                <a:cubicBezTo>
                  <a:pt x="3512" y="880"/>
                  <a:pt x="3512" y="880"/>
                  <a:pt x="3512" y="880"/>
                </a:cubicBezTo>
                <a:cubicBezTo>
                  <a:pt x="3512" y="880"/>
                  <a:pt x="3507" y="881"/>
                  <a:pt x="3500" y="883"/>
                </a:cubicBezTo>
                <a:cubicBezTo>
                  <a:pt x="3509" y="863"/>
                  <a:pt x="3521" y="842"/>
                  <a:pt x="3538" y="822"/>
                </a:cubicBezTo>
                <a:cubicBezTo>
                  <a:pt x="3525" y="828"/>
                  <a:pt x="3510" y="844"/>
                  <a:pt x="3496" y="864"/>
                </a:cubicBezTo>
                <a:cubicBezTo>
                  <a:pt x="3498" y="849"/>
                  <a:pt x="3502" y="833"/>
                  <a:pt x="3508" y="817"/>
                </a:cubicBezTo>
                <a:cubicBezTo>
                  <a:pt x="3499" y="836"/>
                  <a:pt x="3491" y="857"/>
                  <a:pt x="3486" y="879"/>
                </a:cubicBezTo>
                <a:cubicBezTo>
                  <a:pt x="3483" y="883"/>
                  <a:pt x="3481" y="886"/>
                  <a:pt x="3479" y="890"/>
                </a:cubicBezTo>
                <a:cubicBezTo>
                  <a:pt x="3479" y="890"/>
                  <a:pt x="3478" y="890"/>
                  <a:pt x="3478" y="890"/>
                </a:cubicBezTo>
                <a:cubicBezTo>
                  <a:pt x="3477" y="890"/>
                  <a:pt x="3475" y="890"/>
                  <a:pt x="3474" y="889"/>
                </a:cubicBezTo>
                <a:cubicBezTo>
                  <a:pt x="3474" y="884"/>
                  <a:pt x="3475" y="880"/>
                  <a:pt x="3475" y="875"/>
                </a:cubicBezTo>
                <a:cubicBezTo>
                  <a:pt x="3484" y="851"/>
                  <a:pt x="3497" y="827"/>
                  <a:pt x="3517" y="803"/>
                </a:cubicBezTo>
                <a:cubicBezTo>
                  <a:pt x="3505" y="809"/>
                  <a:pt x="3493" y="821"/>
                  <a:pt x="3481" y="837"/>
                </a:cubicBezTo>
                <a:cubicBezTo>
                  <a:pt x="3484" y="821"/>
                  <a:pt x="3489" y="805"/>
                  <a:pt x="3496" y="788"/>
                </a:cubicBezTo>
                <a:cubicBezTo>
                  <a:pt x="3490" y="798"/>
                  <a:pt x="3485" y="810"/>
                  <a:pt x="3480" y="822"/>
                </a:cubicBezTo>
                <a:cubicBezTo>
                  <a:pt x="3482" y="814"/>
                  <a:pt x="3484" y="807"/>
                  <a:pt x="3487" y="799"/>
                </a:cubicBezTo>
                <a:cubicBezTo>
                  <a:pt x="3478" y="817"/>
                  <a:pt x="3470" y="838"/>
                  <a:pt x="3465" y="860"/>
                </a:cubicBezTo>
                <a:cubicBezTo>
                  <a:pt x="3462" y="865"/>
                  <a:pt x="3459" y="870"/>
                  <a:pt x="3456" y="875"/>
                </a:cubicBezTo>
                <a:cubicBezTo>
                  <a:pt x="3455" y="875"/>
                  <a:pt x="3454" y="875"/>
                  <a:pt x="3453" y="876"/>
                </a:cubicBezTo>
                <a:cubicBezTo>
                  <a:pt x="3453" y="864"/>
                  <a:pt x="3454" y="851"/>
                  <a:pt x="3456" y="838"/>
                </a:cubicBezTo>
                <a:cubicBezTo>
                  <a:pt x="3458" y="829"/>
                  <a:pt x="3462" y="819"/>
                  <a:pt x="3465" y="808"/>
                </a:cubicBezTo>
                <a:cubicBezTo>
                  <a:pt x="3463" y="813"/>
                  <a:pt x="3461" y="817"/>
                  <a:pt x="3459" y="822"/>
                </a:cubicBezTo>
                <a:cubicBezTo>
                  <a:pt x="3462" y="805"/>
                  <a:pt x="3467" y="788"/>
                  <a:pt x="3475" y="769"/>
                </a:cubicBezTo>
                <a:cubicBezTo>
                  <a:pt x="3457" y="800"/>
                  <a:pt x="3445" y="837"/>
                  <a:pt x="3440" y="877"/>
                </a:cubicBezTo>
                <a:cubicBezTo>
                  <a:pt x="3440" y="877"/>
                  <a:pt x="3439" y="877"/>
                  <a:pt x="3438" y="876"/>
                </a:cubicBezTo>
                <a:cubicBezTo>
                  <a:pt x="3435" y="850"/>
                  <a:pt x="3435" y="850"/>
                  <a:pt x="3435" y="850"/>
                </a:cubicBezTo>
                <a:cubicBezTo>
                  <a:pt x="3435" y="850"/>
                  <a:pt x="3435" y="851"/>
                  <a:pt x="3434" y="851"/>
                </a:cubicBezTo>
                <a:cubicBezTo>
                  <a:pt x="3437" y="829"/>
                  <a:pt x="3442" y="804"/>
                  <a:pt x="3454" y="779"/>
                </a:cubicBezTo>
                <a:cubicBezTo>
                  <a:pt x="3447" y="790"/>
                  <a:pt x="3442" y="801"/>
                  <a:pt x="3437" y="813"/>
                </a:cubicBezTo>
                <a:cubicBezTo>
                  <a:pt x="3439" y="805"/>
                  <a:pt x="3441" y="798"/>
                  <a:pt x="3444" y="790"/>
                </a:cubicBezTo>
                <a:cubicBezTo>
                  <a:pt x="3433" y="811"/>
                  <a:pt x="3425" y="835"/>
                  <a:pt x="3420" y="860"/>
                </a:cubicBezTo>
                <a:cubicBezTo>
                  <a:pt x="3416" y="862"/>
                  <a:pt x="3413" y="865"/>
                  <a:pt x="3410" y="867"/>
                </a:cubicBezTo>
                <a:cubicBezTo>
                  <a:pt x="3410" y="867"/>
                  <a:pt x="3410" y="867"/>
                  <a:pt x="3410" y="867"/>
                </a:cubicBezTo>
                <a:cubicBezTo>
                  <a:pt x="3410" y="854"/>
                  <a:pt x="3412" y="840"/>
                  <a:pt x="3414" y="825"/>
                </a:cubicBezTo>
                <a:cubicBezTo>
                  <a:pt x="3421" y="813"/>
                  <a:pt x="3429" y="800"/>
                  <a:pt x="3440" y="788"/>
                </a:cubicBezTo>
                <a:cubicBezTo>
                  <a:pt x="3433" y="792"/>
                  <a:pt x="3425" y="798"/>
                  <a:pt x="3418" y="806"/>
                </a:cubicBezTo>
                <a:cubicBezTo>
                  <a:pt x="3421" y="791"/>
                  <a:pt x="3426" y="776"/>
                  <a:pt x="3432" y="760"/>
                </a:cubicBezTo>
                <a:cubicBezTo>
                  <a:pt x="3423" y="777"/>
                  <a:pt x="3414" y="796"/>
                  <a:pt x="3408" y="816"/>
                </a:cubicBezTo>
                <a:cubicBezTo>
                  <a:pt x="3398" y="828"/>
                  <a:pt x="3389" y="842"/>
                  <a:pt x="3380" y="858"/>
                </a:cubicBezTo>
                <a:cubicBezTo>
                  <a:pt x="3380" y="858"/>
                  <a:pt x="3380" y="858"/>
                  <a:pt x="3380" y="858"/>
                </a:cubicBezTo>
                <a:cubicBezTo>
                  <a:pt x="3381" y="852"/>
                  <a:pt x="3381" y="846"/>
                  <a:pt x="3383" y="840"/>
                </a:cubicBezTo>
                <a:cubicBezTo>
                  <a:pt x="3385" y="828"/>
                  <a:pt x="3388" y="817"/>
                  <a:pt x="3393" y="805"/>
                </a:cubicBezTo>
                <a:cubicBezTo>
                  <a:pt x="3392" y="807"/>
                  <a:pt x="3391" y="809"/>
                  <a:pt x="3389" y="812"/>
                </a:cubicBezTo>
                <a:cubicBezTo>
                  <a:pt x="3391" y="807"/>
                  <a:pt x="3393" y="801"/>
                  <a:pt x="3395" y="796"/>
                </a:cubicBezTo>
                <a:cubicBezTo>
                  <a:pt x="3389" y="807"/>
                  <a:pt x="3384" y="820"/>
                  <a:pt x="3379" y="833"/>
                </a:cubicBezTo>
                <a:cubicBezTo>
                  <a:pt x="3379" y="833"/>
                  <a:pt x="3378" y="833"/>
                  <a:pt x="3378" y="833"/>
                </a:cubicBezTo>
                <a:cubicBezTo>
                  <a:pt x="3381" y="822"/>
                  <a:pt x="3385" y="810"/>
                  <a:pt x="3391" y="798"/>
                </a:cubicBezTo>
                <a:cubicBezTo>
                  <a:pt x="3384" y="810"/>
                  <a:pt x="3378" y="822"/>
                  <a:pt x="3372" y="836"/>
                </a:cubicBezTo>
                <a:cubicBezTo>
                  <a:pt x="3368" y="838"/>
                  <a:pt x="3363" y="841"/>
                  <a:pt x="3358" y="844"/>
                </a:cubicBezTo>
                <a:cubicBezTo>
                  <a:pt x="3359" y="838"/>
                  <a:pt x="3360" y="833"/>
                  <a:pt x="3360" y="827"/>
                </a:cubicBezTo>
                <a:cubicBezTo>
                  <a:pt x="3362" y="820"/>
                  <a:pt x="3365" y="814"/>
                  <a:pt x="3367" y="807"/>
                </a:cubicBezTo>
                <a:cubicBezTo>
                  <a:pt x="3365" y="810"/>
                  <a:pt x="3364" y="814"/>
                  <a:pt x="3362" y="817"/>
                </a:cubicBezTo>
                <a:cubicBezTo>
                  <a:pt x="3365" y="804"/>
                  <a:pt x="3369" y="791"/>
                  <a:pt x="3374" y="777"/>
                </a:cubicBezTo>
                <a:cubicBezTo>
                  <a:pt x="3364" y="796"/>
                  <a:pt x="3356" y="817"/>
                  <a:pt x="3351" y="839"/>
                </a:cubicBezTo>
                <a:cubicBezTo>
                  <a:pt x="3355" y="820"/>
                  <a:pt x="3360" y="801"/>
                  <a:pt x="3370" y="780"/>
                </a:cubicBezTo>
                <a:cubicBezTo>
                  <a:pt x="3358" y="800"/>
                  <a:pt x="3348" y="822"/>
                  <a:pt x="3341" y="847"/>
                </a:cubicBezTo>
                <a:cubicBezTo>
                  <a:pt x="3340" y="846"/>
                  <a:pt x="3339" y="846"/>
                  <a:pt x="3337" y="846"/>
                </a:cubicBezTo>
                <a:cubicBezTo>
                  <a:pt x="3338" y="841"/>
                  <a:pt x="3339" y="835"/>
                  <a:pt x="3344" y="830"/>
                </a:cubicBezTo>
                <a:cubicBezTo>
                  <a:pt x="3347" y="825"/>
                  <a:pt x="3345" y="826"/>
                  <a:pt x="3340" y="829"/>
                </a:cubicBezTo>
                <a:cubicBezTo>
                  <a:pt x="3343" y="815"/>
                  <a:pt x="3346" y="801"/>
                  <a:pt x="3352" y="787"/>
                </a:cubicBezTo>
                <a:cubicBezTo>
                  <a:pt x="3345" y="801"/>
                  <a:pt x="3339" y="815"/>
                  <a:pt x="3334" y="831"/>
                </a:cubicBezTo>
                <a:cubicBezTo>
                  <a:pt x="3337" y="817"/>
                  <a:pt x="3340" y="803"/>
                  <a:pt x="3346" y="789"/>
                </a:cubicBezTo>
                <a:cubicBezTo>
                  <a:pt x="3338" y="804"/>
                  <a:pt x="3332" y="820"/>
                  <a:pt x="3327" y="838"/>
                </a:cubicBezTo>
                <a:cubicBezTo>
                  <a:pt x="3325" y="839"/>
                  <a:pt x="3323" y="840"/>
                  <a:pt x="3321" y="841"/>
                </a:cubicBezTo>
                <a:cubicBezTo>
                  <a:pt x="3321" y="841"/>
                  <a:pt x="3320" y="841"/>
                  <a:pt x="3320" y="841"/>
                </a:cubicBezTo>
                <a:cubicBezTo>
                  <a:pt x="3329" y="814"/>
                  <a:pt x="3341" y="784"/>
                  <a:pt x="3363" y="754"/>
                </a:cubicBezTo>
                <a:cubicBezTo>
                  <a:pt x="3345" y="772"/>
                  <a:pt x="3330" y="795"/>
                  <a:pt x="3317" y="820"/>
                </a:cubicBezTo>
                <a:cubicBezTo>
                  <a:pt x="3320" y="804"/>
                  <a:pt x="3324" y="787"/>
                  <a:pt x="3331" y="769"/>
                </a:cubicBezTo>
                <a:cubicBezTo>
                  <a:pt x="3322" y="787"/>
                  <a:pt x="3314" y="806"/>
                  <a:pt x="3309" y="827"/>
                </a:cubicBezTo>
                <a:cubicBezTo>
                  <a:pt x="3306" y="830"/>
                  <a:pt x="3302" y="833"/>
                  <a:pt x="3299" y="836"/>
                </a:cubicBezTo>
                <a:cubicBezTo>
                  <a:pt x="3298" y="836"/>
                  <a:pt x="3296" y="835"/>
                  <a:pt x="3295" y="835"/>
                </a:cubicBezTo>
                <a:cubicBezTo>
                  <a:pt x="3301" y="816"/>
                  <a:pt x="3308" y="795"/>
                  <a:pt x="3318" y="773"/>
                </a:cubicBezTo>
                <a:cubicBezTo>
                  <a:pt x="3324" y="765"/>
                  <a:pt x="3330" y="756"/>
                  <a:pt x="3338" y="747"/>
                </a:cubicBezTo>
                <a:cubicBezTo>
                  <a:pt x="3336" y="748"/>
                  <a:pt x="3333" y="750"/>
                  <a:pt x="3331" y="751"/>
                </a:cubicBezTo>
                <a:cubicBezTo>
                  <a:pt x="3335" y="746"/>
                  <a:pt x="3338" y="740"/>
                  <a:pt x="3342" y="735"/>
                </a:cubicBezTo>
                <a:cubicBezTo>
                  <a:pt x="3336" y="742"/>
                  <a:pt x="3330" y="749"/>
                  <a:pt x="3324" y="757"/>
                </a:cubicBezTo>
                <a:cubicBezTo>
                  <a:pt x="3310" y="769"/>
                  <a:pt x="3295" y="788"/>
                  <a:pt x="3282" y="810"/>
                </a:cubicBezTo>
                <a:cubicBezTo>
                  <a:pt x="3285" y="803"/>
                  <a:pt x="3288" y="796"/>
                  <a:pt x="3291" y="788"/>
                </a:cubicBezTo>
                <a:cubicBezTo>
                  <a:pt x="3286" y="797"/>
                  <a:pt x="3281" y="805"/>
                  <a:pt x="3277" y="815"/>
                </a:cubicBezTo>
                <a:cubicBezTo>
                  <a:pt x="3276" y="816"/>
                  <a:pt x="3274" y="816"/>
                  <a:pt x="3273" y="818"/>
                </a:cubicBezTo>
                <a:cubicBezTo>
                  <a:pt x="3276" y="801"/>
                  <a:pt x="3282" y="785"/>
                  <a:pt x="3290" y="767"/>
                </a:cubicBezTo>
                <a:cubicBezTo>
                  <a:pt x="3279" y="784"/>
                  <a:pt x="3270" y="804"/>
                  <a:pt x="3264" y="824"/>
                </a:cubicBezTo>
                <a:cubicBezTo>
                  <a:pt x="3262" y="825"/>
                  <a:pt x="3261" y="826"/>
                  <a:pt x="3259" y="827"/>
                </a:cubicBezTo>
                <a:cubicBezTo>
                  <a:pt x="3256" y="827"/>
                  <a:pt x="3252" y="826"/>
                  <a:pt x="3248" y="825"/>
                </a:cubicBezTo>
                <a:cubicBezTo>
                  <a:pt x="3257" y="797"/>
                  <a:pt x="3270" y="767"/>
                  <a:pt x="3295" y="738"/>
                </a:cubicBezTo>
                <a:cubicBezTo>
                  <a:pt x="3276" y="748"/>
                  <a:pt x="3253" y="776"/>
                  <a:pt x="3235" y="809"/>
                </a:cubicBezTo>
                <a:cubicBezTo>
                  <a:pt x="3232" y="811"/>
                  <a:pt x="3229" y="814"/>
                  <a:pt x="3225" y="817"/>
                </a:cubicBezTo>
                <a:cubicBezTo>
                  <a:pt x="3234" y="793"/>
                  <a:pt x="3247" y="769"/>
                  <a:pt x="3267" y="745"/>
                </a:cubicBezTo>
                <a:cubicBezTo>
                  <a:pt x="3248" y="755"/>
                  <a:pt x="3225" y="784"/>
                  <a:pt x="3206" y="817"/>
                </a:cubicBezTo>
                <a:cubicBezTo>
                  <a:pt x="3206" y="817"/>
                  <a:pt x="3206" y="817"/>
                  <a:pt x="3205" y="818"/>
                </a:cubicBezTo>
                <a:cubicBezTo>
                  <a:pt x="3202" y="817"/>
                  <a:pt x="3198" y="817"/>
                  <a:pt x="3195" y="816"/>
                </a:cubicBezTo>
                <a:cubicBezTo>
                  <a:pt x="3196" y="813"/>
                  <a:pt x="3196" y="810"/>
                  <a:pt x="3197" y="807"/>
                </a:cubicBezTo>
                <a:cubicBezTo>
                  <a:pt x="3199" y="806"/>
                  <a:pt x="3199" y="806"/>
                  <a:pt x="3198" y="806"/>
                </a:cubicBezTo>
                <a:cubicBezTo>
                  <a:pt x="3205" y="783"/>
                  <a:pt x="3215" y="758"/>
                  <a:pt x="3232" y="734"/>
                </a:cubicBezTo>
                <a:cubicBezTo>
                  <a:pt x="3213" y="756"/>
                  <a:pt x="3196" y="783"/>
                  <a:pt x="3184" y="814"/>
                </a:cubicBezTo>
                <a:cubicBezTo>
                  <a:pt x="3184" y="814"/>
                  <a:pt x="3184" y="814"/>
                  <a:pt x="3184" y="814"/>
                </a:cubicBezTo>
                <a:cubicBezTo>
                  <a:pt x="3183" y="797"/>
                  <a:pt x="3183" y="779"/>
                  <a:pt x="3187" y="760"/>
                </a:cubicBezTo>
                <a:cubicBezTo>
                  <a:pt x="3193" y="745"/>
                  <a:pt x="3201" y="730"/>
                  <a:pt x="3211" y="715"/>
                </a:cubicBezTo>
                <a:cubicBezTo>
                  <a:pt x="3204" y="723"/>
                  <a:pt x="3197" y="732"/>
                  <a:pt x="3191" y="742"/>
                </a:cubicBezTo>
                <a:cubicBezTo>
                  <a:pt x="3191" y="740"/>
                  <a:pt x="3192" y="739"/>
                  <a:pt x="3192" y="737"/>
                </a:cubicBezTo>
                <a:cubicBezTo>
                  <a:pt x="3188" y="743"/>
                  <a:pt x="3184" y="750"/>
                  <a:pt x="3181" y="758"/>
                </a:cubicBezTo>
                <a:cubicBezTo>
                  <a:pt x="3172" y="773"/>
                  <a:pt x="3165" y="789"/>
                  <a:pt x="3160" y="806"/>
                </a:cubicBezTo>
                <a:cubicBezTo>
                  <a:pt x="3159" y="806"/>
                  <a:pt x="3156" y="808"/>
                  <a:pt x="3152" y="811"/>
                </a:cubicBezTo>
                <a:cubicBezTo>
                  <a:pt x="3151" y="810"/>
                  <a:pt x="3150" y="810"/>
                  <a:pt x="3148" y="810"/>
                </a:cubicBezTo>
                <a:cubicBezTo>
                  <a:pt x="3151" y="801"/>
                  <a:pt x="3154" y="791"/>
                  <a:pt x="3158" y="781"/>
                </a:cubicBezTo>
                <a:cubicBezTo>
                  <a:pt x="3153" y="789"/>
                  <a:pt x="3149" y="798"/>
                  <a:pt x="3146" y="807"/>
                </a:cubicBezTo>
                <a:cubicBezTo>
                  <a:pt x="3148" y="790"/>
                  <a:pt x="3153" y="771"/>
                  <a:pt x="3160" y="752"/>
                </a:cubicBezTo>
                <a:cubicBezTo>
                  <a:pt x="3151" y="770"/>
                  <a:pt x="3143" y="789"/>
                  <a:pt x="3138" y="809"/>
                </a:cubicBezTo>
                <a:cubicBezTo>
                  <a:pt x="3136" y="809"/>
                  <a:pt x="3135" y="809"/>
                  <a:pt x="3133" y="809"/>
                </a:cubicBezTo>
                <a:cubicBezTo>
                  <a:pt x="3135" y="800"/>
                  <a:pt x="3137" y="793"/>
                  <a:pt x="3137" y="793"/>
                </a:cubicBezTo>
                <a:cubicBezTo>
                  <a:pt x="3137" y="793"/>
                  <a:pt x="3131" y="799"/>
                  <a:pt x="3124" y="805"/>
                </a:cubicBezTo>
                <a:cubicBezTo>
                  <a:pt x="3127" y="792"/>
                  <a:pt x="3131" y="777"/>
                  <a:pt x="3137" y="762"/>
                </a:cubicBezTo>
                <a:cubicBezTo>
                  <a:pt x="3129" y="776"/>
                  <a:pt x="3123" y="791"/>
                  <a:pt x="3118" y="807"/>
                </a:cubicBezTo>
                <a:cubicBezTo>
                  <a:pt x="3118" y="807"/>
                  <a:pt x="3118" y="807"/>
                  <a:pt x="3118" y="807"/>
                </a:cubicBezTo>
                <a:cubicBezTo>
                  <a:pt x="3120" y="788"/>
                  <a:pt x="3124" y="768"/>
                  <a:pt x="3133" y="747"/>
                </a:cubicBezTo>
                <a:cubicBezTo>
                  <a:pt x="3123" y="765"/>
                  <a:pt x="3115" y="785"/>
                  <a:pt x="3110" y="807"/>
                </a:cubicBezTo>
                <a:cubicBezTo>
                  <a:pt x="3108" y="806"/>
                  <a:pt x="3106" y="806"/>
                  <a:pt x="3103" y="806"/>
                </a:cubicBezTo>
                <a:cubicBezTo>
                  <a:pt x="3104" y="801"/>
                  <a:pt x="3105" y="796"/>
                  <a:pt x="3106" y="795"/>
                </a:cubicBezTo>
                <a:cubicBezTo>
                  <a:pt x="3106" y="794"/>
                  <a:pt x="3101" y="797"/>
                  <a:pt x="3095" y="803"/>
                </a:cubicBezTo>
                <a:cubicBezTo>
                  <a:pt x="3096" y="797"/>
                  <a:pt x="3096" y="792"/>
                  <a:pt x="3097" y="786"/>
                </a:cubicBezTo>
                <a:cubicBezTo>
                  <a:pt x="3102" y="777"/>
                  <a:pt x="3108" y="768"/>
                  <a:pt x="3115" y="758"/>
                </a:cubicBezTo>
                <a:cubicBezTo>
                  <a:pt x="3109" y="765"/>
                  <a:pt x="3103" y="771"/>
                  <a:pt x="3098" y="779"/>
                </a:cubicBezTo>
                <a:cubicBezTo>
                  <a:pt x="3101" y="763"/>
                  <a:pt x="3105" y="746"/>
                  <a:pt x="3111" y="728"/>
                </a:cubicBezTo>
                <a:cubicBezTo>
                  <a:pt x="3101" y="748"/>
                  <a:pt x="3093" y="769"/>
                  <a:pt x="3088" y="793"/>
                </a:cubicBezTo>
                <a:cubicBezTo>
                  <a:pt x="3086" y="796"/>
                  <a:pt x="3083" y="800"/>
                  <a:pt x="3081" y="804"/>
                </a:cubicBezTo>
                <a:cubicBezTo>
                  <a:pt x="3082" y="798"/>
                  <a:pt x="3083" y="792"/>
                  <a:pt x="3084" y="790"/>
                </a:cubicBezTo>
                <a:cubicBezTo>
                  <a:pt x="3086" y="784"/>
                  <a:pt x="3088" y="777"/>
                  <a:pt x="3090" y="771"/>
                </a:cubicBezTo>
                <a:cubicBezTo>
                  <a:pt x="3087" y="778"/>
                  <a:pt x="3083" y="785"/>
                  <a:pt x="3080" y="792"/>
                </a:cubicBezTo>
                <a:cubicBezTo>
                  <a:pt x="3077" y="795"/>
                  <a:pt x="3073" y="799"/>
                  <a:pt x="3069" y="804"/>
                </a:cubicBezTo>
                <a:cubicBezTo>
                  <a:pt x="3066" y="804"/>
                  <a:pt x="3063" y="804"/>
                  <a:pt x="3060" y="804"/>
                </a:cubicBezTo>
                <a:cubicBezTo>
                  <a:pt x="3061" y="801"/>
                  <a:pt x="3062" y="798"/>
                  <a:pt x="3063" y="795"/>
                </a:cubicBezTo>
                <a:cubicBezTo>
                  <a:pt x="3062" y="796"/>
                  <a:pt x="3060" y="798"/>
                  <a:pt x="3058" y="800"/>
                </a:cubicBezTo>
                <a:cubicBezTo>
                  <a:pt x="3060" y="796"/>
                  <a:pt x="3062" y="793"/>
                  <a:pt x="3064" y="791"/>
                </a:cubicBezTo>
                <a:cubicBezTo>
                  <a:pt x="3064" y="791"/>
                  <a:pt x="3064" y="791"/>
                  <a:pt x="3064" y="791"/>
                </a:cubicBezTo>
                <a:cubicBezTo>
                  <a:pt x="3072" y="775"/>
                  <a:pt x="3081" y="757"/>
                  <a:pt x="3094" y="740"/>
                </a:cubicBezTo>
                <a:cubicBezTo>
                  <a:pt x="3081" y="754"/>
                  <a:pt x="3069" y="770"/>
                  <a:pt x="3059" y="787"/>
                </a:cubicBezTo>
                <a:cubicBezTo>
                  <a:pt x="3061" y="777"/>
                  <a:pt x="3064" y="766"/>
                  <a:pt x="3069" y="754"/>
                </a:cubicBezTo>
                <a:cubicBezTo>
                  <a:pt x="3070" y="753"/>
                  <a:pt x="3071" y="751"/>
                  <a:pt x="3072" y="750"/>
                </a:cubicBezTo>
                <a:cubicBezTo>
                  <a:pt x="3071" y="751"/>
                  <a:pt x="3070" y="752"/>
                  <a:pt x="3069" y="753"/>
                </a:cubicBezTo>
                <a:cubicBezTo>
                  <a:pt x="3069" y="752"/>
                  <a:pt x="3069" y="752"/>
                  <a:pt x="3069" y="752"/>
                </a:cubicBezTo>
                <a:cubicBezTo>
                  <a:pt x="3069" y="752"/>
                  <a:pt x="3069" y="753"/>
                  <a:pt x="3069" y="753"/>
                </a:cubicBezTo>
                <a:cubicBezTo>
                  <a:pt x="3058" y="765"/>
                  <a:pt x="3048" y="778"/>
                  <a:pt x="3039" y="793"/>
                </a:cubicBezTo>
                <a:cubicBezTo>
                  <a:pt x="3039" y="789"/>
                  <a:pt x="3039" y="787"/>
                  <a:pt x="3039" y="787"/>
                </a:cubicBezTo>
                <a:cubicBezTo>
                  <a:pt x="3039" y="787"/>
                  <a:pt x="3034" y="795"/>
                  <a:pt x="3028" y="803"/>
                </a:cubicBezTo>
                <a:cubicBezTo>
                  <a:pt x="3024" y="803"/>
                  <a:pt x="3019" y="803"/>
                  <a:pt x="3014" y="803"/>
                </a:cubicBezTo>
                <a:cubicBezTo>
                  <a:pt x="3014" y="802"/>
                  <a:pt x="3014" y="802"/>
                  <a:pt x="3014" y="801"/>
                </a:cubicBezTo>
                <a:cubicBezTo>
                  <a:pt x="3022" y="779"/>
                  <a:pt x="3033" y="755"/>
                  <a:pt x="3051" y="731"/>
                </a:cubicBezTo>
                <a:cubicBezTo>
                  <a:pt x="3037" y="745"/>
                  <a:pt x="3025" y="762"/>
                  <a:pt x="3015" y="780"/>
                </a:cubicBezTo>
                <a:cubicBezTo>
                  <a:pt x="3015" y="780"/>
                  <a:pt x="3015" y="780"/>
                  <a:pt x="3015" y="780"/>
                </a:cubicBezTo>
                <a:cubicBezTo>
                  <a:pt x="3015" y="780"/>
                  <a:pt x="3003" y="792"/>
                  <a:pt x="2994" y="803"/>
                </a:cubicBezTo>
                <a:cubicBezTo>
                  <a:pt x="2993" y="803"/>
                  <a:pt x="2993" y="803"/>
                  <a:pt x="2993" y="803"/>
                </a:cubicBezTo>
                <a:cubicBezTo>
                  <a:pt x="3002" y="775"/>
                  <a:pt x="3015" y="745"/>
                  <a:pt x="3040" y="716"/>
                </a:cubicBezTo>
                <a:cubicBezTo>
                  <a:pt x="3021" y="726"/>
                  <a:pt x="3000" y="752"/>
                  <a:pt x="2982" y="783"/>
                </a:cubicBezTo>
                <a:cubicBezTo>
                  <a:pt x="2984" y="764"/>
                  <a:pt x="2989" y="743"/>
                  <a:pt x="2997" y="722"/>
                </a:cubicBezTo>
                <a:cubicBezTo>
                  <a:pt x="2985" y="745"/>
                  <a:pt x="2976" y="770"/>
                  <a:pt x="2971" y="798"/>
                </a:cubicBezTo>
                <a:cubicBezTo>
                  <a:pt x="2968" y="800"/>
                  <a:pt x="2966" y="802"/>
                  <a:pt x="2964" y="804"/>
                </a:cubicBezTo>
                <a:cubicBezTo>
                  <a:pt x="2962" y="804"/>
                  <a:pt x="2960" y="804"/>
                  <a:pt x="2958" y="805"/>
                </a:cubicBezTo>
                <a:cubicBezTo>
                  <a:pt x="2958" y="798"/>
                  <a:pt x="2959" y="792"/>
                  <a:pt x="2959" y="786"/>
                </a:cubicBezTo>
                <a:cubicBezTo>
                  <a:pt x="2961" y="777"/>
                  <a:pt x="2964" y="767"/>
                  <a:pt x="2968" y="758"/>
                </a:cubicBezTo>
                <a:cubicBezTo>
                  <a:pt x="2965" y="764"/>
                  <a:pt x="2962" y="769"/>
                  <a:pt x="2960" y="775"/>
                </a:cubicBezTo>
                <a:cubicBezTo>
                  <a:pt x="2962" y="753"/>
                  <a:pt x="2966" y="729"/>
                  <a:pt x="2976" y="703"/>
                </a:cubicBezTo>
                <a:cubicBezTo>
                  <a:pt x="2963" y="728"/>
                  <a:pt x="2953" y="756"/>
                  <a:pt x="2949" y="787"/>
                </a:cubicBezTo>
                <a:cubicBezTo>
                  <a:pt x="2945" y="790"/>
                  <a:pt x="2941" y="793"/>
                  <a:pt x="2937" y="797"/>
                </a:cubicBezTo>
                <a:cubicBezTo>
                  <a:pt x="2938" y="782"/>
                  <a:pt x="2939" y="767"/>
                  <a:pt x="2943" y="751"/>
                </a:cubicBezTo>
                <a:cubicBezTo>
                  <a:pt x="2944" y="747"/>
                  <a:pt x="2945" y="743"/>
                  <a:pt x="2947" y="740"/>
                </a:cubicBezTo>
                <a:cubicBezTo>
                  <a:pt x="2946" y="741"/>
                  <a:pt x="2945" y="743"/>
                  <a:pt x="2944" y="745"/>
                </a:cubicBezTo>
                <a:cubicBezTo>
                  <a:pt x="2946" y="735"/>
                  <a:pt x="2950" y="724"/>
                  <a:pt x="2954" y="713"/>
                </a:cubicBezTo>
                <a:cubicBezTo>
                  <a:pt x="2944" y="733"/>
                  <a:pt x="2936" y="755"/>
                  <a:pt x="2930" y="778"/>
                </a:cubicBezTo>
                <a:cubicBezTo>
                  <a:pt x="2927" y="788"/>
                  <a:pt x="2925" y="797"/>
                  <a:pt x="2922" y="807"/>
                </a:cubicBezTo>
                <a:cubicBezTo>
                  <a:pt x="2921" y="807"/>
                  <a:pt x="2920" y="807"/>
                  <a:pt x="2919" y="807"/>
                </a:cubicBezTo>
                <a:cubicBezTo>
                  <a:pt x="2918" y="806"/>
                  <a:pt x="2917" y="804"/>
                  <a:pt x="2915" y="802"/>
                </a:cubicBezTo>
                <a:cubicBezTo>
                  <a:pt x="2915" y="788"/>
                  <a:pt x="2916" y="773"/>
                  <a:pt x="2918" y="758"/>
                </a:cubicBezTo>
                <a:cubicBezTo>
                  <a:pt x="2919" y="753"/>
                  <a:pt x="2921" y="747"/>
                  <a:pt x="2923" y="742"/>
                </a:cubicBezTo>
                <a:cubicBezTo>
                  <a:pt x="2921" y="745"/>
                  <a:pt x="2920" y="748"/>
                  <a:pt x="2918" y="751"/>
                </a:cubicBezTo>
                <a:cubicBezTo>
                  <a:pt x="2921" y="733"/>
                  <a:pt x="2925" y="714"/>
                  <a:pt x="2933" y="695"/>
                </a:cubicBezTo>
                <a:cubicBezTo>
                  <a:pt x="2919" y="720"/>
                  <a:pt x="2910" y="750"/>
                  <a:pt x="2905" y="781"/>
                </a:cubicBezTo>
                <a:cubicBezTo>
                  <a:pt x="2903" y="784"/>
                  <a:pt x="2903" y="784"/>
                  <a:pt x="2903" y="784"/>
                </a:cubicBezTo>
                <a:cubicBezTo>
                  <a:pt x="2898" y="778"/>
                  <a:pt x="2894" y="773"/>
                  <a:pt x="2890" y="768"/>
                </a:cubicBezTo>
                <a:cubicBezTo>
                  <a:pt x="2892" y="754"/>
                  <a:pt x="2896" y="739"/>
                  <a:pt x="2902" y="723"/>
                </a:cubicBezTo>
                <a:cubicBezTo>
                  <a:pt x="2896" y="736"/>
                  <a:pt x="2890" y="749"/>
                  <a:pt x="2885" y="763"/>
                </a:cubicBezTo>
                <a:cubicBezTo>
                  <a:pt x="2883" y="761"/>
                  <a:pt x="2880" y="758"/>
                  <a:pt x="2878" y="755"/>
                </a:cubicBezTo>
                <a:cubicBezTo>
                  <a:pt x="2879" y="752"/>
                  <a:pt x="2880" y="749"/>
                  <a:pt x="2882" y="745"/>
                </a:cubicBezTo>
                <a:cubicBezTo>
                  <a:pt x="2880" y="748"/>
                  <a:pt x="2879" y="751"/>
                  <a:pt x="2877" y="754"/>
                </a:cubicBezTo>
                <a:cubicBezTo>
                  <a:pt x="2873" y="750"/>
                  <a:pt x="2869" y="746"/>
                  <a:pt x="2865" y="743"/>
                </a:cubicBezTo>
                <a:cubicBezTo>
                  <a:pt x="2867" y="731"/>
                  <a:pt x="2870" y="719"/>
                  <a:pt x="2874" y="707"/>
                </a:cubicBezTo>
                <a:cubicBezTo>
                  <a:pt x="2868" y="714"/>
                  <a:pt x="2862" y="725"/>
                  <a:pt x="2857" y="737"/>
                </a:cubicBezTo>
                <a:cubicBezTo>
                  <a:pt x="2849" y="731"/>
                  <a:pt x="2841" y="726"/>
                  <a:pt x="2834" y="724"/>
                </a:cubicBezTo>
                <a:cubicBezTo>
                  <a:pt x="2842" y="730"/>
                  <a:pt x="2848" y="737"/>
                  <a:pt x="2855" y="744"/>
                </a:cubicBezTo>
                <a:cubicBezTo>
                  <a:pt x="2847" y="765"/>
                  <a:pt x="2842" y="791"/>
                  <a:pt x="2840" y="817"/>
                </a:cubicBezTo>
                <a:cubicBezTo>
                  <a:pt x="2838" y="817"/>
                  <a:pt x="2835" y="818"/>
                  <a:pt x="2833" y="818"/>
                </a:cubicBezTo>
                <a:cubicBezTo>
                  <a:pt x="2830" y="812"/>
                  <a:pt x="2827" y="807"/>
                  <a:pt x="2824" y="801"/>
                </a:cubicBezTo>
                <a:cubicBezTo>
                  <a:pt x="2826" y="781"/>
                  <a:pt x="2830" y="759"/>
                  <a:pt x="2839" y="736"/>
                </a:cubicBezTo>
                <a:cubicBezTo>
                  <a:pt x="2831" y="752"/>
                  <a:pt x="2824" y="768"/>
                  <a:pt x="2819" y="786"/>
                </a:cubicBezTo>
                <a:cubicBezTo>
                  <a:pt x="2818" y="779"/>
                  <a:pt x="2818" y="779"/>
                  <a:pt x="2818" y="779"/>
                </a:cubicBezTo>
                <a:cubicBezTo>
                  <a:pt x="2818" y="779"/>
                  <a:pt x="2816" y="781"/>
                  <a:pt x="2814" y="785"/>
                </a:cubicBezTo>
                <a:cubicBezTo>
                  <a:pt x="2811" y="781"/>
                  <a:pt x="2807" y="776"/>
                  <a:pt x="2804" y="772"/>
                </a:cubicBezTo>
                <a:cubicBezTo>
                  <a:pt x="2806" y="755"/>
                  <a:pt x="2811" y="737"/>
                  <a:pt x="2818" y="718"/>
                </a:cubicBezTo>
                <a:cubicBezTo>
                  <a:pt x="2810" y="733"/>
                  <a:pt x="2804" y="749"/>
                  <a:pt x="2799" y="765"/>
                </a:cubicBezTo>
                <a:cubicBezTo>
                  <a:pt x="2789" y="754"/>
                  <a:pt x="2780" y="743"/>
                  <a:pt x="2769" y="734"/>
                </a:cubicBezTo>
                <a:cubicBezTo>
                  <a:pt x="2780" y="747"/>
                  <a:pt x="2789" y="759"/>
                  <a:pt x="2797" y="772"/>
                </a:cubicBezTo>
                <a:cubicBezTo>
                  <a:pt x="2795" y="780"/>
                  <a:pt x="2793" y="789"/>
                  <a:pt x="2791" y="798"/>
                </a:cubicBezTo>
                <a:cubicBezTo>
                  <a:pt x="2789" y="803"/>
                  <a:pt x="2786" y="809"/>
                  <a:pt x="2784" y="814"/>
                </a:cubicBezTo>
                <a:cubicBezTo>
                  <a:pt x="2784" y="814"/>
                  <a:pt x="2784" y="814"/>
                  <a:pt x="2784" y="813"/>
                </a:cubicBezTo>
                <a:cubicBezTo>
                  <a:pt x="2784" y="804"/>
                  <a:pt x="2785" y="794"/>
                  <a:pt x="2785" y="794"/>
                </a:cubicBezTo>
                <a:cubicBezTo>
                  <a:pt x="2785" y="794"/>
                  <a:pt x="2783" y="797"/>
                  <a:pt x="2781" y="801"/>
                </a:cubicBezTo>
                <a:cubicBezTo>
                  <a:pt x="2776" y="784"/>
                  <a:pt x="2773" y="766"/>
                  <a:pt x="2773" y="745"/>
                </a:cubicBezTo>
                <a:cubicBezTo>
                  <a:pt x="2771" y="766"/>
                  <a:pt x="2772" y="788"/>
                  <a:pt x="2775" y="810"/>
                </a:cubicBezTo>
                <a:cubicBezTo>
                  <a:pt x="2774" y="813"/>
                  <a:pt x="2772" y="815"/>
                  <a:pt x="2771" y="818"/>
                </a:cubicBezTo>
                <a:cubicBezTo>
                  <a:pt x="2761" y="792"/>
                  <a:pt x="2753" y="762"/>
                  <a:pt x="2752" y="726"/>
                </a:cubicBezTo>
                <a:cubicBezTo>
                  <a:pt x="2749" y="759"/>
                  <a:pt x="2752" y="795"/>
                  <a:pt x="2763" y="830"/>
                </a:cubicBezTo>
                <a:cubicBezTo>
                  <a:pt x="2759" y="831"/>
                  <a:pt x="2756" y="831"/>
                  <a:pt x="2753" y="832"/>
                </a:cubicBezTo>
                <a:cubicBezTo>
                  <a:pt x="2749" y="815"/>
                  <a:pt x="2742" y="787"/>
                  <a:pt x="2742" y="787"/>
                </a:cubicBezTo>
                <a:cubicBezTo>
                  <a:pt x="2742" y="787"/>
                  <a:pt x="2741" y="792"/>
                  <a:pt x="2740" y="800"/>
                </a:cubicBezTo>
                <a:cubicBezTo>
                  <a:pt x="2734" y="781"/>
                  <a:pt x="2730" y="760"/>
                  <a:pt x="2730" y="736"/>
                </a:cubicBezTo>
                <a:cubicBezTo>
                  <a:pt x="2727" y="763"/>
                  <a:pt x="2729" y="792"/>
                  <a:pt x="2736" y="820"/>
                </a:cubicBezTo>
                <a:cubicBezTo>
                  <a:pt x="2735" y="822"/>
                  <a:pt x="2735" y="825"/>
                  <a:pt x="2735" y="827"/>
                </a:cubicBezTo>
                <a:cubicBezTo>
                  <a:pt x="2722" y="797"/>
                  <a:pt x="2710" y="762"/>
                  <a:pt x="2709" y="718"/>
                </a:cubicBezTo>
                <a:cubicBezTo>
                  <a:pt x="2706" y="745"/>
                  <a:pt x="2708" y="775"/>
                  <a:pt x="2715" y="804"/>
                </a:cubicBezTo>
                <a:cubicBezTo>
                  <a:pt x="2713" y="817"/>
                  <a:pt x="2711" y="832"/>
                  <a:pt x="2711" y="839"/>
                </a:cubicBezTo>
                <a:cubicBezTo>
                  <a:pt x="2709" y="839"/>
                  <a:pt x="2707" y="840"/>
                  <a:pt x="2705" y="840"/>
                </a:cubicBezTo>
                <a:cubicBezTo>
                  <a:pt x="2704" y="837"/>
                  <a:pt x="2703" y="834"/>
                  <a:pt x="2703" y="831"/>
                </a:cubicBezTo>
                <a:cubicBezTo>
                  <a:pt x="2705" y="816"/>
                  <a:pt x="2709" y="795"/>
                  <a:pt x="2708" y="793"/>
                </a:cubicBezTo>
                <a:cubicBezTo>
                  <a:pt x="2707" y="791"/>
                  <a:pt x="2703" y="799"/>
                  <a:pt x="2697" y="810"/>
                </a:cubicBezTo>
                <a:cubicBezTo>
                  <a:pt x="2696" y="808"/>
                  <a:pt x="2696" y="805"/>
                  <a:pt x="2695" y="803"/>
                </a:cubicBezTo>
                <a:cubicBezTo>
                  <a:pt x="2697" y="796"/>
                  <a:pt x="2699" y="788"/>
                  <a:pt x="2701" y="780"/>
                </a:cubicBezTo>
                <a:cubicBezTo>
                  <a:pt x="2699" y="786"/>
                  <a:pt x="2696" y="792"/>
                  <a:pt x="2694" y="798"/>
                </a:cubicBezTo>
                <a:cubicBezTo>
                  <a:pt x="2690" y="776"/>
                  <a:pt x="2687" y="753"/>
                  <a:pt x="2689" y="726"/>
                </a:cubicBezTo>
                <a:cubicBezTo>
                  <a:pt x="2684" y="755"/>
                  <a:pt x="2683" y="786"/>
                  <a:pt x="2688" y="818"/>
                </a:cubicBezTo>
                <a:cubicBezTo>
                  <a:pt x="2687" y="821"/>
                  <a:pt x="2686" y="823"/>
                  <a:pt x="2686" y="826"/>
                </a:cubicBezTo>
                <a:cubicBezTo>
                  <a:pt x="2682" y="813"/>
                  <a:pt x="2677" y="800"/>
                  <a:pt x="2674" y="785"/>
                </a:cubicBezTo>
                <a:cubicBezTo>
                  <a:pt x="2676" y="777"/>
                  <a:pt x="2678" y="770"/>
                  <a:pt x="2680" y="762"/>
                </a:cubicBezTo>
                <a:cubicBezTo>
                  <a:pt x="2678" y="767"/>
                  <a:pt x="2675" y="773"/>
                  <a:pt x="2673" y="779"/>
                </a:cubicBezTo>
                <a:cubicBezTo>
                  <a:pt x="2671" y="767"/>
                  <a:pt x="2669" y="754"/>
                  <a:pt x="2668" y="740"/>
                </a:cubicBezTo>
                <a:cubicBezTo>
                  <a:pt x="2669" y="737"/>
                  <a:pt x="2670" y="735"/>
                  <a:pt x="2671" y="732"/>
                </a:cubicBezTo>
                <a:cubicBezTo>
                  <a:pt x="2670" y="733"/>
                  <a:pt x="2669" y="734"/>
                  <a:pt x="2668" y="736"/>
                </a:cubicBezTo>
                <a:cubicBezTo>
                  <a:pt x="2667" y="727"/>
                  <a:pt x="2668" y="717"/>
                  <a:pt x="2668" y="707"/>
                </a:cubicBezTo>
                <a:cubicBezTo>
                  <a:pt x="2666" y="718"/>
                  <a:pt x="2665" y="729"/>
                  <a:pt x="2664" y="741"/>
                </a:cubicBezTo>
                <a:cubicBezTo>
                  <a:pt x="2653" y="758"/>
                  <a:pt x="2645" y="785"/>
                  <a:pt x="2640" y="815"/>
                </a:cubicBezTo>
                <a:cubicBezTo>
                  <a:pt x="2636" y="822"/>
                  <a:pt x="2632" y="830"/>
                  <a:pt x="2629" y="838"/>
                </a:cubicBezTo>
                <a:cubicBezTo>
                  <a:pt x="2628" y="808"/>
                  <a:pt x="2629" y="774"/>
                  <a:pt x="2642" y="739"/>
                </a:cubicBezTo>
                <a:cubicBezTo>
                  <a:pt x="2626" y="757"/>
                  <a:pt x="2614" y="797"/>
                  <a:pt x="2609" y="839"/>
                </a:cubicBezTo>
                <a:cubicBezTo>
                  <a:pt x="2607" y="804"/>
                  <a:pt x="2605" y="764"/>
                  <a:pt x="2621" y="720"/>
                </a:cubicBezTo>
                <a:cubicBezTo>
                  <a:pt x="2605" y="738"/>
                  <a:pt x="2593" y="777"/>
                  <a:pt x="2589" y="818"/>
                </a:cubicBezTo>
                <a:cubicBezTo>
                  <a:pt x="2586" y="807"/>
                  <a:pt x="2585" y="794"/>
                  <a:pt x="2584" y="781"/>
                </a:cubicBezTo>
                <a:cubicBezTo>
                  <a:pt x="2583" y="797"/>
                  <a:pt x="2583" y="815"/>
                  <a:pt x="2586" y="832"/>
                </a:cubicBezTo>
                <a:cubicBezTo>
                  <a:pt x="2584" y="836"/>
                  <a:pt x="2582" y="840"/>
                  <a:pt x="2580" y="845"/>
                </a:cubicBezTo>
                <a:cubicBezTo>
                  <a:pt x="2578" y="838"/>
                  <a:pt x="2575" y="829"/>
                  <a:pt x="2572" y="821"/>
                </a:cubicBezTo>
                <a:cubicBezTo>
                  <a:pt x="2574" y="806"/>
                  <a:pt x="2577" y="791"/>
                  <a:pt x="2582" y="776"/>
                </a:cubicBezTo>
                <a:cubicBezTo>
                  <a:pt x="2578" y="787"/>
                  <a:pt x="2573" y="798"/>
                  <a:pt x="2570" y="810"/>
                </a:cubicBezTo>
                <a:cubicBezTo>
                  <a:pt x="2566" y="795"/>
                  <a:pt x="2564" y="780"/>
                  <a:pt x="2563" y="762"/>
                </a:cubicBezTo>
                <a:cubicBezTo>
                  <a:pt x="2562" y="782"/>
                  <a:pt x="2563" y="803"/>
                  <a:pt x="2566" y="824"/>
                </a:cubicBezTo>
                <a:cubicBezTo>
                  <a:pt x="2564" y="833"/>
                  <a:pt x="2562" y="841"/>
                  <a:pt x="2561" y="849"/>
                </a:cubicBezTo>
                <a:cubicBezTo>
                  <a:pt x="2557" y="836"/>
                  <a:pt x="2552" y="822"/>
                  <a:pt x="2552" y="820"/>
                </a:cubicBezTo>
                <a:cubicBezTo>
                  <a:pt x="2554" y="809"/>
                  <a:pt x="2557" y="797"/>
                  <a:pt x="2561" y="785"/>
                </a:cubicBezTo>
                <a:cubicBezTo>
                  <a:pt x="2553" y="801"/>
                  <a:pt x="2548" y="818"/>
                  <a:pt x="2543" y="836"/>
                </a:cubicBezTo>
                <a:cubicBezTo>
                  <a:pt x="2538" y="847"/>
                  <a:pt x="2532" y="860"/>
                  <a:pt x="2529" y="866"/>
                </a:cubicBezTo>
                <a:cubicBezTo>
                  <a:pt x="2529" y="866"/>
                  <a:pt x="2528" y="866"/>
                  <a:pt x="2527" y="866"/>
                </a:cubicBezTo>
                <a:cubicBezTo>
                  <a:pt x="2526" y="837"/>
                  <a:pt x="2528" y="804"/>
                  <a:pt x="2540" y="767"/>
                </a:cubicBezTo>
                <a:cubicBezTo>
                  <a:pt x="2530" y="789"/>
                  <a:pt x="2523" y="812"/>
                  <a:pt x="2519" y="838"/>
                </a:cubicBezTo>
                <a:cubicBezTo>
                  <a:pt x="2516" y="826"/>
                  <a:pt x="2516" y="826"/>
                  <a:pt x="2516" y="826"/>
                </a:cubicBezTo>
                <a:cubicBezTo>
                  <a:pt x="2516" y="826"/>
                  <a:pt x="2509" y="838"/>
                  <a:pt x="2503" y="851"/>
                </a:cubicBezTo>
                <a:cubicBezTo>
                  <a:pt x="2504" y="835"/>
                  <a:pt x="2506" y="818"/>
                  <a:pt x="2511" y="800"/>
                </a:cubicBezTo>
                <a:cubicBezTo>
                  <a:pt x="2505" y="817"/>
                  <a:pt x="2500" y="835"/>
                  <a:pt x="2496" y="854"/>
                </a:cubicBezTo>
                <a:cubicBezTo>
                  <a:pt x="2494" y="833"/>
                  <a:pt x="2493" y="810"/>
                  <a:pt x="2497" y="785"/>
                </a:cubicBezTo>
                <a:cubicBezTo>
                  <a:pt x="2490" y="811"/>
                  <a:pt x="2487" y="841"/>
                  <a:pt x="2489" y="871"/>
                </a:cubicBezTo>
                <a:cubicBezTo>
                  <a:pt x="2487" y="871"/>
                  <a:pt x="2485" y="871"/>
                  <a:pt x="2482" y="871"/>
                </a:cubicBezTo>
                <a:cubicBezTo>
                  <a:pt x="2481" y="844"/>
                  <a:pt x="2481" y="815"/>
                  <a:pt x="2490" y="782"/>
                </a:cubicBezTo>
                <a:cubicBezTo>
                  <a:pt x="2487" y="789"/>
                  <a:pt x="2485" y="797"/>
                  <a:pt x="2482" y="804"/>
                </a:cubicBezTo>
                <a:cubicBezTo>
                  <a:pt x="2485" y="792"/>
                  <a:pt x="2488" y="778"/>
                  <a:pt x="2493" y="765"/>
                </a:cubicBezTo>
                <a:cubicBezTo>
                  <a:pt x="2485" y="773"/>
                  <a:pt x="2479" y="786"/>
                  <a:pt x="2473" y="802"/>
                </a:cubicBezTo>
                <a:cubicBezTo>
                  <a:pt x="2473" y="791"/>
                  <a:pt x="2474" y="779"/>
                  <a:pt x="2476" y="766"/>
                </a:cubicBezTo>
                <a:cubicBezTo>
                  <a:pt x="2471" y="784"/>
                  <a:pt x="2468" y="803"/>
                  <a:pt x="2467" y="822"/>
                </a:cubicBezTo>
                <a:cubicBezTo>
                  <a:pt x="2465" y="832"/>
                  <a:pt x="2463" y="841"/>
                  <a:pt x="2462" y="851"/>
                </a:cubicBezTo>
                <a:cubicBezTo>
                  <a:pt x="2461" y="853"/>
                  <a:pt x="2460" y="854"/>
                  <a:pt x="2460" y="855"/>
                </a:cubicBezTo>
                <a:cubicBezTo>
                  <a:pt x="2460" y="835"/>
                  <a:pt x="2462" y="814"/>
                  <a:pt x="2468" y="791"/>
                </a:cubicBezTo>
                <a:cubicBezTo>
                  <a:pt x="2464" y="801"/>
                  <a:pt x="2461" y="811"/>
                  <a:pt x="2458" y="822"/>
                </a:cubicBezTo>
                <a:cubicBezTo>
                  <a:pt x="2459" y="798"/>
                  <a:pt x="2462" y="773"/>
                  <a:pt x="2472" y="746"/>
                </a:cubicBezTo>
                <a:cubicBezTo>
                  <a:pt x="2456" y="764"/>
                  <a:pt x="2444" y="804"/>
                  <a:pt x="2439" y="846"/>
                </a:cubicBezTo>
                <a:cubicBezTo>
                  <a:pt x="2439" y="846"/>
                  <a:pt x="2439" y="846"/>
                  <a:pt x="2439" y="846"/>
                </a:cubicBezTo>
                <a:cubicBezTo>
                  <a:pt x="2439" y="845"/>
                  <a:pt x="2439" y="845"/>
                  <a:pt x="2439" y="846"/>
                </a:cubicBezTo>
                <a:cubicBezTo>
                  <a:pt x="2438" y="824"/>
                  <a:pt x="2440" y="799"/>
                  <a:pt x="2447" y="773"/>
                </a:cubicBezTo>
                <a:cubicBezTo>
                  <a:pt x="2437" y="800"/>
                  <a:pt x="2430" y="830"/>
                  <a:pt x="2429" y="862"/>
                </a:cubicBezTo>
                <a:cubicBezTo>
                  <a:pt x="2426" y="867"/>
                  <a:pt x="2423" y="872"/>
                  <a:pt x="2421" y="877"/>
                </a:cubicBezTo>
                <a:cubicBezTo>
                  <a:pt x="2418" y="877"/>
                  <a:pt x="2416" y="877"/>
                  <a:pt x="2414" y="878"/>
                </a:cubicBezTo>
                <a:cubicBezTo>
                  <a:pt x="2412" y="844"/>
                  <a:pt x="2411" y="806"/>
                  <a:pt x="2426" y="764"/>
                </a:cubicBezTo>
                <a:cubicBezTo>
                  <a:pt x="2412" y="780"/>
                  <a:pt x="2401" y="812"/>
                  <a:pt x="2396" y="848"/>
                </a:cubicBezTo>
                <a:cubicBezTo>
                  <a:pt x="2395" y="849"/>
                  <a:pt x="2394" y="851"/>
                  <a:pt x="2393" y="852"/>
                </a:cubicBezTo>
                <a:cubicBezTo>
                  <a:pt x="2392" y="848"/>
                  <a:pt x="2392" y="843"/>
                  <a:pt x="2392" y="839"/>
                </a:cubicBezTo>
                <a:cubicBezTo>
                  <a:pt x="2392" y="838"/>
                  <a:pt x="2393" y="837"/>
                  <a:pt x="2393" y="836"/>
                </a:cubicBezTo>
                <a:cubicBezTo>
                  <a:pt x="2393" y="837"/>
                  <a:pt x="2392" y="837"/>
                  <a:pt x="2392" y="838"/>
                </a:cubicBezTo>
                <a:cubicBezTo>
                  <a:pt x="2391" y="810"/>
                  <a:pt x="2393" y="779"/>
                  <a:pt x="2405" y="746"/>
                </a:cubicBezTo>
                <a:cubicBezTo>
                  <a:pt x="2389" y="764"/>
                  <a:pt x="2378" y="802"/>
                  <a:pt x="2373" y="843"/>
                </a:cubicBezTo>
                <a:cubicBezTo>
                  <a:pt x="2369" y="846"/>
                  <a:pt x="2366" y="849"/>
                  <a:pt x="2362" y="852"/>
                </a:cubicBezTo>
                <a:cubicBezTo>
                  <a:pt x="2363" y="844"/>
                  <a:pt x="2366" y="834"/>
                  <a:pt x="2372" y="817"/>
                </a:cubicBezTo>
                <a:cubicBezTo>
                  <a:pt x="2364" y="833"/>
                  <a:pt x="2359" y="842"/>
                  <a:pt x="2357" y="850"/>
                </a:cubicBezTo>
                <a:cubicBezTo>
                  <a:pt x="2357" y="849"/>
                  <a:pt x="2357" y="848"/>
                  <a:pt x="2357" y="847"/>
                </a:cubicBezTo>
                <a:cubicBezTo>
                  <a:pt x="2356" y="851"/>
                  <a:pt x="2355" y="858"/>
                  <a:pt x="2353" y="865"/>
                </a:cubicBezTo>
                <a:cubicBezTo>
                  <a:pt x="2353" y="866"/>
                  <a:pt x="2352" y="866"/>
                  <a:pt x="2352" y="867"/>
                </a:cubicBezTo>
                <a:cubicBezTo>
                  <a:pt x="2352" y="848"/>
                  <a:pt x="2353" y="829"/>
                  <a:pt x="2358" y="807"/>
                </a:cubicBezTo>
                <a:cubicBezTo>
                  <a:pt x="2351" y="827"/>
                  <a:pt x="2346" y="849"/>
                  <a:pt x="2344" y="871"/>
                </a:cubicBezTo>
                <a:cubicBezTo>
                  <a:pt x="2342" y="858"/>
                  <a:pt x="2340" y="841"/>
                  <a:pt x="2340" y="841"/>
                </a:cubicBezTo>
                <a:cubicBezTo>
                  <a:pt x="2340" y="841"/>
                  <a:pt x="2339" y="843"/>
                  <a:pt x="2336" y="846"/>
                </a:cubicBezTo>
                <a:cubicBezTo>
                  <a:pt x="2335" y="830"/>
                  <a:pt x="2336" y="813"/>
                  <a:pt x="2338" y="795"/>
                </a:cubicBezTo>
                <a:cubicBezTo>
                  <a:pt x="2335" y="809"/>
                  <a:pt x="2332" y="823"/>
                  <a:pt x="2331" y="837"/>
                </a:cubicBezTo>
                <a:cubicBezTo>
                  <a:pt x="2332" y="822"/>
                  <a:pt x="2333" y="806"/>
                  <a:pt x="2337" y="789"/>
                </a:cubicBezTo>
                <a:cubicBezTo>
                  <a:pt x="2329" y="811"/>
                  <a:pt x="2324" y="836"/>
                  <a:pt x="2322" y="862"/>
                </a:cubicBezTo>
                <a:cubicBezTo>
                  <a:pt x="2322" y="863"/>
                  <a:pt x="2321" y="864"/>
                  <a:pt x="2320" y="865"/>
                </a:cubicBezTo>
                <a:cubicBezTo>
                  <a:pt x="2315" y="839"/>
                  <a:pt x="2313" y="810"/>
                  <a:pt x="2317" y="777"/>
                </a:cubicBezTo>
                <a:cubicBezTo>
                  <a:pt x="2309" y="808"/>
                  <a:pt x="2307" y="842"/>
                  <a:pt x="2311" y="877"/>
                </a:cubicBezTo>
                <a:cubicBezTo>
                  <a:pt x="2309" y="879"/>
                  <a:pt x="2307" y="881"/>
                  <a:pt x="2306" y="882"/>
                </a:cubicBezTo>
                <a:cubicBezTo>
                  <a:pt x="2304" y="882"/>
                  <a:pt x="2302" y="882"/>
                  <a:pt x="2301" y="882"/>
                </a:cubicBezTo>
                <a:cubicBezTo>
                  <a:pt x="2299" y="858"/>
                  <a:pt x="2299" y="830"/>
                  <a:pt x="2306" y="800"/>
                </a:cubicBezTo>
                <a:cubicBezTo>
                  <a:pt x="2301" y="815"/>
                  <a:pt x="2297" y="832"/>
                  <a:pt x="2294" y="848"/>
                </a:cubicBezTo>
                <a:cubicBezTo>
                  <a:pt x="2294" y="848"/>
                  <a:pt x="2294" y="848"/>
                  <a:pt x="2294" y="848"/>
                </a:cubicBezTo>
                <a:cubicBezTo>
                  <a:pt x="2294" y="848"/>
                  <a:pt x="2288" y="860"/>
                  <a:pt x="2281" y="873"/>
                </a:cubicBezTo>
                <a:cubicBezTo>
                  <a:pt x="2280" y="863"/>
                  <a:pt x="2279" y="853"/>
                  <a:pt x="2279" y="843"/>
                </a:cubicBezTo>
                <a:cubicBezTo>
                  <a:pt x="2284" y="838"/>
                  <a:pt x="2289" y="834"/>
                  <a:pt x="2295" y="829"/>
                </a:cubicBezTo>
                <a:cubicBezTo>
                  <a:pt x="2290" y="831"/>
                  <a:pt x="2284" y="833"/>
                  <a:pt x="2279" y="836"/>
                </a:cubicBezTo>
                <a:cubicBezTo>
                  <a:pt x="2279" y="819"/>
                  <a:pt x="2281" y="801"/>
                  <a:pt x="2285" y="782"/>
                </a:cubicBezTo>
                <a:cubicBezTo>
                  <a:pt x="2279" y="800"/>
                  <a:pt x="2274" y="820"/>
                  <a:pt x="2272" y="840"/>
                </a:cubicBezTo>
                <a:cubicBezTo>
                  <a:pt x="2267" y="843"/>
                  <a:pt x="2263" y="846"/>
                  <a:pt x="2258" y="850"/>
                </a:cubicBezTo>
                <a:cubicBezTo>
                  <a:pt x="2258" y="848"/>
                  <a:pt x="2257" y="847"/>
                  <a:pt x="2257" y="847"/>
                </a:cubicBezTo>
                <a:cubicBezTo>
                  <a:pt x="2259" y="831"/>
                  <a:pt x="2263" y="815"/>
                  <a:pt x="2269" y="797"/>
                </a:cubicBezTo>
                <a:cubicBezTo>
                  <a:pt x="2261" y="815"/>
                  <a:pt x="2254" y="834"/>
                  <a:pt x="2249" y="854"/>
                </a:cubicBezTo>
                <a:cubicBezTo>
                  <a:pt x="2246" y="858"/>
                  <a:pt x="2243" y="863"/>
                  <a:pt x="2239" y="867"/>
                </a:cubicBezTo>
                <a:cubicBezTo>
                  <a:pt x="2237" y="869"/>
                  <a:pt x="2235" y="871"/>
                  <a:pt x="2233" y="873"/>
                </a:cubicBezTo>
                <a:cubicBezTo>
                  <a:pt x="2233" y="861"/>
                  <a:pt x="2234" y="848"/>
                  <a:pt x="2235" y="834"/>
                </a:cubicBezTo>
                <a:cubicBezTo>
                  <a:pt x="2240" y="830"/>
                  <a:pt x="2246" y="825"/>
                  <a:pt x="2252" y="820"/>
                </a:cubicBezTo>
                <a:cubicBezTo>
                  <a:pt x="2247" y="822"/>
                  <a:pt x="2242" y="824"/>
                  <a:pt x="2236" y="827"/>
                </a:cubicBezTo>
                <a:cubicBezTo>
                  <a:pt x="2238" y="814"/>
                  <a:pt x="2241" y="801"/>
                  <a:pt x="2246" y="787"/>
                </a:cubicBezTo>
                <a:cubicBezTo>
                  <a:pt x="2248" y="785"/>
                  <a:pt x="2250" y="784"/>
                  <a:pt x="2252" y="782"/>
                </a:cubicBezTo>
                <a:cubicBezTo>
                  <a:pt x="2250" y="782"/>
                  <a:pt x="2249" y="783"/>
                  <a:pt x="2247" y="784"/>
                </a:cubicBezTo>
                <a:cubicBezTo>
                  <a:pt x="2247" y="782"/>
                  <a:pt x="2248" y="780"/>
                  <a:pt x="2248" y="779"/>
                </a:cubicBezTo>
                <a:cubicBezTo>
                  <a:pt x="2248" y="781"/>
                  <a:pt x="2247" y="782"/>
                  <a:pt x="2246" y="784"/>
                </a:cubicBezTo>
                <a:cubicBezTo>
                  <a:pt x="2224" y="792"/>
                  <a:pt x="2197" y="816"/>
                  <a:pt x="2174" y="844"/>
                </a:cubicBezTo>
                <a:cubicBezTo>
                  <a:pt x="2173" y="839"/>
                  <a:pt x="2173" y="839"/>
                  <a:pt x="2173" y="839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45" y="859"/>
                  <a:pt x="2145" y="859"/>
                  <a:pt x="2145" y="859"/>
                </a:cubicBezTo>
                <a:cubicBezTo>
                  <a:pt x="2159" y="833"/>
                  <a:pt x="2177" y="806"/>
                  <a:pt x="2205" y="781"/>
                </a:cubicBezTo>
                <a:cubicBezTo>
                  <a:pt x="2181" y="798"/>
                  <a:pt x="2158" y="820"/>
                  <a:pt x="2140" y="847"/>
                </a:cubicBezTo>
                <a:cubicBezTo>
                  <a:pt x="2138" y="841"/>
                  <a:pt x="2138" y="841"/>
                  <a:pt x="2138" y="841"/>
                </a:cubicBezTo>
                <a:cubicBezTo>
                  <a:pt x="2144" y="825"/>
                  <a:pt x="2153" y="808"/>
                  <a:pt x="2166" y="792"/>
                </a:cubicBezTo>
                <a:cubicBezTo>
                  <a:pt x="2156" y="798"/>
                  <a:pt x="2145" y="809"/>
                  <a:pt x="2134" y="824"/>
                </a:cubicBezTo>
                <a:cubicBezTo>
                  <a:pt x="2138" y="805"/>
                  <a:pt x="2144" y="784"/>
                  <a:pt x="2154" y="763"/>
                </a:cubicBezTo>
                <a:cubicBezTo>
                  <a:pt x="2139" y="787"/>
                  <a:pt x="2128" y="815"/>
                  <a:pt x="2121" y="844"/>
                </a:cubicBezTo>
                <a:cubicBezTo>
                  <a:pt x="2116" y="849"/>
                  <a:pt x="2116" y="849"/>
                  <a:pt x="2116" y="849"/>
                </a:cubicBezTo>
                <a:cubicBezTo>
                  <a:pt x="2118" y="834"/>
                  <a:pt x="2122" y="818"/>
                  <a:pt x="2129" y="801"/>
                </a:cubicBezTo>
                <a:cubicBezTo>
                  <a:pt x="2120" y="817"/>
                  <a:pt x="2113" y="836"/>
                  <a:pt x="2108" y="856"/>
                </a:cubicBezTo>
                <a:cubicBezTo>
                  <a:pt x="2108" y="852"/>
                  <a:pt x="2108" y="849"/>
                  <a:pt x="2108" y="846"/>
                </a:cubicBezTo>
                <a:cubicBezTo>
                  <a:pt x="2116" y="822"/>
                  <a:pt x="2127" y="797"/>
                  <a:pt x="2145" y="773"/>
                </a:cubicBezTo>
                <a:cubicBezTo>
                  <a:pt x="2135" y="779"/>
                  <a:pt x="2124" y="791"/>
                  <a:pt x="2113" y="806"/>
                </a:cubicBezTo>
                <a:cubicBezTo>
                  <a:pt x="2114" y="801"/>
                  <a:pt x="2115" y="797"/>
                  <a:pt x="2116" y="792"/>
                </a:cubicBezTo>
                <a:cubicBezTo>
                  <a:pt x="2118" y="789"/>
                  <a:pt x="2121" y="786"/>
                  <a:pt x="2123" y="783"/>
                </a:cubicBezTo>
                <a:cubicBezTo>
                  <a:pt x="2121" y="784"/>
                  <a:pt x="2119" y="785"/>
                  <a:pt x="2118" y="786"/>
                </a:cubicBezTo>
                <a:cubicBezTo>
                  <a:pt x="2121" y="773"/>
                  <a:pt x="2126" y="759"/>
                  <a:pt x="2133" y="745"/>
                </a:cubicBezTo>
                <a:cubicBezTo>
                  <a:pt x="2124" y="760"/>
                  <a:pt x="2116" y="776"/>
                  <a:pt x="2109" y="794"/>
                </a:cubicBezTo>
                <a:cubicBezTo>
                  <a:pt x="2107" y="796"/>
                  <a:pt x="2104" y="800"/>
                  <a:pt x="2101" y="803"/>
                </a:cubicBezTo>
                <a:cubicBezTo>
                  <a:pt x="2103" y="796"/>
                  <a:pt x="2105" y="789"/>
                  <a:pt x="2108" y="782"/>
                </a:cubicBezTo>
                <a:cubicBezTo>
                  <a:pt x="2103" y="791"/>
                  <a:pt x="2099" y="800"/>
                  <a:pt x="2095" y="810"/>
                </a:cubicBezTo>
                <a:cubicBezTo>
                  <a:pt x="2086" y="822"/>
                  <a:pt x="2078" y="836"/>
                  <a:pt x="2070" y="852"/>
                </a:cubicBezTo>
                <a:cubicBezTo>
                  <a:pt x="2069" y="853"/>
                  <a:pt x="2069" y="853"/>
                  <a:pt x="2069" y="853"/>
                </a:cubicBezTo>
                <a:cubicBezTo>
                  <a:pt x="2066" y="852"/>
                  <a:pt x="2064" y="852"/>
                  <a:pt x="2061" y="851"/>
                </a:cubicBezTo>
                <a:cubicBezTo>
                  <a:pt x="2069" y="823"/>
                  <a:pt x="2080" y="793"/>
                  <a:pt x="2102" y="764"/>
                </a:cubicBezTo>
                <a:cubicBezTo>
                  <a:pt x="2102" y="765"/>
                  <a:pt x="2101" y="765"/>
                  <a:pt x="2101" y="765"/>
                </a:cubicBezTo>
                <a:cubicBezTo>
                  <a:pt x="2082" y="770"/>
                  <a:pt x="2059" y="788"/>
                  <a:pt x="2036" y="812"/>
                </a:cubicBezTo>
                <a:cubicBezTo>
                  <a:pt x="2037" y="810"/>
                  <a:pt x="2037" y="808"/>
                  <a:pt x="2037" y="806"/>
                </a:cubicBezTo>
                <a:cubicBezTo>
                  <a:pt x="2039" y="798"/>
                  <a:pt x="2042" y="790"/>
                  <a:pt x="2045" y="781"/>
                </a:cubicBezTo>
                <a:cubicBezTo>
                  <a:pt x="2043" y="785"/>
                  <a:pt x="2041" y="789"/>
                  <a:pt x="2039" y="793"/>
                </a:cubicBezTo>
                <a:cubicBezTo>
                  <a:pt x="2042" y="780"/>
                  <a:pt x="2046" y="767"/>
                  <a:pt x="2051" y="753"/>
                </a:cubicBezTo>
                <a:cubicBezTo>
                  <a:pt x="2042" y="770"/>
                  <a:pt x="2034" y="790"/>
                  <a:pt x="2029" y="810"/>
                </a:cubicBezTo>
                <a:cubicBezTo>
                  <a:pt x="2029" y="810"/>
                  <a:pt x="2029" y="810"/>
                  <a:pt x="2029" y="810"/>
                </a:cubicBezTo>
                <a:cubicBezTo>
                  <a:pt x="2013" y="827"/>
                  <a:pt x="2013" y="827"/>
                  <a:pt x="2013" y="827"/>
                </a:cubicBezTo>
                <a:cubicBezTo>
                  <a:pt x="2013" y="811"/>
                  <a:pt x="2015" y="794"/>
                  <a:pt x="2018" y="775"/>
                </a:cubicBezTo>
                <a:cubicBezTo>
                  <a:pt x="2020" y="773"/>
                  <a:pt x="2021" y="771"/>
                  <a:pt x="2023" y="769"/>
                </a:cubicBezTo>
                <a:cubicBezTo>
                  <a:pt x="2022" y="770"/>
                  <a:pt x="2020" y="771"/>
                  <a:pt x="2019" y="771"/>
                </a:cubicBezTo>
                <a:cubicBezTo>
                  <a:pt x="2022" y="759"/>
                  <a:pt x="2025" y="747"/>
                  <a:pt x="2030" y="734"/>
                </a:cubicBezTo>
                <a:cubicBezTo>
                  <a:pt x="2023" y="747"/>
                  <a:pt x="2018" y="760"/>
                  <a:pt x="2013" y="775"/>
                </a:cubicBezTo>
                <a:cubicBezTo>
                  <a:pt x="2013" y="775"/>
                  <a:pt x="2012" y="775"/>
                  <a:pt x="2012" y="775"/>
                </a:cubicBezTo>
                <a:cubicBezTo>
                  <a:pt x="2014" y="767"/>
                  <a:pt x="2017" y="758"/>
                  <a:pt x="2021" y="748"/>
                </a:cubicBezTo>
                <a:cubicBezTo>
                  <a:pt x="2016" y="758"/>
                  <a:pt x="2011" y="768"/>
                  <a:pt x="2008" y="778"/>
                </a:cubicBezTo>
                <a:cubicBezTo>
                  <a:pt x="2001" y="782"/>
                  <a:pt x="1996" y="785"/>
                  <a:pt x="1991" y="789"/>
                </a:cubicBezTo>
                <a:cubicBezTo>
                  <a:pt x="1993" y="771"/>
                  <a:pt x="1998" y="752"/>
                  <a:pt x="2006" y="731"/>
                </a:cubicBezTo>
                <a:cubicBezTo>
                  <a:pt x="1995" y="752"/>
                  <a:pt x="1987" y="775"/>
                  <a:pt x="1981" y="799"/>
                </a:cubicBezTo>
                <a:cubicBezTo>
                  <a:pt x="1979" y="803"/>
                  <a:pt x="1976" y="807"/>
                  <a:pt x="1974" y="811"/>
                </a:cubicBezTo>
                <a:cubicBezTo>
                  <a:pt x="1962" y="819"/>
                  <a:pt x="1962" y="819"/>
                  <a:pt x="1962" y="819"/>
                </a:cubicBezTo>
                <a:cubicBezTo>
                  <a:pt x="1960" y="818"/>
                  <a:pt x="1958" y="817"/>
                  <a:pt x="1956" y="817"/>
                </a:cubicBezTo>
                <a:cubicBezTo>
                  <a:pt x="1955" y="811"/>
                  <a:pt x="1955" y="803"/>
                  <a:pt x="1959" y="790"/>
                </a:cubicBezTo>
                <a:cubicBezTo>
                  <a:pt x="1964" y="783"/>
                  <a:pt x="1970" y="773"/>
                  <a:pt x="1980" y="760"/>
                </a:cubicBezTo>
                <a:cubicBezTo>
                  <a:pt x="1974" y="764"/>
                  <a:pt x="1968" y="767"/>
                  <a:pt x="1962" y="771"/>
                </a:cubicBezTo>
                <a:cubicBezTo>
                  <a:pt x="1973" y="757"/>
                  <a:pt x="1986" y="743"/>
                  <a:pt x="2003" y="730"/>
                </a:cubicBezTo>
                <a:cubicBezTo>
                  <a:pt x="1987" y="735"/>
                  <a:pt x="1968" y="748"/>
                  <a:pt x="1950" y="766"/>
                </a:cubicBezTo>
                <a:cubicBezTo>
                  <a:pt x="1950" y="759"/>
                  <a:pt x="1950" y="759"/>
                  <a:pt x="1950" y="759"/>
                </a:cubicBezTo>
                <a:cubicBezTo>
                  <a:pt x="1937" y="773"/>
                  <a:pt x="1937" y="773"/>
                  <a:pt x="1937" y="773"/>
                </a:cubicBezTo>
                <a:cubicBezTo>
                  <a:pt x="1942" y="766"/>
                  <a:pt x="1949" y="756"/>
                  <a:pt x="1959" y="742"/>
                </a:cubicBezTo>
                <a:cubicBezTo>
                  <a:pt x="1946" y="750"/>
                  <a:pt x="1935" y="755"/>
                  <a:pt x="1926" y="763"/>
                </a:cubicBezTo>
                <a:cubicBezTo>
                  <a:pt x="1928" y="757"/>
                  <a:pt x="1931" y="751"/>
                  <a:pt x="1933" y="745"/>
                </a:cubicBezTo>
                <a:cubicBezTo>
                  <a:pt x="1941" y="737"/>
                  <a:pt x="1950" y="729"/>
                  <a:pt x="1960" y="722"/>
                </a:cubicBezTo>
                <a:cubicBezTo>
                  <a:pt x="1954" y="723"/>
                  <a:pt x="1948" y="726"/>
                  <a:pt x="1941" y="730"/>
                </a:cubicBezTo>
                <a:cubicBezTo>
                  <a:pt x="1946" y="722"/>
                  <a:pt x="1951" y="713"/>
                  <a:pt x="1957" y="705"/>
                </a:cubicBezTo>
                <a:cubicBezTo>
                  <a:pt x="1946" y="712"/>
                  <a:pt x="1933" y="726"/>
                  <a:pt x="1922" y="743"/>
                </a:cubicBezTo>
                <a:cubicBezTo>
                  <a:pt x="1919" y="746"/>
                  <a:pt x="1917" y="748"/>
                  <a:pt x="1914" y="750"/>
                </a:cubicBezTo>
                <a:cubicBezTo>
                  <a:pt x="1914" y="750"/>
                  <a:pt x="1914" y="749"/>
                  <a:pt x="1915" y="749"/>
                </a:cubicBezTo>
                <a:cubicBezTo>
                  <a:pt x="1914" y="749"/>
                  <a:pt x="1914" y="750"/>
                  <a:pt x="1914" y="751"/>
                </a:cubicBezTo>
                <a:cubicBezTo>
                  <a:pt x="1908" y="756"/>
                  <a:pt x="1902" y="761"/>
                  <a:pt x="1896" y="768"/>
                </a:cubicBezTo>
                <a:cubicBezTo>
                  <a:pt x="1891" y="753"/>
                  <a:pt x="1891" y="753"/>
                  <a:pt x="1891" y="753"/>
                </a:cubicBezTo>
                <a:cubicBezTo>
                  <a:pt x="1904" y="735"/>
                  <a:pt x="1919" y="718"/>
                  <a:pt x="1939" y="703"/>
                </a:cubicBezTo>
                <a:cubicBezTo>
                  <a:pt x="1918" y="709"/>
                  <a:pt x="1891" y="730"/>
                  <a:pt x="1867" y="758"/>
                </a:cubicBezTo>
                <a:cubicBezTo>
                  <a:pt x="1872" y="740"/>
                  <a:pt x="1872" y="740"/>
                  <a:pt x="1872" y="740"/>
                </a:cubicBezTo>
                <a:cubicBezTo>
                  <a:pt x="1858" y="745"/>
                  <a:pt x="1858" y="745"/>
                  <a:pt x="1858" y="745"/>
                </a:cubicBezTo>
                <a:cubicBezTo>
                  <a:pt x="1858" y="745"/>
                  <a:pt x="1858" y="745"/>
                  <a:pt x="1858" y="744"/>
                </a:cubicBezTo>
                <a:cubicBezTo>
                  <a:pt x="1871" y="732"/>
                  <a:pt x="1886" y="721"/>
                  <a:pt x="1904" y="712"/>
                </a:cubicBezTo>
                <a:cubicBezTo>
                  <a:pt x="1894" y="713"/>
                  <a:pt x="1883" y="717"/>
                  <a:pt x="1870" y="723"/>
                </a:cubicBezTo>
                <a:cubicBezTo>
                  <a:pt x="1883" y="706"/>
                  <a:pt x="1898" y="689"/>
                  <a:pt x="1918" y="673"/>
                </a:cubicBezTo>
                <a:cubicBezTo>
                  <a:pt x="1907" y="676"/>
                  <a:pt x="1895" y="683"/>
                  <a:pt x="1883" y="693"/>
                </a:cubicBezTo>
                <a:cubicBezTo>
                  <a:pt x="1879" y="694"/>
                  <a:pt x="1874" y="695"/>
                  <a:pt x="1869" y="696"/>
                </a:cubicBezTo>
                <a:cubicBezTo>
                  <a:pt x="1872" y="688"/>
                  <a:pt x="1875" y="680"/>
                  <a:pt x="1879" y="671"/>
                </a:cubicBezTo>
                <a:cubicBezTo>
                  <a:pt x="1874" y="680"/>
                  <a:pt x="1869" y="688"/>
                  <a:pt x="1865" y="698"/>
                </a:cubicBezTo>
                <a:cubicBezTo>
                  <a:pt x="1859" y="700"/>
                  <a:pt x="1853" y="703"/>
                  <a:pt x="1847" y="706"/>
                </a:cubicBezTo>
                <a:cubicBezTo>
                  <a:pt x="1845" y="707"/>
                  <a:pt x="1842" y="708"/>
                  <a:pt x="1840" y="709"/>
                </a:cubicBezTo>
                <a:cubicBezTo>
                  <a:pt x="1844" y="691"/>
                  <a:pt x="1849" y="672"/>
                  <a:pt x="1858" y="653"/>
                </a:cubicBezTo>
                <a:cubicBezTo>
                  <a:pt x="1847" y="671"/>
                  <a:pt x="1838" y="691"/>
                  <a:pt x="1832" y="712"/>
                </a:cubicBezTo>
                <a:cubicBezTo>
                  <a:pt x="1832" y="712"/>
                  <a:pt x="1831" y="712"/>
                  <a:pt x="1831" y="712"/>
                </a:cubicBezTo>
                <a:cubicBezTo>
                  <a:pt x="1831" y="712"/>
                  <a:pt x="1831" y="712"/>
                  <a:pt x="1831" y="712"/>
                </a:cubicBezTo>
                <a:cubicBezTo>
                  <a:pt x="1788" y="728"/>
                  <a:pt x="1788" y="728"/>
                  <a:pt x="1788" y="728"/>
                </a:cubicBezTo>
                <a:cubicBezTo>
                  <a:pt x="1787" y="727"/>
                  <a:pt x="1786" y="726"/>
                  <a:pt x="1785" y="725"/>
                </a:cubicBezTo>
                <a:cubicBezTo>
                  <a:pt x="1800" y="710"/>
                  <a:pt x="1818" y="696"/>
                  <a:pt x="1840" y="684"/>
                </a:cubicBezTo>
                <a:cubicBezTo>
                  <a:pt x="1828" y="686"/>
                  <a:pt x="1814" y="692"/>
                  <a:pt x="1798" y="701"/>
                </a:cubicBezTo>
                <a:cubicBezTo>
                  <a:pt x="1812" y="679"/>
                  <a:pt x="1829" y="657"/>
                  <a:pt x="1854" y="638"/>
                </a:cubicBezTo>
                <a:cubicBezTo>
                  <a:pt x="1832" y="644"/>
                  <a:pt x="1802" y="669"/>
                  <a:pt x="1776" y="700"/>
                </a:cubicBezTo>
                <a:cubicBezTo>
                  <a:pt x="1773" y="701"/>
                  <a:pt x="1773" y="701"/>
                  <a:pt x="1773" y="701"/>
                </a:cubicBezTo>
                <a:cubicBezTo>
                  <a:pt x="1776" y="692"/>
                  <a:pt x="1779" y="683"/>
                  <a:pt x="1783" y="673"/>
                </a:cubicBezTo>
                <a:cubicBezTo>
                  <a:pt x="1796" y="654"/>
                  <a:pt x="1812" y="636"/>
                  <a:pt x="1833" y="619"/>
                </a:cubicBezTo>
                <a:cubicBezTo>
                  <a:pt x="1823" y="622"/>
                  <a:pt x="1811" y="629"/>
                  <a:pt x="1799" y="638"/>
                </a:cubicBezTo>
                <a:cubicBezTo>
                  <a:pt x="1806" y="627"/>
                  <a:pt x="1813" y="616"/>
                  <a:pt x="1822" y="604"/>
                </a:cubicBezTo>
                <a:cubicBezTo>
                  <a:pt x="1809" y="617"/>
                  <a:pt x="1797" y="633"/>
                  <a:pt x="1786" y="649"/>
                </a:cubicBezTo>
                <a:cubicBezTo>
                  <a:pt x="1774" y="660"/>
                  <a:pt x="1762" y="673"/>
                  <a:pt x="1751" y="687"/>
                </a:cubicBezTo>
                <a:cubicBezTo>
                  <a:pt x="1756" y="671"/>
                  <a:pt x="1762" y="653"/>
                  <a:pt x="1770" y="635"/>
                </a:cubicBezTo>
                <a:cubicBezTo>
                  <a:pt x="1774" y="631"/>
                  <a:pt x="1778" y="626"/>
                  <a:pt x="1782" y="622"/>
                </a:cubicBezTo>
                <a:cubicBezTo>
                  <a:pt x="1779" y="625"/>
                  <a:pt x="1776" y="627"/>
                  <a:pt x="1773" y="630"/>
                </a:cubicBezTo>
                <a:cubicBezTo>
                  <a:pt x="1780" y="616"/>
                  <a:pt x="1789" y="601"/>
                  <a:pt x="1801" y="586"/>
                </a:cubicBezTo>
                <a:cubicBezTo>
                  <a:pt x="1783" y="603"/>
                  <a:pt x="1768" y="624"/>
                  <a:pt x="1755" y="648"/>
                </a:cubicBezTo>
                <a:cubicBezTo>
                  <a:pt x="1749" y="654"/>
                  <a:pt x="1744" y="660"/>
                  <a:pt x="1739" y="667"/>
                </a:cubicBezTo>
                <a:cubicBezTo>
                  <a:pt x="1748" y="644"/>
                  <a:pt x="1760" y="620"/>
                  <a:pt x="1779" y="596"/>
                </a:cubicBezTo>
                <a:cubicBezTo>
                  <a:pt x="1766" y="609"/>
                  <a:pt x="1753" y="624"/>
                  <a:pt x="1743" y="641"/>
                </a:cubicBezTo>
                <a:cubicBezTo>
                  <a:pt x="1739" y="652"/>
                  <a:pt x="1736" y="664"/>
                  <a:pt x="1733" y="674"/>
                </a:cubicBezTo>
                <a:cubicBezTo>
                  <a:pt x="1732" y="677"/>
                  <a:pt x="1730" y="679"/>
                  <a:pt x="1729" y="681"/>
                </a:cubicBezTo>
                <a:cubicBezTo>
                  <a:pt x="1728" y="681"/>
                  <a:pt x="1728" y="682"/>
                  <a:pt x="1727" y="682"/>
                </a:cubicBezTo>
                <a:cubicBezTo>
                  <a:pt x="1726" y="681"/>
                  <a:pt x="1725" y="681"/>
                  <a:pt x="1725" y="680"/>
                </a:cubicBezTo>
                <a:cubicBezTo>
                  <a:pt x="1727" y="673"/>
                  <a:pt x="1730" y="666"/>
                  <a:pt x="1732" y="659"/>
                </a:cubicBezTo>
                <a:cubicBezTo>
                  <a:pt x="1729" y="665"/>
                  <a:pt x="1726" y="672"/>
                  <a:pt x="1723" y="679"/>
                </a:cubicBezTo>
                <a:cubicBezTo>
                  <a:pt x="1721" y="677"/>
                  <a:pt x="1719" y="676"/>
                  <a:pt x="1717" y="674"/>
                </a:cubicBezTo>
                <a:cubicBezTo>
                  <a:pt x="1719" y="660"/>
                  <a:pt x="1719" y="660"/>
                  <a:pt x="1719" y="660"/>
                </a:cubicBezTo>
                <a:cubicBezTo>
                  <a:pt x="1723" y="656"/>
                  <a:pt x="1726" y="651"/>
                  <a:pt x="1729" y="647"/>
                </a:cubicBezTo>
                <a:cubicBezTo>
                  <a:pt x="1730" y="647"/>
                  <a:pt x="1730" y="646"/>
                  <a:pt x="1731" y="646"/>
                </a:cubicBezTo>
                <a:cubicBezTo>
                  <a:pt x="1730" y="646"/>
                  <a:pt x="1730" y="646"/>
                  <a:pt x="1730" y="646"/>
                </a:cubicBezTo>
                <a:cubicBezTo>
                  <a:pt x="1748" y="620"/>
                  <a:pt x="1761" y="594"/>
                  <a:pt x="1762" y="575"/>
                </a:cubicBezTo>
                <a:cubicBezTo>
                  <a:pt x="1752" y="595"/>
                  <a:pt x="1740" y="612"/>
                  <a:pt x="1727" y="626"/>
                </a:cubicBezTo>
                <a:cubicBezTo>
                  <a:pt x="1735" y="610"/>
                  <a:pt x="1745" y="594"/>
                  <a:pt x="1758" y="577"/>
                </a:cubicBezTo>
                <a:cubicBezTo>
                  <a:pt x="1745" y="590"/>
                  <a:pt x="1732" y="606"/>
                  <a:pt x="1722" y="623"/>
                </a:cubicBezTo>
                <a:cubicBezTo>
                  <a:pt x="1724" y="617"/>
                  <a:pt x="1726" y="611"/>
                  <a:pt x="1729" y="605"/>
                </a:cubicBezTo>
                <a:cubicBezTo>
                  <a:pt x="1722" y="615"/>
                  <a:pt x="1717" y="627"/>
                  <a:pt x="1712" y="639"/>
                </a:cubicBezTo>
                <a:cubicBezTo>
                  <a:pt x="1718" y="620"/>
                  <a:pt x="1726" y="601"/>
                  <a:pt x="1739" y="581"/>
                </a:cubicBezTo>
                <a:cubicBezTo>
                  <a:pt x="1727" y="595"/>
                  <a:pt x="1717" y="611"/>
                  <a:pt x="1709" y="628"/>
                </a:cubicBezTo>
                <a:cubicBezTo>
                  <a:pt x="1702" y="628"/>
                  <a:pt x="1697" y="629"/>
                  <a:pt x="1691" y="631"/>
                </a:cubicBezTo>
                <a:cubicBezTo>
                  <a:pt x="1699" y="619"/>
                  <a:pt x="1706" y="607"/>
                  <a:pt x="1710" y="597"/>
                </a:cubicBezTo>
                <a:cubicBezTo>
                  <a:pt x="1721" y="581"/>
                  <a:pt x="1729" y="566"/>
                  <a:pt x="1735" y="552"/>
                </a:cubicBezTo>
                <a:cubicBezTo>
                  <a:pt x="1736" y="552"/>
                  <a:pt x="1737" y="551"/>
                  <a:pt x="1738" y="551"/>
                </a:cubicBezTo>
                <a:cubicBezTo>
                  <a:pt x="1737" y="551"/>
                  <a:pt x="1736" y="551"/>
                  <a:pt x="1735" y="551"/>
                </a:cubicBezTo>
                <a:cubicBezTo>
                  <a:pt x="1738" y="543"/>
                  <a:pt x="1740" y="535"/>
                  <a:pt x="1740" y="528"/>
                </a:cubicBezTo>
                <a:cubicBezTo>
                  <a:pt x="1736" y="537"/>
                  <a:pt x="1732" y="544"/>
                  <a:pt x="1728" y="551"/>
                </a:cubicBezTo>
                <a:cubicBezTo>
                  <a:pt x="1724" y="551"/>
                  <a:pt x="1719" y="552"/>
                  <a:pt x="1714" y="552"/>
                </a:cubicBezTo>
                <a:cubicBezTo>
                  <a:pt x="1725" y="540"/>
                  <a:pt x="1737" y="528"/>
                  <a:pt x="1751" y="517"/>
                </a:cubicBezTo>
                <a:cubicBezTo>
                  <a:pt x="1736" y="521"/>
                  <a:pt x="1716" y="535"/>
                  <a:pt x="1697" y="553"/>
                </a:cubicBezTo>
                <a:cubicBezTo>
                  <a:pt x="1698" y="551"/>
                  <a:pt x="1698" y="549"/>
                  <a:pt x="1698" y="547"/>
                </a:cubicBezTo>
                <a:cubicBezTo>
                  <a:pt x="1697" y="551"/>
                  <a:pt x="1695" y="554"/>
                  <a:pt x="1693" y="557"/>
                </a:cubicBezTo>
                <a:cubicBezTo>
                  <a:pt x="1693" y="557"/>
                  <a:pt x="1692" y="558"/>
                  <a:pt x="1692" y="558"/>
                </a:cubicBezTo>
                <a:cubicBezTo>
                  <a:pt x="1678" y="563"/>
                  <a:pt x="1663" y="569"/>
                  <a:pt x="1648" y="576"/>
                </a:cubicBezTo>
                <a:cubicBezTo>
                  <a:pt x="1663" y="553"/>
                  <a:pt x="1681" y="529"/>
                  <a:pt x="1708" y="508"/>
                </a:cubicBezTo>
                <a:cubicBezTo>
                  <a:pt x="1682" y="515"/>
                  <a:pt x="1644" y="550"/>
                  <a:pt x="1616" y="589"/>
                </a:cubicBezTo>
                <a:cubicBezTo>
                  <a:pt x="1616" y="578"/>
                  <a:pt x="1616" y="578"/>
                  <a:pt x="1616" y="578"/>
                </a:cubicBezTo>
                <a:cubicBezTo>
                  <a:pt x="1632" y="548"/>
                  <a:pt x="1652" y="516"/>
                  <a:pt x="1687" y="490"/>
                </a:cubicBezTo>
                <a:cubicBezTo>
                  <a:pt x="1672" y="494"/>
                  <a:pt x="1652" y="508"/>
                  <a:pt x="1633" y="526"/>
                </a:cubicBezTo>
                <a:cubicBezTo>
                  <a:pt x="1636" y="519"/>
                  <a:pt x="1637" y="512"/>
                  <a:pt x="1638" y="506"/>
                </a:cubicBezTo>
                <a:cubicBezTo>
                  <a:pt x="1627" y="528"/>
                  <a:pt x="1613" y="546"/>
                  <a:pt x="1599" y="562"/>
                </a:cubicBezTo>
                <a:cubicBezTo>
                  <a:pt x="1600" y="557"/>
                  <a:pt x="1600" y="557"/>
                  <a:pt x="1600" y="557"/>
                </a:cubicBezTo>
                <a:cubicBezTo>
                  <a:pt x="1579" y="563"/>
                  <a:pt x="1579" y="563"/>
                  <a:pt x="1579" y="563"/>
                </a:cubicBezTo>
                <a:cubicBezTo>
                  <a:pt x="1579" y="562"/>
                  <a:pt x="1579" y="562"/>
                  <a:pt x="1579" y="562"/>
                </a:cubicBezTo>
                <a:cubicBezTo>
                  <a:pt x="1601" y="533"/>
                  <a:pt x="1627" y="500"/>
                  <a:pt x="1671" y="477"/>
                </a:cubicBezTo>
                <a:cubicBezTo>
                  <a:pt x="1649" y="480"/>
                  <a:pt x="1618" y="498"/>
                  <a:pt x="1588" y="522"/>
                </a:cubicBezTo>
                <a:cubicBezTo>
                  <a:pt x="1597" y="507"/>
                  <a:pt x="1604" y="493"/>
                  <a:pt x="1608" y="480"/>
                </a:cubicBezTo>
                <a:cubicBezTo>
                  <a:pt x="1614" y="476"/>
                  <a:pt x="1621" y="472"/>
                  <a:pt x="1628" y="469"/>
                </a:cubicBezTo>
                <a:cubicBezTo>
                  <a:pt x="1622" y="469"/>
                  <a:pt x="1616" y="471"/>
                  <a:pt x="1610" y="473"/>
                </a:cubicBezTo>
                <a:cubicBezTo>
                  <a:pt x="1611" y="470"/>
                  <a:pt x="1611" y="467"/>
                  <a:pt x="1611" y="465"/>
                </a:cubicBezTo>
                <a:cubicBezTo>
                  <a:pt x="1610" y="468"/>
                  <a:pt x="1608" y="471"/>
                  <a:pt x="1606" y="475"/>
                </a:cubicBezTo>
                <a:cubicBezTo>
                  <a:pt x="1600" y="477"/>
                  <a:pt x="1593" y="481"/>
                  <a:pt x="1586" y="484"/>
                </a:cubicBezTo>
                <a:cubicBezTo>
                  <a:pt x="1587" y="482"/>
                  <a:pt x="1588" y="479"/>
                  <a:pt x="1588" y="477"/>
                </a:cubicBezTo>
                <a:cubicBezTo>
                  <a:pt x="1602" y="463"/>
                  <a:pt x="1619" y="450"/>
                  <a:pt x="1639" y="440"/>
                </a:cubicBezTo>
                <a:cubicBezTo>
                  <a:pt x="1626" y="441"/>
                  <a:pt x="1610" y="448"/>
                  <a:pt x="1593" y="458"/>
                </a:cubicBezTo>
                <a:cubicBezTo>
                  <a:pt x="1598" y="455"/>
                  <a:pt x="1602" y="453"/>
                  <a:pt x="1607" y="450"/>
                </a:cubicBezTo>
                <a:cubicBezTo>
                  <a:pt x="1589" y="452"/>
                  <a:pt x="1565" y="464"/>
                  <a:pt x="1541" y="482"/>
                </a:cubicBezTo>
                <a:cubicBezTo>
                  <a:pt x="1545" y="472"/>
                  <a:pt x="1547" y="463"/>
                  <a:pt x="1548" y="456"/>
                </a:cubicBezTo>
                <a:cubicBezTo>
                  <a:pt x="1541" y="468"/>
                  <a:pt x="1535" y="480"/>
                  <a:pt x="1527" y="490"/>
                </a:cubicBezTo>
                <a:cubicBezTo>
                  <a:pt x="1529" y="482"/>
                  <a:pt x="1529" y="482"/>
                  <a:pt x="1529" y="482"/>
                </a:cubicBezTo>
                <a:cubicBezTo>
                  <a:pt x="1523" y="486"/>
                  <a:pt x="1523" y="486"/>
                  <a:pt x="1523" y="486"/>
                </a:cubicBezTo>
                <a:cubicBezTo>
                  <a:pt x="1539" y="462"/>
                  <a:pt x="1550" y="438"/>
                  <a:pt x="1551" y="420"/>
                </a:cubicBezTo>
                <a:cubicBezTo>
                  <a:pt x="1537" y="449"/>
                  <a:pt x="1518" y="471"/>
                  <a:pt x="1499" y="490"/>
                </a:cubicBezTo>
                <a:cubicBezTo>
                  <a:pt x="1507" y="467"/>
                  <a:pt x="1507" y="467"/>
                  <a:pt x="1507" y="467"/>
                </a:cubicBezTo>
                <a:cubicBezTo>
                  <a:pt x="1515" y="459"/>
                  <a:pt x="1524" y="451"/>
                  <a:pt x="1534" y="443"/>
                </a:cubicBezTo>
                <a:cubicBezTo>
                  <a:pt x="1527" y="445"/>
                  <a:pt x="1520" y="449"/>
                  <a:pt x="1512" y="454"/>
                </a:cubicBezTo>
                <a:cubicBezTo>
                  <a:pt x="1512" y="454"/>
                  <a:pt x="1512" y="454"/>
                  <a:pt x="1512" y="454"/>
                </a:cubicBezTo>
                <a:cubicBezTo>
                  <a:pt x="1486" y="468"/>
                  <a:pt x="1486" y="468"/>
                  <a:pt x="1486" y="468"/>
                </a:cubicBezTo>
                <a:cubicBezTo>
                  <a:pt x="1502" y="447"/>
                  <a:pt x="1515" y="425"/>
                  <a:pt x="1522" y="406"/>
                </a:cubicBezTo>
                <a:cubicBezTo>
                  <a:pt x="1524" y="404"/>
                  <a:pt x="1527" y="402"/>
                  <a:pt x="1529" y="400"/>
                </a:cubicBezTo>
                <a:cubicBezTo>
                  <a:pt x="1527" y="401"/>
                  <a:pt x="1525" y="401"/>
                  <a:pt x="1523" y="402"/>
                </a:cubicBezTo>
                <a:cubicBezTo>
                  <a:pt x="1525" y="396"/>
                  <a:pt x="1526" y="390"/>
                  <a:pt x="1526" y="385"/>
                </a:cubicBezTo>
                <a:cubicBezTo>
                  <a:pt x="1523" y="393"/>
                  <a:pt x="1519" y="399"/>
                  <a:pt x="1515" y="406"/>
                </a:cubicBezTo>
                <a:cubicBezTo>
                  <a:pt x="1497" y="416"/>
                  <a:pt x="1476" y="434"/>
                  <a:pt x="1456" y="456"/>
                </a:cubicBezTo>
                <a:cubicBezTo>
                  <a:pt x="1456" y="455"/>
                  <a:pt x="1456" y="455"/>
                  <a:pt x="1456" y="455"/>
                </a:cubicBezTo>
                <a:cubicBezTo>
                  <a:pt x="1470" y="434"/>
                  <a:pt x="1487" y="412"/>
                  <a:pt x="1512" y="393"/>
                </a:cubicBezTo>
                <a:cubicBezTo>
                  <a:pt x="1495" y="398"/>
                  <a:pt x="1473" y="414"/>
                  <a:pt x="1452" y="436"/>
                </a:cubicBezTo>
                <a:cubicBezTo>
                  <a:pt x="1452" y="436"/>
                  <a:pt x="1452" y="436"/>
                  <a:pt x="1452" y="436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8" y="443"/>
                  <a:pt x="1440" y="435"/>
                  <a:pt x="1442" y="427"/>
                </a:cubicBezTo>
                <a:cubicBezTo>
                  <a:pt x="1454" y="409"/>
                  <a:pt x="1470" y="391"/>
                  <a:pt x="1491" y="375"/>
                </a:cubicBezTo>
                <a:cubicBezTo>
                  <a:pt x="1478" y="378"/>
                  <a:pt x="1464" y="388"/>
                  <a:pt x="1449" y="400"/>
                </a:cubicBezTo>
                <a:cubicBezTo>
                  <a:pt x="1450" y="397"/>
                  <a:pt x="1451" y="393"/>
                  <a:pt x="1452" y="390"/>
                </a:cubicBezTo>
                <a:cubicBezTo>
                  <a:pt x="1455" y="387"/>
                  <a:pt x="1457" y="383"/>
                  <a:pt x="1460" y="380"/>
                </a:cubicBezTo>
                <a:cubicBezTo>
                  <a:pt x="1458" y="382"/>
                  <a:pt x="1455" y="384"/>
                  <a:pt x="1453" y="387"/>
                </a:cubicBezTo>
                <a:cubicBezTo>
                  <a:pt x="1460" y="367"/>
                  <a:pt x="1469" y="347"/>
                  <a:pt x="1482" y="327"/>
                </a:cubicBezTo>
                <a:cubicBezTo>
                  <a:pt x="1463" y="350"/>
                  <a:pt x="1447" y="377"/>
                  <a:pt x="1435" y="407"/>
                </a:cubicBezTo>
                <a:cubicBezTo>
                  <a:pt x="1434" y="410"/>
                  <a:pt x="1432" y="412"/>
                  <a:pt x="1430" y="415"/>
                </a:cubicBezTo>
                <a:cubicBezTo>
                  <a:pt x="1437" y="383"/>
                  <a:pt x="1448" y="348"/>
                  <a:pt x="1471" y="312"/>
                </a:cubicBezTo>
                <a:cubicBezTo>
                  <a:pt x="1459" y="327"/>
                  <a:pt x="1448" y="344"/>
                  <a:pt x="1438" y="362"/>
                </a:cubicBezTo>
                <a:cubicBezTo>
                  <a:pt x="1429" y="371"/>
                  <a:pt x="1420" y="381"/>
                  <a:pt x="1412" y="392"/>
                </a:cubicBezTo>
                <a:cubicBezTo>
                  <a:pt x="1413" y="382"/>
                  <a:pt x="1415" y="372"/>
                  <a:pt x="1416" y="362"/>
                </a:cubicBezTo>
                <a:cubicBezTo>
                  <a:pt x="1422" y="348"/>
                  <a:pt x="1430" y="333"/>
                  <a:pt x="1439" y="318"/>
                </a:cubicBezTo>
                <a:cubicBezTo>
                  <a:pt x="1433" y="326"/>
                  <a:pt x="1426" y="335"/>
                  <a:pt x="1420" y="345"/>
                </a:cubicBezTo>
                <a:cubicBezTo>
                  <a:pt x="1424" y="329"/>
                  <a:pt x="1429" y="313"/>
                  <a:pt x="1436" y="296"/>
                </a:cubicBezTo>
                <a:cubicBezTo>
                  <a:pt x="1423" y="318"/>
                  <a:pt x="1413" y="343"/>
                  <a:pt x="1406" y="369"/>
                </a:cubicBezTo>
                <a:cubicBezTo>
                  <a:pt x="1400" y="380"/>
                  <a:pt x="1395" y="391"/>
                  <a:pt x="1391" y="402"/>
                </a:cubicBezTo>
                <a:cubicBezTo>
                  <a:pt x="1386" y="413"/>
                  <a:pt x="1386" y="413"/>
                  <a:pt x="1386" y="413"/>
                </a:cubicBezTo>
                <a:cubicBezTo>
                  <a:pt x="1386" y="413"/>
                  <a:pt x="1385" y="412"/>
                  <a:pt x="1385" y="412"/>
                </a:cubicBezTo>
                <a:cubicBezTo>
                  <a:pt x="1385" y="397"/>
                  <a:pt x="1386" y="382"/>
                  <a:pt x="1387" y="365"/>
                </a:cubicBezTo>
                <a:cubicBezTo>
                  <a:pt x="1394" y="344"/>
                  <a:pt x="1404" y="322"/>
                  <a:pt x="1418" y="299"/>
                </a:cubicBezTo>
                <a:cubicBezTo>
                  <a:pt x="1408" y="312"/>
                  <a:pt x="1399" y="325"/>
                  <a:pt x="1391" y="340"/>
                </a:cubicBezTo>
                <a:cubicBezTo>
                  <a:pt x="1394" y="319"/>
                  <a:pt x="1401" y="296"/>
                  <a:pt x="1411" y="273"/>
                </a:cubicBezTo>
                <a:cubicBezTo>
                  <a:pt x="1394" y="302"/>
                  <a:pt x="1381" y="336"/>
                  <a:pt x="1374" y="373"/>
                </a:cubicBezTo>
                <a:cubicBezTo>
                  <a:pt x="1374" y="375"/>
                  <a:pt x="1373" y="376"/>
                  <a:pt x="1372" y="378"/>
                </a:cubicBezTo>
                <a:cubicBezTo>
                  <a:pt x="1365" y="384"/>
                  <a:pt x="1365" y="384"/>
                  <a:pt x="1365" y="384"/>
                </a:cubicBezTo>
                <a:cubicBezTo>
                  <a:pt x="1367" y="353"/>
                  <a:pt x="1373" y="319"/>
                  <a:pt x="1389" y="283"/>
                </a:cubicBezTo>
                <a:cubicBezTo>
                  <a:pt x="1371" y="313"/>
                  <a:pt x="1358" y="350"/>
                  <a:pt x="1352" y="389"/>
                </a:cubicBezTo>
                <a:cubicBezTo>
                  <a:pt x="1350" y="388"/>
                  <a:pt x="1349" y="387"/>
                  <a:pt x="1348" y="386"/>
                </a:cubicBezTo>
                <a:cubicBezTo>
                  <a:pt x="1354" y="375"/>
                  <a:pt x="1354" y="375"/>
                  <a:pt x="1354" y="375"/>
                </a:cubicBezTo>
                <a:cubicBezTo>
                  <a:pt x="1343" y="375"/>
                  <a:pt x="1343" y="375"/>
                  <a:pt x="1343" y="375"/>
                </a:cubicBezTo>
                <a:cubicBezTo>
                  <a:pt x="1343" y="368"/>
                  <a:pt x="1344" y="361"/>
                  <a:pt x="1345" y="353"/>
                </a:cubicBezTo>
                <a:cubicBezTo>
                  <a:pt x="1345" y="352"/>
                  <a:pt x="1346" y="352"/>
                  <a:pt x="1346" y="351"/>
                </a:cubicBezTo>
                <a:cubicBezTo>
                  <a:pt x="1346" y="351"/>
                  <a:pt x="1345" y="352"/>
                  <a:pt x="1345" y="352"/>
                </a:cubicBezTo>
                <a:cubicBezTo>
                  <a:pt x="1348" y="325"/>
                  <a:pt x="1354" y="296"/>
                  <a:pt x="1368" y="264"/>
                </a:cubicBezTo>
                <a:cubicBezTo>
                  <a:pt x="1354" y="287"/>
                  <a:pt x="1344" y="313"/>
                  <a:pt x="1336" y="341"/>
                </a:cubicBezTo>
                <a:cubicBezTo>
                  <a:pt x="1328" y="346"/>
                  <a:pt x="1328" y="346"/>
                  <a:pt x="1328" y="346"/>
                </a:cubicBezTo>
                <a:cubicBezTo>
                  <a:pt x="1328" y="319"/>
                  <a:pt x="1331" y="290"/>
                  <a:pt x="1341" y="259"/>
                </a:cubicBezTo>
                <a:cubicBezTo>
                  <a:pt x="1330" y="284"/>
                  <a:pt x="1322" y="311"/>
                  <a:pt x="1318" y="341"/>
                </a:cubicBezTo>
                <a:cubicBezTo>
                  <a:pt x="1315" y="346"/>
                  <a:pt x="1311" y="350"/>
                  <a:pt x="1308" y="354"/>
                </a:cubicBezTo>
                <a:cubicBezTo>
                  <a:pt x="1308" y="351"/>
                  <a:pt x="1308" y="349"/>
                  <a:pt x="1308" y="346"/>
                </a:cubicBezTo>
                <a:cubicBezTo>
                  <a:pt x="1323" y="312"/>
                  <a:pt x="1323" y="312"/>
                  <a:pt x="1323" y="312"/>
                </a:cubicBezTo>
                <a:cubicBezTo>
                  <a:pt x="1307" y="326"/>
                  <a:pt x="1307" y="326"/>
                  <a:pt x="1307" y="326"/>
                </a:cubicBezTo>
                <a:cubicBezTo>
                  <a:pt x="1307" y="299"/>
                  <a:pt x="1310" y="271"/>
                  <a:pt x="1320" y="240"/>
                </a:cubicBezTo>
                <a:cubicBezTo>
                  <a:pt x="1313" y="255"/>
                  <a:pt x="1308" y="270"/>
                  <a:pt x="1304" y="286"/>
                </a:cubicBezTo>
                <a:cubicBezTo>
                  <a:pt x="1303" y="286"/>
                  <a:pt x="1303" y="286"/>
                  <a:pt x="1303" y="286"/>
                </a:cubicBezTo>
                <a:cubicBezTo>
                  <a:pt x="1306" y="279"/>
                  <a:pt x="1307" y="272"/>
                  <a:pt x="1307" y="265"/>
                </a:cubicBezTo>
                <a:cubicBezTo>
                  <a:pt x="1303" y="275"/>
                  <a:pt x="1298" y="283"/>
                  <a:pt x="1293" y="291"/>
                </a:cubicBezTo>
                <a:cubicBezTo>
                  <a:pt x="1288" y="293"/>
                  <a:pt x="1288" y="293"/>
                  <a:pt x="1288" y="293"/>
                </a:cubicBezTo>
                <a:cubicBezTo>
                  <a:pt x="1290" y="279"/>
                  <a:pt x="1293" y="265"/>
                  <a:pt x="1298" y="250"/>
                </a:cubicBezTo>
                <a:cubicBezTo>
                  <a:pt x="1292" y="264"/>
                  <a:pt x="1286" y="279"/>
                  <a:pt x="1282" y="295"/>
                </a:cubicBezTo>
                <a:cubicBezTo>
                  <a:pt x="1268" y="301"/>
                  <a:pt x="1268" y="301"/>
                  <a:pt x="1268" y="301"/>
                </a:cubicBezTo>
                <a:cubicBezTo>
                  <a:pt x="1277" y="284"/>
                  <a:pt x="1281" y="268"/>
                  <a:pt x="1282" y="253"/>
                </a:cubicBezTo>
                <a:cubicBezTo>
                  <a:pt x="1280" y="258"/>
                  <a:pt x="1278" y="262"/>
                  <a:pt x="1276" y="266"/>
                </a:cubicBezTo>
                <a:cubicBezTo>
                  <a:pt x="1284" y="250"/>
                  <a:pt x="1289" y="235"/>
                  <a:pt x="1290" y="224"/>
                </a:cubicBezTo>
                <a:cubicBezTo>
                  <a:pt x="1284" y="236"/>
                  <a:pt x="1278" y="247"/>
                  <a:pt x="1270" y="257"/>
                </a:cubicBezTo>
                <a:cubicBezTo>
                  <a:pt x="1272" y="248"/>
                  <a:pt x="1274" y="240"/>
                  <a:pt x="1277" y="231"/>
                </a:cubicBezTo>
                <a:cubicBezTo>
                  <a:pt x="1272" y="242"/>
                  <a:pt x="1268" y="253"/>
                  <a:pt x="1265" y="264"/>
                </a:cubicBezTo>
                <a:cubicBezTo>
                  <a:pt x="1256" y="275"/>
                  <a:pt x="1246" y="285"/>
                  <a:pt x="1237" y="294"/>
                </a:cubicBezTo>
                <a:cubicBezTo>
                  <a:pt x="1238" y="292"/>
                  <a:pt x="1239" y="290"/>
                  <a:pt x="1240" y="289"/>
                </a:cubicBezTo>
                <a:cubicBezTo>
                  <a:pt x="1239" y="290"/>
                  <a:pt x="1237" y="290"/>
                  <a:pt x="1234" y="291"/>
                </a:cubicBezTo>
                <a:cubicBezTo>
                  <a:pt x="1251" y="268"/>
                  <a:pt x="1264" y="244"/>
                  <a:pt x="1268" y="225"/>
                </a:cubicBezTo>
                <a:cubicBezTo>
                  <a:pt x="1273" y="219"/>
                  <a:pt x="1279" y="213"/>
                  <a:pt x="1285" y="207"/>
                </a:cubicBezTo>
                <a:cubicBezTo>
                  <a:pt x="1279" y="211"/>
                  <a:pt x="1274" y="215"/>
                  <a:pt x="1269" y="220"/>
                </a:cubicBezTo>
                <a:cubicBezTo>
                  <a:pt x="1269" y="219"/>
                  <a:pt x="1269" y="217"/>
                  <a:pt x="1269" y="216"/>
                </a:cubicBezTo>
                <a:cubicBezTo>
                  <a:pt x="1268" y="218"/>
                  <a:pt x="1267" y="221"/>
                  <a:pt x="1265" y="223"/>
                </a:cubicBezTo>
                <a:cubicBezTo>
                  <a:pt x="1244" y="243"/>
                  <a:pt x="1225" y="266"/>
                  <a:pt x="1209" y="292"/>
                </a:cubicBezTo>
                <a:cubicBezTo>
                  <a:pt x="1208" y="294"/>
                  <a:pt x="1206" y="295"/>
                  <a:pt x="1204" y="297"/>
                </a:cubicBezTo>
                <a:cubicBezTo>
                  <a:pt x="1203" y="296"/>
                  <a:pt x="1202" y="295"/>
                  <a:pt x="1200" y="295"/>
                </a:cubicBezTo>
                <a:cubicBezTo>
                  <a:pt x="1215" y="262"/>
                  <a:pt x="1235" y="225"/>
                  <a:pt x="1270" y="191"/>
                </a:cubicBezTo>
                <a:cubicBezTo>
                  <a:pt x="1247" y="209"/>
                  <a:pt x="1225" y="231"/>
                  <a:pt x="1207" y="257"/>
                </a:cubicBezTo>
                <a:cubicBezTo>
                  <a:pt x="1214" y="234"/>
                  <a:pt x="1225" y="210"/>
                  <a:pt x="1242" y="186"/>
                </a:cubicBezTo>
                <a:cubicBezTo>
                  <a:pt x="1235" y="191"/>
                  <a:pt x="1227" y="198"/>
                  <a:pt x="1219" y="208"/>
                </a:cubicBezTo>
                <a:cubicBezTo>
                  <a:pt x="1222" y="202"/>
                  <a:pt x="1225" y="196"/>
                  <a:pt x="1228" y="190"/>
                </a:cubicBezTo>
                <a:cubicBezTo>
                  <a:pt x="1218" y="204"/>
                  <a:pt x="1209" y="219"/>
                  <a:pt x="1201" y="235"/>
                </a:cubicBezTo>
                <a:cubicBezTo>
                  <a:pt x="1195" y="245"/>
                  <a:pt x="1189" y="257"/>
                  <a:pt x="1184" y="269"/>
                </a:cubicBezTo>
                <a:cubicBezTo>
                  <a:pt x="1177" y="271"/>
                  <a:pt x="1177" y="271"/>
                  <a:pt x="1177" y="271"/>
                </a:cubicBezTo>
                <a:cubicBezTo>
                  <a:pt x="1185" y="238"/>
                  <a:pt x="1195" y="202"/>
                  <a:pt x="1221" y="167"/>
                </a:cubicBezTo>
                <a:cubicBezTo>
                  <a:pt x="1208" y="176"/>
                  <a:pt x="1194" y="193"/>
                  <a:pt x="1181" y="215"/>
                </a:cubicBezTo>
                <a:cubicBezTo>
                  <a:pt x="1186" y="200"/>
                  <a:pt x="1193" y="185"/>
                  <a:pt x="1202" y="170"/>
                </a:cubicBezTo>
                <a:cubicBezTo>
                  <a:pt x="1181" y="198"/>
                  <a:pt x="1164" y="232"/>
                  <a:pt x="1153" y="270"/>
                </a:cubicBezTo>
                <a:cubicBezTo>
                  <a:pt x="1153" y="269"/>
                  <a:pt x="1153" y="269"/>
                  <a:pt x="1152" y="269"/>
                </a:cubicBezTo>
                <a:cubicBezTo>
                  <a:pt x="1158" y="242"/>
                  <a:pt x="1168" y="212"/>
                  <a:pt x="1185" y="182"/>
                </a:cubicBezTo>
                <a:cubicBezTo>
                  <a:pt x="1175" y="195"/>
                  <a:pt x="1166" y="210"/>
                  <a:pt x="1158" y="225"/>
                </a:cubicBezTo>
                <a:cubicBezTo>
                  <a:pt x="1161" y="207"/>
                  <a:pt x="1161" y="207"/>
                  <a:pt x="1161" y="207"/>
                </a:cubicBezTo>
                <a:cubicBezTo>
                  <a:pt x="1151" y="215"/>
                  <a:pt x="1151" y="215"/>
                  <a:pt x="1151" y="215"/>
                </a:cubicBezTo>
                <a:cubicBezTo>
                  <a:pt x="1156" y="199"/>
                  <a:pt x="1163" y="183"/>
                  <a:pt x="1173" y="167"/>
                </a:cubicBezTo>
                <a:cubicBezTo>
                  <a:pt x="1160" y="183"/>
                  <a:pt x="1149" y="202"/>
                  <a:pt x="1140" y="222"/>
                </a:cubicBezTo>
                <a:cubicBezTo>
                  <a:pt x="1137" y="224"/>
                  <a:pt x="1137" y="224"/>
                  <a:pt x="1137" y="224"/>
                </a:cubicBezTo>
                <a:cubicBezTo>
                  <a:pt x="1141" y="199"/>
                  <a:pt x="1148" y="171"/>
                  <a:pt x="1161" y="143"/>
                </a:cubicBezTo>
                <a:cubicBezTo>
                  <a:pt x="1145" y="169"/>
                  <a:pt x="1132" y="200"/>
                  <a:pt x="1125" y="234"/>
                </a:cubicBezTo>
                <a:cubicBezTo>
                  <a:pt x="1114" y="242"/>
                  <a:pt x="1114" y="242"/>
                  <a:pt x="1114" y="242"/>
                </a:cubicBezTo>
                <a:cubicBezTo>
                  <a:pt x="1117" y="212"/>
                  <a:pt x="1123" y="180"/>
                  <a:pt x="1139" y="145"/>
                </a:cubicBezTo>
                <a:cubicBezTo>
                  <a:pt x="1128" y="163"/>
                  <a:pt x="1119" y="183"/>
                  <a:pt x="1112" y="204"/>
                </a:cubicBezTo>
                <a:cubicBezTo>
                  <a:pt x="1104" y="211"/>
                  <a:pt x="1104" y="211"/>
                  <a:pt x="1104" y="211"/>
                </a:cubicBezTo>
                <a:cubicBezTo>
                  <a:pt x="1105" y="210"/>
                  <a:pt x="1106" y="209"/>
                  <a:pt x="1107" y="207"/>
                </a:cubicBezTo>
                <a:cubicBezTo>
                  <a:pt x="1102" y="210"/>
                  <a:pt x="1098" y="213"/>
                  <a:pt x="1093" y="216"/>
                </a:cubicBezTo>
                <a:cubicBezTo>
                  <a:pt x="1096" y="193"/>
                  <a:pt x="1102" y="168"/>
                  <a:pt x="1112" y="142"/>
                </a:cubicBezTo>
                <a:cubicBezTo>
                  <a:pt x="1112" y="141"/>
                  <a:pt x="1113" y="141"/>
                  <a:pt x="1113" y="140"/>
                </a:cubicBezTo>
                <a:cubicBezTo>
                  <a:pt x="1113" y="140"/>
                  <a:pt x="1113" y="141"/>
                  <a:pt x="1112" y="141"/>
                </a:cubicBezTo>
                <a:cubicBezTo>
                  <a:pt x="1114" y="136"/>
                  <a:pt x="1116" y="131"/>
                  <a:pt x="1118" y="127"/>
                </a:cubicBezTo>
                <a:cubicBezTo>
                  <a:pt x="1115" y="132"/>
                  <a:pt x="1112" y="137"/>
                  <a:pt x="1109" y="143"/>
                </a:cubicBezTo>
                <a:cubicBezTo>
                  <a:pt x="1099" y="150"/>
                  <a:pt x="1089" y="163"/>
                  <a:pt x="1079" y="178"/>
                </a:cubicBezTo>
                <a:cubicBezTo>
                  <a:pt x="1082" y="169"/>
                  <a:pt x="1085" y="159"/>
                  <a:pt x="1090" y="150"/>
                </a:cubicBezTo>
                <a:cubicBezTo>
                  <a:pt x="1083" y="161"/>
                  <a:pt x="1077" y="173"/>
                  <a:pt x="1071" y="185"/>
                </a:cubicBezTo>
                <a:cubicBezTo>
                  <a:pt x="1069" y="169"/>
                  <a:pt x="1069" y="169"/>
                  <a:pt x="1069" y="169"/>
                </a:cubicBezTo>
                <a:cubicBezTo>
                  <a:pt x="1071" y="165"/>
                  <a:pt x="1073" y="160"/>
                  <a:pt x="1075" y="156"/>
                </a:cubicBezTo>
                <a:cubicBezTo>
                  <a:pt x="1073" y="159"/>
                  <a:pt x="1071" y="163"/>
                  <a:pt x="1069" y="166"/>
                </a:cubicBezTo>
                <a:cubicBezTo>
                  <a:pt x="1069" y="164"/>
                  <a:pt x="1069" y="164"/>
                  <a:pt x="1069" y="164"/>
                </a:cubicBezTo>
                <a:cubicBezTo>
                  <a:pt x="1069" y="164"/>
                  <a:pt x="1068" y="167"/>
                  <a:pt x="1066" y="171"/>
                </a:cubicBezTo>
                <a:cubicBezTo>
                  <a:pt x="1058" y="187"/>
                  <a:pt x="1051" y="203"/>
                  <a:pt x="1046" y="220"/>
                </a:cubicBezTo>
                <a:cubicBezTo>
                  <a:pt x="1045" y="220"/>
                  <a:pt x="1045" y="220"/>
                  <a:pt x="1044" y="220"/>
                </a:cubicBezTo>
                <a:cubicBezTo>
                  <a:pt x="1044" y="220"/>
                  <a:pt x="1044" y="219"/>
                  <a:pt x="1044" y="219"/>
                </a:cubicBezTo>
                <a:cubicBezTo>
                  <a:pt x="1047" y="192"/>
                  <a:pt x="1054" y="163"/>
                  <a:pt x="1069" y="132"/>
                </a:cubicBezTo>
                <a:cubicBezTo>
                  <a:pt x="1056" y="152"/>
                  <a:pt x="1046" y="174"/>
                  <a:pt x="1039" y="198"/>
                </a:cubicBezTo>
                <a:cubicBezTo>
                  <a:pt x="1043" y="176"/>
                  <a:pt x="1049" y="153"/>
                  <a:pt x="1061" y="128"/>
                </a:cubicBezTo>
                <a:cubicBezTo>
                  <a:pt x="1051" y="144"/>
                  <a:pt x="1042" y="162"/>
                  <a:pt x="1035" y="181"/>
                </a:cubicBezTo>
                <a:cubicBezTo>
                  <a:pt x="1039" y="153"/>
                  <a:pt x="1045" y="122"/>
                  <a:pt x="1061" y="89"/>
                </a:cubicBezTo>
                <a:cubicBezTo>
                  <a:pt x="1045" y="114"/>
                  <a:pt x="1033" y="142"/>
                  <a:pt x="1026" y="173"/>
                </a:cubicBezTo>
                <a:cubicBezTo>
                  <a:pt x="1026" y="173"/>
                  <a:pt x="1026" y="173"/>
                  <a:pt x="1026" y="173"/>
                </a:cubicBezTo>
                <a:cubicBezTo>
                  <a:pt x="1016" y="191"/>
                  <a:pt x="1016" y="191"/>
                  <a:pt x="1016" y="191"/>
                </a:cubicBezTo>
                <a:cubicBezTo>
                  <a:pt x="1020" y="176"/>
                  <a:pt x="1025" y="162"/>
                  <a:pt x="1032" y="147"/>
                </a:cubicBezTo>
                <a:cubicBezTo>
                  <a:pt x="1025" y="159"/>
                  <a:pt x="1018" y="172"/>
                  <a:pt x="1012" y="186"/>
                </a:cubicBezTo>
                <a:cubicBezTo>
                  <a:pt x="1014" y="152"/>
                  <a:pt x="1020" y="113"/>
                  <a:pt x="1040" y="71"/>
                </a:cubicBezTo>
                <a:cubicBezTo>
                  <a:pt x="1019" y="104"/>
                  <a:pt x="1005" y="143"/>
                  <a:pt x="999" y="185"/>
                </a:cubicBezTo>
                <a:cubicBezTo>
                  <a:pt x="996" y="188"/>
                  <a:pt x="993" y="191"/>
                  <a:pt x="990" y="195"/>
                </a:cubicBezTo>
                <a:cubicBezTo>
                  <a:pt x="994" y="174"/>
                  <a:pt x="1000" y="152"/>
                  <a:pt x="1011" y="128"/>
                </a:cubicBezTo>
                <a:cubicBezTo>
                  <a:pt x="999" y="149"/>
                  <a:pt x="988" y="172"/>
                  <a:pt x="981" y="196"/>
                </a:cubicBezTo>
                <a:cubicBezTo>
                  <a:pt x="980" y="196"/>
                  <a:pt x="980" y="196"/>
                  <a:pt x="980" y="196"/>
                </a:cubicBezTo>
                <a:cubicBezTo>
                  <a:pt x="983" y="165"/>
                  <a:pt x="989" y="130"/>
                  <a:pt x="1006" y="93"/>
                </a:cubicBezTo>
                <a:cubicBezTo>
                  <a:pt x="994" y="114"/>
                  <a:pt x="983" y="138"/>
                  <a:pt x="975" y="163"/>
                </a:cubicBezTo>
                <a:cubicBezTo>
                  <a:pt x="971" y="172"/>
                  <a:pt x="968" y="181"/>
                  <a:pt x="965" y="190"/>
                </a:cubicBezTo>
                <a:cubicBezTo>
                  <a:pt x="965" y="190"/>
                  <a:pt x="965" y="190"/>
                  <a:pt x="965" y="191"/>
                </a:cubicBezTo>
                <a:cubicBezTo>
                  <a:pt x="962" y="190"/>
                  <a:pt x="960" y="189"/>
                  <a:pt x="958" y="188"/>
                </a:cubicBezTo>
                <a:cubicBezTo>
                  <a:pt x="960" y="154"/>
                  <a:pt x="966" y="116"/>
                  <a:pt x="985" y="75"/>
                </a:cubicBezTo>
                <a:cubicBezTo>
                  <a:pt x="972" y="96"/>
                  <a:pt x="962" y="119"/>
                  <a:pt x="954" y="144"/>
                </a:cubicBezTo>
                <a:cubicBezTo>
                  <a:pt x="949" y="156"/>
                  <a:pt x="945" y="168"/>
                  <a:pt x="941" y="180"/>
                </a:cubicBezTo>
                <a:cubicBezTo>
                  <a:pt x="939" y="183"/>
                  <a:pt x="939" y="183"/>
                  <a:pt x="939" y="183"/>
                </a:cubicBezTo>
                <a:cubicBezTo>
                  <a:pt x="939" y="182"/>
                  <a:pt x="938" y="182"/>
                  <a:pt x="937" y="182"/>
                </a:cubicBezTo>
                <a:cubicBezTo>
                  <a:pt x="941" y="152"/>
                  <a:pt x="947" y="119"/>
                  <a:pt x="963" y="85"/>
                </a:cubicBezTo>
                <a:cubicBezTo>
                  <a:pt x="947" y="112"/>
                  <a:pt x="934" y="144"/>
                  <a:pt x="926" y="178"/>
                </a:cubicBezTo>
                <a:cubicBezTo>
                  <a:pt x="924" y="171"/>
                  <a:pt x="924" y="171"/>
                  <a:pt x="924" y="171"/>
                </a:cubicBezTo>
                <a:cubicBezTo>
                  <a:pt x="926" y="142"/>
                  <a:pt x="931" y="112"/>
                  <a:pt x="944" y="79"/>
                </a:cubicBezTo>
                <a:cubicBezTo>
                  <a:pt x="945" y="77"/>
                  <a:pt x="946" y="76"/>
                  <a:pt x="947" y="75"/>
                </a:cubicBezTo>
                <a:cubicBezTo>
                  <a:pt x="946" y="75"/>
                  <a:pt x="946" y="76"/>
                  <a:pt x="945" y="76"/>
                </a:cubicBezTo>
                <a:cubicBezTo>
                  <a:pt x="947" y="72"/>
                  <a:pt x="949" y="68"/>
                  <a:pt x="951" y="64"/>
                </a:cubicBezTo>
                <a:cubicBezTo>
                  <a:pt x="948" y="68"/>
                  <a:pt x="945" y="73"/>
                  <a:pt x="943" y="78"/>
                </a:cubicBezTo>
                <a:cubicBezTo>
                  <a:pt x="922" y="93"/>
                  <a:pt x="900" y="129"/>
                  <a:pt x="885" y="167"/>
                </a:cubicBezTo>
                <a:cubicBezTo>
                  <a:pt x="884" y="167"/>
                  <a:pt x="884" y="167"/>
                  <a:pt x="884" y="167"/>
                </a:cubicBezTo>
                <a:cubicBezTo>
                  <a:pt x="884" y="165"/>
                  <a:pt x="884" y="163"/>
                  <a:pt x="884" y="161"/>
                </a:cubicBezTo>
                <a:cubicBezTo>
                  <a:pt x="885" y="156"/>
                  <a:pt x="886" y="151"/>
                  <a:pt x="887" y="145"/>
                </a:cubicBezTo>
                <a:cubicBezTo>
                  <a:pt x="888" y="138"/>
                  <a:pt x="887" y="136"/>
                  <a:pt x="885" y="137"/>
                </a:cubicBezTo>
                <a:cubicBezTo>
                  <a:pt x="886" y="124"/>
                  <a:pt x="889" y="110"/>
                  <a:pt x="892" y="96"/>
                </a:cubicBezTo>
                <a:cubicBezTo>
                  <a:pt x="886" y="112"/>
                  <a:pt x="882" y="129"/>
                  <a:pt x="878" y="146"/>
                </a:cubicBezTo>
                <a:cubicBezTo>
                  <a:pt x="878" y="148"/>
                  <a:pt x="877" y="150"/>
                  <a:pt x="876" y="151"/>
                </a:cubicBezTo>
                <a:cubicBezTo>
                  <a:pt x="875" y="136"/>
                  <a:pt x="875" y="121"/>
                  <a:pt x="877" y="104"/>
                </a:cubicBezTo>
                <a:cubicBezTo>
                  <a:pt x="873" y="123"/>
                  <a:pt x="870" y="142"/>
                  <a:pt x="870" y="163"/>
                </a:cubicBezTo>
                <a:cubicBezTo>
                  <a:pt x="869" y="163"/>
                  <a:pt x="869" y="163"/>
                  <a:pt x="869" y="163"/>
                </a:cubicBezTo>
                <a:cubicBezTo>
                  <a:pt x="866" y="162"/>
                  <a:pt x="862" y="162"/>
                  <a:pt x="859" y="161"/>
                </a:cubicBezTo>
                <a:cubicBezTo>
                  <a:pt x="858" y="135"/>
                  <a:pt x="859" y="108"/>
                  <a:pt x="866" y="77"/>
                </a:cubicBezTo>
                <a:cubicBezTo>
                  <a:pt x="861" y="91"/>
                  <a:pt x="857" y="106"/>
                  <a:pt x="854" y="121"/>
                </a:cubicBezTo>
                <a:cubicBezTo>
                  <a:pt x="854" y="112"/>
                  <a:pt x="855" y="103"/>
                  <a:pt x="855" y="94"/>
                </a:cubicBezTo>
                <a:cubicBezTo>
                  <a:pt x="861" y="83"/>
                  <a:pt x="867" y="73"/>
                  <a:pt x="875" y="62"/>
                </a:cubicBezTo>
                <a:cubicBezTo>
                  <a:pt x="864" y="69"/>
                  <a:pt x="853" y="81"/>
                  <a:pt x="842" y="97"/>
                </a:cubicBezTo>
                <a:cubicBezTo>
                  <a:pt x="843" y="94"/>
                  <a:pt x="844" y="90"/>
                  <a:pt x="845" y="87"/>
                </a:cubicBezTo>
                <a:cubicBezTo>
                  <a:pt x="843" y="91"/>
                  <a:pt x="841" y="96"/>
                  <a:pt x="840" y="100"/>
                </a:cubicBezTo>
                <a:cubicBezTo>
                  <a:pt x="831" y="114"/>
                  <a:pt x="823" y="130"/>
                  <a:pt x="816" y="147"/>
                </a:cubicBezTo>
                <a:cubicBezTo>
                  <a:pt x="815" y="123"/>
                  <a:pt x="817" y="97"/>
                  <a:pt x="823" y="69"/>
                </a:cubicBezTo>
                <a:cubicBezTo>
                  <a:pt x="822" y="71"/>
                  <a:pt x="822" y="74"/>
                  <a:pt x="821" y="77"/>
                </a:cubicBezTo>
                <a:cubicBezTo>
                  <a:pt x="821" y="75"/>
                  <a:pt x="822" y="73"/>
                  <a:pt x="822" y="71"/>
                </a:cubicBezTo>
                <a:cubicBezTo>
                  <a:pt x="812" y="93"/>
                  <a:pt x="805" y="118"/>
                  <a:pt x="800" y="143"/>
                </a:cubicBezTo>
                <a:cubicBezTo>
                  <a:pt x="799" y="145"/>
                  <a:pt x="797" y="146"/>
                  <a:pt x="796" y="148"/>
                </a:cubicBezTo>
                <a:cubicBezTo>
                  <a:pt x="793" y="147"/>
                  <a:pt x="790" y="147"/>
                  <a:pt x="788" y="146"/>
                </a:cubicBezTo>
                <a:cubicBezTo>
                  <a:pt x="787" y="118"/>
                  <a:pt x="790" y="87"/>
                  <a:pt x="801" y="53"/>
                </a:cubicBezTo>
                <a:cubicBezTo>
                  <a:pt x="789" y="80"/>
                  <a:pt x="780" y="112"/>
                  <a:pt x="777" y="144"/>
                </a:cubicBezTo>
                <a:cubicBezTo>
                  <a:pt x="775" y="144"/>
                  <a:pt x="773" y="144"/>
                  <a:pt x="771" y="144"/>
                </a:cubicBezTo>
                <a:cubicBezTo>
                  <a:pt x="771" y="141"/>
                  <a:pt x="770" y="139"/>
                  <a:pt x="770" y="137"/>
                </a:cubicBezTo>
                <a:cubicBezTo>
                  <a:pt x="771" y="129"/>
                  <a:pt x="772" y="123"/>
                  <a:pt x="772" y="122"/>
                </a:cubicBezTo>
                <a:cubicBezTo>
                  <a:pt x="772" y="121"/>
                  <a:pt x="771" y="121"/>
                  <a:pt x="768" y="123"/>
                </a:cubicBezTo>
                <a:cubicBezTo>
                  <a:pt x="767" y="108"/>
                  <a:pt x="766" y="93"/>
                  <a:pt x="767" y="76"/>
                </a:cubicBezTo>
                <a:cubicBezTo>
                  <a:pt x="773" y="66"/>
                  <a:pt x="779" y="55"/>
                  <a:pt x="786" y="45"/>
                </a:cubicBezTo>
                <a:cubicBezTo>
                  <a:pt x="781" y="49"/>
                  <a:pt x="775" y="54"/>
                  <a:pt x="769" y="61"/>
                </a:cubicBezTo>
                <a:cubicBezTo>
                  <a:pt x="769" y="57"/>
                  <a:pt x="770" y="53"/>
                  <a:pt x="770" y="49"/>
                </a:cubicBezTo>
                <a:cubicBezTo>
                  <a:pt x="769" y="54"/>
                  <a:pt x="768" y="58"/>
                  <a:pt x="767" y="63"/>
                </a:cubicBezTo>
                <a:cubicBezTo>
                  <a:pt x="760" y="71"/>
                  <a:pt x="753" y="81"/>
                  <a:pt x="746" y="92"/>
                </a:cubicBezTo>
                <a:cubicBezTo>
                  <a:pt x="745" y="73"/>
                  <a:pt x="746" y="52"/>
                  <a:pt x="749" y="30"/>
                </a:cubicBezTo>
                <a:cubicBezTo>
                  <a:pt x="743" y="54"/>
                  <a:pt x="739" y="80"/>
                  <a:pt x="738" y="106"/>
                </a:cubicBezTo>
                <a:cubicBezTo>
                  <a:pt x="736" y="112"/>
                  <a:pt x="733" y="118"/>
                  <a:pt x="730" y="123"/>
                </a:cubicBezTo>
                <a:cubicBezTo>
                  <a:pt x="731" y="120"/>
                  <a:pt x="731" y="117"/>
                  <a:pt x="732" y="115"/>
                </a:cubicBezTo>
                <a:cubicBezTo>
                  <a:pt x="733" y="111"/>
                  <a:pt x="728" y="126"/>
                  <a:pt x="720" y="136"/>
                </a:cubicBezTo>
                <a:cubicBezTo>
                  <a:pt x="720" y="136"/>
                  <a:pt x="720" y="136"/>
                  <a:pt x="720" y="136"/>
                </a:cubicBezTo>
                <a:cubicBezTo>
                  <a:pt x="722" y="102"/>
                  <a:pt x="728" y="63"/>
                  <a:pt x="748" y="20"/>
                </a:cubicBezTo>
                <a:cubicBezTo>
                  <a:pt x="728" y="52"/>
                  <a:pt x="713" y="91"/>
                  <a:pt x="707" y="132"/>
                </a:cubicBezTo>
                <a:cubicBezTo>
                  <a:pt x="705" y="121"/>
                  <a:pt x="703" y="107"/>
                  <a:pt x="701" y="108"/>
                </a:cubicBezTo>
                <a:cubicBezTo>
                  <a:pt x="698" y="111"/>
                  <a:pt x="694" y="122"/>
                  <a:pt x="691" y="133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7" y="102"/>
                  <a:pt x="708" y="69"/>
                  <a:pt x="732" y="37"/>
                </a:cubicBezTo>
                <a:cubicBezTo>
                  <a:pt x="719" y="44"/>
                  <a:pt x="705" y="61"/>
                  <a:pt x="692" y="82"/>
                </a:cubicBezTo>
                <a:cubicBezTo>
                  <a:pt x="695" y="65"/>
                  <a:pt x="700" y="47"/>
                  <a:pt x="707" y="28"/>
                </a:cubicBezTo>
                <a:cubicBezTo>
                  <a:pt x="695" y="51"/>
                  <a:pt x="685" y="77"/>
                  <a:pt x="680" y="106"/>
                </a:cubicBezTo>
                <a:cubicBezTo>
                  <a:pt x="679" y="106"/>
                  <a:pt x="679" y="107"/>
                  <a:pt x="679" y="108"/>
                </a:cubicBezTo>
                <a:cubicBezTo>
                  <a:pt x="679" y="96"/>
                  <a:pt x="680" y="84"/>
                  <a:pt x="682" y="72"/>
                </a:cubicBezTo>
                <a:cubicBezTo>
                  <a:pt x="689" y="54"/>
                  <a:pt x="698" y="36"/>
                  <a:pt x="711" y="18"/>
                </a:cubicBezTo>
                <a:cubicBezTo>
                  <a:pt x="703" y="23"/>
                  <a:pt x="696" y="30"/>
                  <a:pt x="688" y="40"/>
                </a:cubicBezTo>
                <a:cubicBezTo>
                  <a:pt x="690" y="30"/>
                  <a:pt x="694" y="20"/>
                  <a:pt x="698" y="9"/>
                </a:cubicBezTo>
                <a:cubicBezTo>
                  <a:pt x="691" y="22"/>
                  <a:pt x="685" y="36"/>
                  <a:pt x="680" y="50"/>
                </a:cubicBezTo>
                <a:cubicBezTo>
                  <a:pt x="667" y="69"/>
                  <a:pt x="654" y="94"/>
                  <a:pt x="645" y="119"/>
                </a:cubicBezTo>
                <a:cubicBezTo>
                  <a:pt x="646" y="89"/>
                  <a:pt x="650" y="55"/>
                  <a:pt x="664" y="19"/>
                </a:cubicBezTo>
                <a:cubicBezTo>
                  <a:pt x="649" y="47"/>
                  <a:pt x="639" y="80"/>
                  <a:pt x="634" y="115"/>
                </a:cubicBezTo>
                <a:cubicBezTo>
                  <a:pt x="633" y="113"/>
                  <a:pt x="632" y="110"/>
                  <a:pt x="631" y="108"/>
                </a:cubicBezTo>
                <a:cubicBezTo>
                  <a:pt x="628" y="113"/>
                  <a:pt x="626" y="117"/>
                  <a:pt x="624" y="120"/>
                </a:cubicBezTo>
                <a:cubicBezTo>
                  <a:pt x="624" y="85"/>
                  <a:pt x="626" y="45"/>
                  <a:pt x="643" y="0"/>
                </a:cubicBezTo>
                <a:cubicBezTo>
                  <a:pt x="624" y="36"/>
                  <a:pt x="612" y="79"/>
                  <a:pt x="610" y="124"/>
                </a:cubicBezTo>
                <a:cubicBezTo>
                  <a:pt x="609" y="121"/>
                  <a:pt x="607" y="118"/>
                  <a:pt x="606" y="114"/>
                </a:cubicBezTo>
                <a:cubicBezTo>
                  <a:pt x="603" y="119"/>
                  <a:pt x="602" y="124"/>
                  <a:pt x="601" y="128"/>
                </a:cubicBezTo>
                <a:cubicBezTo>
                  <a:pt x="598" y="127"/>
                  <a:pt x="596" y="127"/>
                  <a:pt x="594" y="127"/>
                </a:cubicBezTo>
                <a:cubicBezTo>
                  <a:pt x="595" y="98"/>
                  <a:pt x="599" y="67"/>
                  <a:pt x="613" y="32"/>
                </a:cubicBezTo>
                <a:cubicBezTo>
                  <a:pt x="602" y="52"/>
                  <a:pt x="594" y="75"/>
                  <a:pt x="588" y="98"/>
                </a:cubicBezTo>
                <a:cubicBezTo>
                  <a:pt x="587" y="95"/>
                  <a:pt x="586" y="93"/>
                  <a:pt x="585" y="93"/>
                </a:cubicBezTo>
                <a:cubicBezTo>
                  <a:pt x="580" y="97"/>
                  <a:pt x="577" y="113"/>
                  <a:pt x="575" y="127"/>
                </a:cubicBezTo>
                <a:cubicBezTo>
                  <a:pt x="574" y="127"/>
                  <a:pt x="574" y="127"/>
                  <a:pt x="573" y="127"/>
                </a:cubicBezTo>
                <a:cubicBezTo>
                  <a:pt x="574" y="123"/>
                  <a:pt x="574" y="119"/>
                  <a:pt x="575" y="116"/>
                </a:cubicBezTo>
                <a:cubicBezTo>
                  <a:pt x="575" y="115"/>
                  <a:pt x="574" y="116"/>
                  <a:pt x="573" y="117"/>
                </a:cubicBezTo>
                <a:cubicBezTo>
                  <a:pt x="573" y="107"/>
                  <a:pt x="573" y="98"/>
                  <a:pt x="574" y="88"/>
                </a:cubicBezTo>
                <a:cubicBezTo>
                  <a:pt x="578" y="83"/>
                  <a:pt x="581" y="77"/>
                  <a:pt x="585" y="72"/>
                </a:cubicBezTo>
                <a:cubicBezTo>
                  <a:pt x="582" y="74"/>
                  <a:pt x="579" y="76"/>
                  <a:pt x="575" y="79"/>
                </a:cubicBezTo>
                <a:cubicBezTo>
                  <a:pt x="578" y="59"/>
                  <a:pt x="583" y="37"/>
                  <a:pt x="592" y="14"/>
                </a:cubicBezTo>
                <a:cubicBezTo>
                  <a:pt x="580" y="37"/>
                  <a:pt x="570" y="63"/>
                  <a:pt x="565" y="91"/>
                </a:cubicBezTo>
                <a:cubicBezTo>
                  <a:pt x="558" y="98"/>
                  <a:pt x="552" y="107"/>
                  <a:pt x="546" y="116"/>
                </a:cubicBezTo>
                <a:cubicBezTo>
                  <a:pt x="543" y="87"/>
                  <a:pt x="542" y="55"/>
                  <a:pt x="549" y="19"/>
                </a:cubicBezTo>
                <a:cubicBezTo>
                  <a:pt x="544" y="34"/>
                  <a:pt x="540" y="50"/>
                  <a:pt x="538" y="66"/>
                </a:cubicBezTo>
                <a:cubicBezTo>
                  <a:pt x="533" y="70"/>
                  <a:pt x="528" y="74"/>
                  <a:pt x="523" y="80"/>
                </a:cubicBezTo>
                <a:cubicBezTo>
                  <a:pt x="522" y="62"/>
                  <a:pt x="522" y="44"/>
                  <a:pt x="524" y="24"/>
                </a:cubicBezTo>
                <a:cubicBezTo>
                  <a:pt x="527" y="20"/>
                  <a:pt x="529" y="17"/>
                  <a:pt x="532" y="13"/>
                </a:cubicBezTo>
                <a:cubicBezTo>
                  <a:pt x="530" y="15"/>
                  <a:pt x="527" y="16"/>
                  <a:pt x="525" y="18"/>
                </a:cubicBezTo>
                <a:cubicBezTo>
                  <a:pt x="526" y="12"/>
                  <a:pt x="527" y="6"/>
                  <a:pt x="528" y="0"/>
                </a:cubicBezTo>
                <a:cubicBezTo>
                  <a:pt x="526" y="7"/>
                  <a:pt x="524" y="14"/>
                  <a:pt x="522" y="20"/>
                </a:cubicBezTo>
                <a:cubicBezTo>
                  <a:pt x="504" y="37"/>
                  <a:pt x="485" y="67"/>
                  <a:pt x="471" y="100"/>
                </a:cubicBezTo>
                <a:cubicBezTo>
                  <a:pt x="472" y="98"/>
                  <a:pt x="472" y="95"/>
                  <a:pt x="472" y="92"/>
                </a:cubicBezTo>
                <a:cubicBezTo>
                  <a:pt x="472" y="93"/>
                  <a:pt x="472" y="94"/>
                  <a:pt x="472" y="95"/>
                </a:cubicBezTo>
                <a:cubicBezTo>
                  <a:pt x="472" y="94"/>
                  <a:pt x="472" y="93"/>
                  <a:pt x="472" y="92"/>
                </a:cubicBezTo>
                <a:cubicBezTo>
                  <a:pt x="473" y="90"/>
                  <a:pt x="472" y="91"/>
                  <a:pt x="471" y="94"/>
                </a:cubicBezTo>
                <a:cubicBezTo>
                  <a:pt x="473" y="85"/>
                  <a:pt x="476" y="76"/>
                  <a:pt x="480" y="66"/>
                </a:cubicBezTo>
                <a:cubicBezTo>
                  <a:pt x="472" y="82"/>
                  <a:pt x="464" y="98"/>
                  <a:pt x="458" y="114"/>
                </a:cubicBezTo>
                <a:cubicBezTo>
                  <a:pt x="457" y="115"/>
                  <a:pt x="457" y="116"/>
                  <a:pt x="456" y="117"/>
                </a:cubicBezTo>
                <a:cubicBezTo>
                  <a:pt x="457" y="90"/>
                  <a:pt x="462" y="61"/>
                  <a:pt x="474" y="29"/>
                </a:cubicBezTo>
                <a:cubicBezTo>
                  <a:pt x="461" y="54"/>
                  <a:pt x="451" y="82"/>
                  <a:pt x="446" y="112"/>
                </a:cubicBezTo>
                <a:cubicBezTo>
                  <a:pt x="445" y="97"/>
                  <a:pt x="445" y="79"/>
                  <a:pt x="448" y="59"/>
                </a:cubicBezTo>
                <a:cubicBezTo>
                  <a:pt x="442" y="85"/>
                  <a:pt x="438" y="108"/>
                  <a:pt x="438" y="132"/>
                </a:cubicBezTo>
                <a:cubicBezTo>
                  <a:pt x="437" y="132"/>
                  <a:pt x="435" y="132"/>
                  <a:pt x="434" y="133"/>
                </a:cubicBezTo>
                <a:cubicBezTo>
                  <a:pt x="434" y="97"/>
                  <a:pt x="436" y="56"/>
                  <a:pt x="453" y="11"/>
                </a:cubicBezTo>
                <a:cubicBezTo>
                  <a:pt x="440" y="35"/>
                  <a:pt x="431" y="63"/>
                  <a:pt x="425" y="92"/>
                </a:cubicBezTo>
                <a:cubicBezTo>
                  <a:pt x="425" y="92"/>
                  <a:pt x="425" y="92"/>
                  <a:pt x="425" y="92"/>
                </a:cubicBezTo>
                <a:cubicBezTo>
                  <a:pt x="425" y="91"/>
                  <a:pt x="421" y="105"/>
                  <a:pt x="416" y="120"/>
                </a:cubicBezTo>
                <a:cubicBezTo>
                  <a:pt x="416" y="120"/>
                  <a:pt x="416" y="120"/>
                  <a:pt x="416" y="120"/>
                </a:cubicBezTo>
                <a:cubicBezTo>
                  <a:pt x="412" y="91"/>
                  <a:pt x="411" y="59"/>
                  <a:pt x="418" y="23"/>
                </a:cubicBezTo>
                <a:cubicBezTo>
                  <a:pt x="408" y="55"/>
                  <a:pt x="403" y="91"/>
                  <a:pt x="405" y="127"/>
                </a:cubicBezTo>
                <a:cubicBezTo>
                  <a:pt x="404" y="128"/>
                  <a:pt x="403" y="128"/>
                  <a:pt x="403" y="129"/>
                </a:cubicBezTo>
                <a:cubicBezTo>
                  <a:pt x="402" y="123"/>
                  <a:pt x="401" y="118"/>
                  <a:pt x="400" y="112"/>
                </a:cubicBezTo>
                <a:cubicBezTo>
                  <a:pt x="401" y="109"/>
                  <a:pt x="402" y="106"/>
                  <a:pt x="403" y="103"/>
                </a:cubicBezTo>
                <a:cubicBezTo>
                  <a:pt x="402" y="106"/>
                  <a:pt x="401" y="108"/>
                  <a:pt x="399" y="110"/>
                </a:cubicBezTo>
                <a:cubicBezTo>
                  <a:pt x="399" y="108"/>
                  <a:pt x="399" y="106"/>
                  <a:pt x="399" y="104"/>
                </a:cubicBezTo>
                <a:cubicBezTo>
                  <a:pt x="400" y="101"/>
                  <a:pt x="402" y="99"/>
                  <a:pt x="404" y="96"/>
                </a:cubicBezTo>
                <a:cubicBezTo>
                  <a:pt x="402" y="97"/>
                  <a:pt x="400" y="98"/>
                  <a:pt x="398" y="100"/>
                </a:cubicBezTo>
                <a:cubicBezTo>
                  <a:pt x="394" y="71"/>
                  <a:pt x="393" y="40"/>
                  <a:pt x="400" y="4"/>
                </a:cubicBezTo>
                <a:cubicBezTo>
                  <a:pt x="391" y="34"/>
                  <a:pt x="386" y="66"/>
                  <a:pt x="387" y="100"/>
                </a:cubicBezTo>
                <a:cubicBezTo>
                  <a:pt x="387" y="100"/>
                  <a:pt x="387" y="100"/>
                  <a:pt x="387" y="100"/>
                </a:cubicBezTo>
                <a:cubicBezTo>
                  <a:pt x="386" y="99"/>
                  <a:pt x="386" y="102"/>
                  <a:pt x="386" y="108"/>
                </a:cubicBezTo>
                <a:cubicBezTo>
                  <a:pt x="382" y="110"/>
                  <a:pt x="379" y="113"/>
                  <a:pt x="375" y="115"/>
                </a:cubicBezTo>
                <a:cubicBezTo>
                  <a:pt x="378" y="112"/>
                  <a:pt x="380" y="109"/>
                  <a:pt x="383" y="105"/>
                </a:cubicBezTo>
                <a:cubicBezTo>
                  <a:pt x="379" y="107"/>
                  <a:pt x="376" y="109"/>
                  <a:pt x="373" y="111"/>
                </a:cubicBezTo>
                <a:cubicBezTo>
                  <a:pt x="375" y="104"/>
                  <a:pt x="378" y="95"/>
                  <a:pt x="382" y="85"/>
                </a:cubicBezTo>
                <a:cubicBezTo>
                  <a:pt x="376" y="97"/>
                  <a:pt x="371" y="107"/>
                  <a:pt x="367" y="115"/>
                </a:cubicBezTo>
                <a:cubicBezTo>
                  <a:pt x="367" y="115"/>
                  <a:pt x="366" y="116"/>
                  <a:pt x="366" y="116"/>
                </a:cubicBezTo>
                <a:cubicBezTo>
                  <a:pt x="364" y="106"/>
                  <a:pt x="360" y="95"/>
                  <a:pt x="356" y="81"/>
                </a:cubicBezTo>
                <a:cubicBezTo>
                  <a:pt x="359" y="97"/>
                  <a:pt x="360" y="109"/>
                  <a:pt x="361" y="119"/>
                </a:cubicBezTo>
                <a:cubicBezTo>
                  <a:pt x="358" y="121"/>
                  <a:pt x="355" y="123"/>
                  <a:pt x="352" y="126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50" y="120"/>
                  <a:pt x="349" y="124"/>
                  <a:pt x="347" y="130"/>
                </a:cubicBezTo>
                <a:cubicBezTo>
                  <a:pt x="346" y="131"/>
                  <a:pt x="345" y="132"/>
                  <a:pt x="344" y="133"/>
                </a:cubicBezTo>
                <a:cubicBezTo>
                  <a:pt x="343" y="102"/>
                  <a:pt x="337" y="72"/>
                  <a:pt x="328" y="45"/>
                </a:cubicBezTo>
                <a:cubicBezTo>
                  <a:pt x="334" y="73"/>
                  <a:pt x="335" y="98"/>
                  <a:pt x="334" y="121"/>
                </a:cubicBezTo>
                <a:cubicBezTo>
                  <a:pt x="330" y="128"/>
                  <a:pt x="327" y="134"/>
                  <a:pt x="325" y="139"/>
                </a:cubicBezTo>
                <a:cubicBezTo>
                  <a:pt x="322" y="135"/>
                  <a:pt x="320" y="130"/>
                  <a:pt x="319" y="127"/>
                </a:cubicBezTo>
                <a:cubicBezTo>
                  <a:pt x="319" y="131"/>
                  <a:pt x="319" y="138"/>
                  <a:pt x="319" y="144"/>
                </a:cubicBezTo>
                <a:cubicBezTo>
                  <a:pt x="318" y="144"/>
                  <a:pt x="316" y="145"/>
                  <a:pt x="314" y="145"/>
                </a:cubicBezTo>
                <a:cubicBezTo>
                  <a:pt x="312" y="134"/>
                  <a:pt x="308" y="121"/>
                  <a:pt x="303" y="104"/>
                </a:cubicBezTo>
                <a:cubicBezTo>
                  <a:pt x="305" y="113"/>
                  <a:pt x="306" y="121"/>
                  <a:pt x="306" y="128"/>
                </a:cubicBezTo>
                <a:cubicBezTo>
                  <a:pt x="300" y="111"/>
                  <a:pt x="300" y="111"/>
                  <a:pt x="300" y="111"/>
                </a:cubicBezTo>
                <a:cubicBezTo>
                  <a:pt x="299" y="116"/>
                  <a:pt x="299" y="116"/>
                  <a:pt x="299" y="116"/>
                </a:cubicBezTo>
                <a:cubicBezTo>
                  <a:pt x="299" y="114"/>
                  <a:pt x="298" y="113"/>
                  <a:pt x="298" y="111"/>
                </a:cubicBezTo>
                <a:cubicBezTo>
                  <a:pt x="300" y="104"/>
                  <a:pt x="302" y="96"/>
                  <a:pt x="305" y="86"/>
                </a:cubicBezTo>
                <a:cubicBezTo>
                  <a:pt x="302" y="92"/>
                  <a:pt x="300" y="98"/>
                  <a:pt x="297" y="103"/>
                </a:cubicBezTo>
                <a:cubicBezTo>
                  <a:pt x="295" y="84"/>
                  <a:pt x="290" y="65"/>
                  <a:pt x="284" y="48"/>
                </a:cubicBezTo>
                <a:cubicBezTo>
                  <a:pt x="290" y="74"/>
                  <a:pt x="291" y="99"/>
                  <a:pt x="290" y="122"/>
                </a:cubicBezTo>
                <a:cubicBezTo>
                  <a:pt x="289" y="126"/>
                  <a:pt x="288" y="130"/>
                  <a:pt x="287" y="134"/>
                </a:cubicBezTo>
                <a:cubicBezTo>
                  <a:pt x="286" y="124"/>
                  <a:pt x="283" y="114"/>
                  <a:pt x="278" y="103"/>
                </a:cubicBezTo>
                <a:cubicBezTo>
                  <a:pt x="278" y="95"/>
                  <a:pt x="278" y="85"/>
                  <a:pt x="280" y="74"/>
                </a:cubicBezTo>
                <a:cubicBezTo>
                  <a:pt x="278" y="82"/>
                  <a:pt x="276" y="89"/>
                  <a:pt x="276" y="95"/>
                </a:cubicBezTo>
                <a:cubicBezTo>
                  <a:pt x="273" y="89"/>
                  <a:pt x="271" y="83"/>
                  <a:pt x="269" y="76"/>
                </a:cubicBezTo>
                <a:cubicBezTo>
                  <a:pt x="271" y="87"/>
                  <a:pt x="273" y="97"/>
                  <a:pt x="274" y="105"/>
                </a:cubicBezTo>
                <a:cubicBezTo>
                  <a:pt x="273" y="117"/>
                  <a:pt x="274" y="127"/>
                  <a:pt x="277" y="138"/>
                </a:cubicBezTo>
                <a:cubicBezTo>
                  <a:pt x="277" y="139"/>
                  <a:pt x="276" y="141"/>
                  <a:pt x="276" y="143"/>
                </a:cubicBezTo>
                <a:cubicBezTo>
                  <a:pt x="273" y="116"/>
                  <a:pt x="273" y="116"/>
                  <a:pt x="273" y="116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3" y="151"/>
                  <a:pt x="261" y="151"/>
                  <a:pt x="259" y="151"/>
                </a:cubicBezTo>
                <a:cubicBezTo>
                  <a:pt x="257" y="147"/>
                  <a:pt x="257" y="147"/>
                  <a:pt x="257" y="147"/>
                </a:cubicBezTo>
                <a:cubicBezTo>
                  <a:pt x="257" y="114"/>
                  <a:pt x="260" y="77"/>
                  <a:pt x="276" y="36"/>
                </a:cubicBezTo>
                <a:cubicBezTo>
                  <a:pt x="262" y="62"/>
                  <a:pt x="252" y="93"/>
                  <a:pt x="246" y="125"/>
                </a:cubicBezTo>
                <a:cubicBezTo>
                  <a:pt x="242" y="116"/>
                  <a:pt x="242" y="116"/>
                  <a:pt x="242" y="116"/>
                </a:cubicBezTo>
                <a:cubicBezTo>
                  <a:pt x="238" y="144"/>
                  <a:pt x="238" y="144"/>
                  <a:pt x="238" y="144"/>
                </a:cubicBezTo>
                <a:cubicBezTo>
                  <a:pt x="238" y="141"/>
                  <a:pt x="238" y="138"/>
                  <a:pt x="237" y="135"/>
                </a:cubicBezTo>
                <a:cubicBezTo>
                  <a:pt x="245" y="97"/>
                  <a:pt x="246" y="60"/>
                  <a:pt x="240" y="25"/>
                </a:cubicBezTo>
                <a:cubicBezTo>
                  <a:pt x="242" y="50"/>
                  <a:pt x="239" y="73"/>
                  <a:pt x="235" y="94"/>
                </a:cubicBezTo>
                <a:cubicBezTo>
                  <a:pt x="235" y="85"/>
                  <a:pt x="236" y="75"/>
                  <a:pt x="237" y="66"/>
                </a:cubicBezTo>
                <a:cubicBezTo>
                  <a:pt x="233" y="82"/>
                  <a:pt x="230" y="99"/>
                  <a:pt x="230" y="117"/>
                </a:cubicBezTo>
                <a:cubicBezTo>
                  <a:pt x="228" y="120"/>
                  <a:pt x="227" y="124"/>
                  <a:pt x="226" y="128"/>
                </a:cubicBezTo>
                <a:cubicBezTo>
                  <a:pt x="226" y="127"/>
                  <a:pt x="226" y="126"/>
                  <a:pt x="226" y="126"/>
                </a:cubicBezTo>
                <a:cubicBezTo>
                  <a:pt x="226" y="125"/>
                  <a:pt x="221" y="135"/>
                  <a:pt x="216" y="146"/>
                </a:cubicBezTo>
                <a:cubicBezTo>
                  <a:pt x="217" y="144"/>
                  <a:pt x="217" y="142"/>
                  <a:pt x="218" y="141"/>
                </a:cubicBezTo>
                <a:cubicBezTo>
                  <a:pt x="221" y="130"/>
                  <a:pt x="212" y="144"/>
                  <a:pt x="205" y="154"/>
                </a:cubicBezTo>
                <a:cubicBezTo>
                  <a:pt x="205" y="139"/>
                  <a:pt x="208" y="122"/>
                  <a:pt x="215" y="97"/>
                </a:cubicBezTo>
                <a:cubicBezTo>
                  <a:pt x="207" y="117"/>
                  <a:pt x="201" y="132"/>
                  <a:pt x="197" y="147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2" y="106"/>
                  <a:pt x="191" y="94"/>
                  <a:pt x="187" y="79"/>
                </a:cubicBezTo>
                <a:cubicBezTo>
                  <a:pt x="190" y="102"/>
                  <a:pt x="188" y="119"/>
                  <a:pt x="185" y="132"/>
                </a:cubicBezTo>
                <a:cubicBezTo>
                  <a:pt x="179" y="146"/>
                  <a:pt x="179" y="146"/>
                  <a:pt x="179" y="146"/>
                </a:cubicBezTo>
                <a:cubicBezTo>
                  <a:pt x="179" y="146"/>
                  <a:pt x="171" y="119"/>
                  <a:pt x="171" y="116"/>
                </a:cubicBezTo>
                <a:cubicBezTo>
                  <a:pt x="171" y="115"/>
                  <a:pt x="170" y="121"/>
                  <a:pt x="167" y="127"/>
                </a:cubicBezTo>
                <a:cubicBezTo>
                  <a:pt x="167" y="125"/>
                  <a:pt x="167" y="122"/>
                  <a:pt x="167" y="120"/>
                </a:cubicBezTo>
                <a:cubicBezTo>
                  <a:pt x="171" y="94"/>
                  <a:pt x="172" y="69"/>
                  <a:pt x="170" y="45"/>
                </a:cubicBezTo>
                <a:cubicBezTo>
                  <a:pt x="170" y="61"/>
                  <a:pt x="168" y="75"/>
                  <a:pt x="165" y="89"/>
                </a:cubicBezTo>
                <a:cubicBezTo>
                  <a:pt x="165" y="72"/>
                  <a:pt x="167" y="55"/>
                  <a:pt x="170" y="36"/>
                </a:cubicBezTo>
                <a:cubicBezTo>
                  <a:pt x="162" y="62"/>
                  <a:pt x="157" y="92"/>
                  <a:pt x="157" y="122"/>
                </a:cubicBezTo>
                <a:cubicBezTo>
                  <a:pt x="155" y="128"/>
                  <a:pt x="153" y="132"/>
                  <a:pt x="151" y="137"/>
                </a:cubicBezTo>
                <a:cubicBezTo>
                  <a:pt x="151" y="137"/>
                  <a:pt x="151" y="137"/>
                  <a:pt x="150" y="137"/>
                </a:cubicBezTo>
                <a:cubicBezTo>
                  <a:pt x="155" y="92"/>
                  <a:pt x="149" y="48"/>
                  <a:pt x="136" y="9"/>
                </a:cubicBezTo>
                <a:cubicBezTo>
                  <a:pt x="146" y="55"/>
                  <a:pt x="143" y="95"/>
                  <a:pt x="137" y="130"/>
                </a:cubicBezTo>
                <a:cubicBezTo>
                  <a:pt x="132" y="128"/>
                  <a:pt x="127" y="126"/>
                  <a:pt x="127" y="126"/>
                </a:cubicBezTo>
                <a:cubicBezTo>
                  <a:pt x="127" y="126"/>
                  <a:pt x="121" y="141"/>
                  <a:pt x="118" y="147"/>
                </a:cubicBezTo>
                <a:cubicBezTo>
                  <a:pt x="118" y="145"/>
                  <a:pt x="119" y="143"/>
                  <a:pt x="119" y="141"/>
                </a:cubicBezTo>
                <a:cubicBezTo>
                  <a:pt x="121" y="132"/>
                  <a:pt x="123" y="123"/>
                  <a:pt x="124" y="115"/>
                </a:cubicBezTo>
                <a:cubicBezTo>
                  <a:pt x="127" y="105"/>
                  <a:pt x="130" y="94"/>
                  <a:pt x="135" y="82"/>
                </a:cubicBezTo>
                <a:cubicBezTo>
                  <a:pt x="132" y="88"/>
                  <a:pt x="129" y="94"/>
                  <a:pt x="126" y="99"/>
                </a:cubicBezTo>
                <a:cubicBezTo>
                  <a:pt x="128" y="81"/>
                  <a:pt x="128" y="64"/>
                  <a:pt x="126" y="47"/>
                </a:cubicBezTo>
                <a:cubicBezTo>
                  <a:pt x="125" y="81"/>
                  <a:pt x="118" y="110"/>
                  <a:pt x="109" y="135"/>
                </a:cubicBezTo>
                <a:cubicBezTo>
                  <a:pt x="109" y="126"/>
                  <a:pt x="109" y="117"/>
                  <a:pt x="109" y="108"/>
                </a:cubicBezTo>
                <a:cubicBezTo>
                  <a:pt x="111" y="90"/>
                  <a:pt x="116" y="71"/>
                  <a:pt x="124" y="51"/>
                </a:cubicBezTo>
                <a:cubicBezTo>
                  <a:pt x="117" y="63"/>
                  <a:pt x="112" y="77"/>
                  <a:pt x="107" y="90"/>
                </a:cubicBezTo>
                <a:cubicBezTo>
                  <a:pt x="105" y="78"/>
                  <a:pt x="103" y="66"/>
                  <a:pt x="100" y="54"/>
                </a:cubicBezTo>
                <a:cubicBezTo>
                  <a:pt x="102" y="72"/>
                  <a:pt x="103" y="89"/>
                  <a:pt x="102" y="104"/>
                </a:cubicBezTo>
                <a:cubicBezTo>
                  <a:pt x="100" y="113"/>
                  <a:pt x="98" y="122"/>
                  <a:pt x="96" y="132"/>
                </a:cubicBezTo>
                <a:cubicBezTo>
                  <a:pt x="92" y="129"/>
                  <a:pt x="90" y="127"/>
                  <a:pt x="90" y="127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91" y="123"/>
                  <a:pt x="93" y="114"/>
                  <a:pt x="96" y="104"/>
                </a:cubicBezTo>
                <a:cubicBezTo>
                  <a:pt x="88" y="122"/>
                  <a:pt x="82" y="134"/>
                  <a:pt x="78" y="146"/>
                </a:cubicBezTo>
                <a:cubicBezTo>
                  <a:pt x="78" y="127"/>
                  <a:pt x="74" y="110"/>
                  <a:pt x="67" y="90"/>
                </a:cubicBezTo>
                <a:cubicBezTo>
                  <a:pt x="70" y="75"/>
                  <a:pt x="74" y="59"/>
                  <a:pt x="81" y="42"/>
                </a:cubicBezTo>
                <a:cubicBezTo>
                  <a:pt x="74" y="54"/>
                  <a:pt x="69" y="67"/>
                  <a:pt x="64" y="81"/>
                </a:cubicBezTo>
                <a:cubicBezTo>
                  <a:pt x="63" y="77"/>
                  <a:pt x="62" y="74"/>
                  <a:pt x="61" y="71"/>
                </a:cubicBezTo>
                <a:cubicBezTo>
                  <a:pt x="62" y="75"/>
                  <a:pt x="63" y="79"/>
                  <a:pt x="63" y="83"/>
                </a:cubicBezTo>
                <a:cubicBezTo>
                  <a:pt x="60" y="94"/>
                  <a:pt x="56" y="106"/>
                  <a:pt x="54" y="117"/>
                </a:cubicBezTo>
                <a:cubicBezTo>
                  <a:pt x="50" y="108"/>
                  <a:pt x="46" y="99"/>
                  <a:pt x="42" y="91"/>
                </a:cubicBezTo>
                <a:cubicBezTo>
                  <a:pt x="43" y="86"/>
                  <a:pt x="45" y="80"/>
                  <a:pt x="47" y="74"/>
                </a:cubicBezTo>
                <a:cubicBezTo>
                  <a:pt x="45" y="79"/>
                  <a:pt x="43" y="84"/>
                  <a:pt x="41" y="89"/>
                </a:cubicBezTo>
                <a:cubicBezTo>
                  <a:pt x="34" y="77"/>
                  <a:pt x="27" y="68"/>
                  <a:pt x="20" y="62"/>
                </a:cubicBezTo>
                <a:cubicBezTo>
                  <a:pt x="27" y="75"/>
                  <a:pt x="32" y="88"/>
                  <a:pt x="36" y="100"/>
                </a:cubicBezTo>
                <a:cubicBezTo>
                  <a:pt x="31" y="113"/>
                  <a:pt x="27" y="126"/>
                  <a:pt x="25" y="139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5"/>
                  <a:pt x="9" y="142"/>
                  <a:pt x="6" y="147"/>
                </a:cubicBezTo>
                <a:cubicBezTo>
                  <a:pt x="6" y="155"/>
                  <a:pt x="6" y="155"/>
                  <a:pt x="6" y="155"/>
                </a:cubicBezTo>
                <a:cubicBezTo>
                  <a:pt x="4" y="155"/>
                  <a:pt x="2" y="155"/>
                  <a:pt x="0" y="154"/>
                </a:cubicBezTo>
                <a:cubicBezTo>
                  <a:pt x="0" y="350"/>
                  <a:pt x="0" y="1010"/>
                  <a:pt x="0" y="1076"/>
                </a:cubicBezTo>
                <a:cubicBezTo>
                  <a:pt x="250" y="1076"/>
                  <a:pt x="3856" y="1076"/>
                  <a:pt x="3856" y="1076"/>
                </a:cubicBezTo>
                <a:cubicBezTo>
                  <a:pt x="3842" y="1069"/>
                  <a:pt x="3826" y="1060"/>
                  <a:pt x="3808" y="1050"/>
                </a:cubicBezTo>
                <a:close/>
                <a:moveTo>
                  <a:pt x="2103" y="815"/>
                </a:moveTo>
                <a:cubicBezTo>
                  <a:pt x="2102" y="819"/>
                  <a:pt x="2101" y="823"/>
                  <a:pt x="2100" y="827"/>
                </a:cubicBezTo>
                <a:cubicBezTo>
                  <a:pt x="2099" y="828"/>
                  <a:pt x="2099" y="829"/>
                  <a:pt x="2099" y="829"/>
                </a:cubicBezTo>
                <a:cubicBezTo>
                  <a:pt x="2099" y="829"/>
                  <a:pt x="2099" y="829"/>
                  <a:pt x="2099" y="829"/>
                </a:cubicBezTo>
                <a:cubicBezTo>
                  <a:pt x="2095" y="832"/>
                  <a:pt x="2095" y="832"/>
                  <a:pt x="2095" y="832"/>
                </a:cubicBezTo>
                <a:cubicBezTo>
                  <a:pt x="2097" y="827"/>
                  <a:pt x="2100" y="821"/>
                  <a:pt x="2103" y="815"/>
                </a:cubicBezTo>
                <a:close/>
                <a:moveTo>
                  <a:pt x="2086" y="777"/>
                </a:moveTo>
                <a:cubicBezTo>
                  <a:pt x="2079" y="785"/>
                  <a:pt x="2071" y="796"/>
                  <a:pt x="2063" y="808"/>
                </a:cubicBezTo>
                <a:cubicBezTo>
                  <a:pt x="2064" y="805"/>
                  <a:pt x="2065" y="802"/>
                  <a:pt x="2066" y="800"/>
                </a:cubicBezTo>
                <a:cubicBezTo>
                  <a:pt x="2064" y="805"/>
                  <a:pt x="2061" y="810"/>
                  <a:pt x="2059" y="815"/>
                </a:cubicBezTo>
                <a:cubicBezTo>
                  <a:pt x="2057" y="818"/>
                  <a:pt x="2055" y="821"/>
                  <a:pt x="2054" y="824"/>
                </a:cubicBezTo>
                <a:cubicBezTo>
                  <a:pt x="2052" y="817"/>
                  <a:pt x="2052" y="817"/>
                  <a:pt x="2052" y="817"/>
                </a:cubicBezTo>
                <a:cubicBezTo>
                  <a:pt x="2062" y="803"/>
                  <a:pt x="2073" y="790"/>
                  <a:pt x="2086" y="777"/>
                </a:cubicBezTo>
                <a:close/>
                <a:moveTo>
                  <a:pt x="2009" y="788"/>
                </a:moveTo>
                <a:cubicBezTo>
                  <a:pt x="2009" y="788"/>
                  <a:pt x="2009" y="788"/>
                  <a:pt x="2009" y="788"/>
                </a:cubicBezTo>
                <a:cubicBezTo>
                  <a:pt x="2009" y="788"/>
                  <a:pt x="2009" y="789"/>
                  <a:pt x="2009" y="789"/>
                </a:cubicBezTo>
                <a:cubicBezTo>
                  <a:pt x="2009" y="789"/>
                  <a:pt x="2009" y="788"/>
                  <a:pt x="2009" y="788"/>
                </a:cubicBezTo>
                <a:close/>
                <a:moveTo>
                  <a:pt x="2000" y="803"/>
                </a:moveTo>
                <a:cubicBezTo>
                  <a:pt x="1999" y="807"/>
                  <a:pt x="1997" y="812"/>
                  <a:pt x="1997" y="816"/>
                </a:cubicBezTo>
                <a:cubicBezTo>
                  <a:pt x="1996" y="811"/>
                  <a:pt x="1996" y="811"/>
                  <a:pt x="1996" y="811"/>
                </a:cubicBezTo>
                <a:cubicBezTo>
                  <a:pt x="1997" y="808"/>
                  <a:pt x="1998" y="806"/>
                  <a:pt x="2000" y="803"/>
                </a:cubicBezTo>
                <a:close/>
                <a:moveTo>
                  <a:pt x="1867" y="703"/>
                </a:moveTo>
                <a:cubicBezTo>
                  <a:pt x="1872" y="700"/>
                  <a:pt x="1877" y="697"/>
                  <a:pt x="1882" y="694"/>
                </a:cubicBezTo>
                <a:cubicBezTo>
                  <a:pt x="1876" y="698"/>
                  <a:pt x="1871" y="703"/>
                  <a:pt x="1866" y="708"/>
                </a:cubicBezTo>
                <a:cubicBezTo>
                  <a:pt x="1866" y="706"/>
                  <a:pt x="1867" y="704"/>
                  <a:pt x="1867" y="703"/>
                </a:cubicBezTo>
                <a:close/>
                <a:moveTo>
                  <a:pt x="1500" y="426"/>
                </a:moveTo>
                <a:cubicBezTo>
                  <a:pt x="1497" y="431"/>
                  <a:pt x="1493" y="436"/>
                  <a:pt x="1489" y="440"/>
                </a:cubicBezTo>
                <a:cubicBezTo>
                  <a:pt x="1493" y="435"/>
                  <a:pt x="1496" y="431"/>
                  <a:pt x="1500" y="426"/>
                </a:cubicBezTo>
                <a:close/>
                <a:moveTo>
                  <a:pt x="1578" y="488"/>
                </a:moveTo>
                <a:cubicBezTo>
                  <a:pt x="1577" y="489"/>
                  <a:pt x="1576" y="490"/>
                  <a:pt x="1575" y="491"/>
                </a:cubicBezTo>
                <a:cubicBezTo>
                  <a:pt x="1575" y="491"/>
                  <a:pt x="1574" y="492"/>
                  <a:pt x="1573" y="492"/>
                </a:cubicBezTo>
                <a:cubicBezTo>
                  <a:pt x="1575" y="491"/>
                  <a:pt x="1576" y="489"/>
                  <a:pt x="1578" y="488"/>
                </a:cubicBezTo>
                <a:close/>
                <a:moveTo>
                  <a:pt x="1577" y="506"/>
                </a:moveTo>
                <a:cubicBezTo>
                  <a:pt x="1583" y="499"/>
                  <a:pt x="1591" y="493"/>
                  <a:pt x="1599" y="487"/>
                </a:cubicBezTo>
                <a:cubicBezTo>
                  <a:pt x="1587" y="505"/>
                  <a:pt x="1574" y="520"/>
                  <a:pt x="1561" y="533"/>
                </a:cubicBezTo>
                <a:cubicBezTo>
                  <a:pt x="1567" y="524"/>
                  <a:pt x="1572" y="515"/>
                  <a:pt x="1577" y="506"/>
                </a:cubicBezTo>
                <a:close/>
                <a:moveTo>
                  <a:pt x="1318" y="344"/>
                </a:moveTo>
                <a:cubicBezTo>
                  <a:pt x="1318" y="347"/>
                  <a:pt x="1318" y="349"/>
                  <a:pt x="1317" y="352"/>
                </a:cubicBezTo>
                <a:cubicBezTo>
                  <a:pt x="1313" y="355"/>
                  <a:pt x="1313" y="355"/>
                  <a:pt x="1313" y="355"/>
                </a:cubicBezTo>
                <a:cubicBezTo>
                  <a:pt x="1314" y="352"/>
                  <a:pt x="1316" y="348"/>
                  <a:pt x="1318" y="344"/>
                </a:cubicBezTo>
                <a:close/>
                <a:moveTo>
                  <a:pt x="1302" y="297"/>
                </a:moveTo>
                <a:cubicBezTo>
                  <a:pt x="1299" y="309"/>
                  <a:pt x="1297" y="322"/>
                  <a:pt x="1296" y="335"/>
                </a:cubicBezTo>
                <a:cubicBezTo>
                  <a:pt x="1286" y="344"/>
                  <a:pt x="1286" y="344"/>
                  <a:pt x="1286" y="344"/>
                </a:cubicBezTo>
                <a:cubicBezTo>
                  <a:pt x="1285" y="340"/>
                  <a:pt x="1285" y="336"/>
                  <a:pt x="1285" y="332"/>
                </a:cubicBezTo>
                <a:lnTo>
                  <a:pt x="1302" y="297"/>
                </a:lnTo>
                <a:close/>
                <a:moveTo>
                  <a:pt x="1103" y="155"/>
                </a:moveTo>
                <a:cubicBezTo>
                  <a:pt x="1093" y="177"/>
                  <a:pt x="1085" y="202"/>
                  <a:pt x="1080" y="228"/>
                </a:cubicBezTo>
                <a:cubicBezTo>
                  <a:pt x="1079" y="229"/>
                  <a:pt x="1078" y="230"/>
                  <a:pt x="1077" y="230"/>
                </a:cubicBezTo>
                <a:cubicBezTo>
                  <a:pt x="1076" y="219"/>
                  <a:pt x="1076" y="219"/>
                  <a:pt x="1076" y="219"/>
                </a:cubicBezTo>
                <a:cubicBezTo>
                  <a:pt x="1082" y="198"/>
                  <a:pt x="1090" y="176"/>
                  <a:pt x="1103" y="155"/>
                </a:cubicBezTo>
                <a:close/>
                <a:moveTo>
                  <a:pt x="762" y="86"/>
                </a:moveTo>
                <a:cubicBezTo>
                  <a:pt x="760" y="100"/>
                  <a:pt x="759" y="115"/>
                  <a:pt x="759" y="130"/>
                </a:cubicBezTo>
                <a:cubicBezTo>
                  <a:pt x="757" y="131"/>
                  <a:pt x="754" y="134"/>
                  <a:pt x="752" y="136"/>
                </a:cubicBezTo>
                <a:cubicBezTo>
                  <a:pt x="751" y="131"/>
                  <a:pt x="750" y="127"/>
                  <a:pt x="749" y="122"/>
                </a:cubicBezTo>
                <a:cubicBezTo>
                  <a:pt x="753" y="110"/>
                  <a:pt x="757" y="98"/>
                  <a:pt x="762" y="86"/>
                </a:cubicBezTo>
                <a:close/>
                <a:moveTo>
                  <a:pt x="3650" y="943"/>
                </a:moveTo>
                <a:cubicBezTo>
                  <a:pt x="3670" y="929"/>
                  <a:pt x="3670" y="929"/>
                  <a:pt x="3670" y="929"/>
                </a:cubicBezTo>
                <a:cubicBezTo>
                  <a:pt x="3666" y="937"/>
                  <a:pt x="3663" y="945"/>
                  <a:pt x="3660" y="954"/>
                </a:cubicBezTo>
                <a:cubicBezTo>
                  <a:pt x="3646" y="957"/>
                  <a:pt x="3646" y="957"/>
                  <a:pt x="3646" y="957"/>
                </a:cubicBezTo>
                <a:cubicBezTo>
                  <a:pt x="3647" y="952"/>
                  <a:pt x="3648" y="948"/>
                  <a:pt x="3650" y="943"/>
                </a:cubicBezTo>
                <a:close/>
                <a:moveTo>
                  <a:pt x="3642" y="948"/>
                </a:moveTo>
                <a:cubicBezTo>
                  <a:pt x="3645" y="946"/>
                  <a:pt x="3645" y="946"/>
                  <a:pt x="3645" y="946"/>
                </a:cubicBezTo>
                <a:cubicBezTo>
                  <a:pt x="3643" y="950"/>
                  <a:pt x="3642" y="954"/>
                  <a:pt x="3641" y="958"/>
                </a:cubicBezTo>
                <a:cubicBezTo>
                  <a:pt x="3640" y="959"/>
                  <a:pt x="3640" y="959"/>
                  <a:pt x="3640" y="959"/>
                </a:cubicBezTo>
                <a:cubicBezTo>
                  <a:pt x="3641" y="955"/>
                  <a:pt x="3641" y="952"/>
                  <a:pt x="3642" y="948"/>
                </a:cubicBezTo>
                <a:close/>
                <a:moveTo>
                  <a:pt x="3678" y="955"/>
                </a:moveTo>
                <a:cubicBezTo>
                  <a:pt x="3676" y="962"/>
                  <a:pt x="3674" y="969"/>
                  <a:pt x="3672" y="977"/>
                </a:cubicBezTo>
                <a:cubicBezTo>
                  <a:pt x="3670" y="975"/>
                  <a:pt x="3668" y="974"/>
                  <a:pt x="3666" y="973"/>
                </a:cubicBezTo>
                <a:lnTo>
                  <a:pt x="3678" y="955"/>
                </a:lnTo>
                <a:close/>
                <a:moveTo>
                  <a:pt x="3375" y="842"/>
                </a:moveTo>
                <a:cubicBezTo>
                  <a:pt x="3376" y="841"/>
                  <a:pt x="3376" y="841"/>
                  <a:pt x="3377" y="840"/>
                </a:cubicBezTo>
                <a:cubicBezTo>
                  <a:pt x="3375" y="845"/>
                  <a:pt x="3374" y="850"/>
                  <a:pt x="3373" y="855"/>
                </a:cubicBezTo>
                <a:cubicBezTo>
                  <a:pt x="3373" y="855"/>
                  <a:pt x="3373" y="855"/>
                  <a:pt x="3373" y="855"/>
                </a:cubicBezTo>
                <a:cubicBezTo>
                  <a:pt x="3373" y="851"/>
                  <a:pt x="3374" y="847"/>
                  <a:pt x="3375" y="842"/>
                </a:cubicBezTo>
                <a:close/>
                <a:moveTo>
                  <a:pt x="3068" y="756"/>
                </a:moveTo>
                <a:cubicBezTo>
                  <a:pt x="3060" y="770"/>
                  <a:pt x="3054" y="787"/>
                  <a:pt x="3049" y="803"/>
                </a:cubicBezTo>
                <a:cubicBezTo>
                  <a:pt x="3047" y="803"/>
                  <a:pt x="3044" y="803"/>
                  <a:pt x="3042" y="803"/>
                </a:cubicBezTo>
                <a:cubicBezTo>
                  <a:pt x="3048" y="788"/>
                  <a:pt x="3056" y="772"/>
                  <a:pt x="3068" y="756"/>
                </a:cubicBezTo>
                <a:close/>
                <a:moveTo>
                  <a:pt x="2886" y="791"/>
                </a:moveTo>
                <a:cubicBezTo>
                  <a:pt x="2888" y="793"/>
                  <a:pt x="2889" y="796"/>
                  <a:pt x="2891" y="798"/>
                </a:cubicBezTo>
                <a:cubicBezTo>
                  <a:pt x="2885" y="805"/>
                  <a:pt x="2885" y="805"/>
                  <a:pt x="2885" y="805"/>
                </a:cubicBezTo>
                <a:cubicBezTo>
                  <a:pt x="2886" y="800"/>
                  <a:pt x="2886" y="795"/>
                  <a:pt x="2886" y="791"/>
                </a:cubicBezTo>
                <a:close/>
                <a:moveTo>
                  <a:pt x="2863" y="754"/>
                </a:moveTo>
                <a:cubicBezTo>
                  <a:pt x="2866" y="758"/>
                  <a:pt x="2869" y="762"/>
                  <a:pt x="2872" y="767"/>
                </a:cubicBezTo>
                <a:cubicBezTo>
                  <a:pt x="2871" y="769"/>
                  <a:pt x="2870" y="772"/>
                  <a:pt x="2869" y="775"/>
                </a:cubicBezTo>
                <a:cubicBezTo>
                  <a:pt x="2869" y="775"/>
                  <a:pt x="2869" y="775"/>
                  <a:pt x="2869" y="775"/>
                </a:cubicBezTo>
                <a:cubicBezTo>
                  <a:pt x="2869" y="775"/>
                  <a:pt x="2865" y="780"/>
                  <a:pt x="2860" y="788"/>
                </a:cubicBezTo>
                <a:cubicBezTo>
                  <a:pt x="2861" y="777"/>
                  <a:pt x="2861" y="766"/>
                  <a:pt x="2863" y="754"/>
                </a:cubicBezTo>
                <a:close/>
                <a:moveTo>
                  <a:pt x="2867" y="802"/>
                </a:moveTo>
                <a:cubicBezTo>
                  <a:pt x="2869" y="791"/>
                  <a:pt x="2871" y="781"/>
                  <a:pt x="2874" y="770"/>
                </a:cubicBezTo>
                <a:cubicBezTo>
                  <a:pt x="2876" y="773"/>
                  <a:pt x="2878" y="777"/>
                  <a:pt x="2880" y="780"/>
                </a:cubicBezTo>
                <a:cubicBezTo>
                  <a:pt x="2878" y="791"/>
                  <a:pt x="2876" y="801"/>
                  <a:pt x="2874" y="812"/>
                </a:cubicBezTo>
                <a:cubicBezTo>
                  <a:pt x="2872" y="813"/>
                  <a:pt x="2869" y="813"/>
                  <a:pt x="2867" y="813"/>
                </a:cubicBezTo>
                <a:cubicBezTo>
                  <a:pt x="2867" y="810"/>
                  <a:pt x="2867" y="806"/>
                  <a:pt x="2867" y="802"/>
                </a:cubicBezTo>
                <a:close/>
                <a:moveTo>
                  <a:pt x="2803" y="782"/>
                </a:moveTo>
                <a:cubicBezTo>
                  <a:pt x="2805" y="785"/>
                  <a:pt x="2807" y="789"/>
                  <a:pt x="2809" y="793"/>
                </a:cubicBezTo>
                <a:cubicBezTo>
                  <a:pt x="2806" y="797"/>
                  <a:pt x="2804" y="802"/>
                  <a:pt x="2801" y="807"/>
                </a:cubicBezTo>
                <a:cubicBezTo>
                  <a:pt x="2801" y="799"/>
                  <a:pt x="2802" y="790"/>
                  <a:pt x="2803" y="782"/>
                </a:cubicBezTo>
                <a:close/>
                <a:moveTo>
                  <a:pt x="2786" y="819"/>
                </a:moveTo>
                <a:cubicBezTo>
                  <a:pt x="2787" y="814"/>
                  <a:pt x="2789" y="808"/>
                  <a:pt x="2791" y="802"/>
                </a:cubicBezTo>
                <a:cubicBezTo>
                  <a:pt x="2790" y="810"/>
                  <a:pt x="2789" y="818"/>
                  <a:pt x="2788" y="826"/>
                </a:cubicBezTo>
                <a:cubicBezTo>
                  <a:pt x="2788" y="826"/>
                  <a:pt x="2788" y="826"/>
                  <a:pt x="2788" y="826"/>
                </a:cubicBezTo>
                <a:cubicBezTo>
                  <a:pt x="2787" y="824"/>
                  <a:pt x="2786" y="822"/>
                  <a:pt x="2786" y="819"/>
                </a:cubicBezTo>
                <a:close/>
                <a:moveTo>
                  <a:pt x="2722" y="836"/>
                </a:moveTo>
                <a:cubicBezTo>
                  <a:pt x="2722" y="827"/>
                  <a:pt x="2722" y="827"/>
                  <a:pt x="2722" y="827"/>
                </a:cubicBezTo>
                <a:cubicBezTo>
                  <a:pt x="2723" y="830"/>
                  <a:pt x="2724" y="834"/>
                  <a:pt x="2725" y="837"/>
                </a:cubicBezTo>
                <a:cubicBezTo>
                  <a:pt x="2724" y="837"/>
                  <a:pt x="2724" y="837"/>
                  <a:pt x="2723" y="837"/>
                </a:cubicBezTo>
                <a:cubicBezTo>
                  <a:pt x="2722" y="836"/>
                  <a:pt x="2722" y="836"/>
                  <a:pt x="2722" y="836"/>
                </a:cubicBezTo>
                <a:close/>
                <a:moveTo>
                  <a:pt x="2678" y="844"/>
                </a:moveTo>
                <a:cubicBezTo>
                  <a:pt x="2677" y="844"/>
                  <a:pt x="2676" y="845"/>
                  <a:pt x="2676" y="845"/>
                </a:cubicBezTo>
                <a:cubicBezTo>
                  <a:pt x="2676" y="844"/>
                  <a:pt x="2676" y="843"/>
                  <a:pt x="2677" y="842"/>
                </a:cubicBezTo>
                <a:cubicBezTo>
                  <a:pt x="2677" y="843"/>
                  <a:pt x="2677" y="843"/>
                  <a:pt x="2678" y="844"/>
                </a:cubicBezTo>
                <a:close/>
                <a:moveTo>
                  <a:pt x="2676" y="838"/>
                </a:moveTo>
                <a:cubicBezTo>
                  <a:pt x="2675" y="840"/>
                  <a:pt x="2674" y="843"/>
                  <a:pt x="2673" y="845"/>
                </a:cubicBezTo>
                <a:cubicBezTo>
                  <a:pt x="2672" y="845"/>
                  <a:pt x="2672" y="845"/>
                  <a:pt x="2672" y="845"/>
                </a:cubicBezTo>
                <a:cubicBezTo>
                  <a:pt x="2671" y="820"/>
                  <a:pt x="2671" y="820"/>
                  <a:pt x="2671" y="820"/>
                </a:cubicBezTo>
                <a:cubicBezTo>
                  <a:pt x="2672" y="826"/>
                  <a:pt x="2674" y="832"/>
                  <a:pt x="2676" y="838"/>
                </a:cubicBezTo>
                <a:close/>
                <a:moveTo>
                  <a:pt x="2664" y="755"/>
                </a:moveTo>
                <a:cubicBezTo>
                  <a:pt x="2664" y="769"/>
                  <a:pt x="2665" y="784"/>
                  <a:pt x="2667" y="799"/>
                </a:cubicBezTo>
                <a:cubicBezTo>
                  <a:pt x="2665" y="806"/>
                  <a:pt x="2664" y="812"/>
                  <a:pt x="2662" y="819"/>
                </a:cubicBezTo>
                <a:cubicBezTo>
                  <a:pt x="2657" y="826"/>
                  <a:pt x="2657" y="826"/>
                  <a:pt x="2657" y="826"/>
                </a:cubicBezTo>
                <a:cubicBezTo>
                  <a:pt x="2656" y="804"/>
                  <a:pt x="2657" y="780"/>
                  <a:pt x="2664" y="755"/>
                </a:cubicBezTo>
                <a:close/>
                <a:moveTo>
                  <a:pt x="2639" y="816"/>
                </a:moveTo>
                <a:cubicBezTo>
                  <a:pt x="2638" y="827"/>
                  <a:pt x="2636" y="839"/>
                  <a:pt x="2636" y="851"/>
                </a:cubicBezTo>
                <a:cubicBezTo>
                  <a:pt x="2634" y="851"/>
                  <a:pt x="2632" y="851"/>
                  <a:pt x="2630" y="852"/>
                </a:cubicBezTo>
                <a:cubicBezTo>
                  <a:pt x="2630" y="851"/>
                  <a:pt x="2630" y="850"/>
                  <a:pt x="2630" y="849"/>
                </a:cubicBezTo>
                <a:cubicBezTo>
                  <a:pt x="2632" y="838"/>
                  <a:pt x="2635" y="827"/>
                  <a:pt x="2639" y="816"/>
                </a:cubicBezTo>
                <a:close/>
                <a:moveTo>
                  <a:pt x="2570" y="846"/>
                </a:moveTo>
                <a:cubicBezTo>
                  <a:pt x="2571" y="851"/>
                  <a:pt x="2573" y="855"/>
                  <a:pt x="2574" y="860"/>
                </a:cubicBezTo>
                <a:cubicBezTo>
                  <a:pt x="2573" y="860"/>
                  <a:pt x="2571" y="860"/>
                  <a:pt x="2570" y="860"/>
                </a:cubicBezTo>
                <a:cubicBezTo>
                  <a:pt x="2570" y="856"/>
                  <a:pt x="2570" y="851"/>
                  <a:pt x="2570" y="846"/>
                </a:cubicBezTo>
                <a:close/>
                <a:moveTo>
                  <a:pt x="2371" y="861"/>
                </a:moveTo>
                <a:cubicBezTo>
                  <a:pt x="2371" y="867"/>
                  <a:pt x="2371" y="874"/>
                  <a:pt x="2371" y="880"/>
                </a:cubicBezTo>
                <a:cubicBezTo>
                  <a:pt x="2370" y="880"/>
                  <a:pt x="2369" y="881"/>
                  <a:pt x="2367" y="881"/>
                </a:cubicBezTo>
                <a:cubicBezTo>
                  <a:pt x="2367" y="879"/>
                  <a:pt x="2366" y="877"/>
                  <a:pt x="2366" y="875"/>
                </a:cubicBezTo>
                <a:cubicBezTo>
                  <a:pt x="2367" y="871"/>
                  <a:pt x="2369" y="866"/>
                  <a:pt x="2371" y="861"/>
                </a:cubicBezTo>
                <a:close/>
                <a:moveTo>
                  <a:pt x="2271" y="851"/>
                </a:moveTo>
                <a:cubicBezTo>
                  <a:pt x="2270" y="861"/>
                  <a:pt x="2270" y="871"/>
                  <a:pt x="2270" y="882"/>
                </a:cubicBezTo>
                <a:cubicBezTo>
                  <a:pt x="2268" y="882"/>
                  <a:pt x="2265" y="882"/>
                  <a:pt x="2263" y="881"/>
                </a:cubicBezTo>
                <a:cubicBezTo>
                  <a:pt x="2262" y="875"/>
                  <a:pt x="2261" y="868"/>
                  <a:pt x="2260" y="862"/>
                </a:cubicBezTo>
                <a:cubicBezTo>
                  <a:pt x="2263" y="858"/>
                  <a:pt x="2267" y="854"/>
                  <a:pt x="2271" y="851"/>
                </a:cubicBezTo>
                <a:close/>
                <a:moveTo>
                  <a:pt x="2222" y="848"/>
                </a:moveTo>
                <a:cubicBezTo>
                  <a:pt x="2223" y="847"/>
                  <a:pt x="2225" y="845"/>
                  <a:pt x="2226" y="843"/>
                </a:cubicBezTo>
                <a:cubicBezTo>
                  <a:pt x="2225" y="849"/>
                  <a:pt x="2224" y="855"/>
                  <a:pt x="2223" y="862"/>
                </a:cubicBezTo>
                <a:lnTo>
                  <a:pt x="2222" y="848"/>
                </a:lnTo>
                <a:close/>
                <a:moveTo>
                  <a:pt x="2178" y="874"/>
                </a:moveTo>
                <a:cubicBezTo>
                  <a:pt x="2194" y="846"/>
                  <a:pt x="2212" y="815"/>
                  <a:pt x="2244" y="788"/>
                </a:cubicBezTo>
                <a:cubicBezTo>
                  <a:pt x="2238" y="802"/>
                  <a:pt x="2233" y="816"/>
                  <a:pt x="2229" y="831"/>
                </a:cubicBezTo>
                <a:cubicBezTo>
                  <a:pt x="2213" y="841"/>
                  <a:pt x="2196" y="857"/>
                  <a:pt x="2180" y="875"/>
                </a:cubicBezTo>
                <a:cubicBezTo>
                  <a:pt x="2180" y="875"/>
                  <a:pt x="2179" y="875"/>
                  <a:pt x="2178" y="875"/>
                </a:cubicBezTo>
                <a:lnTo>
                  <a:pt x="2178" y="874"/>
                </a:lnTo>
                <a:close/>
                <a:moveTo>
                  <a:pt x="1837" y="726"/>
                </a:moveTo>
                <a:cubicBezTo>
                  <a:pt x="1844" y="719"/>
                  <a:pt x="1852" y="713"/>
                  <a:pt x="1861" y="706"/>
                </a:cubicBezTo>
                <a:cubicBezTo>
                  <a:pt x="1860" y="710"/>
                  <a:pt x="1859" y="713"/>
                  <a:pt x="1858" y="716"/>
                </a:cubicBezTo>
                <a:cubicBezTo>
                  <a:pt x="1850" y="724"/>
                  <a:pt x="1842" y="733"/>
                  <a:pt x="1835" y="742"/>
                </a:cubicBezTo>
                <a:cubicBezTo>
                  <a:pt x="1836" y="736"/>
                  <a:pt x="1836" y="731"/>
                  <a:pt x="1837" y="726"/>
                </a:cubicBezTo>
                <a:close/>
                <a:moveTo>
                  <a:pt x="1825" y="738"/>
                </a:moveTo>
                <a:cubicBezTo>
                  <a:pt x="1824" y="742"/>
                  <a:pt x="1823" y="746"/>
                  <a:pt x="1823" y="751"/>
                </a:cubicBezTo>
                <a:cubicBezTo>
                  <a:pt x="1822" y="750"/>
                  <a:pt x="1822" y="750"/>
                  <a:pt x="1821" y="750"/>
                </a:cubicBezTo>
                <a:cubicBezTo>
                  <a:pt x="1824" y="738"/>
                  <a:pt x="1824" y="738"/>
                  <a:pt x="1824" y="738"/>
                </a:cubicBezTo>
                <a:cubicBezTo>
                  <a:pt x="1825" y="738"/>
                  <a:pt x="1825" y="738"/>
                  <a:pt x="1825" y="738"/>
                </a:cubicBezTo>
                <a:close/>
                <a:moveTo>
                  <a:pt x="1815" y="721"/>
                </a:moveTo>
                <a:cubicBezTo>
                  <a:pt x="1809" y="725"/>
                  <a:pt x="1803" y="729"/>
                  <a:pt x="1797" y="733"/>
                </a:cubicBezTo>
                <a:cubicBezTo>
                  <a:pt x="1796" y="733"/>
                  <a:pt x="1795" y="733"/>
                  <a:pt x="1795" y="732"/>
                </a:cubicBezTo>
                <a:cubicBezTo>
                  <a:pt x="1803" y="724"/>
                  <a:pt x="1807" y="723"/>
                  <a:pt x="1815" y="721"/>
                </a:cubicBezTo>
                <a:close/>
                <a:moveTo>
                  <a:pt x="1709" y="628"/>
                </a:moveTo>
                <a:cubicBezTo>
                  <a:pt x="1704" y="637"/>
                  <a:pt x="1700" y="646"/>
                  <a:pt x="1697" y="656"/>
                </a:cubicBezTo>
                <a:cubicBezTo>
                  <a:pt x="1696" y="656"/>
                  <a:pt x="1696" y="656"/>
                  <a:pt x="1695" y="657"/>
                </a:cubicBezTo>
                <a:cubicBezTo>
                  <a:pt x="1691" y="654"/>
                  <a:pt x="1687" y="651"/>
                  <a:pt x="1683" y="648"/>
                </a:cubicBezTo>
                <a:cubicBezTo>
                  <a:pt x="1684" y="646"/>
                  <a:pt x="1684" y="645"/>
                  <a:pt x="1684" y="643"/>
                </a:cubicBezTo>
                <a:cubicBezTo>
                  <a:pt x="1691" y="639"/>
                  <a:pt x="1698" y="634"/>
                  <a:pt x="1709" y="628"/>
                </a:cubicBezTo>
                <a:close/>
                <a:moveTo>
                  <a:pt x="1707" y="562"/>
                </a:moveTo>
                <a:cubicBezTo>
                  <a:pt x="1713" y="560"/>
                  <a:pt x="1719" y="557"/>
                  <a:pt x="1725" y="555"/>
                </a:cubicBezTo>
                <a:cubicBezTo>
                  <a:pt x="1721" y="562"/>
                  <a:pt x="1716" y="568"/>
                  <a:pt x="1711" y="573"/>
                </a:cubicBezTo>
                <a:cubicBezTo>
                  <a:pt x="1713" y="570"/>
                  <a:pt x="1715" y="566"/>
                  <a:pt x="1718" y="563"/>
                </a:cubicBezTo>
                <a:cubicBezTo>
                  <a:pt x="1712" y="569"/>
                  <a:pt x="1707" y="576"/>
                  <a:pt x="1703" y="583"/>
                </a:cubicBezTo>
                <a:cubicBezTo>
                  <a:pt x="1695" y="592"/>
                  <a:pt x="1687" y="599"/>
                  <a:pt x="1679" y="607"/>
                </a:cubicBezTo>
                <a:cubicBezTo>
                  <a:pt x="1687" y="592"/>
                  <a:pt x="1696" y="577"/>
                  <a:pt x="1707" y="562"/>
                </a:cubicBezTo>
                <a:close/>
                <a:moveTo>
                  <a:pt x="1661" y="589"/>
                </a:moveTo>
                <a:cubicBezTo>
                  <a:pt x="1664" y="587"/>
                  <a:pt x="1667" y="585"/>
                  <a:pt x="1670" y="583"/>
                </a:cubicBezTo>
                <a:cubicBezTo>
                  <a:pt x="1661" y="594"/>
                  <a:pt x="1653" y="605"/>
                  <a:pt x="1646" y="617"/>
                </a:cubicBezTo>
                <a:cubicBezTo>
                  <a:pt x="1645" y="617"/>
                  <a:pt x="1645" y="617"/>
                  <a:pt x="1645" y="616"/>
                </a:cubicBezTo>
                <a:lnTo>
                  <a:pt x="1661" y="589"/>
                </a:lnTo>
                <a:close/>
                <a:moveTo>
                  <a:pt x="1411" y="403"/>
                </a:moveTo>
                <a:cubicBezTo>
                  <a:pt x="1419" y="390"/>
                  <a:pt x="1427" y="376"/>
                  <a:pt x="1438" y="363"/>
                </a:cubicBezTo>
                <a:cubicBezTo>
                  <a:pt x="1427" y="384"/>
                  <a:pt x="1418" y="406"/>
                  <a:pt x="1412" y="431"/>
                </a:cubicBezTo>
                <a:cubicBezTo>
                  <a:pt x="1411" y="431"/>
                  <a:pt x="1411" y="431"/>
                  <a:pt x="1411" y="431"/>
                </a:cubicBezTo>
                <a:cubicBezTo>
                  <a:pt x="1411" y="431"/>
                  <a:pt x="1411" y="431"/>
                  <a:pt x="1410" y="430"/>
                </a:cubicBezTo>
                <a:cubicBezTo>
                  <a:pt x="1410" y="421"/>
                  <a:pt x="1411" y="412"/>
                  <a:pt x="1411" y="403"/>
                </a:cubicBezTo>
                <a:close/>
                <a:moveTo>
                  <a:pt x="935" y="92"/>
                </a:moveTo>
                <a:cubicBezTo>
                  <a:pt x="924" y="116"/>
                  <a:pt x="916" y="143"/>
                  <a:pt x="911" y="171"/>
                </a:cubicBezTo>
                <a:cubicBezTo>
                  <a:pt x="909" y="174"/>
                  <a:pt x="909" y="174"/>
                  <a:pt x="909" y="174"/>
                </a:cubicBezTo>
                <a:cubicBezTo>
                  <a:pt x="908" y="173"/>
                  <a:pt x="906" y="173"/>
                  <a:pt x="904" y="172"/>
                </a:cubicBezTo>
                <a:cubicBezTo>
                  <a:pt x="911" y="147"/>
                  <a:pt x="919" y="119"/>
                  <a:pt x="935" y="92"/>
                </a:cubicBezTo>
                <a:close/>
                <a:moveTo>
                  <a:pt x="837" y="142"/>
                </a:moveTo>
                <a:cubicBezTo>
                  <a:pt x="841" y="128"/>
                  <a:pt x="846" y="112"/>
                  <a:pt x="854" y="97"/>
                </a:cubicBezTo>
                <a:cubicBezTo>
                  <a:pt x="850" y="114"/>
                  <a:pt x="849" y="131"/>
                  <a:pt x="848" y="148"/>
                </a:cubicBezTo>
                <a:cubicBezTo>
                  <a:pt x="848" y="151"/>
                  <a:pt x="847" y="155"/>
                  <a:pt x="846" y="158"/>
                </a:cubicBezTo>
                <a:cubicBezTo>
                  <a:pt x="844" y="157"/>
                  <a:pt x="841" y="157"/>
                  <a:pt x="838" y="156"/>
                </a:cubicBezTo>
                <a:cubicBezTo>
                  <a:pt x="837" y="148"/>
                  <a:pt x="837" y="148"/>
                  <a:pt x="837" y="148"/>
                </a:cubicBezTo>
                <a:cubicBezTo>
                  <a:pt x="837" y="146"/>
                  <a:pt x="837" y="144"/>
                  <a:pt x="837" y="142"/>
                </a:cubicBezTo>
                <a:close/>
                <a:moveTo>
                  <a:pt x="559" y="127"/>
                </a:moveTo>
                <a:cubicBezTo>
                  <a:pt x="559" y="127"/>
                  <a:pt x="559" y="127"/>
                  <a:pt x="559" y="127"/>
                </a:cubicBezTo>
                <a:cubicBezTo>
                  <a:pt x="558" y="127"/>
                  <a:pt x="556" y="127"/>
                  <a:pt x="555" y="127"/>
                </a:cubicBezTo>
                <a:cubicBezTo>
                  <a:pt x="557" y="123"/>
                  <a:pt x="559" y="118"/>
                  <a:pt x="561" y="114"/>
                </a:cubicBezTo>
                <a:cubicBezTo>
                  <a:pt x="560" y="118"/>
                  <a:pt x="560" y="122"/>
                  <a:pt x="559" y="127"/>
                </a:cubicBezTo>
                <a:close/>
                <a:moveTo>
                  <a:pt x="537" y="70"/>
                </a:moveTo>
                <a:cubicBezTo>
                  <a:pt x="535" y="88"/>
                  <a:pt x="534" y="108"/>
                  <a:pt x="535" y="127"/>
                </a:cubicBezTo>
                <a:cubicBezTo>
                  <a:pt x="534" y="127"/>
                  <a:pt x="532" y="127"/>
                  <a:pt x="530" y="127"/>
                </a:cubicBezTo>
                <a:cubicBezTo>
                  <a:pt x="536" y="85"/>
                  <a:pt x="536" y="85"/>
                  <a:pt x="536" y="85"/>
                </a:cubicBezTo>
                <a:cubicBezTo>
                  <a:pt x="536" y="85"/>
                  <a:pt x="531" y="90"/>
                  <a:pt x="525" y="98"/>
                </a:cubicBezTo>
                <a:cubicBezTo>
                  <a:pt x="525" y="96"/>
                  <a:pt x="525" y="94"/>
                  <a:pt x="524" y="91"/>
                </a:cubicBezTo>
                <a:cubicBezTo>
                  <a:pt x="528" y="84"/>
                  <a:pt x="533" y="77"/>
                  <a:pt x="537" y="70"/>
                </a:cubicBezTo>
                <a:close/>
                <a:moveTo>
                  <a:pt x="491" y="104"/>
                </a:moveTo>
                <a:cubicBezTo>
                  <a:pt x="497" y="80"/>
                  <a:pt x="505" y="55"/>
                  <a:pt x="520" y="31"/>
                </a:cubicBezTo>
                <a:cubicBezTo>
                  <a:pt x="516" y="50"/>
                  <a:pt x="514" y="71"/>
                  <a:pt x="514" y="92"/>
                </a:cubicBezTo>
                <a:cubicBezTo>
                  <a:pt x="506" y="103"/>
                  <a:pt x="498" y="115"/>
                  <a:pt x="492" y="129"/>
                </a:cubicBezTo>
                <a:cubicBezTo>
                  <a:pt x="490" y="129"/>
                  <a:pt x="489" y="129"/>
                  <a:pt x="487" y="129"/>
                </a:cubicBezTo>
                <a:cubicBezTo>
                  <a:pt x="489" y="118"/>
                  <a:pt x="494" y="104"/>
                  <a:pt x="501" y="85"/>
                </a:cubicBezTo>
                <a:cubicBezTo>
                  <a:pt x="497" y="92"/>
                  <a:pt x="494" y="98"/>
                  <a:pt x="491" y="104"/>
                </a:cubicBezTo>
                <a:close/>
                <a:moveTo>
                  <a:pt x="384" y="137"/>
                </a:moveTo>
                <a:cubicBezTo>
                  <a:pt x="381" y="137"/>
                  <a:pt x="379" y="138"/>
                  <a:pt x="376" y="138"/>
                </a:cubicBezTo>
                <a:cubicBezTo>
                  <a:pt x="378" y="134"/>
                  <a:pt x="381" y="129"/>
                  <a:pt x="385" y="124"/>
                </a:cubicBezTo>
                <a:cubicBezTo>
                  <a:pt x="384" y="128"/>
                  <a:pt x="384" y="133"/>
                  <a:pt x="384" y="137"/>
                </a:cubicBezTo>
                <a:close/>
                <a:moveTo>
                  <a:pt x="334" y="129"/>
                </a:moveTo>
                <a:cubicBezTo>
                  <a:pt x="333" y="133"/>
                  <a:pt x="333" y="138"/>
                  <a:pt x="332" y="143"/>
                </a:cubicBezTo>
                <a:cubicBezTo>
                  <a:pt x="331" y="143"/>
                  <a:pt x="330" y="143"/>
                  <a:pt x="329" y="143"/>
                </a:cubicBezTo>
                <a:cubicBezTo>
                  <a:pt x="330" y="139"/>
                  <a:pt x="332" y="134"/>
                  <a:pt x="334" y="129"/>
                </a:cubicBezTo>
                <a:close/>
                <a:moveTo>
                  <a:pt x="66" y="99"/>
                </a:moveTo>
                <a:cubicBezTo>
                  <a:pt x="67" y="112"/>
                  <a:pt x="68" y="124"/>
                  <a:pt x="67" y="135"/>
                </a:cubicBezTo>
                <a:cubicBezTo>
                  <a:pt x="66" y="130"/>
                  <a:pt x="66" y="127"/>
                  <a:pt x="66" y="126"/>
                </a:cubicBezTo>
                <a:cubicBezTo>
                  <a:pt x="66" y="126"/>
                  <a:pt x="64" y="128"/>
                  <a:pt x="62" y="132"/>
                </a:cubicBezTo>
                <a:cubicBezTo>
                  <a:pt x="63" y="121"/>
                  <a:pt x="64" y="110"/>
                  <a:pt x="66" y="99"/>
                </a:cubicBezTo>
                <a:close/>
                <a:moveTo>
                  <a:pt x="38" y="108"/>
                </a:moveTo>
                <a:cubicBezTo>
                  <a:pt x="42" y="123"/>
                  <a:pt x="44" y="137"/>
                  <a:pt x="46" y="151"/>
                </a:cubicBezTo>
                <a:cubicBezTo>
                  <a:pt x="43" y="141"/>
                  <a:pt x="36" y="122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7" y="118"/>
                  <a:pt x="37" y="113"/>
                  <a:pt x="38" y="108"/>
                </a:cubicBezTo>
                <a:close/>
              </a:path>
            </a:pathLst>
          </a:custGeom>
          <a:gradFill flip="none" rotWithShape="1">
            <a:gsLst>
              <a:gs pos="68000">
                <a:schemeClr val="tx1"/>
              </a:gs>
              <a:gs pos="0">
                <a:schemeClr val="tx1">
                  <a:lumMod val="90000"/>
                  <a:lumOff val="10000"/>
                </a:schemeClr>
              </a:gs>
            </a:gsLst>
            <a:lin ang="6600000" scaled="0"/>
            <a:tileRect/>
          </a:gra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90" name="tree_main"/>
          <p:cNvSpPr>
            <a:spLocks noEditPoints="1"/>
          </p:cNvSpPr>
          <p:nvPr/>
        </p:nvSpPr>
        <p:spPr bwMode="auto">
          <a:xfrm>
            <a:off x="8423845" y="410588"/>
            <a:ext cx="6206556" cy="6434664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1" name="bat1"/>
          <p:cNvSpPr/>
          <p:nvPr/>
        </p:nvSpPr>
        <p:spPr bwMode="auto">
          <a:xfrm>
            <a:off x="9723513" y="234507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2" name="bat3"/>
          <p:cNvSpPr/>
          <p:nvPr/>
        </p:nvSpPr>
        <p:spPr bwMode="auto">
          <a:xfrm>
            <a:off x="8846696" y="3253906"/>
            <a:ext cx="412261" cy="27551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3" name="bat3"/>
          <p:cNvSpPr/>
          <p:nvPr/>
        </p:nvSpPr>
        <p:spPr bwMode="auto">
          <a:xfrm rot="20246711">
            <a:off x="7092481" y="2597127"/>
            <a:ext cx="343225" cy="229376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4" name="bat3"/>
          <p:cNvSpPr/>
          <p:nvPr/>
        </p:nvSpPr>
        <p:spPr bwMode="auto">
          <a:xfrm rot="521564">
            <a:off x="6514839" y="2877725"/>
            <a:ext cx="337157" cy="22532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5" name="bat2"/>
          <p:cNvSpPr/>
          <p:nvPr/>
        </p:nvSpPr>
        <p:spPr bwMode="auto">
          <a:xfrm>
            <a:off x="1363366" y="3253906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6" name="bat3"/>
          <p:cNvSpPr/>
          <p:nvPr/>
        </p:nvSpPr>
        <p:spPr bwMode="auto">
          <a:xfrm rot="20246711">
            <a:off x="9392434" y="2465321"/>
            <a:ext cx="481012" cy="321457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7" name="bat2"/>
          <p:cNvSpPr/>
          <p:nvPr/>
        </p:nvSpPr>
        <p:spPr bwMode="auto">
          <a:xfrm>
            <a:off x="5578925" y="98712"/>
            <a:ext cx="437531" cy="216997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208" name="Eyes4"/>
          <p:cNvGrpSpPr>
            <a:grpSpLocks noChangeAspect="1"/>
          </p:cNvGrpSpPr>
          <p:nvPr/>
        </p:nvGrpSpPr>
        <p:grpSpPr bwMode="auto">
          <a:xfrm rot="1051053">
            <a:off x="3389377" y="6389326"/>
            <a:ext cx="854615" cy="233913"/>
            <a:chOff x="352" y="2340"/>
            <a:chExt cx="1487" cy="407"/>
          </a:xfrm>
        </p:grpSpPr>
        <p:sp>
          <p:nvSpPr>
            <p:cNvPr id="209" name="Freeform 208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2" name="Freeform 211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3" name="Freeform 212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14" name="Eyes1"/>
          <p:cNvGrpSpPr>
            <a:grpSpLocks noChangeAspect="1"/>
          </p:cNvGrpSpPr>
          <p:nvPr/>
        </p:nvGrpSpPr>
        <p:grpSpPr bwMode="auto">
          <a:xfrm rot="20378953">
            <a:off x="7631840" y="5245327"/>
            <a:ext cx="722640" cy="197791"/>
            <a:chOff x="352" y="2340"/>
            <a:chExt cx="1487" cy="407"/>
          </a:xfrm>
        </p:grpSpPr>
        <p:sp>
          <p:nvSpPr>
            <p:cNvPr id="215" name="Freeform 214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6" name="Freeform 215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7" name="Freeform 216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8" name="Freeform 217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9" name="Freeform 218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20" name="Eyes2"/>
          <p:cNvGrpSpPr>
            <a:grpSpLocks noChangeAspect="1"/>
          </p:cNvGrpSpPr>
          <p:nvPr/>
        </p:nvGrpSpPr>
        <p:grpSpPr bwMode="auto">
          <a:xfrm>
            <a:off x="1759844" y="5444211"/>
            <a:ext cx="958517" cy="262351"/>
            <a:chOff x="352" y="2340"/>
            <a:chExt cx="1487" cy="407"/>
          </a:xfrm>
        </p:grpSpPr>
        <p:sp>
          <p:nvSpPr>
            <p:cNvPr id="221" name="Freeform 220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2" name="Freeform 221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3" name="Freeform 222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4" name="Freeform 223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5" name="Freeform 224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26" name="Eyes4"/>
          <p:cNvGrpSpPr>
            <a:grpSpLocks noChangeAspect="1"/>
          </p:cNvGrpSpPr>
          <p:nvPr/>
        </p:nvGrpSpPr>
        <p:grpSpPr bwMode="auto">
          <a:xfrm>
            <a:off x="6409297" y="5664558"/>
            <a:ext cx="916281" cy="250791"/>
            <a:chOff x="352" y="2340"/>
            <a:chExt cx="1487" cy="407"/>
          </a:xfrm>
        </p:grpSpPr>
        <p:sp>
          <p:nvSpPr>
            <p:cNvPr id="227" name="Freeform 226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8" name="Freeform 227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36" name="Freeform 235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37" name="Freeform 236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38" name="Eyes4"/>
          <p:cNvGrpSpPr>
            <a:grpSpLocks noChangeAspect="1"/>
          </p:cNvGrpSpPr>
          <p:nvPr/>
        </p:nvGrpSpPr>
        <p:grpSpPr bwMode="auto">
          <a:xfrm>
            <a:off x="1391831" y="4196111"/>
            <a:ext cx="485076" cy="132768"/>
            <a:chOff x="352" y="2340"/>
            <a:chExt cx="1487" cy="407"/>
          </a:xfrm>
        </p:grpSpPr>
        <p:sp>
          <p:nvSpPr>
            <p:cNvPr id="240" name="Freeform 239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1" name="Freeform 240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2" name="Freeform 241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3" name="Freeform 242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4" name="Freeform 243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45" name="Eyes4"/>
          <p:cNvGrpSpPr>
            <a:grpSpLocks noChangeAspect="1"/>
          </p:cNvGrpSpPr>
          <p:nvPr/>
        </p:nvGrpSpPr>
        <p:grpSpPr bwMode="auto">
          <a:xfrm>
            <a:off x="7537150" y="5936892"/>
            <a:ext cx="485076" cy="132768"/>
            <a:chOff x="352" y="2340"/>
            <a:chExt cx="1487" cy="407"/>
          </a:xfrm>
        </p:grpSpPr>
        <p:sp>
          <p:nvSpPr>
            <p:cNvPr id="246" name="Freeform 245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7" name="Freeform 246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8" name="Freeform 247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9" name="Freeform 248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1" name="Freeform 250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52" name="Eyes4"/>
          <p:cNvGrpSpPr>
            <a:grpSpLocks noChangeAspect="1"/>
          </p:cNvGrpSpPr>
          <p:nvPr/>
        </p:nvGrpSpPr>
        <p:grpSpPr bwMode="auto">
          <a:xfrm>
            <a:off x="5752223" y="5504803"/>
            <a:ext cx="485076" cy="132768"/>
            <a:chOff x="352" y="2340"/>
            <a:chExt cx="1487" cy="407"/>
          </a:xfrm>
        </p:grpSpPr>
        <p:sp>
          <p:nvSpPr>
            <p:cNvPr id="253" name="Freeform 252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4" name="Freeform 253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5" name="Freeform 254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6" name="Freeform 255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7" name="Freeform 256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58" name="Eyes4"/>
          <p:cNvGrpSpPr>
            <a:grpSpLocks noChangeAspect="1"/>
          </p:cNvGrpSpPr>
          <p:nvPr/>
        </p:nvGrpSpPr>
        <p:grpSpPr bwMode="auto">
          <a:xfrm rot="20647655">
            <a:off x="9240119" y="6452814"/>
            <a:ext cx="910864" cy="249308"/>
            <a:chOff x="352" y="2340"/>
            <a:chExt cx="1487" cy="407"/>
          </a:xfrm>
        </p:grpSpPr>
        <p:sp>
          <p:nvSpPr>
            <p:cNvPr id="259" name="Freeform 258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0" name="Freeform 259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1" name="Freeform 260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2" name="Freeform 261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3" name="Freeform 262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64" name="Eyes2"/>
          <p:cNvGrpSpPr>
            <a:grpSpLocks noChangeAspect="1"/>
          </p:cNvGrpSpPr>
          <p:nvPr/>
        </p:nvGrpSpPr>
        <p:grpSpPr bwMode="auto">
          <a:xfrm rot="733358">
            <a:off x="5292952" y="5830274"/>
            <a:ext cx="552848" cy="151317"/>
            <a:chOff x="352" y="2340"/>
            <a:chExt cx="1487" cy="407"/>
          </a:xfrm>
        </p:grpSpPr>
        <p:sp>
          <p:nvSpPr>
            <p:cNvPr id="265" name="Freeform 264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6" name="Freeform 265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7" name="Freeform 266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8" name="Freeform 267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9" name="Freeform 268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70" name="Eyes4"/>
          <p:cNvGrpSpPr>
            <a:grpSpLocks noChangeAspect="1"/>
          </p:cNvGrpSpPr>
          <p:nvPr/>
        </p:nvGrpSpPr>
        <p:grpSpPr bwMode="auto">
          <a:xfrm>
            <a:off x="1835017" y="4485449"/>
            <a:ext cx="538064" cy="147271"/>
            <a:chOff x="352" y="2340"/>
            <a:chExt cx="1487" cy="407"/>
          </a:xfrm>
        </p:grpSpPr>
        <p:sp>
          <p:nvSpPr>
            <p:cNvPr id="271" name="Freeform 270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2" name="Freeform 271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3" name="Freeform 272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4" name="Freeform 273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5" name="Freeform 274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76" name="Eyes2"/>
          <p:cNvGrpSpPr>
            <a:grpSpLocks noChangeAspect="1"/>
          </p:cNvGrpSpPr>
          <p:nvPr/>
        </p:nvGrpSpPr>
        <p:grpSpPr bwMode="auto">
          <a:xfrm rot="21216988">
            <a:off x="9356845" y="5199557"/>
            <a:ext cx="795993" cy="217867"/>
            <a:chOff x="352" y="2340"/>
            <a:chExt cx="1487" cy="407"/>
          </a:xfrm>
        </p:grpSpPr>
        <p:sp>
          <p:nvSpPr>
            <p:cNvPr id="277" name="Freeform 276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8" name="Freeform 277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9" name="Freeform 278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0" name="Freeform 279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1" name="Freeform 280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82" name="Eyes2"/>
          <p:cNvGrpSpPr>
            <a:grpSpLocks noChangeAspect="1"/>
          </p:cNvGrpSpPr>
          <p:nvPr/>
        </p:nvGrpSpPr>
        <p:grpSpPr bwMode="auto">
          <a:xfrm>
            <a:off x="367134" y="6131219"/>
            <a:ext cx="2412732" cy="660375"/>
            <a:chOff x="352" y="2340"/>
            <a:chExt cx="1487" cy="407"/>
          </a:xfrm>
        </p:grpSpPr>
        <p:sp>
          <p:nvSpPr>
            <p:cNvPr id="283" name="Freeform 282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4" name="Freeform 283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5" name="Freeform 284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6" name="Freeform 285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7" name="Freeform 286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88" name="Eyes1"/>
          <p:cNvGrpSpPr>
            <a:grpSpLocks noChangeAspect="1"/>
          </p:cNvGrpSpPr>
          <p:nvPr/>
        </p:nvGrpSpPr>
        <p:grpSpPr bwMode="auto">
          <a:xfrm>
            <a:off x="3588250" y="5136886"/>
            <a:ext cx="537292" cy="147060"/>
            <a:chOff x="352" y="2340"/>
            <a:chExt cx="1487" cy="407"/>
          </a:xfrm>
        </p:grpSpPr>
        <p:sp>
          <p:nvSpPr>
            <p:cNvPr id="289" name="Freeform 288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90" name="Freeform 289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91" name="Freeform 290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92" name="Freeform 291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93" name="Freeform 292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94" name="Eyes1"/>
          <p:cNvGrpSpPr>
            <a:grpSpLocks noChangeAspect="1"/>
          </p:cNvGrpSpPr>
          <p:nvPr/>
        </p:nvGrpSpPr>
        <p:grpSpPr bwMode="auto">
          <a:xfrm rot="20697159">
            <a:off x="10073847" y="5903642"/>
            <a:ext cx="840100" cy="229940"/>
            <a:chOff x="352" y="2340"/>
            <a:chExt cx="1487" cy="407"/>
          </a:xfrm>
        </p:grpSpPr>
        <p:sp>
          <p:nvSpPr>
            <p:cNvPr id="295" name="Freeform 294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96" name="Freeform 295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98" name="Freeform 297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13" name="Freeform 312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14" name="Freeform 313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315" name="bat4"/>
          <p:cNvSpPr/>
          <p:nvPr/>
        </p:nvSpPr>
        <p:spPr bwMode="auto">
          <a:xfrm rot="20599112">
            <a:off x="8879434" y="474466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9" name="tree_main"/>
          <p:cNvSpPr>
            <a:spLocks noEditPoints="1"/>
          </p:cNvSpPr>
          <p:nvPr/>
        </p:nvSpPr>
        <p:spPr bwMode="auto">
          <a:xfrm>
            <a:off x="-2932454" y="-889149"/>
            <a:ext cx="6963609" cy="721954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1" name="bat_upsidedown1"/>
          <p:cNvSpPr/>
          <p:nvPr/>
        </p:nvSpPr>
        <p:spPr bwMode="auto">
          <a:xfrm>
            <a:off x="1912507" y="1514645"/>
            <a:ext cx="327947" cy="641872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2" name="bat_upsidedown1"/>
          <p:cNvSpPr/>
          <p:nvPr/>
        </p:nvSpPr>
        <p:spPr bwMode="auto">
          <a:xfrm>
            <a:off x="1372627" y="1258254"/>
            <a:ext cx="329691" cy="645284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3" name="bat_upsidedown1"/>
          <p:cNvSpPr/>
          <p:nvPr/>
        </p:nvSpPr>
        <p:spPr bwMode="auto">
          <a:xfrm>
            <a:off x="1021975" y="346199"/>
            <a:ext cx="311781" cy="610229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4" name="bat_upsidedown1"/>
          <p:cNvSpPr/>
          <p:nvPr/>
        </p:nvSpPr>
        <p:spPr bwMode="auto">
          <a:xfrm>
            <a:off x="178494" y="1337579"/>
            <a:ext cx="296241" cy="579815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1" name="Title 1"/>
          <p:cNvSpPr txBox="1"/>
          <p:nvPr/>
        </p:nvSpPr>
        <p:spPr>
          <a:xfrm>
            <a:off x="1414003" y="563886"/>
            <a:ext cx="10972800" cy="1143000"/>
          </a:xfrm>
          <a:prstGeom prst="rect">
            <a:avLst/>
          </a:prstGeo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 vert="horz" lIns="121917" tIns="60958" rIns="121917" bIns="60958" rtlCol="0" anchor="ctr">
            <a:no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1500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恐怖之眼</a:t>
            </a:r>
            <a:endParaRPr lang="en-US" sz="11500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7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9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9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9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7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accent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t1"/>
          <p:cNvSpPr/>
          <p:nvPr/>
        </p:nvSpPr>
        <p:spPr bwMode="auto">
          <a:xfrm>
            <a:off x="415228" y="4333759"/>
            <a:ext cx="3382707" cy="821221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48" name="bat2"/>
          <p:cNvSpPr/>
          <p:nvPr/>
        </p:nvSpPr>
        <p:spPr bwMode="auto">
          <a:xfrm>
            <a:off x="738057" y="3154487"/>
            <a:ext cx="2377752" cy="1179272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49" name="bat3"/>
          <p:cNvSpPr/>
          <p:nvPr/>
        </p:nvSpPr>
        <p:spPr bwMode="auto">
          <a:xfrm>
            <a:off x="918787" y="5362841"/>
            <a:ext cx="2011711" cy="1344419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0" name="Freeform 29"/>
          <p:cNvSpPr/>
          <p:nvPr/>
        </p:nvSpPr>
        <p:spPr bwMode="auto">
          <a:xfrm>
            <a:off x="2976918" y="5096881"/>
            <a:ext cx="1046321" cy="1562071"/>
          </a:xfrm>
          <a:custGeom>
            <a:avLst/>
            <a:gdLst>
              <a:gd name="T0" fmla="*/ 796 w 796"/>
              <a:gd name="T1" fmla="*/ 439 h 1186"/>
              <a:gd name="T2" fmla="*/ 774 w 796"/>
              <a:gd name="T3" fmla="*/ 388 h 1186"/>
              <a:gd name="T4" fmla="*/ 742 w 796"/>
              <a:gd name="T5" fmla="*/ 385 h 1186"/>
              <a:gd name="T6" fmla="*/ 726 w 796"/>
              <a:gd name="T7" fmla="*/ 367 h 1186"/>
              <a:gd name="T8" fmla="*/ 723 w 796"/>
              <a:gd name="T9" fmla="*/ 365 h 1186"/>
              <a:gd name="T10" fmla="*/ 533 w 796"/>
              <a:gd name="T11" fmla="*/ 313 h 1186"/>
              <a:gd name="T12" fmla="*/ 604 w 796"/>
              <a:gd name="T13" fmla="*/ 52 h 1186"/>
              <a:gd name="T14" fmla="*/ 412 w 796"/>
              <a:gd name="T15" fmla="*/ 0 h 1186"/>
              <a:gd name="T16" fmla="*/ 389 w 796"/>
              <a:gd name="T17" fmla="*/ 21 h 1186"/>
              <a:gd name="T18" fmla="*/ 324 w 796"/>
              <a:gd name="T19" fmla="*/ 257 h 1186"/>
              <a:gd name="T20" fmla="*/ 163 w 796"/>
              <a:gd name="T21" fmla="*/ 213 h 1186"/>
              <a:gd name="T22" fmla="*/ 162 w 796"/>
              <a:gd name="T23" fmla="*/ 213 h 1186"/>
              <a:gd name="T24" fmla="*/ 156 w 796"/>
              <a:gd name="T25" fmla="*/ 218 h 1186"/>
              <a:gd name="T26" fmla="*/ 153 w 796"/>
              <a:gd name="T27" fmla="*/ 218 h 1186"/>
              <a:gd name="T28" fmla="*/ 153 w 796"/>
              <a:gd name="T29" fmla="*/ 220 h 1186"/>
              <a:gd name="T30" fmla="*/ 147 w 796"/>
              <a:gd name="T31" fmla="*/ 221 h 1186"/>
              <a:gd name="T32" fmla="*/ 143 w 796"/>
              <a:gd name="T33" fmla="*/ 207 h 1186"/>
              <a:gd name="T34" fmla="*/ 130 w 796"/>
              <a:gd name="T35" fmla="*/ 211 h 1186"/>
              <a:gd name="T36" fmla="*/ 125 w 796"/>
              <a:gd name="T37" fmla="*/ 209 h 1186"/>
              <a:gd name="T38" fmla="*/ 125 w 796"/>
              <a:gd name="T39" fmla="*/ 209 h 1186"/>
              <a:gd name="T40" fmla="*/ 121 w 796"/>
              <a:gd name="T41" fmla="*/ 208 h 1186"/>
              <a:gd name="T42" fmla="*/ 120 w 796"/>
              <a:gd name="T43" fmla="*/ 203 h 1186"/>
              <a:gd name="T44" fmla="*/ 119 w 796"/>
              <a:gd name="T45" fmla="*/ 201 h 1186"/>
              <a:gd name="T46" fmla="*/ 48 w 796"/>
              <a:gd name="T47" fmla="*/ 181 h 1186"/>
              <a:gd name="T48" fmla="*/ 0 w 796"/>
              <a:gd name="T49" fmla="*/ 356 h 1186"/>
              <a:gd name="T50" fmla="*/ 0 w 796"/>
              <a:gd name="T51" fmla="*/ 357 h 1186"/>
              <a:gd name="T52" fmla="*/ 3 w 796"/>
              <a:gd name="T53" fmla="*/ 377 h 1186"/>
              <a:gd name="T54" fmla="*/ 7 w 796"/>
              <a:gd name="T55" fmla="*/ 380 h 1186"/>
              <a:gd name="T56" fmla="*/ 20 w 796"/>
              <a:gd name="T57" fmla="*/ 391 h 1186"/>
              <a:gd name="T58" fmla="*/ 27 w 796"/>
              <a:gd name="T59" fmla="*/ 399 h 1186"/>
              <a:gd name="T60" fmla="*/ 267 w 796"/>
              <a:gd name="T61" fmla="*/ 465 h 1186"/>
              <a:gd name="T62" fmla="*/ 133 w 796"/>
              <a:gd name="T63" fmla="*/ 1169 h 1186"/>
              <a:gd name="T64" fmla="*/ 246 w 796"/>
              <a:gd name="T65" fmla="*/ 1186 h 1186"/>
              <a:gd name="T66" fmla="*/ 476 w 796"/>
              <a:gd name="T67" fmla="*/ 522 h 1186"/>
              <a:gd name="T68" fmla="*/ 753 w 796"/>
              <a:gd name="T69" fmla="*/ 597 h 1186"/>
              <a:gd name="T70" fmla="*/ 796 w 796"/>
              <a:gd name="T71" fmla="*/ 439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96" h="1186">
                <a:moveTo>
                  <a:pt x="796" y="439"/>
                </a:moveTo>
                <a:cubicBezTo>
                  <a:pt x="789" y="422"/>
                  <a:pt x="781" y="405"/>
                  <a:pt x="774" y="388"/>
                </a:cubicBezTo>
                <a:cubicBezTo>
                  <a:pt x="763" y="393"/>
                  <a:pt x="750" y="393"/>
                  <a:pt x="742" y="385"/>
                </a:cubicBezTo>
                <a:cubicBezTo>
                  <a:pt x="736" y="380"/>
                  <a:pt x="731" y="374"/>
                  <a:pt x="726" y="367"/>
                </a:cubicBezTo>
                <a:cubicBezTo>
                  <a:pt x="725" y="367"/>
                  <a:pt x="724" y="366"/>
                  <a:pt x="723" y="365"/>
                </a:cubicBezTo>
                <a:cubicBezTo>
                  <a:pt x="533" y="313"/>
                  <a:pt x="533" y="313"/>
                  <a:pt x="533" y="313"/>
                </a:cubicBezTo>
                <a:cubicBezTo>
                  <a:pt x="604" y="52"/>
                  <a:pt x="604" y="52"/>
                  <a:pt x="604" y="52"/>
                </a:cubicBezTo>
                <a:cubicBezTo>
                  <a:pt x="412" y="0"/>
                  <a:pt x="412" y="0"/>
                  <a:pt x="412" y="0"/>
                </a:cubicBezTo>
                <a:cubicBezTo>
                  <a:pt x="404" y="6"/>
                  <a:pt x="396" y="13"/>
                  <a:pt x="389" y="21"/>
                </a:cubicBezTo>
                <a:cubicBezTo>
                  <a:pt x="324" y="257"/>
                  <a:pt x="324" y="257"/>
                  <a:pt x="324" y="257"/>
                </a:cubicBezTo>
                <a:cubicBezTo>
                  <a:pt x="163" y="213"/>
                  <a:pt x="163" y="213"/>
                  <a:pt x="163" y="213"/>
                </a:cubicBezTo>
                <a:cubicBezTo>
                  <a:pt x="163" y="213"/>
                  <a:pt x="163" y="213"/>
                  <a:pt x="162" y="213"/>
                </a:cubicBezTo>
                <a:cubicBezTo>
                  <a:pt x="160" y="215"/>
                  <a:pt x="158" y="216"/>
                  <a:pt x="156" y="218"/>
                </a:cubicBezTo>
                <a:cubicBezTo>
                  <a:pt x="155" y="219"/>
                  <a:pt x="154" y="219"/>
                  <a:pt x="153" y="218"/>
                </a:cubicBezTo>
                <a:cubicBezTo>
                  <a:pt x="153" y="219"/>
                  <a:pt x="153" y="219"/>
                  <a:pt x="153" y="220"/>
                </a:cubicBezTo>
                <a:cubicBezTo>
                  <a:pt x="153" y="223"/>
                  <a:pt x="148" y="225"/>
                  <a:pt x="147" y="221"/>
                </a:cubicBezTo>
                <a:cubicBezTo>
                  <a:pt x="146" y="218"/>
                  <a:pt x="145" y="212"/>
                  <a:pt x="143" y="207"/>
                </a:cubicBezTo>
                <a:cubicBezTo>
                  <a:pt x="139" y="205"/>
                  <a:pt x="133" y="209"/>
                  <a:pt x="130" y="211"/>
                </a:cubicBezTo>
                <a:cubicBezTo>
                  <a:pt x="128" y="212"/>
                  <a:pt x="126" y="211"/>
                  <a:pt x="125" y="209"/>
                </a:cubicBezTo>
                <a:cubicBezTo>
                  <a:pt x="125" y="209"/>
                  <a:pt x="125" y="209"/>
                  <a:pt x="125" y="209"/>
                </a:cubicBezTo>
                <a:cubicBezTo>
                  <a:pt x="124" y="210"/>
                  <a:pt x="122" y="210"/>
                  <a:pt x="121" y="208"/>
                </a:cubicBezTo>
                <a:cubicBezTo>
                  <a:pt x="120" y="206"/>
                  <a:pt x="120" y="205"/>
                  <a:pt x="120" y="203"/>
                </a:cubicBezTo>
                <a:cubicBezTo>
                  <a:pt x="119" y="202"/>
                  <a:pt x="119" y="201"/>
                  <a:pt x="119" y="20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0" y="356"/>
                  <a:pt x="0" y="356"/>
                  <a:pt x="0" y="356"/>
                </a:cubicBezTo>
                <a:cubicBezTo>
                  <a:pt x="0" y="356"/>
                  <a:pt x="0" y="357"/>
                  <a:pt x="0" y="357"/>
                </a:cubicBezTo>
                <a:cubicBezTo>
                  <a:pt x="1" y="364"/>
                  <a:pt x="2" y="371"/>
                  <a:pt x="3" y="377"/>
                </a:cubicBezTo>
                <a:cubicBezTo>
                  <a:pt x="5" y="379"/>
                  <a:pt x="7" y="380"/>
                  <a:pt x="7" y="380"/>
                </a:cubicBezTo>
                <a:cubicBezTo>
                  <a:pt x="12" y="384"/>
                  <a:pt x="16" y="387"/>
                  <a:pt x="20" y="391"/>
                </a:cubicBezTo>
                <a:cubicBezTo>
                  <a:pt x="22" y="394"/>
                  <a:pt x="25" y="397"/>
                  <a:pt x="27" y="399"/>
                </a:cubicBezTo>
                <a:cubicBezTo>
                  <a:pt x="267" y="465"/>
                  <a:pt x="267" y="465"/>
                  <a:pt x="267" y="465"/>
                </a:cubicBezTo>
                <a:cubicBezTo>
                  <a:pt x="133" y="1169"/>
                  <a:pt x="133" y="1169"/>
                  <a:pt x="133" y="1169"/>
                </a:cubicBezTo>
                <a:cubicBezTo>
                  <a:pt x="246" y="1186"/>
                  <a:pt x="246" y="1186"/>
                  <a:pt x="246" y="1186"/>
                </a:cubicBezTo>
                <a:cubicBezTo>
                  <a:pt x="476" y="522"/>
                  <a:pt x="476" y="522"/>
                  <a:pt x="476" y="522"/>
                </a:cubicBezTo>
                <a:cubicBezTo>
                  <a:pt x="753" y="597"/>
                  <a:pt x="753" y="597"/>
                  <a:pt x="753" y="597"/>
                </a:cubicBezTo>
                <a:lnTo>
                  <a:pt x="796" y="4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51" name="Pumpkin3"/>
          <p:cNvGrpSpPr/>
          <p:nvPr/>
        </p:nvGrpSpPr>
        <p:grpSpPr>
          <a:xfrm>
            <a:off x="7399888" y="2413001"/>
            <a:ext cx="3166513" cy="3325324"/>
            <a:chOff x="4095811" y="1177730"/>
            <a:chExt cx="2389289" cy="2509121"/>
          </a:xfrm>
        </p:grpSpPr>
        <p:sp>
          <p:nvSpPr>
            <p:cNvPr id="52" name="Freeform 51"/>
            <p:cNvSpPr/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1" name="Freeform 42"/>
            <p:cNvSpPr/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2" name="Freeform 43"/>
            <p:cNvSpPr/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3" name="Freeform 44"/>
            <p:cNvSpPr/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4" name="Freeform 45"/>
            <p:cNvSpPr/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5" name="Freeform 46"/>
            <p:cNvSpPr/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6" name="Freeform 47"/>
            <p:cNvSpPr/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7" name="Freeform 48"/>
            <p:cNvSpPr/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8" name="Freeform 49"/>
            <p:cNvSpPr/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-1" fmla="*/ 0 w 23276"/>
                <a:gd name="connsiteY0-2" fmla="*/ 0 h 10000"/>
                <a:gd name="connsiteX1-3" fmla="*/ 2480 w 23276"/>
                <a:gd name="connsiteY1-4" fmla="*/ 849 h 10000"/>
                <a:gd name="connsiteX2-5" fmla="*/ 4800 w 23276"/>
                <a:gd name="connsiteY2-6" fmla="*/ 7925 h 10000"/>
                <a:gd name="connsiteX3-7" fmla="*/ 23276 w 23276"/>
                <a:gd name="connsiteY3-8" fmla="*/ 3365 h 10000"/>
                <a:gd name="connsiteX4-9" fmla="*/ 13059 w 23276"/>
                <a:gd name="connsiteY4-10" fmla="*/ 7870 h 10000"/>
                <a:gd name="connsiteX5-11" fmla="*/ 3920 w 23276"/>
                <a:gd name="connsiteY5-12" fmla="*/ 10000 h 10000"/>
                <a:gd name="connsiteX6-13" fmla="*/ 0 w 23276"/>
                <a:gd name="connsiteY6-14" fmla="*/ 0 h 10000"/>
                <a:gd name="connsiteX0-15" fmla="*/ 0 w 23276"/>
                <a:gd name="connsiteY0-16" fmla="*/ 0 h 10000"/>
                <a:gd name="connsiteX1-17" fmla="*/ 2480 w 23276"/>
                <a:gd name="connsiteY1-18" fmla="*/ 849 h 10000"/>
                <a:gd name="connsiteX2-19" fmla="*/ 4800 w 23276"/>
                <a:gd name="connsiteY2-20" fmla="*/ 7925 h 10000"/>
                <a:gd name="connsiteX3-21" fmla="*/ 23276 w 23276"/>
                <a:gd name="connsiteY3-22" fmla="*/ 3365 h 10000"/>
                <a:gd name="connsiteX4-23" fmla="*/ 13213 w 23276"/>
                <a:gd name="connsiteY4-24" fmla="*/ 8232 h 10000"/>
                <a:gd name="connsiteX5-25" fmla="*/ 3920 w 23276"/>
                <a:gd name="connsiteY5-26" fmla="*/ 10000 h 10000"/>
                <a:gd name="connsiteX6-27" fmla="*/ 0 w 23276"/>
                <a:gd name="connsiteY6-28" fmla="*/ 0 h 10000"/>
                <a:gd name="connsiteX0-29" fmla="*/ 0 w 23276"/>
                <a:gd name="connsiteY0-30" fmla="*/ 0 h 10032"/>
                <a:gd name="connsiteX1-31" fmla="*/ 2480 w 23276"/>
                <a:gd name="connsiteY1-32" fmla="*/ 849 h 10032"/>
                <a:gd name="connsiteX2-33" fmla="*/ 4800 w 23276"/>
                <a:gd name="connsiteY2-34" fmla="*/ 7925 h 10032"/>
                <a:gd name="connsiteX3-35" fmla="*/ 23276 w 23276"/>
                <a:gd name="connsiteY3-36" fmla="*/ 3365 h 10032"/>
                <a:gd name="connsiteX4-37" fmla="*/ 3920 w 23276"/>
                <a:gd name="connsiteY4-38" fmla="*/ 10000 h 10032"/>
                <a:gd name="connsiteX5-39" fmla="*/ 0 w 23276"/>
                <a:gd name="connsiteY5-40" fmla="*/ 0 h 10032"/>
                <a:gd name="connsiteX0-41" fmla="*/ 0 w 23276"/>
                <a:gd name="connsiteY0-42" fmla="*/ 0 h 10000"/>
                <a:gd name="connsiteX1-43" fmla="*/ 2480 w 23276"/>
                <a:gd name="connsiteY1-44" fmla="*/ 849 h 10000"/>
                <a:gd name="connsiteX2-45" fmla="*/ 4800 w 23276"/>
                <a:gd name="connsiteY2-46" fmla="*/ 7925 h 10000"/>
                <a:gd name="connsiteX3-47" fmla="*/ 23276 w 23276"/>
                <a:gd name="connsiteY3-48" fmla="*/ 3365 h 10000"/>
                <a:gd name="connsiteX4-49" fmla="*/ 3920 w 23276"/>
                <a:gd name="connsiteY4-50" fmla="*/ 10000 h 10000"/>
                <a:gd name="connsiteX5-51" fmla="*/ 0 w 23276"/>
                <a:gd name="connsiteY5-52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9" name="Freeform 50"/>
            <p:cNvSpPr/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0" name="Freeform 51"/>
            <p:cNvSpPr/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1" name="Freeform 52"/>
            <p:cNvSpPr/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2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-1" fmla="*/ 0 w 231239"/>
                <a:gd name="connsiteY0-2" fmla="*/ 0 h 108597"/>
                <a:gd name="connsiteX1-3" fmla="*/ 231239 w 231239"/>
                <a:gd name="connsiteY1-4" fmla="*/ 73819 h 108597"/>
                <a:gd name="connsiteX2-5" fmla="*/ 224095 w 231239"/>
                <a:gd name="connsiteY2-6" fmla="*/ 108597 h 108597"/>
                <a:gd name="connsiteX3-7" fmla="*/ 0 w 231239"/>
                <a:gd name="connsiteY3-8" fmla="*/ 108597 h 108597"/>
                <a:gd name="connsiteX4-9" fmla="*/ 0 w 231239"/>
                <a:gd name="connsiteY4-10" fmla="*/ 0 h 108597"/>
                <a:gd name="connsiteX0-11" fmla="*/ 0 w 231239"/>
                <a:gd name="connsiteY0-12" fmla="*/ 0 h 118122"/>
                <a:gd name="connsiteX1-13" fmla="*/ 231239 w 231239"/>
                <a:gd name="connsiteY1-14" fmla="*/ 73819 h 118122"/>
                <a:gd name="connsiteX2-15" fmla="*/ 197901 w 231239"/>
                <a:gd name="connsiteY2-16" fmla="*/ 118122 h 118122"/>
                <a:gd name="connsiteX3-17" fmla="*/ 0 w 231239"/>
                <a:gd name="connsiteY3-18" fmla="*/ 108597 h 118122"/>
                <a:gd name="connsiteX4-19" fmla="*/ 0 w 231239"/>
                <a:gd name="connsiteY4-20" fmla="*/ 0 h 118122"/>
                <a:gd name="connsiteX0-21" fmla="*/ 0 w 216952"/>
                <a:gd name="connsiteY0-22" fmla="*/ 0 h 118122"/>
                <a:gd name="connsiteX1-23" fmla="*/ 216952 w 216952"/>
                <a:gd name="connsiteY1-24" fmla="*/ 90487 h 118122"/>
                <a:gd name="connsiteX2-25" fmla="*/ 197901 w 216952"/>
                <a:gd name="connsiteY2-26" fmla="*/ 118122 h 118122"/>
                <a:gd name="connsiteX3-27" fmla="*/ 0 w 216952"/>
                <a:gd name="connsiteY3-28" fmla="*/ 108597 h 118122"/>
                <a:gd name="connsiteX4-29" fmla="*/ 0 w 216952"/>
                <a:gd name="connsiteY4-30" fmla="*/ 0 h 118122"/>
                <a:gd name="connsiteX0-31" fmla="*/ 0 w 231239"/>
                <a:gd name="connsiteY0-32" fmla="*/ 0 h 89547"/>
                <a:gd name="connsiteX1-33" fmla="*/ 231239 w 231239"/>
                <a:gd name="connsiteY1-34" fmla="*/ 61912 h 89547"/>
                <a:gd name="connsiteX2-35" fmla="*/ 212188 w 231239"/>
                <a:gd name="connsiteY2-36" fmla="*/ 89547 h 89547"/>
                <a:gd name="connsiteX3-37" fmla="*/ 14287 w 231239"/>
                <a:gd name="connsiteY3-38" fmla="*/ 80022 h 89547"/>
                <a:gd name="connsiteX4-39" fmla="*/ 0 w 231239"/>
                <a:gd name="connsiteY4-40" fmla="*/ 0 h 89547"/>
                <a:gd name="connsiteX0-41" fmla="*/ 0 w 231239"/>
                <a:gd name="connsiteY0-42" fmla="*/ 0 h 89547"/>
                <a:gd name="connsiteX1-43" fmla="*/ 231239 w 231239"/>
                <a:gd name="connsiteY1-44" fmla="*/ 61912 h 89547"/>
                <a:gd name="connsiteX2-45" fmla="*/ 212188 w 231239"/>
                <a:gd name="connsiteY2-46" fmla="*/ 89547 h 89547"/>
                <a:gd name="connsiteX3-47" fmla="*/ 42862 w 231239"/>
                <a:gd name="connsiteY3-48" fmla="*/ 68116 h 89547"/>
                <a:gd name="connsiteX4-49" fmla="*/ 0 w 231239"/>
                <a:gd name="connsiteY4-50" fmla="*/ 0 h 89547"/>
                <a:gd name="connsiteX0-51" fmla="*/ 0 w 231239"/>
                <a:gd name="connsiteY0-52" fmla="*/ 0 h 89547"/>
                <a:gd name="connsiteX1-53" fmla="*/ 231239 w 231239"/>
                <a:gd name="connsiteY1-54" fmla="*/ 61912 h 89547"/>
                <a:gd name="connsiteX2-55" fmla="*/ 212188 w 231239"/>
                <a:gd name="connsiteY2-56" fmla="*/ 89547 h 89547"/>
                <a:gd name="connsiteX3-57" fmla="*/ 0 w 231239"/>
                <a:gd name="connsiteY3-58" fmla="*/ 0 h 89547"/>
                <a:gd name="connsiteX0-59" fmla="*/ 0 w 224095"/>
                <a:gd name="connsiteY0-60" fmla="*/ 0 h 91928"/>
                <a:gd name="connsiteX1-61" fmla="*/ 224095 w 224095"/>
                <a:gd name="connsiteY1-62" fmla="*/ 64293 h 91928"/>
                <a:gd name="connsiteX2-63" fmla="*/ 205044 w 224095"/>
                <a:gd name="connsiteY2-64" fmla="*/ 91928 h 91928"/>
                <a:gd name="connsiteX3-65" fmla="*/ 0 w 224095"/>
                <a:gd name="connsiteY3-66" fmla="*/ 0 h 91928"/>
                <a:gd name="connsiteX0-67" fmla="*/ 0 w 224095"/>
                <a:gd name="connsiteY0-68" fmla="*/ 0 h 91928"/>
                <a:gd name="connsiteX1-69" fmla="*/ 224095 w 224095"/>
                <a:gd name="connsiteY1-70" fmla="*/ 64293 h 91928"/>
                <a:gd name="connsiteX2-71" fmla="*/ 205044 w 224095"/>
                <a:gd name="connsiteY2-72" fmla="*/ 91928 h 91928"/>
                <a:gd name="connsiteX3-73" fmla="*/ 0 w 224095"/>
                <a:gd name="connsiteY3-74" fmla="*/ 0 h 91928"/>
                <a:gd name="connsiteX0-75" fmla="*/ 0 w 224095"/>
                <a:gd name="connsiteY0-76" fmla="*/ 0 h 91928"/>
                <a:gd name="connsiteX1-77" fmla="*/ 224095 w 224095"/>
                <a:gd name="connsiteY1-78" fmla="*/ 64293 h 91928"/>
                <a:gd name="connsiteX2-79" fmla="*/ 205044 w 224095"/>
                <a:gd name="connsiteY2-80" fmla="*/ 91928 h 91928"/>
                <a:gd name="connsiteX3-81" fmla="*/ 0 w 224095"/>
                <a:gd name="connsiteY3-82" fmla="*/ 0 h 91928"/>
                <a:gd name="connsiteX0-83" fmla="*/ 0 w 224095"/>
                <a:gd name="connsiteY0-84" fmla="*/ 0 h 91928"/>
                <a:gd name="connsiteX1-85" fmla="*/ 224095 w 224095"/>
                <a:gd name="connsiteY1-86" fmla="*/ 64293 h 91928"/>
                <a:gd name="connsiteX2-87" fmla="*/ 205044 w 224095"/>
                <a:gd name="connsiteY2-88" fmla="*/ 91928 h 91928"/>
                <a:gd name="connsiteX3-89" fmla="*/ 0 w 224095"/>
                <a:gd name="connsiteY3-90" fmla="*/ 0 h 91928"/>
                <a:gd name="connsiteX0-91" fmla="*/ 0 w 224095"/>
                <a:gd name="connsiteY0-92" fmla="*/ 0 h 91928"/>
                <a:gd name="connsiteX1-93" fmla="*/ 224095 w 224095"/>
                <a:gd name="connsiteY1-94" fmla="*/ 64293 h 91928"/>
                <a:gd name="connsiteX2-95" fmla="*/ 205044 w 224095"/>
                <a:gd name="connsiteY2-96" fmla="*/ 91928 h 91928"/>
                <a:gd name="connsiteX3-97" fmla="*/ 0 w 224095"/>
                <a:gd name="connsiteY3-98" fmla="*/ 0 h 91928"/>
                <a:gd name="connsiteX0-99" fmla="*/ 0 w 224095"/>
                <a:gd name="connsiteY0-100" fmla="*/ 0 h 91928"/>
                <a:gd name="connsiteX1-101" fmla="*/ 224095 w 224095"/>
                <a:gd name="connsiteY1-102" fmla="*/ 64293 h 91928"/>
                <a:gd name="connsiteX2-103" fmla="*/ 205044 w 224095"/>
                <a:gd name="connsiteY2-104" fmla="*/ 91928 h 91928"/>
                <a:gd name="connsiteX3-105" fmla="*/ 0 w 224095"/>
                <a:gd name="connsiteY3-106" fmla="*/ 0 h 91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73" name="Pumpkin1"/>
          <p:cNvGrpSpPr>
            <a:grpSpLocks noChangeAspect="1"/>
          </p:cNvGrpSpPr>
          <p:nvPr/>
        </p:nvGrpSpPr>
        <p:grpSpPr bwMode="auto">
          <a:xfrm>
            <a:off x="412421" y="111141"/>
            <a:ext cx="3181035" cy="3342547"/>
            <a:chOff x="543" y="0"/>
            <a:chExt cx="3230" cy="3394"/>
          </a:xfrm>
        </p:grpSpPr>
        <p:sp>
          <p:nvSpPr>
            <p:cNvPr id="74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2" name="Freeform 22"/>
            <p:cNvSpPr/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3" name="Freeform 23"/>
            <p:cNvSpPr/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4" name="Freeform 24"/>
            <p:cNvSpPr/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6" name="Freeform 26"/>
            <p:cNvSpPr/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8" name="Freeform 28"/>
            <p:cNvSpPr/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9" name="Freeform 29"/>
            <p:cNvSpPr/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00" name="Eyes2"/>
          <p:cNvGrpSpPr>
            <a:grpSpLocks noChangeAspect="1"/>
          </p:cNvGrpSpPr>
          <p:nvPr/>
        </p:nvGrpSpPr>
        <p:grpSpPr bwMode="auto">
          <a:xfrm>
            <a:off x="4775201" y="891338"/>
            <a:ext cx="2492044" cy="682085"/>
            <a:chOff x="352" y="2340"/>
            <a:chExt cx="1487" cy="407"/>
          </a:xfrm>
        </p:grpSpPr>
        <p:sp>
          <p:nvSpPr>
            <p:cNvPr id="101" name="Freeform 100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06" name="Eyes2"/>
          <p:cNvGrpSpPr>
            <a:grpSpLocks noChangeAspect="1"/>
          </p:cNvGrpSpPr>
          <p:nvPr/>
        </p:nvGrpSpPr>
        <p:grpSpPr bwMode="auto">
          <a:xfrm>
            <a:off x="4775201" y="1677516"/>
            <a:ext cx="2492044" cy="682085"/>
            <a:chOff x="352" y="2340"/>
            <a:chExt cx="1487" cy="407"/>
          </a:xfrm>
        </p:grpSpPr>
        <p:sp>
          <p:nvSpPr>
            <p:cNvPr id="107" name="Freeform 106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1" name="Freeform 110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12" name="Eyes2"/>
          <p:cNvGrpSpPr>
            <a:grpSpLocks noChangeAspect="1"/>
          </p:cNvGrpSpPr>
          <p:nvPr/>
        </p:nvGrpSpPr>
        <p:grpSpPr bwMode="auto">
          <a:xfrm>
            <a:off x="7859885" y="933523"/>
            <a:ext cx="2492044" cy="682085"/>
            <a:chOff x="352" y="2340"/>
            <a:chExt cx="1487" cy="407"/>
          </a:xfrm>
        </p:grpSpPr>
        <p:sp>
          <p:nvSpPr>
            <p:cNvPr id="113" name="Freeform 112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7" name="Freeform 116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18" name="Eyes2"/>
          <p:cNvGrpSpPr>
            <a:grpSpLocks noChangeAspect="1"/>
          </p:cNvGrpSpPr>
          <p:nvPr/>
        </p:nvGrpSpPr>
        <p:grpSpPr bwMode="auto">
          <a:xfrm>
            <a:off x="7878795" y="1730915"/>
            <a:ext cx="2492044" cy="682085"/>
            <a:chOff x="352" y="2340"/>
            <a:chExt cx="1487" cy="407"/>
          </a:xfrm>
        </p:grpSpPr>
        <p:sp>
          <p:nvSpPr>
            <p:cNvPr id="119" name="Freeform 118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3" name="Freeform 122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24" name="Freeform 30"/>
          <p:cNvSpPr>
            <a:spLocks noEditPoints="1"/>
          </p:cNvSpPr>
          <p:nvPr/>
        </p:nvSpPr>
        <p:spPr bwMode="auto">
          <a:xfrm>
            <a:off x="4111429" y="5068809"/>
            <a:ext cx="1184403" cy="1706055"/>
          </a:xfrm>
          <a:custGeom>
            <a:avLst/>
            <a:gdLst>
              <a:gd name="T0" fmla="*/ 465 w 626"/>
              <a:gd name="T1" fmla="*/ 428 h 899"/>
              <a:gd name="T2" fmla="*/ 626 w 626"/>
              <a:gd name="T3" fmla="*/ 307 h 899"/>
              <a:gd name="T4" fmla="*/ 615 w 626"/>
              <a:gd name="T5" fmla="*/ 298 h 899"/>
              <a:gd name="T6" fmla="*/ 463 w 626"/>
              <a:gd name="T7" fmla="*/ 222 h 899"/>
              <a:gd name="T8" fmla="*/ 437 w 626"/>
              <a:gd name="T9" fmla="*/ 192 h 899"/>
              <a:gd name="T10" fmla="*/ 438 w 626"/>
              <a:gd name="T11" fmla="*/ 108 h 899"/>
              <a:gd name="T12" fmla="*/ 419 w 626"/>
              <a:gd name="T13" fmla="*/ 55 h 899"/>
              <a:gd name="T14" fmla="*/ 315 w 626"/>
              <a:gd name="T15" fmla="*/ 0 h 899"/>
              <a:gd name="T16" fmla="*/ 295 w 626"/>
              <a:gd name="T17" fmla="*/ 40 h 899"/>
              <a:gd name="T18" fmla="*/ 300 w 626"/>
              <a:gd name="T19" fmla="*/ 142 h 899"/>
              <a:gd name="T20" fmla="*/ 249 w 626"/>
              <a:gd name="T21" fmla="*/ 160 h 899"/>
              <a:gd name="T22" fmla="*/ 155 w 626"/>
              <a:gd name="T23" fmla="*/ 225 h 899"/>
              <a:gd name="T24" fmla="*/ 128 w 626"/>
              <a:gd name="T25" fmla="*/ 215 h 899"/>
              <a:gd name="T26" fmla="*/ 107 w 626"/>
              <a:gd name="T27" fmla="*/ 202 h 899"/>
              <a:gd name="T28" fmla="*/ 96 w 626"/>
              <a:gd name="T29" fmla="*/ 207 h 899"/>
              <a:gd name="T30" fmla="*/ 79 w 626"/>
              <a:gd name="T31" fmla="*/ 169 h 899"/>
              <a:gd name="T32" fmla="*/ 0 w 626"/>
              <a:gd name="T33" fmla="*/ 323 h 899"/>
              <a:gd name="T34" fmla="*/ 32 w 626"/>
              <a:gd name="T35" fmla="*/ 336 h 899"/>
              <a:gd name="T36" fmla="*/ 142 w 626"/>
              <a:gd name="T37" fmla="*/ 404 h 899"/>
              <a:gd name="T38" fmla="*/ 155 w 626"/>
              <a:gd name="T39" fmla="*/ 429 h 899"/>
              <a:gd name="T40" fmla="*/ 170 w 626"/>
              <a:gd name="T41" fmla="*/ 448 h 899"/>
              <a:gd name="T42" fmla="*/ 216 w 626"/>
              <a:gd name="T43" fmla="*/ 486 h 899"/>
              <a:gd name="T44" fmla="*/ 166 w 626"/>
              <a:gd name="T45" fmla="*/ 636 h 899"/>
              <a:gd name="T46" fmla="*/ 93 w 626"/>
              <a:gd name="T47" fmla="*/ 855 h 899"/>
              <a:gd name="T48" fmla="*/ 313 w 626"/>
              <a:gd name="T49" fmla="*/ 512 h 899"/>
              <a:gd name="T50" fmla="*/ 346 w 626"/>
              <a:gd name="T51" fmla="*/ 389 h 899"/>
              <a:gd name="T52" fmla="*/ 333 w 626"/>
              <a:gd name="T53" fmla="*/ 438 h 899"/>
              <a:gd name="T54" fmla="*/ 372 w 626"/>
              <a:gd name="T55" fmla="*/ 291 h 899"/>
              <a:gd name="T56" fmla="*/ 421 w 626"/>
              <a:gd name="T57" fmla="*/ 304 h 899"/>
              <a:gd name="T58" fmla="*/ 274 w 626"/>
              <a:gd name="T59" fmla="*/ 265 h 899"/>
              <a:gd name="T60" fmla="*/ 247 w 626"/>
              <a:gd name="T61" fmla="*/ 233 h 899"/>
              <a:gd name="T62" fmla="*/ 263 w 626"/>
              <a:gd name="T63" fmla="*/ 224 h 899"/>
              <a:gd name="T64" fmla="*/ 199 w 626"/>
              <a:gd name="T65" fmla="*/ 349 h 899"/>
              <a:gd name="T66" fmla="*/ 235 w 626"/>
              <a:gd name="T67" fmla="*/ 412 h 899"/>
              <a:gd name="T68" fmla="*/ 206 w 626"/>
              <a:gd name="T69" fmla="*/ 371 h 899"/>
              <a:gd name="T70" fmla="*/ 199 w 626"/>
              <a:gd name="T71" fmla="*/ 349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6" h="899">
                <a:moveTo>
                  <a:pt x="313" y="512"/>
                </a:moveTo>
                <a:cubicBezTo>
                  <a:pt x="374" y="511"/>
                  <a:pt x="432" y="480"/>
                  <a:pt x="465" y="428"/>
                </a:cubicBezTo>
                <a:cubicBezTo>
                  <a:pt x="529" y="464"/>
                  <a:pt x="571" y="515"/>
                  <a:pt x="571" y="515"/>
                </a:cubicBezTo>
                <a:cubicBezTo>
                  <a:pt x="626" y="307"/>
                  <a:pt x="626" y="307"/>
                  <a:pt x="626" y="307"/>
                </a:cubicBezTo>
                <a:cubicBezTo>
                  <a:pt x="626" y="307"/>
                  <a:pt x="626" y="306"/>
                  <a:pt x="626" y="306"/>
                </a:cubicBezTo>
                <a:cubicBezTo>
                  <a:pt x="625" y="306"/>
                  <a:pt x="615" y="300"/>
                  <a:pt x="615" y="298"/>
                </a:cubicBezTo>
                <a:cubicBezTo>
                  <a:pt x="592" y="305"/>
                  <a:pt x="546" y="317"/>
                  <a:pt x="495" y="316"/>
                </a:cubicBezTo>
                <a:cubicBezTo>
                  <a:pt x="493" y="282"/>
                  <a:pt x="482" y="250"/>
                  <a:pt x="463" y="222"/>
                </a:cubicBezTo>
                <a:cubicBezTo>
                  <a:pt x="460" y="224"/>
                  <a:pt x="444" y="226"/>
                  <a:pt x="443" y="221"/>
                </a:cubicBezTo>
                <a:cubicBezTo>
                  <a:pt x="442" y="219"/>
                  <a:pt x="436" y="195"/>
                  <a:pt x="437" y="192"/>
                </a:cubicBezTo>
                <a:cubicBezTo>
                  <a:pt x="429" y="184"/>
                  <a:pt x="420" y="177"/>
                  <a:pt x="410" y="171"/>
                </a:cubicBezTo>
                <a:cubicBezTo>
                  <a:pt x="421" y="151"/>
                  <a:pt x="436" y="114"/>
                  <a:pt x="438" y="108"/>
                </a:cubicBezTo>
                <a:cubicBezTo>
                  <a:pt x="440" y="102"/>
                  <a:pt x="438" y="75"/>
                  <a:pt x="438" y="73"/>
                </a:cubicBezTo>
                <a:cubicBezTo>
                  <a:pt x="437" y="72"/>
                  <a:pt x="420" y="59"/>
                  <a:pt x="419" y="55"/>
                </a:cubicBezTo>
                <a:cubicBezTo>
                  <a:pt x="417" y="50"/>
                  <a:pt x="416" y="44"/>
                  <a:pt x="415" y="38"/>
                </a:cubicBezTo>
                <a:cubicBezTo>
                  <a:pt x="315" y="0"/>
                  <a:pt x="315" y="0"/>
                  <a:pt x="315" y="0"/>
                </a:cubicBezTo>
                <a:cubicBezTo>
                  <a:pt x="277" y="2"/>
                  <a:pt x="277" y="2"/>
                  <a:pt x="277" y="2"/>
                </a:cubicBezTo>
                <a:cubicBezTo>
                  <a:pt x="277" y="2"/>
                  <a:pt x="289" y="16"/>
                  <a:pt x="295" y="40"/>
                </a:cubicBezTo>
                <a:cubicBezTo>
                  <a:pt x="296" y="44"/>
                  <a:pt x="286" y="48"/>
                  <a:pt x="287" y="53"/>
                </a:cubicBezTo>
                <a:cubicBezTo>
                  <a:pt x="291" y="77"/>
                  <a:pt x="301" y="109"/>
                  <a:pt x="300" y="142"/>
                </a:cubicBezTo>
                <a:cubicBezTo>
                  <a:pt x="286" y="143"/>
                  <a:pt x="272" y="145"/>
                  <a:pt x="258" y="149"/>
                </a:cubicBezTo>
                <a:cubicBezTo>
                  <a:pt x="256" y="150"/>
                  <a:pt x="252" y="159"/>
                  <a:pt x="249" y="160"/>
                </a:cubicBezTo>
                <a:cubicBezTo>
                  <a:pt x="245" y="162"/>
                  <a:pt x="243" y="154"/>
                  <a:pt x="239" y="156"/>
                </a:cubicBezTo>
                <a:cubicBezTo>
                  <a:pt x="205" y="170"/>
                  <a:pt x="176" y="194"/>
                  <a:pt x="155" y="225"/>
                </a:cubicBezTo>
                <a:cubicBezTo>
                  <a:pt x="149" y="222"/>
                  <a:pt x="143" y="219"/>
                  <a:pt x="138" y="215"/>
                </a:cubicBezTo>
                <a:cubicBezTo>
                  <a:pt x="134" y="216"/>
                  <a:pt x="130" y="216"/>
                  <a:pt x="128" y="215"/>
                </a:cubicBezTo>
                <a:cubicBezTo>
                  <a:pt x="126" y="213"/>
                  <a:pt x="110" y="204"/>
                  <a:pt x="107" y="201"/>
                </a:cubicBezTo>
                <a:cubicBezTo>
                  <a:pt x="107" y="202"/>
                  <a:pt x="107" y="202"/>
                  <a:pt x="107" y="202"/>
                </a:cubicBezTo>
                <a:cubicBezTo>
                  <a:pt x="106" y="206"/>
                  <a:pt x="101" y="208"/>
                  <a:pt x="98" y="207"/>
                </a:cubicBezTo>
                <a:cubicBezTo>
                  <a:pt x="96" y="207"/>
                  <a:pt x="96" y="207"/>
                  <a:pt x="96" y="207"/>
                </a:cubicBezTo>
                <a:cubicBezTo>
                  <a:pt x="94" y="206"/>
                  <a:pt x="79" y="182"/>
                  <a:pt x="79" y="177"/>
                </a:cubicBezTo>
                <a:cubicBezTo>
                  <a:pt x="79" y="175"/>
                  <a:pt x="79" y="172"/>
                  <a:pt x="79" y="169"/>
                </a:cubicBezTo>
                <a:cubicBezTo>
                  <a:pt x="60" y="152"/>
                  <a:pt x="49" y="138"/>
                  <a:pt x="49" y="138"/>
                </a:cubicBezTo>
                <a:cubicBezTo>
                  <a:pt x="0" y="323"/>
                  <a:pt x="0" y="323"/>
                  <a:pt x="0" y="323"/>
                </a:cubicBezTo>
                <a:cubicBezTo>
                  <a:pt x="3" y="334"/>
                  <a:pt x="6" y="344"/>
                  <a:pt x="9" y="354"/>
                </a:cubicBezTo>
                <a:cubicBezTo>
                  <a:pt x="15" y="353"/>
                  <a:pt x="25" y="338"/>
                  <a:pt x="32" y="336"/>
                </a:cubicBezTo>
                <a:cubicBezTo>
                  <a:pt x="57" y="330"/>
                  <a:pt x="87" y="337"/>
                  <a:pt x="125" y="338"/>
                </a:cubicBezTo>
                <a:cubicBezTo>
                  <a:pt x="126" y="361"/>
                  <a:pt x="132" y="384"/>
                  <a:pt x="142" y="404"/>
                </a:cubicBezTo>
                <a:cubicBezTo>
                  <a:pt x="144" y="409"/>
                  <a:pt x="142" y="414"/>
                  <a:pt x="145" y="418"/>
                </a:cubicBezTo>
                <a:cubicBezTo>
                  <a:pt x="147" y="422"/>
                  <a:pt x="153" y="425"/>
                  <a:pt x="155" y="429"/>
                </a:cubicBezTo>
                <a:cubicBezTo>
                  <a:pt x="158" y="432"/>
                  <a:pt x="168" y="431"/>
                  <a:pt x="170" y="434"/>
                </a:cubicBezTo>
                <a:cubicBezTo>
                  <a:pt x="173" y="437"/>
                  <a:pt x="167" y="445"/>
                  <a:pt x="170" y="448"/>
                </a:cubicBezTo>
                <a:cubicBezTo>
                  <a:pt x="183" y="463"/>
                  <a:pt x="198" y="476"/>
                  <a:pt x="216" y="486"/>
                </a:cubicBezTo>
                <a:cubicBezTo>
                  <a:pt x="216" y="486"/>
                  <a:pt x="216" y="486"/>
                  <a:pt x="216" y="486"/>
                </a:cubicBezTo>
                <a:cubicBezTo>
                  <a:pt x="165" y="616"/>
                  <a:pt x="165" y="616"/>
                  <a:pt x="165" y="616"/>
                </a:cubicBezTo>
                <a:cubicBezTo>
                  <a:pt x="166" y="636"/>
                  <a:pt x="166" y="636"/>
                  <a:pt x="166" y="636"/>
                </a:cubicBezTo>
                <a:cubicBezTo>
                  <a:pt x="162" y="647"/>
                  <a:pt x="162" y="647"/>
                  <a:pt x="162" y="647"/>
                </a:cubicBezTo>
                <a:cubicBezTo>
                  <a:pt x="93" y="855"/>
                  <a:pt x="93" y="855"/>
                  <a:pt x="93" y="855"/>
                </a:cubicBezTo>
                <a:cubicBezTo>
                  <a:pt x="260" y="899"/>
                  <a:pt x="260" y="899"/>
                  <a:pt x="260" y="899"/>
                </a:cubicBezTo>
                <a:cubicBezTo>
                  <a:pt x="313" y="512"/>
                  <a:pt x="313" y="512"/>
                  <a:pt x="313" y="512"/>
                </a:cubicBezTo>
                <a:close/>
                <a:moveTo>
                  <a:pt x="333" y="438"/>
                </a:moveTo>
                <a:cubicBezTo>
                  <a:pt x="346" y="389"/>
                  <a:pt x="346" y="389"/>
                  <a:pt x="346" y="389"/>
                </a:cubicBezTo>
                <a:cubicBezTo>
                  <a:pt x="395" y="402"/>
                  <a:pt x="395" y="402"/>
                  <a:pt x="395" y="402"/>
                </a:cubicBezTo>
                <a:cubicBezTo>
                  <a:pt x="379" y="420"/>
                  <a:pt x="357" y="433"/>
                  <a:pt x="333" y="438"/>
                </a:cubicBezTo>
                <a:close/>
                <a:moveTo>
                  <a:pt x="421" y="304"/>
                </a:moveTo>
                <a:cubicBezTo>
                  <a:pt x="372" y="291"/>
                  <a:pt x="372" y="291"/>
                  <a:pt x="372" y="291"/>
                </a:cubicBezTo>
                <a:cubicBezTo>
                  <a:pt x="385" y="242"/>
                  <a:pt x="385" y="242"/>
                  <a:pt x="385" y="242"/>
                </a:cubicBezTo>
                <a:cubicBezTo>
                  <a:pt x="403" y="258"/>
                  <a:pt x="416" y="280"/>
                  <a:pt x="421" y="304"/>
                </a:cubicBezTo>
                <a:close/>
                <a:moveTo>
                  <a:pt x="287" y="216"/>
                </a:moveTo>
                <a:cubicBezTo>
                  <a:pt x="274" y="265"/>
                  <a:pt x="274" y="265"/>
                  <a:pt x="274" y="265"/>
                </a:cubicBezTo>
                <a:cubicBezTo>
                  <a:pt x="225" y="252"/>
                  <a:pt x="225" y="252"/>
                  <a:pt x="225" y="252"/>
                </a:cubicBezTo>
                <a:cubicBezTo>
                  <a:pt x="231" y="245"/>
                  <a:pt x="239" y="239"/>
                  <a:pt x="247" y="233"/>
                </a:cubicBezTo>
                <a:cubicBezTo>
                  <a:pt x="250" y="231"/>
                  <a:pt x="248" y="223"/>
                  <a:pt x="251" y="221"/>
                </a:cubicBezTo>
                <a:cubicBezTo>
                  <a:pt x="253" y="220"/>
                  <a:pt x="261" y="225"/>
                  <a:pt x="263" y="224"/>
                </a:cubicBezTo>
                <a:cubicBezTo>
                  <a:pt x="271" y="220"/>
                  <a:pt x="279" y="218"/>
                  <a:pt x="287" y="216"/>
                </a:cubicBezTo>
                <a:close/>
                <a:moveTo>
                  <a:pt x="199" y="349"/>
                </a:moveTo>
                <a:cubicBezTo>
                  <a:pt x="248" y="363"/>
                  <a:pt x="248" y="363"/>
                  <a:pt x="248" y="363"/>
                </a:cubicBezTo>
                <a:cubicBezTo>
                  <a:pt x="235" y="412"/>
                  <a:pt x="235" y="412"/>
                  <a:pt x="235" y="412"/>
                </a:cubicBezTo>
                <a:cubicBezTo>
                  <a:pt x="226" y="404"/>
                  <a:pt x="214" y="398"/>
                  <a:pt x="208" y="387"/>
                </a:cubicBezTo>
                <a:cubicBezTo>
                  <a:pt x="206" y="383"/>
                  <a:pt x="208" y="375"/>
                  <a:pt x="206" y="371"/>
                </a:cubicBezTo>
                <a:cubicBezTo>
                  <a:pt x="205" y="369"/>
                  <a:pt x="200" y="365"/>
                  <a:pt x="199" y="364"/>
                </a:cubicBezTo>
                <a:cubicBezTo>
                  <a:pt x="197" y="358"/>
                  <a:pt x="200" y="355"/>
                  <a:pt x="199" y="3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5" name="Freeform 58"/>
          <p:cNvSpPr/>
          <p:nvPr/>
        </p:nvSpPr>
        <p:spPr bwMode="auto">
          <a:xfrm rot="21443325">
            <a:off x="7349948" y="5213445"/>
            <a:ext cx="961432" cy="1547256"/>
          </a:xfrm>
          <a:custGeom>
            <a:avLst/>
            <a:gdLst>
              <a:gd name="T0" fmla="*/ 21 w 292"/>
              <a:gd name="T1" fmla="*/ 160 h 470"/>
              <a:gd name="T2" fmla="*/ 280 w 292"/>
              <a:gd name="T3" fmla="*/ 193 h 470"/>
              <a:gd name="T4" fmla="*/ 263 w 292"/>
              <a:gd name="T5" fmla="*/ 470 h 470"/>
              <a:gd name="T6" fmla="*/ 0 w 292"/>
              <a:gd name="T7" fmla="*/ 462 h 470"/>
              <a:gd name="T8" fmla="*/ 21 w 292"/>
              <a:gd name="T9" fmla="*/ 16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470">
                <a:moveTo>
                  <a:pt x="21" y="160"/>
                </a:moveTo>
                <a:cubicBezTo>
                  <a:pt x="31" y="0"/>
                  <a:pt x="292" y="7"/>
                  <a:pt x="280" y="193"/>
                </a:cubicBezTo>
                <a:cubicBezTo>
                  <a:pt x="271" y="330"/>
                  <a:pt x="272" y="373"/>
                  <a:pt x="263" y="470"/>
                </a:cubicBezTo>
                <a:cubicBezTo>
                  <a:pt x="162" y="466"/>
                  <a:pt x="68" y="464"/>
                  <a:pt x="0" y="462"/>
                </a:cubicBezTo>
                <a:cubicBezTo>
                  <a:pt x="5" y="373"/>
                  <a:pt x="21" y="160"/>
                  <a:pt x="21" y="1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6" name="tree_main"/>
          <p:cNvSpPr>
            <a:spLocks noEditPoints="1"/>
          </p:cNvSpPr>
          <p:nvPr/>
        </p:nvSpPr>
        <p:spPr bwMode="auto">
          <a:xfrm flipH="1">
            <a:off x="3939187" y="2307166"/>
            <a:ext cx="3477613" cy="359834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 dirty="0"/>
          </a:p>
        </p:txBody>
      </p:sp>
      <p:grpSp>
        <p:nvGrpSpPr>
          <p:cNvPr id="127" name="grave4"/>
          <p:cNvGrpSpPr>
            <a:grpSpLocks noChangeAspect="1"/>
          </p:cNvGrpSpPr>
          <p:nvPr/>
        </p:nvGrpSpPr>
        <p:grpSpPr bwMode="auto">
          <a:xfrm rot="212827">
            <a:off x="6156681" y="4807187"/>
            <a:ext cx="803400" cy="1931375"/>
            <a:chOff x="1486" y="1436"/>
            <a:chExt cx="750" cy="1803"/>
          </a:xfrm>
        </p:grpSpPr>
        <p:sp>
          <p:nvSpPr>
            <p:cNvPr id="128" name="Freeform 127"/>
            <p:cNvSpPr/>
            <p:nvPr/>
          </p:nvSpPr>
          <p:spPr bwMode="auto">
            <a:xfrm>
              <a:off x="1486" y="2050"/>
              <a:ext cx="750" cy="1189"/>
            </a:xfrm>
            <a:custGeom>
              <a:avLst/>
              <a:gdLst>
                <a:gd name="T0" fmla="*/ 194 w 750"/>
                <a:gd name="T1" fmla="*/ 1189 h 1189"/>
                <a:gd name="T2" fmla="*/ 0 w 750"/>
                <a:gd name="T3" fmla="*/ 283 h 1189"/>
                <a:gd name="T4" fmla="*/ 194 w 750"/>
                <a:gd name="T5" fmla="*/ 25 h 1189"/>
                <a:gd name="T6" fmla="*/ 522 w 750"/>
                <a:gd name="T7" fmla="*/ 0 h 1189"/>
                <a:gd name="T8" fmla="*/ 750 w 750"/>
                <a:gd name="T9" fmla="*/ 161 h 1189"/>
                <a:gd name="T10" fmla="*/ 702 w 750"/>
                <a:gd name="T11" fmla="*/ 1163 h 1189"/>
                <a:gd name="T12" fmla="*/ 194 w 750"/>
                <a:gd name="T13" fmla="*/ 1189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1189">
                  <a:moveTo>
                    <a:pt x="194" y="1189"/>
                  </a:moveTo>
                  <a:lnTo>
                    <a:pt x="0" y="283"/>
                  </a:lnTo>
                  <a:lnTo>
                    <a:pt x="194" y="25"/>
                  </a:lnTo>
                  <a:lnTo>
                    <a:pt x="522" y="0"/>
                  </a:lnTo>
                  <a:lnTo>
                    <a:pt x="750" y="161"/>
                  </a:lnTo>
                  <a:lnTo>
                    <a:pt x="702" y="1163"/>
                  </a:lnTo>
                  <a:lnTo>
                    <a:pt x="194" y="1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1557" y="1436"/>
              <a:ext cx="519" cy="728"/>
            </a:xfrm>
            <a:custGeom>
              <a:avLst/>
              <a:gdLst>
                <a:gd name="T0" fmla="*/ 224 w 519"/>
                <a:gd name="T1" fmla="*/ 344 h 728"/>
                <a:gd name="T2" fmla="*/ 3 w 519"/>
                <a:gd name="T3" fmla="*/ 363 h 728"/>
                <a:gd name="T4" fmla="*/ 0 w 519"/>
                <a:gd name="T5" fmla="*/ 282 h 728"/>
                <a:gd name="T6" fmla="*/ 219 w 519"/>
                <a:gd name="T7" fmla="*/ 265 h 728"/>
                <a:gd name="T8" fmla="*/ 196 w 519"/>
                <a:gd name="T9" fmla="*/ 6 h 728"/>
                <a:gd name="T10" fmla="*/ 273 w 519"/>
                <a:gd name="T11" fmla="*/ 0 h 728"/>
                <a:gd name="T12" fmla="*/ 294 w 519"/>
                <a:gd name="T13" fmla="*/ 259 h 728"/>
                <a:gd name="T14" fmla="*/ 515 w 519"/>
                <a:gd name="T15" fmla="*/ 244 h 728"/>
                <a:gd name="T16" fmla="*/ 519 w 519"/>
                <a:gd name="T17" fmla="*/ 328 h 728"/>
                <a:gd name="T18" fmla="*/ 304 w 519"/>
                <a:gd name="T19" fmla="*/ 340 h 728"/>
                <a:gd name="T20" fmla="*/ 340 w 519"/>
                <a:gd name="T21" fmla="*/ 721 h 728"/>
                <a:gd name="T22" fmla="*/ 259 w 519"/>
                <a:gd name="T23" fmla="*/ 728 h 728"/>
                <a:gd name="T24" fmla="*/ 224 w 519"/>
                <a:gd name="T25" fmla="*/ 344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9" h="728">
                  <a:moveTo>
                    <a:pt x="224" y="344"/>
                  </a:moveTo>
                  <a:lnTo>
                    <a:pt x="3" y="363"/>
                  </a:lnTo>
                  <a:lnTo>
                    <a:pt x="0" y="282"/>
                  </a:lnTo>
                  <a:lnTo>
                    <a:pt x="219" y="265"/>
                  </a:lnTo>
                  <a:lnTo>
                    <a:pt x="196" y="6"/>
                  </a:lnTo>
                  <a:lnTo>
                    <a:pt x="273" y="0"/>
                  </a:lnTo>
                  <a:lnTo>
                    <a:pt x="294" y="259"/>
                  </a:lnTo>
                  <a:lnTo>
                    <a:pt x="515" y="244"/>
                  </a:lnTo>
                  <a:lnTo>
                    <a:pt x="519" y="328"/>
                  </a:lnTo>
                  <a:lnTo>
                    <a:pt x="304" y="340"/>
                  </a:lnTo>
                  <a:lnTo>
                    <a:pt x="340" y="721"/>
                  </a:lnTo>
                  <a:lnTo>
                    <a:pt x="259" y="728"/>
                  </a:lnTo>
                  <a:lnTo>
                    <a:pt x="224" y="3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30" name="Hand2"/>
          <p:cNvSpPr/>
          <p:nvPr/>
        </p:nvSpPr>
        <p:spPr bwMode="auto">
          <a:xfrm>
            <a:off x="11075800" y="4332051"/>
            <a:ext cx="1116201" cy="2546987"/>
          </a:xfrm>
          <a:custGeom>
            <a:avLst/>
            <a:gdLst>
              <a:gd name="T0" fmla="*/ 181 w 848"/>
              <a:gd name="T1" fmla="*/ 454 h 1937"/>
              <a:gd name="T2" fmla="*/ 228 w 848"/>
              <a:gd name="T3" fmla="*/ 489 h 1937"/>
              <a:gd name="T4" fmla="*/ 295 w 848"/>
              <a:gd name="T5" fmla="*/ 409 h 1937"/>
              <a:gd name="T6" fmla="*/ 304 w 848"/>
              <a:gd name="T7" fmla="*/ 336 h 1937"/>
              <a:gd name="T8" fmla="*/ 281 w 848"/>
              <a:gd name="T9" fmla="*/ 218 h 1937"/>
              <a:gd name="T10" fmla="*/ 295 w 848"/>
              <a:gd name="T11" fmla="*/ 174 h 1937"/>
              <a:gd name="T12" fmla="*/ 435 w 848"/>
              <a:gd name="T13" fmla="*/ 35 h 1937"/>
              <a:gd name="T14" fmla="*/ 467 w 848"/>
              <a:gd name="T15" fmla="*/ 111 h 1937"/>
              <a:gd name="T16" fmla="*/ 417 w 848"/>
              <a:gd name="T17" fmla="*/ 148 h 1937"/>
              <a:gd name="T18" fmla="*/ 371 w 848"/>
              <a:gd name="T19" fmla="*/ 240 h 1937"/>
              <a:gd name="T20" fmla="*/ 395 w 848"/>
              <a:gd name="T21" fmla="*/ 344 h 1937"/>
              <a:gd name="T22" fmla="*/ 456 w 848"/>
              <a:gd name="T23" fmla="*/ 375 h 1937"/>
              <a:gd name="T24" fmla="*/ 529 w 848"/>
              <a:gd name="T25" fmla="*/ 276 h 1937"/>
              <a:gd name="T26" fmla="*/ 599 w 848"/>
              <a:gd name="T27" fmla="*/ 239 h 1937"/>
              <a:gd name="T28" fmla="*/ 699 w 848"/>
              <a:gd name="T29" fmla="*/ 180 h 1937"/>
              <a:gd name="T30" fmla="*/ 722 w 848"/>
              <a:gd name="T31" fmla="*/ 259 h 1937"/>
              <a:gd name="T32" fmla="*/ 655 w 848"/>
              <a:gd name="T33" fmla="*/ 300 h 1937"/>
              <a:gd name="T34" fmla="*/ 588 w 848"/>
              <a:gd name="T35" fmla="*/ 354 h 1937"/>
              <a:gd name="T36" fmla="*/ 529 w 848"/>
              <a:gd name="T37" fmla="*/ 438 h 1937"/>
              <a:gd name="T38" fmla="*/ 543 w 848"/>
              <a:gd name="T39" fmla="*/ 467 h 1937"/>
              <a:gd name="T40" fmla="*/ 669 w 848"/>
              <a:gd name="T41" fmla="*/ 444 h 1937"/>
              <a:gd name="T42" fmla="*/ 784 w 848"/>
              <a:gd name="T43" fmla="*/ 467 h 1937"/>
              <a:gd name="T44" fmla="*/ 785 w 848"/>
              <a:gd name="T45" fmla="*/ 542 h 1937"/>
              <a:gd name="T46" fmla="*/ 657 w 848"/>
              <a:gd name="T47" fmla="*/ 550 h 1937"/>
              <a:gd name="T48" fmla="*/ 564 w 848"/>
              <a:gd name="T49" fmla="*/ 592 h 1937"/>
              <a:gd name="T50" fmla="*/ 568 w 848"/>
              <a:gd name="T51" fmla="*/ 626 h 1937"/>
              <a:gd name="T52" fmla="*/ 678 w 848"/>
              <a:gd name="T53" fmla="*/ 643 h 1937"/>
              <a:gd name="T54" fmla="*/ 688 w 848"/>
              <a:gd name="T55" fmla="*/ 732 h 1937"/>
              <a:gd name="T56" fmla="*/ 642 w 848"/>
              <a:gd name="T57" fmla="*/ 719 h 1937"/>
              <a:gd name="T58" fmla="*/ 583 w 848"/>
              <a:gd name="T59" fmla="*/ 721 h 1937"/>
              <a:gd name="T60" fmla="*/ 543 w 848"/>
              <a:gd name="T61" fmla="*/ 770 h 1937"/>
              <a:gd name="T62" fmla="*/ 378 w 848"/>
              <a:gd name="T63" fmla="*/ 917 h 1937"/>
              <a:gd name="T64" fmla="*/ 396 w 848"/>
              <a:gd name="T65" fmla="*/ 1700 h 1937"/>
              <a:gd name="T66" fmla="*/ 433 w 848"/>
              <a:gd name="T67" fmla="*/ 1937 h 1937"/>
              <a:gd name="T68" fmla="*/ 0 w 848"/>
              <a:gd name="T69" fmla="*/ 1937 h 1937"/>
              <a:gd name="T70" fmla="*/ 114 w 848"/>
              <a:gd name="T71" fmla="*/ 1416 h 1937"/>
              <a:gd name="T72" fmla="*/ 123 w 848"/>
              <a:gd name="T73" fmla="*/ 918 h 1937"/>
              <a:gd name="T74" fmla="*/ 134 w 848"/>
              <a:gd name="T75" fmla="*/ 789 h 1937"/>
              <a:gd name="T76" fmla="*/ 87 w 848"/>
              <a:gd name="T77" fmla="*/ 520 h 1937"/>
              <a:gd name="T78" fmla="*/ 49 w 848"/>
              <a:gd name="T79" fmla="*/ 399 h 1937"/>
              <a:gd name="T80" fmla="*/ 50 w 848"/>
              <a:gd name="T81" fmla="*/ 356 h 1937"/>
              <a:gd name="T82" fmla="*/ 99 w 848"/>
              <a:gd name="T83" fmla="*/ 234 h 1937"/>
              <a:gd name="T84" fmla="*/ 146 w 848"/>
              <a:gd name="T85" fmla="*/ 266 h 1937"/>
              <a:gd name="T86" fmla="*/ 134 w 848"/>
              <a:gd name="T87" fmla="*/ 367 h 1937"/>
              <a:gd name="T88" fmla="*/ 181 w 848"/>
              <a:gd name="T89" fmla="*/ 454 h 1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8" h="1937">
                <a:moveTo>
                  <a:pt x="181" y="454"/>
                </a:moveTo>
                <a:cubicBezTo>
                  <a:pt x="193" y="479"/>
                  <a:pt x="207" y="509"/>
                  <a:pt x="228" y="489"/>
                </a:cubicBezTo>
                <a:cubicBezTo>
                  <a:pt x="248" y="468"/>
                  <a:pt x="289" y="416"/>
                  <a:pt x="295" y="409"/>
                </a:cubicBezTo>
                <a:cubicBezTo>
                  <a:pt x="300" y="401"/>
                  <a:pt x="310" y="370"/>
                  <a:pt x="304" y="336"/>
                </a:cubicBezTo>
                <a:cubicBezTo>
                  <a:pt x="299" y="302"/>
                  <a:pt x="285" y="238"/>
                  <a:pt x="281" y="218"/>
                </a:cubicBezTo>
                <a:cubicBezTo>
                  <a:pt x="278" y="197"/>
                  <a:pt x="281" y="186"/>
                  <a:pt x="295" y="174"/>
                </a:cubicBezTo>
                <a:cubicBezTo>
                  <a:pt x="309" y="162"/>
                  <a:pt x="422" y="48"/>
                  <a:pt x="435" y="35"/>
                </a:cubicBezTo>
                <a:cubicBezTo>
                  <a:pt x="472" y="0"/>
                  <a:pt x="503" y="64"/>
                  <a:pt x="467" y="111"/>
                </a:cubicBezTo>
                <a:cubicBezTo>
                  <a:pt x="448" y="135"/>
                  <a:pt x="433" y="139"/>
                  <a:pt x="417" y="148"/>
                </a:cubicBezTo>
                <a:cubicBezTo>
                  <a:pt x="419" y="174"/>
                  <a:pt x="388" y="225"/>
                  <a:pt x="371" y="240"/>
                </a:cubicBezTo>
                <a:cubicBezTo>
                  <a:pt x="384" y="268"/>
                  <a:pt x="391" y="301"/>
                  <a:pt x="395" y="344"/>
                </a:cubicBezTo>
                <a:cubicBezTo>
                  <a:pt x="419" y="360"/>
                  <a:pt x="436" y="387"/>
                  <a:pt x="456" y="375"/>
                </a:cubicBezTo>
                <a:cubicBezTo>
                  <a:pt x="477" y="363"/>
                  <a:pt x="514" y="293"/>
                  <a:pt x="529" y="276"/>
                </a:cubicBezTo>
                <a:cubicBezTo>
                  <a:pt x="541" y="262"/>
                  <a:pt x="584" y="248"/>
                  <a:pt x="599" y="239"/>
                </a:cubicBezTo>
                <a:cubicBezTo>
                  <a:pt x="614" y="229"/>
                  <a:pt x="676" y="190"/>
                  <a:pt x="699" y="180"/>
                </a:cubicBezTo>
                <a:cubicBezTo>
                  <a:pt x="742" y="162"/>
                  <a:pt x="775" y="218"/>
                  <a:pt x="722" y="259"/>
                </a:cubicBezTo>
                <a:cubicBezTo>
                  <a:pt x="669" y="299"/>
                  <a:pt x="675" y="284"/>
                  <a:pt x="655" y="300"/>
                </a:cubicBezTo>
                <a:cubicBezTo>
                  <a:pt x="634" y="315"/>
                  <a:pt x="596" y="340"/>
                  <a:pt x="588" y="354"/>
                </a:cubicBezTo>
                <a:cubicBezTo>
                  <a:pt x="579" y="368"/>
                  <a:pt x="533" y="423"/>
                  <a:pt x="529" y="438"/>
                </a:cubicBezTo>
                <a:cubicBezTo>
                  <a:pt x="525" y="453"/>
                  <a:pt x="519" y="467"/>
                  <a:pt x="543" y="467"/>
                </a:cubicBezTo>
                <a:cubicBezTo>
                  <a:pt x="567" y="468"/>
                  <a:pt x="646" y="448"/>
                  <a:pt x="669" y="444"/>
                </a:cubicBezTo>
                <a:cubicBezTo>
                  <a:pt x="691" y="440"/>
                  <a:pt x="758" y="458"/>
                  <a:pt x="784" y="467"/>
                </a:cubicBezTo>
                <a:cubicBezTo>
                  <a:pt x="819" y="481"/>
                  <a:pt x="848" y="519"/>
                  <a:pt x="785" y="542"/>
                </a:cubicBezTo>
                <a:cubicBezTo>
                  <a:pt x="760" y="551"/>
                  <a:pt x="699" y="536"/>
                  <a:pt x="657" y="550"/>
                </a:cubicBezTo>
                <a:cubicBezTo>
                  <a:pt x="615" y="563"/>
                  <a:pt x="579" y="576"/>
                  <a:pt x="564" y="592"/>
                </a:cubicBezTo>
                <a:cubicBezTo>
                  <a:pt x="549" y="609"/>
                  <a:pt x="544" y="621"/>
                  <a:pt x="568" y="626"/>
                </a:cubicBezTo>
                <a:cubicBezTo>
                  <a:pt x="592" y="631"/>
                  <a:pt x="651" y="641"/>
                  <a:pt x="678" y="643"/>
                </a:cubicBezTo>
                <a:cubicBezTo>
                  <a:pt x="735" y="648"/>
                  <a:pt x="751" y="711"/>
                  <a:pt x="688" y="732"/>
                </a:cubicBezTo>
                <a:cubicBezTo>
                  <a:pt x="662" y="741"/>
                  <a:pt x="648" y="727"/>
                  <a:pt x="642" y="719"/>
                </a:cubicBezTo>
                <a:cubicBezTo>
                  <a:pt x="635" y="712"/>
                  <a:pt x="605" y="719"/>
                  <a:pt x="583" y="721"/>
                </a:cubicBezTo>
                <a:cubicBezTo>
                  <a:pt x="562" y="723"/>
                  <a:pt x="556" y="752"/>
                  <a:pt x="543" y="770"/>
                </a:cubicBezTo>
                <a:cubicBezTo>
                  <a:pt x="530" y="787"/>
                  <a:pt x="436" y="912"/>
                  <a:pt x="378" y="917"/>
                </a:cubicBezTo>
                <a:cubicBezTo>
                  <a:pt x="367" y="929"/>
                  <a:pt x="412" y="1640"/>
                  <a:pt x="396" y="1700"/>
                </a:cubicBezTo>
                <a:cubicBezTo>
                  <a:pt x="411" y="1804"/>
                  <a:pt x="425" y="1894"/>
                  <a:pt x="433" y="1937"/>
                </a:cubicBezTo>
                <a:cubicBezTo>
                  <a:pt x="314" y="1937"/>
                  <a:pt x="133" y="1937"/>
                  <a:pt x="0" y="1937"/>
                </a:cubicBezTo>
                <a:cubicBezTo>
                  <a:pt x="49" y="1687"/>
                  <a:pt x="110" y="1500"/>
                  <a:pt x="114" y="1416"/>
                </a:cubicBezTo>
                <a:cubicBezTo>
                  <a:pt x="118" y="1332"/>
                  <a:pt x="116" y="959"/>
                  <a:pt x="123" y="918"/>
                </a:cubicBezTo>
                <a:cubicBezTo>
                  <a:pt x="131" y="877"/>
                  <a:pt x="144" y="834"/>
                  <a:pt x="134" y="789"/>
                </a:cubicBezTo>
                <a:cubicBezTo>
                  <a:pt x="125" y="744"/>
                  <a:pt x="109" y="587"/>
                  <a:pt x="87" y="520"/>
                </a:cubicBezTo>
                <a:cubicBezTo>
                  <a:pt x="66" y="453"/>
                  <a:pt x="55" y="414"/>
                  <a:pt x="49" y="399"/>
                </a:cubicBezTo>
                <a:cubicBezTo>
                  <a:pt x="42" y="383"/>
                  <a:pt x="40" y="377"/>
                  <a:pt x="50" y="356"/>
                </a:cubicBezTo>
                <a:cubicBezTo>
                  <a:pt x="64" y="328"/>
                  <a:pt x="87" y="246"/>
                  <a:pt x="99" y="234"/>
                </a:cubicBezTo>
                <a:cubicBezTo>
                  <a:pt x="111" y="222"/>
                  <a:pt x="136" y="236"/>
                  <a:pt x="146" y="266"/>
                </a:cubicBezTo>
                <a:cubicBezTo>
                  <a:pt x="156" y="297"/>
                  <a:pt x="147" y="337"/>
                  <a:pt x="134" y="367"/>
                </a:cubicBezTo>
                <a:cubicBezTo>
                  <a:pt x="148" y="392"/>
                  <a:pt x="181" y="454"/>
                  <a:pt x="181" y="4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31" name="Hand1"/>
          <p:cNvSpPr/>
          <p:nvPr/>
        </p:nvSpPr>
        <p:spPr bwMode="auto">
          <a:xfrm>
            <a:off x="10064081" y="4652939"/>
            <a:ext cx="774297" cy="2211988"/>
          </a:xfrm>
          <a:custGeom>
            <a:avLst/>
            <a:gdLst>
              <a:gd name="T0" fmla="*/ 407 w 449"/>
              <a:gd name="T1" fmla="*/ 908 h 1284"/>
              <a:gd name="T2" fmla="*/ 407 w 449"/>
              <a:gd name="T3" fmla="*/ 706 h 1284"/>
              <a:gd name="T4" fmla="*/ 373 w 449"/>
              <a:gd name="T5" fmla="*/ 420 h 1284"/>
              <a:gd name="T6" fmla="*/ 373 w 449"/>
              <a:gd name="T7" fmla="*/ 281 h 1284"/>
              <a:gd name="T8" fmla="*/ 396 w 449"/>
              <a:gd name="T9" fmla="*/ 212 h 1284"/>
              <a:gd name="T10" fmla="*/ 398 w 449"/>
              <a:gd name="T11" fmla="*/ 162 h 1284"/>
              <a:gd name="T12" fmla="*/ 353 w 449"/>
              <a:gd name="T13" fmla="*/ 104 h 1284"/>
              <a:gd name="T14" fmla="*/ 299 w 449"/>
              <a:gd name="T15" fmla="*/ 29 h 1284"/>
              <a:gd name="T16" fmla="*/ 308 w 449"/>
              <a:gd name="T17" fmla="*/ 117 h 1284"/>
              <a:gd name="T18" fmla="*/ 333 w 449"/>
              <a:gd name="T19" fmla="*/ 180 h 1284"/>
              <a:gd name="T20" fmla="*/ 302 w 449"/>
              <a:gd name="T21" fmla="*/ 277 h 1284"/>
              <a:gd name="T22" fmla="*/ 239 w 449"/>
              <a:gd name="T23" fmla="*/ 197 h 1284"/>
              <a:gd name="T24" fmla="*/ 121 w 449"/>
              <a:gd name="T25" fmla="*/ 142 h 1284"/>
              <a:gd name="T26" fmla="*/ 91 w 449"/>
              <a:gd name="T27" fmla="*/ 194 h 1284"/>
              <a:gd name="T28" fmla="*/ 138 w 449"/>
              <a:gd name="T29" fmla="*/ 213 h 1284"/>
              <a:gd name="T30" fmla="*/ 201 w 449"/>
              <a:gd name="T31" fmla="*/ 269 h 1284"/>
              <a:gd name="T32" fmla="*/ 226 w 449"/>
              <a:gd name="T33" fmla="*/ 320 h 1284"/>
              <a:gd name="T34" fmla="*/ 220 w 449"/>
              <a:gd name="T35" fmla="*/ 361 h 1284"/>
              <a:gd name="T36" fmla="*/ 124 w 449"/>
              <a:gd name="T37" fmla="*/ 356 h 1284"/>
              <a:gd name="T38" fmla="*/ 81 w 449"/>
              <a:gd name="T39" fmla="*/ 366 h 1284"/>
              <a:gd name="T40" fmla="*/ 21 w 449"/>
              <a:gd name="T41" fmla="*/ 403 h 1284"/>
              <a:gd name="T42" fmla="*/ 10 w 449"/>
              <a:gd name="T43" fmla="*/ 452 h 1284"/>
              <a:gd name="T44" fmla="*/ 64 w 449"/>
              <a:gd name="T45" fmla="*/ 441 h 1284"/>
              <a:gd name="T46" fmla="*/ 125 w 449"/>
              <a:gd name="T47" fmla="*/ 434 h 1284"/>
              <a:gd name="T48" fmla="*/ 182 w 449"/>
              <a:gd name="T49" fmla="*/ 462 h 1284"/>
              <a:gd name="T50" fmla="*/ 186 w 449"/>
              <a:gd name="T51" fmla="*/ 482 h 1284"/>
              <a:gd name="T52" fmla="*/ 112 w 449"/>
              <a:gd name="T53" fmla="*/ 494 h 1284"/>
              <a:gd name="T54" fmla="*/ 82 w 449"/>
              <a:gd name="T55" fmla="*/ 539 h 1284"/>
              <a:gd name="T56" fmla="*/ 115 w 449"/>
              <a:gd name="T57" fmla="*/ 571 h 1284"/>
              <a:gd name="T58" fmla="*/ 142 w 449"/>
              <a:gd name="T59" fmla="*/ 550 h 1284"/>
              <a:gd name="T60" fmla="*/ 174 w 449"/>
              <a:gd name="T61" fmla="*/ 557 h 1284"/>
              <a:gd name="T62" fmla="*/ 269 w 449"/>
              <a:gd name="T63" fmla="*/ 727 h 1284"/>
              <a:gd name="T64" fmla="*/ 195 w 449"/>
              <a:gd name="T65" fmla="*/ 1284 h 1284"/>
              <a:gd name="T66" fmla="*/ 449 w 449"/>
              <a:gd name="T67" fmla="*/ 1284 h 1284"/>
              <a:gd name="T68" fmla="*/ 407 w 449"/>
              <a:gd name="T69" fmla="*/ 908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9" h="1284">
                <a:moveTo>
                  <a:pt x="407" y="908"/>
                </a:moveTo>
                <a:cubicBezTo>
                  <a:pt x="403" y="835"/>
                  <a:pt x="408" y="740"/>
                  <a:pt x="407" y="706"/>
                </a:cubicBezTo>
                <a:cubicBezTo>
                  <a:pt x="405" y="673"/>
                  <a:pt x="372" y="496"/>
                  <a:pt x="373" y="420"/>
                </a:cubicBezTo>
                <a:cubicBezTo>
                  <a:pt x="375" y="356"/>
                  <a:pt x="361" y="327"/>
                  <a:pt x="373" y="281"/>
                </a:cubicBezTo>
                <a:cubicBezTo>
                  <a:pt x="385" y="234"/>
                  <a:pt x="392" y="226"/>
                  <a:pt x="396" y="212"/>
                </a:cubicBezTo>
                <a:cubicBezTo>
                  <a:pt x="401" y="198"/>
                  <a:pt x="407" y="178"/>
                  <a:pt x="398" y="162"/>
                </a:cubicBezTo>
                <a:cubicBezTo>
                  <a:pt x="390" y="146"/>
                  <a:pt x="361" y="116"/>
                  <a:pt x="353" y="104"/>
                </a:cubicBezTo>
                <a:cubicBezTo>
                  <a:pt x="346" y="92"/>
                  <a:pt x="319" y="0"/>
                  <a:pt x="299" y="29"/>
                </a:cubicBezTo>
                <a:cubicBezTo>
                  <a:pt x="281" y="56"/>
                  <a:pt x="278" y="85"/>
                  <a:pt x="308" y="117"/>
                </a:cubicBezTo>
                <a:cubicBezTo>
                  <a:pt x="308" y="137"/>
                  <a:pt x="323" y="166"/>
                  <a:pt x="333" y="180"/>
                </a:cubicBezTo>
                <a:cubicBezTo>
                  <a:pt x="321" y="204"/>
                  <a:pt x="309" y="255"/>
                  <a:pt x="302" y="277"/>
                </a:cubicBezTo>
                <a:cubicBezTo>
                  <a:pt x="278" y="246"/>
                  <a:pt x="262" y="213"/>
                  <a:pt x="239" y="197"/>
                </a:cubicBezTo>
                <a:cubicBezTo>
                  <a:pt x="215" y="180"/>
                  <a:pt x="144" y="152"/>
                  <a:pt x="121" y="142"/>
                </a:cubicBezTo>
                <a:cubicBezTo>
                  <a:pt x="61" y="116"/>
                  <a:pt x="54" y="162"/>
                  <a:pt x="91" y="194"/>
                </a:cubicBezTo>
                <a:cubicBezTo>
                  <a:pt x="109" y="209"/>
                  <a:pt x="126" y="209"/>
                  <a:pt x="138" y="213"/>
                </a:cubicBezTo>
                <a:cubicBezTo>
                  <a:pt x="152" y="230"/>
                  <a:pt x="179" y="261"/>
                  <a:pt x="201" y="269"/>
                </a:cubicBezTo>
                <a:cubicBezTo>
                  <a:pt x="213" y="294"/>
                  <a:pt x="220" y="311"/>
                  <a:pt x="226" y="320"/>
                </a:cubicBezTo>
                <a:cubicBezTo>
                  <a:pt x="224" y="345"/>
                  <a:pt x="222" y="352"/>
                  <a:pt x="220" y="361"/>
                </a:cubicBezTo>
                <a:cubicBezTo>
                  <a:pt x="187" y="361"/>
                  <a:pt x="142" y="356"/>
                  <a:pt x="124" y="356"/>
                </a:cubicBezTo>
                <a:cubicBezTo>
                  <a:pt x="106" y="356"/>
                  <a:pt x="90" y="361"/>
                  <a:pt x="81" y="366"/>
                </a:cubicBezTo>
                <a:cubicBezTo>
                  <a:pt x="72" y="372"/>
                  <a:pt x="32" y="392"/>
                  <a:pt x="21" y="403"/>
                </a:cubicBezTo>
                <a:cubicBezTo>
                  <a:pt x="11" y="414"/>
                  <a:pt x="0" y="443"/>
                  <a:pt x="10" y="452"/>
                </a:cubicBezTo>
                <a:cubicBezTo>
                  <a:pt x="20" y="461"/>
                  <a:pt x="42" y="458"/>
                  <a:pt x="64" y="441"/>
                </a:cubicBezTo>
                <a:cubicBezTo>
                  <a:pt x="89" y="448"/>
                  <a:pt x="102" y="445"/>
                  <a:pt x="125" y="434"/>
                </a:cubicBezTo>
                <a:cubicBezTo>
                  <a:pt x="143" y="441"/>
                  <a:pt x="172" y="459"/>
                  <a:pt x="182" y="462"/>
                </a:cubicBezTo>
                <a:cubicBezTo>
                  <a:pt x="183" y="475"/>
                  <a:pt x="189" y="473"/>
                  <a:pt x="186" y="482"/>
                </a:cubicBezTo>
                <a:cubicBezTo>
                  <a:pt x="159" y="481"/>
                  <a:pt x="123" y="479"/>
                  <a:pt x="112" y="494"/>
                </a:cubicBezTo>
                <a:cubicBezTo>
                  <a:pt x="101" y="509"/>
                  <a:pt x="89" y="530"/>
                  <a:pt x="82" y="539"/>
                </a:cubicBezTo>
                <a:cubicBezTo>
                  <a:pt x="75" y="548"/>
                  <a:pt x="85" y="589"/>
                  <a:pt x="115" y="571"/>
                </a:cubicBezTo>
                <a:cubicBezTo>
                  <a:pt x="130" y="560"/>
                  <a:pt x="135" y="556"/>
                  <a:pt x="142" y="550"/>
                </a:cubicBezTo>
                <a:cubicBezTo>
                  <a:pt x="156" y="555"/>
                  <a:pt x="165" y="558"/>
                  <a:pt x="174" y="557"/>
                </a:cubicBezTo>
                <a:cubicBezTo>
                  <a:pt x="171" y="619"/>
                  <a:pt x="225" y="706"/>
                  <a:pt x="269" y="727"/>
                </a:cubicBezTo>
                <a:cubicBezTo>
                  <a:pt x="264" y="806"/>
                  <a:pt x="200" y="1213"/>
                  <a:pt x="195" y="1284"/>
                </a:cubicBezTo>
                <a:cubicBezTo>
                  <a:pt x="258" y="1284"/>
                  <a:pt x="420" y="1284"/>
                  <a:pt x="449" y="1284"/>
                </a:cubicBezTo>
                <a:cubicBezTo>
                  <a:pt x="449" y="1232"/>
                  <a:pt x="407" y="908"/>
                  <a:pt x="407" y="9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5"/>
          <p:cNvSpPr/>
          <p:nvPr/>
        </p:nvSpPr>
        <p:spPr bwMode="auto">
          <a:xfrm>
            <a:off x="2743203" y="838193"/>
            <a:ext cx="4245183" cy="856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75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76" name="cloud1"/>
          <p:cNvSpPr/>
          <p:nvPr/>
        </p:nvSpPr>
        <p:spPr bwMode="auto">
          <a:xfrm flipH="1">
            <a:off x="10323031" y="-467666"/>
            <a:ext cx="2109077" cy="451977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grpSp>
        <p:nvGrpSpPr>
          <p:cNvPr id="77" name="Group 4"/>
          <p:cNvGrpSpPr>
            <a:grpSpLocks noChangeAspect="1"/>
          </p:cNvGrpSpPr>
          <p:nvPr/>
        </p:nvGrpSpPr>
        <p:grpSpPr bwMode="auto">
          <a:xfrm>
            <a:off x="1611491" y="1405469"/>
            <a:ext cx="9646353" cy="6437489"/>
            <a:chOff x="571" y="903"/>
            <a:chExt cx="3418" cy="2281"/>
          </a:xfrm>
        </p:grpSpPr>
        <p:sp>
          <p:nvSpPr>
            <p:cNvPr id="78" name="moon"/>
            <p:cNvSpPr>
              <a:spLocks noChangeArrowheads="1"/>
            </p:cNvSpPr>
            <p:nvPr/>
          </p:nvSpPr>
          <p:spPr bwMode="auto">
            <a:xfrm>
              <a:off x="1116" y="903"/>
              <a:ext cx="2277" cy="2281"/>
            </a:xfrm>
            <a:prstGeom prst="ellipse">
              <a:avLst/>
            </a:prstGeom>
            <a:solidFill>
              <a:srgbClr val="DCE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9" name="cloud2"/>
            <p:cNvSpPr/>
            <p:nvPr/>
          </p:nvSpPr>
          <p:spPr bwMode="auto">
            <a:xfrm>
              <a:off x="2373" y="1104"/>
              <a:ext cx="1616" cy="530"/>
            </a:xfrm>
            <a:custGeom>
              <a:avLst/>
              <a:gdLst>
                <a:gd name="T0" fmla="*/ 133 w 965"/>
                <a:gd name="T1" fmla="*/ 171 h 316"/>
                <a:gd name="T2" fmla="*/ 197 w 965"/>
                <a:gd name="T3" fmla="*/ 145 h 316"/>
                <a:gd name="T4" fmla="*/ 291 w 965"/>
                <a:gd name="T5" fmla="*/ 121 h 316"/>
                <a:gd name="T6" fmla="*/ 391 w 965"/>
                <a:gd name="T7" fmla="*/ 95 h 316"/>
                <a:gd name="T8" fmla="*/ 455 w 965"/>
                <a:gd name="T9" fmla="*/ 38 h 316"/>
                <a:gd name="T10" fmla="*/ 609 w 965"/>
                <a:gd name="T11" fmla="*/ 86 h 316"/>
                <a:gd name="T12" fmla="*/ 675 w 965"/>
                <a:gd name="T13" fmla="*/ 162 h 316"/>
                <a:gd name="T14" fmla="*/ 777 w 965"/>
                <a:gd name="T15" fmla="*/ 209 h 316"/>
                <a:gd name="T16" fmla="*/ 921 w 965"/>
                <a:gd name="T17" fmla="*/ 209 h 316"/>
                <a:gd name="T18" fmla="*/ 815 w 965"/>
                <a:gd name="T19" fmla="*/ 277 h 316"/>
                <a:gd name="T20" fmla="*/ 721 w 965"/>
                <a:gd name="T21" fmla="*/ 272 h 316"/>
                <a:gd name="T22" fmla="*/ 645 w 965"/>
                <a:gd name="T23" fmla="*/ 285 h 316"/>
                <a:gd name="T24" fmla="*/ 591 w 965"/>
                <a:gd name="T25" fmla="*/ 220 h 316"/>
                <a:gd name="T26" fmla="*/ 554 w 965"/>
                <a:gd name="T27" fmla="*/ 290 h 316"/>
                <a:gd name="T28" fmla="*/ 449 w 965"/>
                <a:gd name="T29" fmla="*/ 225 h 316"/>
                <a:gd name="T30" fmla="*/ 437 w 965"/>
                <a:gd name="T31" fmla="*/ 220 h 316"/>
                <a:gd name="T32" fmla="*/ 386 w 965"/>
                <a:gd name="T33" fmla="*/ 238 h 316"/>
                <a:gd name="T34" fmla="*/ 302 w 965"/>
                <a:gd name="T35" fmla="*/ 270 h 316"/>
                <a:gd name="T36" fmla="*/ 219 w 965"/>
                <a:gd name="T37" fmla="*/ 264 h 316"/>
                <a:gd name="T38" fmla="*/ 52 w 965"/>
                <a:gd name="T39" fmla="*/ 240 h 316"/>
                <a:gd name="T40" fmla="*/ 133 w 965"/>
                <a:gd name="T41" fmla="*/ 17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6">
                  <a:moveTo>
                    <a:pt x="133" y="171"/>
                  </a:moveTo>
                  <a:cubicBezTo>
                    <a:pt x="175" y="184"/>
                    <a:pt x="169" y="166"/>
                    <a:pt x="197" y="145"/>
                  </a:cubicBezTo>
                  <a:cubicBezTo>
                    <a:pt x="225" y="125"/>
                    <a:pt x="265" y="103"/>
                    <a:pt x="291" y="121"/>
                  </a:cubicBezTo>
                  <a:cubicBezTo>
                    <a:pt x="317" y="97"/>
                    <a:pt x="359" y="73"/>
                    <a:pt x="391" y="95"/>
                  </a:cubicBezTo>
                  <a:cubicBezTo>
                    <a:pt x="423" y="118"/>
                    <a:pt x="425" y="64"/>
                    <a:pt x="455" y="38"/>
                  </a:cubicBezTo>
                  <a:cubicBezTo>
                    <a:pt x="497" y="0"/>
                    <a:pt x="581" y="15"/>
                    <a:pt x="609" y="86"/>
                  </a:cubicBezTo>
                  <a:cubicBezTo>
                    <a:pt x="672" y="88"/>
                    <a:pt x="667" y="132"/>
                    <a:pt x="675" y="162"/>
                  </a:cubicBezTo>
                  <a:cubicBezTo>
                    <a:pt x="729" y="155"/>
                    <a:pt x="755" y="177"/>
                    <a:pt x="777" y="209"/>
                  </a:cubicBezTo>
                  <a:cubicBezTo>
                    <a:pt x="850" y="168"/>
                    <a:pt x="876" y="175"/>
                    <a:pt x="921" y="209"/>
                  </a:cubicBezTo>
                  <a:cubicBezTo>
                    <a:pt x="965" y="242"/>
                    <a:pt x="861" y="305"/>
                    <a:pt x="815" y="277"/>
                  </a:cubicBezTo>
                  <a:cubicBezTo>
                    <a:pt x="780" y="300"/>
                    <a:pt x="758" y="311"/>
                    <a:pt x="721" y="272"/>
                  </a:cubicBezTo>
                  <a:cubicBezTo>
                    <a:pt x="703" y="252"/>
                    <a:pt x="694" y="272"/>
                    <a:pt x="645" y="285"/>
                  </a:cubicBezTo>
                  <a:cubicBezTo>
                    <a:pt x="596" y="298"/>
                    <a:pt x="627" y="238"/>
                    <a:pt x="591" y="220"/>
                  </a:cubicBezTo>
                  <a:cubicBezTo>
                    <a:pt x="555" y="201"/>
                    <a:pt x="593" y="274"/>
                    <a:pt x="554" y="290"/>
                  </a:cubicBezTo>
                  <a:cubicBezTo>
                    <a:pt x="515" y="307"/>
                    <a:pt x="448" y="285"/>
                    <a:pt x="449" y="225"/>
                  </a:cubicBezTo>
                  <a:cubicBezTo>
                    <a:pt x="445" y="223"/>
                    <a:pt x="444" y="168"/>
                    <a:pt x="437" y="220"/>
                  </a:cubicBezTo>
                  <a:cubicBezTo>
                    <a:pt x="429" y="271"/>
                    <a:pt x="403" y="224"/>
                    <a:pt x="386" y="238"/>
                  </a:cubicBezTo>
                  <a:cubicBezTo>
                    <a:pt x="365" y="257"/>
                    <a:pt x="331" y="316"/>
                    <a:pt x="302" y="270"/>
                  </a:cubicBezTo>
                  <a:cubicBezTo>
                    <a:pt x="274" y="223"/>
                    <a:pt x="261" y="268"/>
                    <a:pt x="219" y="264"/>
                  </a:cubicBezTo>
                  <a:cubicBezTo>
                    <a:pt x="177" y="261"/>
                    <a:pt x="103" y="277"/>
                    <a:pt x="52" y="240"/>
                  </a:cubicBezTo>
                  <a:cubicBezTo>
                    <a:pt x="0" y="203"/>
                    <a:pt x="91" y="159"/>
                    <a:pt x="133" y="17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0" name="cloud1"/>
            <p:cNvSpPr/>
            <p:nvPr/>
          </p:nvSpPr>
          <p:spPr bwMode="auto">
            <a:xfrm>
              <a:off x="571" y="1370"/>
              <a:ext cx="1617" cy="531"/>
            </a:xfrm>
            <a:custGeom>
              <a:avLst/>
              <a:gdLst>
                <a:gd name="T0" fmla="*/ 833 w 965"/>
                <a:gd name="T1" fmla="*/ 171 h 317"/>
                <a:gd name="T2" fmla="*/ 768 w 965"/>
                <a:gd name="T3" fmla="*/ 145 h 317"/>
                <a:gd name="T4" fmla="*/ 675 w 965"/>
                <a:gd name="T5" fmla="*/ 121 h 317"/>
                <a:gd name="T6" fmla="*/ 575 w 965"/>
                <a:gd name="T7" fmla="*/ 95 h 317"/>
                <a:gd name="T8" fmla="*/ 510 w 965"/>
                <a:gd name="T9" fmla="*/ 38 h 317"/>
                <a:gd name="T10" fmla="*/ 357 w 965"/>
                <a:gd name="T11" fmla="*/ 86 h 317"/>
                <a:gd name="T12" fmla="*/ 290 w 965"/>
                <a:gd name="T13" fmla="*/ 162 h 317"/>
                <a:gd name="T14" fmla="*/ 189 w 965"/>
                <a:gd name="T15" fmla="*/ 209 h 317"/>
                <a:gd name="T16" fmla="*/ 45 w 965"/>
                <a:gd name="T17" fmla="*/ 209 h 317"/>
                <a:gd name="T18" fmla="*/ 151 w 965"/>
                <a:gd name="T19" fmla="*/ 277 h 317"/>
                <a:gd name="T20" fmla="*/ 244 w 965"/>
                <a:gd name="T21" fmla="*/ 272 h 317"/>
                <a:gd name="T22" fmla="*/ 320 w 965"/>
                <a:gd name="T23" fmla="*/ 285 h 317"/>
                <a:gd name="T24" fmla="*/ 375 w 965"/>
                <a:gd name="T25" fmla="*/ 220 h 317"/>
                <a:gd name="T26" fmla="*/ 411 w 965"/>
                <a:gd name="T27" fmla="*/ 290 h 317"/>
                <a:gd name="T28" fmla="*/ 516 w 965"/>
                <a:gd name="T29" fmla="*/ 225 h 317"/>
                <a:gd name="T30" fmla="*/ 529 w 965"/>
                <a:gd name="T31" fmla="*/ 220 h 317"/>
                <a:gd name="T32" fmla="*/ 579 w 965"/>
                <a:gd name="T33" fmla="*/ 238 h 317"/>
                <a:gd name="T34" fmla="*/ 663 w 965"/>
                <a:gd name="T35" fmla="*/ 270 h 317"/>
                <a:gd name="T36" fmla="*/ 746 w 965"/>
                <a:gd name="T37" fmla="*/ 264 h 317"/>
                <a:gd name="T38" fmla="*/ 914 w 965"/>
                <a:gd name="T39" fmla="*/ 240 h 317"/>
                <a:gd name="T40" fmla="*/ 833 w 965"/>
                <a:gd name="T41" fmla="*/ 17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7">
                  <a:moveTo>
                    <a:pt x="833" y="171"/>
                  </a:moveTo>
                  <a:cubicBezTo>
                    <a:pt x="791" y="184"/>
                    <a:pt x="796" y="166"/>
                    <a:pt x="768" y="145"/>
                  </a:cubicBezTo>
                  <a:cubicBezTo>
                    <a:pt x="740" y="125"/>
                    <a:pt x="701" y="103"/>
                    <a:pt x="675" y="121"/>
                  </a:cubicBezTo>
                  <a:cubicBezTo>
                    <a:pt x="649" y="97"/>
                    <a:pt x="607" y="73"/>
                    <a:pt x="575" y="95"/>
                  </a:cubicBezTo>
                  <a:cubicBezTo>
                    <a:pt x="543" y="118"/>
                    <a:pt x="540" y="64"/>
                    <a:pt x="510" y="38"/>
                  </a:cubicBezTo>
                  <a:cubicBezTo>
                    <a:pt x="469" y="0"/>
                    <a:pt x="384" y="15"/>
                    <a:pt x="357" y="86"/>
                  </a:cubicBezTo>
                  <a:cubicBezTo>
                    <a:pt x="294" y="88"/>
                    <a:pt x="298" y="132"/>
                    <a:pt x="290" y="162"/>
                  </a:cubicBezTo>
                  <a:cubicBezTo>
                    <a:pt x="236" y="155"/>
                    <a:pt x="210" y="177"/>
                    <a:pt x="189" y="209"/>
                  </a:cubicBezTo>
                  <a:cubicBezTo>
                    <a:pt x="115" y="168"/>
                    <a:pt x="89" y="175"/>
                    <a:pt x="45" y="209"/>
                  </a:cubicBezTo>
                  <a:cubicBezTo>
                    <a:pt x="0" y="242"/>
                    <a:pt x="105" y="305"/>
                    <a:pt x="151" y="277"/>
                  </a:cubicBezTo>
                  <a:cubicBezTo>
                    <a:pt x="186" y="300"/>
                    <a:pt x="208" y="311"/>
                    <a:pt x="244" y="272"/>
                  </a:cubicBezTo>
                  <a:cubicBezTo>
                    <a:pt x="263" y="252"/>
                    <a:pt x="272" y="272"/>
                    <a:pt x="320" y="285"/>
                  </a:cubicBezTo>
                  <a:cubicBezTo>
                    <a:pt x="369" y="298"/>
                    <a:pt x="338" y="238"/>
                    <a:pt x="375" y="220"/>
                  </a:cubicBezTo>
                  <a:cubicBezTo>
                    <a:pt x="411" y="201"/>
                    <a:pt x="372" y="274"/>
                    <a:pt x="411" y="290"/>
                  </a:cubicBezTo>
                  <a:cubicBezTo>
                    <a:pt x="450" y="307"/>
                    <a:pt x="517" y="285"/>
                    <a:pt x="516" y="225"/>
                  </a:cubicBezTo>
                  <a:cubicBezTo>
                    <a:pt x="520" y="223"/>
                    <a:pt x="522" y="168"/>
                    <a:pt x="529" y="220"/>
                  </a:cubicBezTo>
                  <a:cubicBezTo>
                    <a:pt x="536" y="271"/>
                    <a:pt x="562" y="224"/>
                    <a:pt x="579" y="238"/>
                  </a:cubicBezTo>
                  <a:cubicBezTo>
                    <a:pt x="601" y="257"/>
                    <a:pt x="634" y="317"/>
                    <a:pt x="663" y="270"/>
                  </a:cubicBezTo>
                  <a:cubicBezTo>
                    <a:pt x="692" y="224"/>
                    <a:pt x="704" y="268"/>
                    <a:pt x="746" y="264"/>
                  </a:cubicBezTo>
                  <a:cubicBezTo>
                    <a:pt x="788" y="261"/>
                    <a:pt x="862" y="277"/>
                    <a:pt x="914" y="240"/>
                  </a:cubicBezTo>
                  <a:cubicBezTo>
                    <a:pt x="965" y="203"/>
                    <a:pt x="875" y="159"/>
                    <a:pt x="833" y="171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81" name="rear_graves"/>
          <p:cNvGrpSpPr>
            <a:grpSpLocks noChangeAspect="1"/>
          </p:cNvGrpSpPr>
          <p:nvPr/>
        </p:nvGrpSpPr>
        <p:grpSpPr bwMode="auto">
          <a:xfrm>
            <a:off x="8726478" y="5156201"/>
            <a:ext cx="2899588" cy="794297"/>
            <a:chOff x="1008" y="1593"/>
            <a:chExt cx="3311" cy="907"/>
          </a:xfrm>
        </p:grpSpPr>
        <p:sp>
          <p:nvSpPr>
            <p:cNvPr id="82" name="Freeform 46"/>
            <p:cNvSpPr/>
            <p:nvPr/>
          </p:nvSpPr>
          <p:spPr bwMode="auto">
            <a:xfrm>
              <a:off x="2755" y="1593"/>
              <a:ext cx="342" cy="512"/>
            </a:xfrm>
            <a:custGeom>
              <a:avLst/>
              <a:gdLst>
                <a:gd name="T0" fmla="*/ 359 w 359"/>
                <a:gd name="T1" fmla="*/ 199 h 536"/>
                <a:gd name="T2" fmla="*/ 349 w 359"/>
                <a:gd name="T3" fmla="*/ 176 h 536"/>
                <a:gd name="T4" fmla="*/ 335 w 359"/>
                <a:gd name="T5" fmla="*/ 174 h 536"/>
                <a:gd name="T6" fmla="*/ 328 w 359"/>
                <a:gd name="T7" fmla="*/ 166 h 536"/>
                <a:gd name="T8" fmla="*/ 326 w 359"/>
                <a:gd name="T9" fmla="*/ 165 h 536"/>
                <a:gd name="T10" fmla="*/ 241 w 359"/>
                <a:gd name="T11" fmla="*/ 142 h 536"/>
                <a:gd name="T12" fmla="*/ 273 w 359"/>
                <a:gd name="T13" fmla="*/ 24 h 536"/>
                <a:gd name="T14" fmla="*/ 186 w 359"/>
                <a:gd name="T15" fmla="*/ 0 h 536"/>
                <a:gd name="T16" fmla="*/ 176 w 359"/>
                <a:gd name="T17" fmla="*/ 10 h 536"/>
                <a:gd name="T18" fmla="*/ 147 w 359"/>
                <a:gd name="T19" fmla="*/ 116 h 536"/>
                <a:gd name="T20" fmla="*/ 74 w 359"/>
                <a:gd name="T21" fmla="*/ 97 h 536"/>
                <a:gd name="T22" fmla="*/ 73 w 359"/>
                <a:gd name="T23" fmla="*/ 97 h 536"/>
                <a:gd name="T24" fmla="*/ 71 w 359"/>
                <a:gd name="T25" fmla="*/ 99 h 536"/>
                <a:gd name="T26" fmla="*/ 69 w 359"/>
                <a:gd name="T27" fmla="*/ 99 h 536"/>
                <a:gd name="T28" fmla="*/ 69 w 359"/>
                <a:gd name="T29" fmla="*/ 100 h 536"/>
                <a:gd name="T30" fmla="*/ 67 w 359"/>
                <a:gd name="T31" fmla="*/ 100 h 536"/>
                <a:gd name="T32" fmla="*/ 65 w 359"/>
                <a:gd name="T33" fmla="*/ 94 h 536"/>
                <a:gd name="T34" fmla="*/ 59 w 359"/>
                <a:gd name="T35" fmla="*/ 96 h 536"/>
                <a:gd name="T36" fmla="*/ 57 w 359"/>
                <a:gd name="T37" fmla="*/ 95 h 536"/>
                <a:gd name="T38" fmla="*/ 57 w 359"/>
                <a:gd name="T39" fmla="*/ 95 h 536"/>
                <a:gd name="T40" fmla="*/ 55 w 359"/>
                <a:gd name="T41" fmla="*/ 94 h 536"/>
                <a:gd name="T42" fmla="*/ 54 w 359"/>
                <a:gd name="T43" fmla="*/ 92 h 536"/>
                <a:gd name="T44" fmla="*/ 54 w 359"/>
                <a:gd name="T45" fmla="*/ 91 h 536"/>
                <a:gd name="T46" fmla="*/ 22 w 359"/>
                <a:gd name="T47" fmla="*/ 82 h 536"/>
                <a:gd name="T48" fmla="*/ 0 w 359"/>
                <a:gd name="T49" fmla="*/ 161 h 536"/>
                <a:gd name="T50" fmla="*/ 0 w 359"/>
                <a:gd name="T51" fmla="*/ 162 h 536"/>
                <a:gd name="T52" fmla="*/ 2 w 359"/>
                <a:gd name="T53" fmla="*/ 171 h 536"/>
                <a:gd name="T54" fmla="*/ 3 w 359"/>
                <a:gd name="T55" fmla="*/ 172 h 536"/>
                <a:gd name="T56" fmla="*/ 9 w 359"/>
                <a:gd name="T57" fmla="*/ 177 h 536"/>
                <a:gd name="T58" fmla="*/ 12 w 359"/>
                <a:gd name="T59" fmla="*/ 181 h 536"/>
                <a:gd name="T60" fmla="*/ 121 w 359"/>
                <a:gd name="T61" fmla="*/ 210 h 536"/>
                <a:gd name="T62" fmla="*/ 60 w 359"/>
                <a:gd name="T63" fmla="*/ 528 h 536"/>
                <a:gd name="T64" fmla="*/ 111 w 359"/>
                <a:gd name="T65" fmla="*/ 536 h 536"/>
                <a:gd name="T66" fmla="*/ 215 w 359"/>
                <a:gd name="T67" fmla="*/ 236 h 536"/>
                <a:gd name="T68" fmla="*/ 340 w 359"/>
                <a:gd name="T69" fmla="*/ 270 h 536"/>
                <a:gd name="T70" fmla="*/ 359 w 359"/>
                <a:gd name="T71" fmla="*/ 19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9" h="536">
                  <a:moveTo>
                    <a:pt x="359" y="199"/>
                  </a:moveTo>
                  <a:cubicBezTo>
                    <a:pt x="356" y="191"/>
                    <a:pt x="353" y="183"/>
                    <a:pt x="349" y="176"/>
                  </a:cubicBezTo>
                  <a:cubicBezTo>
                    <a:pt x="345" y="178"/>
                    <a:pt x="339" y="178"/>
                    <a:pt x="335" y="174"/>
                  </a:cubicBezTo>
                  <a:cubicBezTo>
                    <a:pt x="333" y="172"/>
                    <a:pt x="330" y="170"/>
                    <a:pt x="328" y="166"/>
                  </a:cubicBezTo>
                  <a:cubicBezTo>
                    <a:pt x="327" y="166"/>
                    <a:pt x="327" y="166"/>
                    <a:pt x="326" y="165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2" y="3"/>
                    <a:pt x="179" y="6"/>
                    <a:pt x="176" y="10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97"/>
                    <a:pt x="74" y="97"/>
                    <a:pt x="73" y="97"/>
                  </a:cubicBezTo>
                  <a:cubicBezTo>
                    <a:pt x="72" y="97"/>
                    <a:pt x="72" y="98"/>
                    <a:pt x="71" y="99"/>
                  </a:cubicBezTo>
                  <a:cubicBezTo>
                    <a:pt x="70" y="99"/>
                    <a:pt x="70" y="99"/>
                    <a:pt x="69" y="99"/>
                  </a:cubicBezTo>
                  <a:cubicBezTo>
                    <a:pt x="69" y="99"/>
                    <a:pt x="69" y="99"/>
                    <a:pt x="69" y="100"/>
                  </a:cubicBezTo>
                  <a:cubicBezTo>
                    <a:pt x="69" y="101"/>
                    <a:pt x="67" y="102"/>
                    <a:pt x="67" y="100"/>
                  </a:cubicBezTo>
                  <a:cubicBezTo>
                    <a:pt x="66" y="99"/>
                    <a:pt x="66" y="96"/>
                    <a:pt x="65" y="94"/>
                  </a:cubicBezTo>
                  <a:cubicBezTo>
                    <a:pt x="63" y="93"/>
                    <a:pt x="60" y="95"/>
                    <a:pt x="59" y="96"/>
                  </a:cubicBezTo>
                  <a:cubicBezTo>
                    <a:pt x="58" y="96"/>
                    <a:pt x="57" y="96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5"/>
                    <a:pt x="55" y="95"/>
                    <a:pt x="55" y="94"/>
                  </a:cubicBezTo>
                  <a:cubicBezTo>
                    <a:pt x="54" y="94"/>
                    <a:pt x="54" y="93"/>
                    <a:pt x="54" y="92"/>
                  </a:cubicBezTo>
                  <a:cubicBezTo>
                    <a:pt x="54" y="92"/>
                    <a:pt x="54" y="91"/>
                    <a:pt x="54" y="9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2"/>
                    <a:pt x="0" y="162"/>
                  </a:cubicBezTo>
                  <a:cubicBezTo>
                    <a:pt x="1" y="165"/>
                    <a:pt x="1" y="168"/>
                    <a:pt x="2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6" y="174"/>
                    <a:pt x="7" y="175"/>
                    <a:pt x="9" y="177"/>
                  </a:cubicBezTo>
                  <a:cubicBezTo>
                    <a:pt x="10" y="178"/>
                    <a:pt x="11" y="180"/>
                    <a:pt x="12" y="181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60" y="528"/>
                    <a:pt x="60" y="528"/>
                    <a:pt x="60" y="528"/>
                  </a:cubicBezTo>
                  <a:cubicBezTo>
                    <a:pt x="111" y="536"/>
                    <a:pt x="111" y="536"/>
                    <a:pt x="111" y="536"/>
                  </a:cubicBezTo>
                  <a:cubicBezTo>
                    <a:pt x="215" y="236"/>
                    <a:pt x="215" y="236"/>
                    <a:pt x="215" y="236"/>
                  </a:cubicBezTo>
                  <a:cubicBezTo>
                    <a:pt x="340" y="270"/>
                    <a:pt x="340" y="270"/>
                    <a:pt x="340" y="270"/>
                  </a:cubicBezTo>
                  <a:lnTo>
                    <a:pt x="359" y="19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3" name="Freeform 47"/>
            <p:cNvSpPr/>
            <p:nvPr/>
          </p:nvSpPr>
          <p:spPr bwMode="auto">
            <a:xfrm>
              <a:off x="4075" y="2079"/>
              <a:ext cx="244" cy="369"/>
            </a:xfrm>
            <a:custGeom>
              <a:avLst/>
              <a:gdLst>
                <a:gd name="T0" fmla="*/ 256 w 256"/>
                <a:gd name="T1" fmla="*/ 112 h 387"/>
                <a:gd name="T2" fmla="*/ 245 w 256"/>
                <a:gd name="T3" fmla="*/ 98 h 387"/>
                <a:gd name="T4" fmla="*/ 235 w 256"/>
                <a:gd name="T5" fmla="*/ 99 h 387"/>
                <a:gd name="T6" fmla="*/ 229 w 256"/>
                <a:gd name="T7" fmla="*/ 95 h 387"/>
                <a:gd name="T8" fmla="*/ 228 w 256"/>
                <a:gd name="T9" fmla="*/ 94 h 387"/>
                <a:gd name="T10" fmla="*/ 164 w 256"/>
                <a:gd name="T11" fmla="*/ 91 h 387"/>
                <a:gd name="T12" fmla="*/ 169 w 256"/>
                <a:gd name="T13" fmla="*/ 4 h 387"/>
                <a:gd name="T14" fmla="*/ 105 w 256"/>
                <a:gd name="T15" fmla="*/ 0 h 387"/>
                <a:gd name="T16" fmla="*/ 99 w 256"/>
                <a:gd name="T17" fmla="*/ 9 h 387"/>
                <a:gd name="T18" fmla="*/ 95 w 256"/>
                <a:gd name="T19" fmla="*/ 87 h 387"/>
                <a:gd name="T20" fmla="*/ 41 w 256"/>
                <a:gd name="T21" fmla="*/ 84 h 387"/>
                <a:gd name="T22" fmla="*/ 41 w 256"/>
                <a:gd name="T23" fmla="*/ 85 h 387"/>
                <a:gd name="T24" fmla="*/ 39 w 256"/>
                <a:gd name="T25" fmla="*/ 86 h 387"/>
                <a:gd name="T26" fmla="*/ 38 w 256"/>
                <a:gd name="T27" fmla="*/ 87 h 387"/>
                <a:gd name="T28" fmla="*/ 38 w 256"/>
                <a:gd name="T29" fmla="*/ 87 h 387"/>
                <a:gd name="T30" fmla="*/ 37 w 256"/>
                <a:gd name="T31" fmla="*/ 88 h 387"/>
                <a:gd name="T32" fmla="*/ 34 w 256"/>
                <a:gd name="T33" fmla="*/ 84 h 387"/>
                <a:gd name="T34" fmla="*/ 31 w 256"/>
                <a:gd name="T35" fmla="*/ 86 h 387"/>
                <a:gd name="T36" fmla="*/ 29 w 256"/>
                <a:gd name="T37" fmla="*/ 86 h 387"/>
                <a:gd name="T38" fmla="*/ 29 w 256"/>
                <a:gd name="T39" fmla="*/ 86 h 387"/>
                <a:gd name="T40" fmla="*/ 28 w 256"/>
                <a:gd name="T41" fmla="*/ 86 h 387"/>
                <a:gd name="T42" fmla="*/ 27 w 256"/>
                <a:gd name="T43" fmla="*/ 84 h 387"/>
                <a:gd name="T44" fmla="*/ 26 w 256"/>
                <a:gd name="T45" fmla="*/ 84 h 387"/>
                <a:gd name="T46" fmla="*/ 3 w 256"/>
                <a:gd name="T47" fmla="*/ 82 h 387"/>
                <a:gd name="T48" fmla="*/ 0 w 256"/>
                <a:gd name="T49" fmla="*/ 140 h 387"/>
                <a:gd name="T50" fmla="*/ 0 w 256"/>
                <a:gd name="T51" fmla="*/ 141 h 387"/>
                <a:gd name="T52" fmla="*/ 2 w 256"/>
                <a:gd name="T53" fmla="*/ 147 h 387"/>
                <a:gd name="T54" fmla="*/ 4 w 256"/>
                <a:gd name="T55" fmla="*/ 148 h 387"/>
                <a:gd name="T56" fmla="*/ 8 w 256"/>
                <a:gd name="T57" fmla="*/ 150 h 387"/>
                <a:gd name="T58" fmla="*/ 11 w 256"/>
                <a:gd name="T59" fmla="*/ 152 h 387"/>
                <a:gd name="T60" fmla="*/ 91 w 256"/>
                <a:gd name="T61" fmla="*/ 157 h 387"/>
                <a:gd name="T62" fmla="*/ 97 w 256"/>
                <a:gd name="T63" fmla="*/ 387 h 387"/>
                <a:gd name="T64" fmla="*/ 134 w 256"/>
                <a:gd name="T65" fmla="*/ 385 h 387"/>
                <a:gd name="T66" fmla="*/ 161 w 256"/>
                <a:gd name="T67" fmla="*/ 160 h 387"/>
                <a:gd name="T68" fmla="*/ 253 w 256"/>
                <a:gd name="T69" fmla="*/ 165 h 387"/>
                <a:gd name="T70" fmla="*/ 256 w 256"/>
                <a:gd name="T71" fmla="*/ 11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387">
                  <a:moveTo>
                    <a:pt x="256" y="112"/>
                  </a:moveTo>
                  <a:cubicBezTo>
                    <a:pt x="252" y="108"/>
                    <a:pt x="249" y="103"/>
                    <a:pt x="245" y="98"/>
                  </a:cubicBezTo>
                  <a:cubicBezTo>
                    <a:pt x="242" y="100"/>
                    <a:pt x="238" y="101"/>
                    <a:pt x="235" y="99"/>
                  </a:cubicBezTo>
                  <a:cubicBezTo>
                    <a:pt x="233" y="98"/>
                    <a:pt x="231" y="97"/>
                    <a:pt x="229" y="95"/>
                  </a:cubicBezTo>
                  <a:cubicBezTo>
                    <a:pt x="228" y="95"/>
                    <a:pt x="228" y="94"/>
                    <a:pt x="228" y="94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3" y="3"/>
                    <a:pt x="101" y="6"/>
                    <a:pt x="99" y="9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5"/>
                  </a:cubicBezTo>
                  <a:cubicBezTo>
                    <a:pt x="40" y="85"/>
                    <a:pt x="40" y="86"/>
                    <a:pt x="39" y="86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9" y="88"/>
                    <a:pt x="37" y="89"/>
                    <a:pt x="37" y="88"/>
                  </a:cubicBezTo>
                  <a:cubicBezTo>
                    <a:pt x="36" y="87"/>
                    <a:pt x="35" y="85"/>
                    <a:pt x="34" y="84"/>
                  </a:cubicBezTo>
                  <a:cubicBezTo>
                    <a:pt x="33" y="83"/>
                    <a:pt x="31" y="85"/>
                    <a:pt x="31" y="86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8" y="86"/>
                    <a:pt x="28" y="86"/>
                  </a:cubicBezTo>
                  <a:cubicBezTo>
                    <a:pt x="27" y="85"/>
                    <a:pt x="27" y="85"/>
                    <a:pt x="27" y="84"/>
                  </a:cubicBezTo>
                  <a:cubicBezTo>
                    <a:pt x="27" y="84"/>
                    <a:pt x="27" y="84"/>
                    <a:pt x="26" y="84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43"/>
                    <a:pt x="1" y="145"/>
                    <a:pt x="2" y="147"/>
                  </a:cubicBezTo>
                  <a:cubicBezTo>
                    <a:pt x="3" y="147"/>
                    <a:pt x="4" y="148"/>
                    <a:pt x="4" y="148"/>
                  </a:cubicBezTo>
                  <a:cubicBezTo>
                    <a:pt x="5" y="148"/>
                    <a:pt x="7" y="149"/>
                    <a:pt x="8" y="150"/>
                  </a:cubicBezTo>
                  <a:cubicBezTo>
                    <a:pt x="9" y="151"/>
                    <a:pt x="10" y="152"/>
                    <a:pt x="11" y="152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253" y="165"/>
                    <a:pt x="253" y="165"/>
                    <a:pt x="253" y="165"/>
                  </a:cubicBezTo>
                  <a:lnTo>
                    <a:pt x="256" y="1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4" name="Freeform 48"/>
            <p:cNvSpPr/>
            <p:nvPr/>
          </p:nvSpPr>
          <p:spPr bwMode="auto">
            <a:xfrm>
              <a:off x="2940" y="1930"/>
              <a:ext cx="176" cy="265"/>
            </a:xfrm>
            <a:custGeom>
              <a:avLst/>
              <a:gdLst>
                <a:gd name="T0" fmla="*/ 184 w 184"/>
                <a:gd name="T1" fmla="*/ 80 h 277"/>
                <a:gd name="T2" fmla="*/ 176 w 184"/>
                <a:gd name="T3" fmla="*/ 69 h 277"/>
                <a:gd name="T4" fmla="*/ 169 w 184"/>
                <a:gd name="T5" fmla="*/ 70 h 277"/>
                <a:gd name="T6" fmla="*/ 165 w 184"/>
                <a:gd name="T7" fmla="*/ 67 h 277"/>
                <a:gd name="T8" fmla="*/ 164 w 184"/>
                <a:gd name="T9" fmla="*/ 67 h 277"/>
                <a:gd name="T10" fmla="*/ 118 w 184"/>
                <a:gd name="T11" fmla="*/ 64 h 277"/>
                <a:gd name="T12" fmla="*/ 122 w 184"/>
                <a:gd name="T13" fmla="*/ 2 h 277"/>
                <a:gd name="T14" fmla="*/ 76 w 184"/>
                <a:gd name="T15" fmla="*/ 0 h 277"/>
                <a:gd name="T16" fmla="*/ 72 w 184"/>
                <a:gd name="T17" fmla="*/ 5 h 277"/>
                <a:gd name="T18" fmla="*/ 69 w 184"/>
                <a:gd name="T19" fmla="*/ 62 h 277"/>
                <a:gd name="T20" fmla="*/ 30 w 184"/>
                <a:gd name="T21" fmla="*/ 60 h 277"/>
                <a:gd name="T22" fmla="*/ 30 w 184"/>
                <a:gd name="T23" fmla="*/ 60 h 277"/>
                <a:gd name="T24" fmla="*/ 29 w 184"/>
                <a:gd name="T25" fmla="*/ 61 h 277"/>
                <a:gd name="T26" fmla="*/ 28 w 184"/>
                <a:gd name="T27" fmla="*/ 61 h 277"/>
                <a:gd name="T28" fmla="*/ 28 w 184"/>
                <a:gd name="T29" fmla="*/ 62 h 277"/>
                <a:gd name="T30" fmla="*/ 27 w 184"/>
                <a:gd name="T31" fmla="*/ 62 h 277"/>
                <a:gd name="T32" fmla="*/ 25 w 184"/>
                <a:gd name="T33" fmla="*/ 60 h 277"/>
                <a:gd name="T34" fmla="*/ 23 w 184"/>
                <a:gd name="T35" fmla="*/ 61 h 277"/>
                <a:gd name="T36" fmla="*/ 22 w 184"/>
                <a:gd name="T37" fmla="*/ 61 h 277"/>
                <a:gd name="T38" fmla="*/ 22 w 184"/>
                <a:gd name="T39" fmla="*/ 61 h 277"/>
                <a:gd name="T40" fmla="*/ 21 w 184"/>
                <a:gd name="T41" fmla="*/ 61 h 277"/>
                <a:gd name="T42" fmla="*/ 20 w 184"/>
                <a:gd name="T43" fmla="*/ 60 h 277"/>
                <a:gd name="T44" fmla="*/ 20 w 184"/>
                <a:gd name="T45" fmla="*/ 59 h 277"/>
                <a:gd name="T46" fmla="*/ 3 w 184"/>
                <a:gd name="T47" fmla="*/ 58 h 277"/>
                <a:gd name="T48" fmla="*/ 0 w 184"/>
                <a:gd name="T49" fmla="*/ 100 h 277"/>
                <a:gd name="T50" fmla="*/ 1 w 184"/>
                <a:gd name="T51" fmla="*/ 100 h 277"/>
                <a:gd name="T52" fmla="*/ 2 w 184"/>
                <a:gd name="T53" fmla="*/ 105 h 277"/>
                <a:gd name="T54" fmla="*/ 3 w 184"/>
                <a:gd name="T55" fmla="*/ 105 h 277"/>
                <a:gd name="T56" fmla="*/ 7 w 184"/>
                <a:gd name="T57" fmla="*/ 107 h 277"/>
                <a:gd name="T58" fmla="*/ 9 w 184"/>
                <a:gd name="T59" fmla="*/ 108 h 277"/>
                <a:gd name="T60" fmla="*/ 66 w 184"/>
                <a:gd name="T61" fmla="*/ 111 h 277"/>
                <a:gd name="T62" fmla="*/ 70 w 184"/>
                <a:gd name="T63" fmla="*/ 277 h 277"/>
                <a:gd name="T64" fmla="*/ 97 w 184"/>
                <a:gd name="T65" fmla="*/ 275 h 277"/>
                <a:gd name="T66" fmla="*/ 116 w 184"/>
                <a:gd name="T67" fmla="*/ 114 h 277"/>
                <a:gd name="T68" fmla="*/ 182 w 184"/>
                <a:gd name="T69" fmla="*/ 118 h 277"/>
                <a:gd name="T70" fmla="*/ 184 w 184"/>
                <a:gd name="T71" fmla="*/ 8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" h="277">
                  <a:moveTo>
                    <a:pt x="184" y="80"/>
                  </a:moveTo>
                  <a:cubicBezTo>
                    <a:pt x="182" y="76"/>
                    <a:pt x="179" y="73"/>
                    <a:pt x="176" y="69"/>
                  </a:cubicBezTo>
                  <a:cubicBezTo>
                    <a:pt x="174" y="71"/>
                    <a:pt x="171" y="72"/>
                    <a:pt x="169" y="70"/>
                  </a:cubicBezTo>
                  <a:cubicBezTo>
                    <a:pt x="168" y="70"/>
                    <a:pt x="166" y="68"/>
                    <a:pt x="165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1"/>
                    <a:pt x="73" y="3"/>
                    <a:pt x="72" y="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29" y="61"/>
                    <a:pt x="29" y="61"/>
                  </a:cubicBezTo>
                  <a:cubicBezTo>
                    <a:pt x="29" y="61"/>
                    <a:pt x="29" y="62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7" y="63"/>
                    <a:pt x="27" y="62"/>
                  </a:cubicBezTo>
                  <a:cubicBezTo>
                    <a:pt x="27" y="62"/>
                    <a:pt x="26" y="61"/>
                    <a:pt x="25" y="60"/>
                  </a:cubicBezTo>
                  <a:cubicBezTo>
                    <a:pt x="24" y="59"/>
                    <a:pt x="23" y="60"/>
                    <a:pt x="23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2"/>
                    <a:pt x="2" y="103"/>
                    <a:pt x="2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5" y="106"/>
                    <a:pt x="6" y="106"/>
                    <a:pt x="7" y="107"/>
                  </a:cubicBezTo>
                  <a:cubicBezTo>
                    <a:pt x="7" y="107"/>
                    <a:pt x="8" y="108"/>
                    <a:pt x="9" y="10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70" y="277"/>
                    <a:pt x="70" y="277"/>
                    <a:pt x="70" y="277"/>
                  </a:cubicBezTo>
                  <a:cubicBezTo>
                    <a:pt x="97" y="275"/>
                    <a:pt x="97" y="275"/>
                    <a:pt x="97" y="27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82" y="118"/>
                    <a:pt x="182" y="118"/>
                    <a:pt x="182" y="118"/>
                  </a:cubicBezTo>
                  <a:lnTo>
                    <a:pt x="184" y="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5" name="Freeform 49"/>
            <p:cNvSpPr>
              <a:spLocks noEditPoints="1"/>
            </p:cNvSpPr>
            <p:nvPr/>
          </p:nvSpPr>
          <p:spPr bwMode="auto">
            <a:xfrm>
              <a:off x="2093" y="1601"/>
              <a:ext cx="267" cy="385"/>
            </a:xfrm>
            <a:custGeom>
              <a:avLst/>
              <a:gdLst>
                <a:gd name="T0" fmla="*/ 222 w 280"/>
                <a:gd name="T1" fmla="*/ 164 h 403"/>
                <a:gd name="T2" fmla="*/ 274 w 280"/>
                <a:gd name="T3" fmla="*/ 88 h 403"/>
                <a:gd name="T4" fmla="*/ 268 w 280"/>
                <a:gd name="T5" fmla="*/ 86 h 403"/>
                <a:gd name="T6" fmla="*/ 191 w 280"/>
                <a:gd name="T7" fmla="*/ 75 h 403"/>
                <a:gd name="T8" fmla="*/ 175 w 280"/>
                <a:gd name="T9" fmla="*/ 66 h 403"/>
                <a:gd name="T10" fmla="*/ 164 w 280"/>
                <a:gd name="T11" fmla="*/ 29 h 403"/>
                <a:gd name="T12" fmla="*/ 148 w 280"/>
                <a:gd name="T13" fmla="*/ 9 h 403"/>
                <a:gd name="T14" fmla="*/ 95 w 280"/>
                <a:gd name="T15" fmla="*/ 0 h 403"/>
                <a:gd name="T16" fmla="*/ 92 w 280"/>
                <a:gd name="T17" fmla="*/ 20 h 403"/>
                <a:gd name="T18" fmla="*/ 109 w 280"/>
                <a:gd name="T19" fmla="*/ 64 h 403"/>
                <a:gd name="T20" fmla="*/ 90 w 280"/>
                <a:gd name="T21" fmla="*/ 79 h 403"/>
                <a:gd name="T22" fmla="*/ 58 w 280"/>
                <a:gd name="T23" fmla="*/ 121 h 403"/>
                <a:gd name="T24" fmla="*/ 45 w 280"/>
                <a:gd name="T25" fmla="*/ 120 h 403"/>
                <a:gd name="T26" fmla="*/ 34 w 280"/>
                <a:gd name="T27" fmla="*/ 118 h 403"/>
                <a:gd name="T28" fmla="*/ 30 w 280"/>
                <a:gd name="T29" fmla="*/ 121 h 403"/>
                <a:gd name="T30" fmla="*/ 17 w 280"/>
                <a:gd name="T31" fmla="*/ 108 h 403"/>
                <a:gd name="T32" fmla="*/ 5 w 280"/>
                <a:gd name="T33" fmla="*/ 186 h 403"/>
                <a:gd name="T34" fmla="*/ 21 w 280"/>
                <a:gd name="T35" fmla="*/ 187 h 403"/>
                <a:gd name="T36" fmla="*/ 78 w 280"/>
                <a:gd name="T37" fmla="*/ 200 h 403"/>
                <a:gd name="T38" fmla="*/ 88 w 280"/>
                <a:gd name="T39" fmla="*/ 209 h 403"/>
                <a:gd name="T40" fmla="*/ 97 w 280"/>
                <a:gd name="T41" fmla="*/ 215 h 403"/>
                <a:gd name="T42" fmla="*/ 122 w 280"/>
                <a:gd name="T43" fmla="*/ 225 h 403"/>
                <a:gd name="T44" fmla="*/ 122 w 280"/>
                <a:gd name="T45" fmla="*/ 297 h 403"/>
                <a:gd name="T46" fmla="*/ 122 w 280"/>
                <a:gd name="T47" fmla="*/ 403 h 403"/>
                <a:gd name="T48" fmla="*/ 168 w 280"/>
                <a:gd name="T49" fmla="*/ 222 h 403"/>
                <a:gd name="T50" fmla="*/ 164 w 280"/>
                <a:gd name="T51" fmla="*/ 164 h 403"/>
                <a:gd name="T52" fmla="*/ 166 w 280"/>
                <a:gd name="T53" fmla="*/ 187 h 403"/>
                <a:gd name="T54" fmla="*/ 162 w 280"/>
                <a:gd name="T55" fmla="*/ 118 h 403"/>
                <a:gd name="T56" fmla="*/ 185 w 280"/>
                <a:gd name="T57" fmla="*/ 117 h 403"/>
                <a:gd name="T58" fmla="*/ 116 w 280"/>
                <a:gd name="T59" fmla="*/ 121 h 403"/>
                <a:gd name="T60" fmla="*/ 99 w 280"/>
                <a:gd name="T61" fmla="*/ 111 h 403"/>
                <a:gd name="T62" fmla="*/ 105 w 280"/>
                <a:gd name="T63" fmla="*/ 105 h 403"/>
                <a:gd name="T64" fmla="*/ 95 w 280"/>
                <a:gd name="T65" fmla="*/ 168 h 403"/>
                <a:gd name="T66" fmla="*/ 120 w 280"/>
                <a:gd name="T67" fmla="*/ 190 h 403"/>
                <a:gd name="T68" fmla="*/ 101 w 280"/>
                <a:gd name="T69" fmla="*/ 177 h 403"/>
                <a:gd name="T70" fmla="*/ 95 w 280"/>
                <a:gd name="T71" fmla="*/ 16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403">
                  <a:moveTo>
                    <a:pt x="168" y="222"/>
                  </a:moveTo>
                  <a:cubicBezTo>
                    <a:pt x="195" y="213"/>
                    <a:pt x="215" y="191"/>
                    <a:pt x="222" y="164"/>
                  </a:cubicBezTo>
                  <a:cubicBezTo>
                    <a:pt x="255" y="170"/>
                    <a:pt x="280" y="187"/>
                    <a:pt x="280" y="187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68" y="87"/>
                    <a:pt x="268" y="86"/>
                  </a:cubicBezTo>
                  <a:cubicBezTo>
                    <a:pt x="259" y="92"/>
                    <a:pt x="241" y="104"/>
                    <a:pt x="219" y="111"/>
                  </a:cubicBezTo>
                  <a:cubicBezTo>
                    <a:pt x="213" y="97"/>
                    <a:pt x="203" y="84"/>
                    <a:pt x="191" y="75"/>
                  </a:cubicBezTo>
                  <a:cubicBezTo>
                    <a:pt x="190" y="76"/>
                    <a:pt x="184" y="79"/>
                    <a:pt x="183" y="78"/>
                  </a:cubicBezTo>
                  <a:cubicBezTo>
                    <a:pt x="182" y="77"/>
                    <a:pt x="176" y="67"/>
                    <a:pt x="175" y="66"/>
                  </a:cubicBezTo>
                  <a:cubicBezTo>
                    <a:pt x="171" y="63"/>
                    <a:pt x="166" y="62"/>
                    <a:pt x="161" y="60"/>
                  </a:cubicBezTo>
                  <a:cubicBezTo>
                    <a:pt x="163" y="50"/>
                    <a:pt x="164" y="32"/>
                    <a:pt x="164" y="29"/>
                  </a:cubicBezTo>
                  <a:cubicBezTo>
                    <a:pt x="164" y="26"/>
                    <a:pt x="159" y="15"/>
                    <a:pt x="159" y="14"/>
                  </a:cubicBezTo>
                  <a:cubicBezTo>
                    <a:pt x="158" y="13"/>
                    <a:pt x="149" y="11"/>
                    <a:pt x="148" y="9"/>
                  </a:cubicBezTo>
                  <a:cubicBezTo>
                    <a:pt x="146" y="7"/>
                    <a:pt x="145" y="5"/>
                    <a:pt x="144" y="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86" y="11"/>
                    <a:pt x="92" y="20"/>
                  </a:cubicBezTo>
                  <a:cubicBezTo>
                    <a:pt x="93" y="22"/>
                    <a:pt x="89" y="25"/>
                    <a:pt x="90" y="27"/>
                  </a:cubicBezTo>
                  <a:cubicBezTo>
                    <a:pt x="96" y="37"/>
                    <a:pt x="105" y="49"/>
                    <a:pt x="109" y="64"/>
                  </a:cubicBezTo>
                  <a:cubicBezTo>
                    <a:pt x="103" y="66"/>
                    <a:pt x="97" y="69"/>
                    <a:pt x="92" y="73"/>
                  </a:cubicBezTo>
                  <a:cubicBezTo>
                    <a:pt x="91" y="74"/>
                    <a:pt x="91" y="78"/>
                    <a:pt x="90" y="79"/>
                  </a:cubicBezTo>
                  <a:cubicBezTo>
                    <a:pt x="88" y="80"/>
                    <a:pt x="86" y="77"/>
                    <a:pt x="85" y="78"/>
                  </a:cubicBezTo>
                  <a:cubicBezTo>
                    <a:pt x="72" y="90"/>
                    <a:pt x="63" y="104"/>
                    <a:pt x="58" y="121"/>
                  </a:cubicBezTo>
                  <a:cubicBezTo>
                    <a:pt x="55" y="120"/>
                    <a:pt x="52" y="120"/>
                    <a:pt x="49" y="119"/>
                  </a:cubicBezTo>
                  <a:cubicBezTo>
                    <a:pt x="48" y="120"/>
                    <a:pt x="46" y="120"/>
                    <a:pt x="45" y="120"/>
                  </a:cubicBezTo>
                  <a:cubicBezTo>
                    <a:pt x="44" y="120"/>
                    <a:pt x="35" y="118"/>
                    <a:pt x="34" y="117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0"/>
                    <a:pt x="32" y="121"/>
                    <a:pt x="31" y="121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29" y="121"/>
                    <a:pt x="19" y="113"/>
                    <a:pt x="18" y="111"/>
                  </a:cubicBezTo>
                  <a:cubicBezTo>
                    <a:pt x="18" y="110"/>
                    <a:pt x="17" y="109"/>
                    <a:pt x="17" y="108"/>
                  </a:cubicBezTo>
                  <a:cubicBezTo>
                    <a:pt x="6" y="103"/>
                    <a:pt x="0" y="98"/>
                    <a:pt x="0" y="98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8" y="190"/>
                    <a:pt x="11" y="194"/>
                    <a:pt x="14" y="198"/>
                  </a:cubicBezTo>
                  <a:cubicBezTo>
                    <a:pt x="16" y="196"/>
                    <a:pt x="18" y="189"/>
                    <a:pt x="21" y="187"/>
                  </a:cubicBezTo>
                  <a:cubicBezTo>
                    <a:pt x="31" y="181"/>
                    <a:pt x="45" y="179"/>
                    <a:pt x="61" y="174"/>
                  </a:cubicBezTo>
                  <a:cubicBezTo>
                    <a:pt x="65" y="184"/>
                    <a:pt x="71" y="193"/>
                    <a:pt x="78" y="200"/>
                  </a:cubicBezTo>
                  <a:cubicBezTo>
                    <a:pt x="80" y="202"/>
                    <a:pt x="80" y="204"/>
                    <a:pt x="82" y="206"/>
                  </a:cubicBezTo>
                  <a:cubicBezTo>
                    <a:pt x="83" y="207"/>
                    <a:pt x="86" y="208"/>
                    <a:pt x="88" y="209"/>
                  </a:cubicBezTo>
                  <a:cubicBezTo>
                    <a:pt x="89" y="210"/>
                    <a:pt x="93" y="208"/>
                    <a:pt x="95" y="209"/>
                  </a:cubicBezTo>
                  <a:cubicBezTo>
                    <a:pt x="96" y="210"/>
                    <a:pt x="95" y="214"/>
                    <a:pt x="97" y="215"/>
                  </a:cubicBezTo>
                  <a:cubicBezTo>
                    <a:pt x="105" y="220"/>
                    <a:pt x="113" y="223"/>
                    <a:pt x="122" y="225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19" y="289"/>
                    <a:pt x="119" y="289"/>
                    <a:pt x="119" y="289"/>
                  </a:cubicBezTo>
                  <a:cubicBezTo>
                    <a:pt x="122" y="297"/>
                    <a:pt x="122" y="297"/>
                    <a:pt x="122" y="297"/>
                  </a:cubicBezTo>
                  <a:cubicBezTo>
                    <a:pt x="122" y="303"/>
                    <a:pt x="122" y="303"/>
                    <a:pt x="122" y="303"/>
                  </a:cubicBezTo>
                  <a:cubicBezTo>
                    <a:pt x="122" y="403"/>
                    <a:pt x="122" y="403"/>
                    <a:pt x="122" y="403"/>
                  </a:cubicBezTo>
                  <a:cubicBezTo>
                    <a:pt x="201" y="398"/>
                    <a:pt x="201" y="398"/>
                    <a:pt x="201" y="398"/>
                  </a:cubicBezTo>
                  <a:cubicBezTo>
                    <a:pt x="168" y="222"/>
                    <a:pt x="168" y="222"/>
                    <a:pt x="168" y="222"/>
                  </a:cubicBezTo>
                  <a:close/>
                  <a:moveTo>
                    <a:pt x="166" y="187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88" y="163"/>
                    <a:pt x="188" y="163"/>
                    <a:pt x="188" y="163"/>
                  </a:cubicBezTo>
                  <a:cubicBezTo>
                    <a:pt x="183" y="173"/>
                    <a:pt x="176" y="182"/>
                    <a:pt x="166" y="187"/>
                  </a:cubicBezTo>
                  <a:close/>
                  <a:moveTo>
                    <a:pt x="185" y="117"/>
                  </a:moveTo>
                  <a:cubicBezTo>
                    <a:pt x="162" y="118"/>
                    <a:pt x="162" y="118"/>
                    <a:pt x="162" y="118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70" y="99"/>
                    <a:pt x="179" y="107"/>
                    <a:pt x="185" y="117"/>
                  </a:cubicBezTo>
                  <a:close/>
                  <a:moveTo>
                    <a:pt x="114" y="98"/>
                  </a:moveTo>
                  <a:cubicBezTo>
                    <a:pt x="116" y="121"/>
                    <a:pt x="116" y="121"/>
                    <a:pt x="116" y="121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4" y="118"/>
                    <a:pt x="96" y="114"/>
                    <a:pt x="99" y="111"/>
                  </a:cubicBezTo>
                  <a:cubicBezTo>
                    <a:pt x="100" y="110"/>
                    <a:pt x="98" y="106"/>
                    <a:pt x="99" y="105"/>
                  </a:cubicBezTo>
                  <a:cubicBezTo>
                    <a:pt x="100" y="104"/>
                    <a:pt x="104" y="105"/>
                    <a:pt x="105" y="105"/>
                  </a:cubicBezTo>
                  <a:cubicBezTo>
                    <a:pt x="108" y="102"/>
                    <a:pt x="111" y="100"/>
                    <a:pt x="114" y="98"/>
                  </a:cubicBezTo>
                  <a:close/>
                  <a:moveTo>
                    <a:pt x="95" y="168"/>
                  </a:moveTo>
                  <a:cubicBezTo>
                    <a:pt x="118" y="167"/>
                    <a:pt x="118" y="167"/>
                    <a:pt x="118" y="167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15" y="188"/>
                    <a:pt x="109" y="187"/>
                    <a:pt x="105" y="183"/>
                  </a:cubicBezTo>
                  <a:cubicBezTo>
                    <a:pt x="103" y="182"/>
                    <a:pt x="103" y="178"/>
                    <a:pt x="101" y="177"/>
                  </a:cubicBezTo>
                  <a:cubicBezTo>
                    <a:pt x="101" y="176"/>
                    <a:pt x="98" y="175"/>
                    <a:pt x="97" y="174"/>
                  </a:cubicBezTo>
                  <a:cubicBezTo>
                    <a:pt x="96" y="172"/>
                    <a:pt x="96" y="170"/>
                    <a:pt x="95" y="1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6" name="Freeform 50"/>
            <p:cNvSpPr/>
            <p:nvPr/>
          </p:nvSpPr>
          <p:spPr bwMode="auto">
            <a:xfrm>
              <a:off x="2108" y="1978"/>
              <a:ext cx="284" cy="103"/>
            </a:xfrm>
            <a:custGeom>
              <a:avLst/>
              <a:gdLst>
                <a:gd name="T0" fmla="*/ 282 w 284"/>
                <a:gd name="T1" fmla="*/ 52 h 103"/>
                <a:gd name="T2" fmla="*/ 223 w 284"/>
                <a:gd name="T3" fmla="*/ 56 h 103"/>
                <a:gd name="T4" fmla="*/ 219 w 284"/>
                <a:gd name="T5" fmla="*/ 0 h 103"/>
                <a:gd name="T6" fmla="*/ 58 w 284"/>
                <a:gd name="T7" fmla="*/ 11 h 103"/>
                <a:gd name="T8" fmla="*/ 62 w 284"/>
                <a:gd name="T9" fmla="*/ 65 h 103"/>
                <a:gd name="T10" fmla="*/ 0 w 284"/>
                <a:gd name="T11" fmla="*/ 69 h 103"/>
                <a:gd name="T12" fmla="*/ 2 w 284"/>
                <a:gd name="T13" fmla="*/ 103 h 103"/>
                <a:gd name="T14" fmla="*/ 284 w 284"/>
                <a:gd name="T15" fmla="*/ 86 h 103"/>
                <a:gd name="T16" fmla="*/ 282 w 284"/>
                <a:gd name="T17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03">
                  <a:moveTo>
                    <a:pt x="282" y="52"/>
                  </a:moveTo>
                  <a:lnTo>
                    <a:pt x="223" y="56"/>
                  </a:lnTo>
                  <a:lnTo>
                    <a:pt x="219" y="0"/>
                  </a:lnTo>
                  <a:lnTo>
                    <a:pt x="58" y="11"/>
                  </a:lnTo>
                  <a:lnTo>
                    <a:pt x="62" y="65"/>
                  </a:lnTo>
                  <a:lnTo>
                    <a:pt x="0" y="69"/>
                  </a:lnTo>
                  <a:lnTo>
                    <a:pt x="2" y="103"/>
                  </a:lnTo>
                  <a:lnTo>
                    <a:pt x="284" y="86"/>
                  </a:lnTo>
                  <a:lnTo>
                    <a:pt x="282" y="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7" name="Freeform 51"/>
            <p:cNvSpPr>
              <a:spLocks noEditPoints="1"/>
            </p:cNvSpPr>
            <p:nvPr/>
          </p:nvSpPr>
          <p:spPr bwMode="auto">
            <a:xfrm>
              <a:off x="1163" y="1974"/>
              <a:ext cx="198" cy="263"/>
            </a:xfrm>
            <a:custGeom>
              <a:avLst/>
              <a:gdLst>
                <a:gd name="T0" fmla="*/ 163 w 207"/>
                <a:gd name="T1" fmla="*/ 96 h 276"/>
                <a:gd name="T2" fmla="*/ 185 w 207"/>
                <a:gd name="T3" fmla="*/ 34 h 276"/>
                <a:gd name="T4" fmla="*/ 180 w 207"/>
                <a:gd name="T5" fmla="*/ 34 h 276"/>
                <a:gd name="T6" fmla="*/ 126 w 207"/>
                <a:gd name="T7" fmla="*/ 41 h 276"/>
                <a:gd name="T8" fmla="*/ 113 w 207"/>
                <a:gd name="T9" fmla="*/ 37 h 276"/>
                <a:gd name="T10" fmla="*/ 99 w 207"/>
                <a:gd name="T11" fmla="*/ 15 h 276"/>
                <a:gd name="T12" fmla="*/ 84 w 207"/>
                <a:gd name="T13" fmla="*/ 4 h 276"/>
                <a:gd name="T14" fmla="*/ 47 w 207"/>
                <a:gd name="T15" fmla="*/ 8 h 276"/>
                <a:gd name="T16" fmla="*/ 48 w 207"/>
                <a:gd name="T17" fmla="*/ 22 h 276"/>
                <a:gd name="T18" fmla="*/ 68 w 207"/>
                <a:gd name="T19" fmla="*/ 49 h 276"/>
                <a:gd name="T20" fmla="*/ 58 w 207"/>
                <a:gd name="T21" fmla="*/ 63 h 276"/>
                <a:gd name="T22" fmla="*/ 44 w 207"/>
                <a:gd name="T23" fmla="*/ 97 h 276"/>
                <a:gd name="T24" fmla="*/ 35 w 207"/>
                <a:gd name="T25" fmla="*/ 99 h 276"/>
                <a:gd name="T26" fmla="*/ 27 w 207"/>
                <a:gd name="T27" fmla="*/ 99 h 276"/>
                <a:gd name="T28" fmla="*/ 25 w 207"/>
                <a:gd name="T29" fmla="*/ 102 h 276"/>
                <a:gd name="T30" fmla="*/ 14 w 207"/>
                <a:gd name="T31" fmla="*/ 96 h 276"/>
                <a:gd name="T32" fmla="*/ 20 w 207"/>
                <a:gd name="T33" fmla="*/ 151 h 276"/>
                <a:gd name="T34" fmla="*/ 31 w 207"/>
                <a:gd name="T35" fmla="*/ 148 h 276"/>
                <a:gd name="T36" fmla="*/ 73 w 207"/>
                <a:gd name="T37" fmla="*/ 147 h 276"/>
                <a:gd name="T38" fmla="*/ 81 w 207"/>
                <a:gd name="T39" fmla="*/ 151 h 276"/>
                <a:gd name="T40" fmla="*/ 88 w 207"/>
                <a:gd name="T41" fmla="*/ 154 h 276"/>
                <a:gd name="T42" fmla="*/ 107 w 207"/>
                <a:gd name="T43" fmla="*/ 156 h 276"/>
                <a:gd name="T44" fmla="*/ 121 w 207"/>
                <a:gd name="T45" fmla="*/ 205 h 276"/>
                <a:gd name="T46" fmla="*/ 140 w 207"/>
                <a:gd name="T47" fmla="*/ 276 h 276"/>
                <a:gd name="T48" fmla="*/ 138 w 207"/>
                <a:gd name="T49" fmla="*/ 145 h 276"/>
                <a:gd name="T50" fmla="*/ 124 w 207"/>
                <a:gd name="T51" fmla="*/ 106 h 276"/>
                <a:gd name="T52" fmla="*/ 130 w 207"/>
                <a:gd name="T53" fmla="*/ 122 h 276"/>
                <a:gd name="T54" fmla="*/ 114 w 207"/>
                <a:gd name="T55" fmla="*/ 76 h 276"/>
                <a:gd name="T56" fmla="*/ 129 w 207"/>
                <a:gd name="T57" fmla="*/ 70 h 276"/>
                <a:gd name="T58" fmla="*/ 83 w 207"/>
                <a:gd name="T59" fmla="*/ 86 h 276"/>
                <a:gd name="T60" fmla="*/ 70 w 207"/>
                <a:gd name="T61" fmla="*/ 82 h 276"/>
                <a:gd name="T62" fmla="*/ 73 w 207"/>
                <a:gd name="T63" fmla="*/ 77 h 276"/>
                <a:gd name="T64" fmla="*/ 78 w 207"/>
                <a:gd name="T65" fmla="*/ 122 h 276"/>
                <a:gd name="T66" fmla="*/ 99 w 207"/>
                <a:gd name="T67" fmla="*/ 132 h 276"/>
                <a:gd name="T68" fmla="*/ 84 w 207"/>
                <a:gd name="T69" fmla="*/ 127 h 276"/>
                <a:gd name="T70" fmla="*/ 78 w 207"/>
                <a:gd name="T71" fmla="*/ 1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7" h="276">
                  <a:moveTo>
                    <a:pt x="138" y="145"/>
                  </a:moveTo>
                  <a:cubicBezTo>
                    <a:pt x="154" y="134"/>
                    <a:pt x="164" y="115"/>
                    <a:pt x="163" y="96"/>
                  </a:cubicBezTo>
                  <a:cubicBezTo>
                    <a:pt x="187" y="93"/>
                    <a:pt x="207" y="100"/>
                    <a:pt x="207" y="100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5" y="34"/>
                    <a:pt x="184" y="34"/>
                    <a:pt x="184" y="34"/>
                  </a:cubicBezTo>
                  <a:cubicBezTo>
                    <a:pt x="184" y="34"/>
                    <a:pt x="180" y="34"/>
                    <a:pt x="180" y="34"/>
                  </a:cubicBezTo>
                  <a:cubicBezTo>
                    <a:pt x="175" y="40"/>
                    <a:pt x="165" y="51"/>
                    <a:pt x="151" y="60"/>
                  </a:cubicBezTo>
                  <a:cubicBezTo>
                    <a:pt x="145" y="52"/>
                    <a:pt x="136" y="45"/>
                    <a:pt x="126" y="41"/>
                  </a:cubicBezTo>
                  <a:cubicBezTo>
                    <a:pt x="125" y="42"/>
                    <a:pt x="121" y="45"/>
                    <a:pt x="120" y="44"/>
                  </a:cubicBezTo>
                  <a:cubicBezTo>
                    <a:pt x="120" y="44"/>
                    <a:pt x="114" y="38"/>
                    <a:pt x="113" y="37"/>
                  </a:cubicBezTo>
                  <a:cubicBezTo>
                    <a:pt x="110" y="37"/>
                    <a:pt x="106" y="37"/>
                    <a:pt x="103" y="37"/>
                  </a:cubicBezTo>
                  <a:cubicBezTo>
                    <a:pt x="102" y="30"/>
                    <a:pt x="99" y="17"/>
                    <a:pt x="99" y="15"/>
                  </a:cubicBezTo>
                  <a:cubicBezTo>
                    <a:pt x="98" y="13"/>
                    <a:pt x="93" y="6"/>
                    <a:pt x="93" y="6"/>
                  </a:cubicBezTo>
                  <a:cubicBezTo>
                    <a:pt x="92" y="5"/>
                    <a:pt x="85" y="5"/>
                    <a:pt x="84" y="4"/>
                  </a:cubicBezTo>
                  <a:cubicBezTo>
                    <a:pt x="83" y="3"/>
                    <a:pt x="81" y="2"/>
                    <a:pt x="80" y="0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42" y="17"/>
                    <a:pt x="48" y="22"/>
                  </a:cubicBezTo>
                  <a:cubicBezTo>
                    <a:pt x="49" y="23"/>
                    <a:pt x="48" y="26"/>
                    <a:pt x="49" y="27"/>
                  </a:cubicBezTo>
                  <a:cubicBezTo>
                    <a:pt x="54" y="33"/>
                    <a:pt x="62" y="40"/>
                    <a:pt x="68" y="49"/>
                  </a:cubicBezTo>
                  <a:cubicBezTo>
                    <a:pt x="64" y="51"/>
                    <a:pt x="61" y="54"/>
                    <a:pt x="58" y="58"/>
                  </a:cubicBezTo>
                  <a:cubicBezTo>
                    <a:pt x="58" y="59"/>
                    <a:pt x="58" y="62"/>
                    <a:pt x="58" y="63"/>
                  </a:cubicBezTo>
                  <a:cubicBezTo>
                    <a:pt x="57" y="64"/>
                    <a:pt x="55" y="62"/>
                    <a:pt x="54" y="63"/>
                  </a:cubicBezTo>
                  <a:cubicBezTo>
                    <a:pt x="48" y="73"/>
                    <a:pt x="44" y="85"/>
                    <a:pt x="44" y="97"/>
                  </a:cubicBezTo>
                  <a:cubicBezTo>
                    <a:pt x="42" y="97"/>
                    <a:pt x="40" y="97"/>
                    <a:pt x="38" y="97"/>
                  </a:cubicBezTo>
                  <a:cubicBezTo>
                    <a:pt x="37" y="98"/>
                    <a:pt x="36" y="99"/>
                    <a:pt x="35" y="99"/>
                  </a:cubicBezTo>
                  <a:cubicBezTo>
                    <a:pt x="34" y="99"/>
                    <a:pt x="28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8" y="101"/>
                    <a:pt x="27" y="102"/>
                    <a:pt x="26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4" y="103"/>
                    <a:pt x="16" y="99"/>
                    <a:pt x="15" y="98"/>
                  </a:cubicBezTo>
                  <a:cubicBezTo>
                    <a:pt x="15" y="97"/>
                    <a:pt x="14" y="96"/>
                    <a:pt x="14" y="96"/>
                  </a:cubicBezTo>
                  <a:cubicBezTo>
                    <a:pt x="6" y="94"/>
                    <a:pt x="0" y="93"/>
                    <a:pt x="0" y="93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23" y="153"/>
                    <a:pt x="26" y="155"/>
                    <a:pt x="28" y="157"/>
                  </a:cubicBezTo>
                  <a:cubicBezTo>
                    <a:pt x="30" y="156"/>
                    <a:pt x="30" y="150"/>
                    <a:pt x="31" y="148"/>
                  </a:cubicBezTo>
                  <a:cubicBezTo>
                    <a:pt x="37" y="142"/>
                    <a:pt x="46" y="139"/>
                    <a:pt x="56" y="132"/>
                  </a:cubicBezTo>
                  <a:cubicBezTo>
                    <a:pt x="61" y="138"/>
                    <a:pt x="66" y="143"/>
                    <a:pt x="73" y="147"/>
                  </a:cubicBezTo>
                  <a:cubicBezTo>
                    <a:pt x="74" y="148"/>
                    <a:pt x="75" y="149"/>
                    <a:pt x="76" y="150"/>
                  </a:cubicBezTo>
                  <a:cubicBezTo>
                    <a:pt x="77" y="151"/>
                    <a:pt x="79" y="151"/>
                    <a:pt x="81" y="151"/>
                  </a:cubicBezTo>
                  <a:cubicBezTo>
                    <a:pt x="82" y="152"/>
                    <a:pt x="84" y="149"/>
                    <a:pt x="86" y="150"/>
                  </a:cubicBezTo>
                  <a:cubicBezTo>
                    <a:pt x="87" y="150"/>
                    <a:pt x="87" y="153"/>
                    <a:pt x="88" y="154"/>
                  </a:cubicBezTo>
                  <a:cubicBezTo>
                    <a:pt x="94" y="155"/>
                    <a:pt x="101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17" y="199"/>
                    <a:pt x="117" y="199"/>
                    <a:pt x="117" y="199"/>
                  </a:cubicBezTo>
                  <a:cubicBezTo>
                    <a:pt x="121" y="205"/>
                    <a:pt x="121" y="205"/>
                    <a:pt x="121" y="205"/>
                  </a:cubicBezTo>
                  <a:cubicBezTo>
                    <a:pt x="122" y="208"/>
                    <a:pt x="122" y="208"/>
                    <a:pt x="122" y="208"/>
                  </a:cubicBezTo>
                  <a:cubicBezTo>
                    <a:pt x="140" y="276"/>
                    <a:pt x="140" y="276"/>
                    <a:pt x="140" y="276"/>
                  </a:cubicBezTo>
                  <a:cubicBezTo>
                    <a:pt x="193" y="258"/>
                    <a:pt x="193" y="258"/>
                    <a:pt x="193" y="258"/>
                  </a:cubicBezTo>
                  <a:cubicBezTo>
                    <a:pt x="138" y="145"/>
                    <a:pt x="138" y="145"/>
                    <a:pt x="138" y="145"/>
                  </a:cubicBezTo>
                  <a:close/>
                  <a:moveTo>
                    <a:pt x="130" y="122"/>
                  </a:moveTo>
                  <a:cubicBezTo>
                    <a:pt x="124" y="106"/>
                    <a:pt x="124" y="106"/>
                    <a:pt x="124" y="106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39" y="109"/>
                    <a:pt x="135" y="116"/>
                    <a:pt x="130" y="122"/>
                  </a:cubicBezTo>
                  <a:close/>
                  <a:moveTo>
                    <a:pt x="129" y="70"/>
                  </a:moveTo>
                  <a:cubicBezTo>
                    <a:pt x="114" y="76"/>
                    <a:pt x="114" y="76"/>
                    <a:pt x="114" y="76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6" y="61"/>
                    <a:pt x="124" y="65"/>
                    <a:pt x="129" y="70"/>
                  </a:cubicBezTo>
                  <a:close/>
                  <a:moveTo>
                    <a:pt x="78" y="71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88"/>
                    <a:pt x="69" y="85"/>
                    <a:pt x="70" y="82"/>
                  </a:cubicBezTo>
                  <a:cubicBezTo>
                    <a:pt x="71" y="81"/>
                    <a:pt x="68" y="80"/>
                    <a:pt x="69" y="79"/>
                  </a:cubicBezTo>
                  <a:cubicBezTo>
                    <a:pt x="69" y="78"/>
                    <a:pt x="72" y="78"/>
                    <a:pt x="73" y="77"/>
                  </a:cubicBezTo>
                  <a:cubicBezTo>
                    <a:pt x="74" y="75"/>
                    <a:pt x="76" y="73"/>
                    <a:pt x="78" y="71"/>
                  </a:cubicBezTo>
                  <a:close/>
                  <a:moveTo>
                    <a:pt x="78" y="122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5" y="132"/>
                    <a:pt x="91" y="132"/>
                    <a:pt x="87" y="130"/>
                  </a:cubicBezTo>
                  <a:cubicBezTo>
                    <a:pt x="86" y="130"/>
                    <a:pt x="85" y="127"/>
                    <a:pt x="84" y="127"/>
                  </a:cubicBezTo>
                  <a:cubicBezTo>
                    <a:pt x="83" y="126"/>
                    <a:pt x="81" y="126"/>
                    <a:pt x="81" y="126"/>
                  </a:cubicBezTo>
                  <a:cubicBezTo>
                    <a:pt x="79" y="125"/>
                    <a:pt x="79" y="123"/>
                    <a:pt x="78" y="1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8" name="Freeform 52"/>
            <p:cNvSpPr/>
            <p:nvPr/>
          </p:nvSpPr>
          <p:spPr bwMode="auto">
            <a:xfrm>
              <a:off x="1241" y="2211"/>
              <a:ext cx="195" cy="110"/>
            </a:xfrm>
            <a:custGeom>
              <a:avLst/>
              <a:gdLst>
                <a:gd name="T0" fmla="*/ 188 w 195"/>
                <a:gd name="T1" fmla="*/ 23 h 110"/>
                <a:gd name="T2" fmla="*/ 148 w 195"/>
                <a:gd name="T3" fmla="*/ 36 h 110"/>
                <a:gd name="T4" fmla="*/ 135 w 195"/>
                <a:gd name="T5" fmla="*/ 0 h 110"/>
                <a:gd name="T6" fmla="*/ 27 w 195"/>
                <a:gd name="T7" fmla="*/ 36 h 110"/>
                <a:gd name="T8" fmla="*/ 40 w 195"/>
                <a:gd name="T9" fmla="*/ 73 h 110"/>
                <a:gd name="T10" fmla="*/ 0 w 195"/>
                <a:gd name="T11" fmla="*/ 88 h 110"/>
                <a:gd name="T12" fmla="*/ 7 w 195"/>
                <a:gd name="T13" fmla="*/ 110 h 110"/>
                <a:gd name="T14" fmla="*/ 195 w 195"/>
                <a:gd name="T15" fmla="*/ 46 h 110"/>
                <a:gd name="T16" fmla="*/ 188 w 195"/>
                <a:gd name="T17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10">
                  <a:moveTo>
                    <a:pt x="188" y="23"/>
                  </a:moveTo>
                  <a:lnTo>
                    <a:pt x="148" y="36"/>
                  </a:lnTo>
                  <a:lnTo>
                    <a:pt x="135" y="0"/>
                  </a:lnTo>
                  <a:lnTo>
                    <a:pt x="27" y="36"/>
                  </a:lnTo>
                  <a:lnTo>
                    <a:pt x="40" y="73"/>
                  </a:lnTo>
                  <a:lnTo>
                    <a:pt x="0" y="88"/>
                  </a:lnTo>
                  <a:lnTo>
                    <a:pt x="7" y="110"/>
                  </a:lnTo>
                  <a:lnTo>
                    <a:pt x="195" y="46"/>
                  </a:lnTo>
                  <a:lnTo>
                    <a:pt x="188" y="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9" name="Rectangle 54"/>
            <p:cNvSpPr>
              <a:spLocks noChangeArrowheads="1"/>
            </p:cNvSpPr>
            <p:nvPr/>
          </p:nvSpPr>
          <p:spPr bwMode="auto">
            <a:xfrm>
              <a:off x="1654" y="1980"/>
              <a:ext cx="192" cy="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0" name="Rectangle 55"/>
            <p:cNvSpPr>
              <a:spLocks noChangeArrowheads="1"/>
            </p:cNvSpPr>
            <p:nvPr/>
          </p:nvSpPr>
          <p:spPr bwMode="auto">
            <a:xfrm>
              <a:off x="3123" y="1972"/>
              <a:ext cx="192" cy="2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1" name="Freeform 56"/>
            <p:cNvSpPr/>
            <p:nvPr/>
          </p:nvSpPr>
          <p:spPr bwMode="auto">
            <a:xfrm>
              <a:off x="1468" y="1964"/>
              <a:ext cx="159" cy="359"/>
            </a:xfrm>
            <a:custGeom>
              <a:avLst/>
              <a:gdLst>
                <a:gd name="T0" fmla="*/ 159 w 159"/>
                <a:gd name="T1" fmla="*/ 341 h 359"/>
                <a:gd name="T2" fmla="*/ 56 w 159"/>
                <a:gd name="T3" fmla="*/ 359 h 359"/>
                <a:gd name="T4" fmla="*/ 0 w 159"/>
                <a:gd name="T5" fmla="*/ 17 h 359"/>
                <a:gd name="T6" fmla="*/ 103 w 159"/>
                <a:gd name="T7" fmla="*/ 0 h 359"/>
                <a:gd name="T8" fmla="*/ 159 w 159"/>
                <a:gd name="T9" fmla="*/ 34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359">
                  <a:moveTo>
                    <a:pt x="159" y="341"/>
                  </a:moveTo>
                  <a:lnTo>
                    <a:pt x="56" y="359"/>
                  </a:lnTo>
                  <a:lnTo>
                    <a:pt x="0" y="17"/>
                  </a:lnTo>
                  <a:lnTo>
                    <a:pt x="103" y="0"/>
                  </a:lnTo>
                  <a:lnTo>
                    <a:pt x="159" y="34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2" name="Freeform 57"/>
            <p:cNvSpPr/>
            <p:nvPr/>
          </p:nvSpPr>
          <p:spPr bwMode="auto">
            <a:xfrm>
              <a:off x="1008" y="2230"/>
              <a:ext cx="200" cy="270"/>
            </a:xfrm>
            <a:custGeom>
              <a:avLst/>
              <a:gdLst>
                <a:gd name="T0" fmla="*/ 200 w 200"/>
                <a:gd name="T1" fmla="*/ 225 h 270"/>
                <a:gd name="T2" fmla="*/ 104 w 200"/>
                <a:gd name="T3" fmla="*/ 270 h 270"/>
                <a:gd name="T4" fmla="*/ 0 w 200"/>
                <a:gd name="T5" fmla="*/ 44 h 270"/>
                <a:gd name="T6" fmla="*/ 96 w 200"/>
                <a:gd name="T7" fmla="*/ 0 h 270"/>
                <a:gd name="T8" fmla="*/ 200 w 200"/>
                <a:gd name="T9" fmla="*/ 22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70">
                  <a:moveTo>
                    <a:pt x="200" y="225"/>
                  </a:moveTo>
                  <a:lnTo>
                    <a:pt x="104" y="270"/>
                  </a:lnTo>
                  <a:lnTo>
                    <a:pt x="0" y="44"/>
                  </a:lnTo>
                  <a:lnTo>
                    <a:pt x="96" y="0"/>
                  </a:lnTo>
                  <a:lnTo>
                    <a:pt x="200" y="22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3" name="Freeform 58"/>
            <p:cNvSpPr/>
            <p:nvPr/>
          </p:nvSpPr>
          <p:spPr bwMode="auto">
            <a:xfrm>
              <a:off x="2413" y="1635"/>
              <a:ext cx="279" cy="449"/>
            </a:xfrm>
            <a:custGeom>
              <a:avLst/>
              <a:gdLst>
                <a:gd name="T0" fmla="*/ 21 w 292"/>
                <a:gd name="T1" fmla="*/ 160 h 470"/>
                <a:gd name="T2" fmla="*/ 280 w 292"/>
                <a:gd name="T3" fmla="*/ 193 h 470"/>
                <a:gd name="T4" fmla="*/ 263 w 292"/>
                <a:gd name="T5" fmla="*/ 470 h 470"/>
                <a:gd name="T6" fmla="*/ 0 w 292"/>
                <a:gd name="T7" fmla="*/ 462 h 470"/>
                <a:gd name="T8" fmla="*/ 21 w 292"/>
                <a:gd name="T9" fmla="*/ 16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470">
                  <a:moveTo>
                    <a:pt x="21" y="160"/>
                  </a:moveTo>
                  <a:cubicBezTo>
                    <a:pt x="31" y="0"/>
                    <a:pt x="292" y="7"/>
                    <a:pt x="280" y="193"/>
                  </a:cubicBezTo>
                  <a:cubicBezTo>
                    <a:pt x="271" y="330"/>
                    <a:pt x="272" y="373"/>
                    <a:pt x="263" y="470"/>
                  </a:cubicBezTo>
                  <a:cubicBezTo>
                    <a:pt x="162" y="466"/>
                    <a:pt x="68" y="464"/>
                    <a:pt x="0" y="462"/>
                  </a:cubicBezTo>
                  <a:cubicBezTo>
                    <a:pt x="5" y="373"/>
                    <a:pt x="21" y="160"/>
                    <a:pt x="21" y="1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4" name="Freeform 59"/>
            <p:cNvSpPr/>
            <p:nvPr/>
          </p:nvSpPr>
          <p:spPr bwMode="auto">
            <a:xfrm>
              <a:off x="1933" y="1775"/>
              <a:ext cx="213" cy="343"/>
            </a:xfrm>
            <a:custGeom>
              <a:avLst/>
              <a:gdLst>
                <a:gd name="T0" fmla="*/ 17 w 224"/>
                <a:gd name="T1" fmla="*/ 123 h 360"/>
                <a:gd name="T2" fmla="*/ 215 w 224"/>
                <a:gd name="T3" fmla="*/ 148 h 360"/>
                <a:gd name="T4" fmla="*/ 202 w 224"/>
                <a:gd name="T5" fmla="*/ 360 h 360"/>
                <a:gd name="T6" fmla="*/ 0 w 224"/>
                <a:gd name="T7" fmla="*/ 353 h 360"/>
                <a:gd name="T8" fmla="*/ 17 w 224"/>
                <a:gd name="T9" fmla="*/ 12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60">
                  <a:moveTo>
                    <a:pt x="17" y="123"/>
                  </a:moveTo>
                  <a:cubicBezTo>
                    <a:pt x="25" y="0"/>
                    <a:pt x="224" y="6"/>
                    <a:pt x="215" y="148"/>
                  </a:cubicBezTo>
                  <a:cubicBezTo>
                    <a:pt x="208" y="252"/>
                    <a:pt x="209" y="286"/>
                    <a:pt x="202" y="360"/>
                  </a:cubicBezTo>
                  <a:cubicBezTo>
                    <a:pt x="125" y="357"/>
                    <a:pt x="53" y="355"/>
                    <a:pt x="0" y="353"/>
                  </a:cubicBezTo>
                  <a:cubicBezTo>
                    <a:pt x="5" y="285"/>
                    <a:pt x="17" y="123"/>
                    <a:pt x="17" y="1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5" name="Freeform 60"/>
            <p:cNvSpPr/>
            <p:nvPr/>
          </p:nvSpPr>
          <p:spPr bwMode="auto">
            <a:xfrm>
              <a:off x="3347" y="1959"/>
              <a:ext cx="253" cy="362"/>
            </a:xfrm>
            <a:custGeom>
              <a:avLst/>
              <a:gdLst>
                <a:gd name="T0" fmla="*/ 45 w 265"/>
                <a:gd name="T1" fmla="*/ 121 h 379"/>
                <a:gd name="T2" fmla="*/ 238 w 265"/>
                <a:gd name="T3" fmla="*/ 170 h 379"/>
                <a:gd name="T4" fmla="*/ 199 w 265"/>
                <a:gd name="T5" fmla="*/ 379 h 379"/>
                <a:gd name="T6" fmla="*/ 0 w 265"/>
                <a:gd name="T7" fmla="*/ 348 h 379"/>
                <a:gd name="T8" fmla="*/ 45 w 265"/>
                <a:gd name="T9" fmla="*/ 12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79">
                  <a:moveTo>
                    <a:pt x="45" y="121"/>
                  </a:moveTo>
                  <a:cubicBezTo>
                    <a:pt x="68" y="0"/>
                    <a:pt x="265" y="30"/>
                    <a:pt x="238" y="170"/>
                  </a:cubicBezTo>
                  <a:cubicBezTo>
                    <a:pt x="219" y="273"/>
                    <a:pt x="215" y="306"/>
                    <a:pt x="199" y="379"/>
                  </a:cubicBezTo>
                  <a:cubicBezTo>
                    <a:pt x="123" y="367"/>
                    <a:pt x="52" y="356"/>
                    <a:pt x="0" y="348"/>
                  </a:cubicBezTo>
                  <a:cubicBezTo>
                    <a:pt x="13" y="281"/>
                    <a:pt x="45" y="121"/>
                    <a:pt x="45" y="12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6" name="Freeform 61"/>
            <p:cNvSpPr/>
            <p:nvPr/>
          </p:nvSpPr>
          <p:spPr bwMode="auto">
            <a:xfrm>
              <a:off x="3588" y="2064"/>
              <a:ext cx="278" cy="372"/>
            </a:xfrm>
            <a:custGeom>
              <a:avLst/>
              <a:gdLst>
                <a:gd name="T0" fmla="*/ 65 w 292"/>
                <a:gd name="T1" fmla="*/ 118 h 389"/>
                <a:gd name="T2" fmla="*/ 253 w 292"/>
                <a:gd name="T3" fmla="*/ 185 h 389"/>
                <a:gd name="T4" fmla="*/ 195 w 292"/>
                <a:gd name="T5" fmla="*/ 389 h 389"/>
                <a:gd name="T6" fmla="*/ 0 w 292"/>
                <a:gd name="T7" fmla="*/ 340 h 389"/>
                <a:gd name="T8" fmla="*/ 65 w 292"/>
                <a:gd name="T9" fmla="*/ 11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389">
                  <a:moveTo>
                    <a:pt x="65" y="118"/>
                  </a:moveTo>
                  <a:cubicBezTo>
                    <a:pt x="99" y="0"/>
                    <a:pt x="292" y="48"/>
                    <a:pt x="253" y="185"/>
                  </a:cubicBezTo>
                  <a:cubicBezTo>
                    <a:pt x="224" y="285"/>
                    <a:pt x="218" y="318"/>
                    <a:pt x="195" y="389"/>
                  </a:cubicBezTo>
                  <a:cubicBezTo>
                    <a:pt x="120" y="370"/>
                    <a:pt x="51" y="352"/>
                    <a:pt x="0" y="340"/>
                  </a:cubicBezTo>
                  <a:cubicBezTo>
                    <a:pt x="18" y="274"/>
                    <a:pt x="65" y="118"/>
                    <a:pt x="65" y="11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97" name="bat1"/>
          <p:cNvSpPr/>
          <p:nvPr/>
        </p:nvSpPr>
        <p:spPr bwMode="auto">
          <a:xfrm rot="20861242">
            <a:off x="2382808" y="3568734"/>
            <a:ext cx="1006309" cy="244303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98" name="bat2"/>
          <p:cNvSpPr/>
          <p:nvPr/>
        </p:nvSpPr>
        <p:spPr bwMode="auto">
          <a:xfrm>
            <a:off x="3969613" y="2479262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99" name="bat3"/>
          <p:cNvSpPr/>
          <p:nvPr/>
        </p:nvSpPr>
        <p:spPr bwMode="auto">
          <a:xfrm>
            <a:off x="8238108" y="5006009"/>
            <a:ext cx="740981" cy="49519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00" name="bat4"/>
          <p:cNvSpPr/>
          <p:nvPr/>
        </p:nvSpPr>
        <p:spPr bwMode="auto">
          <a:xfrm rot="1174705">
            <a:off x="8993705" y="358458"/>
            <a:ext cx="837399" cy="383383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101" name="front_graves"/>
          <p:cNvGrpSpPr>
            <a:grpSpLocks noChangeAspect="1"/>
          </p:cNvGrpSpPr>
          <p:nvPr/>
        </p:nvGrpSpPr>
        <p:grpSpPr bwMode="auto">
          <a:xfrm>
            <a:off x="4876801" y="5577868"/>
            <a:ext cx="2601256" cy="1257393"/>
            <a:chOff x="1140" y="1906"/>
            <a:chExt cx="1444" cy="698"/>
          </a:xfrm>
        </p:grpSpPr>
        <p:sp>
          <p:nvSpPr>
            <p:cNvPr id="102" name="Freeform 29"/>
            <p:cNvSpPr/>
            <p:nvPr/>
          </p:nvSpPr>
          <p:spPr bwMode="auto">
            <a:xfrm>
              <a:off x="1593" y="1906"/>
              <a:ext cx="353" cy="527"/>
            </a:xfrm>
            <a:custGeom>
              <a:avLst/>
              <a:gdLst>
                <a:gd name="T0" fmla="*/ 796 w 796"/>
                <a:gd name="T1" fmla="*/ 439 h 1186"/>
                <a:gd name="T2" fmla="*/ 774 w 796"/>
                <a:gd name="T3" fmla="*/ 388 h 1186"/>
                <a:gd name="T4" fmla="*/ 742 w 796"/>
                <a:gd name="T5" fmla="*/ 385 h 1186"/>
                <a:gd name="T6" fmla="*/ 726 w 796"/>
                <a:gd name="T7" fmla="*/ 367 h 1186"/>
                <a:gd name="T8" fmla="*/ 723 w 796"/>
                <a:gd name="T9" fmla="*/ 365 h 1186"/>
                <a:gd name="T10" fmla="*/ 533 w 796"/>
                <a:gd name="T11" fmla="*/ 313 h 1186"/>
                <a:gd name="T12" fmla="*/ 604 w 796"/>
                <a:gd name="T13" fmla="*/ 52 h 1186"/>
                <a:gd name="T14" fmla="*/ 412 w 796"/>
                <a:gd name="T15" fmla="*/ 0 h 1186"/>
                <a:gd name="T16" fmla="*/ 389 w 796"/>
                <a:gd name="T17" fmla="*/ 21 h 1186"/>
                <a:gd name="T18" fmla="*/ 324 w 796"/>
                <a:gd name="T19" fmla="*/ 257 h 1186"/>
                <a:gd name="T20" fmla="*/ 163 w 796"/>
                <a:gd name="T21" fmla="*/ 213 h 1186"/>
                <a:gd name="T22" fmla="*/ 162 w 796"/>
                <a:gd name="T23" fmla="*/ 213 h 1186"/>
                <a:gd name="T24" fmla="*/ 156 w 796"/>
                <a:gd name="T25" fmla="*/ 218 h 1186"/>
                <a:gd name="T26" fmla="*/ 153 w 796"/>
                <a:gd name="T27" fmla="*/ 218 h 1186"/>
                <a:gd name="T28" fmla="*/ 153 w 796"/>
                <a:gd name="T29" fmla="*/ 220 h 1186"/>
                <a:gd name="T30" fmla="*/ 147 w 796"/>
                <a:gd name="T31" fmla="*/ 221 h 1186"/>
                <a:gd name="T32" fmla="*/ 143 w 796"/>
                <a:gd name="T33" fmla="*/ 207 h 1186"/>
                <a:gd name="T34" fmla="*/ 130 w 796"/>
                <a:gd name="T35" fmla="*/ 211 h 1186"/>
                <a:gd name="T36" fmla="*/ 125 w 796"/>
                <a:gd name="T37" fmla="*/ 209 h 1186"/>
                <a:gd name="T38" fmla="*/ 125 w 796"/>
                <a:gd name="T39" fmla="*/ 209 h 1186"/>
                <a:gd name="T40" fmla="*/ 121 w 796"/>
                <a:gd name="T41" fmla="*/ 208 h 1186"/>
                <a:gd name="T42" fmla="*/ 120 w 796"/>
                <a:gd name="T43" fmla="*/ 203 h 1186"/>
                <a:gd name="T44" fmla="*/ 119 w 796"/>
                <a:gd name="T45" fmla="*/ 201 h 1186"/>
                <a:gd name="T46" fmla="*/ 48 w 796"/>
                <a:gd name="T47" fmla="*/ 181 h 1186"/>
                <a:gd name="T48" fmla="*/ 0 w 796"/>
                <a:gd name="T49" fmla="*/ 356 h 1186"/>
                <a:gd name="T50" fmla="*/ 0 w 796"/>
                <a:gd name="T51" fmla="*/ 357 h 1186"/>
                <a:gd name="T52" fmla="*/ 3 w 796"/>
                <a:gd name="T53" fmla="*/ 377 h 1186"/>
                <a:gd name="T54" fmla="*/ 7 w 796"/>
                <a:gd name="T55" fmla="*/ 380 h 1186"/>
                <a:gd name="T56" fmla="*/ 20 w 796"/>
                <a:gd name="T57" fmla="*/ 391 h 1186"/>
                <a:gd name="T58" fmla="*/ 27 w 796"/>
                <a:gd name="T59" fmla="*/ 399 h 1186"/>
                <a:gd name="T60" fmla="*/ 267 w 796"/>
                <a:gd name="T61" fmla="*/ 465 h 1186"/>
                <a:gd name="T62" fmla="*/ 133 w 796"/>
                <a:gd name="T63" fmla="*/ 1169 h 1186"/>
                <a:gd name="T64" fmla="*/ 246 w 796"/>
                <a:gd name="T65" fmla="*/ 1186 h 1186"/>
                <a:gd name="T66" fmla="*/ 476 w 796"/>
                <a:gd name="T67" fmla="*/ 522 h 1186"/>
                <a:gd name="T68" fmla="*/ 753 w 796"/>
                <a:gd name="T69" fmla="*/ 597 h 1186"/>
                <a:gd name="T70" fmla="*/ 796 w 796"/>
                <a:gd name="T71" fmla="*/ 43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1186">
                  <a:moveTo>
                    <a:pt x="796" y="439"/>
                  </a:moveTo>
                  <a:cubicBezTo>
                    <a:pt x="789" y="422"/>
                    <a:pt x="781" y="405"/>
                    <a:pt x="774" y="388"/>
                  </a:cubicBezTo>
                  <a:cubicBezTo>
                    <a:pt x="763" y="393"/>
                    <a:pt x="750" y="393"/>
                    <a:pt x="742" y="385"/>
                  </a:cubicBezTo>
                  <a:cubicBezTo>
                    <a:pt x="736" y="380"/>
                    <a:pt x="731" y="374"/>
                    <a:pt x="726" y="367"/>
                  </a:cubicBezTo>
                  <a:cubicBezTo>
                    <a:pt x="725" y="367"/>
                    <a:pt x="724" y="366"/>
                    <a:pt x="723" y="365"/>
                  </a:cubicBezTo>
                  <a:cubicBezTo>
                    <a:pt x="533" y="313"/>
                    <a:pt x="533" y="313"/>
                    <a:pt x="533" y="313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04" y="6"/>
                    <a:pt x="396" y="13"/>
                    <a:pt x="389" y="21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13"/>
                    <a:pt x="163" y="213"/>
                    <a:pt x="162" y="213"/>
                  </a:cubicBezTo>
                  <a:cubicBezTo>
                    <a:pt x="160" y="215"/>
                    <a:pt x="158" y="216"/>
                    <a:pt x="156" y="218"/>
                  </a:cubicBezTo>
                  <a:cubicBezTo>
                    <a:pt x="155" y="219"/>
                    <a:pt x="154" y="219"/>
                    <a:pt x="153" y="218"/>
                  </a:cubicBezTo>
                  <a:cubicBezTo>
                    <a:pt x="153" y="219"/>
                    <a:pt x="153" y="219"/>
                    <a:pt x="153" y="220"/>
                  </a:cubicBezTo>
                  <a:cubicBezTo>
                    <a:pt x="153" y="223"/>
                    <a:pt x="148" y="225"/>
                    <a:pt x="147" y="221"/>
                  </a:cubicBezTo>
                  <a:cubicBezTo>
                    <a:pt x="146" y="218"/>
                    <a:pt x="145" y="212"/>
                    <a:pt x="143" y="207"/>
                  </a:cubicBezTo>
                  <a:cubicBezTo>
                    <a:pt x="139" y="205"/>
                    <a:pt x="133" y="209"/>
                    <a:pt x="130" y="211"/>
                  </a:cubicBezTo>
                  <a:cubicBezTo>
                    <a:pt x="128" y="212"/>
                    <a:pt x="126" y="211"/>
                    <a:pt x="125" y="209"/>
                  </a:cubicBezTo>
                  <a:cubicBezTo>
                    <a:pt x="125" y="209"/>
                    <a:pt x="125" y="209"/>
                    <a:pt x="125" y="209"/>
                  </a:cubicBezTo>
                  <a:cubicBezTo>
                    <a:pt x="124" y="210"/>
                    <a:pt x="122" y="210"/>
                    <a:pt x="121" y="208"/>
                  </a:cubicBezTo>
                  <a:cubicBezTo>
                    <a:pt x="120" y="206"/>
                    <a:pt x="120" y="205"/>
                    <a:pt x="120" y="203"/>
                  </a:cubicBezTo>
                  <a:cubicBezTo>
                    <a:pt x="119" y="202"/>
                    <a:pt x="119" y="201"/>
                    <a:pt x="119" y="20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0" y="357"/>
                    <a:pt x="0" y="357"/>
                  </a:cubicBezTo>
                  <a:cubicBezTo>
                    <a:pt x="1" y="364"/>
                    <a:pt x="2" y="371"/>
                    <a:pt x="3" y="377"/>
                  </a:cubicBezTo>
                  <a:cubicBezTo>
                    <a:pt x="5" y="379"/>
                    <a:pt x="7" y="380"/>
                    <a:pt x="7" y="380"/>
                  </a:cubicBezTo>
                  <a:cubicBezTo>
                    <a:pt x="12" y="384"/>
                    <a:pt x="16" y="387"/>
                    <a:pt x="20" y="391"/>
                  </a:cubicBezTo>
                  <a:cubicBezTo>
                    <a:pt x="22" y="394"/>
                    <a:pt x="25" y="397"/>
                    <a:pt x="27" y="399"/>
                  </a:cubicBezTo>
                  <a:cubicBezTo>
                    <a:pt x="267" y="465"/>
                    <a:pt x="267" y="465"/>
                    <a:pt x="267" y="465"/>
                  </a:cubicBezTo>
                  <a:cubicBezTo>
                    <a:pt x="133" y="1169"/>
                    <a:pt x="133" y="1169"/>
                    <a:pt x="133" y="1169"/>
                  </a:cubicBezTo>
                  <a:cubicBezTo>
                    <a:pt x="246" y="1186"/>
                    <a:pt x="246" y="1186"/>
                    <a:pt x="246" y="1186"/>
                  </a:cubicBezTo>
                  <a:cubicBezTo>
                    <a:pt x="476" y="522"/>
                    <a:pt x="476" y="522"/>
                    <a:pt x="476" y="522"/>
                  </a:cubicBezTo>
                  <a:cubicBezTo>
                    <a:pt x="753" y="597"/>
                    <a:pt x="753" y="597"/>
                    <a:pt x="753" y="597"/>
                  </a:cubicBezTo>
                  <a:lnTo>
                    <a:pt x="796" y="4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3" name="Freeform 30"/>
            <p:cNvSpPr>
              <a:spLocks noEditPoints="1"/>
            </p:cNvSpPr>
            <p:nvPr/>
          </p:nvSpPr>
          <p:spPr bwMode="auto">
            <a:xfrm>
              <a:off x="2307" y="2090"/>
              <a:ext cx="277" cy="399"/>
            </a:xfrm>
            <a:custGeom>
              <a:avLst/>
              <a:gdLst>
                <a:gd name="T0" fmla="*/ 465 w 626"/>
                <a:gd name="T1" fmla="*/ 428 h 899"/>
                <a:gd name="T2" fmla="*/ 626 w 626"/>
                <a:gd name="T3" fmla="*/ 307 h 899"/>
                <a:gd name="T4" fmla="*/ 615 w 626"/>
                <a:gd name="T5" fmla="*/ 298 h 899"/>
                <a:gd name="T6" fmla="*/ 463 w 626"/>
                <a:gd name="T7" fmla="*/ 222 h 899"/>
                <a:gd name="T8" fmla="*/ 437 w 626"/>
                <a:gd name="T9" fmla="*/ 192 h 899"/>
                <a:gd name="T10" fmla="*/ 438 w 626"/>
                <a:gd name="T11" fmla="*/ 108 h 899"/>
                <a:gd name="T12" fmla="*/ 419 w 626"/>
                <a:gd name="T13" fmla="*/ 55 h 899"/>
                <a:gd name="T14" fmla="*/ 315 w 626"/>
                <a:gd name="T15" fmla="*/ 0 h 899"/>
                <a:gd name="T16" fmla="*/ 295 w 626"/>
                <a:gd name="T17" fmla="*/ 40 h 899"/>
                <a:gd name="T18" fmla="*/ 300 w 626"/>
                <a:gd name="T19" fmla="*/ 142 h 899"/>
                <a:gd name="T20" fmla="*/ 249 w 626"/>
                <a:gd name="T21" fmla="*/ 160 h 899"/>
                <a:gd name="T22" fmla="*/ 155 w 626"/>
                <a:gd name="T23" fmla="*/ 225 h 899"/>
                <a:gd name="T24" fmla="*/ 128 w 626"/>
                <a:gd name="T25" fmla="*/ 215 h 899"/>
                <a:gd name="T26" fmla="*/ 107 w 626"/>
                <a:gd name="T27" fmla="*/ 202 h 899"/>
                <a:gd name="T28" fmla="*/ 96 w 626"/>
                <a:gd name="T29" fmla="*/ 207 h 899"/>
                <a:gd name="T30" fmla="*/ 79 w 626"/>
                <a:gd name="T31" fmla="*/ 169 h 899"/>
                <a:gd name="T32" fmla="*/ 0 w 626"/>
                <a:gd name="T33" fmla="*/ 323 h 899"/>
                <a:gd name="T34" fmla="*/ 32 w 626"/>
                <a:gd name="T35" fmla="*/ 336 h 899"/>
                <a:gd name="T36" fmla="*/ 142 w 626"/>
                <a:gd name="T37" fmla="*/ 404 h 899"/>
                <a:gd name="T38" fmla="*/ 155 w 626"/>
                <a:gd name="T39" fmla="*/ 429 h 899"/>
                <a:gd name="T40" fmla="*/ 170 w 626"/>
                <a:gd name="T41" fmla="*/ 448 h 899"/>
                <a:gd name="T42" fmla="*/ 216 w 626"/>
                <a:gd name="T43" fmla="*/ 486 h 899"/>
                <a:gd name="T44" fmla="*/ 166 w 626"/>
                <a:gd name="T45" fmla="*/ 636 h 899"/>
                <a:gd name="T46" fmla="*/ 93 w 626"/>
                <a:gd name="T47" fmla="*/ 855 h 899"/>
                <a:gd name="T48" fmla="*/ 313 w 626"/>
                <a:gd name="T49" fmla="*/ 512 h 899"/>
                <a:gd name="T50" fmla="*/ 346 w 626"/>
                <a:gd name="T51" fmla="*/ 389 h 899"/>
                <a:gd name="T52" fmla="*/ 333 w 626"/>
                <a:gd name="T53" fmla="*/ 438 h 899"/>
                <a:gd name="T54" fmla="*/ 372 w 626"/>
                <a:gd name="T55" fmla="*/ 291 h 899"/>
                <a:gd name="T56" fmla="*/ 421 w 626"/>
                <a:gd name="T57" fmla="*/ 304 h 899"/>
                <a:gd name="T58" fmla="*/ 274 w 626"/>
                <a:gd name="T59" fmla="*/ 265 h 899"/>
                <a:gd name="T60" fmla="*/ 247 w 626"/>
                <a:gd name="T61" fmla="*/ 233 h 899"/>
                <a:gd name="T62" fmla="*/ 263 w 626"/>
                <a:gd name="T63" fmla="*/ 224 h 899"/>
                <a:gd name="T64" fmla="*/ 199 w 626"/>
                <a:gd name="T65" fmla="*/ 349 h 899"/>
                <a:gd name="T66" fmla="*/ 235 w 626"/>
                <a:gd name="T67" fmla="*/ 412 h 899"/>
                <a:gd name="T68" fmla="*/ 206 w 626"/>
                <a:gd name="T69" fmla="*/ 371 h 899"/>
                <a:gd name="T70" fmla="*/ 199 w 626"/>
                <a:gd name="T71" fmla="*/ 349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6" h="899">
                  <a:moveTo>
                    <a:pt x="313" y="512"/>
                  </a:moveTo>
                  <a:cubicBezTo>
                    <a:pt x="374" y="511"/>
                    <a:pt x="432" y="480"/>
                    <a:pt x="465" y="428"/>
                  </a:cubicBezTo>
                  <a:cubicBezTo>
                    <a:pt x="529" y="464"/>
                    <a:pt x="571" y="515"/>
                    <a:pt x="571" y="515"/>
                  </a:cubicBezTo>
                  <a:cubicBezTo>
                    <a:pt x="626" y="307"/>
                    <a:pt x="626" y="307"/>
                    <a:pt x="626" y="307"/>
                  </a:cubicBezTo>
                  <a:cubicBezTo>
                    <a:pt x="626" y="307"/>
                    <a:pt x="626" y="306"/>
                    <a:pt x="626" y="306"/>
                  </a:cubicBezTo>
                  <a:cubicBezTo>
                    <a:pt x="625" y="306"/>
                    <a:pt x="615" y="300"/>
                    <a:pt x="615" y="298"/>
                  </a:cubicBezTo>
                  <a:cubicBezTo>
                    <a:pt x="592" y="305"/>
                    <a:pt x="546" y="317"/>
                    <a:pt x="495" y="316"/>
                  </a:cubicBezTo>
                  <a:cubicBezTo>
                    <a:pt x="493" y="282"/>
                    <a:pt x="482" y="250"/>
                    <a:pt x="463" y="222"/>
                  </a:cubicBezTo>
                  <a:cubicBezTo>
                    <a:pt x="460" y="224"/>
                    <a:pt x="444" y="226"/>
                    <a:pt x="443" y="221"/>
                  </a:cubicBezTo>
                  <a:cubicBezTo>
                    <a:pt x="442" y="219"/>
                    <a:pt x="436" y="195"/>
                    <a:pt x="437" y="192"/>
                  </a:cubicBezTo>
                  <a:cubicBezTo>
                    <a:pt x="429" y="184"/>
                    <a:pt x="420" y="177"/>
                    <a:pt x="410" y="171"/>
                  </a:cubicBezTo>
                  <a:cubicBezTo>
                    <a:pt x="421" y="151"/>
                    <a:pt x="436" y="114"/>
                    <a:pt x="438" y="108"/>
                  </a:cubicBezTo>
                  <a:cubicBezTo>
                    <a:pt x="440" y="102"/>
                    <a:pt x="438" y="75"/>
                    <a:pt x="438" y="73"/>
                  </a:cubicBezTo>
                  <a:cubicBezTo>
                    <a:pt x="437" y="72"/>
                    <a:pt x="420" y="59"/>
                    <a:pt x="419" y="55"/>
                  </a:cubicBezTo>
                  <a:cubicBezTo>
                    <a:pt x="417" y="50"/>
                    <a:pt x="416" y="44"/>
                    <a:pt x="415" y="38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77" y="2"/>
                    <a:pt x="289" y="16"/>
                    <a:pt x="295" y="40"/>
                  </a:cubicBezTo>
                  <a:cubicBezTo>
                    <a:pt x="296" y="44"/>
                    <a:pt x="286" y="48"/>
                    <a:pt x="287" y="53"/>
                  </a:cubicBezTo>
                  <a:cubicBezTo>
                    <a:pt x="291" y="77"/>
                    <a:pt x="301" y="109"/>
                    <a:pt x="300" y="142"/>
                  </a:cubicBezTo>
                  <a:cubicBezTo>
                    <a:pt x="286" y="143"/>
                    <a:pt x="272" y="145"/>
                    <a:pt x="258" y="149"/>
                  </a:cubicBezTo>
                  <a:cubicBezTo>
                    <a:pt x="256" y="150"/>
                    <a:pt x="252" y="159"/>
                    <a:pt x="249" y="160"/>
                  </a:cubicBezTo>
                  <a:cubicBezTo>
                    <a:pt x="245" y="162"/>
                    <a:pt x="243" y="154"/>
                    <a:pt x="239" y="156"/>
                  </a:cubicBezTo>
                  <a:cubicBezTo>
                    <a:pt x="205" y="170"/>
                    <a:pt x="176" y="194"/>
                    <a:pt x="155" y="225"/>
                  </a:cubicBezTo>
                  <a:cubicBezTo>
                    <a:pt x="149" y="222"/>
                    <a:pt x="143" y="219"/>
                    <a:pt x="138" y="215"/>
                  </a:cubicBezTo>
                  <a:cubicBezTo>
                    <a:pt x="134" y="216"/>
                    <a:pt x="130" y="216"/>
                    <a:pt x="128" y="215"/>
                  </a:cubicBezTo>
                  <a:cubicBezTo>
                    <a:pt x="126" y="213"/>
                    <a:pt x="110" y="204"/>
                    <a:pt x="107" y="201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6" y="206"/>
                    <a:pt x="101" y="208"/>
                    <a:pt x="98" y="207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4" y="206"/>
                    <a:pt x="79" y="182"/>
                    <a:pt x="79" y="177"/>
                  </a:cubicBezTo>
                  <a:cubicBezTo>
                    <a:pt x="79" y="175"/>
                    <a:pt x="79" y="172"/>
                    <a:pt x="79" y="169"/>
                  </a:cubicBezTo>
                  <a:cubicBezTo>
                    <a:pt x="60" y="152"/>
                    <a:pt x="49" y="138"/>
                    <a:pt x="49" y="138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3" y="334"/>
                    <a:pt x="6" y="344"/>
                    <a:pt x="9" y="354"/>
                  </a:cubicBezTo>
                  <a:cubicBezTo>
                    <a:pt x="15" y="353"/>
                    <a:pt x="25" y="338"/>
                    <a:pt x="32" y="336"/>
                  </a:cubicBezTo>
                  <a:cubicBezTo>
                    <a:pt x="57" y="330"/>
                    <a:pt x="87" y="337"/>
                    <a:pt x="125" y="338"/>
                  </a:cubicBezTo>
                  <a:cubicBezTo>
                    <a:pt x="126" y="361"/>
                    <a:pt x="132" y="384"/>
                    <a:pt x="142" y="404"/>
                  </a:cubicBezTo>
                  <a:cubicBezTo>
                    <a:pt x="144" y="409"/>
                    <a:pt x="142" y="414"/>
                    <a:pt x="145" y="418"/>
                  </a:cubicBezTo>
                  <a:cubicBezTo>
                    <a:pt x="147" y="422"/>
                    <a:pt x="153" y="425"/>
                    <a:pt x="155" y="429"/>
                  </a:cubicBezTo>
                  <a:cubicBezTo>
                    <a:pt x="158" y="432"/>
                    <a:pt x="168" y="431"/>
                    <a:pt x="170" y="434"/>
                  </a:cubicBezTo>
                  <a:cubicBezTo>
                    <a:pt x="173" y="437"/>
                    <a:pt x="167" y="445"/>
                    <a:pt x="170" y="448"/>
                  </a:cubicBezTo>
                  <a:cubicBezTo>
                    <a:pt x="183" y="463"/>
                    <a:pt x="198" y="476"/>
                    <a:pt x="216" y="486"/>
                  </a:cubicBezTo>
                  <a:cubicBezTo>
                    <a:pt x="216" y="486"/>
                    <a:pt x="216" y="486"/>
                    <a:pt x="216" y="486"/>
                  </a:cubicBezTo>
                  <a:cubicBezTo>
                    <a:pt x="165" y="616"/>
                    <a:pt x="165" y="616"/>
                    <a:pt x="165" y="616"/>
                  </a:cubicBezTo>
                  <a:cubicBezTo>
                    <a:pt x="166" y="636"/>
                    <a:pt x="166" y="636"/>
                    <a:pt x="166" y="636"/>
                  </a:cubicBezTo>
                  <a:cubicBezTo>
                    <a:pt x="162" y="647"/>
                    <a:pt x="162" y="647"/>
                    <a:pt x="162" y="647"/>
                  </a:cubicBezTo>
                  <a:cubicBezTo>
                    <a:pt x="93" y="855"/>
                    <a:pt x="93" y="855"/>
                    <a:pt x="93" y="855"/>
                  </a:cubicBezTo>
                  <a:cubicBezTo>
                    <a:pt x="260" y="899"/>
                    <a:pt x="260" y="899"/>
                    <a:pt x="260" y="899"/>
                  </a:cubicBezTo>
                  <a:cubicBezTo>
                    <a:pt x="313" y="512"/>
                    <a:pt x="313" y="512"/>
                    <a:pt x="313" y="512"/>
                  </a:cubicBezTo>
                  <a:close/>
                  <a:moveTo>
                    <a:pt x="333" y="438"/>
                  </a:moveTo>
                  <a:cubicBezTo>
                    <a:pt x="346" y="389"/>
                    <a:pt x="346" y="389"/>
                    <a:pt x="346" y="389"/>
                  </a:cubicBezTo>
                  <a:cubicBezTo>
                    <a:pt x="395" y="402"/>
                    <a:pt x="395" y="402"/>
                    <a:pt x="395" y="402"/>
                  </a:cubicBezTo>
                  <a:cubicBezTo>
                    <a:pt x="379" y="420"/>
                    <a:pt x="357" y="433"/>
                    <a:pt x="333" y="438"/>
                  </a:cubicBezTo>
                  <a:close/>
                  <a:moveTo>
                    <a:pt x="421" y="304"/>
                  </a:moveTo>
                  <a:cubicBezTo>
                    <a:pt x="372" y="291"/>
                    <a:pt x="372" y="291"/>
                    <a:pt x="372" y="291"/>
                  </a:cubicBezTo>
                  <a:cubicBezTo>
                    <a:pt x="385" y="242"/>
                    <a:pt x="385" y="242"/>
                    <a:pt x="385" y="242"/>
                  </a:cubicBezTo>
                  <a:cubicBezTo>
                    <a:pt x="403" y="258"/>
                    <a:pt x="416" y="280"/>
                    <a:pt x="421" y="304"/>
                  </a:cubicBezTo>
                  <a:close/>
                  <a:moveTo>
                    <a:pt x="287" y="216"/>
                  </a:moveTo>
                  <a:cubicBezTo>
                    <a:pt x="274" y="265"/>
                    <a:pt x="274" y="265"/>
                    <a:pt x="274" y="265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31" y="245"/>
                    <a:pt x="239" y="239"/>
                    <a:pt x="247" y="233"/>
                  </a:cubicBezTo>
                  <a:cubicBezTo>
                    <a:pt x="250" y="231"/>
                    <a:pt x="248" y="223"/>
                    <a:pt x="251" y="221"/>
                  </a:cubicBezTo>
                  <a:cubicBezTo>
                    <a:pt x="253" y="220"/>
                    <a:pt x="261" y="225"/>
                    <a:pt x="263" y="224"/>
                  </a:cubicBezTo>
                  <a:cubicBezTo>
                    <a:pt x="271" y="220"/>
                    <a:pt x="279" y="218"/>
                    <a:pt x="287" y="216"/>
                  </a:cubicBezTo>
                  <a:close/>
                  <a:moveTo>
                    <a:pt x="199" y="349"/>
                  </a:moveTo>
                  <a:cubicBezTo>
                    <a:pt x="248" y="363"/>
                    <a:pt x="248" y="363"/>
                    <a:pt x="248" y="363"/>
                  </a:cubicBezTo>
                  <a:cubicBezTo>
                    <a:pt x="235" y="412"/>
                    <a:pt x="235" y="412"/>
                    <a:pt x="235" y="412"/>
                  </a:cubicBezTo>
                  <a:cubicBezTo>
                    <a:pt x="226" y="404"/>
                    <a:pt x="214" y="398"/>
                    <a:pt x="208" y="387"/>
                  </a:cubicBezTo>
                  <a:cubicBezTo>
                    <a:pt x="206" y="383"/>
                    <a:pt x="208" y="375"/>
                    <a:pt x="206" y="371"/>
                  </a:cubicBezTo>
                  <a:cubicBezTo>
                    <a:pt x="205" y="369"/>
                    <a:pt x="200" y="365"/>
                    <a:pt x="199" y="364"/>
                  </a:cubicBezTo>
                  <a:cubicBezTo>
                    <a:pt x="197" y="358"/>
                    <a:pt x="200" y="355"/>
                    <a:pt x="199" y="3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4" name="Freeform 31"/>
            <p:cNvSpPr/>
            <p:nvPr/>
          </p:nvSpPr>
          <p:spPr bwMode="auto">
            <a:xfrm>
              <a:off x="2221" y="2458"/>
              <a:ext cx="288" cy="146"/>
            </a:xfrm>
            <a:custGeom>
              <a:avLst/>
              <a:gdLst>
                <a:gd name="T0" fmla="*/ 288 w 288"/>
                <a:gd name="T1" fmla="*/ 113 h 146"/>
                <a:gd name="T2" fmla="*/ 229 w 288"/>
                <a:gd name="T3" fmla="*/ 97 h 146"/>
                <a:gd name="T4" fmla="*/ 243 w 288"/>
                <a:gd name="T5" fmla="*/ 42 h 146"/>
                <a:gd name="T6" fmla="*/ 84 w 288"/>
                <a:gd name="T7" fmla="*/ 0 h 146"/>
                <a:gd name="T8" fmla="*/ 70 w 288"/>
                <a:gd name="T9" fmla="*/ 54 h 146"/>
                <a:gd name="T10" fmla="*/ 9 w 288"/>
                <a:gd name="T11" fmla="*/ 38 h 146"/>
                <a:gd name="T12" fmla="*/ 0 w 288"/>
                <a:gd name="T13" fmla="*/ 72 h 146"/>
                <a:gd name="T14" fmla="*/ 279 w 288"/>
                <a:gd name="T15" fmla="*/ 146 h 146"/>
                <a:gd name="T16" fmla="*/ 288 w 288"/>
                <a:gd name="T17" fmla="*/ 11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146">
                  <a:moveTo>
                    <a:pt x="288" y="113"/>
                  </a:moveTo>
                  <a:lnTo>
                    <a:pt x="229" y="97"/>
                  </a:lnTo>
                  <a:lnTo>
                    <a:pt x="243" y="42"/>
                  </a:lnTo>
                  <a:lnTo>
                    <a:pt x="84" y="0"/>
                  </a:lnTo>
                  <a:lnTo>
                    <a:pt x="70" y="54"/>
                  </a:lnTo>
                  <a:lnTo>
                    <a:pt x="9" y="38"/>
                  </a:lnTo>
                  <a:lnTo>
                    <a:pt x="0" y="72"/>
                  </a:lnTo>
                  <a:lnTo>
                    <a:pt x="279" y="146"/>
                  </a:lnTo>
                  <a:lnTo>
                    <a:pt x="288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5" name="Freeform 32"/>
            <p:cNvSpPr/>
            <p:nvPr/>
          </p:nvSpPr>
          <p:spPr bwMode="auto">
            <a:xfrm>
              <a:off x="2067" y="2097"/>
              <a:ext cx="175" cy="306"/>
            </a:xfrm>
            <a:custGeom>
              <a:avLst/>
              <a:gdLst>
                <a:gd name="T0" fmla="*/ 163 w 175"/>
                <a:gd name="T1" fmla="*/ 306 h 306"/>
                <a:gd name="T2" fmla="*/ 0 w 175"/>
                <a:gd name="T3" fmla="*/ 300 h 306"/>
                <a:gd name="T4" fmla="*/ 12 w 175"/>
                <a:gd name="T5" fmla="*/ 0 h 306"/>
                <a:gd name="T6" fmla="*/ 175 w 175"/>
                <a:gd name="T7" fmla="*/ 6 h 306"/>
                <a:gd name="T8" fmla="*/ 163 w 17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06">
                  <a:moveTo>
                    <a:pt x="163" y="306"/>
                  </a:moveTo>
                  <a:lnTo>
                    <a:pt x="0" y="300"/>
                  </a:lnTo>
                  <a:lnTo>
                    <a:pt x="12" y="0"/>
                  </a:lnTo>
                  <a:lnTo>
                    <a:pt x="175" y="6"/>
                  </a:lnTo>
                  <a:lnTo>
                    <a:pt x="16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6" name="Freeform 33"/>
            <p:cNvSpPr/>
            <p:nvPr/>
          </p:nvSpPr>
          <p:spPr bwMode="auto">
            <a:xfrm>
              <a:off x="1449" y="2131"/>
              <a:ext cx="160" cy="258"/>
            </a:xfrm>
            <a:custGeom>
              <a:avLst/>
              <a:gdLst>
                <a:gd name="T0" fmla="*/ 26 w 361"/>
                <a:gd name="T1" fmla="*/ 199 h 582"/>
                <a:gd name="T2" fmla="*/ 346 w 361"/>
                <a:gd name="T3" fmla="*/ 239 h 582"/>
                <a:gd name="T4" fmla="*/ 325 w 361"/>
                <a:gd name="T5" fmla="*/ 582 h 582"/>
                <a:gd name="T6" fmla="*/ 0 w 361"/>
                <a:gd name="T7" fmla="*/ 571 h 582"/>
                <a:gd name="T8" fmla="*/ 26 w 361"/>
                <a:gd name="T9" fmla="*/ 19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582">
                  <a:moveTo>
                    <a:pt x="26" y="199"/>
                  </a:moveTo>
                  <a:cubicBezTo>
                    <a:pt x="38" y="0"/>
                    <a:pt x="361" y="10"/>
                    <a:pt x="346" y="239"/>
                  </a:cubicBezTo>
                  <a:cubicBezTo>
                    <a:pt x="335" y="408"/>
                    <a:pt x="336" y="462"/>
                    <a:pt x="325" y="582"/>
                  </a:cubicBezTo>
                  <a:cubicBezTo>
                    <a:pt x="200" y="577"/>
                    <a:pt x="84" y="574"/>
                    <a:pt x="0" y="571"/>
                  </a:cubicBezTo>
                  <a:cubicBezTo>
                    <a:pt x="6" y="461"/>
                    <a:pt x="26" y="199"/>
                    <a:pt x="2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7" name="Freeform 34"/>
            <p:cNvSpPr/>
            <p:nvPr/>
          </p:nvSpPr>
          <p:spPr bwMode="auto">
            <a:xfrm>
              <a:off x="1140" y="2219"/>
              <a:ext cx="210" cy="290"/>
            </a:xfrm>
            <a:custGeom>
              <a:avLst/>
              <a:gdLst>
                <a:gd name="T0" fmla="*/ 58 w 473"/>
                <a:gd name="T1" fmla="*/ 295 h 653"/>
                <a:gd name="T2" fmla="*/ 372 w 473"/>
                <a:gd name="T3" fmla="*/ 220 h 653"/>
                <a:gd name="T4" fmla="*/ 473 w 473"/>
                <a:gd name="T5" fmla="*/ 548 h 653"/>
                <a:gd name="T6" fmla="*/ 165 w 473"/>
                <a:gd name="T7" fmla="*/ 653 h 653"/>
                <a:gd name="T8" fmla="*/ 58 w 473"/>
                <a:gd name="T9" fmla="*/ 29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53">
                  <a:moveTo>
                    <a:pt x="58" y="295"/>
                  </a:moveTo>
                  <a:cubicBezTo>
                    <a:pt x="0" y="105"/>
                    <a:pt x="305" y="0"/>
                    <a:pt x="372" y="220"/>
                  </a:cubicBezTo>
                  <a:cubicBezTo>
                    <a:pt x="421" y="382"/>
                    <a:pt x="441" y="432"/>
                    <a:pt x="473" y="548"/>
                  </a:cubicBezTo>
                  <a:cubicBezTo>
                    <a:pt x="354" y="588"/>
                    <a:pt x="245" y="626"/>
                    <a:pt x="165" y="653"/>
                  </a:cubicBezTo>
                  <a:cubicBezTo>
                    <a:pt x="132" y="548"/>
                    <a:pt x="58" y="295"/>
                    <a:pt x="58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09" name="bat_upsidedown1"/>
          <p:cNvSpPr/>
          <p:nvPr/>
        </p:nvSpPr>
        <p:spPr bwMode="auto">
          <a:xfrm>
            <a:off x="1912507" y="1514645"/>
            <a:ext cx="327947" cy="641872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0" name="bat_upsidedown2"/>
          <p:cNvSpPr/>
          <p:nvPr/>
        </p:nvSpPr>
        <p:spPr bwMode="auto">
          <a:xfrm>
            <a:off x="11430239" y="1862146"/>
            <a:ext cx="466872" cy="753765"/>
          </a:xfrm>
          <a:custGeom>
            <a:avLst/>
            <a:gdLst>
              <a:gd name="T0" fmla="*/ 208 w 364"/>
              <a:gd name="T1" fmla="*/ 58 h 591"/>
              <a:gd name="T2" fmla="*/ 223 w 364"/>
              <a:gd name="T3" fmla="*/ 116 h 591"/>
              <a:gd name="T4" fmla="*/ 225 w 364"/>
              <a:gd name="T5" fmla="*/ 137 h 591"/>
              <a:gd name="T6" fmla="*/ 235 w 364"/>
              <a:gd name="T7" fmla="*/ 69 h 591"/>
              <a:gd name="T8" fmla="*/ 253 w 364"/>
              <a:gd name="T9" fmla="*/ 591 h 591"/>
              <a:gd name="T10" fmla="*/ 215 w 364"/>
              <a:gd name="T11" fmla="*/ 413 h 591"/>
              <a:gd name="T12" fmla="*/ 214 w 364"/>
              <a:gd name="T13" fmla="*/ 453 h 591"/>
              <a:gd name="T14" fmla="*/ 203 w 364"/>
              <a:gd name="T15" fmla="*/ 523 h 591"/>
              <a:gd name="T16" fmla="*/ 182 w 364"/>
              <a:gd name="T17" fmla="*/ 487 h 591"/>
              <a:gd name="T18" fmla="*/ 164 w 364"/>
              <a:gd name="T19" fmla="*/ 526 h 591"/>
              <a:gd name="T20" fmla="*/ 151 w 364"/>
              <a:gd name="T21" fmla="*/ 454 h 591"/>
              <a:gd name="T22" fmla="*/ 155 w 364"/>
              <a:gd name="T23" fmla="*/ 411 h 591"/>
              <a:gd name="T24" fmla="*/ 107 w 364"/>
              <a:gd name="T25" fmla="*/ 573 h 591"/>
              <a:gd name="T26" fmla="*/ 121 w 364"/>
              <a:gd name="T27" fmla="*/ 71 h 591"/>
              <a:gd name="T28" fmla="*/ 136 w 364"/>
              <a:gd name="T29" fmla="*/ 134 h 591"/>
              <a:gd name="T30" fmla="*/ 144 w 364"/>
              <a:gd name="T31" fmla="*/ 128 h 591"/>
              <a:gd name="T32" fmla="*/ 153 w 364"/>
              <a:gd name="T33" fmla="*/ 101 h 591"/>
              <a:gd name="T34" fmla="*/ 155 w 364"/>
              <a:gd name="T35" fmla="*/ 60 h 591"/>
              <a:gd name="T36" fmla="*/ 162 w 364"/>
              <a:gd name="T37" fmla="*/ 35 h 591"/>
              <a:gd name="T38" fmla="*/ 156 w 364"/>
              <a:gd name="T39" fmla="*/ 15 h 591"/>
              <a:gd name="T40" fmla="*/ 161 w 364"/>
              <a:gd name="T41" fmla="*/ 2 h 591"/>
              <a:gd name="T42" fmla="*/ 167 w 364"/>
              <a:gd name="T43" fmla="*/ 12 h 591"/>
              <a:gd name="T44" fmla="*/ 170 w 364"/>
              <a:gd name="T45" fmla="*/ 3 h 591"/>
              <a:gd name="T46" fmla="*/ 174 w 364"/>
              <a:gd name="T47" fmla="*/ 13 h 591"/>
              <a:gd name="T48" fmla="*/ 173 w 364"/>
              <a:gd name="T49" fmla="*/ 37 h 591"/>
              <a:gd name="T50" fmla="*/ 174 w 364"/>
              <a:gd name="T51" fmla="*/ 52 h 591"/>
              <a:gd name="T52" fmla="*/ 185 w 364"/>
              <a:gd name="T53" fmla="*/ 96 h 591"/>
              <a:gd name="T54" fmla="*/ 192 w 364"/>
              <a:gd name="T55" fmla="*/ 49 h 591"/>
              <a:gd name="T56" fmla="*/ 197 w 364"/>
              <a:gd name="T57" fmla="*/ 31 h 591"/>
              <a:gd name="T58" fmla="*/ 194 w 364"/>
              <a:gd name="T59" fmla="*/ 11 h 591"/>
              <a:gd name="T60" fmla="*/ 199 w 364"/>
              <a:gd name="T61" fmla="*/ 2 h 591"/>
              <a:gd name="T62" fmla="*/ 202 w 364"/>
              <a:gd name="T63" fmla="*/ 13 h 591"/>
              <a:gd name="T64" fmla="*/ 202 w 364"/>
              <a:gd name="T65" fmla="*/ 2 h 591"/>
              <a:gd name="T66" fmla="*/ 211 w 364"/>
              <a:gd name="T67" fmla="*/ 15 h 591"/>
              <a:gd name="T68" fmla="*/ 206 w 364"/>
              <a:gd name="T69" fmla="*/ 35 h 591"/>
              <a:gd name="T70" fmla="*/ 208 w 364"/>
              <a:gd name="T71" fmla="*/ 58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64" h="591">
                <a:moveTo>
                  <a:pt x="208" y="58"/>
                </a:moveTo>
                <a:cubicBezTo>
                  <a:pt x="208" y="87"/>
                  <a:pt x="221" y="111"/>
                  <a:pt x="223" y="116"/>
                </a:cubicBezTo>
                <a:cubicBezTo>
                  <a:pt x="224" y="121"/>
                  <a:pt x="223" y="138"/>
                  <a:pt x="225" y="137"/>
                </a:cubicBezTo>
                <a:cubicBezTo>
                  <a:pt x="230" y="132"/>
                  <a:pt x="234" y="88"/>
                  <a:pt x="235" y="69"/>
                </a:cubicBezTo>
                <a:cubicBezTo>
                  <a:pt x="309" y="144"/>
                  <a:pt x="364" y="460"/>
                  <a:pt x="253" y="591"/>
                </a:cubicBezTo>
                <a:cubicBezTo>
                  <a:pt x="261" y="460"/>
                  <a:pt x="231" y="435"/>
                  <a:pt x="215" y="413"/>
                </a:cubicBezTo>
                <a:cubicBezTo>
                  <a:pt x="207" y="424"/>
                  <a:pt x="211" y="444"/>
                  <a:pt x="214" y="453"/>
                </a:cubicBezTo>
                <a:cubicBezTo>
                  <a:pt x="217" y="462"/>
                  <a:pt x="236" y="491"/>
                  <a:pt x="203" y="523"/>
                </a:cubicBezTo>
                <a:cubicBezTo>
                  <a:pt x="208" y="487"/>
                  <a:pt x="191" y="487"/>
                  <a:pt x="182" y="487"/>
                </a:cubicBezTo>
                <a:cubicBezTo>
                  <a:pt x="174" y="487"/>
                  <a:pt x="156" y="496"/>
                  <a:pt x="164" y="526"/>
                </a:cubicBezTo>
                <a:cubicBezTo>
                  <a:pt x="136" y="497"/>
                  <a:pt x="141" y="471"/>
                  <a:pt x="151" y="454"/>
                </a:cubicBezTo>
                <a:cubicBezTo>
                  <a:pt x="161" y="437"/>
                  <a:pt x="158" y="422"/>
                  <a:pt x="155" y="411"/>
                </a:cubicBezTo>
                <a:cubicBezTo>
                  <a:pt x="137" y="425"/>
                  <a:pt x="79" y="495"/>
                  <a:pt x="107" y="573"/>
                </a:cubicBezTo>
                <a:cubicBezTo>
                  <a:pt x="0" y="476"/>
                  <a:pt x="30" y="152"/>
                  <a:pt x="121" y="71"/>
                </a:cubicBezTo>
                <a:cubicBezTo>
                  <a:pt x="129" y="64"/>
                  <a:pt x="125" y="120"/>
                  <a:pt x="136" y="134"/>
                </a:cubicBezTo>
                <a:cubicBezTo>
                  <a:pt x="145" y="145"/>
                  <a:pt x="141" y="136"/>
                  <a:pt x="144" y="128"/>
                </a:cubicBezTo>
                <a:cubicBezTo>
                  <a:pt x="144" y="118"/>
                  <a:pt x="148" y="111"/>
                  <a:pt x="153" y="101"/>
                </a:cubicBezTo>
                <a:cubicBezTo>
                  <a:pt x="155" y="69"/>
                  <a:pt x="154" y="76"/>
                  <a:pt x="155" y="60"/>
                </a:cubicBezTo>
                <a:cubicBezTo>
                  <a:pt x="155" y="53"/>
                  <a:pt x="162" y="44"/>
                  <a:pt x="162" y="35"/>
                </a:cubicBezTo>
                <a:cubicBezTo>
                  <a:pt x="162" y="27"/>
                  <a:pt x="156" y="20"/>
                  <a:pt x="156" y="15"/>
                </a:cubicBezTo>
                <a:cubicBezTo>
                  <a:pt x="156" y="10"/>
                  <a:pt x="156" y="4"/>
                  <a:pt x="161" y="2"/>
                </a:cubicBezTo>
                <a:cubicBezTo>
                  <a:pt x="164" y="0"/>
                  <a:pt x="164" y="12"/>
                  <a:pt x="167" y="12"/>
                </a:cubicBezTo>
                <a:cubicBezTo>
                  <a:pt x="169" y="12"/>
                  <a:pt x="167" y="4"/>
                  <a:pt x="170" y="3"/>
                </a:cubicBezTo>
                <a:cubicBezTo>
                  <a:pt x="173" y="1"/>
                  <a:pt x="173" y="10"/>
                  <a:pt x="174" y="13"/>
                </a:cubicBezTo>
                <a:cubicBezTo>
                  <a:pt x="175" y="16"/>
                  <a:pt x="172" y="30"/>
                  <a:pt x="173" y="37"/>
                </a:cubicBezTo>
                <a:cubicBezTo>
                  <a:pt x="174" y="43"/>
                  <a:pt x="175" y="46"/>
                  <a:pt x="174" y="52"/>
                </a:cubicBezTo>
                <a:cubicBezTo>
                  <a:pt x="174" y="57"/>
                  <a:pt x="177" y="97"/>
                  <a:pt x="185" y="96"/>
                </a:cubicBezTo>
                <a:cubicBezTo>
                  <a:pt x="189" y="96"/>
                  <a:pt x="194" y="60"/>
                  <a:pt x="192" y="49"/>
                </a:cubicBezTo>
                <a:cubicBezTo>
                  <a:pt x="191" y="43"/>
                  <a:pt x="197" y="36"/>
                  <a:pt x="197" y="31"/>
                </a:cubicBezTo>
                <a:cubicBezTo>
                  <a:pt x="196" y="22"/>
                  <a:pt x="191" y="17"/>
                  <a:pt x="194" y="11"/>
                </a:cubicBezTo>
                <a:cubicBezTo>
                  <a:pt x="195" y="9"/>
                  <a:pt x="196" y="1"/>
                  <a:pt x="199" y="2"/>
                </a:cubicBezTo>
                <a:cubicBezTo>
                  <a:pt x="202" y="2"/>
                  <a:pt x="199" y="13"/>
                  <a:pt x="202" y="13"/>
                </a:cubicBezTo>
                <a:cubicBezTo>
                  <a:pt x="205" y="13"/>
                  <a:pt x="200" y="3"/>
                  <a:pt x="202" y="2"/>
                </a:cubicBezTo>
                <a:cubicBezTo>
                  <a:pt x="204" y="2"/>
                  <a:pt x="211" y="12"/>
                  <a:pt x="211" y="15"/>
                </a:cubicBezTo>
                <a:cubicBezTo>
                  <a:pt x="212" y="19"/>
                  <a:pt x="205" y="28"/>
                  <a:pt x="206" y="35"/>
                </a:cubicBezTo>
                <a:cubicBezTo>
                  <a:pt x="208" y="46"/>
                  <a:pt x="208" y="58"/>
                  <a:pt x="208" y="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1" name="bat_upsidedown1"/>
          <p:cNvSpPr/>
          <p:nvPr/>
        </p:nvSpPr>
        <p:spPr bwMode="auto">
          <a:xfrm>
            <a:off x="1372627" y="1258254"/>
            <a:ext cx="329691" cy="645284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2" name="bat_upsidedown1"/>
          <p:cNvSpPr/>
          <p:nvPr/>
        </p:nvSpPr>
        <p:spPr bwMode="auto">
          <a:xfrm>
            <a:off x="1021975" y="346199"/>
            <a:ext cx="311781" cy="610229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3" name="bat_upsidedown1"/>
          <p:cNvSpPr/>
          <p:nvPr/>
        </p:nvSpPr>
        <p:spPr bwMode="auto">
          <a:xfrm>
            <a:off x="178494" y="1337579"/>
            <a:ext cx="296241" cy="579815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6" name="far_hill"/>
          <p:cNvSpPr/>
          <p:nvPr/>
        </p:nvSpPr>
        <p:spPr bwMode="auto">
          <a:xfrm>
            <a:off x="6948938" y="5356181"/>
            <a:ext cx="5244260" cy="1527220"/>
          </a:xfrm>
          <a:custGeom>
            <a:avLst/>
            <a:gdLst>
              <a:gd name="T0" fmla="*/ 2112 w 2112"/>
              <a:gd name="T1" fmla="*/ 614 h 614"/>
              <a:gd name="T2" fmla="*/ 0 w 2112"/>
              <a:gd name="T3" fmla="*/ 614 h 614"/>
              <a:gd name="T4" fmla="*/ 697 w 2112"/>
              <a:gd name="T5" fmla="*/ 239 h 614"/>
              <a:gd name="T6" fmla="*/ 1846 w 2112"/>
              <a:gd name="T7" fmla="*/ 275 h 614"/>
              <a:gd name="T8" fmla="*/ 2112 w 2112"/>
              <a:gd name="T9" fmla="*/ 475 h 614"/>
              <a:gd name="T10" fmla="*/ 2112 w 2112"/>
              <a:gd name="T11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2" h="614">
                <a:moveTo>
                  <a:pt x="2112" y="614"/>
                </a:moveTo>
                <a:cubicBezTo>
                  <a:pt x="0" y="614"/>
                  <a:pt x="0" y="614"/>
                  <a:pt x="0" y="614"/>
                </a:cubicBezTo>
                <a:cubicBezTo>
                  <a:pt x="320" y="532"/>
                  <a:pt x="423" y="431"/>
                  <a:pt x="697" y="239"/>
                </a:cubicBezTo>
                <a:cubicBezTo>
                  <a:pt x="1039" y="0"/>
                  <a:pt x="1507" y="42"/>
                  <a:pt x="1846" y="275"/>
                </a:cubicBezTo>
                <a:cubicBezTo>
                  <a:pt x="1923" y="328"/>
                  <a:pt x="2018" y="406"/>
                  <a:pt x="2112" y="475"/>
                </a:cubicBezTo>
                <a:lnTo>
                  <a:pt x="2112" y="614"/>
                </a:lnTo>
                <a:close/>
              </a:path>
            </a:pathLst>
          </a:custGeom>
          <a:gradFill>
            <a:gsLst>
              <a:gs pos="86000">
                <a:schemeClr val="accent1">
                  <a:lumMod val="5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16" name="tree_main"/>
          <p:cNvSpPr>
            <a:spLocks noEditPoints="1"/>
          </p:cNvSpPr>
          <p:nvPr/>
        </p:nvSpPr>
        <p:spPr bwMode="auto">
          <a:xfrm>
            <a:off x="-2932454" y="-889149"/>
            <a:ext cx="6963609" cy="721954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7" name="branch"/>
          <p:cNvSpPr>
            <a:spLocks noEditPoints="1"/>
          </p:cNvSpPr>
          <p:nvPr/>
        </p:nvSpPr>
        <p:spPr bwMode="auto">
          <a:xfrm>
            <a:off x="9028931" y="-788230"/>
            <a:ext cx="4619439" cy="6046031"/>
          </a:xfrm>
          <a:custGeom>
            <a:avLst/>
            <a:gdLst>
              <a:gd name="T0" fmla="*/ 1127 w 1554"/>
              <a:gd name="T1" fmla="*/ 1675 h 2034"/>
              <a:gd name="T2" fmla="*/ 861 w 1554"/>
              <a:gd name="T3" fmla="*/ 1682 h 2034"/>
              <a:gd name="T4" fmla="*/ 752 w 1554"/>
              <a:gd name="T5" fmla="*/ 1579 h 2034"/>
              <a:gd name="T6" fmla="*/ 713 w 1554"/>
              <a:gd name="T7" fmla="*/ 1209 h 2034"/>
              <a:gd name="T8" fmla="*/ 739 w 1554"/>
              <a:gd name="T9" fmla="*/ 918 h 2034"/>
              <a:gd name="T10" fmla="*/ 1068 w 1554"/>
              <a:gd name="T11" fmla="*/ 1035 h 2034"/>
              <a:gd name="T12" fmla="*/ 944 w 1554"/>
              <a:gd name="T13" fmla="*/ 1074 h 2034"/>
              <a:gd name="T14" fmla="*/ 1065 w 1554"/>
              <a:gd name="T15" fmla="*/ 1146 h 2034"/>
              <a:gd name="T16" fmla="*/ 1143 w 1554"/>
              <a:gd name="T17" fmla="*/ 1527 h 2034"/>
              <a:gd name="T18" fmla="*/ 1218 w 1554"/>
              <a:gd name="T19" fmla="*/ 1497 h 2034"/>
              <a:gd name="T20" fmla="*/ 1052 w 1554"/>
              <a:gd name="T21" fmla="*/ 1378 h 2034"/>
              <a:gd name="T22" fmla="*/ 1175 w 1554"/>
              <a:gd name="T23" fmla="*/ 1145 h 2034"/>
              <a:gd name="T24" fmla="*/ 1209 w 1554"/>
              <a:gd name="T25" fmla="*/ 1237 h 2034"/>
              <a:gd name="T26" fmla="*/ 1144 w 1554"/>
              <a:gd name="T27" fmla="*/ 1052 h 2034"/>
              <a:gd name="T28" fmla="*/ 774 w 1554"/>
              <a:gd name="T29" fmla="*/ 891 h 2034"/>
              <a:gd name="T30" fmla="*/ 818 w 1554"/>
              <a:gd name="T31" fmla="*/ 659 h 2034"/>
              <a:gd name="T32" fmla="*/ 1013 w 1554"/>
              <a:gd name="T33" fmla="*/ 258 h 2034"/>
              <a:gd name="T34" fmla="*/ 1378 w 1554"/>
              <a:gd name="T35" fmla="*/ 300 h 2034"/>
              <a:gd name="T36" fmla="*/ 1137 w 1554"/>
              <a:gd name="T37" fmla="*/ 191 h 2034"/>
              <a:gd name="T38" fmla="*/ 1547 w 1554"/>
              <a:gd name="T39" fmla="*/ 184 h 2034"/>
              <a:gd name="T40" fmla="*/ 1532 w 1554"/>
              <a:gd name="T41" fmla="*/ 150 h 2034"/>
              <a:gd name="T42" fmla="*/ 1028 w 1554"/>
              <a:gd name="T43" fmla="*/ 70 h 2034"/>
              <a:gd name="T44" fmla="*/ 1066 w 1554"/>
              <a:gd name="T45" fmla="*/ 188 h 2034"/>
              <a:gd name="T46" fmla="*/ 832 w 1554"/>
              <a:gd name="T47" fmla="*/ 237 h 2034"/>
              <a:gd name="T48" fmla="*/ 930 w 1554"/>
              <a:gd name="T49" fmla="*/ 312 h 2034"/>
              <a:gd name="T50" fmla="*/ 766 w 1554"/>
              <a:gd name="T51" fmla="*/ 547 h 2034"/>
              <a:gd name="T52" fmla="*/ 570 w 1554"/>
              <a:gd name="T53" fmla="*/ 444 h 2034"/>
              <a:gd name="T54" fmla="*/ 575 w 1554"/>
              <a:gd name="T55" fmla="*/ 456 h 2034"/>
              <a:gd name="T56" fmla="*/ 675 w 1554"/>
              <a:gd name="T57" fmla="*/ 763 h 2034"/>
              <a:gd name="T58" fmla="*/ 672 w 1554"/>
              <a:gd name="T59" fmla="*/ 1085 h 2034"/>
              <a:gd name="T60" fmla="*/ 567 w 1554"/>
              <a:gd name="T61" fmla="*/ 1050 h 2034"/>
              <a:gd name="T62" fmla="*/ 517 w 1554"/>
              <a:gd name="T63" fmla="*/ 1072 h 2034"/>
              <a:gd name="T64" fmla="*/ 704 w 1554"/>
              <a:gd name="T65" fmla="*/ 1233 h 2034"/>
              <a:gd name="T66" fmla="*/ 506 w 1554"/>
              <a:gd name="T67" fmla="*/ 1193 h 2034"/>
              <a:gd name="T68" fmla="*/ 290 w 1554"/>
              <a:gd name="T69" fmla="*/ 1243 h 2034"/>
              <a:gd name="T70" fmla="*/ 375 w 1554"/>
              <a:gd name="T71" fmla="*/ 1245 h 2034"/>
              <a:gd name="T72" fmla="*/ 444 w 1554"/>
              <a:gd name="T73" fmla="*/ 1397 h 2034"/>
              <a:gd name="T74" fmla="*/ 456 w 1554"/>
              <a:gd name="T75" fmla="*/ 1590 h 2034"/>
              <a:gd name="T76" fmla="*/ 438 w 1554"/>
              <a:gd name="T77" fmla="*/ 1482 h 2034"/>
              <a:gd name="T78" fmla="*/ 365 w 1554"/>
              <a:gd name="T79" fmla="*/ 1569 h 2034"/>
              <a:gd name="T80" fmla="*/ 387 w 1554"/>
              <a:gd name="T81" fmla="*/ 1634 h 2034"/>
              <a:gd name="T82" fmla="*/ 67 w 1554"/>
              <a:gd name="T83" fmla="*/ 1533 h 2034"/>
              <a:gd name="T84" fmla="*/ 103 w 1554"/>
              <a:gd name="T85" fmla="*/ 1634 h 2034"/>
              <a:gd name="T86" fmla="*/ 185 w 1554"/>
              <a:gd name="T87" fmla="*/ 1571 h 2034"/>
              <a:gd name="T88" fmla="*/ 544 w 1554"/>
              <a:gd name="T89" fmla="*/ 1673 h 2034"/>
              <a:gd name="T90" fmla="*/ 252 w 1554"/>
              <a:gd name="T91" fmla="*/ 1750 h 2034"/>
              <a:gd name="T92" fmla="*/ 368 w 1554"/>
              <a:gd name="T93" fmla="*/ 1850 h 2034"/>
              <a:gd name="T94" fmla="*/ 316 w 1554"/>
              <a:gd name="T95" fmla="*/ 1921 h 2034"/>
              <a:gd name="T96" fmla="*/ 399 w 1554"/>
              <a:gd name="T97" fmla="*/ 1979 h 2034"/>
              <a:gd name="T98" fmla="*/ 392 w 1554"/>
              <a:gd name="T99" fmla="*/ 1901 h 2034"/>
              <a:gd name="T100" fmla="*/ 672 w 1554"/>
              <a:gd name="T101" fmla="*/ 1684 h 2034"/>
              <a:gd name="T102" fmla="*/ 1034 w 1554"/>
              <a:gd name="T103" fmla="*/ 1753 h 2034"/>
              <a:gd name="T104" fmla="*/ 1076 w 1554"/>
              <a:gd name="T105" fmla="*/ 1746 h 2034"/>
              <a:gd name="T106" fmla="*/ 1263 w 1554"/>
              <a:gd name="T107" fmla="*/ 1751 h 2034"/>
              <a:gd name="T108" fmla="*/ 759 w 1554"/>
              <a:gd name="T109" fmla="*/ 613 h 2034"/>
              <a:gd name="T110" fmla="*/ 843 w 1554"/>
              <a:gd name="T111" fmla="*/ 792 h 2034"/>
              <a:gd name="T112" fmla="*/ 692 w 1554"/>
              <a:gd name="T113" fmla="*/ 1623 h 2034"/>
              <a:gd name="T114" fmla="*/ 528 w 1554"/>
              <a:gd name="T115" fmla="*/ 1432 h 2034"/>
              <a:gd name="T116" fmla="*/ 742 w 1554"/>
              <a:gd name="T117" fmla="*/ 1388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4" h="2034">
                <a:moveTo>
                  <a:pt x="1245" y="1747"/>
                </a:moveTo>
                <a:cubicBezTo>
                  <a:pt x="1229" y="1737"/>
                  <a:pt x="1219" y="1715"/>
                  <a:pt x="1210" y="1700"/>
                </a:cubicBezTo>
                <a:cubicBezTo>
                  <a:pt x="1177" y="1679"/>
                  <a:pt x="1167" y="1675"/>
                  <a:pt x="1127" y="1675"/>
                </a:cubicBezTo>
                <a:cubicBezTo>
                  <a:pt x="1108" y="1688"/>
                  <a:pt x="1071" y="1687"/>
                  <a:pt x="1050" y="1683"/>
                </a:cubicBezTo>
                <a:cubicBezTo>
                  <a:pt x="1057" y="1665"/>
                  <a:pt x="990" y="1644"/>
                  <a:pt x="972" y="1656"/>
                </a:cubicBezTo>
                <a:cubicBezTo>
                  <a:pt x="935" y="1666"/>
                  <a:pt x="898" y="1673"/>
                  <a:pt x="861" y="1682"/>
                </a:cubicBezTo>
                <a:cubicBezTo>
                  <a:pt x="849" y="1682"/>
                  <a:pt x="828" y="1698"/>
                  <a:pt x="818" y="1689"/>
                </a:cubicBezTo>
                <a:cubicBezTo>
                  <a:pt x="824" y="1666"/>
                  <a:pt x="788" y="1662"/>
                  <a:pt x="775" y="1656"/>
                </a:cubicBezTo>
                <a:cubicBezTo>
                  <a:pt x="741" y="1622"/>
                  <a:pt x="732" y="1623"/>
                  <a:pt x="752" y="1579"/>
                </a:cubicBezTo>
                <a:cubicBezTo>
                  <a:pt x="774" y="1528"/>
                  <a:pt x="774" y="1502"/>
                  <a:pt x="757" y="1449"/>
                </a:cubicBezTo>
                <a:cubicBezTo>
                  <a:pt x="735" y="1379"/>
                  <a:pt x="857" y="1364"/>
                  <a:pt x="794" y="1279"/>
                </a:cubicBezTo>
                <a:cubicBezTo>
                  <a:pt x="773" y="1253"/>
                  <a:pt x="739" y="1231"/>
                  <a:pt x="713" y="1209"/>
                </a:cubicBezTo>
                <a:cubicBezTo>
                  <a:pt x="712" y="1185"/>
                  <a:pt x="708" y="1135"/>
                  <a:pt x="694" y="1114"/>
                </a:cubicBezTo>
                <a:cubicBezTo>
                  <a:pt x="672" y="1079"/>
                  <a:pt x="723" y="1066"/>
                  <a:pt x="734" y="1036"/>
                </a:cubicBezTo>
                <a:cubicBezTo>
                  <a:pt x="746" y="1000"/>
                  <a:pt x="720" y="953"/>
                  <a:pt x="739" y="918"/>
                </a:cubicBezTo>
                <a:cubicBezTo>
                  <a:pt x="789" y="979"/>
                  <a:pt x="894" y="913"/>
                  <a:pt x="952" y="957"/>
                </a:cubicBezTo>
                <a:cubicBezTo>
                  <a:pt x="972" y="976"/>
                  <a:pt x="976" y="997"/>
                  <a:pt x="992" y="1019"/>
                </a:cubicBezTo>
                <a:cubicBezTo>
                  <a:pt x="1013" y="1047"/>
                  <a:pt x="1041" y="1029"/>
                  <a:pt x="1068" y="1035"/>
                </a:cubicBezTo>
                <a:cubicBezTo>
                  <a:pt x="1139" y="1050"/>
                  <a:pt x="1071" y="1175"/>
                  <a:pt x="1031" y="1120"/>
                </a:cubicBezTo>
                <a:cubicBezTo>
                  <a:pt x="1019" y="1104"/>
                  <a:pt x="981" y="1113"/>
                  <a:pt x="958" y="1107"/>
                </a:cubicBezTo>
                <a:cubicBezTo>
                  <a:pt x="941" y="1102"/>
                  <a:pt x="927" y="1073"/>
                  <a:pt x="944" y="1074"/>
                </a:cubicBezTo>
                <a:cubicBezTo>
                  <a:pt x="937" y="1073"/>
                  <a:pt x="932" y="1076"/>
                  <a:pt x="928" y="1082"/>
                </a:cubicBezTo>
                <a:cubicBezTo>
                  <a:pt x="927" y="1111"/>
                  <a:pt x="982" y="1119"/>
                  <a:pt x="1002" y="1119"/>
                </a:cubicBezTo>
                <a:cubicBezTo>
                  <a:pt x="1020" y="1119"/>
                  <a:pt x="1052" y="1148"/>
                  <a:pt x="1065" y="1146"/>
                </a:cubicBezTo>
                <a:cubicBezTo>
                  <a:pt x="1008" y="1204"/>
                  <a:pt x="975" y="1316"/>
                  <a:pt x="988" y="1393"/>
                </a:cubicBezTo>
                <a:cubicBezTo>
                  <a:pt x="992" y="1425"/>
                  <a:pt x="1041" y="1433"/>
                  <a:pt x="1065" y="1444"/>
                </a:cubicBezTo>
                <a:cubicBezTo>
                  <a:pt x="1099" y="1461"/>
                  <a:pt x="1117" y="1500"/>
                  <a:pt x="1143" y="1527"/>
                </a:cubicBezTo>
                <a:cubicBezTo>
                  <a:pt x="1179" y="1564"/>
                  <a:pt x="1220" y="1558"/>
                  <a:pt x="1262" y="1547"/>
                </a:cubicBezTo>
                <a:cubicBezTo>
                  <a:pt x="1261" y="1529"/>
                  <a:pt x="1263" y="1510"/>
                  <a:pt x="1265" y="1491"/>
                </a:cubicBezTo>
                <a:cubicBezTo>
                  <a:pt x="1243" y="1496"/>
                  <a:pt x="1222" y="1500"/>
                  <a:pt x="1218" y="1497"/>
                </a:cubicBezTo>
                <a:cubicBezTo>
                  <a:pt x="1198" y="1483"/>
                  <a:pt x="1177" y="1484"/>
                  <a:pt x="1163" y="1462"/>
                </a:cubicBezTo>
                <a:cubicBezTo>
                  <a:pt x="1157" y="1441"/>
                  <a:pt x="1130" y="1406"/>
                  <a:pt x="1107" y="1416"/>
                </a:cubicBezTo>
                <a:cubicBezTo>
                  <a:pt x="1125" y="1409"/>
                  <a:pt x="1059" y="1379"/>
                  <a:pt x="1052" y="1378"/>
                </a:cubicBezTo>
                <a:cubicBezTo>
                  <a:pt x="1036" y="1374"/>
                  <a:pt x="1035" y="1339"/>
                  <a:pt x="1038" y="1326"/>
                </a:cubicBezTo>
                <a:cubicBezTo>
                  <a:pt x="1042" y="1299"/>
                  <a:pt x="1142" y="1108"/>
                  <a:pt x="1142" y="1108"/>
                </a:cubicBezTo>
                <a:cubicBezTo>
                  <a:pt x="1156" y="1118"/>
                  <a:pt x="1166" y="1130"/>
                  <a:pt x="1175" y="1145"/>
                </a:cubicBezTo>
                <a:cubicBezTo>
                  <a:pt x="1200" y="1181"/>
                  <a:pt x="1172" y="1164"/>
                  <a:pt x="1169" y="1203"/>
                </a:cubicBezTo>
                <a:cubicBezTo>
                  <a:pt x="1167" y="1227"/>
                  <a:pt x="1186" y="1245"/>
                  <a:pt x="1207" y="1254"/>
                </a:cubicBezTo>
                <a:cubicBezTo>
                  <a:pt x="1207" y="1248"/>
                  <a:pt x="1208" y="1243"/>
                  <a:pt x="1209" y="1237"/>
                </a:cubicBezTo>
                <a:cubicBezTo>
                  <a:pt x="1176" y="1232"/>
                  <a:pt x="1196" y="1178"/>
                  <a:pt x="1216" y="1163"/>
                </a:cubicBezTo>
                <a:cubicBezTo>
                  <a:pt x="1195" y="1152"/>
                  <a:pt x="1183" y="1132"/>
                  <a:pt x="1168" y="1115"/>
                </a:cubicBezTo>
                <a:cubicBezTo>
                  <a:pt x="1144" y="1088"/>
                  <a:pt x="1150" y="1089"/>
                  <a:pt x="1144" y="1052"/>
                </a:cubicBezTo>
                <a:cubicBezTo>
                  <a:pt x="1125" y="969"/>
                  <a:pt x="1044" y="1028"/>
                  <a:pt x="1017" y="981"/>
                </a:cubicBezTo>
                <a:cubicBezTo>
                  <a:pt x="984" y="924"/>
                  <a:pt x="962" y="900"/>
                  <a:pt x="891" y="902"/>
                </a:cubicBezTo>
                <a:cubicBezTo>
                  <a:pt x="848" y="904"/>
                  <a:pt x="815" y="892"/>
                  <a:pt x="774" y="891"/>
                </a:cubicBezTo>
                <a:cubicBezTo>
                  <a:pt x="708" y="860"/>
                  <a:pt x="789" y="841"/>
                  <a:pt x="820" y="834"/>
                </a:cubicBezTo>
                <a:cubicBezTo>
                  <a:pt x="857" y="825"/>
                  <a:pt x="899" y="760"/>
                  <a:pt x="906" y="722"/>
                </a:cubicBezTo>
                <a:cubicBezTo>
                  <a:pt x="916" y="668"/>
                  <a:pt x="831" y="693"/>
                  <a:pt x="818" y="659"/>
                </a:cubicBezTo>
                <a:cubicBezTo>
                  <a:pt x="801" y="618"/>
                  <a:pt x="828" y="577"/>
                  <a:pt x="758" y="601"/>
                </a:cubicBezTo>
                <a:cubicBezTo>
                  <a:pt x="790" y="542"/>
                  <a:pt x="877" y="519"/>
                  <a:pt x="893" y="452"/>
                </a:cubicBezTo>
                <a:cubicBezTo>
                  <a:pt x="914" y="368"/>
                  <a:pt x="943" y="313"/>
                  <a:pt x="1013" y="258"/>
                </a:cubicBezTo>
                <a:cubicBezTo>
                  <a:pt x="1068" y="214"/>
                  <a:pt x="1118" y="360"/>
                  <a:pt x="1207" y="322"/>
                </a:cubicBezTo>
                <a:cubicBezTo>
                  <a:pt x="1237" y="310"/>
                  <a:pt x="1255" y="280"/>
                  <a:pt x="1281" y="309"/>
                </a:cubicBezTo>
                <a:cubicBezTo>
                  <a:pt x="1315" y="345"/>
                  <a:pt x="1348" y="328"/>
                  <a:pt x="1378" y="300"/>
                </a:cubicBezTo>
                <a:cubicBezTo>
                  <a:pt x="1310" y="357"/>
                  <a:pt x="1287" y="272"/>
                  <a:pt x="1215" y="301"/>
                </a:cubicBezTo>
                <a:cubicBezTo>
                  <a:pt x="1133" y="335"/>
                  <a:pt x="1110" y="279"/>
                  <a:pt x="1057" y="227"/>
                </a:cubicBezTo>
                <a:cubicBezTo>
                  <a:pt x="1082" y="217"/>
                  <a:pt x="1108" y="188"/>
                  <a:pt x="1137" y="191"/>
                </a:cubicBezTo>
                <a:cubicBezTo>
                  <a:pt x="1165" y="190"/>
                  <a:pt x="1196" y="184"/>
                  <a:pt x="1222" y="173"/>
                </a:cubicBezTo>
                <a:cubicBezTo>
                  <a:pt x="1282" y="161"/>
                  <a:pt x="1343" y="175"/>
                  <a:pt x="1402" y="166"/>
                </a:cubicBezTo>
                <a:cubicBezTo>
                  <a:pt x="1445" y="169"/>
                  <a:pt x="1532" y="125"/>
                  <a:pt x="1547" y="184"/>
                </a:cubicBezTo>
                <a:cubicBezTo>
                  <a:pt x="1548" y="188"/>
                  <a:pt x="1549" y="191"/>
                  <a:pt x="1550" y="193"/>
                </a:cubicBezTo>
                <a:cubicBezTo>
                  <a:pt x="1551" y="192"/>
                  <a:pt x="1553" y="191"/>
                  <a:pt x="1554" y="190"/>
                </a:cubicBezTo>
                <a:cubicBezTo>
                  <a:pt x="1548" y="176"/>
                  <a:pt x="1549" y="158"/>
                  <a:pt x="1532" y="150"/>
                </a:cubicBezTo>
                <a:cubicBezTo>
                  <a:pt x="1507" y="139"/>
                  <a:pt x="1479" y="155"/>
                  <a:pt x="1454" y="157"/>
                </a:cubicBezTo>
                <a:cubicBezTo>
                  <a:pt x="1344" y="174"/>
                  <a:pt x="1178" y="117"/>
                  <a:pt x="1085" y="194"/>
                </a:cubicBezTo>
                <a:cubicBezTo>
                  <a:pt x="1076" y="139"/>
                  <a:pt x="1091" y="98"/>
                  <a:pt x="1028" y="70"/>
                </a:cubicBezTo>
                <a:cubicBezTo>
                  <a:pt x="1002" y="59"/>
                  <a:pt x="965" y="32"/>
                  <a:pt x="943" y="0"/>
                </a:cubicBezTo>
                <a:cubicBezTo>
                  <a:pt x="959" y="31"/>
                  <a:pt x="981" y="65"/>
                  <a:pt x="990" y="68"/>
                </a:cubicBezTo>
                <a:cubicBezTo>
                  <a:pt x="1047" y="89"/>
                  <a:pt x="1086" y="120"/>
                  <a:pt x="1066" y="188"/>
                </a:cubicBezTo>
                <a:cubicBezTo>
                  <a:pt x="1056" y="222"/>
                  <a:pt x="957" y="291"/>
                  <a:pt x="918" y="290"/>
                </a:cubicBezTo>
                <a:cubicBezTo>
                  <a:pt x="869" y="290"/>
                  <a:pt x="823" y="267"/>
                  <a:pt x="790" y="228"/>
                </a:cubicBezTo>
                <a:cubicBezTo>
                  <a:pt x="805" y="217"/>
                  <a:pt x="824" y="220"/>
                  <a:pt x="832" y="237"/>
                </a:cubicBezTo>
                <a:cubicBezTo>
                  <a:pt x="823" y="217"/>
                  <a:pt x="800" y="213"/>
                  <a:pt x="784" y="227"/>
                </a:cubicBezTo>
                <a:cubicBezTo>
                  <a:pt x="786" y="231"/>
                  <a:pt x="848" y="294"/>
                  <a:pt x="845" y="294"/>
                </a:cubicBezTo>
                <a:cubicBezTo>
                  <a:pt x="851" y="321"/>
                  <a:pt x="912" y="310"/>
                  <a:pt x="930" y="312"/>
                </a:cubicBezTo>
                <a:cubicBezTo>
                  <a:pt x="884" y="345"/>
                  <a:pt x="889" y="399"/>
                  <a:pt x="872" y="448"/>
                </a:cubicBezTo>
                <a:cubicBezTo>
                  <a:pt x="860" y="483"/>
                  <a:pt x="842" y="494"/>
                  <a:pt x="814" y="515"/>
                </a:cubicBezTo>
                <a:cubicBezTo>
                  <a:pt x="798" y="527"/>
                  <a:pt x="781" y="532"/>
                  <a:pt x="766" y="547"/>
                </a:cubicBezTo>
                <a:cubicBezTo>
                  <a:pt x="751" y="563"/>
                  <a:pt x="745" y="585"/>
                  <a:pt x="726" y="599"/>
                </a:cubicBezTo>
                <a:cubicBezTo>
                  <a:pt x="697" y="552"/>
                  <a:pt x="665" y="552"/>
                  <a:pt x="627" y="517"/>
                </a:cubicBezTo>
                <a:cubicBezTo>
                  <a:pt x="610" y="491"/>
                  <a:pt x="598" y="460"/>
                  <a:pt x="570" y="444"/>
                </a:cubicBezTo>
                <a:cubicBezTo>
                  <a:pt x="552" y="434"/>
                  <a:pt x="532" y="430"/>
                  <a:pt x="513" y="422"/>
                </a:cubicBezTo>
                <a:cubicBezTo>
                  <a:pt x="513" y="423"/>
                  <a:pt x="513" y="424"/>
                  <a:pt x="512" y="426"/>
                </a:cubicBezTo>
                <a:cubicBezTo>
                  <a:pt x="534" y="435"/>
                  <a:pt x="557" y="440"/>
                  <a:pt x="575" y="456"/>
                </a:cubicBezTo>
                <a:cubicBezTo>
                  <a:pt x="599" y="478"/>
                  <a:pt x="608" y="510"/>
                  <a:pt x="629" y="535"/>
                </a:cubicBezTo>
                <a:cubicBezTo>
                  <a:pt x="657" y="568"/>
                  <a:pt x="716" y="548"/>
                  <a:pt x="715" y="607"/>
                </a:cubicBezTo>
                <a:cubicBezTo>
                  <a:pt x="715" y="659"/>
                  <a:pt x="677" y="708"/>
                  <a:pt x="675" y="763"/>
                </a:cubicBezTo>
                <a:cubicBezTo>
                  <a:pt x="674" y="818"/>
                  <a:pt x="694" y="882"/>
                  <a:pt x="738" y="917"/>
                </a:cubicBezTo>
                <a:cubicBezTo>
                  <a:pt x="721" y="947"/>
                  <a:pt x="728" y="981"/>
                  <a:pt x="723" y="1013"/>
                </a:cubicBezTo>
                <a:cubicBezTo>
                  <a:pt x="717" y="1051"/>
                  <a:pt x="682" y="1052"/>
                  <a:pt x="672" y="1085"/>
                </a:cubicBezTo>
                <a:cubicBezTo>
                  <a:pt x="663" y="1072"/>
                  <a:pt x="590" y="979"/>
                  <a:pt x="594" y="987"/>
                </a:cubicBezTo>
                <a:cubicBezTo>
                  <a:pt x="614" y="1031"/>
                  <a:pt x="667" y="1066"/>
                  <a:pt x="666" y="1120"/>
                </a:cubicBezTo>
                <a:cubicBezTo>
                  <a:pt x="623" y="1112"/>
                  <a:pt x="615" y="1050"/>
                  <a:pt x="567" y="1050"/>
                </a:cubicBezTo>
                <a:cubicBezTo>
                  <a:pt x="549" y="1049"/>
                  <a:pt x="533" y="1062"/>
                  <a:pt x="515" y="1066"/>
                </a:cubicBezTo>
                <a:cubicBezTo>
                  <a:pt x="488" y="1071"/>
                  <a:pt x="459" y="1036"/>
                  <a:pt x="497" y="1025"/>
                </a:cubicBezTo>
                <a:cubicBezTo>
                  <a:pt x="452" y="1034"/>
                  <a:pt x="484" y="1077"/>
                  <a:pt x="517" y="1072"/>
                </a:cubicBezTo>
                <a:cubicBezTo>
                  <a:pt x="543" y="1068"/>
                  <a:pt x="568" y="1050"/>
                  <a:pt x="590" y="1074"/>
                </a:cubicBezTo>
                <a:cubicBezTo>
                  <a:pt x="599" y="1083"/>
                  <a:pt x="672" y="1168"/>
                  <a:pt x="684" y="1137"/>
                </a:cubicBezTo>
                <a:cubicBezTo>
                  <a:pt x="695" y="1169"/>
                  <a:pt x="684" y="1203"/>
                  <a:pt x="704" y="1233"/>
                </a:cubicBezTo>
                <a:cubicBezTo>
                  <a:pt x="727" y="1266"/>
                  <a:pt x="776" y="1276"/>
                  <a:pt x="787" y="1319"/>
                </a:cubicBezTo>
                <a:cubicBezTo>
                  <a:pt x="799" y="1367"/>
                  <a:pt x="685" y="1407"/>
                  <a:pt x="654" y="1398"/>
                </a:cubicBezTo>
                <a:cubicBezTo>
                  <a:pt x="497" y="1354"/>
                  <a:pt x="581" y="1206"/>
                  <a:pt x="506" y="1193"/>
                </a:cubicBezTo>
                <a:cubicBezTo>
                  <a:pt x="546" y="1200"/>
                  <a:pt x="523" y="1283"/>
                  <a:pt x="554" y="1342"/>
                </a:cubicBezTo>
                <a:cubicBezTo>
                  <a:pt x="499" y="1319"/>
                  <a:pt x="441" y="1228"/>
                  <a:pt x="376" y="1239"/>
                </a:cubicBezTo>
                <a:cubicBezTo>
                  <a:pt x="349" y="1243"/>
                  <a:pt x="318" y="1256"/>
                  <a:pt x="290" y="1243"/>
                </a:cubicBezTo>
                <a:cubicBezTo>
                  <a:pt x="252" y="1224"/>
                  <a:pt x="258" y="1171"/>
                  <a:pt x="236" y="1140"/>
                </a:cubicBezTo>
                <a:cubicBezTo>
                  <a:pt x="254" y="1168"/>
                  <a:pt x="251" y="1204"/>
                  <a:pt x="271" y="1231"/>
                </a:cubicBezTo>
                <a:cubicBezTo>
                  <a:pt x="297" y="1266"/>
                  <a:pt x="340" y="1250"/>
                  <a:pt x="375" y="1245"/>
                </a:cubicBezTo>
                <a:cubicBezTo>
                  <a:pt x="414" y="1240"/>
                  <a:pt x="436" y="1261"/>
                  <a:pt x="458" y="1289"/>
                </a:cubicBezTo>
                <a:cubicBezTo>
                  <a:pt x="486" y="1323"/>
                  <a:pt x="521" y="1338"/>
                  <a:pt x="556" y="1362"/>
                </a:cubicBezTo>
                <a:cubicBezTo>
                  <a:pt x="547" y="1367"/>
                  <a:pt x="444" y="1397"/>
                  <a:pt x="444" y="1397"/>
                </a:cubicBezTo>
                <a:cubicBezTo>
                  <a:pt x="472" y="1398"/>
                  <a:pt x="498" y="1399"/>
                  <a:pt x="525" y="1390"/>
                </a:cubicBezTo>
                <a:cubicBezTo>
                  <a:pt x="515" y="1420"/>
                  <a:pt x="525" y="1459"/>
                  <a:pt x="511" y="1488"/>
                </a:cubicBezTo>
                <a:cubicBezTo>
                  <a:pt x="496" y="1522"/>
                  <a:pt x="457" y="1549"/>
                  <a:pt x="456" y="1590"/>
                </a:cubicBezTo>
                <a:cubicBezTo>
                  <a:pt x="407" y="1556"/>
                  <a:pt x="491" y="1522"/>
                  <a:pt x="439" y="1467"/>
                </a:cubicBezTo>
                <a:cubicBezTo>
                  <a:pt x="415" y="1440"/>
                  <a:pt x="448" y="1397"/>
                  <a:pt x="386" y="1352"/>
                </a:cubicBezTo>
                <a:cubicBezTo>
                  <a:pt x="439" y="1397"/>
                  <a:pt x="394" y="1427"/>
                  <a:pt x="438" y="1482"/>
                </a:cubicBezTo>
                <a:cubicBezTo>
                  <a:pt x="451" y="1499"/>
                  <a:pt x="444" y="1521"/>
                  <a:pt x="433" y="1538"/>
                </a:cubicBezTo>
                <a:cubicBezTo>
                  <a:pt x="408" y="1569"/>
                  <a:pt x="445" y="1588"/>
                  <a:pt x="454" y="1614"/>
                </a:cubicBezTo>
                <a:cubicBezTo>
                  <a:pt x="397" y="1635"/>
                  <a:pt x="401" y="1604"/>
                  <a:pt x="365" y="1569"/>
                </a:cubicBezTo>
                <a:cubicBezTo>
                  <a:pt x="339" y="1544"/>
                  <a:pt x="316" y="1537"/>
                  <a:pt x="282" y="1530"/>
                </a:cubicBezTo>
                <a:cubicBezTo>
                  <a:pt x="254" y="1521"/>
                  <a:pt x="306" y="1548"/>
                  <a:pt x="324" y="1555"/>
                </a:cubicBezTo>
                <a:cubicBezTo>
                  <a:pt x="361" y="1565"/>
                  <a:pt x="383" y="1596"/>
                  <a:pt x="387" y="1634"/>
                </a:cubicBezTo>
                <a:cubicBezTo>
                  <a:pt x="325" y="1661"/>
                  <a:pt x="311" y="1610"/>
                  <a:pt x="283" y="1570"/>
                </a:cubicBezTo>
                <a:cubicBezTo>
                  <a:pt x="263" y="1542"/>
                  <a:pt x="186" y="1547"/>
                  <a:pt x="160" y="1566"/>
                </a:cubicBezTo>
                <a:cubicBezTo>
                  <a:pt x="161" y="1567"/>
                  <a:pt x="72" y="1526"/>
                  <a:pt x="67" y="1533"/>
                </a:cubicBezTo>
                <a:cubicBezTo>
                  <a:pt x="66" y="1535"/>
                  <a:pt x="108" y="1548"/>
                  <a:pt x="130" y="1563"/>
                </a:cubicBezTo>
                <a:cubicBezTo>
                  <a:pt x="147" y="1574"/>
                  <a:pt x="146" y="1589"/>
                  <a:pt x="145" y="1590"/>
                </a:cubicBezTo>
                <a:cubicBezTo>
                  <a:pt x="143" y="1594"/>
                  <a:pt x="123" y="1620"/>
                  <a:pt x="103" y="1634"/>
                </a:cubicBezTo>
                <a:cubicBezTo>
                  <a:pt x="79" y="1651"/>
                  <a:pt x="9" y="1659"/>
                  <a:pt x="0" y="1659"/>
                </a:cubicBezTo>
                <a:cubicBezTo>
                  <a:pt x="10" y="1659"/>
                  <a:pt x="95" y="1664"/>
                  <a:pt x="123" y="1637"/>
                </a:cubicBezTo>
                <a:cubicBezTo>
                  <a:pt x="137" y="1623"/>
                  <a:pt x="178" y="1573"/>
                  <a:pt x="185" y="1571"/>
                </a:cubicBezTo>
                <a:cubicBezTo>
                  <a:pt x="205" y="1563"/>
                  <a:pt x="258" y="1569"/>
                  <a:pt x="270" y="1588"/>
                </a:cubicBezTo>
                <a:cubicBezTo>
                  <a:pt x="304" y="1641"/>
                  <a:pt x="330" y="1678"/>
                  <a:pt x="400" y="1656"/>
                </a:cubicBezTo>
                <a:cubicBezTo>
                  <a:pt x="453" y="1639"/>
                  <a:pt x="495" y="1644"/>
                  <a:pt x="544" y="1673"/>
                </a:cubicBezTo>
                <a:cubicBezTo>
                  <a:pt x="515" y="1696"/>
                  <a:pt x="493" y="1719"/>
                  <a:pt x="466" y="1745"/>
                </a:cubicBezTo>
                <a:cubicBezTo>
                  <a:pt x="449" y="1762"/>
                  <a:pt x="403" y="1835"/>
                  <a:pt x="378" y="1831"/>
                </a:cubicBezTo>
                <a:cubicBezTo>
                  <a:pt x="330" y="1822"/>
                  <a:pt x="300" y="1766"/>
                  <a:pt x="252" y="1750"/>
                </a:cubicBezTo>
                <a:cubicBezTo>
                  <a:pt x="243" y="1747"/>
                  <a:pt x="205" y="1738"/>
                  <a:pt x="183" y="1733"/>
                </a:cubicBezTo>
                <a:cubicBezTo>
                  <a:pt x="209" y="1741"/>
                  <a:pt x="243" y="1755"/>
                  <a:pt x="253" y="1759"/>
                </a:cubicBezTo>
                <a:cubicBezTo>
                  <a:pt x="292" y="1778"/>
                  <a:pt x="327" y="1846"/>
                  <a:pt x="368" y="1850"/>
                </a:cubicBezTo>
                <a:cubicBezTo>
                  <a:pt x="345" y="1872"/>
                  <a:pt x="336" y="1901"/>
                  <a:pt x="302" y="1906"/>
                </a:cubicBezTo>
                <a:cubicBezTo>
                  <a:pt x="261" y="1913"/>
                  <a:pt x="225" y="1904"/>
                  <a:pt x="184" y="1900"/>
                </a:cubicBezTo>
                <a:cubicBezTo>
                  <a:pt x="220" y="1917"/>
                  <a:pt x="294" y="1931"/>
                  <a:pt x="316" y="1921"/>
                </a:cubicBezTo>
                <a:cubicBezTo>
                  <a:pt x="312" y="1927"/>
                  <a:pt x="308" y="1933"/>
                  <a:pt x="304" y="1939"/>
                </a:cubicBezTo>
                <a:cubicBezTo>
                  <a:pt x="326" y="1922"/>
                  <a:pt x="359" y="1906"/>
                  <a:pt x="374" y="1883"/>
                </a:cubicBezTo>
                <a:cubicBezTo>
                  <a:pt x="379" y="1916"/>
                  <a:pt x="393" y="1946"/>
                  <a:pt x="399" y="1979"/>
                </a:cubicBezTo>
                <a:cubicBezTo>
                  <a:pt x="400" y="1986"/>
                  <a:pt x="402" y="2022"/>
                  <a:pt x="368" y="2025"/>
                </a:cubicBezTo>
                <a:cubicBezTo>
                  <a:pt x="407" y="2034"/>
                  <a:pt x="407" y="2003"/>
                  <a:pt x="408" y="1992"/>
                </a:cubicBezTo>
                <a:cubicBezTo>
                  <a:pt x="412" y="1962"/>
                  <a:pt x="398" y="1930"/>
                  <a:pt x="392" y="1901"/>
                </a:cubicBezTo>
                <a:cubicBezTo>
                  <a:pt x="386" y="1869"/>
                  <a:pt x="412" y="1843"/>
                  <a:pt x="441" y="1824"/>
                </a:cubicBezTo>
                <a:cubicBezTo>
                  <a:pt x="508" y="1789"/>
                  <a:pt x="553" y="1716"/>
                  <a:pt x="603" y="1693"/>
                </a:cubicBezTo>
                <a:cubicBezTo>
                  <a:pt x="611" y="1704"/>
                  <a:pt x="669" y="1694"/>
                  <a:pt x="672" y="1684"/>
                </a:cubicBezTo>
                <a:cubicBezTo>
                  <a:pt x="690" y="1653"/>
                  <a:pt x="726" y="1695"/>
                  <a:pt x="740" y="1698"/>
                </a:cubicBezTo>
                <a:cubicBezTo>
                  <a:pt x="790" y="1755"/>
                  <a:pt x="841" y="1722"/>
                  <a:pt x="898" y="1711"/>
                </a:cubicBezTo>
                <a:cubicBezTo>
                  <a:pt x="935" y="1704"/>
                  <a:pt x="1036" y="1686"/>
                  <a:pt x="1034" y="1753"/>
                </a:cubicBezTo>
                <a:cubicBezTo>
                  <a:pt x="1034" y="1750"/>
                  <a:pt x="1062" y="1752"/>
                  <a:pt x="1077" y="1767"/>
                </a:cubicBezTo>
                <a:cubicBezTo>
                  <a:pt x="1084" y="1768"/>
                  <a:pt x="1091" y="1770"/>
                  <a:pt x="1099" y="1771"/>
                </a:cubicBezTo>
                <a:cubicBezTo>
                  <a:pt x="1100" y="1759"/>
                  <a:pt x="1094" y="1749"/>
                  <a:pt x="1076" y="1746"/>
                </a:cubicBezTo>
                <a:cubicBezTo>
                  <a:pt x="1132" y="1731"/>
                  <a:pt x="1148" y="1724"/>
                  <a:pt x="1185" y="1772"/>
                </a:cubicBezTo>
                <a:cubicBezTo>
                  <a:pt x="1206" y="1799"/>
                  <a:pt x="1240" y="1806"/>
                  <a:pt x="1269" y="1819"/>
                </a:cubicBezTo>
                <a:cubicBezTo>
                  <a:pt x="1264" y="1797"/>
                  <a:pt x="1263" y="1773"/>
                  <a:pt x="1263" y="1751"/>
                </a:cubicBezTo>
                <a:cubicBezTo>
                  <a:pt x="1256" y="1750"/>
                  <a:pt x="1250" y="1749"/>
                  <a:pt x="1245" y="1747"/>
                </a:cubicBezTo>
                <a:close/>
                <a:moveTo>
                  <a:pt x="731" y="847"/>
                </a:moveTo>
                <a:cubicBezTo>
                  <a:pt x="710" y="807"/>
                  <a:pt x="686" y="630"/>
                  <a:pt x="759" y="613"/>
                </a:cubicBezTo>
                <a:cubicBezTo>
                  <a:pt x="835" y="595"/>
                  <a:pt x="781" y="629"/>
                  <a:pt x="800" y="667"/>
                </a:cubicBezTo>
                <a:cubicBezTo>
                  <a:pt x="816" y="700"/>
                  <a:pt x="866" y="680"/>
                  <a:pt x="888" y="705"/>
                </a:cubicBezTo>
                <a:cubicBezTo>
                  <a:pt x="910" y="729"/>
                  <a:pt x="858" y="776"/>
                  <a:pt x="843" y="792"/>
                </a:cubicBezTo>
                <a:cubicBezTo>
                  <a:pt x="812" y="826"/>
                  <a:pt x="755" y="814"/>
                  <a:pt x="731" y="847"/>
                </a:cubicBezTo>
                <a:close/>
                <a:moveTo>
                  <a:pt x="732" y="1509"/>
                </a:moveTo>
                <a:cubicBezTo>
                  <a:pt x="725" y="1552"/>
                  <a:pt x="673" y="1572"/>
                  <a:pt x="692" y="1623"/>
                </a:cubicBezTo>
                <a:cubicBezTo>
                  <a:pt x="714" y="1679"/>
                  <a:pt x="532" y="1646"/>
                  <a:pt x="505" y="1623"/>
                </a:cubicBezTo>
                <a:cubicBezTo>
                  <a:pt x="478" y="1601"/>
                  <a:pt x="464" y="1598"/>
                  <a:pt x="486" y="1557"/>
                </a:cubicBezTo>
                <a:cubicBezTo>
                  <a:pt x="508" y="1515"/>
                  <a:pt x="530" y="1481"/>
                  <a:pt x="528" y="1432"/>
                </a:cubicBezTo>
                <a:cubicBezTo>
                  <a:pt x="527" y="1403"/>
                  <a:pt x="540" y="1369"/>
                  <a:pt x="579" y="1378"/>
                </a:cubicBezTo>
                <a:cubicBezTo>
                  <a:pt x="615" y="1386"/>
                  <a:pt x="633" y="1432"/>
                  <a:pt x="677" y="1415"/>
                </a:cubicBezTo>
                <a:cubicBezTo>
                  <a:pt x="712" y="1402"/>
                  <a:pt x="706" y="1397"/>
                  <a:pt x="742" y="1388"/>
                </a:cubicBezTo>
                <a:cubicBezTo>
                  <a:pt x="712" y="1431"/>
                  <a:pt x="740" y="1464"/>
                  <a:pt x="732" y="1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8" name="Hand2"/>
          <p:cNvSpPr/>
          <p:nvPr/>
        </p:nvSpPr>
        <p:spPr bwMode="auto">
          <a:xfrm>
            <a:off x="4469669" y="4659017"/>
            <a:ext cx="720160" cy="1946651"/>
          </a:xfrm>
          <a:custGeom>
            <a:avLst/>
            <a:gdLst>
              <a:gd name="T0" fmla="*/ 181 w 848"/>
              <a:gd name="T1" fmla="*/ 454 h 1937"/>
              <a:gd name="T2" fmla="*/ 228 w 848"/>
              <a:gd name="T3" fmla="*/ 489 h 1937"/>
              <a:gd name="T4" fmla="*/ 295 w 848"/>
              <a:gd name="T5" fmla="*/ 409 h 1937"/>
              <a:gd name="T6" fmla="*/ 304 w 848"/>
              <a:gd name="T7" fmla="*/ 336 h 1937"/>
              <a:gd name="T8" fmla="*/ 281 w 848"/>
              <a:gd name="T9" fmla="*/ 218 h 1937"/>
              <a:gd name="T10" fmla="*/ 295 w 848"/>
              <a:gd name="T11" fmla="*/ 174 h 1937"/>
              <a:gd name="T12" fmla="*/ 435 w 848"/>
              <a:gd name="T13" fmla="*/ 35 h 1937"/>
              <a:gd name="T14" fmla="*/ 467 w 848"/>
              <a:gd name="T15" fmla="*/ 111 h 1937"/>
              <a:gd name="T16" fmla="*/ 417 w 848"/>
              <a:gd name="T17" fmla="*/ 148 h 1937"/>
              <a:gd name="T18" fmla="*/ 371 w 848"/>
              <a:gd name="T19" fmla="*/ 240 h 1937"/>
              <a:gd name="T20" fmla="*/ 395 w 848"/>
              <a:gd name="T21" fmla="*/ 344 h 1937"/>
              <a:gd name="T22" fmla="*/ 456 w 848"/>
              <a:gd name="T23" fmla="*/ 375 h 1937"/>
              <a:gd name="T24" fmla="*/ 529 w 848"/>
              <a:gd name="T25" fmla="*/ 276 h 1937"/>
              <a:gd name="T26" fmla="*/ 599 w 848"/>
              <a:gd name="T27" fmla="*/ 239 h 1937"/>
              <a:gd name="T28" fmla="*/ 699 w 848"/>
              <a:gd name="T29" fmla="*/ 180 h 1937"/>
              <a:gd name="T30" fmla="*/ 722 w 848"/>
              <a:gd name="T31" fmla="*/ 259 h 1937"/>
              <a:gd name="T32" fmla="*/ 655 w 848"/>
              <a:gd name="T33" fmla="*/ 300 h 1937"/>
              <a:gd name="T34" fmla="*/ 588 w 848"/>
              <a:gd name="T35" fmla="*/ 354 h 1937"/>
              <a:gd name="T36" fmla="*/ 529 w 848"/>
              <a:gd name="T37" fmla="*/ 438 h 1937"/>
              <a:gd name="T38" fmla="*/ 543 w 848"/>
              <a:gd name="T39" fmla="*/ 467 h 1937"/>
              <a:gd name="T40" fmla="*/ 669 w 848"/>
              <a:gd name="T41" fmla="*/ 444 h 1937"/>
              <a:gd name="T42" fmla="*/ 784 w 848"/>
              <a:gd name="T43" fmla="*/ 467 h 1937"/>
              <a:gd name="T44" fmla="*/ 785 w 848"/>
              <a:gd name="T45" fmla="*/ 542 h 1937"/>
              <a:gd name="T46" fmla="*/ 657 w 848"/>
              <a:gd name="T47" fmla="*/ 550 h 1937"/>
              <a:gd name="T48" fmla="*/ 564 w 848"/>
              <a:gd name="T49" fmla="*/ 592 h 1937"/>
              <a:gd name="T50" fmla="*/ 568 w 848"/>
              <a:gd name="T51" fmla="*/ 626 h 1937"/>
              <a:gd name="T52" fmla="*/ 678 w 848"/>
              <a:gd name="T53" fmla="*/ 643 h 1937"/>
              <a:gd name="T54" fmla="*/ 688 w 848"/>
              <a:gd name="T55" fmla="*/ 732 h 1937"/>
              <a:gd name="T56" fmla="*/ 642 w 848"/>
              <a:gd name="T57" fmla="*/ 719 h 1937"/>
              <a:gd name="T58" fmla="*/ 583 w 848"/>
              <a:gd name="T59" fmla="*/ 721 h 1937"/>
              <a:gd name="T60" fmla="*/ 543 w 848"/>
              <a:gd name="T61" fmla="*/ 770 h 1937"/>
              <a:gd name="T62" fmla="*/ 378 w 848"/>
              <a:gd name="T63" fmla="*/ 917 h 1937"/>
              <a:gd name="T64" fmla="*/ 396 w 848"/>
              <a:gd name="T65" fmla="*/ 1700 h 1937"/>
              <a:gd name="T66" fmla="*/ 433 w 848"/>
              <a:gd name="T67" fmla="*/ 1937 h 1937"/>
              <a:gd name="T68" fmla="*/ 0 w 848"/>
              <a:gd name="T69" fmla="*/ 1937 h 1937"/>
              <a:gd name="T70" fmla="*/ 114 w 848"/>
              <a:gd name="T71" fmla="*/ 1416 h 1937"/>
              <a:gd name="T72" fmla="*/ 123 w 848"/>
              <a:gd name="T73" fmla="*/ 918 h 1937"/>
              <a:gd name="T74" fmla="*/ 134 w 848"/>
              <a:gd name="T75" fmla="*/ 789 h 1937"/>
              <a:gd name="T76" fmla="*/ 87 w 848"/>
              <a:gd name="T77" fmla="*/ 520 h 1937"/>
              <a:gd name="T78" fmla="*/ 49 w 848"/>
              <a:gd name="T79" fmla="*/ 399 h 1937"/>
              <a:gd name="T80" fmla="*/ 50 w 848"/>
              <a:gd name="T81" fmla="*/ 356 h 1937"/>
              <a:gd name="T82" fmla="*/ 99 w 848"/>
              <a:gd name="T83" fmla="*/ 234 h 1937"/>
              <a:gd name="T84" fmla="*/ 146 w 848"/>
              <a:gd name="T85" fmla="*/ 266 h 1937"/>
              <a:gd name="T86" fmla="*/ 134 w 848"/>
              <a:gd name="T87" fmla="*/ 367 h 1937"/>
              <a:gd name="T88" fmla="*/ 181 w 848"/>
              <a:gd name="T89" fmla="*/ 454 h 1937"/>
              <a:gd name="connsiteX0" fmla="*/ 1676 w 9236"/>
              <a:gd name="connsiteY0" fmla="*/ 2216 h 9872"/>
              <a:gd name="connsiteX1" fmla="*/ 2231 w 9236"/>
              <a:gd name="connsiteY1" fmla="*/ 2397 h 9872"/>
              <a:gd name="connsiteX2" fmla="*/ 3021 w 9236"/>
              <a:gd name="connsiteY2" fmla="*/ 1984 h 9872"/>
              <a:gd name="connsiteX3" fmla="*/ 3127 w 9236"/>
              <a:gd name="connsiteY3" fmla="*/ 1607 h 9872"/>
              <a:gd name="connsiteX4" fmla="*/ 2856 w 9236"/>
              <a:gd name="connsiteY4" fmla="*/ 997 h 9872"/>
              <a:gd name="connsiteX5" fmla="*/ 3021 w 9236"/>
              <a:gd name="connsiteY5" fmla="*/ 770 h 9872"/>
              <a:gd name="connsiteX6" fmla="*/ 4672 w 9236"/>
              <a:gd name="connsiteY6" fmla="*/ 53 h 9872"/>
              <a:gd name="connsiteX7" fmla="*/ 5049 w 9236"/>
              <a:gd name="connsiteY7" fmla="*/ 445 h 9872"/>
              <a:gd name="connsiteX8" fmla="*/ 4459 w 9236"/>
              <a:gd name="connsiteY8" fmla="*/ 636 h 9872"/>
              <a:gd name="connsiteX9" fmla="*/ 3917 w 9236"/>
              <a:gd name="connsiteY9" fmla="*/ 1111 h 9872"/>
              <a:gd name="connsiteX10" fmla="*/ 4200 w 9236"/>
              <a:gd name="connsiteY10" fmla="*/ 1648 h 9872"/>
              <a:gd name="connsiteX11" fmla="*/ 4919 w 9236"/>
              <a:gd name="connsiteY11" fmla="*/ 1808 h 9872"/>
              <a:gd name="connsiteX12" fmla="*/ 5780 w 9236"/>
              <a:gd name="connsiteY12" fmla="*/ 1297 h 9872"/>
              <a:gd name="connsiteX13" fmla="*/ 6606 w 9236"/>
              <a:gd name="connsiteY13" fmla="*/ 1106 h 9872"/>
              <a:gd name="connsiteX14" fmla="*/ 7785 w 9236"/>
              <a:gd name="connsiteY14" fmla="*/ 801 h 9872"/>
              <a:gd name="connsiteX15" fmla="*/ 8056 w 9236"/>
              <a:gd name="connsiteY15" fmla="*/ 1209 h 9872"/>
              <a:gd name="connsiteX16" fmla="*/ 7266 w 9236"/>
              <a:gd name="connsiteY16" fmla="*/ 1421 h 9872"/>
              <a:gd name="connsiteX17" fmla="*/ 6476 w 9236"/>
              <a:gd name="connsiteY17" fmla="*/ 1700 h 9872"/>
              <a:gd name="connsiteX18" fmla="*/ 5780 w 9236"/>
              <a:gd name="connsiteY18" fmla="*/ 2133 h 9872"/>
              <a:gd name="connsiteX19" fmla="*/ 5945 w 9236"/>
              <a:gd name="connsiteY19" fmla="*/ 2283 h 9872"/>
              <a:gd name="connsiteX20" fmla="*/ 7431 w 9236"/>
              <a:gd name="connsiteY20" fmla="*/ 2164 h 9872"/>
              <a:gd name="connsiteX21" fmla="*/ 8787 w 9236"/>
              <a:gd name="connsiteY21" fmla="*/ 2283 h 9872"/>
              <a:gd name="connsiteX22" fmla="*/ 8799 w 9236"/>
              <a:gd name="connsiteY22" fmla="*/ 2670 h 9872"/>
              <a:gd name="connsiteX23" fmla="*/ 7290 w 9236"/>
              <a:gd name="connsiteY23" fmla="*/ 2711 h 9872"/>
              <a:gd name="connsiteX24" fmla="*/ 6193 w 9236"/>
              <a:gd name="connsiteY24" fmla="*/ 2928 h 9872"/>
              <a:gd name="connsiteX25" fmla="*/ 6240 w 9236"/>
              <a:gd name="connsiteY25" fmla="*/ 3104 h 9872"/>
              <a:gd name="connsiteX26" fmla="*/ 7537 w 9236"/>
              <a:gd name="connsiteY26" fmla="*/ 3192 h 9872"/>
              <a:gd name="connsiteX27" fmla="*/ 7655 w 9236"/>
              <a:gd name="connsiteY27" fmla="*/ 3651 h 9872"/>
              <a:gd name="connsiteX28" fmla="*/ 7113 w 9236"/>
              <a:gd name="connsiteY28" fmla="*/ 3584 h 9872"/>
              <a:gd name="connsiteX29" fmla="*/ 6417 w 9236"/>
              <a:gd name="connsiteY29" fmla="*/ 3594 h 9872"/>
              <a:gd name="connsiteX30" fmla="*/ 5945 w 9236"/>
              <a:gd name="connsiteY30" fmla="*/ 3847 h 9872"/>
              <a:gd name="connsiteX31" fmla="*/ 4000 w 9236"/>
              <a:gd name="connsiteY31" fmla="*/ 4606 h 9872"/>
              <a:gd name="connsiteX32" fmla="*/ 4212 w 9236"/>
              <a:gd name="connsiteY32" fmla="*/ 8648 h 9872"/>
              <a:gd name="connsiteX33" fmla="*/ 4648 w 9236"/>
              <a:gd name="connsiteY33" fmla="*/ 9872 h 9872"/>
              <a:gd name="connsiteX34" fmla="*/ 0 w 9236"/>
              <a:gd name="connsiteY34" fmla="*/ 9225 h 9872"/>
              <a:gd name="connsiteX35" fmla="*/ 886 w 9236"/>
              <a:gd name="connsiteY35" fmla="*/ 7182 h 9872"/>
              <a:gd name="connsiteX36" fmla="*/ 992 w 9236"/>
              <a:gd name="connsiteY36" fmla="*/ 4611 h 9872"/>
              <a:gd name="connsiteX37" fmla="*/ 1122 w 9236"/>
              <a:gd name="connsiteY37" fmla="*/ 3945 h 9872"/>
              <a:gd name="connsiteX38" fmla="*/ 568 w 9236"/>
              <a:gd name="connsiteY38" fmla="*/ 2557 h 9872"/>
              <a:gd name="connsiteX39" fmla="*/ 120 w 9236"/>
              <a:gd name="connsiteY39" fmla="*/ 1932 h 9872"/>
              <a:gd name="connsiteX40" fmla="*/ 132 w 9236"/>
              <a:gd name="connsiteY40" fmla="*/ 1710 h 9872"/>
              <a:gd name="connsiteX41" fmla="*/ 709 w 9236"/>
              <a:gd name="connsiteY41" fmla="*/ 1080 h 9872"/>
              <a:gd name="connsiteX42" fmla="*/ 1264 w 9236"/>
              <a:gd name="connsiteY42" fmla="*/ 1245 h 9872"/>
              <a:gd name="connsiteX43" fmla="*/ 1122 w 9236"/>
              <a:gd name="connsiteY43" fmla="*/ 1767 h 9872"/>
              <a:gd name="connsiteX44" fmla="*/ 1676 w 9236"/>
              <a:gd name="connsiteY44" fmla="*/ 2216 h 9872"/>
              <a:gd name="connsiteX0-1" fmla="*/ 1815 w 10000"/>
              <a:gd name="connsiteY0-2" fmla="*/ 2244 h 9344"/>
              <a:gd name="connsiteX1-3" fmla="*/ 2416 w 10000"/>
              <a:gd name="connsiteY1-4" fmla="*/ 2427 h 9344"/>
              <a:gd name="connsiteX2-5" fmla="*/ 3271 w 10000"/>
              <a:gd name="connsiteY2-6" fmla="*/ 2009 h 9344"/>
              <a:gd name="connsiteX3-7" fmla="*/ 3386 w 10000"/>
              <a:gd name="connsiteY3-8" fmla="*/ 1627 h 9344"/>
              <a:gd name="connsiteX4-9" fmla="*/ 3092 w 10000"/>
              <a:gd name="connsiteY4-10" fmla="*/ 1009 h 9344"/>
              <a:gd name="connsiteX5-11" fmla="*/ 3271 w 10000"/>
              <a:gd name="connsiteY5-12" fmla="*/ 779 h 9344"/>
              <a:gd name="connsiteX6-13" fmla="*/ 5058 w 10000"/>
              <a:gd name="connsiteY6-14" fmla="*/ 53 h 9344"/>
              <a:gd name="connsiteX7-15" fmla="*/ 5467 w 10000"/>
              <a:gd name="connsiteY7-16" fmla="*/ 450 h 9344"/>
              <a:gd name="connsiteX8-17" fmla="*/ 4828 w 10000"/>
              <a:gd name="connsiteY8-18" fmla="*/ 643 h 9344"/>
              <a:gd name="connsiteX9-19" fmla="*/ 4241 w 10000"/>
              <a:gd name="connsiteY9-20" fmla="*/ 1124 h 9344"/>
              <a:gd name="connsiteX10-21" fmla="*/ 4547 w 10000"/>
              <a:gd name="connsiteY10-22" fmla="*/ 1668 h 9344"/>
              <a:gd name="connsiteX11-23" fmla="*/ 5326 w 10000"/>
              <a:gd name="connsiteY11-24" fmla="*/ 1830 h 9344"/>
              <a:gd name="connsiteX12-25" fmla="*/ 6258 w 10000"/>
              <a:gd name="connsiteY12-26" fmla="*/ 1313 h 9344"/>
              <a:gd name="connsiteX13-27" fmla="*/ 7152 w 10000"/>
              <a:gd name="connsiteY13-28" fmla="*/ 1119 h 9344"/>
              <a:gd name="connsiteX14-29" fmla="*/ 8429 w 10000"/>
              <a:gd name="connsiteY14-30" fmla="*/ 810 h 9344"/>
              <a:gd name="connsiteX15-31" fmla="*/ 8722 w 10000"/>
              <a:gd name="connsiteY15-32" fmla="*/ 1224 h 9344"/>
              <a:gd name="connsiteX16-33" fmla="*/ 7867 w 10000"/>
              <a:gd name="connsiteY16-34" fmla="*/ 1438 h 9344"/>
              <a:gd name="connsiteX17-35" fmla="*/ 7012 w 10000"/>
              <a:gd name="connsiteY17-36" fmla="*/ 1721 h 9344"/>
              <a:gd name="connsiteX18-37" fmla="*/ 6258 w 10000"/>
              <a:gd name="connsiteY18-38" fmla="*/ 2160 h 9344"/>
              <a:gd name="connsiteX19-39" fmla="*/ 6437 w 10000"/>
              <a:gd name="connsiteY19-40" fmla="*/ 2312 h 9344"/>
              <a:gd name="connsiteX20-41" fmla="*/ 8046 w 10000"/>
              <a:gd name="connsiteY20-42" fmla="*/ 2191 h 9344"/>
              <a:gd name="connsiteX21-43" fmla="*/ 9514 w 10000"/>
              <a:gd name="connsiteY21-44" fmla="*/ 2312 h 9344"/>
              <a:gd name="connsiteX22-45" fmla="*/ 9527 w 10000"/>
              <a:gd name="connsiteY22-46" fmla="*/ 2704 h 9344"/>
              <a:gd name="connsiteX23-47" fmla="*/ 7893 w 10000"/>
              <a:gd name="connsiteY23-48" fmla="*/ 2745 h 9344"/>
              <a:gd name="connsiteX24-49" fmla="*/ 6705 w 10000"/>
              <a:gd name="connsiteY24-50" fmla="*/ 2965 h 9344"/>
              <a:gd name="connsiteX25-51" fmla="*/ 6756 w 10000"/>
              <a:gd name="connsiteY25-52" fmla="*/ 3143 h 9344"/>
              <a:gd name="connsiteX26-53" fmla="*/ 8160 w 10000"/>
              <a:gd name="connsiteY26-54" fmla="*/ 3232 h 9344"/>
              <a:gd name="connsiteX27-55" fmla="*/ 8288 w 10000"/>
              <a:gd name="connsiteY27-56" fmla="*/ 3697 h 9344"/>
              <a:gd name="connsiteX28-57" fmla="*/ 7701 w 10000"/>
              <a:gd name="connsiteY28-58" fmla="*/ 3629 h 9344"/>
              <a:gd name="connsiteX29-59" fmla="*/ 6948 w 10000"/>
              <a:gd name="connsiteY29-60" fmla="*/ 3640 h 9344"/>
              <a:gd name="connsiteX30-61" fmla="*/ 6437 w 10000"/>
              <a:gd name="connsiteY30-62" fmla="*/ 3896 h 9344"/>
              <a:gd name="connsiteX31-63" fmla="*/ 4331 w 10000"/>
              <a:gd name="connsiteY31-64" fmla="*/ 4665 h 9344"/>
              <a:gd name="connsiteX32-65" fmla="*/ 4560 w 10000"/>
              <a:gd name="connsiteY32-66" fmla="*/ 8759 h 9344"/>
              <a:gd name="connsiteX33-67" fmla="*/ 4867 w 10000"/>
              <a:gd name="connsiteY33-68" fmla="*/ 9344 h 9344"/>
              <a:gd name="connsiteX34-69" fmla="*/ 0 w 10000"/>
              <a:gd name="connsiteY34-70" fmla="*/ 9344 h 9344"/>
              <a:gd name="connsiteX35-71" fmla="*/ 959 w 10000"/>
              <a:gd name="connsiteY35-72" fmla="*/ 7274 h 9344"/>
              <a:gd name="connsiteX36-73" fmla="*/ 1074 w 10000"/>
              <a:gd name="connsiteY36-74" fmla="*/ 4670 h 9344"/>
              <a:gd name="connsiteX37-75" fmla="*/ 1215 w 10000"/>
              <a:gd name="connsiteY37-76" fmla="*/ 3995 h 9344"/>
              <a:gd name="connsiteX38-77" fmla="*/ 615 w 10000"/>
              <a:gd name="connsiteY38-78" fmla="*/ 2589 h 9344"/>
              <a:gd name="connsiteX39-79" fmla="*/ 130 w 10000"/>
              <a:gd name="connsiteY39-80" fmla="*/ 1956 h 9344"/>
              <a:gd name="connsiteX40-81" fmla="*/ 143 w 10000"/>
              <a:gd name="connsiteY40-82" fmla="*/ 1731 h 9344"/>
              <a:gd name="connsiteX41-83" fmla="*/ 768 w 10000"/>
              <a:gd name="connsiteY41-84" fmla="*/ 1093 h 9344"/>
              <a:gd name="connsiteX42-85" fmla="*/ 1369 w 10000"/>
              <a:gd name="connsiteY42-86" fmla="*/ 1260 h 9344"/>
              <a:gd name="connsiteX43-87" fmla="*/ 1215 w 10000"/>
              <a:gd name="connsiteY43-88" fmla="*/ 1789 h 9344"/>
              <a:gd name="connsiteX44-89" fmla="*/ 1815 w 10000"/>
              <a:gd name="connsiteY44-90" fmla="*/ 2244 h 9344"/>
              <a:gd name="connsiteX0-91" fmla="*/ 1815 w 10000"/>
              <a:gd name="connsiteY0-92" fmla="*/ 2402 h 12097"/>
              <a:gd name="connsiteX1-93" fmla="*/ 2416 w 10000"/>
              <a:gd name="connsiteY1-94" fmla="*/ 2597 h 12097"/>
              <a:gd name="connsiteX2-95" fmla="*/ 3271 w 10000"/>
              <a:gd name="connsiteY2-96" fmla="*/ 2150 h 12097"/>
              <a:gd name="connsiteX3-97" fmla="*/ 3386 w 10000"/>
              <a:gd name="connsiteY3-98" fmla="*/ 1741 h 12097"/>
              <a:gd name="connsiteX4-99" fmla="*/ 3092 w 10000"/>
              <a:gd name="connsiteY4-100" fmla="*/ 1080 h 12097"/>
              <a:gd name="connsiteX5-101" fmla="*/ 3271 w 10000"/>
              <a:gd name="connsiteY5-102" fmla="*/ 834 h 12097"/>
              <a:gd name="connsiteX6-103" fmla="*/ 5058 w 10000"/>
              <a:gd name="connsiteY6-104" fmla="*/ 57 h 12097"/>
              <a:gd name="connsiteX7-105" fmla="*/ 5467 w 10000"/>
              <a:gd name="connsiteY7-106" fmla="*/ 482 h 12097"/>
              <a:gd name="connsiteX8-107" fmla="*/ 4828 w 10000"/>
              <a:gd name="connsiteY8-108" fmla="*/ 688 h 12097"/>
              <a:gd name="connsiteX9-109" fmla="*/ 4241 w 10000"/>
              <a:gd name="connsiteY9-110" fmla="*/ 1203 h 12097"/>
              <a:gd name="connsiteX10-111" fmla="*/ 4547 w 10000"/>
              <a:gd name="connsiteY10-112" fmla="*/ 1785 h 12097"/>
              <a:gd name="connsiteX11-113" fmla="*/ 5326 w 10000"/>
              <a:gd name="connsiteY11-114" fmla="*/ 1958 h 12097"/>
              <a:gd name="connsiteX12-115" fmla="*/ 6258 w 10000"/>
              <a:gd name="connsiteY12-116" fmla="*/ 1405 h 12097"/>
              <a:gd name="connsiteX13-117" fmla="*/ 7152 w 10000"/>
              <a:gd name="connsiteY13-118" fmla="*/ 1198 h 12097"/>
              <a:gd name="connsiteX14-119" fmla="*/ 8429 w 10000"/>
              <a:gd name="connsiteY14-120" fmla="*/ 867 h 12097"/>
              <a:gd name="connsiteX15-121" fmla="*/ 8722 w 10000"/>
              <a:gd name="connsiteY15-122" fmla="*/ 1310 h 12097"/>
              <a:gd name="connsiteX16-123" fmla="*/ 7867 w 10000"/>
              <a:gd name="connsiteY16-124" fmla="*/ 1539 h 12097"/>
              <a:gd name="connsiteX17-125" fmla="*/ 7012 w 10000"/>
              <a:gd name="connsiteY17-126" fmla="*/ 1842 h 12097"/>
              <a:gd name="connsiteX18-127" fmla="*/ 6258 w 10000"/>
              <a:gd name="connsiteY18-128" fmla="*/ 2312 h 12097"/>
              <a:gd name="connsiteX19-129" fmla="*/ 6437 w 10000"/>
              <a:gd name="connsiteY19-130" fmla="*/ 2474 h 12097"/>
              <a:gd name="connsiteX20-131" fmla="*/ 8046 w 10000"/>
              <a:gd name="connsiteY20-132" fmla="*/ 2345 h 12097"/>
              <a:gd name="connsiteX21-133" fmla="*/ 9514 w 10000"/>
              <a:gd name="connsiteY21-134" fmla="*/ 2474 h 12097"/>
              <a:gd name="connsiteX22-135" fmla="*/ 9527 w 10000"/>
              <a:gd name="connsiteY22-136" fmla="*/ 2894 h 12097"/>
              <a:gd name="connsiteX23-137" fmla="*/ 7893 w 10000"/>
              <a:gd name="connsiteY23-138" fmla="*/ 2938 h 12097"/>
              <a:gd name="connsiteX24-139" fmla="*/ 6705 w 10000"/>
              <a:gd name="connsiteY24-140" fmla="*/ 3173 h 12097"/>
              <a:gd name="connsiteX25-141" fmla="*/ 6756 w 10000"/>
              <a:gd name="connsiteY25-142" fmla="*/ 3364 h 12097"/>
              <a:gd name="connsiteX26-143" fmla="*/ 8160 w 10000"/>
              <a:gd name="connsiteY26-144" fmla="*/ 3459 h 12097"/>
              <a:gd name="connsiteX27-145" fmla="*/ 8288 w 10000"/>
              <a:gd name="connsiteY27-146" fmla="*/ 3957 h 12097"/>
              <a:gd name="connsiteX28-147" fmla="*/ 7701 w 10000"/>
              <a:gd name="connsiteY28-148" fmla="*/ 3884 h 12097"/>
              <a:gd name="connsiteX29-149" fmla="*/ 6948 w 10000"/>
              <a:gd name="connsiteY29-150" fmla="*/ 3896 h 12097"/>
              <a:gd name="connsiteX30-151" fmla="*/ 6437 w 10000"/>
              <a:gd name="connsiteY30-152" fmla="*/ 4170 h 12097"/>
              <a:gd name="connsiteX31-153" fmla="*/ 4331 w 10000"/>
              <a:gd name="connsiteY31-154" fmla="*/ 4993 h 12097"/>
              <a:gd name="connsiteX32-155" fmla="*/ 4560 w 10000"/>
              <a:gd name="connsiteY32-156" fmla="*/ 9374 h 12097"/>
              <a:gd name="connsiteX33-157" fmla="*/ 4668 w 10000"/>
              <a:gd name="connsiteY33-158" fmla="*/ 12097 h 12097"/>
              <a:gd name="connsiteX34-159" fmla="*/ 0 w 10000"/>
              <a:gd name="connsiteY34-160" fmla="*/ 10000 h 12097"/>
              <a:gd name="connsiteX35-161" fmla="*/ 959 w 10000"/>
              <a:gd name="connsiteY35-162" fmla="*/ 7785 h 12097"/>
              <a:gd name="connsiteX36-163" fmla="*/ 1074 w 10000"/>
              <a:gd name="connsiteY36-164" fmla="*/ 4998 h 12097"/>
              <a:gd name="connsiteX37-165" fmla="*/ 1215 w 10000"/>
              <a:gd name="connsiteY37-166" fmla="*/ 4275 h 12097"/>
              <a:gd name="connsiteX38-167" fmla="*/ 615 w 10000"/>
              <a:gd name="connsiteY38-168" fmla="*/ 2771 h 12097"/>
              <a:gd name="connsiteX39-169" fmla="*/ 130 w 10000"/>
              <a:gd name="connsiteY39-170" fmla="*/ 2093 h 12097"/>
              <a:gd name="connsiteX40-171" fmla="*/ 143 w 10000"/>
              <a:gd name="connsiteY40-172" fmla="*/ 1853 h 12097"/>
              <a:gd name="connsiteX41-173" fmla="*/ 768 w 10000"/>
              <a:gd name="connsiteY41-174" fmla="*/ 1170 h 12097"/>
              <a:gd name="connsiteX42-175" fmla="*/ 1369 w 10000"/>
              <a:gd name="connsiteY42-176" fmla="*/ 1348 h 12097"/>
              <a:gd name="connsiteX43-177" fmla="*/ 1215 w 10000"/>
              <a:gd name="connsiteY43-178" fmla="*/ 1915 h 12097"/>
              <a:gd name="connsiteX44-179" fmla="*/ 1815 w 10000"/>
              <a:gd name="connsiteY44-180" fmla="*/ 2402 h 12097"/>
              <a:gd name="connsiteX0-181" fmla="*/ 2014 w 10199"/>
              <a:gd name="connsiteY0-182" fmla="*/ 2402 h 12097"/>
              <a:gd name="connsiteX1-183" fmla="*/ 2615 w 10199"/>
              <a:gd name="connsiteY1-184" fmla="*/ 2597 h 12097"/>
              <a:gd name="connsiteX2-185" fmla="*/ 3470 w 10199"/>
              <a:gd name="connsiteY2-186" fmla="*/ 2150 h 12097"/>
              <a:gd name="connsiteX3-187" fmla="*/ 3585 w 10199"/>
              <a:gd name="connsiteY3-188" fmla="*/ 1741 h 12097"/>
              <a:gd name="connsiteX4-189" fmla="*/ 3291 w 10199"/>
              <a:gd name="connsiteY4-190" fmla="*/ 1080 h 12097"/>
              <a:gd name="connsiteX5-191" fmla="*/ 3470 w 10199"/>
              <a:gd name="connsiteY5-192" fmla="*/ 834 h 12097"/>
              <a:gd name="connsiteX6-193" fmla="*/ 5257 w 10199"/>
              <a:gd name="connsiteY6-194" fmla="*/ 57 h 12097"/>
              <a:gd name="connsiteX7-195" fmla="*/ 5666 w 10199"/>
              <a:gd name="connsiteY7-196" fmla="*/ 482 h 12097"/>
              <a:gd name="connsiteX8-197" fmla="*/ 5027 w 10199"/>
              <a:gd name="connsiteY8-198" fmla="*/ 688 h 12097"/>
              <a:gd name="connsiteX9-199" fmla="*/ 4440 w 10199"/>
              <a:gd name="connsiteY9-200" fmla="*/ 1203 h 12097"/>
              <a:gd name="connsiteX10-201" fmla="*/ 4746 w 10199"/>
              <a:gd name="connsiteY10-202" fmla="*/ 1785 h 12097"/>
              <a:gd name="connsiteX11-203" fmla="*/ 5525 w 10199"/>
              <a:gd name="connsiteY11-204" fmla="*/ 1958 h 12097"/>
              <a:gd name="connsiteX12-205" fmla="*/ 6457 w 10199"/>
              <a:gd name="connsiteY12-206" fmla="*/ 1405 h 12097"/>
              <a:gd name="connsiteX13-207" fmla="*/ 7351 w 10199"/>
              <a:gd name="connsiteY13-208" fmla="*/ 1198 h 12097"/>
              <a:gd name="connsiteX14-209" fmla="*/ 8628 w 10199"/>
              <a:gd name="connsiteY14-210" fmla="*/ 867 h 12097"/>
              <a:gd name="connsiteX15-211" fmla="*/ 8921 w 10199"/>
              <a:gd name="connsiteY15-212" fmla="*/ 1310 h 12097"/>
              <a:gd name="connsiteX16-213" fmla="*/ 8066 w 10199"/>
              <a:gd name="connsiteY16-214" fmla="*/ 1539 h 12097"/>
              <a:gd name="connsiteX17-215" fmla="*/ 7211 w 10199"/>
              <a:gd name="connsiteY17-216" fmla="*/ 1842 h 12097"/>
              <a:gd name="connsiteX18-217" fmla="*/ 6457 w 10199"/>
              <a:gd name="connsiteY18-218" fmla="*/ 2312 h 12097"/>
              <a:gd name="connsiteX19-219" fmla="*/ 6636 w 10199"/>
              <a:gd name="connsiteY19-220" fmla="*/ 2474 h 12097"/>
              <a:gd name="connsiteX20-221" fmla="*/ 8245 w 10199"/>
              <a:gd name="connsiteY20-222" fmla="*/ 2345 h 12097"/>
              <a:gd name="connsiteX21-223" fmla="*/ 9713 w 10199"/>
              <a:gd name="connsiteY21-224" fmla="*/ 2474 h 12097"/>
              <a:gd name="connsiteX22-225" fmla="*/ 9726 w 10199"/>
              <a:gd name="connsiteY22-226" fmla="*/ 2894 h 12097"/>
              <a:gd name="connsiteX23-227" fmla="*/ 8092 w 10199"/>
              <a:gd name="connsiteY23-228" fmla="*/ 2938 h 12097"/>
              <a:gd name="connsiteX24-229" fmla="*/ 6904 w 10199"/>
              <a:gd name="connsiteY24-230" fmla="*/ 3173 h 12097"/>
              <a:gd name="connsiteX25-231" fmla="*/ 6955 w 10199"/>
              <a:gd name="connsiteY25-232" fmla="*/ 3364 h 12097"/>
              <a:gd name="connsiteX26-233" fmla="*/ 8359 w 10199"/>
              <a:gd name="connsiteY26-234" fmla="*/ 3459 h 12097"/>
              <a:gd name="connsiteX27-235" fmla="*/ 8487 w 10199"/>
              <a:gd name="connsiteY27-236" fmla="*/ 3957 h 12097"/>
              <a:gd name="connsiteX28-237" fmla="*/ 7900 w 10199"/>
              <a:gd name="connsiteY28-238" fmla="*/ 3884 h 12097"/>
              <a:gd name="connsiteX29-239" fmla="*/ 7147 w 10199"/>
              <a:gd name="connsiteY29-240" fmla="*/ 3896 h 12097"/>
              <a:gd name="connsiteX30-241" fmla="*/ 6636 w 10199"/>
              <a:gd name="connsiteY30-242" fmla="*/ 4170 h 12097"/>
              <a:gd name="connsiteX31-243" fmla="*/ 4530 w 10199"/>
              <a:gd name="connsiteY31-244" fmla="*/ 4993 h 12097"/>
              <a:gd name="connsiteX32-245" fmla="*/ 4759 w 10199"/>
              <a:gd name="connsiteY32-246" fmla="*/ 9374 h 12097"/>
              <a:gd name="connsiteX33-247" fmla="*/ 4867 w 10199"/>
              <a:gd name="connsiteY33-248" fmla="*/ 12097 h 12097"/>
              <a:gd name="connsiteX34-249" fmla="*/ 0 w 10199"/>
              <a:gd name="connsiteY34-250" fmla="*/ 12054 h 12097"/>
              <a:gd name="connsiteX35-251" fmla="*/ 1158 w 10199"/>
              <a:gd name="connsiteY35-252" fmla="*/ 7785 h 12097"/>
              <a:gd name="connsiteX36-253" fmla="*/ 1273 w 10199"/>
              <a:gd name="connsiteY36-254" fmla="*/ 4998 h 12097"/>
              <a:gd name="connsiteX37-255" fmla="*/ 1414 w 10199"/>
              <a:gd name="connsiteY37-256" fmla="*/ 4275 h 12097"/>
              <a:gd name="connsiteX38-257" fmla="*/ 814 w 10199"/>
              <a:gd name="connsiteY38-258" fmla="*/ 2771 h 12097"/>
              <a:gd name="connsiteX39-259" fmla="*/ 329 w 10199"/>
              <a:gd name="connsiteY39-260" fmla="*/ 2093 h 12097"/>
              <a:gd name="connsiteX40-261" fmla="*/ 342 w 10199"/>
              <a:gd name="connsiteY40-262" fmla="*/ 1853 h 12097"/>
              <a:gd name="connsiteX41-263" fmla="*/ 967 w 10199"/>
              <a:gd name="connsiteY41-264" fmla="*/ 1170 h 12097"/>
              <a:gd name="connsiteX42-265" fmla="*/ 1568 w 10199"/>
              <a:gd name="connsiteY42-266" fmla="*/ 1348 h 12097"/>
              <a:gd name="connsiteX43-267" fmla="*/ 1414 w 10199"/>
              <a:gd name="connsiteY43-268" fmla="*/ 1915 h 12097"/>
              <a:gd name="connsiteX44-269" fmla="*/ 2014 w 10199"/>
              <a:gd name="connsiteY44-270" fmla="*/ 2402 h 120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</a:cxnLst>
            <a:rect l="l" t="t" r="r" b="b"/>
            <a:pathLst>
              <a:path w="10199" h="12097">
                <a:moveTo>
                  <a:pt x="2014" y="2402"/>
                </a:moveTo>
                <a:cubicBezTo>
                  <a:pt x="2167" y="2541"/>
                  <a:pt x="2346" y="2709"/>
                  <a:pt x="2615" y="2597"/>
                </a:cubicBezTo>
                <a:cubicBezTo>
                  <a:pt x="2870" y="2480"/>
                  <a:pt x="3393" y="2189"/>
                  <a:pt x="3470" y="2150"/>
                </a:cubicBezTo>
                <a:cubicBezTo>
                  <a:pt x="3534" y="2104"/>
                  <a:pt x="3662" y="1931"/>
                  <a:pt x="3585" y="1741"/>
                </a:cubicBezTo>
                <a:cubicBezTo>
                  <a:pt x="3521" y="1551"/>
                  <a:pt x="3342" y="1192"/>
                  <a:pt x="3291" y="1080"/>
                </a:cubicBezTo>
                <a:cubicBezTo>
                  <a:pt x="3252" y="963"/>
                  <a:pt x="3291" y="901"/>
                  <a:pt x="3470" y="834"/>
                </a:cubicBezTo>
                <a:cubicBezTo>
                  <a:pt x="3649" y="766"/>
                  <a:pt x="5091" y="129"/>
                  <a:pt x="5257" y="57"/>
                </a:cubicBezTo>
                <a:cubicBezTo>
                  <a:pt x="5730" y="-140"/>
                  <a:pt x="6126" y="218"/>
                  <a:pt x="5666" y="482"/>
                </a:cubicBezTo>
                <a:cubicBezTo>
                  <a:pt x="5423" y="615"/>
                  <a:pt x="5231" y="639"/>
                  <a:pt x="5027" y="688"/>
                </a:cubicBezTo>
                <a:cubicBezTo>
                  <a:pt x="5053" y="834"/>
                  <a:pt x="4657" y="1119"/>
                  <a:pt x="4440" y="1203"/>
                </a:cubicBezTo>
                <a:cubicBezTo>
                  <a:pt x="4606" y="1360"/>
                  <a:pt x="4696" y="1544"/>
                  <a:pt x="4746" y="1785"/>
                </a:cubicBezTo>
                <a:cubicBezTo>
                  <a:pt x="5053" y="1875"/>
                  <a:pt x="5270" y="2026"/>
                  <a:pt x="5525" y="1958"/>
                </a:cubicBezTo>
                <a:cubicBezTo>
                  <a:pt x="5793" y="1892"/>
                  <a:pt x="6265" y="1500"/>
                  <a:pt x="6457" y="1405"/>
                </a:cubicBezTo>
                <a:cubicBezTo>
                  <a:pt x="6611" y="1327"/>
                  <a:pt x="7160" y="1248"/>
                  <a:pt x="7351" y="1198"/>
                </a:cubicBezTo>
                <a:cubicBezTo>
                  <a:pt x="7543" y="1142"/>
                  <a:pt x="8335" y="924"/>
                  <a:pt x="8628" y="867"/>
                </a:cubicBezTo>
                <a:cubicBezTo>
                  <a:pt x="9177" y="766"/>
                  <a:pt x="9598" y="1080"/>
                  <a:pt x="8921" y="1310"/>
                </a:cubicBezTo>
                <a:cubicBezTo>
                  <a:pt x="8245" y="1534"/>
                  <a:pt x="8322" y="1449"/>
                  <a:pt x="8066" y="1539"/>
                </a:cubicBezTo>
                <a:cubicBezTo>
                  <a:pt x="7798" y="1622"/>
                  <a:pt x="7312" y="1763"/>
                  <a:pt x="7211" y="1842"/>
                </a:cubicBezTo>
                <a:cubicBezTo>
                  <a:pt x="7096" y="1920"/>
                  <a:pt x="6508" y="2228"/>
                  <a:pt x="6457" y="2312"/>
                </a:cubicBezTo>
                <a:cubicBezTo>
                  <a:pt x="6406" y="2396"/>
                  <a:pt x="6329" y="2474"/>
                  <a:pt x="6636" y="2474"/>
                </a:cubicBezTo>
                <a:cubicBezTo>
                  <a:pt x="6942" y="2480"/>
                  <a:pt x="7951" y="2367"/>
                  <a:pt x="8245" y="2345"/>
                </a:cubicBezTo>
                <a:cubicBezTo>
                  <a:pt x="8526" y="2323"/>
                  <a:pt x="9382" y="2423"/>
                  <a:pt x="9713" y="2474"/>
                </a:cubicBezTo>
                <a:cubicBezTo>
                  <a:pt x="10160" y="2552"/>
                  <a:pt x="10530" y="2764"/>
                  <a:pt x="9726" y="2894"/>
                </a:cubicBezTo>
                <a:cubicBezTo>
                  <a:pt x="9406" y="2944"/>
                  <a:pt x="8628" y="2860"/>
                  <a:pt x="8092" y="2938"/>
                </a:cubicBezTo>
                <a:cubicBezTo>
                  <a:pt x="7555" y="3012"/>
                  <a:pt x="7096" y="3084"/>
                  <a:pt x="6904" y="3173"/>
                </a:cubicBezTo>
                <a:cubicBezTo>
                  <a:pt x="6713" y="3268"/>
                  <a:pt x="6649" y="3336"/>
                  <a:pt x="6955" y="3364"/>
                </a:cubicBezTo>
                <a:cubicBezTo>
                  <a:pt x="7262" y="3393"/>
                  <a:pt x="8015" y="3447"/>
                  <a:pt x="8359" y="3459"/>
                </a:cubicBezTo>
                <a:cubicBezTo>
                  <a:pt x="9087" y="3487"/>
                  <a:pt x="9292" y="3840"/>
                  <a:pt x="8487" y="3957"/>
                </a:cubicBezTo>
                <a:cubicBezTo>
                  <a:pt x="8156" y="4008"/>
                  <a:pt x="7977" y="3929"/>
                  <a:pt x="7900" y="3884"/>
                </a:cubicBezTo>
                <a:cubicBezTo>
                  <a:pt x="7811" y="3845"/>
                  <a:pt x="7427" y="3884"/>
                  <a:pt x="7147" y="3896"/>
                </a:cubicBezTo>
                <a:cubicBezTo>
                  <a:pt x="6878" y="3907"/>
                  <a:pt x="6803" y="4069"/>
                  <a:pt x="6636" y="4170"/>
                </a:cubicBezTo>
                <a:cubicBezTo>
                  <a:pt x="6470" y="4265"/>
                  <a:pt x="5270" y="4964"/>
                  <a:pt x="4530" y="4993"/>
                </a:cubicBezTo>
                <a:cubicBezTo>
                  <a:pt x="4389" y="5060"/>
                  <a:pt x="4963" y="9039"/>
                  <a:pt x="4759" y="9374"/>
                </a:cubicBezTo>
                <a:cubicBezTo>
                  <a:pt x="4951" y="9956"/>
                  <a:pt x="4766" y="11856"/>
                  <a:pt x="4867" y="12097"/>
                </a:cubicBezTo>
                <a:lnTo>
                  <a:pt x="0" y="12054"/>
                </a:lnTo>
                <a:cubicBezTo>
                  <a:pt x="626" y="10654"/>
                  <a:pt x="946" y="8961"/>
                  <a:pt x="1158" y="7785"/>
                </a:cubicBezTo>
                <a:cubicBezTo>
                  <a:pt x="1370" y="6609"/>
                  <a:pt x="1184" y="5228"/>
                  <a:pt x="1273" y="4998"/>
                </a:cubicBezTo>
                <a:cubicBezTo>
                  <a:pt x="1376" y="4769"/>
                  <a:pt x="1542" y="4528"/>
                  <a:pt x="1414" y="4275"/>
                </a:cubicBezTo>
                <a:cubicBezTo>
                  <a:pt x="1299" y="4024"/>
                  <a:pt x="1094" y="3145"/>
                  <a:pt x="814" y="2771"/>
                </a:cubicBezTo>
                <a:cubicBezTo>
                  <a:pt x="545" y="2396"/>
                  <a:pt x="406" y="2177"/>
                  <a:pt x="329" y="2093"/>
                </a:cubicBezTo>
                <a:cubicBezTo>
                  <a:pt x="239" y="2003"/>
                  <a:pt x="214" y="1970"/>
                  <a:pt x="342" y="1853"/>
                </a:cubicBezTo>
                <a:cubicBezTo>
                  <a:pt x="521" y="1695"/>
                  <a:pt x="814" y="1237"/>
                  <a:pt x="967" y="1170"/>
                </a:cubicBezTo>
                <a:cubicBezTo>
                  <a:pt x="1120" y="1102"/>
                  <a:pt x="1440" y="1180"/>
                  <a:pt x="1568" y="1348"/>
                </a:cubicBezTo>
                <a:cubicBezTo>
                  <a:pt x="1695" y="1522"/>
                  <a:pt x="1579" y="1747"/>
                  <a:pt x="1414" y="1915"/>
                </a:cubicBezTo>
                <a:cubicBezTo>
                  <a:pt x="1592" y="2055"/>
                  <a:pt x="2014" y="2402"/>
                  <a:pt x="2014" y="24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9" name="Hand1"/>
          <p:cNvSpPr/>
          <p:nvPr/>
        </p:nvSpPr>
        <p:spPr bwMode="auto">
          <a:xfrm>
            <a:off x="3961839" y="4981623"/>
            <a:ext cx="512336" cy="1463621"/>
          </a:xfrm>
          <a:custGeom>
            <a:avLst/>
            <a:gdLst>
              <a:gd name="T0" fmla="*/ 407 w 449"/>
              <a:gd name="T1" fmla="*/ 908 h 1284"/>
              <a:gd name="T2" fmla="*/ 407 w 449"/>
              <a:gd name="T3" fmla="*/ 706 h 1284"/>
              <a:gd name="T4" fmla="*/ 373 w 449"/>
              <a:gd name="T5" fmla="*/ 420 h 1284"/>
              <a:gd name="T6" fmla="*/ 373 w 449"/>
              <a:gd name="T7" fmla="*/ 281 h 1284"/>
              <a:gd name="T8" fmla="*/ 396 w 449"/>
              <a:gd name="T9" fmla="*/ 212 h 1284"/>
              <a:gd name="T10" fmla="*/ 398 w 449"/>
              <a:gd name="T11" fmla="*/ 162 h 1284"/>
              <a:gd name="T12" fmla="*/ 353 w 449"/>
              <a:gd name="T13" fmla="*/ 104 h 1284"/>
              <a:gd name="T14" fmla="*/ 299 w 449"/>
              <a:gd name="T15" fmla="*/ 29 h 1284"/>
              <a:gd name="T16" fmla="*/ 308 w 449"/>
              <a:gd name="T17" fmla="*/ 117 h 1284"/>
              <a:gd name="T18" fmla="*/ 333 w 449"/>
              <a:gd name="T19" fmla="*/ 180 h 1284"/>
              <a:gd name="T20" fmla="*/ 302 w 449"/>
              <a:gd name="T21" fmla="*/ 277 h 1284"/>
              <a:gd name="T22" fmla="*/ 239 w 449"/>
              <a:gd name="T23" fmla="*/ 197 h 1284"/>
              <a:gd name="T24" fmla="*/ 121 w 449"/>
              <a:gd name="T25" fmla="*/ 142 h 1284"/>
              <a:gd name="T26" fmla="*/ 91 w 449"/>
              <a:gd name="T27" fmla="*/ 194 h 1284"/>
              <a:gd name="T28" fmla="*/ 138 w 449"/>
              <a:gd name="T29" fmla="*/ 213 h 1284"/>
              <a:gd name="T30" fmla="*/ 201 w 449"/>
              <a:gd name="T31" fmla="*/ 269 h 1284"/>
              <a:gd name="T32" fmla="*/ 226 w 449"/>
              <a:gd name="T33" fmla="*/ 320 h 1284"/>
              <a:gd name="T34" fmla="*/ 220 w 449"/>
              <a:gd name="T35" fmla="*/ 361 h 1284"/>
              <a:gd name="T36" fmla="*/ 124 w 449"/>
              <a:gd name="T37" fmla="*/ 356 h 1284"/>
              <a:gd name="T38" fmla="*/ 81 w 449"/>
              <a:gd name="T39" fmla="*/ 366 h 1284"/>
              <a:gd name="T40" fmla="*/ 21 w 449"/>
              <a:gd name="T41" fmla="*/ 403 h 1284"/>
              <a:gd name="T42" fmla="*/ 10 w 449"/>
              <a:gd name="T43" fmla="*/ 452 h 1284"/>
              <a:gd name="T44" fmla="*/ 64 w 449"/>
              <a:gd name="T45" fmla="*/ 441 h 1284"/>
              <a:gd name="T46" fmla="*/ 125 w 449"/>
              <a:gd name="T47" fmla="*/ 434 h 1284"/>
              <a:gd name="T48" fmla="*/ 182 w 449"/>
              <a:gd name="T49" fmla="*/ 462 h 1284"/>
              <a:gd name="T50" fmla="*/ 186 w 449"/>
              <a:gd name="T51" fmla="*/ 482 h 1284"/>
              <a:gd name="T52" fmla="*/ 112 w 449"/>
              <a:gd name="T53" fmla="*/ 494 h 1284"/>
              <a:gd name="T54" fmla="*/ 82 w 449"/>
              <a:gd name="T55" fmla="*/ 539 h 1284"/>
              <a:gd name="T56" fmla="*/ 115 w 449"/>
              <a:gd name="T57" fmla="*/ 571 h 1284"/>
              <a:gd name="T58" fmla="*/ 142 w 449"/>
              <a:gd name="T59" fmla="*/ 550 h 1284"/>
              <a:gd name="T60" fmla="*/ 174 w 449"/>
              <a:gd name="T61" fmla="*/ 557 h 1284"/>
              <a:gd name="T62" fmla="*/ 269 w 449"/>
              <a:gd name="T63" fmla="*/ 727 h 1284"/>
              <a:gd name="T64" fmla="*/ 195 w 449"/>
              <a:gd name="T65" fmla="*/ 1284 h 1284"/>
              <a:gd name="T66" fmla="*/ 449 w 449"/>
              <a:gd name="T67" fmla="*/ 1284 h 1284"/>
              <a:gd name="T68" fmla="*/ 407 w 449"/>
              <a:gd name="T69" fmla="*/ 908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9" h="1284">
                <a:moveTo>
                  <a:pt x="407" y="908"/>
                </a:moveTo>
                <a:cubicBezTo>
                  <a:pt x="403" y="835"/>
                  <a:pt x="408" y="740"/>
                  <a:pt x="407" y="706"/>
                </a:cubicBezTo>
                <a:cubicBezTo>
                  <a:pt x="405" y="673"/>
                  <a:pt x="372" y="496"/>
                  <a:pt x="373" y="420"/>
                </a:cubicBezTo>
                <a:cubicBezTo>
                  <a:pt x="375" y="356"/>
                  <a:pt x="361" y="327"/>
                  <a:pt x="373" y="281"/>
                </a:cubicBezTo>
                <a:cubicBezTo>
                  <a:pt x="385" y="234"/>
                  <a:pt x="392" y="226"/>
                  <a:pt x="396" y="212"/>
                </a:cubicBezTo>
                <a:cubicBezTo>
                  <a:pt x="401" y="198"/>
                  <a:pt x="407" y="178"/>
                  <a:pt x="398" y="162"/>
                </a:cubicBezTo>
                <a:cubicBezTo>
                  <a:pt x="390" y="146"/>
                  <a:pt x="361" y="116"/>
                  <a:pt x="353" y="104"/>
                </a:cubicBezTo>
                <a:cubicBezTo>
                  <a:pt x="346" y="92"/>
                  <a:pt x="319" y="0"/>
                  <a:pt x="299" y="29"/>
                </a:cubicBezTo>
                <a:cubicBezTo>
                  <a:pt x="281" y="56"/>
                  <a:pt x="278" y="85"/>
                  <a:pt x="308" y="117"/>
                </a:cubicBezTo>
                <a:cubicBezTo>
                  <a:pt x="308" y="137"/>
                  <a:pt x="323" y="166"/>
                  <a:pt x="333" y="180"/>
                </a:cubicBezTo>
                <a:cubicBezTo>
                  <a:pt x="321" y="204"/>
                  <a:pt x="309" y="255"/>
                  <a:pt x="302" y="277"/>
                </a:cubicBezTo>
                <a:cubicBezTo>
                  <a:pt x="278" y="246"/>
                  <a:pt x="262" y="213"/>
                  <a:pt x="239" y="197"/>
                </a:cubicBezTo>
                <a:cubicBezTo>
                  <a:pt x="215" y="180"/>
                  <a:pt x="144" y="152"/>
                  <a:pt x="121" y="142"/>
                </a:cubicBezTo>
                <a:cubicBezTo>
                  <a:pt x="61" y="116"/>
                  <a:pt x="54" y="162"/>
                  <a:pt x="91" y="194"/>
                </a:cubicBezTo>
                <a:cubicBezTo>
                  <a:pt x="109" y="209"/>
                  <a:pt x="126" y="209"/>
                  <a:pt x="138" y="213"/>
                </a:cubicBezTo>
                <a:cubicBezTo>
                  <a:pt x="152" y="230"/>
                  <a:pt x="179" y="261"/>
                  <a:pt x="201" y="269"/>
                </a:cubicBezTo>
                <a:cubicBezTo>
                  <a:pt x="213" y="294"/>
                  <a:pt x="220" y="311"/>
                  <a:pt x="226" y="320"/>
                </a:cubicBezTo>
                <a:cubicBezTo>
                  <a:pt x="224" y="345"/>
                  <a:pt x="222" y="352"/>
                  <a:pt x="220" y="361"/>
                </a:cubicBezTo>
                <a:cubicBezTo>
                  <a:pt x="187" y="361"/>
                  <a:pt x="142" y="356"/>
                  <a:pt x="124" y="356"/>
                </a:cubicBezTo>
                <a:cubicBezTo>
                  <a:pt x="106" y="356"/>
                  <a:pt x="90" y="361"/>
                  <a:pt x="81" y="366"/>
                </a:cubicBezTo>
                <a:cubicBezTo>
                  <a:pt x="72" y="372"/>
                  <a:pt x="32" y="392"/>
                  <a:pt x="21" y="403"/>
                </a:cubicBezTo>
                <a:cubicBezTo>
                  <a:pt x="11" y="414"/>
                  <a:pt x="0" y="443"/>
                  <a:pt x="10" y="452"/>
                </a:cubicBezTo>
                <a:cubicBezTo>
                  <a:pt x="20" y="461"/>
                  <a:pt x="42" y="458"/>
                  <a:pt x="64" y="441"/>
                </a:cubicBezTo>
                <a:cubicBezTo>
                  <a:pt x="89" y="448"/>
                  <a:pt x="102" y="445"/>
                  <a:pt x="125" y="434"/>
                </a:cubicBezTo>
                <a:cubicBezTo>
                  <a:pt x="143" y="441"/>
                  <a:pt x="172" y="459"/>
                  <a:pt x="182" y="462"/>
                </a:cubicBezTo>
                <a:cubicBezTo>
                  <a:pt x="183" y="475"/>
                  <a:pt x="189" y="473"/>
                  <a:pt x="186" y="482"/>
                </a:cubicBezTo>
                <a:cubicBezTo>
                  <a:pt x="159" y="481"/>
                  <a:pt x="123" y="479"/>
                  <a:pt x="112" y="494"/>
                </a:cubicBezTo>
                <a:cubicBezTo>
                  <a:pt x="101" y="509"/>
                  <a:pt x="89" y="530"/>
                  <a:pt x="82" y="539"/>
                </a:cubicBezTo>
                <a:cubicBezTo>
                  <a:pt x="75" y="548"/>
                  <a:pt x="85" y="589"/>
                  <a:pt x="115" y="571"/>
                </a:cubicBezTo>
                <a:cubicBezTo>
                  <a:pt x="130" y="560"/>
                  <a:pt x="135" y="556"/>
                  <a:pt x="142" y="550"/>
                </a:cubicBezTo>
                <a:cubicBezTo>
                  <a:pt x="156" y="555"/>
                  <a:pt x="165" y="558"/>
                  <a:pt x="174" y="557"/>
                </a:cubicBezTo>
                <a:cubicBezTo>
                  <a:pt x="171" y="619"/>
                  <a:pt x="225" y="706"/>
                  <a:pt x="269" y="727"/>
                </a:cubicBezTo>
                <a:cubicBezTo>
                  <a:pt x="264" y="806"/>
                  <a:pt x="200" y="1213"/>
                  <a:pt x="195" y="1284"/>
                </a:cubicBezTo>
                <a:cubicBezTo>
                  <a:pt x="258" y="1284"/>
                  <a:pt x="420" y="1284"/>
                  <a:pt x="449" y="1284"/>
                </a:cubicBezTo>
                <a:cubicBezTo>
                  <a:pt x="449" y="1232"/>
                  <a:pt x="407" y="908"/>
                  <a:pt x="407" y="9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0" name="grass_hill"/>
          <p:cNvSpPr>
            <a:spLocks noEditPoints="1"/>
          </p:cNvSpPr>
          <p:nvPr/>
        </p:nvSpPr>
        <p:spPr bwMode="auto">
          <a:xfrm>
            <a:off x="-28222" y="4550170"/>
            <a:ext cx="8339739" cy="2333231"/>
          </a:xfrm>
          <a:custGeom>
            <a:avLst/>
            <a:gdLst>
              <a:gd name="T0" fmla="*/ 3725 w 3856"/>
              <a:gd name="T1" fmla="*/ 915 h 1076"/>
              <a:gd name="T2" fmla="*/ 3682 w 3856"/>
              <a:gd name="T3" fmla="*/ 861 h 1076"/>
              <a:gd name="T4" fmla="*/ 3553 w 3856"/>
              <a:gd name="T5" fmla="*/ 914 h 1076"/>
              <a:gd name="T6" fmla="*/ 3538 w 3856"/>
              <a:gd name="T7" fmla="*/ 822 h 1076"/>
              <a:gd name="T8" fmla="*/ 3440 w 3856"/>
              <a:gd name="T9" fmla="*/ 877 h 1076"/>
              <a:gd name="T10" fmla="*/ 3395 w 3856"/>
              <a:gd name="T11" fmla="*/ 796 h 1076"/>
              <a:gd name="T12" fmla="*/ 3321 w 3856"/>
              <a:gd name="T13" fmla="*/ 841 h 1076"/>
              <a:gd name="T14" fmla="*/ 3248 w 3856"/>
              <a:gd name="T15" fmla="*/ 825 h 1076"/>
              <a:gd name="T16" fmla="*/ 3148 w 3856"/>
              <a:gd name="T17" fmla="*/ 810 h 1076"/>
              <a:gd name="T18" fmla="*/ 3088 w 3856"/>
              <a:gd name="T19" fmla="*/ 793 h 1076"/>
              <a:gd name="T20" fmla="*/ 3028 w 3856"/>
              <a:gd name="T21" fmla="*/ 803 h 1076"/>
              <a:gd name="T22" fmla="*/ 2943 w 3856"/>
              <a:gd name="T23" fmla="*/ 751 h 1076"/>
              <a:gd name="T24" fmla="*/ 2865 w 3856"/>
              <a:gd name="T25" fmla="*/ 743 h 1076"/>
              <a:gd name="T26" fmla="*/ 2785 w 3856"/>
              <a:gd name="T27" fmla="*/ 794 h 1076"/>
              <a:gd name="T28" fmla="*/ 2695 w 3856"/>
              <a:gd name="T29" fmla="*/ 803 h 1076"/>
              <a:gd name="T30" fmla="*/ 2584 w 3856"/>
              <a:gd name="T31" fmla="*/ 781 h 1076"/>
              <a:gd name="T32" fmla="*/ 2497 w 3856"/>
              <a:gd name="T33" fmla="*/ 785 h 1076"/>
              <a:gd name="T34" fmla="*/ 2414 w 3856"/>
              <a:gd name="T35" fmla="*/ 878 h 1076"/>
              <a:gd name="T36" fmla="*/ 2331 w 3856"/>
              <a:gd name="T37" fmla="*/ 837 h 1076"/>
              <a:gd name="T38" fmla="*/ 2249 w 3856"/>
              <a:gd name="T39" fmla="*/ 854 h 1076"/>
              <a:gd name="T40" fmla="*/ 2134 w 3856"/>
              <a:gd name="T41" fmla="*/ 824 h 1076"/>
              <a:gd name="T42" fmla="*/ 2102 w 3856"/>
              <a:gd name="T43" fmla="*/ 764 h 1076"/>
              <a:gd name="T44" fmla="*/ 1981 w 3856"/>
              <a:gd name="T45" fmla="*/ 799 h 1076"/>
              <a:gd name="T46" fmla="*/ 1914 w 3856"/>
              <a:gd name="T47" fmla="*/ 751 h 1076"/>
              <a:gd name="T48" fmla="*/ 1831 w 3856"/>
              <a:gd name="T49" fmla="*/ 712 h 1076"/>
              <a:gd name="T50" fmla="*/ 1779 w 3856"/>
              <a:gd name="T51" fmla="*/ 596 h 1076"/>
              <a:gd name="T52" fmla="*/ 1709 w 3856"/>
              <a:gd name="T53" fmla="*/ 628 h 1076"/>
              <a:gd name="T54" fmla="*/ 1638 w 3856"/>
              <a:gd name="T55" fmla="*/ 506 h 1076"/>
              <a:gd name="T56" fmla="*/ 1529 w 3856"/>
              <a:gd name="T57" fmla="*/ 482 h 1076"/>
              <a:gd name="T58" fmla="*/ 1437 w 3856"/>
              <a:gd name="T59" fmla="*/ 450 h 1076"/>
              <a:gd name="T60" fmla="*/ 1385 w 3856"/>
              <a:gd name="T61" fmla="*/ 412 h 1076"/>
              <a:gd name="T62" fmla="*/ 1318 w 3856"/>
              <a:gd name="T63" fmla="*/ 341 h 1076"/>
              <a:gd name="T64" fmla="*/ 1237 w 3856"/>
              <a:gd name="T65" fmla="*/ 294 h 1076"/>
              <a:gd name="T66" fmla="*/ 1181 w 3856"/>
              <a:gd name="T67" fmla="*/ 215 h 1076"/>
              <a:gd name="T68" fmla="*/ 1113 w 3856"/>
              <a:gd name="T69" fmla="*/ 140 h 1076"/>
              <a:gd name="T70" fmla="*/ 1026 w 3856"/>
              <a:gd name="T71" fmla="*/ 173 h 1076"/>
              <a:gd name="T72" fmla="*/ 937 w 3856"/>
              <a:gd name="T73" fmla="*/ 182 h 1076"/>
              <a:gd name="T74" fmla="*/ 859 w 3856"/>
              <a:gd name="T75" fmla="*/ 161 h 1076"/>
              <a:gd name="T76" fmla="*/ 768 w 3856"/>
              <a:gd name="T77" fmla="*/ 123 h 1076"/>
              <a:gd name="T78" fmla="*/ 707 w 3856"/>
              <a:gd name="T79" fmla="*/ 28 h 1076"/>
              <a:gd name="T80" fmla="*/ 585 w 3856"/>
              <a:gd name="T81" fmla="*/ 93 h 1076"/>
              <a:gd name="T82" fmla="*/ 472 w 3856"/>
              <a:gd name="T83" fmla="*/ 92 h 1076"/>
              <a:gd name="T84" fmla="*/ 400 w 3856"/>
              <a:gd name="T85" fmla="*/ 112 h 1076"/>
              <a:gd name="T86" fmla="*/ 347 w 3856"/>
              <a:gd name="T87" fmla="*/ 130 h 1076"/>
              <a:gd name="T88" fmla="*/ 276 w 3856"/>
              <a:gd name="T89" fmla="*/ 95 h 1076"/>
              <a:gd name="T90" fmla="*/ 216 w 3856"/>
              <a:gd name="T91" fmla="*/ 146 h 1076"/>
              <a:gd name="T92" fmla="*/ 137 w 3856"/>
              <a:gd name="T93" fmla="*/ 130 h 1076"/>
              <a:gd name="T94" fmla="*/ 81 w 3856"/>
              <a:gd name="T95" fmla="*/ 42 h 1076"/>
              <a:gd name="T96" fmla="*/ 2100 w 3856"/>
              <a:gd name="T97" fmla="*/ 827 h 1076"/>
              <a:gd name="T98" fmla="*/ 1867 w 3856"/>
              <a:gd name="T99" fmla="*/ 703 h 1076"/>
              <a:gd name="T100" fmla="*/ 1296 w 3856"/>
              <a:gd name="T101" fmla="*/ 335 h 1076"/>
              <a:gd name="T102" fmla="*/ 3645 w 3856"/>
              <a:gd name="T103" fmla="*/ 946 h 1076"/>
              <a:gd name="T104" fmla="*/ 2886 w 3856"/>
              <a:gd name="T105" fmla="*/ 791 h 1076"/>
              <a:gd name="T106" fmla="*/ 2788 w 3856"/>
              <a:gd name="T107" fmla="*/ 826 h 1076"/>
              <a:gd name="T108" fmla="*/ 2664 w 3856"/>
              <a:gd name="T109" fmla="*/ 755 h 1076"/>
              <a:gd name="T110" fmla="*/ 2222 w 3856"/>
              <a:gd name="T111" fmla="*/ 848 h 1076"/>
              <a:gd name="T112" fmla="*/ 1815 w 3856"/>
              <a:gd name="T113" fmla="*/ 721 h 1076"/>
              <a:gd name="T114" fmla="*/ 1645 w 3856"/>
              <a:gd name="T115" fmla="*/ 616 h 1076"/>
              <a:gd name="T116" fmla="*/ 559 w 3856"/>
              <a:gd name="T117" fmla="*/ 127 h 1076"/>
              <a:gd name="T118" fmla="*/ 376 w 3856"/>
              <a:gd name="T119" fmla="*/ 138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6" h="1076">
                <a:moveTo>
                  <a:pt x="3808" y="1050"/>
                </a:moveTo>
                <a:cubicBezTo>
                  <a:pt x="3811" y="1049"/>
                  <a:pt x="3814" y="1047"/>
                  <a:pt x="3817" y="1046"/>
                </a:cubicBezTo>
                <a:cubicBezTo>
                  <a:pt x="3814" y="1047"/>
                  <a:pt x="3811" y="1048"/>
                  <a:pt x="3807" y="1049"/>
                </a:cubicBezTo>
                <a:cubicBezTo>
                  <a:pt x="3804" y="1048"/>
                  <a:pt x="3802" y="1046"/>
                  <a:pt x="3799" y="1045"/>
                </a:cubicBezTo>
                <a:cubicBezTo>
                  <a:pt x="3803" y="1042"/>
                  <a:pt x="3808" y="1039"/>
                  <a:pt x="3810" y="1038"/>
                </a:cubicBezTo>
                <a:cubicBezTo>
                  <a:pt x="3814" y="1036"/>
                  <a:pt x="3800" y="1037"/>
                  <a:pt x="3787" y="1038"/>
                </a:cubicBezTo>
                <a:cubicBezTo>
                  <a:pt x="3784" y="1037"/>
                  <a:pt x="3781" y="1035"/>
                  <a:pt x="3778" y="1033"/>
                </a:cubicBezTo>
                <a:cubicBezTo>
                  <a:pt x="3789" y="1024"/>
                  <a:pt x="3806" y="1010"/>
                  <a:pt x="3806" y="1010"/>
                </a:cubicBezTo>
                <a:cubicBezTo>
                  <a:pt x="3806" y="1010"/>
                  <a:pt x="3792" y="1014"/>
                  <a:pt x="3777" y="1018"/>
                </a:cubicBezTo>
                <a:cubicBezTo>
                  <a:pt x="3786" y="987"/>
                  <a:pt x="3799" y="953"/>
                  <a:pt x="3827" y="922"/>
                </a:cubicBezTo>
                <a:cubicBezTo>
                  <a:pt x="3804" y="934"/>
                  <a:pt x="3776" y="971"/>
                  <a:pt x="3756" y="1013"/>
                </a:cubicBezTo>
                <a:cubicBezTo>
                  <a:pt x="3755" y="1013"/>
                  <a:pt x="3753" y="1013"/>
                  <a:pt x="3751" y="1013"/>
                </a:cubicBezTo>
                <a:cubicBezTo>
                  <a:pt x="3762" y="979"/>
                  <a:pt x="3774" y="939"/>
                  <a:pt x="3806" y="903"/>
                </a:cubicBezTo>
                <a:cubicBezTo>
                  <a:pt x="3788" y="912"/>
                  <a:pt x="3767" y="937"/>
                  <a:pt x="3750" y="967"/>
                </a:cubicBezTo>
                <a:cubicBezTo>
                  <a:pt x="3758" y="949"/>
                  <a:pt x="3769" y="930"/>
                  <a:pt x="3784" y="913"/>
                </a:cubicBezTo>
                <a:cubicBezTo>
                  <a:pt x="3763" y="924"/>
                  <a:pt x="3738" y="955"/>
                  <a:pt x="3719" y="992"/>
                </a:cubicBezTo>
                <a:cubicBezTo>
                  <a:pt x="3717" y="992"/>
                  <a:pt x="3715" y="992"/>
                  <a:pt x="3712" y="992"/>
                </a:cubicBezTo>
                <a:cubicBezTo>
                  <a:pt x="3722" y="960"/>
                  <a:pt x="3735" y="926"/>
                  <a:pt x="3763" y="894"/>
                </a:cubicBezTo>
                <a:cubicBezTo>
                  <a:pt x="3747" y="903"/>
                  <a:pt x="3729" y="923"/>
                  <a:pt x="3713" y="948"/>
                </a:cubicBezTo>
                <a:cubicBezTo>
                  <a:pt x="3716" y="937"/>
                  <a:pt x="3720" y="926"/>
                  <a:pt x="3725" y="915"/>
                </a:cubicBezTo>
                <a:cubicBezTo>
                  <a:pt x="3715" y="932"/>
                  <a:pt x="3706" y="950"/>
                  <a:pt x="3700" y="970"/>
                </a:cubicBezTo>
                <a:cubicBezTo>
                  <a:pt x="3698" y="974"/>
                  <a:pt x="3696" y="978"/>
                  <a:pt x="3694" y="982"/>
                </a:cubicBezTo>
                <a:cubicBezTo>
                  <a:pt x="3691" y="983"/>
                  <a:pt x="3689" y="984"/>
                  <a:pt x="3688" y="985"/>
                </a:cubicBezTo>
                <a:cubicBezTo>
                  <a:pt x="3687" y="984"/>
                  <a:pt x="3686" y="984"/>
                  <a:pt x="3686" y="983"/>
                </a:cubicBezTo>
                <a:cubicBezTo>
                  <a:pt x="3686" y="982"/>
                  <a:pt x="3686" y="980"/>
                  <a:pt x="3686" y="980"/>
                </a:cubicBezTo>
                <a:cubicBezTo>
                  <a:pt x="3682" y="981"/>
                  <a:pt x="3682" y="981"/>
                  <a:pt x="3682" y="981"/>
                </a:cubicBezTo>
                <a:cubicBezTo>
                  <a:pt x="3684" y="955"/>
                  <a:pt x="3690" y="927"/>
                  <a:pt x="3704" y="896"/>
                </a:cubicBezTo>
                <a:cubicBezTo>
                  <a:pt x="3694" y="912"/>
                  <a:pt x="3686" y="930"/>
                  <a:pt x="3680" y="949"/>
                </a:cubicBezTo>
                <a:cubicBezTo>
                  <a:pt x="3666" y="952"/>
                  <a:pt x="3666" y="952"/>
                  <a:pt x="3666" y="952"/>
                </a:cubicBezTo>
                <a:cubicBezTo>
                  <a:pt x="3668" y="944"/>
                  <a:pt x="3671" y="935"/>
                  <a:pt x="3674" y="926"/>
                </a:cubicBezTo>
                <a:cubicBezTo>
                  <a:pt x="3675" y="925"/>
                  <a:pt x="3675" y="925"/>
                  <a:pt x="3675" y="925"/>
                </a:cubicBezTo>
                <a:cubicBezTo>
                  <a:pt x="3674" y="926"/>
                  <a:pt x="3674" y="926"/>
                  <a:pt x="3674" y="926"/>
                </a:cubicBezTo>
                <a:cubicBezTo>
                  <a:pt x="3676" y="919"/>
                  <a:pt x="3679" y="913"/>
                  <a:pt x="3682" y="906"/>
                </a:cubicBezTo>
                <a:cubicBezTo>
                  <a:pt x="3678" y="913"/>
                  <a:pt x="3674" y="920"/>
                  <a:pt x="3671" y="927"/>
                </a:cubicBezTo>
                <a:cubicBezTo>
                  <a:pt x="3651" y="936"/>
                  <a:pt x="3651" y="936"/>
                  <a:pt x="3651" y="936"/>
                </a:cubicBezTo>
                <a:cubicBezTo>
                  <a:pt x="3653" y="929"/>
                  <a:pt x="3656" y="922"/>
                  <a:pt x="3658" y="915"/>
                </a:cubicBezTo>
                <a:cubicBezTo>
                  <a:pt x="3655" y="922"/>
                  <a:pt x="3651" y="930"/>
                  <a:pt x="3648" y="938"/>
                </a:cubicBezTo>
                <a:cubicBezTo>
                  <a:pt x="3644" y="940"/>
                  <a:pt x="3644" y="940"/>
                  <a:pt x="3644" y="940"/>
                </a:cubicBezTo>
                <a:cubicBezTo>
                  <a:pt x="3647" y="926"/>
                  <a:pt x="3651" y="912"/>
                  <a:pt x="3657" y="897"/>
                </a:cubicBezTo>
                <a:cubicBezTo>
                  <a:pt x="3664" y="885"/>
                  <a:pt x="3672" y="873"/>
                  <a:pt x="3682" y="861"/>
                </a:cubicBezTo>
                <a:cubicBezTo>
                  <a:pt x="3669" y="868"/>
                  <a:pt x="3654" y="883"/>
                  <a:pt x="3641" y="902"/>
                </a:cubicBezTo>
                <a:cubicBezTo>
                  <a:pt x="3641" y="900"/>
                  <a:pt x="3642" y="897"/>
                  <a:pt x="3643" y="895"/>
                </a:cubicBezTo>
                <a:cubicBezTo>
                  <a:pt x="3641" y="899"/>
                  <a:pt x="3639" y="902"/>
                  <a:pt x="3638" y="906"/>
                </a:cubicBezTo>
                <a:cubicBezTo>
                  <a:pt x="3635" y="910"/>
                  <a:pt x="3633" y="914"/>
                  <a:pt x="3630" y="917"/>
                </a:cubicBezTo>
                <a:cubicBezTo>
                  <a:pt x="3632" y="911"/>
                  <a:pt x="3635" y="904"/>
                  <a:pt x="3637" y="897"/>
                </a:cubicBezTo>
                <a:cubicBezTo>
                  <a:pt x="3632" y="907"/>
                  <a:pt x="3627" y="919"/>
                  <a:pt x="3623" y="930"/>
                </a:cubicBezTo>
                <a:cubicBezTo>
                  <a:pt x="3622" y="932"/>
                  <a:pt x="3621" y="934"/>
                  <a:pt x="3620" y="935"/>
                </a:cubicBezTo>
                <a:cubicBezTo>
                  <a:pt x="3622" y="925"/>
                  <a:pt x="3622" y="925"/>
                  <a:pt x="3622" y="925"/>
                </a:cubicBezTo>
                <a:cubicBezTo>
                  <a:pt x="3615" y="928"/>
                  <a:pt x="3615" y="928"/>
                  <a:pt x="3615" y="928"/>
                </a:cubicBezTo>
                <a:cubicBezTo>
                  <a:pt x="3624" y="900"/>
                  <a:pt x="3637" y="870"/>
                  <a:pt x="3661" y="843"/>
                </a:cubicBezTo>
                <a:cubicBezTo>
                  <a:pt x="3648" y="849"/>
                  <a:pt x="3633" y="864"/>
                  <a:pt x="3620" y="884"/>
                </a:cubicBezTo>
                <a:cubicBezTo>
                  <a:pt x="3620" y="881"/>
                  <a:pt x="3621" y="879"/>
                  <a:pt x="3622" y="876"/>
                </a:cubicBezTo>
                <a:cubicBezTo>
                  <a:pt x="3620" y="880"/>
                  <a:pt x="3618" y="884"/>
                  <a:pt x="3617" y="888"/>
                </a:cubicBezTo>
                <a:cubicBezTo>
                  <a:pt x="3613" y="894"/>
                  <a:pt x="3609" y="900"/>
                  <a:pt x="3605" y="906"/>
                </a:cubicBezTo>
                <a:cubicBezTo>
                  <a:pt x="3613" y="888"/>
                  <a:pt x="3624" y="870"/>
                  <a:pt x="3639" y="852"/>
                </a:cubicBezTo>
                <a:cubicBezTo>
                  <a:pt x="3619" y="862"/>
                  <a:pt x="3596" y="891"/>
                  <a:pt x="3578" y="925"/>
                </a:cubicBezTo>
                <a:cubicBezTo>
                  <a:pt x="3575" y="926"/>
                  <a:pt x="3573" y="927"/>
                  <a:pt x="3571" y="928"/>
                </a:cubicBezTo>
                <a:cubicBezTo>
                  <a:pt x="3570" y="928"/>
                  <a:pt x="3570" y="928"/>
                  <a:pt x="3569" y="927"/>
                </a:cubicBezTo>
                <a:cubicBezTo>
                  <a:pt x="3579" y="897"/>
                  <a:pt x="3592" y="864"/>
                  <a:pt x="3618" y="834"/>
                </a:cubicBezTo>
                <a:cubicBezTo>
                  <a:pt x="3597" y="845"/>
                  <a:pt x="3572" y="877"/>
                  <a:pt x="3553" y="914"/>
                </a:cubicBezTo>
                <a:cubicBezTo>
                  <a:pt x="3554" y="914"/>
                  <a:pt x="3554" y="914"/>
                  <a:pt x="3553" y="914"/>
                </a:cubicBezTo>
                <a:cubicBezTo>
                  <a:pt x="3552" y="916"/>
                  <a:pt x="3551" y="918"/>
                  <a:pt x="3550" y="919"/>
                </a:cubicBezTo>
                <a:cubicBezTo>
                  <a:pt x="3550" y="919"/>
                  <a:pt x="3550" y="919"/>
                  <a:pt x="3549" y="919"/>
                </a:cubicBezTo>
                <a:cubicBezTo>
                  <a:pt x="3551" y="916"/>
                  <a:pt x="3552" y="914"/>
                  <a:pt x="3553" y="914"/>
                </a:cubicBezTo>
                <a:cubicBezTo>
                  <a:pt x="3552" y="914"/>
                  <a:pt x="3548" y="916"/>
                  <a:pt x="3545" y="917"/>
                </a:cubicBezTo>
                <a:cubicBezTo>
                  <a:pt x="3542" y="916"/>
                  <a:pt x="3540" y="915"/>
                  <a:pt x="3538" y="914"/>
                </a:cubicBezTo>
                <a:cubicBezTo>
                  <a:pt x="3542" y="909"/>
                  <a:pt x="3548" y="902"/>
                  <a:pt x="3554" y="897"/>
                </a:cubicBezTo>
                <a:cubicBezTo>
                  <a:pt x="3559" y="894"/>
                  <a:pt x="3552" y="894"/>
                  <a:pt x="3542" y="896"/>
                </a:cubicBezTo>
                <a:cubicBezTo>
                  <a:pt x="3550" y="874"/>
                  <a:pt x="3562" y="852"/>
                  <a:pt x="3581" y="830"/>
                </a:cubicBezTo>
                <a:cubicBezTo>
                  <a:pt x="3572" y="835"/>
                  <a:pt x="3562" y="844"/>
                  <a:pt x="3553" y="855"/>
                </a:cubicBezTo>
                <a:cubicBezTo>
                  <a:pt x="3553" y="853"/>
                  <a:pt x="3554" y="851"/>
                  <a:pt x="3554" y="850"/>
                </a:cubicBezTo>
                <a:cubicBezTo>
                  <a:pt x="3553" y="852"/>
                  <a:pt x="3552" y="854"/>
                  <a:pt x="3551" y="857"/>
                </a:cubicBezTo>
                <a:cubicBezTo>
                  <a:pt x="3545" y="864"/>
                  <a:pt x="3539" y="872"/>
                  <a:pt x="3533" y="881"/>
                </a:cubicBezTo>
                <a:cubicBezTo>
                  <a:pt x="3536" y="865"/>
                  <a:pt x="3540" y="849"/>
                  <a:pt x="3547" y="833"/>
                </a:cubicBezTo>
                <a:cubicBezTo>
                  <a:pt x="3536" y="853"/>
                  <a:pt x="3527" y="875"/>
                  <a:pt x="3522" y="899"/>
                </a:cubicBezTo>
                <a:cubicBezTo>
                  <a:pt x="3517" y="900"/>
                  <a:pt x="3512" y="901"/>
                  <a:pt x="3508" y="902"/>
                </a:cubicBezTo>
                <a:cubicBezTo>
                  <a:pt x="3506" y="901"/>
                  <a:pt x="3504" y="900"/>
                  <a:pt x="3502" y="899"/>
                </a:cubicBezTo>
                <a:cubicBezTo>
                  <a:pt x="3512" y="880"/>
                  <a:pt x="3512" y="880"/>
                  <a:pt x="3512" y="880"/>
                </a:cubicBezTo>
                <a:cubicBezTo>
                  <a:pt x="3512" y="880"/>
                  <a:pt x="3507" y="881"/>
                  <a:pt x="3500" y="883"/>
                </a:cubicBezTo>
                <a:cubicBezTo>
                  <a:pt x="3509" y="863"/>
                  <a:pt x="3521" y="842"/>
                  <a:pt x="3538" y="822"/>
                </a:cubicBezTo>
                <a:cubicBezTo>
                  <a:pt x="3525" y="828"/>
                  <a:pt x="3510" y="844"/>
                  <a:pt x="3496" y="864"/>
                </a:cubicBezTo>
                <a:cubicBezTo>
                  <a:pt x="3498" y="849"/>
                  <a:pt x="3502" y="833"/>
                  <a:pt x="3508" y="817"/>
                </a:cubicBezTo>
                <a:cubicBezTo>
                  <a:pt x="3499" y="836"/>
                  <a:pt x="3491" y="857"/>
                  <a:pt x="3486" y="879"/>
                </a:cubicBezTo>
                <a:cubicBezTo>
                  <a:pt x="3483" y="883"/>
                  <a:pt x="3481" y="886"/>
                  <a:pt x="3479" y="890"/>
                </a:cubicBezTo>
                <a:cubicBezTo>
                  <a:pt x="3479" y="890"/>
                  <a:pt x="3478" y="890"/>
                  <a:pt x="3478" y="890"/>
                </a:cubicBezTo>
                <a:cubicBezTo>
                  <a:pt x="3477" y="890"/>
                  <a:pt x="3475" y="890"/>
                  <a:pt x="3474" y="889"/>
                </a:cubicBezTo>
                <a:cubicBezTo>
                  <a:pt x="3474" y="884"/>
                  <a:pt x="3475" y="880"/>
                  <a:pt x="3475" y="875"/>
                </a:cubicBezTo>
                <a:cubicBezTo>
                  <a:pt x="3484" y="851"/>
                  <a:pt x="3497" y="827"/>
                  <a:pt x="3517" y="803"/>
                </a:cubicBezTo>
                <a:cubicBezTo>
                  <a:pt x="3505" y="809"/>
                  <a:pt x="3493" y="821"/>
                  <a:pt x="3481" y="837"/>
                </a:cubicBezTo>
                <a:cubicBezTo>
                  <a:pt x="3484" y="821"/>
                  <a:pt x="3489" y="805"/>
                  <a:pt x="3496" y="788"/>
                </a:cubicBezTo>
                <a:cubicBezTo>
                  <a:pt x="3490" y="798"/>
                  <a:pt x="3485" y="810"/>
                  <a:pt x="3480" y="822"/>
                </a:cubicBezTo>
                <a:cubicBezTo>
                  <a:pt x="3482" y="814"/>
                  <a:pt x="3484" y="807"/>
                  <a:pt x="3487" y="799"/>
                </a:cubicBezTo>
                <a:cubicBezTo>
                  <a:pt x="3478" y="817"/>
                  <a:pt x="3470" y="838"/>
                  <a:pt x="3465" y="860"/>
                </a:cubicBezTo>
                <a:cubicBezTo>
                  <a:pt x="3462" y="865"/>
                  <a:pt x="3459" y="870"/>
                  <a:pt x="3456" y="875"/>
                </a:cubicBezTo>
                <a:cubicBezTo>
                  <a:pt x="3455" y="875"/>
                  <a:pt x="3454" y="875"/>
                  <a:pt x="3453" y="876"/>
                </a:cubicBezTo>
                <a:cubicBezTo>
                  <a:pt x="3453" y="864"/>
                  <a:pt x="3454" y="851"/>
                  <a:pt x="3456" y="838"/>
                </a:cubicBezTo>
                <a:cubicBezTo>
                  <a:pt x="3458" y="829"/>
                  <a:pt x="3462" y="819"/>
                  <a:pt x="3465" y="808"/>
                </a:cubicBezTo>
                <a:cubicBezTo>
                  <a:pt x="3463" y="813"/>
                  <a:pt x="3461" y="817"/>
                  <a:pt x="3459" y="822"/>
                </a:cubicBezTo>
                <a:cubicBezTo>
                  <a:pt x="3462" y="805"/>
                  <a:pt x="3467" y="788"/>
                  <a:pt x="3475" y="769"/>
                </a:cubicBezTo>
                <a:cubicBezTo>
                  <a:pt x="3457" y="800"/>
                  <a:pt x="3445" y="837"/>
                  <a:pt x="3440" y="877"/>
                </a:cubicBezTo>
                <a:cubicBezTo>
                  <a:pt x="3440" y="877"/>
                  <a:pt x="3439" y="877"/>
                  <a:pt x="3438" y="876"/>
                </a:cubicBezTo>
                <a:cubicBezTo>
                  <a:pt x="3435" y="850"/>
                  <a:pt x="3435" y="850"/>
                  <a:pt x="3435" y="850"/>
                </a:cubicBezTo>
                <a:cubicBezTo>
                  <a:pt x="3435" y="850"/>
                  <a:pt x="3435" y="851"/>
                  <a:pt x="3434" y="851"/>
                </a:cubicBezTo>
                <a:cubicBezTo>
                  <a:pt x="3437" y="829"/>
                  <a:pt x="3442" y="804"/>
                  <a:pt x="3454" y="779"/>
                </a:cubicBezTo>
                <a:cubicBezTo>
                  <a:pt x="3447" y="790"/>
                  <a:pt x="3442" y="801"/>
                  <a:pt x="3437" y="813"/>
                </a:cubicBezTo>
                <a:cubicBezTo>
                  <a:pt x="3439" y="805"/>
                  <a:pt x="3441" y="798"/>
                  <a:pt x="3444" y="790"/>
                </a:cubicBezTo>
                <a:cubicBezTo>
                  <a:pt x="3433" y="811"/>
                  <a:pt x="3425" y="835"/>
                  <a:pt x="3420" y="860"/>
                </a:cubicBezTo>
                <a:cubicBezTo>
                  <a:pt x="3416" y="862"/>
                  <a:pt x="3413" y="865"/>
                  <a:pt x="3410" y="867"/>
                </a:cubicBezTo>
                <a:cubicBezTo>
                  <a:pt x="3410" y="867"/>
                  <a:pt x="3410" y="867"/>
                  <a:pt x="3410" y="867"/>
                </a:cubicBezTo>
                <a:cubicBezTo>
                  <a:pt x="3410" y="854"/>
                  <a:pt x="3412" y="840"/>
                  <a:pt x="3414" y="825"/>
                </a:cubicBezTo>
                <a:cubicBezTo>
                  <a:pt x="3421" y="813"/>
                  <a:pt x="3429" y="800"/>
                  <a:pt x="3440" y="788"/>
                </a:cubicBezTo>
                <a:cubicBezTo>
                  <a:pt x="3433" y="792"/>
                  <a:pt x="3425" y="798"/>
                  <a:pt x="3418" y="806"/>
                </a:cubicBezTo>
                <a:cubicBezTo>
                  <a:pt x="3421" y="791"/>
                  <a:pt x="3426" y="776"/>
                  <a:pt x="3432" y="760"/>
                </a:cubicBezTo>
                <a:cubicBezTo>
                  <a:pt x="3423" y="777"/>
                  <a:pt x="3414" y="796"/>
                  <a:pt x="3408" y="816"/>
                </a:cubicBezTo>
                <a:cubicBezTo>
                  <a:pt x="3398" y="828"/>
                  <a:pt x="3389" y="842"/>
                  <a:pt x="3380" y="858"/>
                </a:cubicBezTo>
                <a:cubicBezTo>
                  <a:pt x="3380" y="858"/>
                  <a:pt x="3380" y="858"/>
                  <a:pt x="3380" y="858"/>
                </a:cubicBezTo>
                <a:cubicBezTo>
                  <a:pt x="3381" y="852"/>
                  <a:pt x="3381" y="846"/>
                  <a:pt x="3383" y="840"/>
                </a:cubicBezTo>
                <a:cubicBezTo>
                  <a:pt x="3385" y="828"/>
                  <a:pt x="3388" y="817"/>
                  <a:pt x="3393" y="805"/>
                </a:cubicBezTo>
                <a:cubicBezTo>
                  <a:pt x="3392" y="807"/>
                  <a:pt x="3391" y="809"/>
                  <a:pt x="3389" y="812"/>
                </a:cubicBezTo>
                <a:cubicBezTo>
                  <a:pt x="3391" y="807"/>
                  <a:pt x="3393" y="801"/>
                  <a:pt x="3395" y="796"/>
                </a:cubicBezTo>
                <a:cubicBezTo>
                  <a:pt x="3389" y="807"/>
                  <a:pt x="3384" y="820"/>
                  <a:pt x="3379" y="833"/>
                </a:cubicBezTo>
                <a:cubicBezTo>
                  <a:pt x="3379" y="833"/>
                  <a:pt x="3378" y="833"/>
                  <a:pt x="3378" y="833"/>
                </a:cubicBezTo>
                <a:cubicBezTo>
                  <a:pt x="3381" y="822"/>
                  <a:pt x="3385" y="810"/>
                  <a:pt x="3391" y="798"/>
                </a:cubicBezTo>
                <a:cubicBezTo>
                  <a:pt x="3384" y="810"/>
                  <a:pt x="3378" y="822"/>
                  <a:pt x="3372" y="836"/>
                </a:cubicBezTo>
                <a:cubicBezTo>
                  <a:pt x="3368" y="838"/>
                  <a:pt x="3363" y="841"/>
                  <a:pt x="3358" y="844"/>
                </a:cubicBezTo>
                <a:cubicBezTo>
                  <a:pt x="3359" y="838"/>
                  <a:pt x="3360" y="833"/>
                  <a:pt x="3360" y="827"/>
                </a:cubicBezTo>
                <a:cubicBezTo>
                  <a:pt x="3362" y="820"/>
                  <a:pt x="3365" y="814"/>
                  <a:pt x="3367" y="807"/>
                </a:cubicBezTo>
                <a:cubicBezTo>
                  <a:pt x="3365" y="810"/>
                  <a:pt x="3364" y="814"/>
                  <a:pt x="3362" y="817"/>
                </a:cubicBezTo>
                <a:cubicBezTo>
                  <a:pt x="3365" y="804"/>
                  <a:pt x="3369" y="791"/>
                  <a:pt x="3374" y="777"/>
                </a:cubicBezTo>
                <a:cubicBezTo>
                  <a:pt x="3364" y="796"/>
                  <a:pt x="3356" y="817"/>
                  <a:pt x="3351" y="839"/>
                </a:cubicBezTo>
                <a:cubicBezTo>
                  <a:pt x="3355" y="820"/>
                  <a:pt x="3360" y="801"/>
                  <a:pt x="3370" y="780"/>
                </a:cubicBezTo>
                <a:cubicBezTo>
                  <a:pt x="3358" y="800"/>
                  <a:pt x="3348" y="822"/>
                  <a:pt x="3341" y="847"/>
                </a:cubicBezTo>
                <a:cubicBezTo>
                  <a:pt x="3340" y="846"/>
                  <a:pt x="3339" y="846"/>
                  <a:pt x="3337" y="846"/>
                </a:cubicBezTo>
                <a:cubicBezTo>
                  <a:pt x="3338" y="841"/>
                  <a:pt x="3339" y="835"/>
                  <a:pt x="3344" y="830"/>
                </a:cubicBezTo>
                <a:cubicBezTo>
                  <a:pt x="3347" y="825"/>
                  <a:pt x="3345" y="826"/>
                  <a:pt x="3340" y="829"/>
                </a:cubicBezTo>
                <a:cubicBezTo>
                  <a:pt x="3343" y="815"/>
                  <a:pt x="3346" y="801"/>
                  <a:pt x="3352" y="787"/>
                </a:cubicBezTo>
                <a:cubicBezTo>
                  <a:pt x="3345" y="801"/>
                  <a:pt x="3339" y="815"/>
                  <a:pt x="3334" y="831"/>
                </a:cubicBezTo>
                <a:cubicBezTo>
                  <a:pt x="3337" y="817"/>
                  <a:pt x="3340" y="803"/>
                  <a:pt x="3346" y="789"/>
                </a:cubicBezTo>
                <a:cubicBezTo>
                  <a:pt x="3338" y="804"/>
                  <a:pt x="3332" y="820"/>
                  <a:pt x="3327" y="838"/>
                </a:cubicBezTo>
                <a:cubicBezTo>
                  <a:pt x="3325" y="839"/>
                  <a:pt x="3323" y="840"/>
                  <a:pt x="3321" y="841"/>
                </a:cubicBezTo>
                <a:cubicBezTo>
                  <a:pt x="3321" y="841"/>
                  <a:pt x="3320" y="841"/>
                  <a:pt x="3320" y="841"/>
                </a:cubicBezTo>
                <a:cubicBezTo>
                  <a:pt x="3329" y="814"/>
                  <a:pt x="3341" y="784"/>
                  <a:pt x="3363" y="754"/>
                </a:cubicBezTo>
                <a:cubicBezTo>
                  <a:pt x="3345" y="772"/>
                  <a:pt x="3330" y="795"/>
                  <a:pt x="3317" y="820"/>
                </a:cubicBezTo>
                <a:cubicBezTo>
                  <a:pt x="3320" y="804"/>
                  <a:pt x="3324" y="787"/>
                  <a:pt x="3331" y="769"/>
                </a:cubicBezTo>
                <a:cubicBezTo>
                  <a:pt x="3322" y="787"/>
                  <a:pt x="3314" y="806"/>
                  <a:pt x="3309" y="827"/>
                </a:cubicBezTo>
                <a:cubicBezTo>
                  <a:pt x="3306" y="830"/>
                  <a:pt x="3302" y="833"/>
                  <a:pt x="3299" y="836"/>
                </a:cubicBezTo>
                <a:cubicBezTo>
                  <a:pt x="3298" y="836"/>
                  <a:pt x="3296" y="835"/>
                  <a:pt x="3295" y="835"/>
                </a:cubicBezTo>
                <a:cubicBezTo>
                  <a:pt x="3301" y="816"/>
                  <a:pt x="3308" y="795"/>
                  <a:pt x="3318" y="773"/>
                </a:cubicBezTo>
                <a:cubicBezTo>
                  <a:pt x="3324" y="765"/>
                  <a:pt x="3330" y="756"/>
                  <a:pt x="3338" y="747"/>
                </a:cubicBezTo>
                <a:cubicBezTo>
                  <a:pt x="3336" y="748"/>
                  <a:pt x="3333" y="750"/>
                  <a:pt x="3331" y="751"/>
                </a:cubicBezTo>
                <a:cubicBezTo>
                  <a:pt x="3335" y="746"/>
                  <a:pt x="3338" y="740"/>
                  <a:pt x="3342" y="735"/>
                </a:cubicBezTo>
                <a:cubicBezTo>
                  <a:pt x="3336" y="742"/>
                  <a:pt x="3330" y="749"/>
                  <a:pt x="3324" y="757"/>
                </a:cubicBezTo>
                <a:cubicBezTo>
                  <a:pt x="3310" y="769"/>
                  <a:pt x="3295" y="788"/>
                  <a:pt x="3282" y="810"/>
                </a:cubicBezTo>
                <a:cubicBezTo>
                  <a:pt x="3285" y="803"/>
                  <a:pt x="3288" y="796"/>
                  <a:pt x="3291" y="788"/>
                </a:cubicBezTo>
                <a:cubicBezTo>
                  <a:pt x="3286" y="797"/>
                  <a:pt x="3281" y="805"/>
                  <a:pt x="3277" y="815"/>
                </a:cubicBezTo>
                <a:cubicBezTo>
                  <a:pt x="3276" y="816"/>
                  <a:pt x="3274" y="816"/>
                  <a:pt x="3273" y="818"/>
                </a:cubicBezTo>
                <a:cubicBezTo>
                  <a:pt x="3276" y="801"/>
                  <a:pt x="3282" y="785"/>
                  <a:pt x="3290" y="767"/>
                </a:cubicBezTo>
                <a:cubicBezTo>
                  <a:pt x="3279" y="784"/>
                  <a:pt x="3270" y="804"/>
                  <a:pt x="3264" y="824"/>
                </a:cubicBezTo>
                <a:cubicBezTo>
                  <a:pt x="3262" y="825"/>
                  <a:pt x="3261" y="826"/>
                  <a:pt x="3259" y="827"/>
                </a:cubicBezTo>
                <a:cubicBezTo>
                  <a:pt x="3256" y="827"/>
                  <a:pt x="3252" y="826"/>
                  <a:pt x="3248" y="825"/>
                </a:cubicBezTo>
                <a:cubicBezTo>
                  <a:pt x="3257" y="797"/>
                  <a:pt x="3270" y="767"/>
                  <a:pt x="3295" y="738"/>
                </a:cubicBezTo>
                <a:cubicBezTo>
                  <a:pt x="3276" y="748"/>
                  <a:pt x="3253" y="776"/>
                  <a:pt x="3235" y="809"/>
                </a:cubicBezTo>
                <a:cubicBezTo>
                  <a:pt x="3232" y="811"/>
                  <a:pt x="3229" y="814"/>
                  <a:pt x="3225" y="817"/>
                </a:cubicBezTo>
                <a:cubicBezTo>
                  <a:pt x="3234" y="793"/>
                  <a:pt x="3247" y="769"/>
                  <a:pt x="3267" y="745"/>
                </a:cubicBezTo>
                <a:cubicBezTo>
                  <a:pt x="3248" y="755"/>
                  <a:pt x="3225" y="784"/>
                  <a:pt x="3206" y="817"/>
                </a:cubicBezTo>
                <a:cubicBezTo>
                  <a:pt x="3206" y="817"/>
                  <a:pt x="3206" y="817"/>
                  <a:pt x="3205" y="818"/>
                </a:cubicBezTo>
                <a:cubicBezTo>
                  <a:pt x="3202" y="817"/>
                  <a:pt x="3198" y="817"/>
                  <a:pt x="3195" y="816"/>
                </a:cubicBezTo>
                <a:cubicBezTo>
                  <a:pt x="3196" y="813"/>
                  <a:pt x="3196" y="810"/>
                  <a:pt x="3197" y="807"/>
                </a:cubicBezTo>
                <a:cubicBezTo>
                  <a:pt x="3199" y="806"/>
                  <a:pt x="3199" y="806"/>
                  <a:pt x="3198" y="806"/>
                </a:cubicBezTo>
                <a:cubicBezTo>
                  <a:pt x="3205" y="783"/>
                  <a:pt x="3215" y="758"/>
                  <a:pt x="3232" y="734"/>
                </a:cubicBezTo>
                <a:cubicBezTo>
                  <a:pt x="3213" y="756"/>
                  <a:pt x="3196" y="783"/>
                  <a:pt x="3184" y="814"/>
                </a:cubicBezTo>
                <a:cubicBezTo>
                  <a:pt x="3184" y="814"/>
                  <a:pt x="3184" y="814"/>
                  <a:pt x="3184" y="814"/>
                </a:cubicBezTo>
                <a:cubicBezTo>
                  <a:pt x="3183" y="797"/>
                  <a:pt x="3183" y="779"/>
                  <a:pt x="3187" y="760"/>
                </a:cubicBezTo>
                <a:cubicBezTo>
                  <a:pt x="3193" y="745"/>
                  <a:pt x="3201" y="730"/>
                  <a:pt x="3211" y="715"/>
                </a:cubicBezTo>
                <a:cubicBezTo>
                  <a:pt x="3204" y="723"/>
                  <a:pt x="3197" y="732"/>
                  <a:pt x="3191" y="742"/>
                </a:cubicBezTo>
                <a:cubicBezTo>
                  <a:pt x="3191" y="740"/>
                  <a:pt x="3192" y="739"/>
                  <a:pt x="3192" y="737"/>
                </a:cubicBezTo>
                <a:cubicBezTo>
                  <a:pt x="3188" y="743"/>
                  <a:pt x="3184" y="750"/>
                  <a:pt x="3181" y="758"/>
                </a:cubicBezTo>
                <a:cubicBezTo>
                  <a:pt x="3172" y="773"/>
                  <a:pt x="3165" y="789"/>
                  <a:pt x="3160" y="806"/>
                </a:cubicBezTo>
                <a:cubicBezTo>
                  <a:pt x="3159" y="806"/>
                  <a:pt x="3156" y="808"/>
                  <a:pt x="3152" y="811"/>
                </a:cubicBezTo>
                <a:cubicBezTo>
                  <a:pt x="3151" y="810"/>
                  <a:pt x="3150" y="810"/>
                  <a:pt x="3148" y="810"/>
                </a:cubicBezTo>
                <a:cubicBezTo>
                  <a:pt x="3151" y="801"/>
                  <a:pt x="3154" y="791"/>
                  <a:pt x="3158" y="781"/>
                </a:cubicBezTo>
                <a:cubicBezTo>
                  <a:pt x="3153" y="789"/>
                  <a:pt x="3149" y="798"/>
                  <a:pt x="3146" y="807"/>
                </a:cubicBezTo>
                <a:cubicBezTo>
                  <a:pt x="3148" y="790"/>
                  <a:pt x="3153" y="771"/>
                  <a:pt x="3160" y="752"/>
                </a:cubicBezTo>
                <a:cubicBezTo>
                  <a:pt x="3151" y="770"/>
                  <a:pt x="3143" y="789"/>
                  <a:pt x="3138" y="809"/>
                </a:cubicBezTo>
                <a:cubicBezTo>
                  <a:pt x="3136" y="809"/>
                  <a:pt x="3135" y="809"/>
                  <a:pt x="3133" y="809"/>
                </a:cubicBezTo>
                <a:cubicBezTo>
                  <a:pt x="3135" y="800"/>
                  <a:pt x="3137" y="793"/>
                  <a:pt x="3137" y="793"/>
                </a:cubicBezTo>
                <a:cubicBezTo>
                  <a:pt x="3137" y="793"/>
                  <a:pt x="3131" y="799"/>
                  <a:pt x="3124" y="805"/>
                </a:cubicBezTo>
                <a:cubicBezTo>
                  <a:pt x="3127" y="792"/>
                  <a:pt x="3131" y="777"/>
                  <a:pt x="3137" y="762"/>
                </a:cubicBezTo>
                <a:cubicBezTo>
                  <a:pt x="3129" y="776"/>
                  <a:pt x="3123" y="791"/>
                  <a:pt x="3118" y="807"/>
                </a:cubicBezTo>
                <a:cubicBezTo>
                  <a:pt x="3118" y="807"/>
                  <a:pt x="3118" y="807"/>
                  <a:pt x="3118" y="807"/>
                </a:cubicBezTo>
                <a:cubicBezTo>
                  <a:pt x="3120" y="788"/>
                  <a:pt x="3124" y="768"/>
                  <a:pt x="3133" y="747"/>
                </a:cubicBezTo>
                <a:cubicBezTo>
                  <a:pt x="3123" y="765"/>
                  <a:pt x="3115" y="785"/>
                  <a:pt x="3110" y="807"/>
                </a:cubicBezTo>
                <a:cubicBezTo>
                  <a:pt x="3108" y="806"/>
                  <a:pt x="3106" y="806"/>
                  <a:pt x="3103" y="806"/>
                </a:cubicBezTo>
                <a:cubicBezTo>
                  <a:pt x="3104" y="801"/>
                  <a:pt x="3105" y="796"/>
                  <a:pt x="3106" y="795"/>
                </a:cubicBezTo>
                <a:cubicBezTo>
                  <a:pt x="3106" y="794"/>
                  <a:pt x="3101" y="797"/>
                  <a:pt x="3095" y="803"/>
                </a:cubicBezTo>
                <a:cubicBezTo>
                  <a:pt x="3096" y="797"/>
                  <a:pt x="3096" y="792"/>
                  <a:pt x="3097" y="786"/>
                </a:cubicBezTo>
                <a:cubicBezTo>
                  <a:pt x="3102" y="777"/>
                  <a:pt x="3108" y="768"/>
                  <a:pt x="3115" y="758"/>
                </a:cubicBezTo>
                <a:cubicBezTo>
                  <a:pt x="3109" y="765"/>
                  <a:pt x="3103" y="771"/>
                  <a:pt x="3098" y="779"/>
                </a:cubicBezTo>
                <a:cubicBezTo>
                  <a:pt x="3101" y="763"/>
                  <a:pt x="3105" y="746"/>
                  <a:pt x="3111" y="728"/>
                </a:cubicBezTo>
                <a:cubicBezTo>
                  <a:pt x="3101" y="748"/>
                  <a:pt x="3093" y="769"/>
                  <a:pt x="3088" y="793"/>
                </a:cubicBezTo>
                <a:cubicBezTo>
                  <a:pt x="3086" y="796"/>
                  <a:pt x="3083" y="800"/>
                  <a:pt x="3081" y="804"/>
                </a:cubicBezTo>
                <a:cubicBezTo>
                  <a:pt x="3082" y="798"/>
                  <a:pt x="3083" y="792"/>
                  <a:pt x="3084" y="790"/>
                </a:cubicBezTo>
                <a:cubicBezTo>
                  <a:pt x="3086" y="784"/>
                  <a:pt x="3088" y="777"/>
                  <a:pt x="3090" y="771"/>
                </a:cubicBezTo>
                <a:cubicBezTo>
                  <a:pt x="3087" y="778"/>
                  <a:pt x="3083" y="785"/>
                  <a:pt x="3080" y="792"/>
                </a:cubicBezTo>
                <a:cubicBezTo>
                  <a:pt x="3077" y="795"/>
                  <a:pt x="3073" y="799"/>
                  <a:pt x="3069" y="804"/>
                </a:cubicBezTo>
                <a:cubicBezTo>
                  <a:pt x="3066" y="804"/>
                  <a:pt x="3063" y="804"/>
                  <a:pt x="3060" y="804"/>
                </a:cubicBezTo>
                <a:cubicBezTo>
                  <a:pt x="3061" y="801"/>
                  <a:pt x="3062" y="798"/>
                  <a:pt x="3063" y="795"/>
                </a:cubicBezTo>
                <a:cubicBezTo>
                  <a:pt x="3062" y="796"/>
                  <a:pt x="3060" y="798"/>
                  <a:pt x="3058" y="800"/>
                </a:cubicBezTo>
                <a:cubicBezTo>
                  <a:pt x="3060" y="796"/>
                  <a:pt x="3062" y="793"/>
                  <a:pt x="3064" y="791"/>
                </a:cubicBezTo>
                <a:cubicBezTo>
                  <a:pt x="3064" y="791"/>
                  <a:pt x="3064" y="791"/>
                  <a:pt x="3064" y="791"/>
                </a:cubicBezTo>
                <a:cubicBezTo>
                  <a:pt x="3072" y="775"/>
                  <a:pt x="3081" y="757"/>
                  <a:pt x="3094" y="740"/>
                </a:cubicBezTo>
                <a:cubicBezTo>
                  <a:pt x="3081" y="754"/>
                  <a:pt x="3069" y="770"/>
                  <a:pt x="3059" y="787"/>
                </a:cubicBezTo>
                <a:cubicBezTo>
                  <a:pt x="3061" y="777"/>
                  <a:pt x="3064" y="766"/>
                  <a:pt x="3069" y="754"/>
                </a:cubicBezTo>
                <a:cubicBezTo>
                  <a:pt x="3070" y="753"/>
                  <a:pt x="3071" y="751"/>
                  <a:pt x="3072" y="750"/>
                </a:cubicBezTo>
                <a:cubicBezTo>
                  <a:pt x="3071" y="751"/>
                  <a:pt x="3070" y="752"/>
                  <a:pt x="3069" y="753"/>
                </a:cubicBezTo>
                <a:cubicBezTo>
                  <a:pt x="3069" y="752"/>
                  <a:pt x="3069" y="752"/>
                  <a:pt x="3069" y="752"/>
                </a:cubicBezTo>
                <a:cubicBezTo>
                  <a:pt x="3069" y="752"/>
                  <a:pt x="3069" y="753"/>
                  <a:pt x="3069" y="753"/>
                </a:cubicBezTo>
                <a:cubicBezTo>
                  <a:pt x="3058" y="765"/>
                  <a:pt x="3048" y="778"/>
                  <a:pt x="3039" y="793"/>
                </a:cubicBezTo>
                <a:cubicBezTo>
                  <a:pt x="3039" y="789"/>
                  <a:pt x="3039" y="787"/>
                  <a:pt x="3039" y="787"/>
                </a:cubicBezTo>
                <a:cubicBezTo>
                  <a:pt x="3039" y="787"/>
                  <a:pt x="3034" y="795"/>
                  <a:pt x="3028" y="803"/>
                </a:cubicBezTo>
                <a:cubicBezTo>
                  <a:pt x="3024" y="803"/>
                  <a:pt x="3019" y="803"/>
                  <a:pt x="3014" y="803"/>
                </a:cubicBezTo>
                <a:cubicBezTo>
                  <a:pt x="3014" y="802"/>
                  <a:pt x="3014" y="802"/>
                  <a:pt x="3014" y="801"/>
                </a:cubicBezTo>
                <a:cubicBezTo>
                  <a:pt x="3022" y="779"/>
                  <a:pt x="3033" y="755"/>
                  <a:pt x="3051" y="731"/>
                </a:cubicBezTo>
                <a:cubicBezTo>
                  <a:pt x="3037" y="745"/>
                  <a:pt x="3025" y="762"/>
                  <a:pt x="3015" y="780"/>
                </a:cubicBezTo>
                <a:cubicBezTo>
                  <a:pt x="3015" y="780"/>
                  <a:pt x="3015" y="780"/>
                  <a:pt x="3015" y="780"/>
                </a:cubicBezTo>
                <a:cubicBezTo>
                  <a:pt x="3015" y="780"/>
                  <a:pt x="3003" y="792"/>
                  <a:pt x="2994" y="803"/>
                </a:cubicBezTo>
                <a:cubicBezTo>
                  <a:pt x="2993" y="803"/>
                  <a:pt x="2993" y="803"/>
                  <a:pt x="2993" y="803"/>
                </a:cubicBezTo>
                <a:cubicBezTo>
                  <a:pt x="3002" y="775"/>
                  <a:pt x="3015" y="745"/>
                  <a:pt x="3040" y="716"/>
                </a:cubicBezTo>
                <a:cubicBezTo>
                  <a:pt x="3021" y="726"/>
                  <a:pt x="3000" y="752"/>
                  <a:pt x="2982" y="783"/>
                </a:cubicBezTo>
                <a:cubicBezTo>
                  <a:pt x="2984" y="764"/>
                  <a:pt x="2989" y="743"/>
                  <a:pt x="2997" y="722"/>
                </a:cubicBezTo>
                <a:cubicBezTo>
                  <a:pt x="2985" y="745"/>
                  <a:pt x="2976" y="770"/>
                  <a:pt x="2971" y="798"/>
                </a:cubicBezTo>
                <a:cubicBezTo>
                  <a:pt x="2968" y="800"/>
                  <a:pt x="2966" y="802"/>
                  <a:pt x="2964" y="804"/>
                </a:cubicBezTo>
                <a:cubicBezTo>
                  <a:pt x="2962" y="804"/>
                  <a:pt x="2960" y="804"/>
                  <a:pt x="2958" y="805"/>
                </a:cubicBezTo>
                <a:cubicBezTo>
                  <a:pt x="2958" y="798"/>
                  <a:pt x="2959" y="792"/>
                  <a:pt x="2959" y="786"/>
                </a:cubicBezTo>
                <a:cubicBezTo>
                  <a:pt x="2961" y="777"/>
                  <a:pt x="2964" y="767"/>
                  <a:pt x="2968" y="758"/>
                </a:cubicBezTo>
                <a:cubicBezTo>
                  <a:pt x="2965" y="764"/>
                  <a:pt x="2962" y="769"/>
                  <a:pt x="2960" y="775"/>
                </a:cubicBezTo>
                <a:cubicBezTo>
                  <a:pt x="2962" y="753"/>
                  <a:pt x="2966" y="729"/>
                  <a:pt x="2976" y="703"/>
                </a:cubicBezTo>
                <a:cubicBezTo>
                  <a:pt x="2963" y="728"/>
                  <a:pt x="2953" y="756"/>
                  <a:pt x="2949" y="787"/>
                </a:cubicBezTo>
                <a:cubicBezTo>
                  <a:pt x="2945" y="790"/>
                  <a:pt x="2941" y="793"/>
                  <a:pt x="2937" y="797"/>
                </a:cubicBezTo>
                <a:cubicBezTo>
                  <a:pt x="2938" y="782"/>
                  <a:pt x="2939" y="767"/>
                  <a:pt x="2943" y="751"/>
                </a:cubicBezTo>
                <a:cubicBezTo>
                  <a:pt x="2944" y="747"/>
                  <a:pt x="2945" y="743"/>
                  <a:pt x="2947" y="740"/>
                </a:cubicBezTo>
                <a:cubicBezTo>
                  <a:pt x="2946" y="741"/>
                  <a:pt x="2945" y="743"/>
                  <a:pt x="2944" y="745"/>
                </a:cubicBezTo>
                <a:cubicBezTo>
                  <a:pt x="2946" y="735"/>
                  <a:pt x="2950" y="724"/>
                  <a:pt x="2954" y="713"/>
                </a:cubicBezTo>
                <a:cubicBezTo>
                  <a:pt x="2944" y="733"/>
                  <a:pt x="2936" y="755"/>
                  <a:pt x="2930" y="778"/>
                </a:cubicBezTo>
                <a:cubicBezTo>
                  <a:pt x="2927" y="788"/>
                  <a:pt x="2925" y="797"/>
                  <a:pt x="2922" y="807"/>
                </a:cubicBezTo>
                <a:cubicBezTo>
                  <a:pt x="2921" y="807"/>
                  <a:pt x="2920" y="807"/>
                  <a:pt x="2919" y="807"/>
                </a:cubicBezTo>
                <a:cubicBezTo>
                  <a:pt x="2918" y="806"/>
                  <a:pt x="2917" y="804"/>
                  <a:pt x="2915" y="802"/>
                </a:cubicBezTo>
                <a:cubicBezTo>
                  <a:pt x="2915" y="788"/>
                  <a:pt x="2916" y="773"/>
                  <a:pt x="2918" y="758"/>
                </a:cubicBezTo>
                <a:cubicBezTo>
                  <a:pt x="2919" y="753"/>
                  <a:pt x="2921" y="747"/>
                  <a:pt x="2923" y="742"/>
                </a:cubicBezTo>
                <a:cubicBezTo>
                  <a:pt x="2921" y="745"/>
                  <a:pt x="2920" y="748"/>
                  <a:pt x="2918" y="751"/>
                </a:cubicBezTo>
                <a:cubicBezTo>
                  <a:pt x="2921" y="733"/>
                  <a:pt x="2925" y="714"/>
                  <a:pt x="2933" y="695"/>
                </a:cubicBezTo>
                <a:cubicBezTo>
                  <a:pt x="2919" y="720"/>
                  <a:pt x="2910" y="750"/>
                  <a:pt x="2905" y="781"/>
                </a:cubicBezTo>
                <a:cubicBezTo>
                  <a:pt x="2903" y="784"/>
                  <a:pt x="2903" y="784"/>
                  <a:pt x="2903" y="784"/>
                </a:cubicBezTo>
                <a:cubicBezTo>
                  <a:pt x="2898" y="778"/>
                  <a:pt x="2894" y="773"/>
                  <a:pt x="2890" y="768"/>
                </a:cubicBezTo>
                <a:cubicBezTo>
                  <a:pt x="2892" y="754"/>
                  <a:pt x="2896" y="739"/>
                  <a:pt x="2902" y="723"/>
                </a:cubicBezTo>
                <a:cubicBezTo>
                  <a:pt x="2896" y="736"/>
                  <a:pt x="2890" y="749"/>
                  <a:pt x="2885" y="763"/>
                </a:cubicBezTo>
                <a:cubicBezTo>
                  <a:pt x="2883" y="761"/>
                  <a:pt x="2880" y="758"/>
                  <a:pt x="2878" y="755"/>
                </a:cubicBezTo>
                <a:cubicBezTo>
                  <a:pt x="2879" y="752"/>
                  <a:pt x="2880" y="749"/>
                  <a:pt x="2882" y="745"/>
                </a:cubicBezTo>
                <a:cubicBezTo>
                  <a:pt x="2880" y="748"/>
                  <a:pt x="2879" y="751"/>
                  <a:pt x="2877" y="754"/>
                </a:cubicBezTo>
                <a:cubicBezTo>
                  <a:pt x="2873" y="750"/>
                  <a:pt x="2869" y="746"/>
                  <a:pt x="2865" y="743"/>
                </a:cubicBezTo>
                <a:cubicBezTo>
                  <a:pt x="2867" y="731"/>
                  <a:pt x="2870" y="719"/>
                  <a:pt x="2874" y="707"/>
                </a:cubicBezTo>
                <a:cubicBezTo>
                  <a:pt x="2868" y="714"/>
                  <a:pt x="2862" y="725"/>
                  <a:pt x="2857" y="737"/>
                </a:cubicBezTo>
                <a:cubicBezTo>
                  <a:pt x="2849" y="731"/>
                  <a:pt x="2841" y="726"/>
                  <a:pt x="2834" y="724"/>
                </a:cubicBezTo>
                <a:cubicBezTo>
                  <a:pt x="2842" y="730"/>
                  <a:pt x="2848" y="737"/>
                  <a:pt x="2855" y="744"/>
                </a:cubicBezTo>
                <a:cubicBezTo>
                  <a:pt x="2847" y="765"/>
                  <a:pt x="2842" y="791"/>
                  <a:pt x="2840" y="817"/>
                </a:cubicBezTo>
                <a:cubicBezTo>
                  <a:pt x="2838" y="817"/>
                  <a:pt x="2835" y="818"/>
                  <a:pt x="2833" y="818"/>
                </a:cubicBezTo>
                <a:cubicBezTo>
                  <a:pt x="2830" y="812"/>
                  <a:pt x="2827" y="807"/>
                  <a:pt x="2824" y="801"/>
                </a:cubicBezTo>
                <a:cubicBezTo>
                  <a:pt x="2826" y="781"/>
                  <a:pt x="2830" y="759"/>
                  <a:pt x="2839" y="736"/>
                </a:cubicBezTo>
                <a:cubicBezTo>
                  <a:pt x="2831" y="752"/>
                  <a:pt x="2824" y="768"/>
                  <a:pt x="2819" y="786"/>
                </a:cubicBezTo>
                <a:cubicBezTo>
                  <a:pt x="2818" y="779"/>
                  <a:pt x="2818" y="779"/>
                  <a:pt x="2818" y="779"/>
                </a:cubicBezTo>
                <a:cubicBezTo>
                  <a:pt x="2818" y="779"/>
                  <a:pt x="2816" y="781"/>
                  <a:pt x="2814" y="785"/>
                </a:cubicBezTo>
                <a:cubicBezTo>
                  <a:pt x="2811" y="781"/>
                  <a:pt x="2807" y="776"/>
                  <a:pt x="2804" y="772"/>
                </a:cubicBezTo>
                <a:cubicBezTo>
                  <a:pt x="2806" y="755"/>
                  <a:pt x="2811" y="737"/>
                  <a:pt x="2818" y="718"/>
                </a:cubicBezTo>
                <a:cubicBezTo>
                  <a:pt x="2810" y="733"/>
                  <a:pt x="2804" y="749"/>
                  <a:pt x="2799" y="765"/>
                </a:cubicBezTo>
                <a:cubicBezTo>
                  <a:pt x="2789" y="754"/>
                  <a:pt x="2780" y="743"/>
                  <a:pt x="2769" y="734"/>
                </a:cubicBezTo>
                <a:cubicBezTo>
                  <a:pt x="2780" y="747"/>
                  <a:pt x="2789" y="759"/>
                  <a:pt x="2797" y="772"/>
                </a:cubicBezTo>
                <a:cubicBezTo>
                  <a:pt x="2795" y="780"/>
                  <a:pt x="2793" y="789"/>
                  <a:pt x="2791" y="798"/>
                </a:cubicBezTo>
                <a:cubicBezTo>
                  <a:pt x="2789" y="803"/>
                  <a:pt x="2786" y="809"/>
                  <a:pt x="2784" y="814"/>
                </a:cubicBezTo>
                <a:cubicBezTo>
                  <a:pt x="2784" y="814"/>
                  <a:pt x="2784" y="814"/>
                  <a:pt x="2784" y="813"/>
                </a:cubicBezTo>
                <a:cubicBezTo>
                  <a:pt x="2784" y="804"/>
                  <a:pt x="2785" y="794"/>
                  <a:pt x="2785" y="794"/>
                </a:cubicBezTo>
                <a:cubicBezTo>
                  <a:pt x="2785" y="794"/>
                  <a:pt x="2783" y="797"/>
                  <a:pt x="2781" y="801"/>
                </a:cubicBezTo>
                <a:cubicBezTo>
                  <a:pt x="2776" y="784"/>
                  <a:pt x="2773" y="766"/>
                  <a:pt x="2773" y="745"/>
                </a:cubicBezTo>
                <a:cubicBezTo>
                  <a:pt x="2771" y="766"/>
                  <a:pt x="2772" y="788"/>
                  <a:pt x="2775" y="810"/>
                </a:cubicBezTo>
                <a:cubicBezTo>
                  <a:pt x="2774" y="813"/>
                  <a:pt x="2772" y="815"/>
                  <a:pt x="2771" y="818"/>
                </a:cubicBezTo>
                <a:cubicBezTo>
                  <a:pt x="2761" y="792"/>
                  <a:pt x="2753" y="762"/>
                  <a:pt x="2752" y="726"/>
                </a:cubicBezTo>
                <a:cubicBezTo>
                  <a:pt x="2749" y="759"/>
                  <a:pt x="2752" y="795"/>
                  <a:pt x="2763" y="830"/>
                </a:cubicBezTo>
                <a:cubicBezTo>
                  <a:pt x="2759" y="831"/>
                  <a:pt x="2756" y="831"/>
                  <a:pt x="2753" y="832"/>
                </a:cubicBezTo>
                <a:cubicBezTo>
                  <a:pt x="2749" y="815"/>
                  <a:pt x="2742" y="787"/>
                  <a:pt x="2742" y="787"/>
                </a:cubicBezTo>
                <a:cubicBezTo>
                  <a:pt x="2742" y="787"/>
                  <a:pt x="2741" y="792"/>
                  <a:pt x="2740" y="800"/>
                </a:cubicBezTo>
                <a:cubicBezTo>
                  <a:pt x="2734" y="781"/>
                  <a:pt x="2730" y="760"/>
                  <a:pt x="2730" y="736"/>
                </a:cubicBezTo>
                <a:cubicBezTo>
                  <a:pt x="2727" y="763"/>
                  <a:pt x="2729" y="792"/>
                  <a:pt x="2736" y="820"/>
                </a:cubicBezTo>
                <a:cubicBezTo>
                  <a:pt x="2735" y="822"/>
                  <a:pt x="2735" y="825"/>
                  <a:pt x="2735" y="827"/>
                </a:cubicBezTo>
                <a:cubicBezTo>
                  <a:pt x="2722" y="797"/>
                  <a:pt x="2710" y="762"/>
                  <a:pt x="2709" y="718"/>
                </a:cubicBezTo>
                <a:cubicBezTo>
                  <a:pt x="2706" y="745"/>
                  <a:pt x="2708" y="775"/>
                  <a:pt x="2715" y="804"/>
                </a:cubicBezTo>
                <a:cubicBezTo>
                  <a:pt x="2713" y="817"/>
                  <a:pt x="2711" y="832"/>
                  <a:pt x="2711" y="839"/>
                </a:cubicBezTo>
                <a:cubicBezTo>
                  <a:pt x="2709" y="839"/>
                  <a:pt x="2707" y="840"/>
                  <a:pt x="2705" y="840"/>
                </a:cubicBezTo>
                <a:cubicBezTo>
                  <a:pt x="2704" y="837"/>
                  <a:pt x="2703" y="834"/>
                  <a:pt x="2703" y="831"/>
                </a:cubicBezTo>
                <a:cubicBezTo>
                  <a:pt x="2705" y="816"/>
                  <a:pt x="2709" y="795"/>
                  <a:pt x="2708" y="793"/>
                </a:cubicBezTo>
                <a:cubicBezTo>
                  <a:pt x="2707" y="791"/>
                  <a:pt x="2703" y="799"/>
                  <a:pt x="2697" y="810"/>
                </a:cubicBezTo>
                <a:cubicBezTo>
                  <a:pt x="2696" y="808"/>
                  <a:pt x="2696" y="805"/>
                  <a:pt x="2695" y="803"/>
                </a:cubicBezTo>
                <a:cubicBezTo>
                  <a:pt x="2697" y="796"/>
                  <a:pt x="2699" y="788"/>
                  <a:pt x="2701" y="780"/>
                </a:cubicBezTo>
                <a:cubicBezTo>
                  <a:pt x="2699" y="786"/>
                  <a:pt x="2696" y="792"/>
                  <a:pt x="2694" y="798"/>
                </a:cubicBezTo>
                <a:cubicBezTo>
                  <a:pt x="2690" y="776"/>
                  <a:pt x="2687" y="753"/>
                  <a:pt x="2689" y="726"/>
                </a:cubicBezTo>
                <a:cubicBezTo>
                  <a:pt x="2684" y="755"/>
                  <a:pt x="2683" y="786"/>
                  <a:pt x="2688" y="818"/>
                </a:cubicBezTo>
                <a:cubicBezTo>
                  <a:pt x="2687" y="821"/>
                  <a:pt x="2686" y="823"/>
                  <a:pt x="2686" y="826"/>
                </a:cubicBezTo>
                <a:cubicBezTo>
                  <a:pt x="2682" y="813"/>
                  <a:pt x="2677" y="800"/>
                  <a:pt x="2674" y="785"/>
                </a:cubicBezTo>
                <a:cubicBezTo>
                  <a:pt x="2676" y="777"/>
                  <a:pt x="2678" y="770"/>
                  <a:pt x="2680" y="762"/>
                </a:cubicBezTo>
                <a:cubicBezTo>
                  <a:pt x="2678" y="767"/>
                  <a:pt x="2675" y="773"/>
                  <a:pt x="2673" y="779"/>
                </a:cubicBezTo>
                <a:cubicBezTo>
                  <a:pt x="2671" y="767"/>
                  <a:pt x="2669" y="754"/>
                  <a:pt x="2668" y="740"/>
                </a:cubicBezTo>
                <a:cubicBezTo>
                  <a:pt x="2669" y="737"/>
                  <a:pt x="2670" y="735"/>
                  <a:pt x="2671" y="732"/>
                </a:cubicBezTo>
                <a:cubicBezTo>
                  <a:pt x="2670" y="733"/>
                  <a:pt x="2669" y="734"/>
                  <a:pt x="2668" y="736"/>
                </a:cubicBezTo>
                <a:cubicBezTo>
                  <a:pt x="2667" y="727"/>
                  <a:pt x="2668" y="717"/>
                  <a:pt x="2668" y="707"/>
                </a:cubicBezTo>
                <a:cubicBezTo>
                  <a:pt x="2666" y="718"/>
                  <a:pt x="2665" y="729"/>
                  <a:pt x="2664" y="741"/>
                </a:cubicBezTo>
                <a:cubicBezTo>
                  <a:pt x="2653" y="758"/>
                  <a:pt x="2645" y="785"/>
                  <a:pt x="2640" y="815"/>
                </a:cubicBezTo>
                <a:cubicBezTo>
                  <a:pt x="2636" y="822"/>
                  <a:pt x="2632" y="830"/>
                  <a:pt x="2629" y="838"/>
                </a:cubicBezTo>
                <a:cubicBezTo>
                  <a:pt x="2628" y="808"/>
                  <a:pt x="2629" y="774"/>
                  <a:pt x="2642" y="739"/>
                </a:cubicBezTo>
                <a:cubicBezTo>
                  <a:pt x="2626" y="757"/>
                  <a:pt x="2614" y="797"/>
                  <a:pt x="2609" y="839"/>
                </a:cubicBezTo>
                <a:cubicBezTo>
                  <a:pt x="2607" y="804"/>
                  <a:pt x="2605" y="764"/>
                  <a:pt x="2621" y="720"/>
                </a:cubicBezTo>
                <a:cubicBezTo>
                  <a:pt x="2605" y="738"/>
                  <a:pt x="2593" y="777"/>
                  <a:pt x="2589" y="818"/>
                </a:cubicBezTo>
                <a:cubicBezTo>
                  <a:pt x="2586" y="807"/>
                  <a:pt x="2585" y="794"/>
                  <a:pt x="2584" y="781"/>
                </a:cubicBezTo>
                <a:cubicBezTo>
                  <a:pt x="2583" y="797"/>
                  <a:pt x="2583" y="815"/>
                  <a:pt x="2586" y="832"/>
                </a:cubicBezTo>
                <a:cubicBezTo>
                  <a:pt x="2584" y="836"/>
                  <a:pt x="2582" y="840"/>
                  <a:pt x="2580" y="845"/>
                </a:cubicBezTo>
                <a:cubicBezTo>
                  <a:pt x="2578" y="838"/>
                  <a:pt x="2575" y="829"/>
                  <a:pt x="2572" y="821"/>
                </a:cubicBezTo>
                <a:cubicBezTo>
                  <a:pt x="2574" y="806"/>
                  <a:pt x="2577" y="791"/>
                  <a:pt x="2582" y="776"/>
                </a:cubicBezTo>
                <a:cubicBezTo>
                  <a:pt x="2578" y="787"/>
                  <a:pt x="2573" y="798"/>
                  <a:pt x="2570" y="810"/>
                </a:cubicBezTo>
                <a:cubicBezTo>
                  <a:pt x="2566" y="795"/>
                  <a:pt x="2564" y="780"/>
                  <a:pt x="2563" y="762"/>
                </a:cubicBezTo>
                <a:cubicBezTo>
                  <a:pt x="2562" y="782"/>
                  <a:pt x="2563" y="803"/>
                  <a:pt x="2566" y="824"/>
                </a:cubicBezTo>
                <a:cubicBezTo>
                  <a:pt x="2564" y="833"/>
                  <a:pt x="2562" y="841"/>
                  <a:pt x="2561" y="849"/>
                </a:cubicBezTo>
                <a:cubicBezTo>
                  <a:pt x="2557" y="836"/>
                  <a:pt x="2552" y="822"/>
                  <a:pt x="2552" y="820"/>
                </a:cubicBezTo>
                <a:cubicBezTo>
                  <a:pt x="2554" y="809"/>
                  <a:pt x="2557" y="797"/>
                  <a:pt x="2561" y="785"/>
                </a:cubicBezTo>
                <a:cubicBezTo>
                  <a:pt x="2553" y="801"/>
                  <a:pt x="2548" y="818"/>
                  <a:pt x="2543" y="836"/>
                </a:cubicBezTo>
                <a:cubicBezTo>
                  <a:pt x="2538" y="847"/>
                  <a:pt x="2532" y="860"/>
                  <a:pt x="2529" y="866"/>
                </a:cubicBezTo>
                <a:cubicBezTo>
                  <a:pt x="2529" y="866"/>
                  <a:pt x="2528" y="866"/>
                  <a:pt x="2527" y="866"/>
                </a:cubicBezTo>
                <a:cubicBezTo>
                  <a:pt x="2526" y="837"/>
                  <a:pt x="2528" y="804"/>
                  <a:pt x="2540" y="767"/>
                </a:cubicBezTo>
                <a:cubicBezTo>
                  <a:pt x="2530" y="789"/>
                  <a:pt x="2523" y="812"/>
                  <a:pt x="2519" y="838"/>
                </a:cubicBezTo>
                <a:cubicBezTo>
                  <a:pt x="2516" y="826"/>
                  <a:pt x="2516" y="826"/>
                  <a:pt x="2516" y="826"/>
                </a:cubicBezTo>
                <a:cubicBezTo>
                  <a:pt x="2516" y="826"/>
                  <a:pt x="2509" y="838"/>
                  <a:pt x="2503" y="851"/>
                </a:cubicBezTo>
                <a:cubicBezTo>
                  <a:pt x="2504" y="835"/>
                  <a:pt x="2506" y="818"/>
                  <a:pt x="2511" y="800"/>
                </a:cubicBezTo>
                <a:cubicBezTo>
                  <a:pt x="2505" y="817"/>
                  <a:pt x="2500" y="835"/>
                  <a:pt x="2496" y="854"/>
                </a:cubicBezTo>
                <a:cubicBezTo>
                  <a:pt x="2494" y="833"/>
                  <a:pt x="2493" y="810"/>
                  <a:pt x="2497" y="785"/>
                </a:cubicBezTo>
                <a:cubicBezTo>
                  <a:pt x="2490" y="811"/>
                  <a:pt x="2487" y="841"/>
                  <a:pt x="2489" y="871"/>
                </a:cubicBezTo>
                <a:cubicBezTo>
                  <a:pt x="2487" y="871"/>
                  <a:pt x="2485" y="871"/>
                  <a:pt x="2482" y="871"/>
                </a:cubicBezTo>
                <a:cubicBezTo>
                  <a:pt x="2481" y="844"/>
                  <a:pt x="2481" y="815"/>
                  <a:pt x="2490" y="782"/>
                </a:cubicBezTo>
                <a:cubicBezTo>
                  <a:pt x="2487" y="789"/>
                  <a:pt x="2485" y="797"/>
                  <a:pt x="2482" y="804"/>
                </a:cubicBezTo>
                <a:cubicBezTo>
                  <a:pt x="2485" y="792"/>
                  <a:pt x="2488" y="778"/>
                  <a:pt x="2493" y="765"/>
                </a:cubicBezTo>
                <a:cubicBezTo>
                  <a:pt x="2485" y="773"/>
                  <a:pt x="2479" y="786"/>
                  <a:pt x="2473" y="802"/>
                </a:cubicBezTo>
                <a:cubicBezTo>
                  <a:pt x="2473" y="791"/>
                  <a:pt x="2474" y="779"/>
                  <a:pt x="2476" y="766"/>
                </a:cubicBezTo>
                <a:cubicBezTo>
                  <a:pt x="2471" y="784"/>
                  <a:pt x="2468" y="803"/>
                  <a:pt x="2467" y="822"/>
                </a:cubicBezTo>
                <a:cubicBezTo>
                  <a:pt x="2465" y="832"/>
                  <a:pt x="2463" y="841"/>
                  <a:pt x="2462" y="851"/>
                </a:cubicBezTo>
                <a:cubicBezTo>
                  <a:pt x="2461" y="853"/>
                  <a:pt x="2460" y="854"/>
                  <a:pt x="2460" y="855"/>
                </a:cubicBezTo>
                <a:cubicBezTo>
                  <a:pt x="2460" y="835"/>
                  <a:pt x="2462" y="814"/>
                  <a:pt x="2468" y="791"/>
                </a:cubicBezTo>
                <a:cubicBezTo>
                  <a:pt x="2464" y="801"/>
                  <a:pt x="2461" y="811"/>
                  <a:pt x="2458" y="822"/>
                </a:cubicBezTo>
                <a:cubicBezTo>
                  <a:pt x="2459" y="798"/>
                  <a:pt x="2462" y="773"/>
                  <a:pt x="2472" y="746"/>
                </a:cubicBezTo>
                <a:cubicBezTo>
                  <a:pt x="2456" y="764"/>
                  <a:pt x="2444" y="804"/>
                  <a:pt x="2439" y="846"/>
                </a:cubicBezTo>
                <a:cubicBezTo>
                  <a:pt x="2439" y="846"/>
                  <a:pt x="2439" y="846"/>
                  <a:pt x="2439" y="846"/>
                </a:cubicBezTo>
                <a:cubicBezTo>
                  <a:pt x="2439" y="845"/>
                  <a:pt x="2439" y="845"/>
                  <a:pt x="2439" y="846"/>
                </a:cubicBezTo>
                <a:cubicBezTo>
                  <a:pt x="2438" y="824"/>
                  <a:pt x="2440" y="799"/>
                  <a:pt x="2447" y="773"/>
                </a:cubicBezTo>
                <a:cubicBezTo>
                  <a:pt x="2437" y="800"/>
                  <a:pt x="2430" y="830"/>
                  <a:pt x="2429" y="862"/>
                </a:cubicBezTo>
                <a:cubicBezTo>
                  <a:pt x="2426" y="867"/>
                  <a:pt x="2423" y="872"/>
                  <a:pt x="2421" y="877"/>
                </a:cubicBezTo>
                <a:cubicBezTo>
                  <a:pt x="2418" y="877"/>
                  <a:pt x="2416" y="877"/>
                  <a:pt x="2414" y="878"/>
                </a:cubicBezTo>
                <a:cubicBezTo>
                  <a:pt x="2412" y="844"/>
                  <a:pt x="2411" y="806"/>
                  <a:pt x="2426" y="764"/>
                </a:cubicBezTo>
                <a:cubicBezTo>
                  <a:pt x="2412" y="780"/>
                  <a:pt x="2401" y="812"/>
                  <a:pt x="2396" y="848"/>
                </a:cubicBezTo>
                <a:cubicBezTo>
                  <a:pt x="2395" y="849"/>
                  <a:pt x="2394" y="851"/>
                  <a:pt x="2393" y="852"/>
                </a:cubicBezTo>
                <a:cubicBezTo>
                  <a:pt x="2392" y="848"/>
                  <a:pt x="2392" y="843"/>
                  <a:pt x="2392" y="839"/>
                </a:cubicBezTo>
                <a:cubicBezTo>
                  <a:pt x="2392" y="838"/>
                  <a:pt x="2393" y="837"/>
                  <a:pt x="2393" y="836"/>
                </a:cubicBezTo>
                <a:cubicBezTo>
                  <a:pt x="2393" y="837"/>
                  <a:pt x="2392" y="837"/>
                  <a:pt x="2392" y="838"/>
                </a:cubicBezTo>
                <a:cubicBezTo>
                  <a:pt x="2391" y="810"/>
                  <a:pt x="2393" y="779"/>
                  <a:pt x="2405" y="746"/>
                </a:cubicBezTo>
                <a:cubicBezTo>
                  <a:pt x="2389" y="764"/>
                  <a:pt x="2378" y="802"/>
                  <a:pt x="2373" y="843"/>
                </a:cubicBezTo>
                <a:cubicBezTo>
                  <a:pt x="2369" y="846"/>
                  <a:pt x="2366" y="849"/>
                  <a:pt x="2362" y="852"/>
                </a:cubicBezTo>
                <a:cubicBezTo>
                  <a:pt x="2363" y="844"/>
                  <a:pt x="2366" y="834"/>
                  <a:pt x="2372" y="817"/>
                </a:cubicBezTo>
                <a:cubicBezTo>
                  <a:pt x="2364" y="833"/>
                  <a:pt x="2359" y="842"/>
                  <a:pt x="2357" y="850"/>
                </a:cubicBezTo>
                <a:cubicBezTo>
                  <a:pt x="2357" y="849"/>
                  <a:pt x="2357" y="848"/>
                  <a:pt x="2357" y="847"/>
                </a:cubicBezTo>
                <a:cubicBezTo>
                  <a:pt x="2356" y="851"/>
                  <a:pt x="2355" y="858"/>
                  <a:pt x="2353" y="865"/>
                </a:cubicBezTo>
                <a:cubicBezTo>
                  <a:pt x="2353" y="866"/>
                  <a:pt x="2352" y="866"/>
                  <a:pt x="2352" y="867"/>
                </a:cubicBezTo>
                <a:cubicBezTo>
                  <a:pt x="2352" y="848"/>
                  <a:pt x="2353" y="829"/>
                  <a:pt x="2358" y="807"/>
                </a:cubicBezTo>
                <a:cubicBezTo>
                  <a:pt x="2351" y="827"/>
                  <a:pt x="2346" y="849"/>
                  <a:pt x="2344" y="871"/>
                </a:cubicBezTo>
                <a:cubicBezTo>
                  <a:pt x="2342" y="858"/>
                  <a:pt x="2340" y="841"/>
                  <a:pt x="2340" y="841"/>
                </a:cubicBezTo>
                <a:cubicBezTo>
                  <a:pt x="2340" y="841"/>
                  <a:pt x="2339" y="843"/>
                  <a:pt x="2336" y="846"/>
                </a:cubicBezTo>
                <a:cubicBezTo>
                  <a:pt x="2335" y="830"/>
                  <a:pt x="2336" y="813"/>
                  <a:pt x="2338" y="795"/>
                </a:cubicBezTo>
                <a:cubicBezTo>
                  <a:pt x="2335" y="809"/>
                  <a:pt x="2332" y="823"/>
                  <a:pt x="2331" y="837"/>
                </a:cubicBezTo>
                <a:cubicBezTo>
                  <a:pt x="2332" y="822"/>
                  <a:pt x="2333" y="806"/>
                  <a:pt x="2337" y="789"/>
                </a:cubicBezTo>
                <a:cubicBezTo>
                  <a:pt x="2329" y="811"/>
                  <a:pt x="2324" y="836"/>
                  <a:pt x="2322" y="862"/>
                </a:cubicBezTo>
                <a:cubicBezTo>
                  <a:pt x="2322" y="863"/>
                  <a:pt x="2321" y="864"/>
                  <a:pt x="2320" y="865"/>
                </a:cubicBezTo>
                <a:cubicBezTo>
                  <a:pt x="2315" y="839"/>
                  <a:pt x="2313" y="810"/>
                  <a:pt x="2317" y="777"/>
                </a:cubicBezTo>
                <a:cubicBezTo>
                  <a:pt x="2309" y="808"/>
                  <a:pt x="2307" y="842"/>
                  <a:pt x="2311" y="877"/>
                </a:cubicBezTo>
                <a:cubicBezTo>
                  <a:pt x="2309" y="879"/>
                  <a:pt x="2307" y="881"/>
                  <a:pt x="2306" y="882"/>
                </a:cubicBezTo>
                <a:cubicBezTo>
                  <a:pt x="2304" y="882"/>
                  <a:pt x="2302" y="882"/>
                  <a:pt x="2301" y="882"/>
                </a:cubicBezTo>
                <a:cubicBezTo>
                  <a:pt x="2299" y="858"/>
                  <a:pt x="2299" y="830"/>
                  <a:pt x="2306" y="800"/>
                </a:cubicBezTo>
                <a:cubicBezTo>
                  <a:pt x="2301" y="815"/>
                  <a:pt x="2297" y="832"/>
                  <a:pt x="2294" y="848"/>
                </a:cubicBezTo>
                <a:cubicBezTo>
                  <a:pt x="2294" y="848"/>
                  <a:pt x="2294" y="848"/>
                  <a:pt x="2294" y="848"/>
                </a:cubicBezTo>
                <a:cubicBezTo>
                  <a:pt x="2294" y="848"/>
                  <a:pt x="2288" y="860"/>
                  <a:pt x="2281" y="873"/>
                </a:cubicBezTo>
                <a:cubicBezTo>
                  <a:pt x="2280" y="863"/>
                  <a:pt x="2279" y="853"/>
                  <a:pt x="2279" y="843"/>
                </a:cubicBezTo>
                <a:cubicBezTo>
                  <a:pt x="2284" y="838"/>
                  <a:pt x="2289" y="834"/>
                  <a:pt x="2295" y="829"/>
                </a:cubicBezTo>
                <a:cubicBezTo>
                  <a:pt x="2290" y="831"/>
                  <a:pt x="2284" y="833"/>
                  <a:pt x="2279" y="836"/>
                </a:cubicBezTo>
                <a:cubicBezTo>
                  <a:pt x="2279" y="819"/>
                  <a:pt x="2281" y="801"/>
                  <a:pt x="2285" y="782"/>
                </a:cubicBezTo>
                <a:cubicBezTo>
                  <a:pt x="2279" y="800"/>
                  <a:pt x="2274" y="820"/>
                  <a:pt x="2272" y="840"/>
                </a:cubicBezTo>
                <a:cubicBezTo>
                  <a:pt x="2267" y="843"/>
                  <a:pt x="2263" y="846"/>
                  <a:pt x="2258" y="850"/>
                </a:cubicBezTo>
                <a:cubicBezTo>
                  <a:pt x="2258" y="848"/>
                  <a:pt x="2257" y="847"/>
                  <a:pt x="2257" y="847"/>
                </a:cubicBezTo>
                <a:cubicBezTo>
                  <a:pt x="2259" y="831"/>
                  <a:pt x="2263" y="815"/>
                  <a:pt x="2269" y="797"/>
                </a:cubicBezTo>
                <a:cubicBezTo>
                  <a:pt x="2261" y="815"/>
                  <a:pt x="2254" y="834"/>
                  <a:pt x="2249" y="854"/>
                </a:cubicBezTo>
                <a:cubicBezTo>
                  <a:pt x="2246" y="858"/>
                  <a:pt x="2243" y="863"/>
                  <a:pt x="2239" y="867"/>
                </a:cubicBezTo>
                <a:cubicBezTo>
                  <a:pt x="2237" y="869"/>
                  <a:pt x="2235" y="871"/>
                  <a:pt x="2233" y="873"/>
                </a:cubicBezTo>
                <a:cubicBezTo>
                  <a:pt x="2233" y="861"/>
                  <a:pt x="2234" y="848"/>
                  <a:pt x="2235" y="834"/>
                </a:cubicBezTo>
                <a:cubicBezTo>
                  <a:pt x="2240" y="830"/>
                  <a:pt x="2246" y="825"/>
                  <a:pt x="2252" y="820"/>
                </a:cubicBezTo>
                <a:cubicBezTo>
                  <a:pt x="2247" y="822"/>
                  <a:pt x="2242" y="824"/>
                  <a:pt x="2236" y="827"/>
                </a:cubicBezTo>
                <a:cubicBezTo>
                  <a:pt x="2238" y="814"/>
                  <a:pt x="2241" y="801"/>
                  <a:pt x="2246" y="787"/>
                </a:cubicBezTo>
                <a:cubicBezTo>
                  <a:pt x="2248" y="785"/>
                  <a:pt x="2250" y="784"/>
                  <a:pt x="2252" y="782"/>
                </a:cubicBezTo>
                <a:cubicBezTo>
                  <a:pt x="2250" y="782"/>
                  <a:pt x="2249" y="783"/>
                  <a:pt x="2247" y="784"/>
                </a:cubicBezTo>
                <a:cubicBezTo>
                  <a:pt x="2247" y="782"/>
                  <a:pt x="2248" y="780"/>
                  <a:pt x="2248" y="779"/>
                </a:cubicBezTo>
                <a:cubicBezTo>
                  <a:pt x="2248" y="781"/>
                  <a:pt x="2247" y="782"/>
                  <a:pt x="2246" y="784"/>
                </a:cubicBezTo>
                <a:cubicBezTo>
                  <a:pt x="2224" y="792"/>
                  <a:pt x="2197" y="816"/>
                  <a:pt x="2174" y="844"/>
                </a:cubicBezTo>
                <a:cubicBezTo>
                  <a:pt x="2173" y="839"/>
                  <a:pt x="2173" y="839"/>
                  <a:pt x="2173" y="839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45" y="859"/>
                  <a:pt x="2145" y="859"/>
                  <a:pt x="2145" y="859"/>
                </a:cubicBezTo>
                <a:cubicBezTo>
                  <a:pt x="2159" y="833"/>
                  <a:pt x="2177" y="806"/>
                  <a:pt x="2205" y="781"/>
                </a:cubicBezTo>
                <a:cubicBezTo>
                  <a:pt x="2181" y="798"/>
                  <a:pt x="2158" y="820"/>
                  <a:pt x="2140" y="847"/>
                </a:cubicBezTo>
                <a:cubicBezTo>
                  <a:pt x="2138" y="841"/>
                  <a:pt x="2138" y="841"/>
                  <a:pt x="2138" y="841"/>
                </a:cubicBezTo>
                <a:cubicBezTo>
                  <a:pt x="2144" y="825"/>
                  <a:pt x="2153" y="808"/>
                  <a:pt x="2166" y="792"/>
                </a:cubicBezTo>
                <a:cubicBezTo>
                  <a:pt x="2156" y="798"/>
                  <a:pt x="2145" y="809"/>
                  <a:pt x="2134" y="824"/>
                </a:cubicBezTo>
                <a:cubicBezTo>
                  <a:pt x="2138" y="805"/>
                  <a:pt x="2144" y="784"/>
                  <a:pt x="2154" y="763"/>
                </a:cubicBezTo>
                <a:cubicBezTo>
                  <a:pt x="2139" y="787"/>
                  <a:pt x="2128" y="815"/>
                  <a:pt x="2121" y="844"/>
                </a:cubicBezTo>
                <a:cubicBezTo>
                  <a:pt x="2116" y="849"/>
                  <a:pt x="2116" y="849"/>
                  <a:pt x="2116" y="849"/>
                </a:cubicBezTo>
                <a:cubicBezTo>
                  <a:pt x="2118" y="834"/>
                  <a:pt x="2122" y="818"/>
                  <a:pt x="2129" y="801"/>
                </a:cubicBezTo>
                <a:cubicBezTo>
                  <a:pt x="2120" y="817"/>
                  <a:pt x="2113" y="836"/>
                  <a:pt x="2108" y="856"/>
                </a:cubicBezTo>
                <a:cubicBezTo>
                  <a:pt x="2108" y="852"/>
                  <a:pt x="2108" y="849"/>
                  <a:pt x="2108" y="846"/>
                </a:cubicBezTo>
                <a:cubicBezTo>
                  <a:pt x="2116" y="822"/>
                  <a:pt x="2127" y="797"/>
                  <a:pt x="2145" y="773"/>
                </a:cubicBezTo>
                <a:cubicBezTo>
                  <a:pt x="2135" y="779"/>
                  <a:pt x="2124" y="791"/>
                  <a:pt x="2113" y="806"/>
                </a:cubicBezTo>
                <a:cubicBezTo>
                  <a:pt x="2114" y="801"/>
                  <a:pt x="2115" y="797"/>
                  <a:pt x="2116" y="792"/>
                </a:cubicBezTo>
                <a:cubicBezTo>
                  <a:pt x="2118" y="789"/>
                  <a:pt x="2121" y="786"/>
                  <a:pt x="2123" y="783"/>
                </a:cubicBezTo>
                <a:cubicBezTo>
                  <a:pt x="2121" y="784"/>
                  <a:pt x="2119" y="785"/>
                  <a:pt x="2118" y="786"/>
                </a:cubicBezTo>
                <a:cubicBezTo>
                  <a:pt x="2121" y="773"/>
                  <a:pt x="2126" y="759"/>
                  <a:pt x="2133" y="745"/>
                </a:cubicBezTo>
                <a:cubicBezTo>
                  <a:pt x="2124" y="760"/>
                  <a:pt x="2116" y="776"/>
                  <a:pt x="2109" y="794"/>
                </a:cubicBezTo>
                <a:cubicBezTo>
                  <a:pt x="2107" y="796"/>
                  <a:pt x="2104" y="800"/>
                  <a:pt x="2101" y="803"/>
                </a:cubicBezTo>
                <a:cubicBezTo>
                  <a:pt x="2103" y="796"/>
                  <a:pt x="2105" y="789"/>
                  <a:pt x="2108" y="782"/>
                </a:cubicBezTo>
                <a:cubicBezTo>
                  <a:pt x="2103" y="791"/>
                  <a:pt x="2099" y="800"/>
                  <a:pt x="2095" y="810"/>
                </a:cubicBezTo>
                <a:cubicBezTo>
                  <a:pt x="2086" y="822"/>
                  <a:pt x="2078" y="836"/>
                  <a:pt x="2070" y="852"/>
                </a:cubicBezTo>
                <a:cubicBezTo>
                  <a:pt x="2069" y="853"/>
                  <a:pt x="2069" y="853"/>
                  <a:pt x="2069" y="853"/>
                </a:cubicBezTo>
                <a:cubicBezTo>
                  <a:pt x="2066" y="852"/>
                  <a:pt x="2064" y="852"/>
                  <a:pt x="2061" y="851"/>
                </a:cubicBezTo>
                <a:cubicBezTo>
                  <a:pt x="2069" y="823"/>
                  <a:pt x="2080" y="793"/>
                  <a:pt x="2102" y="764"/>
                </a:cubicBezTo>
                <a:cubicBezTo>
                  <a:pt x="2102" y="765"/>
                  <a:pt x="2101" y="765"/>
                  <a:pt x="2101" y="765"/>
                </a:cubicBezTo>
                <a:cubicBezTo>
                  <a:pt x="2082" y="770"/>
                  <a:pt x="2059" y="788"/>
                  <a:pt x="2036" y="812"/>
                </a:cubicBezTo>
                <a:cubicBezTo>
                  <a:pt x="2037" y="810"/>
                  <a:pt x="2037" y="808"/>
                  <a:pt x="2037" y="806"/>
                </a:cubicBezTo>
                <a:cubicBezTo>
                  <a:pt x="2039" y="798"/>
                  <a:pt x="2042" y="790"/>
                  <a:pt x="2045" y="781"/>
                </a:cubicBezTo>
                <a:cubicBezTo>
                  <a:pt x="2043" y="785"/>
                  <a:pt x="2041" y="789"/>
                  <a:pt x="2039" y="793"/>
                </a:cubicBezTo>
                <a:cubicBezTo>
                  <a:pt x="2042" y="780"/>
                  <a:pt x="2046" y="767"/>
                  <a:pt x="2051" y="753"/>
                </a:cubicBezTo>
                <a:cubicBezTo>
                  <a:pt x="2042" y="770"/>
                  <a:pt x="2034" y="790"/>
                  <a:pt x="2029" y="810"/>
                </a:cubicBezTo>
                <a:cubicBezTo>
                  <a:pt x="2029" y="810"/>
                  <a:pt x="2029" y="810"/>
                  <a:pt x="2029" y="810"/>
                </a:cubicBezTo>
                <a:cubicBezTo>
                  <a:pt x="2013" y="827"/>
                  <a:pt x="2013" y="827"/>
                  <a:pt x="2013" y="827"/>
                </a:cubicBezTo>
                <a:cubicBezTo>
                  <a:pt x="2013" y="811"/>
                  <a:pt x="2015" y="794"/>
                  <a:pt x="2018" y="775"/>
                </a:cubicBezTo>
                <a:cubicBezTo>
                  <a:pt x="2020" y="773"/>
                  <a:pt x="2021" y="771"/>
                  <a:pt x="2023" y="769"/>
                </a:cubicBezTo>
                <a:cubicBezTo>
                  <a:pt x="2022" y="770"/>
                  <a:pt x="2020" y="771"/>
                  <a:pt x="2019" y="771"/>
                </a:cubicBezTo>
                <a:cubicBezTo>
                  <a:pt x="2022" y="759"/>
                  <a:pt x="2025" y="747"/>
                  <a:pt x="2030" y="734"/>
                </a:cubicBezTo>
                <a:cubicBezTo>
                  <a:pt x="2023" y="747"/>
                  <a:pt x="2018" y="760"/>
                  <a:pt x="2013" y="775"/>
                </a:cubicBezTo>
                <a:cubicBezTo>
                  <a:pt x="2013" y="775"/>
                  <a:pt x="2012" y="775"/>
                  <a:pt x="2012" y="775"/>
                </a:cubicBezTo>
                <a:cubicBezTo>
                  <a:pt x="2014" y="767"/>
                  <a:pt x="2017" y="758"/>
                  <a:pt x="2021" y="748"/>
                </a:cubicBezTo>
                <a:cubicBezTo>
                  <a:pt x="2016" y="758"/>
                  <a:pt x="2011" y="768"/>
                  <a:pt x="2008" y="778"/>
                </a:cubicBezTo>
                <a:cubicBezTo>
                  <a:pt x="2001" y="782"/>
                  <a:pt x="1996" y="785"/>
                  <a:pt x="1991" y="789"/>
                </a:cubicBezTo>
                <a:cubicBezTo>
                  <a:pt x="1993" y="771"/>
                  <a:pt x="1998" y="752"/>
                  <a:pt x="2006" y="731"/>
                </a:cubicBezTo>
                <a:cubicBezTo>
                  <a:pt x="1995" y="752"/>
                  <a:pt x="1987" y="775"/>
                  <a:pt x="1981" y="799"/>
                </a:cubicBezTo>
                <a:cubicBezTo>
                  <a:pt x="1979" y="803"/>
                  <a:pt x="1976" y="807"/>
                  <a:pt x="1974" y="811"/>
                </a:cubicBezTo>
                <a:cubicBezTo>
                  <a:pt x="1962" y="819"/>
                  <a:pt x="1962" y="819"/>
                  <a:pt x="1962" y="819"/>
                </a:cubicBezTo>
                <a:cubicBezTo>
                  <a:pt x="1960" y="818"/>
                  <a:pt x="1958" y="817"/>
                  <a:pt x="1956" y="817"/>
                </a:cubicBezTo>
                <a:cubicBezTo>
                  <a:pt x="1955" y="811"/>
                  <a:pt x="1955" y="803"/>
                  <a:pt x="1959" y="790"/>
                </a:cubicBezTo>
                <a:cubicBezTo>
                  <a:pt x="1964" y="783"/>
                  <a:pt x="1970" y="773"/>
                  <a:pt x="1980" y="760"/>
                </a:cubicBezTo>
                <a:cubicBezTo>
                  <a:pt x="1974" y="764"/>
                  <a:pt x="1968" y="767"/>
                  <a:pt x="1962" y="771"/>
                </a:cubicBezTo>
                <a:cubicBezTo>
                  <a:pt x="1973" y="757"/>
                  <a:pt x="1986" y="743"/>
                  <a:pt x="2003" y="730"/>
                </a:cubicBezTo>
                <a:cubicBezTo>
                  <a:pt x="1987" y="735"/>
                  <a:pt x="1968" y="748"/>
                  <a:pt x="1950" y="766"/>
                </a:cubicBezTo>
                <a:cubicBezTo>
                  <a:pt x="1950" y="759"/>
                  <a:pt x="1950" y="759"/>
                  <a:pt x="1950" y="759"/>
                </a:cubicBezTo>
                <a:cubicBezTo>
                  <a:pt x="1937" y="773"/>
                  <a:pt x="1937" y="773"/>
                  <a:pt x="1937" y="773"/>
                </a:cubicBezTo>
                <a:cubicBezTo>
                  <a:pt x="1942" y="766"/>
                  <a:pt x="1949" y="756"/>
                  <a:pt x="1959" y="742"/>
                </a:cubicBezTo>
                <a:cubicBezTo>
                  <a:pt x="1946" y="750"/>
                  <a:pt x="1935" y="755"/>
                  <a:pt x="1926" y="763"/>
                </a:cubicBezTo>
                <a:cubicBezTo>
                  <a:pt x="1928" y="757"/>
                  <a:pt x="1931" y="751"/>
                  <a:pt x="1933" y="745"/>
                </a:cubicBezTo>
                <a:cubicBezTo>
                  <a:pt x="1941" y="737"/>
                  <a:pt x="1950" y="729"/>
                  <a:pt x="1960" y="722"/>
                </a:cubicBezTo>
                <a:cubicBezTo>
                  <a:pt x="1954" y="723"/>
                  <a:pt x="1948" y="726"/>
                  <a:pt x="1941" y="730"/>
                </a:cubicBezTo>
                <a:cubicBezTo>
                  <a:pt x="1946" y="722"/>
                  <a:pt x="1951" y="713"/>
                  <a:pt x="1957" y="705"/>
                </a:cubicBezTo>
                <a:cubicBezTo>
                  <a:pt x="1946" y="712"/>
                  <a:pt x="1933" y="726"/>
                  <a:pt x="1922" y="743"/>
                </a:cubicBezTo>
                <a:cubicBezTo>
                  <a:pt x="1919" y="746"/>
                  <a:pt x="1917" y="748"/>
                  <a:pt x="1914" y="750"/>
                </a:cubicBezTo>
                <a:cubicBezTo>
                  <a:pt x="1914" y="750"/>
                  <a:pt x="1914" y="749"/>
                  <a:pt x="1915" y="749"/>
                </a:cubicBezTo>
                <a:cubicBezTo>
                  <a:pt x="1914" y="749"/>
                  <a:pt x="1914" y="750"/>
                  <a:pt x="1914" y="751"/>
                </a:cubicBezTo>
                <a:cubicBezTo>
                  <a:pt x="1908" y="756"/>
                  <a:pt x="1902" y="761"/>
                  <a:pt x="1896" y="768"/>
                </a:cubicBezTo>
                <a:cubicBezTo>
                  <a:pt x="1891" y="753"/>
                  <a:pt x="1891" y="753"/>
                  <a:pt x="1891" y="753"/>
                </a:cubicBezTo>
                <a:cubicBezTo>
                  <a:pt x="1904" y="735"/>
                  <a:pt x="1919" y="718"/>
                  <a:pt x="1939" y="703"/>
                </a:cubicBezTo>
                <a:cubicBezTo>
                  <a:pt x="1918" y="709"/>
                  <a:pt x="1891" y="730"/>
                  <a:pt x="1867" y="758"/>
                </a:cubicBezTo>
                <a:cubicBezTo>
                  <a:pt x="1872" y="740"/>
                  <a:pt x="1872" y="740"/>
                  <a:pt x="1872" y="740"/>
                </a:cubicBezTo>
                <a:cubicBezTo>
                  <a:pt x="1858" y="745"/>
                  <a:pt x="1858" y="745"/>
                  <a:pt x="1858" y="745"/>
                </a:cubicBezTo>
                <a:cubicBezTo>
                  <a:pt x="1858" y="745"/>
                  <a:pt x="1858" y="745"/>
                  <a:pt x="1858" y="744"/>
                </a:cubicBezTo>
                <a:cubicBezTo>
                  <a:pt x="1871" y="732"/>
                  <a:pt x="1886" y="721"/>
                  <a:pt x="1904" y="712"/>
                </a:cubicBezTo>
                <a:cubicBezTo>
                  <a:pt x="1894" y="713"/>
                  <a:pt x="1883" y="717"/>
                  <a:pt x="1870" y="723"/>
                </a:cubicBezTo>
                <a:cubicBezTo>
                  <a:pt x="1883" y="706"/>
                  <a:pt x="1898" y="689"/>
                  <a:pt x="1918" y="673"/>
                </a:cubicBezTo>
                <a:cubicBezTo>
                  <a:pt x="1907" y="676"/>
                  <a:pt x="1895" y="683"/>
                  <a:pt x="1883" y="693"/>
                </a:cubicBezTo>
                <a:cubicBezTo>
                  <a:pt x="1879" y="694"/>
                  <a:pt x="1874" y="695"/>
                  <a:pt x="1869" y="696"/>
                </a:cubicBezTo>
                <a:cubicBezTo>
                  <a:pt x="1872" y="688"/>
                  <a:pt x="1875" y="680"/>
                  <a:pt x="1879" y="671"/>
                </a:cubicBezTo>
                <a:cubicBezTo>
                  <a:pt x="1874" y="680"/>
                  <a:pt x="1869" y="688"/>
                  <a:pt x="1865" y="698"/>
                </a:cubicBezTo>
                <a:cubicBezTo>
                  <a:pt x="1859" y="700"/>
                  <a:pt x="1853" y="703"/>
                  <a:pt x="1847" y="706"/>
                </a:cubicBezTo>
                <a:cubicBezTo>
                  <a:pt x="1845" y="707"/>
                  <a:pt x="1842" y="708"/>
                  <a:pt x="1840" y="709"/>
                </a:cubicBezTo>
                <a:cubicBezTo>
                  <a:pt x="1844" y="691"/>
                  <a:pt x="1849" y="672"/>
                  <a:pt x="1858" y="653"/>
                </a:cubicBezTo>
                <a:cubicBezTo>
                  <a:pt x="1847" y="671"/>
                  <a:pt x="1838" y="691"/>
                  <a:pt x="1832" y="712"/>
                </a:cubicBezTo>
                <a:cubicBezTo>
                  <a:pt x="1832" y="712"/>
                  <a:pt x="1831" y="712"/>
                  <a:pt x="1831" y="712"/>
                </a:cubicBezTo>
                <a:cubicBezTo>
                  <a:pt x="1831" y="712"/>
                  <a:pt x="1831" y="712"/>
                  <a:pt x="1831" y="712"/>
                </a:cubicBezTo>
                <a:cubicBezTo>
                  <a:pt x="1788" y="728"/>
                  <a:pt x="1788" y="728"/>
                  <a:pt x="1788" y="728"/>
                </a:cubicBezTo>
                <a:cubicBezTo>
                  <a:pt x="1787" y="727"/>
                  <a:pt x="1786" y="726"/>
                  <a:pt x="1785" y="725"/>
                </a:cubicBezTo>
                <a:cubicBezTo>
                  <a:pt x="1800" y="710"/>
                  <a:pt x="1818" y="696"/>
                  <a:pt x="1840" y="684"/>
                </a:cubicBezTo>
                <a:cubicBezTo>
                  <a:pt x="1828" y="686"/>
                  <a:pt x="1814" y="692"/>
                  <a:pt x="1798" y="701"/>
                </a:cubicBezTo>
                <a:cubicBezTo>
                  <a:pt x="1812" y="679"/>
                  <a:pt x="1829" y="657"/>
                  <a:pt x="1854" y="638"/>
                </a:cubicBezTo>
                <a:cubicBezTo>
                  <a:pt x="1832" y="644"/>
                  <a:pt x="1802" y="669"/>
                  <a:pt x="1776" y="700"/>
                </a:cubicBezTo>
                <a:cubicBezTo>
                  <a:pt x="1773" y="701"/>
                  <a:pt x="1773" y="701"/>
                  <a:pt x="1773" y="701"/>
                </a:cubicBezTo>
                <a:cubicBezTo>
                  <a:pt x="1776" y="692"/>
                  <a:pt x="1779" y="683"/>
                  <a:pt x="1783" y="673"/>
                </a:cubicBezTo>
                <a:cubicBezTo>
                  <a:pt x="1796" y="654"/>
                  <a:pt x="1812" y="636"/>
                  <a:pt x="1833" y="619"/>
                </a:cubicBezTo>
                <a:cubicBezTo>
                  <a:pt x="1823" y="622"/>
                  <a:pt x="1811" y="629"/>
                  <a:pt x="1799" y="638"/>
                </a:cubicBezTo>
                <a:cubicBezTo>
                  <a:pt x="1806" y="627"/>
                  <a:pt x="1813" y="616"/>
                  <a:pt x="1822" y="604"/>
                </a:cubicBezTo>
                <a:cubicBezTo>
                  <a:pt x="1809" y="617"/>
                  <a:pt x="1797" y="633"/>
                  <a:pt x="1786" y="649"/>
                </a:cubicBezTo>
                <a:cubicBezTo>
                  <a:pt x="1774" y="660"/>
                  <a:pt x="1762" y="673"/>
                  <a:pt x="1751" y="687"/>
                </a:cubicBezTo>
                <a:cubicBezTo>
                  <a:pt x="1756" y="671"/>
                  <a:pt x="1762" y="653"/>
                  <a:pt x="1770" y="635"/>
                </a:cubicBezTo>
                <a:cubicBezTo>
                  <a:pt x="1774" y="631"/>
                  <a:pt x="1778" y="626"/>
                  <a:pt x="1782" y="622"/>
                </a:cubicBezTo>
                <a:cubicBezTo>
                  <a:pt x="1779" y="625"/>
                  <a:pt x="1776" y="627"/>
                  <a:pt x="1773" y="630"/>
                </a:cubicBezTo>
                <a:cubicBezTo>
                  <a:pt x="1780" y="616"/>
                  <a:pt x="1789" y="601"/>
                  <a:pt x="1801" y="586"/>
                </a:cubicBezTo>
                <a:cubicBezTo>
                  <a:pt x="1783" y="603"/>
                  <a:pt x="1768" y="624"/>
                  <a:pt x="1755" y="648"/>
                </a:cubicBezTo>
                <a:cubicBezTo>
                  <a:pt x="1749" y="654"/>
                  <a:pt x="1744" y="660"/>
                  <a:pt x="1739" y="667"/>
                </a:cubicBezTo>
                <a:cubicBezTo>
                  <a:pt x="1748" y="644"/>
                  <a:pt x="1760" y="620"/>
                  <a:pt x="1779" y="596"/>
                </a:cubicBezTo>
                <a:cubicBezTo>
                  <a:pt x="1766" y="609"/>
                  <a:pt x="1753" y="624"/>
                  <a:pt x="1743" y="641"/>
                </a:cubicBezTo>
                <a:cubicBezTo>
                  <a:pt x="1739" y="652"/>
                  <a:pt x="1736" y="664"/>
                  <a:pt x="1733" y="674"/>
                </a:cubicBezTo>
                <a:cubicBezTo>
                  <a:pt x="1732" y="677"/>
                  <a:pt x="1730" y="679"/>
                  <a:pt x="1729" y="681"/>
                </a:cubicBezTo>
                <a:cubicBezTo>
                  <a:pt x="1728" y="681"/>
                  <a:pt x="1728" y="682"/>
                  <a:pt x="1727" y="682"/>
                </a:cubicBezTo>
                <a:cubicBezTo>
                  <a:pt x="1726" y="681"/>
                  <a:pt x="1725" y="681"/>
                  <a:pt x="1725" y="680"/>
                </a:cubicBezTo>
                <a:cubicBezTo>
                  <a:pt x="1727" y="673"/>
                  <a:pt x="1730" y="666"/>
                  <a:pt x="1732" y="659"/>
                </a:cubicBezTo>
                <a:cubicBezTo>
                  <a:pt x="1729" y="665"/>
                  <a:pt x="1726" y="672"/>
                  <a:pt x="1723" y="679"/>
                </a:cubicBezTo>
                <a:cubicBezTo>
                  <a:pt x="1721" y="677"/>
                  <a:pt x="1719" y="676"/>
                  <a:pt x="1717" y="674"/>
                </a:cubicBezTo>
                <a:cubicBezTo>
                  <a:pt x="1719" y="660"/>
                  <a:pt x="1719" y="660"/>
                  <a:pt x="1719" y="660"/>
                </a:cubicBezTo>
                <a:cubicBezTo>
                  <a:pt x="1723" y="656"/>
                  <a:pt x="1726" y="651"/>
                  <a:pt x="1729" y="647"/>
                </a:cubicBezTo>
                <a:cubicBezTo>
                  <a:pt x="1730" y="647"/>
                  <a:pt x="1730" y="646"/>
                  <a:pt x="1731" y="646"/>
                </a:cubicBezTo>
                <a:cubicBezTo>
                  <a:pt x="1730" y="646"/>
                  <a:pt x="1730" y="646"/>
                  <a:pt x="1730" y="646"/>
                </a:cubicBezTo>
                <a:cubicBezTo>
                  <a:pt x="1748" y="620"/>
                  <a:pt x="1761" y="594"/>
                  <a:pt x="1762" y="575"/>
                </a:cubicBezTo>
                <a:cubicBezTo>
                  <a:pt x="1752" y="595"/>
                  <a:pt x="1740" y="612"/>
                  <a:pt x="1727" y="626"/>
                </a:cubicBezTo>
                <a:cubicBezTo>
                  <a:pt x="1735" y="610"/>
                  <a:pt x="1745" y="594"/>
                  <a:pt x="1758" y="577"/>
                </a:cubicBezTo>
                <a:cubicBezTo>
                  <a:pt x="1745" y="590"/>
                  <a:pt x="1732" y="606"/>
                  <a:pt x="1722" y="623"/>
                </a:cubicBezTo>
                <a:cubicBezTo>
                  <a:pt x="1724" y="617"/>
                  <a:pt x="1726" y="611"/>
                  <a:pt x="1729" y="605"/>
                </a:cubicBezTo>
                <a:cubicBezTo>
                  <a:pt x="1722" y="615"/>
                  <a:pt x="1717" y="627"/>
                  <a:pt x="1712" y="639"/>
                </a:cubicBezTo>
                <a:cubicBezTo>
                  <a:pt x="1718" y="620"/>
                  <a:pt x="1726" y="601"/>
                  <a:pt x="1739" y="581"/>
                </a:cubicBezTo>
                <a:cubicBezTo>
                  <a:pt x="1727" y="595"/>
                  <a:pt x="1717" y="611"/>
                  <a:pt x="1709" y="628"/>
                </a:cubicBezTo>
                <a:cubicBezTo>
                  <a:pt x="1702" y="628"/>
                  <a:pt x="1697" y="629"/>
                  <a:pt x="1691" y="631"/>
                </a:cubicBezTo>
                <a:cubicBezTo>
                  <a:pt x="1699" y="619"/>
                  <a:pt x="1706" y="607"/>
                  <a:pt x="1710" y="597"/>
                </a:cubicBezTo>
                <a:cubicBezTo>
                  <a:pt x="1721" y="581"/>
                  <a:pt x="1729" y="566"/>
                  <a:pt x="1735" y="552"/>
                </a:cubicBezTo>
                <a:cubicBezTo>
                  <a:pt x="1736" y="552"/>
                  <a:pt x="1737" y="551"/>
                  <a:pt x="1738" y="551"/>
                </a:cubicBezTo>
                <a:cubicBezTo>
                  <a:pt x="1737" y="551"/>
                  <a:pt x="1736" y="551"/>
                  <a:pt x="1735" y="551"/>
                </a:cubicBezTo>
                <a:cubicBezTo>
                  <a:pt x="1738" y="543"/>
                  <a:pt x="1740" y="535"/>
                  <a:pt x="1740" y="528"/>
                </a:cubicBezTo>
                <a:cubicBezTo>
                  <a:pt x="1736" y="537"/>
                  <a:pt x="1732" y="544"/>
                  <a:pt x="1728" y="551"/>
                </a:cubicBezTo>
                <a:cubicBezTo>
                  <a:pt x="1724" y="551"/>
                  <a:pt x="1719" y="552"/>
                  <a:pt x="1714" y="552"/>
                </a:cubicBezTo>
                <a:cubicBezTo>
                  <a:pt x="1725" y="540"/>
                  <a:pt x="1737" y="528"/>
                  <a:pt x="1751" y="517"/>
                </a:cubicBezTo>
                <a:cubicBezTo>
                  <a:pt x="1736" y="521"/>
                  <a:pt x="1716" y="535"/>
                  <a:pt x="1697" y="553"/>
                </a:cubicBezTo>
                <a:cubicBezTo>
                  <a:pt x="1698" y="551"/>
                  <a:pt x="1698" y="549"/>
                  <a:pt x="1698" y="547"/>
                </a:cubicBezTo>
                <a:cubicBezTo>
                  <a:pt x="1697" y="551"/>
                  <a:pt x="1695" y="554"/>
                  <a:pt x="1693" y="557"/>
                </a:cubicBezTo>
                <a:cubicBezTo>
                  <a:pt x="1693" y="557"/>
                  <a:pt x="1692" y="558"/>
                  <a:pt x="1692" y="558"/>
                </a:cubicBezTo>
                <a:cubicBezTo>
                  <a:pt x="1678" y="563"/>
                  <a:pt x="1663" y="569"/>
                  <a:pt x="1648" y="576"/>
                </a:cubicBezTo>
                <a:cubicBezTo>
                  <a:pt x="1663" y="553"/>
                  <a:pt x="1681" y="529"/>
                  <a:pt x="1708" y="508"/>
                </a:cubicBezTo>
                <a:cubicBezTo>
                  <a:pt x="1682" y="515"/>
                  <a:pt x="1644" y="550"/>
                  <a:pt x="1616" y="589"/>
                </a:cubicBezTo>
                <a:cubicBezTo>
                  <a:pt x="1616" y="578"/>
                  <a:pt x="1616" y="578"/>
                  <a:pt x="1616" y="578"/>
                </a:cubicBezTo>
                <a:cubicBezTo>
                  <a:pt x="1632" y="548"/>
                  <a:pt x="1652" y="516"/>
                  <a:pt x="1687" y="490"/>
                </a:cubicBezTo>
                <a:cubicBezTo>
                  <a:pt x="1672" y="494"/>
                  <a:pt x="1652" y="508"/>
                  <a:pt x="1633" y="526"/>
                </a:cubicBezTo>
                <a:cubicBezTo>
                  <a:pt x="1636" y="519"/>
                  <a:pt x="1637" y="512"/>
                  <a:pt x="1638" y="506"/>
                </a:cubicBezTo>
                <a:cubicBezTo>
                  <a:pt x="1627" y="528"/>
                  <a:pt x="1613" y="546"/>
                  <a:pt x="1599" y="562"/>
                </a:cubicBezTo>
                <a:cubicBezTo>
                  <a:pt x="1600" y="557"/>
                  <a:pt x="1600" y="557"/>
                  <a:pt x="1600" y="557"/>
                </a:cubicBezTo>
                <a:cubicBezTo>
                  <a:pt x="1579" y="563"/>
                  <a:pt x="1579" y="563"/>
                  <a:pt x="1579" y="563"/>
                </a:cubicBezTo>
                <a:cubicBezTo>
                  <a:pt x="1579" y="562"/>
                  <a:pt x="1579" y="562"/>
                  <a:pt x="1579" y="562"/>
                </a:cubicBezTo>
                <a:cubicBezTo>
                  <a:pt x="1601" y="533"/>
                  <a:pt x="1627" y="500"/>
                  <a:pt x="1671" y="477"/>
                </a:cubicBezTo>
                <a:cubicBezTo>
                  <a:pt x="1649" y="480"/>
                  <a:pt x="1618" y="498"/>
                  <a:pt x="1588" y="522"/>
                </a:cubicBezTo>
                <a:cubicBezTo>
                  <a:pt x="1597" y="507"/>
                  <a:pt x="1604" y="493"/>
                  <a:pt x="1608" y="480"/>
                </a:cubicBezTo>
                <a:cubicBezTo>
                  <a:pt x="1614" y="476"/>
                  <a:pt x="1621" y="472"/>
                  <a:pt x="1628" y="469"/>
                </a:cubicBezTo>
                <a:cubicBezTo>
                  <a:pt x="1622" y="469"/>
                  <a:pt x="1616" y="471"/>
                  <a:pt x="1610" y="473"/>
                </a:cubicBezTo>
                <a:cubicBezTo>
                  <a:pt x="1611" y="470"/>
                  <a:pt x="1611" y="467"/>
                  <a:pt x="1611" y="465"/>
                </a:cubicBezTo>
                <a:cubicBezTo>
                  <a:pt x="1610" y="468"/>
                  <a:pt x="1608" y="471"/>
                  <a:pt x="1606" y="475"/>
                </a:cubicBezTo>
                <a:cubicBezTo>
                  <a:pt x="1600" y="477"/>
                  <a:pt x="1593" y="481"/>
                  <a:pt x="1586" y="484"/>
                </a:cubicBezTo>
                <a:cubicBezTo>
                  <a:pt x="1587" y="482"/>
                  <a:pt x="1588" y="479"/>
                  <a:pt x="1588" y="477"/>
                </a:cubicBezTo>
                <a:cubicBezTo>
                  <a:pt x="1602" y="463"/>
                  <a:pt x="1619" y="450"/>
                  <a:pt x="1639" y="440"/>
                </a:cubicBezTo>
                <a:cubicBezTo>
                  <a:pt x="1626" y="441"/>
                  <a:pt x="1610" y="448"/>
                  <a:pt x="1593" y="458"/>
                </a:cubicBezTo>
                <a:cubicBezTo>
                  <a:pt x="1598" y="455"/>
                  <a:pt x="1602" y="453"/>
                  <a:pt x="1607" y="450"/>
                </a:cubicBezTo>
                <a:cubicBezTo>
                  <a:pt x="1589" y="452"/>
                  <a:pt x="1565" y="464"/>
                  <a:pt x="1541" y="482"/>
                </a:cubicBezTo>
                <a:cubicBezTo>
                  <a:pt x="1545" y="472"/>
                  <a:pt x="1547" y="463"/>
                  <a:pt x="1548" y="456"/>
                </a:cubicBezTo>
                <a:cubicBezTo>
                  <a:pt x="1541" y="468"/>
                  <a:pt x="1535" y="480"/>
                  <a:pt x="1527" y="490"/>
                </a:cubicBezTo>
                <a:cubicBezTo>
                  <a:pt x="1529" y="482"/>
                  <a:pt x="1529" y="482"/>
                  <a:pt x="1529" y="482"/>
                </a:cubicBezTo>
                <a:cubicBezTo>
                  <a:pt x="1523" y="486"/>
                  <a:pt x="1523" y="486"/>
                  <a:pt x="1523" y="486"/>
                </a:cubicBezTo>
                <a:cubicBezTo>
                  <a:pt x="1539" y="462"/>
                  <a:pt x="1550" y="438"/>
                  <a:pt x="1551" y="420"/>
                </a:cubicBezTo>
                <a:cubicBezTo>
                  <a:pt x="1537" y="449"/>
                  <a:pt x="1518" y="471"/>
                  <a:pt x="1499" y="490"/>
                </a:cubicBezTo>
                <a:cubicBezTo>
                  <a:pt x="1507" y="467"/>
                  <a:pt x="1507" y="467"/>
                  <a:pt x="1507" y="467"/>
                </a:cubicBezTo>
                <a:cubicBezTo>
                  <a:pt x="1515" y="459"/>
                  <a:pt x="1524" y="451"/>
                  <a:pt x="1534" y="443"/>
                </a:cubicBezTo>
                <a:cubicBezTo>
                  <a:pt x="1527" y="445"/>
                  <a:pt x="1520" y="449"/>
                  <a:pt x="1512" y="454"/>
                </a:cubicBezTo>
                <a:cubicBezTo>
                  <a:pt x="1512" y="454"/>
                  <a:pt x="1512" y="454"/>
                  <a:pt x="1512" y="454"/>
                </a:cubicBezTo>
                <a:cubicBezTo>
                  <a:pt x="1486" y="468"/>
                  <a:pt x="1486" y="468"/>
                  <a:pt x="1486" y="468"/>
                </a:cubicBezTo>
                <a:cubicBezTo>
                  <a:pt x="1502" y="447"/>
                  <a:pt x="1515" y="425"/>
                  <a:pt x="1522" y="406"/>
                </a:cubicBezTo>
                <a:cubicBezTo>
                  <a:pt x="1524" y="404"/>
                  <a:pt x="1527" y="402"/>
                  <a:pt x="1529" y="400"/>
                </a:cubicBezTo>
                <a:cubicBezTo>
                  <a:pt x="1527" y="401"/>
                  <a:pt x="1525" y="401"/>
                  <a:pt x="1523" y="402"/>
                </a:cubicBezTo>
                <a:cubicBezTo>
                  <a:pt x="1525" y="396"/>
                  <a:pt x="1526" y="390"/>
                  <a:pt x="1526" y="385"/>
                </a:cubicBezTo>
                <a:cubicBezTo>
                  <a:pt x="1523" y="393"/>
                  <a:pt x="1519" y="399"/>
                  <a:pt x="1515" y="406"/>
                </a:cubicBezTo>
                <a:cubicBezTo>
                  <a:pt x="1497" y="416"/>
                  <a:pt x="1476" y="434"/>
                  <a:pt x="1456" y="456"/>
                </a:cubicBezTo>
                <a:cubicBezTo>
                  <a:pt x="1456" y="455"/>
                  <a:pt x="1456" y="455"/>
                  <a:pt x="1456" y="455"/>
                </a:cubicBezTo>
                <a:cubicBezTo>
                  <a:pt x="1470" y="434"/>
                  <a:pt x="1487" y="412"/>
                  <a:pt x="1512" y="393"/>
                </a:cubicBezTo>
                <a:cubicBezTo>
                  <a:pt x="1495" y="398"/>
                  <a:pt x="1473" y="414"/>
                  <a:pt x="1452" y="436"/>
                </a:cubicBezTo>
                <a:cubicBezTo>
                  <a:pt x="1452" y="436"/>
                  <a:pt x="1452" y="436"/>
                  <a:pt x="1452" y="436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8" y="443"/>
                  <a:pt x="1440" y="435"/>
                  <a:pt x="1442" y="427"/>
                </a:cubicBezTo>
                <a:cubicBezTo>
                  <a:pt x="1454" y="409"/>
                  <a:pt x="1470" y="391"/>
                  <a:pt x="1491" y="375"/>
                </a:cubicBezTo>
                <a:cubicBezTo>
                  <a:pt x="1478" y="378"/>
                  <a:pt x="1464" y="388"/>
                  <a:pt x="1449" y="400"/>
                </a:cubicBezTo>
                <a:cubicBezTo>
                  <a:pt x="1450" y="397"/>
                  <a:pt x="1451" y="393"/>
                  <a:pt x="1452" y="390"/>
                </a:cubicBezTo>
                <a:cubicBezTo>
                  <a:pt x="1455" y="387"/>
                  <a:pt x="1457" y="383"/>
                  <a:pt x="1460" y="380"/>
                </a:cubicBezTo>
                <a:cubicBezTo>
                  <a:pt x="1458" y="382"/>
                  <a:pt x="1455" y="384"/>
                  <a:pt x="1453" y="387"/>
                </a:cubicBezTo>
                <a:cubicBezTo>
                  <a:pt x="1460" y="367"/>
                  <a:pt x="1469" y="347"/>
                  <a:pt x="1482" y="327"/>
                </a:cubicBezTo>
                <a:cubicBezTo>
                  <a:pt x="1463" y="350"/>
                  <a:pt x="1447" y="377"/>
                  <a:pt x="1435" y="407"/>
                </a:cubicBezTo>
                <a:cubicBezTo>
                  <a:pt x="1434" y="410"/>
                  <a:pt x="1432" y="412"/>
                  <a:pt x="1430" y="415"/>
                </a:cubicBezTo>
                <a:cubicBezTo>
                  <a:pt x="1437" y="383"/>
                  <a:pt x="1448" y="348"/>
                  <a:pt x="1471" y="312"/>
                </a:cubicBezTo>
                <a:cubicBezTo>
                  <a:pt x="1459" y="327"/>
                  <a:pt x="1448" y="344"/>
                  <a:pt x="1438" y="362"/>
                </a:cubicBezTo>
                <a:cubicBezTo>
                  <a:pt x="1429" y="371"/>
                  <a:pt x="1420" y="381"/>
                  <a:pt x="1412" y="392"/>
                </a:cubicBezTo>
                <a:cubicBezTo>
                  <a:pt x="1413" y="382"/>
                  <a:pt x="1415" y="372"/>
                  <a:pt x="1416" y="362"/>
                </a:cubicBezTo>
                <a:cubicBezTo>
                  <a:pt x="1422" y="348"/>
                  <a:pt x="1430" y="333"/>
                  <a:pt x="1439" y="318"/>
                </a:cubicBezTo>
                <a:cubicBezTo>
                  <a:pt x="1433" y="326"/>
                  <a:pt x="1426" y="335"/>
                  <a:pt x="1420" y="345"/>
                </a:cubicBezTo>
                <a:cubicBezTo>
                  <a:pt x="1424" y="329"/>
                  <a:pt x="1429" y="313"/>
                  <a:pt x="1436" y="296"/>
                </a:cubicBezTo>
                <a:cubicBezTo>
                  <a:pt x="1423" y="318"/>
                  <a:pt x="1413" y="343"/>
                  <a:pt x="1406" y="369"/>
                </a:cubicBezTo>
                <a:cubicBezTo>
                  <a:pt x="1400" y="380"/>
                  <a:pt x="1395" y="391"/>
                  <a:pt x="1391" y="402"/>
                </a:cubicBezTo>
                <a:cubicBezTo>
                  <a:pt x="1386" y="413"/>
                  <a:pt x="1386" y="413"/>
                  <a:pt x="1386" y="413"/>
                </a:cubicBezTo>
                <a:cubicBezTo>
                  <a:pt x="1386" y="413"/>
                  <a:pt x="1385" y="412"/>
                  <a:pt x="1385" y="412"/>
                </a:cubicBezTo>
                <a:cubicBezTo>
                  <a:pt x="1385" y="397"/>
                  <a:pt x="1386" y="382"/>
                  <a:pt x="1387" y="365"/>
                </a:cubicBezTo>
                <a:cubicBezTo>
                  <a:pt x="1394" y="344"/>
                  <a:pt x="1404" y="322"/>
                  <a:pt x="1418" y="299"/>
                </a:cubicBezTo>
                <a:cubicBezTo>
                  <a:pt x="1408" y="312"/>
                  <a:pt x="1399" y="325"/>
                  <a:pt x="1391" y="340"/>
                </a:cubicBezTo>
                <a:cubicBezTo>
                  <a:pt x="1394" y="319"/>
                  <a:pt x="1401" y="296"/>
                  <a:pt x="1411" y="273"/>
                </a:cubicBezTo>
                <a:cubicBezTo>
                  <a:pt x="1394" y="302"/>
                  <a:pt x="1381" y="336"/>
                  <a:pt x="1374" y="373"/>
                </a:cubicBezTo>
                <a:cubicBezTo>
                  <a:pt x="1374" y="375"/>
                  <a:pt x="1373" y="376"/>
                  <a:pt x="1372" y="378"/>
                </a:cubicBezTo>
                <a:cubicBezTo>
                  <a:pt x="1365" y="384"/>
                  <a:pt x="1365" y="384"/>
                  <a:pt x="1365" y="384"/>
                </a:cubicBezTo>
                <a:cubicBezTo>
                  <a:pt x="1367" y="353"/>
                  <a:pt x="1373" y="319"/>
                  <a:pt x="1389" y="283"/>
                </a:cubicBezTo>
                <a:cubicBezTo>
                  <a:pt x="1371" y="313"/>
                  <a:pt x="1358" y="350"/>
                  <a:pt x="1352" y="389"/>
                </a:cubicBezTo>
                <a:cubicBezTo>
                  <a:pt x="1350" y="388"/>
                  <a:pt x="1349" y="387"/>
                  <a:pt x="1348" y="386"/>
                </a:cubicBezTo>
                <a:cubicBezTo>
                  <a:pt x="1354" y="375"/>
                  <a:pt x="1354" y="375"/>
                  <a:pt x="1354" y="375"/>
                </a:cubicBezTo>
                <a:cubicBezTo>
                  <a:pt x="1343" y="375"/>
                  <a:pt x="1343" y="375"/>
                  <a:pt x="1343" y="375"/>
                </a:cubicBezTo>
                <a:cubicBezTo>
                  <a:pt x="1343" y="368"/>
                  <a:pt x="1344" y="361"/>
                  <a:pt x="1345" y="353"/>
                </a:cubicBezTo>
                <a:cubicBezTo>
                  <a:pt x="1345" y="352"/>
                  <a:pt x="1346" y="352"/>
                  <a:pt x="1346" y="351"/>
                </a:cubicBezTo>
                <a:cubicBezTo>
                  <a:pt x="1346" y="351"/>
                  <a:pt x="1345" y="352"/>
                  <a:pt x="1345" y="352"/>
                </a:cubicBezTo>
                <a:cubicBezTo>
                  <a:pt x="1348" y="325"/>
                  <a:pt x="1354" y="296"/>
                  <a:pt x="1368" y="264"/>
                </a:cubicBezTo>
                <a:cubicBezTo>
                  <a:pt x="1354" y="287"/>
                  <a:pt x="1344" y="313"/>
                  <a:pt x="1336" y="341"/>
                </a:cubicBezTo>
                <a:cubicBezTo>
                  <a:pt x="1328" y="346"/>
                  <a:pt x="1328" y="346"/>
                  <a:pt x="1328" y="346"/>
                </a:cubicBezTo>
                <a:cubicBezTo>
                  <a:pt x="1328" y="319"/>
                  <a:pt x="1331" y="290"/>
                  <a:pt x="1341" y="259"/>
                </a:cubicBezTo>
                <a:cubicBezTo>
                  <a:pt x="1330" y="284"/>
                  <a:pt x="1322" y="311"/>
                  <a:pt x="1318" y="341"/>
                </a:cubicBezTo>
                <a:cubicBezTo>
                  <a:pt x="1315" y="346"/>
                  <a:pt x="1311" y="350"/>
                  <a:pt x="1308" y="354"/>
                </a:cubicBezTo>
                <a:cubicBezTo>
                  <a:pt x="1308" y="351"/>
                  <a:pt x="1308" y="349"/>
                  <a:pt x="1308" y="346"/>
                </a:cubicBezTo>
                <a:cubicBezTo>
                  <a:pt x="1323" y="312"/>
                  <a:pt x="1323" y="312"/>
                  <a:pt x="1323" y="312"/>
                </a:cubicBezTo>
                <a:cubicBezTo>
                  <a:pt x="1307" y="326"/>
                  <a:pt x="1307" y="326"/>
                  <a:pt x="1307" y="326"/>
                </a:cubicBezTo>
                <a:cubicBezTo>
                  <a:pt x="1307" y="299"/>
                  <a:pt x="1310" y="271"/>
                  <a:pt x="1320" y="240"/>
                </a:cubicBezTo>
                <a:cubicBezTo>
                  <a:pt x="1313" y="255"/>
                  <a:pt x="1308" y="270"/>
                  <a:pt x="1304" y="286"/>
                </a:cubicBezTo>
                <a:cubicBezTo>
                  <a:pt x="1303" y="286"/>
                  <a:pt x="1303" y="286"/>
                  <a:pt x="1303" y="286"/>
                </a:cubicBezTo>
                <a:cubicBezTo>
                  <a:pt x="1306" y="279"/>
                  <a:pt x="1307" y="272"/>
                  <a:pt x="1307" y="265"/>
                </a:cubicBezTo>
                <a:cubicBezTo>
                  <a:pt x="1303" y="275"/>
                  <a:pt x="1298" y="283"/>
                  <a:pt x="1293" y="291"/>
                </a:cubicBezTo>
                <a:cubicBezTo>
                  <a:pt x="1288" y="293"/>
                  <a:pt x="1288" y="293"/>
                  <a:pt x="1288" y="293"/>
                </a:cubicBezTo>
                <a:cubicBezTo>
                  <a:pt x="1290" y="279"/>
                  <a:pt x="1293" y="265"/>
                  <a:pt x="1298" y="250"/>
                </a:cubicBezTo>
                <a:cubicBezTo>
                  <a:pt x="1292" y="264"/>
                  <a:pt x="1286" y="279"/>
                  <a:pt x="1282" y="295"/>
                </a:cubicBezTo>
                <a:cubicBezTo>
                  <a:pt x="1268" y="301"/>
                  <a:pt x="1268" y="301"/>
                  <a:pt x="1268" y="301"/>
                </a:cubicBezTo>
                <a:cubicBezTo>
                  <a:pt x="1277" y="284"/>
                  <a:pt x="1281" y="268"/>
                  <a:pt x="1282" y="253"/>
                </a:cubicBezTo>
                <a:cubicBezTo>
                  <a:pt x="1280" y="258"/>
                  <a:pt x="1278" y="262"/>
                  <a:pt x="1276" y="266"/>
                </a:cubicBezTo>
                <a:cubicBezTo>
                  <a:pt x="1284" y="250"/>
                  <a:pt x="1289" y="235"/>
                  <a:pt x="1290" y="224"/>
                </a:cubicBezTo>
                <a:cubicBezTo>
                  <a:pt x="1284" y="236"/>
                  <a:pt x="1278" y="247"/>
                  <a:pt x="1270" y="257"/>
                </a:cubicBezTo>
                <a:cubicBezTo>
                  <a:pt x="1272" y="248"/>
                  <a:pt x="1274" y="240"/>
                  <a:pt x="1277" y="231"/>
                </a:cubicBezTo>
                <a:cubicBezTo>
                  <a:pt x="1272" y="242"/>
                  <a:pt x="1268" y="253"/>
                  <a:pt x="1265" y="264"/>
                </a:cubicBezTo>
                <a:cubicBezTo>
                  <a:pt x="1256" y="275"/>
                  <a:pt x="1246" y="285"/>
                  <a:pt x="1237" y="294"/>
                </a:cubicBezTo>
                <a:cubicBezTo>
                  <a:pt x="1238" y="292"/>
                  <a:pt x="1239" y="290"/>
                  <a:pt x="1240" y="289"/>
                </a:cubicBezTo>
                <a:cubicBezTo>
                  <a:pt x="1239" y="290"/>
                  <a:pt x="1237" y="290"/>
                  <a:pt x="1234" y="291"/>
                </a:cubicBezTo>
                <a:cubicBezTo>
                  <a:pt x="1251" y="268"/>
                  <a:pt x="1264" y="244"/>
                  <a:pt x="1268" y="225"/>
                </a:cubicBezTo>
                <a:cubicBezTo>
                  <a:pt x="1273" y="219"/>
                  <a:pt x="1279" y="213"/>
                  <a:pt x="1285" y="207"/>
                </a:cubicBezTo>
                <a:cubicBezTo>
                  <a:pt x="1279" y="211"/>
                  <a:pt x="1274" y="215"/>
                  <a:pt x="1269" y="220"/>
                </a:cubicBezTo>
                <a:cubicBezTo>
                  <a:pt x="1269" y="219"/>
                  <a:pt x="1269" y="217"/>
                  <a:pt x="1269" y="216"/>
                </a:cubicBezTo>
                <a:cubicBezTo>
                  <a:pt x="1268" y="218"/>
                  <a:pt x="1267" y="221"/>
                  <a:pt x="1265" y="223"/>
                </a:cubicBezTo>
                <a:cubicBezTo>
                  <a:pt x="1244" y="243"/>
                  <a:pt x="1225" y="266"/>
                  <a:pt x="1209" y="292"/>
                </a:cubicBezTo>
                <a:cubicBezTo>
                  <a:pt x="1208" y="294"/>
                  <a:pt x="1206" y="295"/>
                  <a:pt x="1204" y="297"/>
                </a:cubicBezTo>
                <a:cubicBezTo>
                  <a:pt x="1203" y="296"/>
                  <a:pt x="1202" y="295"/>
                  <a:pt x="1200" y="295"/>
                </a:cubicBezTo>
                <a:cubicBezTo>
                  <a:pt x="1215" y="262"/>
                  <a:pt x="1235" y="225"/>
                  <a:pt x="1270" y="191"/>
                </a:cubicBezTo>
                <a:cubicBezTo>
                  <a:pt x="1247" y="209"/>
                  <a:pt x="1225" y="231"/>
                  <a:pt x="1207" y="257"/>
                </a:cubicBezTo>
                <a:cubicBezTo>
                  <a:pt x="1214" y="234"/>
                  <a:pt x="1225" y="210"/>
                  <a:pt x="1242" y="186"/>
                </a:cubicBezTo>
                <a:cubicBezTo>
                  <a:pt x="1235" y="191"/>
                  <a:pt x="1227" y="198"/>
                  <a:pt x="1219" y="208"/>
                </a:cubicBezTo>
                <a:cubicBezTo>
                  <a:pt x="1222" y="202"/>
                  <a:pt x="1225" y="196"/>
                  <a:pt x="1228" y="190"/>
                </a:cubicBezTo>
                <a:cubicBezTo>
                  <a:pt x="1218" y="204"/>
                  <a:pt x="1209" y="219"/>
                  <a:pt x="1201" y="235"/>
                </a:cubicBezTo>
                <a:cubicBezTo>
                  <a:pt x="1195" y="245"/>
                  <a:pt x="1189" y="257"/>
                  <a:pt x="1184" y="269"/>
                </a:cubicBezTo>
                <a:cubicBezTo>
                  <a:pt x="1177" y="271"/>
                  <a:pt x="1177" y="271"/>
                  <a:pt x="1177" y="271"/>
                </a:cubicBezTo>
                <a:cubicBezTo>
                  <a:pt x="1185" y="238"/>
                  <a:pt x="1195" y="202"/>
                  <a:pt x="1221" y="167"/>
                </a:cubicBezTo>
                <a:cubicBezTo>
                  <a:pt x="1208" y="176"/>
                  <a:pt x="1194" y="193"/>
                  <a:pt x="1181" y="215"/>
                </a:cubicBezTo>
                <a:cubicBezTo>
                  <a:pt x="1186" y="200"/>
                  <a:pt x="1193" y="185"/>
                  <a:pt x="1202" y="170"/>
                </a:cubicBezTo>
                <a:cubicBezTo>
                  <a:pt x="1181" y="198"/>
                  <a:pt x="1164" y="232"/>
                  <a:pt x="1153" y="270"/>
                </a:cubicBezTo>
                <a:cubicBezTo>
                  <a:pt x="1153" y="269"/>
                  <a:pt x="1153" y="269"/>
                  <a:pt x="1152" y="269"/>
                </a:cubicBezTo>
                <a:cubicBezTo>
                  <a:pt x="1158" y="242"/>
                  <a:pt x="1168" y="212"/>
                  <a:pt x="1185" y="182"/>
                </a:cubicBezTo>
                <a:cubicBezTo>
                  <a:pt x="1175" y="195"/>
                  <a:pt x="1166" y="210"/>
                  <a:pt x="1158" y="225"/>
                </a:cubicBezTo>
                <a:cubicBezTo>
                  <a:pt x="1161" y="207"/>
                  <a:pt x="1161" y="207"/>
                  <a:pt x="1161" y="207"/>
                </a:cubicBezTo>
                <a:cubicBezTo>
                  <a:pt x="1151" y="215"/>
                  <a:pt x="1151" y="215"/>
                  <a:pt x="1151" y="215"/>
                </a:cubicBezTo>
                <a:cubicBezTo>
                  <a:pt x="1156" y="199"/>
                  <a:pt x="1163" y="183"/>
                  <a:pt x="1173" y="167"/>
                </a:cubicBezTo>
                <a:cubicBezTo>
                  <a:pt x="1160" y="183"/>
                  <a:pt x="1149" y="202"/>
                  <a:pt x="1140" y="222"/>
                </a:cubicBezTo>
                <a:cubicBezTo>
                  <a:pt x="1137" y="224"/>
                  <a:pt x="1137" y="224"/>
                  <a:pt x="1137" y="224"/>
                </a:cubicBezTo>
                <a:cubicBezTo>
                  <a:pt x="1141" y="199"/>
                  <a:pt x="1148" y="171"/>
                  <a:pt x="1161" y="143"/>
                </a:cubicBezTo>
                <a:cubicBezTo>
                  <a:pt x="1145" y="169"/>
                  <a:pt x="1132" y="200"/>
                  <a:pt x="1125" y="234"/>
                </a:cubicBezTo>
                <a:cubicBezTo>
                  <a:pt x="1114" y="242"/>
                  <a:pt x="1114" y="242"/>
                  <a:pt x="1114" y="242"/>
                </a:cubicBezTo>
                <a:cubicBezTo>
                  <a:pt x="1117" y="212"/>
                  <a:pt x="1123" y="180"/>
                  <a:pt x="1139" y="145"/>
                </a:cubicBezTo>
                <a:cubicBezTo>
                  <a:pt x="1128" y="163"/>
                  <a:pt x="1119" y="183"/>
                  <a:pt x="1112" y="204"/>
                </a:cubicBezTo>
                <a:cubicBezTo>
                  <a:pt x="1104" y="211"/>
                  <a:pt x="1104" y="211"/>
                  <a:pt x="1104" y="211"/>
                </a:cubicBezTo>
                <a:cubicBezTo>
                  <a:pt x="1105" y="210"/>
                  <a:pt x="1106" y="209"/>
                  <a:pt x="1107" y="207"/>
                </a:cubicBezTo>
                <a:cubicBezTo>
                  <a:pt x="1102" y="210"/>
                  <a:pt x="1098" y="213"/>
                  <a:pt x="1093" y="216"/>
                </a:cubicBezTo>
                <a:cubicBezTo>
                  <a:pt x="1096" y="193"/>
                  <a:pt x="1102" y="168"/>
                  <a:pt x="1112" y="142"/>
                </a:cubicBezTo>
                <a:cubicBezTo>
                  <a:pt x="1112" y="141"/>
                  <a:pt x="1113" y="141"/>
                  <a:pt x="1113" y="140"/>
                </a:cubicBezTo>
                <a:cubicBezTo>
                  <a:pt x="1113" y="140"/>
                  <a:pt x="1113" y="141"/>
                  <a:pt x="1112" y="141"/>
                </a:cubicBezTo>
                <a:cubicBezTo>
                  <a:pt x="1114" y="136"/>
                  <a:pt x="1116" y="131"/>
                  <a:pt x="1118" y="127"/>
                </a:cubicBezTo>
                <a:cubicBezTo>
                  <a:pt x="1115" y="132"/>
                  <a:pt x="1112" y="137"/>
                  <a:pt x="1109" y="143"/>
                </a:cubicBezTo>
                <a:cubicBezTo>
                  <a:pt x="1099" y="150"/>
                  <a:pt x="1089" y="163"/>
                  <a:pt x="1079" y="178"/>
                </a:cubicBezTo>
                <a:cubicBezTo>
                  <a:pt x="1082" y="169"/>
                  <a:pt x="1085" y="159"/>
                  <a:pt x="1090" y="150"/>
                </a:cubicBezTo>
                <a:cubicBezTo>
                  <a:pt x="1083" y="161"/>
                  <a:pt x="1077" y="173"/>
                  <a:pt x="1071" y="185"/>
                </a:cubicBezTo>
                <a:cubicBezTo>
                  <a:pt x="1069" y="169"/>
                  <a:pt x="1069" y="169"/>
                  <a:pt x="1069" y="169"/>
                </a:cubicBezTo>
                <a:cubicBezTo>
                  <a:pt x="1071" y="165"/>
                  <a:pt x="1073" y="160"/>
                  <a:pt x="1075" y="156"/>
                </a:cubicBezTo>
                <a:cubicBezTo>
                  <a:pt x="1073" y="159"/>
                  <a:pt x="1071" y="163"/>
                  <a:pt x="1069" y="166"/>
                </a:cubicBezTo>
                <a:cubicBezTo>
                  <a:pt x="1069" y="164"/>
                  <a:pt x="1069" y="164"/>
                  <a:pt x="1069" y="164"/>
                </a:cubicBezTo>
                <a:cubicBezTo>
                  <a:pt x="1069" y="164"/>
                  <a:pt x="1068" y="167"/>
                  <a:pt x="1066" y="171"/>
                </a:cubicBezTo>
                <a:cubicBezTo>
                  <a:pt x="1058" y="187"/>
                  <a:pt x="1051" y="203"/>
                  <a:pt x="1046" y="220"/>
                </a:cubicBezTo>
                <a:cubicBezTo>
                  <a:pt x="1045" y="220"/>
                  <a:pt x="1045" y="220"/>
                  <a:pt x="1044" y="220"/>
                </a:cubicBezTo>
                <a:cubicBezTo>
                  <a:pt x="1044" y="220"/>
                  <a:pt x="1044" y="219"/>
                  <a:pt x="1044" y="219"/>
                </a:cubicBezTo>
                <a:cubicBezTo>
                  <a:pt x="1047" y="192"/>
                  <a:pt x="1054" y="163"/>
                  <a:pt x="1069" y="132"/>
                </a:cubicBezTo>
                <a:cubicBezTo>
                  <a:pt x="1056" y="152"/>
                  <a:pt x="1046" y="174"/>
                  <a:pt x="1039" y="198"/>
                </a:cubicBezTo>
                <a:cubicBezTo>
                  <a:pt x="1043" y="176"/>
                  <a:pt x="1049" y="153"/>
                  <a:pt x="1061" y="128"/>
                </a:cubicBezTo>
                <a:cubicBezTo>
                  <a:pt x="1051" y="144"/>
                  <a:pt x="1042" y="162"/>
                  <a:pt x="1035" y="181"/>
                </a:cubicBezTo>
                <a:cubicBezTo>
                  <a:pt x="1039" y="153"/>
                  <a:pt x="1045" y="122"/>
                  <a:pt x="1061" y="89"/>
                </a:cubicBezTo>
                <a:cubicBezTo>
                  <a:pt x="1045" y="114"/>
                  <a:pt x="1033" y="142"/>
                  <a:pt x="1026" y="173"/>
                </a:cubicBezTo>
                <a:cubicBezTo>
                  <a:pt x="1026" y="173"/>
                  <a:pt x="1026" y="173"/>
                  <a:pt x="1026" y="173"/>
                </a:cubicBezTo>
                <a:cubicBezTo>
                  <a:pt x="1016" y="191"/>
                  <a:pt x="1016" y="191"/>
                  <a:pt x="1016" y="191"/>
                </a:cubicBezTo>
                <a:cubicBezTo>
                  <a:pt x="1020" y="176"/>
                  <a:pt x="1025" y="162"/>
                  <a:pt x="1032" y="147"/>
                </a:cubicBezTo>
                <a:cubicBezTo>
                  <a:pt x="1025" y="159"/>
                  <a:pt x="1018" y="172"/>
                  <a:pt x="1012" y="186"/>
                </a:cubicBezTo>
                <a:cubicBezTo>
                  <a:pt x="1014" y="152"/>
                  <a:pt x="1020" y="113"/>
                  <a:pt x="1040" y="71"/>
                </a:cubicBezTo>
                <a:cubicBezTo>
                  <a:pt x="1019" y="104"/>
                  <a:pt x="1005" y="143"/>
                  <a:pt x="999" y="185"/>
                </a:cubicBezTo>
                <a:cubicBezTo>
                  <a:pt x="996" y="188"/>
                  <a:pt x="993" y="191"/>
                  <a:pt x="990" y="195"/>
                </a:cubicBezTo>
                <a:cubicBezTo>
                  <a:pt x="994" y="174"/>
                  <a:pt x="1000" y="152"/>
                  <a:pt x="1011" y="128"/>
                </a:cubicBezTo>
                <a:cubicBezTo>
                  <a:pt x="999" y="149"/>
                  <a:pt x="988" y="172"/>
                  <a:pt x="981" y="196"/>
                </a:cubicBezTo>
                <a:cubicBezTo>
                  <a:pt x="980" y="196"/>
                  <a:pt x="980" y="196"/>
                  <a:pt x="980" y="196"/>
                </a:cubicBezTo>
                <a:cubicBezTo>
                  <a:pt x="983" y="165"/>
                  <a:pt x="989" y="130"/>
                  <a:pt x="1006" y="93"/>
                </a:cubicBezTo>
                <a:cubicBezTo>
                  <a:pt x="994" y="114"/>
                  <a:pt x="983" y="138"/>
                  <a:pt x="975" y="163"/>
                </a:cubicBezTo>
                <a:cubicBezTo>
                  <a:pt x="971" y="172"/>
                  <a:pt x="968" y="181"/>
                  <a:pt x="965" y="190"/>
                </a:cubicBezTo>
                <a:cubicBezTo>
                  <a:pt x="965" y="190"/>
                  <a:pt x="965" y="190"/>
                  <a:pt x="965" y="191"/>
                </a:cubicBezTo>
                <a:cubicBezTo>
                  <a:pt x="962" y="190"/>
                  <a:pt x="960" y="189"/>
                  <a:pt x="958" y="188"/>
                </a:cubicBezTo>
                <a:cubicBezTo>
                  <a:pt x="960" y="154"/>
                  <a:pt x="966" y="116"/>
                  <a:pt x="985" y="75"/>
                </a:cubicBezTo>
                <a:cubicBezTo>
                  <a:pt x="972" y="96"/>
                  <a:pt x="962" y="119"/>
                  <a:pt x="954" y="144"/>
                </a:cubicBezTo>
                <a:cubicBezTo>
                  <a:pt x="949" y="156"/>
                  <a:pt x="945" y="168"/>
                  <a:pt x="941" y="180"/>
                </a:cubicBezTo>
                <a:cubicBezTo>
                  <a:pt x="939" y="183"/>
                  <a:pt x="939" y="183"/>
                  <a:pt x="939" y="183"/>
                </a:cubicBezTo>
                <a:cubicBezTo>
                  <a:pt x="939" y="182"/>
                  <a:pt x="938" y="182"/>
                  <a:pt x="937" y="182"/>
                </a:cubicBezTo>
                <a:cubicBezTo>
                  <a:pt x="941" y="152"/>
                  <a:pt x="947" y="119"/>
                  <a:pt x="963" y="85"/>
                </a:cubicBezTo>
                <a:cubicBezTo>
                  <a:pt x="947" y="112"/>
                  <a:pt x="934" y="144"/>
                  <a:pt x="926" y="178"/>
                </a:cubicBezTo>
                <a:cubicBezTo>
                  <a:pt x="924" y="171"/>
                  <a:pt x="924" y="171"/>
                  <a:pt x="924" y="171"/>
                </a:cubicBezTo>
                <a:cubicBezTo>
                  <a:pt x="926" y="142"/>
                  <a:pt x="931" y="112"/>
                  <a:pt x="944" y="79"/>
                </a:cubicBezTo>
                <a:cubicBezTo>
                  <a:pt x="945" y="77"/>
                  <a:pt x="946" y="76"/>
                  <a:pt x="947" y="75"/>
                </a:cubicBezTo>
                <a:cubicBezTo>
                  <a:pt x="946" y="75"/>
                  <a:pt x="946" y="76"/>
                  <a:pt x="945" y="76"/>
                </a:cubicBezTo>
                <a:cubicBezTo>
                  <a:pt x="947" y="72"/>
                  <a:pt x="949" y="68"/>
                  <a:pt x="951" y="64"/>
                </a:cubicBezTo>
                <a:cubicBezTo>
                  <a:pt x="948" y="68"/>
                  <a:pt x="945" y="73"/>
                  <a:pt x="943" y="78"/>
                </a:cubicBezTo>
                <a:cubicBezTo>
                  <a:pt x="922" y="93"/>
                  <a:pt x="900" y="129"/>
                  <a:pt x="885" y="167"/>
                </a:cubicBezTo>
                <a:cubicBezTo>
                  <a:pt x="884" y="167"/>
                  <a:pt x="884" y="167"/>
                  <a:pt x="884" y="167"/>
                </a:cubicBezTo>
                <a:cubicBezTo>
                  <a:pt x="884" y="165"/>
                  <a:pt x="884" y="163"/>
                  <a:pt x="884" y="161"/>
                </a:cubicBezTo>
                <a:cubicBezTo>
                  <a:pt x="885" y="156"/>
                  <a:pt x="886" y="151"/>
                  <a:pt x="887" y="145"/>
                </a:cubicBezTo>
                <a:cubicBezTo>
                  <a:pt x="888" y="138"/>
                  <a:pt x="887" y="136"/>
                  <a:pt x="885" y="137"/>
                </a:cubicBezTo>
                <a:cubicBezTo>
                  <a:pt x="886" y="124"/>
                  <a:pt x="889" y="110"/>
                  <a:pt x="892" y="96"/>
                </a:cubicBezTo>
                <a:cubicBezTo>
                  <a:pt x="886" y="112"/>
                  <a:pt x="882" y="129"/>
                  <a:pt x="878" y="146"/>
                </a:cubicBezTo>
                <a:cubicBezTo>
                  <a:pt x="878" y="148"/>
                  <a:pt x="877" y="150"/>
                  <a:pt x="876" y="151"/>
                </a:cubicBezTo>
                <a:cubicBezTo>
                  <a:pt x="875" y="136"/>
                  <a:pt x="875" y="121"/>
                  <a:pt x="877" y="104"/>
                </a:cubicBezTo>
                <a:cubicBezTo>
                  <a:pt x="873" y="123"/>
                  <a:pt x="870" y="142"/>
                  <a:pt x="870" y="163"/>
                </a:cubicBezTo>
                <a:cubicBezTo>
                  <a:pt x="869" y="163"/>
                  <a:pt x="869" y="163"/>
                  <a:pt x="869" y="163"/>
                </a:cubicBezTo>
                <a:cubicBezTo>
                  <a:pt x="866" y="162"/>
                  <a:pt x="862" y="162"/>
                  <a:pt x="859" y="161"/>
                </a:cubicBezTo>
                <a:cubicBezTo>
                  <a:pt x="858" y="135"/>
                  <a:pt x="859" y="108"/>
                  <a:pt x="866" y="77"/>
                </a:cubicBezTo>
                <a:cubicBezTo>
                  <a:pt x="861" y="91"/>
                  <a:pt x="857" y="106"/>
                  <a:pt x="854" y="121"/>
                </a:cubicBezTo>
                <a:cubicBezTo>
                  <a:pt x="854" y="112"/>
                  <a:pt x="855" y="103"/>
                  <a:pt x="855" y="94"/>
                </a:cubicBezTo>
                <a:cubicBezTo>
                  <a:pt x="861" y="83"/>
                  <a:pt x="867" y="73"/>
                  <a:pt x="875" y="62"/>
                </a:cubicBezTo>
                <a:cubicBezTo>
                  <a:pt x="864" y="69"/>
                  <a:pt x="853" y="81"/>
                  <a:pt x="842" y="97"/>
                </a:cubicBezTo>
                <a:cubicBezTo>
                  <a:pt x="843" y="94"/>
                  <a:pt x="844" y="90"/>
                  <a:pt x="845" y="87"/>
                </a:cubicBezTo>
                <a:cubicBezTo>
                  <a:pt x="843" y="91"/>
                  <a:pt x="841" y="96"/>
                  <a:pt x="840" y="100"/>
                </a:cubicBezTo>
                <a:cubicBezTo>
                  <a:pt x="831" y="114"/>
                  <a:pt x="823" y="130"/>
                  <a:pt x="816" y="147"/>
                </a:cubicBezTo>
                <a:cubicBezTo>
                  <a:pt x="815" y="123"/>
                  <a:pt x="817" y="97"/>
                  <a:pt x="823" y="69"/>
                </a:cubicBezTo>
                <a:cubicBezTo>
                  <a:pt x="822" y="71"/>
                  <a:pt x="822" y="74"/>
                  <a:pt x="821" y="77"/>
                </a:cubicBezTo>
                <a:cubicBezTo>
                  <a:pt x="821" y="75"/>
                  <a:pt x="822" y="73"/>
                  <a:pt x="822" y="71"/>
                </a:cubicBezTo>
                <a:cubicBezTo>
                  <a:pt x="812" y="93"/>
                  <a:pt x="805" y="118"/>
                  <a:pt x="800" y="143"/>
                </a:cubicBezTo>
                <a:cubicBezTo>
                  <a:pt x="799" y="145"/>
                  <a:pt x="797" y="146"/>
                  <a:pt x="796" y="148"/>
                </a:cubicBezTo>
                <a:cubicBezTo>
                  <a:pt x="793" y="147"/>
                  <a:pt x="790" y="147"/>
                  <a:pt x="788" y="146"/>
                </a:cubicBezTo>
                <a:cubicBezTo>
                  <a:pt x="787" y="118"/>
                  <a:pt x="790" y="87"/>
                  <a:pt x="801" y="53"/>
                </a:cubicBezTo>
                <a:cubicBezTo>
                  <a:pt x="789" y="80"/>
                  <a:pt x="780" y="112"/>
                  <a:pt x="777" y="144"/>
                </a:cubicBezTo>
                <a:cubicBezTo>
                  <a:pt x="775" y="144"/>
                  <a:pt x="773" y="144"/>
                  <a:pt x="771" y="144"/>
                </a:cubicBezTo>
                <a:cubicBezTo>
                  <a:pt x="771" y="141"/>
                  <a:pt x="770" y="139"/>
                  <a:pt x="770" y="137"/>
                </a:cubicBezTo>
                <a:cubicBezTo>
                  <a:pt x="771" y="129"/>
                  <a:pt x="772" y="123"/>
                  <a:pt x="772" y="122"/>
                </a:cubicBezTo>
                <a:cubicBezTo>
                  <a:pt x="772" y="121"/>
                  <a:pt x="771" y="121"/>
                  <a:pt x="768" y="123"/>
                </a:cubicBezTo>
                <a:cubicBezTo>
                  <a:pt x="767" y="108"/>
                  <a:pt x="766" y="93"/>
                  <a:pt x="767" y="76"/>
                </a:cubicBezTo>
                <a:cubicBezTo>
                  <a:pt x="773" y="66"/>
                  <a:pt x="779" y="55"/>
                  <a:pt x="786" y="45"/>
                </a:cubicBezTo>
                <a:cubicBezTo>
                  <a:pt x="781" y="49"/>
                  <a:pt x="775" y="54"/>
                  <a:pt x="769" y="61"/>
                </a:cubicBezTo>
                <a:cubicBezTo>
                  <a:pt x="769" y="57"/>
                  <a:pt x="770" y="53"/>
                  <a:pt x="770" y="49"/>
                </a:cubicBezTo>
                <a:cubicBezTo>
                  <a:pt x="769" y="54"/>
                  <a:pt x="768" y="58"/>
                  <a:pt x="767" y="63"/>
                </a:cubicBezTo>
                <a:cubicBezTo>
                  <a:pt x="760" y="71"/>
                  <a:pt x="753" y="81"/>
                  <a:pt x="746" y="92"/>
                </a:cubicBezTo>
                <a:cubicBezTo>
                  <a:pt x="745" y="73"/>
                  <a:pt x="746" y="52"/>
                  <a:pt x="749" y="30"/>
                </a:cubicBezTo>
                <a:cubicBezTo>
                  <a:pt x="743" y="54"/>
                  <a:pt x="739" y="80"/>
                  <a:pt x="738" y="106"/>
                </a:cubicBezTo>
                <a:cubicBezTo>
                  <a:pt x="736" y="112"/>
                  <a:pt x="733" y="118"/>
                  <a:pt x="730" y="123"/>
                </a:cubicBezTo>
                <a:cubicBezTo>
                  <a:pt x="731" y="120"/>
                  <a:pt x="731" y="117"/>
                  <a:pt x="732" y="115"/>
                </a:cubicBezTo>
                <a:cubicBezTo>
                  <a:pt x="733" y="111"/>
                  <a:pt x="728" y="126"/>
                  <a:pt x="720" y="136"/>
                </a:cubicBezTo>
                <a:cubicBezTo>
                  <a:pt x="720" y="136"/>
                  <a:pt x="720" y="136"/>
                  <a:pt x="720" y="136"/>
                </a:cubicBezTo>
                <a:cubicBezTo>
                  <a:pt x="722" y="102"/>
                  <a:pt x="728" y="63"/>
                  <a:pt x="748" y="20"/>
                </a:cubicBezTo>
                <a:cubicBezTo>
                  <a:pt x="728" y="52"/>
                  <a:pt x="713" y="91"/>
                  <a:pt x="707" y="132"/>
                </a:cubicBezTo>
                <a:cubicBezTo>
                  <a:pt x="705" y="121"/>
                  <a:pt x="703" y="107"/>
                  <a:pt x="701" y="108"/>
                </a:cubicBezTo>
                <a:cubicBezTo>
                  <a:pt x="698" y="111"/>
                  <a:pt x="694" y="122"/>
                  <a:pt x="691" y="133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7" y="102"/>
                  <a:pt x="708" y="69"/>
                  <a:pt x="732" y="37"/>
                </a:cubicBezTo>
                <a:cubicBezTo>
                  <a:pt x="719" y="44"/>
                  <a:pt x="705" y="61"/>
                  <a:pt x="692" y="82"/>
                </a:cubicBezTo>
                <a:cubicBezTo>
                  <a:pt x="695" y="65"/>
                  <a:pt x="700" y="47"/>
                  <a:pt x="707" y="28"/>
                </a:cubicBezTo>
                <a:cubicBezTo>
                  <a:pt x="695" y="51"/>
                  <a:pt x="685" y="77"/>
                  <a:pt x="680" y="106"/>
                </a:cubicBezTo>
                <a:cubicBezTo>
                  <a:pt x="679" y="106"/>
                  <a:pt x="679" y="107"/>
                  <a:pt x="679" y="108"/>
                </a:cubicBezTo>
                <a:cubicBezTo>
                  <a:pt x="679" y="96"/>
                  <a:pt x="680" y="84"/>
                  <a:pt x="682" y="72"/>
                </a:cubicBezTo>
                <a:cubicBezTo>
                  <a:pt x="689" y="54"/>
                  <a:pt x="698" y="36"/>
                  <a:pt x="711" y="18"/>
                </a:cubicBezTo>
                <a:cubicBezTo>
                  <a:pt x="703" y="23"/>
                  <a:pt x="696" y="30"/>
                  <a:pt x="688" y="40"/>
                </a:cubicBezTo>
                <a:cubicBezTo>
                  <a:pt x="690" y="30"/>
                  <a:pt x="694" y="20"/>
                  <a:pt x="698" y="9"/>
                </a:cubicBezTo>
                <a:cubicBezTo>
                  <a:pt x="691" y="22"/>
                  <a:pt x="685" y="36"/>
                  <a:pt x="680" y="50"/>
                </a:cubicBezTo>
                <a:cubicBezTo>
                  <a:pt x="667" y="69"/>
                  <a:pt x="654" y="94"/>
                  <a:pt x="645" y="119"/>
                </a:cubicBezTo>
                <a:cubicBezTo>
                  <a:pt x="646" y="89"/>
                  <a:pt x="650" y="55"/>
                  <a:pt x="664" y="19"/>
                </a:cubicBezTo>
                <a:cubicBezTo>
                  <a:pt x="649" y="47"/>
                  <a:pt x="639" y="80"/>
                  <a:pt x="634" y="115"/>
                </a:cubicBezTo>
                <a:cubicBezTo>
                  <a:pt x="633" y="113"/>
                  <a:pt x="632" y="110"/>
                  <a:pt x="631" y="108"/>
                </a:cubicBezTo>
                <a:cubicBezTo>
                  <a:pt x="628" y="113"/>
                  <a:pt x="626" y="117"/>
                  <a:pt x="624" y="120"/>
                </a:cubicBezTo>
                <a:cubicBezTo>
                  <a:pt x="624" y="85"/>
                  <a:pt x="626" y="45"/>
                  <a:pt x="643" y="0"/>
                </a:cubicBezTo>
                <a:cubicBezTo>
                  <a:pt x="624" y="36"/>
                  <a:pt x="612" y="79"/>
                  <a:pt x="610" y="124"/>
                </a:cubicBezTo>
                <a:cubicBezTo>
                  <a:pt x="609" y="121"/>
                  <a:pt x="607" y="118"/>
                  <a:pt x="606" y="114"/>
                </a:cubicBezTo>
                <a:cubicBezTo>
                  <a:pt x="603" y="119"/>
                  <a:pt x="602" y="124"/>
                  <a:pt x="601" y="128"/>
                </a:cubicBezTo>
                <a:cubicBezTo>
                  <a:pt x="598" y="127"/>
                  <a:pt x="596" y="127"/>
                  <a:pt x="594" y="127"/>
                </a:cubicBezTo>
                <a:cubicBezTo>
                  <a:pt x="595" y="98"/>
                  <a:pt x="599" y="67"/>
                  <a:pt x="613" y="32"/>
                </a:cubicBezTo>
                <a:cubicBezTo>
                  <a:pt x="602" y="52"/>
                  <a:pt x="594" y="75"/>
                  <a:pt x="588" y="98"/>
                </a:cubicBezTo>
                <a:cubicBezTo>
                  <a:pt x="587" y="95"/>
                  <a:pt x="586" y="93"/>
                  <a:pt x="585" y="93"/>
                </a:cubicBezTo>
                <a:cubicBezTo>
                  <a:pt x="580" y="97"/>
                  <a:pt x="577" y="113"/>
                  <a:pt x="575" y="127"/>
                </a:cubicBezTo>
                <a:cubicBezTo>
                  <a:pt x="574" y="127"/>
                  <a:pt x="574" y="127"/>
                  <a:pt x="573" y="127"/>
                </a:cubicBezTo>
                <a:cubicBezTo>
                  <a:pt x="574" y="123"/>
                  <a:pt x="574" y="119"/>
                  <a:pt x="575" y="116"/>
                </a:cubicBezTo>
                <a:cubicBezTo>
                  <a:pt x="575" y="115"/>
                  <a:pt x="574" y="116"/>
                  <a:pt x="573" y="117"/>
                </a:cubicBezTo>
                <a:cubicBezTo>
                  <a:pt x="573" y="107"/>
                  <a:pt x="573" y="98"/>
                  <a:pt x="574" y="88"/>
                </a:cubicBezTo>
                <a:cubicBezTo>
                  <a:pt x="578" y="83"/>
                  <a:pt x="581" y="77"/>
                  <a:pt x="585" y="72"/>
                </a:cubicBezTo>
                <a:cubicBezTo>
                  <a:pt x="582" y="74"/>
                  <a:pt x="579" y="76"/>
                  <a:pt x="575" y="79"/>
                </a:cubicBezTo>
                <a:cubicBezTo>
                  <a:pt x="578" y="59"/>
                  <a:pt x="583" y="37"/>
                  <a:pt x="592" y="14"/>
                </a:cubicBezTo>
                <a:cubicBezTo>
                  <a:pt x="580" y="37"/>
                  <a:pt x="570" y="63"/>
                  <a:pt x="565" y="91"/>
                </a:cubicBezTo>
                <a:cubicBezTo>
                  <a:pt x="558" y="98"/>
                  <a:pt x="552" y="107"/>
                  <a:pt x="546" y="116"/>
                </a:cubicBezTo>
                <a:cubicBezTo>
                  <a:pt x="543" y="87"/>
                  <a:pt x="542" y="55"/>
                  <a:pt x="549" y="19"/>
                </a:cubicBezTo>
                <a:cubicBezTo>
                  <a:pt x="544" y="34"/>
                  <a:pt x="540" y="50"/>
                  <a:pt x="538" y="66"/>
                </a:cubicBezTo>
                <a:cubicBezTo>
                  <a:pt x="533" y="70"/>
                  <a:pt x="528" y="74"/>
                  <a:pt x="523" y="80"/>
                </a:cubicBezTo>
                <a:cubicBezTo>
                  <a:pt x="522" y="62"/>
                  <a:pt x="522" y="44"/>
                  <a:pt x="524" y="24"/>
                </a:cubicBezTo>
                <a:cubicBezTo>
                  <a:pt x="527" y="20"/>
                  <a:pt x="529" y="17"/>
                  <a:pt x="532" y="13"/>
                </a:cubicBezTo>
                <a:cubicBezTo>
                  <a:pt x="530" y="15"/>
                  <a:pt x="527" y="16"/>
                  <a:pt x="525" y="18"/>
                </a:cubicBezTo>
                <a:cubicBezTo>
                  <a:pt x="526" y="12"/>
                  <a:pt x="527" y="6"/>
                  <a:pt x="528" y="0"/>
                </a:cubicBezTo>
                <a:cubicBezTo>
                  <a:pt x="526" y="7"/>
                  <a:pt x="524" y="14"/>
                  <a:pt x="522" y="20"/>
                </a:cubicBezTo>
                <a:cubicBezTo>
                  <a:pt x="504" y="37"/>
                  <a:pt x="485" y="67"/>
                  <a:pt x="471" y="100"/>
                </a:cubicBezTo>
                <a:cubicBezTo>
                  <a:pt x="472" y="98"/>
                  <a:pt x="472" y="95"/>
                  <a:pt x="472" y="92"/>
                </a:cubicBezTo>
                <a:cubicBezTo>
                  <a:pt x="472" y="93"/>
                  <a:pt x="472" y="94"/>
                  <a:pt x="472" y="95"/>
                </a:cubicBezTo>
                <a:cubicBezTo>
                  <a:pt x="472" y="94"/>
                  <a:pt x="472" y="93"/>
                  <a:pt x="472" y="92"/>
                </a:cubicBezTo>
                <a:cubicBezTo>
                  <a:pt x="473" y="90"/>
                  <a:pt x="472" y="91"/>
                  <a:pt x="471" y="94"/>
                </a:cubicBezTo>
                <a:cubicBezTo>
                  <a:pt x="473" y="85"/>
                  <a:pt x="476" y="76"/>
                  <a:pt x="480" y="66"/>
                </a:cubicBezTo>
                <a:cubicBezTo>
                  <a:pt x="472" y="82"/>
                  <a:pt x="464" y="98"/>
                  <a:pt x="458" y="114"/>
                </a:cubicBezTo>
                <a:cubicBezTo>
                  <a:pt x="457" y="115"/>
                  <a:pt x="457" y="116"/>
                  <a:pt x="456" y="117"/>
                </a:cubicBezTo>
                <a:cubicBezTo>
                  <a:pt x="457" y="90"/>
                  <a:pt x="462" y="61"/>
                  <a:pt x="474" y="29"/>
                </a:cubicBezTo>
                <a:cubicBezTo>
                  <a:pt x="461" y="54"/>
                  <a:pt x="451" y="82"/>
                  <a:pt x="446" y="112"/>
                </a:cubicBezTo>
                <a:cubicBezTo>
                  <a:pt x="445" y="97"/>
                  <a:pt x="445" y="79"/>
                  <a:pt x="448" y="59"/>
                </a:cubicBezTo>
                <a:cubicBezTo>
                  <a:pt x="442" y="85"/>
                  <a:pt x="438" y="108"/>
                  <a:pt x="438" y="132"/>
                </a:cubicBezTo>
                <a:cubicBezTo>
                  <a:pt x="437" y="132"/>
                  <a:pt x="435" y="132"/>
                  <a:pt x="434" y="133"/>
                </a:cubicBezTo>
                <a:cubicBezTo>
                  <a:pt x="434" y="97"/>
                  <a:pt x="436" y="56"/>
                  <a:pt x="453" y="11"/>
                </a:cubicBezTo>
                <a:cubicBezTo>
                  <a:pt x="440" y="35"/>
                  <a:pt x="431" y="63"/>
                  <a:pt x="425" y="92"/>
                </a:cubicBezTo>
                <a:cubicBezTo>
                  <a:pt x="425" y="92"/>
                  <a:pt x="425" y="92"/>
                  <a:pt x="425" y="92"/>
                </a:cubicBezTo>
                <a:cubicBezTo>
                  <a:pt x="425" y="91"/>
                  <a:pt x="421" y="105"/>
                  <a:pt x="416" y="120"/>
                </a:cubicBezTo>
                <a:cubicBezTo>
                  <a:pt x="416" y="120"/>
                  <a:pt x="416" y="120"/>
                  <a:pt x="416" y="120"/>
                </a:cubicBezTo>
                <a:cubicBezTo>
                  <a:pt x="412" y="91"/>
                  <a:pt x="411" y="59"/>
                  <a:pt x="418" y="23"/>
                </a:cubicBezTo>
                <a:cubicBezTo>
                  <a:pt x="408" y="55"/>
                  <a:pt x="403" y="91"/>
                  <a:pt x="405" y="127"/>
                </a:cubicBezTo>
                <a:cubicBezTo>
                  <a:pt x="404" y="128"/>
                  <a:pt x="403" y="128"/>
                  <a:pt x="403" y="129"/>
                </a:cubicBezTo>
                <a:cubicBezTo>
                  <a:pt x="402" y="123"/>
                  <a:pt x="401" y="118"/>
                  <a:pt x="400" y="112"/>
                </a:cubicBezTo>
                <a:cubicBezTo>
                  <a:pt x="401" y="109"/>
                  <a:pt x="402" y="106"/>
                  <a:pt x="403" y="103"/>
                </a:cubicBezTo>
                <a:cubicBezTo>
                  <a:pt x="402" y="106"/>
                  <a:pt x="401" y="108"/>
                  <a:pt x="399" y="110"/>
                </a:cubicBezTo>
                <a:cubicBezTo>
                  <a:pt x="399" y="108"/>
                  <a:pt x="399" y="106"/>
                  <a:pt x="399" y="104"/>
                </a:cubicBezTo>
                <a:cubicBezTo>
                  <a:pt x="400" y="101"/>
                  <a:pt x="402" y="99"/>
                  <a:pt x="404" y="96"/>
                </a:cubicBezTo>
                <a:cubicBezTo>
                  <a:pt x="402" y="97"/>
                  <a:pt x="400" y="98"/>
                  <a:pt x="398" y="100"/>
                </a:cubicBezTo>
                <a:cubicBezTo>
                  <a:pt x="394" y="71"/>
                  <a:pt x="393" y="40"/>
                  <a:pt x="400" y="4"/>
                </a:cubicBezTo>
                <a:cubicBezTo>
                  <a:pt x="391" y="34"/>
                  <a:pt x="386" y="66"/>
                  <a:pt x="387" y="100"/>
                </a:cubicBezTo>
                <a:cubicBezTo>
                  <a:pt x="387" y="100"/>
                  <a:pt x="387" y="100"/>
                  <a:pt x="387" y="100"/>
                </a:cubicBezTo>
                <a:cubicBezTo>
                  <a:pt x="386" y="99"/>
                  <a:pt x="386" y="102"/>
                  <a:pt x="386" y="108"/>
                </a:cubicBezTo>
                <a:cubicBezTo>
                  <a:pt x="382" y="110"/>
                  <a:pt x="379" y="113"/>
                  <a:pt x="375" y="115"/>
                </a:cubicBezTo>
                <a:cubicBezTo>
                  <a:pt x="378" y="112"/>
                  <a:pt x="380" y="109"/>
                  <a:pt x="383" y="105"/>
                </a:cubicBezTo>
                <a:cubicBezTo>
                  <a:pt x="379" y="107"/>
                  <a:pt x="376" y="109"/>
                  <a:pt x="373" y="111"/>
                </a:cubicBezTo>
                <a:cubicBezTo>
                  <a:pt x="375" y="104"/>
                  <a:pt x="378" y="95"/>
                  <a:pt x="382" y="85"/>
                </a:cubicBezTo>
                <a:cubicBezTo>
                  <a:pt x="376" y="97"/>
                  <a:pt x="371" y="107"/>
                  <a:pt x="367" y="115"/>
                </a:cubicBezTo>
                <a:cubicBezTo>
                  <a:pt x="367" y="115"/>
                  <a:pt x="366" y="116"/>
                  <a:pt x="366" y="116"/>
                </a:cubicBezTo>
                <a:cubicBezTo>
                  <a:pt x="364" y="106"/>
                  <a:pt x="360" y="95"/>
                  <a:pt x="356" y="81"/>
                </a:cubicBezTo>
                <a:cubicBezTo>
                  <a:pt x="359" y="97"/>
                  <a:pt x="360" y="109"/>
                  <a:pt x="361" y="119"/>
                </a:cubicBezTo>
                <a:cubicBezTo>
                  <a:pt x="358" y="121"/>
                  <a:pt x="355" y="123"/>
                  <a:pt x="352" y="126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50" y="120"/>
                  <a:pt x="349" y="124"/>
                  <a:pt x="347" y="130"/>
                </a:cubicBezTo>
                <a:cubicBezTo>
                  <a:pt x="346" y="131"/>
                  <a:pt x="345" y="132"/>
                  <a:pt x="344" y="133"/>
                </a:cubicBezTo>
                <a:cubicBezTo>
                  <a:pt x="343" y="102"/>
                  <a:pt x="337" y="72"/>
                  <a:pt x="328" y="45"/>
                </a:cubicBezTo>
                <a:cubicBezTo>
                  <a:pt x="334" y="73"/>
                  <a:pt x="335" y="98"/>
                  <a:pt x="334" y="121"/>
                </a:cubicBezTo>
                <a:cubicBezTo>
                  <a:pt x="330" y="128"/>
                  <a:pt x="327" y="134"/>
                  <a:pt x="325" y="139"/>
                </a:cubicBezTo>
                <a:cubicBezTo>
                  <a:pt x="322" y="135"/>
                  <a:pt x="320" y="130"/>
                  <a:pt x="319" y="127"/>
                </a:cubicBezTo>
                <a:cubicBezTo>
                  <a:pt x="319" y="131"/>
                  <a:pt x="319" y="138"/>
                  <a:pt x="319" y="144"/>
                </a:cubicBezTo>
                <a:cubicBezTo>
                  <a:pt x="318" y="144"/>
                  <a:pt x="316" y="145"/>
                  <a:pt x="314" y="145"/>
                </a:cubicBezTo>
                <a:cubicBezTo>
                  <a:pt x="312" y="134"/>
                  <a:pt x="308" y="121"/>
                  <a:pt x="303" y="104"/>
                </a:cubicBezTo>
                <a:cubicBezTo>
                  <a:pt x="305" y="113"/>
                  <a:pt x="306" y="121"/>
                  <a:pt x="306" y="128"/>
                </a:cubicBezTo>
                <a:cubicBezTo>
                  <a:pt x="300" y="111"/>
                  <a:pt x="300" y="111"/>
                  <a:pt x="300" y="111"/>
                </a:cubicBezTo>
                <a:cubicBezTo>
                  <a:pt x="299" y="116"/>
                  <a:pt x="299" y="116"/>
                  <a:pt x="299" y="116"/>
                </a:cubicBezTo>
                <a:cubicBezTo>
                  <a:pt x="299" y="114"/>
                  <a:pt x="298" y="113"/>
                  <a:pt x="298" y="111"/>
                </a:cubicBezTo>
                <a:cubicBezTo>
                  <a:pt x="300" y="104"/>
                  <a:pt x="302" y="96"/>
                  <a:pt x="305" y="86"/>
                </a:cubicBezTo>
                <a:cubicBezTo>
                  <a:pt x="302" y="92"/>
                  <a:pt x="300" y="98"/>
                  <a:pt x="297" y="103"/>
                </a:cubicBezTo>
                <a:cubicBezTo>
                  <a:pt x="295" y="84"/>
                  <a:pt x="290" y="65"/>
                  <a:pt x="284" y="48"/>
                </a:cubicBezTo>
                <a:cubicBezTo>
                  <a:pt x="290" y="74"/>
                  <a:pt x="291" y="99"/>
                  <a:pt x="290" y="122"/>
                </a:cubicBezTo>
                <a:cubicBezTo>
                  <a:pt x="289" y="126"/>
                  <a:pt x="288" y="130"/>
                  <a:pt x="287" y="134"/>
                </a:cubicBezTo>
                <a:cubicBezTo>
                  <a:pt x="286" y="124"/>
                  <a:pt x="283" y="114"/>
                  <a:pt x="278" y="103"/>
                </a:cubicBezTo>
                <a:cubicBezTo>
                  <a:pt x="278" y="95"/>
                  <a:pt x="278" y="85"/>
                  <a:pt x="280" y="74"/>
                </a:cubicBezTo>
                <a:cubicBezTo>
                  <a:pt x="278" y="82"/>
                  <a:pt x="276" y="89"/>
                  <a:pt x="276" y="95"/>
                </a:cubicBezTo>
                <a:cubicBezTo>
                  <a:pt x="273" y="89"/>
                  <a:pt x="271" y="83"/>
                  <a:pt x="269" y="76"/>
                </a:cubicBezTo>
                <a:cubicBezTo>
                  <a:pt x="271" y="87"/>
                  <a:pt x="273" y="97"/>
                  <a:pt x="274" y="105"/>
                </a:cubicBezTo>
                <a:cubicBezTo>
                  <a:pt x="273" y="117"/>
                  <a:pt x="274" y="127"/>
                  <a:pt x="277" y="138"/>
                </a:cubicBezTo>
                <a:cubicBezTo>
                  <a:pt x="277" y="139"/>
                  <a:pt x="276" y="141"/>
                  <a:pt x="276" y="143"/>
                </a:cubicBezTo>
                <a:cubicBezTo>
                  <a:pt x="273" y="116"/>
                  <a:pt x="273" y="116"/>
                  <a:pt x="273" y="116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3" y="151"/>
                  <a:pt x="261" y="151"/>
                  <a:pt x="259" y="151"/>
                </a:cubicBezTo>
                <a:cubicBezTo>
                  <a:pt x="257" y="147"/>
                  <a:pt x="257" y="147"/>
                  <a:pt x="257" y="147"/>
                </a:cubicBezTo>
                <a:cubicBezTo>
                  <a:pt x="257" y="114"/>
                  <a:pt x="260" y="77"/>
                  <a:pt x="276" y="36"/>
                </a:cubicBezTo>
                <a:cubicBezTo>
                  <a:pt x="262" y="62"/>
                  <a:pt x="252" y="93"/>
                  <a:pt x="246" y="125"/>
                </a:cubicBezTo>
                <a:cubicBezTo>
                  <a:pt x="242" y="116"/>
                  <a:pt x="242" y="116"/>
                  <a:pt x="242" y="116"/>
                </a:cubicBezTo>
                <a:cubicBezTo>
                  <a:pt x="238" y="144"/>
                  <a:pt x="238" y="144"/>
                  <a:pt x="238" y="144"/>
                </a:cubicBezTo>
                <a:cubicBezTo>
                  <a:pt x="238" y="141"/>
                  <a:pt x="238" y="138"/>
                  <a:pt x="237" y="135"/>
                </a:cubicBezTo>
                <a:cubicBezTo>
                  <a:pt x="245" y="97"/>
                  <a:pt x="246" y="60"/>
                  <a:pt x="240" y="25"/>
                </a:cubicBezTo>
                <a:cubicBezTo>
                  <a:pt x="242" y="50"/>
                  <a:pt x="239" y="73"/>
                  <a:pt x="235" y="94"/>
                </a:cubicBezTo>
                <a:cubicBezTo>
                  <a:pt x="235" y="85"/>
                  <a:pt x="236" y="75"/>
                  <a:pt x="237" y="66"/>
                </a:cubicBezTo>
                <a:cubicBezTo>
                  <a:pt x="233" y="82"/>
                  <a:pt x="230" y="99"/>
                  <a:pt x="230" y="117"/>
                </a:cubicBezTo>
                <a:cubicBezTo>
                  <a:pt x="228" y="120"/>
                  <a:pt x="227" y="124"/>
                  <a:pt x="226" y="128"/>
                </a:cubicBezTo>
                <a:cubicBezTo>
                  <a:pt x="226" y="127"/>
                  <a:pt x="226" y="126"/>
                  <a:pt x="226" y="126"/>
                </a:cubicBezTo>
                <a:cubicBezTo>
                  <a:pt x="226" y="125"/>
                  <a:pt x="221" y="135"/>
                  <a:pt x="216" y="146"/>
                </a:cubicBezTo>
                <a:cubicBezTo>
                  <a:pt x="217" y="144"/>
                  <a:pt x="217" y="142"/>
                  <a:pt x="218" y="141"/>
                </a:cubicBezTo>
                <a:cubicBezTo>
                  <a:pt x="221" y="130"/>
                  <a:pt x="212" y="144"/>
                  <a:pt x="205" y="154"/>
                </a:cubicBezTo>
                <a:cubicBezTo>
                  <a:pt x="205" y="139"/>
                  <a:pt x="208" y="122"/>
                  <a:pt x="215" y="97"/>
                </a:cubicBezTo>
                <a:cubicBezTo>
                  <a:pt x="207" y="117"/>
                  <a:pt x="201" y="132"/>
                  <a:pt x="197" y="147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2" y="106"/>
                  <a:pt x="191" y="94"/>
                  <a:pt x="187" y="79"/>
                </a:cubicBezTo>
                <a:cubicBezTo>
                  <a:pt x="190" y="102"/>
                  <a:pt x="188" y="119"/>
                  <a:pt x="185" y="132"/>
                </a:cubicBezTo>
                <a:cubicBezTo>
                  <a:pt x="179" y="146"/>
                  <a:pt x="179" y="146"/>
                  <a:pt x="179" y="146"/>
                </a:cubicBezTo>
                <a:cubicBezTo>
                  <a:pt x="179" y="146"/>
                  <a:pt x="171" y="119"/>
                  <a:pt x="171" y="116"/>
                </a:cubicBezTo>
                <a:cubicBezTo>
                  <a:pt x="171" y="115"/>
                  <a:pt x="170" y="121"/>
                  <a:pt x="167" y="127"/>
                </a:cubicBezTo>
                <a:cubicBezTo>
                  <a:pt x="167" y="125"/>
                  <a:pt x="167" y="122"/>
                  <a:pt x="167" y="120"/>
                </a:cubicBezTo>
                <a:cubicBezTo>
                  <a:pt x="171" y="94"/>
                  <a:pt x="172" y="69"/>
                  <a:pt x="170" y="45"/>
                </a:cubicBezTo>
                <a:cubicBezTo>
                  <a:pt x="170" y="61"/>
                  <a:pt x="168" y="75"/>
                  <a:pt x="165" y="89"/>
                </a:cubicBezTo>
                <a:cubicBezTo>
                  <a:pt x="165" y="72"/>
                  <a:pt x="167" y="55"/>
                  <a:pt x="170" y="36"/>
                </a:cubicBezTo>
                <a:cubicBezTo>
                  <a:pt x="162" y="62"/>
                  <a:pt x="157" y="92"/>
                  <a:pt x="157" y="122"/>
                </a:cubicBezTo>
                <a:cubicBezTo>
                  <a:pt x="155" y="128"/>
                  <a:pt x="153" y="132"/>
                  <a:pt x="151" y="137"/>
                </a:cubicBezTo>
                <a:cubicBezTo>
                  <a:pt x="151" y="137"/>
                  <a:pt x="151" y="137"/>
                  <a:pt x="150" y="137"/>
                </a:cubicBezTo>
                <a:cubicBezTo>
                  <a:pt x="155" y="92"/>
                  <a:pt x="149" y="48"/>
                  <a:pt x="136" y="9"/>
                </a:cubicBezTo>
                <a:cubicBezTo>
                  <a:pt x="146" y="55"/>
                  <a:pt x="143" y="95"/>
                  <a:pt x="137" y="130"/>
                </a:cubicBezTo>
                <a:cubicBezTo>
                  <a:pt x="132" y="128"/>
                  <a:pt x="127" y="126"/>
                  <a:pt x="127" y="126"/>
                </a:cubicBezTo>
                <a:cubicBezTo>
                  <a:pt x="127" y="126"/>
                  <a:pt x="121" y="141"/>
                  <a:pt x="118" y="147"/>
                </a:cubicBezTo>
                <a:cubicBezTo>
                  <a:pt x="118" y="145"/>
                  <a:pt x="119" y="143"/>
                  <a:pt x="119" y="141"/>
                </a:cubicBezTo>
                <a:cubicBezTo>
                  <a:pt x="121" y="132"/>
                  <a:pt x="123" y="123"/>
                  <a:pt x="124" y="115"/>
                </a:cubicBezTo>
                <a:cubicBezTo>
                  <a:pt x="127" y="105"/>
                  <a:pt x="130" y="94"/>
                  <a:pt x="135" y="82"/>
                </a:cubicBezTo>
                <a:cubicBezTo>
                  <a:pt x="132" y="88"/>
                  <a:pt x="129" y="94"/>
                  <a:pt x="126" y="99"/>
                </a:cubicBezTo>
                <a:cubicBezTo>
                  <a:pt x="128" y="81"/>
                  <a:pt x="128" y="64"/>
                  <a:pt x="126" y="47"/>
                </a:cubicBezTo>
                <a:cubicBezTo>
                  <a:pt x="125" y="81"/>
                  <a:pt x="118" y="110"/>
                  <a:pt x="109" y="135"/>
                </a:cubicBezTo>
                <a:cubicBezTo>
                  <a:pt x="109" y="126"/>
                  <a:pt x="109" y="117"/>
                  <a:pt x="109" y="108"/>
                </a:cubicBezTo>
                <a:cubicBezTo>
                  <a:pt x="111" y="90"/>
                  <a:pt x="116" y="71"/>
                  <a:pt x="124" y="51"/>
                </a:cubicBezTo>
                <a:cubicBezTo>
                  <a:pt x="117" y="63"/>
                  <a:pt x="112" y="77"/>
                  <a:pt x="107" y="90"/>
                </a:cubicBezTo>
                <a:cubicBezTo>
                  <a:pt x="105" y="78"/>
                  <a:pt x="103" y="66"/>
                  <a:pt x="100" y="54"/>
                </a:cubicBezTo>
                <a:cubicBezTo>
                  <a:pt x="102" y="72"/>
                  <a:pt x="103" y="89"/>
                  <a:pt x="102" y="104"/>
                </a:cubicBezTo>
                <a:cubicBezTo>
                  <a:pt x="100" y="113"/>
                  <a:pt x="98" y="122"/>
                  <a:pt x="96" y="132"/>
                </a:cubicBezTo>
                <a:cubicBezTo>
                  <a:pt x="92" y="129"/>
                  <a:pt x="90" y="127"/>
                  <a:pt x="90" y="127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91" y="123"/>
                  <a:pt x="93" y="114"/>
                  <a:pt x="96" y="104"/>
                </a:cubicBezTo>
                <a:cubicBezTo>
                  <a:pt x="88" y="122"/>
                  <a:pt x="82" y="134"/>
                  <a:pt x="78" y="146"/>
                </a:cubicBezTo>
                <a:cubicBezTo>
                  <a:pt x="78" y="127"/>
                  <a:pt x="74" y="110"/>
                  <a:pt x="67" y="90"/>
                </a:cubicBezTo>
                <a:cubicBezTo>
                  <a:pt x="70" y="75"/>
                  <a:pt x="74" y="59"/>
                  <a:pt x="81" y="42"/>
                </a:cubicBezTo>
                <a:cubicBezTo>
                  <a:pt x="74" y="54"/>
                  <a:pt x="69" y="67"/>
                  <a:pt x="64" y="81"/>
                </a:cubicBezTo>
                <a:cubicBezTo>
                  <a:pt x="63" y="77"/>
                  <a:pt x="62" y="74"/>
                  <a:pt x="61" y="71"/>
                </a:cubicBezTo>
                <a:cubicBezTo>
                  <a:pt x="62" y="75"/>
                  <a:pt x="63" y="79"/>
                  <a:pt x="63" y="83"/>
                </a:cubicBezTo>
                <a:cubicBezTo>
                  <a:pt x="60" y="94"/>
                  <a:pt x="56" y="106"/>
                  <a:pt x="54" y="117"/>
                </a:cubicBezTo>
                <a:cubicBezTo>
                  <a:pt x="50" y="108"/>
                  <a:pt x="46" y="99"/>
                  <a:pt x="42" y="91"/>
                </a:cubicBezTo>
                <a:cubicBezTo>
                  <a:pt x="43" y="86"/>
                  <a:pt x="45" y="80"/>
                  <a:pt x="47" y="74"/>
                </a:cubicBezTo>
                <a:cubicBezTo>
                  <a:pt x="45" y="79"/>
                  <a:pt x="43" y="84"/>
                  <a:pt x="41" y="89"/>
                </a:cubicBezTo>
                <a:cubicBezTo>
                  <a:pt x="34" y="77"/>
                  <a:pt x="27" y="68"/>
                  <a:pt x="20" y="62"/>
                </a:cubicBezTo>
                <a:cubicBezTo>
                  <a:pt x="27" y="75"/>
                  <a:pt x="32" y="88"/>
                  <a:pt x="36" y="100"/>
                </a:cubicBezTo>
                <a:cubicBezTo>
                  <a:pt x="31" y="113"/>
                  <a:pt x="27" y="126"/>
                  <a:pt x="25" y="139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5"/>
                  <a:pt x="9" y="142"/>
                  <a:pt x="6" y="147"/>
                </a:cubicBezTo>
                <a:cubicBezTo>
                  <a:pt x="6" y="155"/>
                  <a:pt x="6" y="155"/>
                  <a:pt x="6" y="155"/>
                </a:cubicBezTo>
                <a:cubicBezTo>
                  <a:pt x="4" y="155"/>
                  <a:pt x="2" y="155"/>
                  <a:pt x="0" y="154"/>
                </a:cubicBezTo>
                <a:cubicBezTo>
                  <a:pt x="0" y="350"/>
                  <a:pt x="0" y="1010"/>
                  <a:pt x="0" y="1076"/>
                </a:cubicBezTo>
                <a:cubicBezTo>
                  <a:pt x="250" y="1076"/>
                  <a:pt x="3856" y="1076"/>
                  <a:pt x="3856" y="1076"/>
                </a:cubicBezTo>
                <a:cubicBezTo>
                  <a:pt x="3842" y="1069"/>
                  <a:pt x="3826" y="1060"/>
                  <a:pt x="3808" y="1050"/>
                </a:cubicBezTo>
                <a:close/>
                <a:moveTo>
                  <a:pt x="2103" y="815"/>
                </a:moveTo>
                <a:cubicBezTo>
                  <a:pt x="2102" y="819"/>
                  <a:pt x="2101" y="823"/>
                  <a:pt x="2100" y="827"/>
                </a:cubicBezTo>
                <a:cubicBezTo>
                  <a:pt x="2099" y="828"/>
                  <a:pt x="2099" y="829"/>
                  <a:pt x="2099" y="829"/>
                </a:cubicBezTo>
                <a:cubicBezTo>
                  <a:pt x="2099" y="829"/>
                  <a:pt x="2099" y="829"/>
                  <a:pt x="2099" y="829"/>
                </a:cubicBezTo>
                <a:cubicBezTo>
                  <a:pt x="2095" y="832"/>
                  <a:pt x="2095" y="832"/>
                  <a:pt x="2095" y="832"/>
                </a:cubicBezTo>
                <a:cubicBezTo>
                  <a:pt x="2097" y="827"/>
                  <a:pt x="2100" y="821"/>
                  <a:pt x="2103" y="815"/>
                </a:cubicBezTo>
                <a:close/>
                <a:moveTo>
                  <a:pt x="2086" y="777"/>
                </a:moveTo>
                <a:cubicBezTo>
                  <a:pt x="2079" y="785"/>
                  <a:pt x="2071" y="796"/>
                  <a:pt x="2063" y="808"/>
                </a:cubicBezTo>
                <a:cubicBezTo>
                  <a:pt x="2064" y="805"/>
                  <a:pt x="2065" y="802"/>
                  <a:pt x="2066" y="800"/>
                </a:cubicBezTo>
                <a:cubicBezTo>
                  <a:pt x="2064" y="805"/>
                  <a:pt x="2061" y="810"/>
                  <a:pt x="2059" y="815"/>
                </a:cubicBezTo>
                <a:cubicBezTo>
                  <a:pt x="2057" y="818"/>
                  <a:pt x="2055" y="821"/>
                  <a:pt x="2054" y="824"/>
                </a:cubicBezTo>
                <a:cubicBezTo>
                  <a:pt x="2052" y="817"/>
                  <a:pt x="2052" y="817"/>
                  <a:pt x="2052" y="817"/>
                </a:cubicBezTo>
                <a:cubicBezTo>
                  <a:pt x="2062" y="803"/>
                  <a:pt x="2073" y="790"/>
                  <a:pt x="2086" y="777"/>
                </a:cubicBezTo>
                <a:close/>
                <a:moveTo>
                  <a:pt x="2009" y="788"/>
                </a:moveTo>
                <a:cubicBezTo>
                  <a:pt x="2009" y="788"/>
                  <a:pt x="2009" y="788"/>
                  <a:pt x="2009" y="788"/>
                </a:cubicBezTo>
                <a:cubicBezTo>
                  <a:pt x="2009" y="788"/>
                  <a:pt x="2009" y="789"/>
                  <a:pt x="2009" y="789"/>
                </a:cubicBezTo>
                <a:cubicBezTo>
                  <a:pt x="2009" y="789"/>
                  <a:pt x="2009" y="788"/>
                  <a:pt x="2009" y="788"/>
                </a:cubicBezTo>
                <a:close/>
                <a:moveTo>
                  <a:pt x="2000" y="803"/>
                </a:moveTo>
                <a:cubicBezTo>
                  <a:pt x="1999" y="807"/>
                  <a:pt x="1997" y="812"/>
                  <a:pt x="1997" y="816"/>
                </a:cubicBezTo>
                <a:cubicBezTo>
                  <a:pt x="1996" y="811"/>
                  <a:pt x="1996" y="811"/>
                  <a:pt x="1996" y="811"/>
                </a:cubicBezTo>
                <a:cubicBezTo>
                  <a:pt x="1997" y="808"/>
                  <a:pt x="1998" y="806"/>
                  <a:pt x="2000" y="803"/>
                </a:cubicBezTo>
                <a:close/>
                <a:moveTo>
                  <a:pt x="1867" y="703"/>
                </a:moveTo>
                <a:cubicBezTo>
                  <a:pt x="1872" y="700"/>
                  <a:pt x="1877" y="697"/>
                  <a:pt x="1882" y="694"/>
                </a:cubicBezTo>
                <a:cubicBezTo>
                  <a:pt x="1876" y="698"/>
                  <a:pt x="1871" y="703"/>
                  <a:pt x="1866" y="708"/>
                </a:cubicBezTo>
                <a:cubicBezTo>
                  <a:pt x="1866" y="706"/>
                  <a:pt x="1867" y="704"/>
                  <a:pt x="1867" y="703"/>
                </a:cubicBezTo>
                <a:close/>
                <a:moveTo>
                  <a:pt x="1500" y="426"/>
                </a:moveTo>
                <a:cubicBezTo>
                  <a:pt x="1497" y="431"/>
                  <a:pt x="1493" y="436"/>
                  <a:pt x="1489" y="440"/>
                </a:cubicBezTo>
                <a:cubicBezTo>
                  <a:pt x="1493" y="435"/>
                  <a:pt x="1496" y="431"/>
                  <a:pt x="1500" y="426"/>
                </a:cubicBezTo>
                <a:close/>
                <a:moveTo>
                  <a:pt x="1578" y="488"/>
                </a:moveTo>
                <a:cubicBezTo>
                  <a:pt x="1577" y="489"/>
                  <a:pt x="1576" y="490"/>
                  <a:pt x="1575" y="491"/>
                </a:cubicBezTo>
                <a:cubicBezTo>
                  <a:pt x="1575" y="491"/>
                  <a:pt x="1574" y="492"/>
                  <a:pt x="1573" y="492"/>
                </a:cubicBezTo>
                <a:cubicBezTo>
                  <a:pt x="1575" y="491"/>
                  <a:pt x="1576" y="489"/>
                  <a:pt x="1578" y="488"/>
                </a:cubicBezTo>
                <a:close/>
                <a:moveTo>
                  <a:pt x="1577" y="506"/>
                </a:moveTo>
                <a:cubicBezTo>
                  <a:pt x="1583" y="499"/>
                  <a:pt x="1591" y="493"/>
                  <a:pt x="1599" y="487"/>
                </a:cubicBezTo>
                <a:cubicBezTo>
                  <a:pt x="1587" y="505"/>
                  <a:pt x="1574" y="520"/>
                  <a:pt x="1561" y="533"/>
                </a:cubicBezTo>
                <a:cubicBezTo>
                  <a:pt x="1567" y="524"/>
                  <a:pt x="1572" y="515"/>
                  <a:pt x="1577" y="506"/>
                </a:cubicBezTo>
                <a:close/>
                <a:moveTo>
                  <a:pt x="1318" y="344"/>
                </a:moveTo>
                <a:cubicBezTo>
                  <a:pt x="1318" y="347"/>
                  <a:pt x="1318" y="349"/>
                  <a:pt x="1317" y="352"/>
                </a:cubicBezTo>
                <a:cubicBezTo>
                  <a:pt x="1313" y="355"/>
                  <a:pt x="1313" y="355"/>
                  <a:pt x="1313" y="355"/>
                </a:cubicBezTo>
                <a:cubicBezTo>
                  <a:pt x="1314" y="352"/>
                  <a:pt x="1316" y="348"/>
                  <a:pt x="1318" y="344"/>
                </a:cubicBezTo>
                <a:close/>
                <a:moveTo>
                  <a:pt x="1302" y="297"/>
                </a:moveTo>
                <a:cubicBezTo>
                  <a:pt x="1299" y="309"/>
                  <a:pt x="1297" y="322"/>
                  <a:pt x="1296" y="335"/>
                </a:cubicBezTo>
                <a:cubicBezTo>
                  <a:pt x="1286" y="344"/>
                  <a:pt x="1286" y="344"/>
                  <a:pt x="1286" y="344"/>
                </a:cubicBezTo>
                <a:cubicBezTo>
                  <a:pt x="1285" y="340"/>
                  <a:pt x="1285" y="336"/>
                  <a:pt x="1285" y="332"/>
                </a:cubicBezTo>
                <a:lnTo>
                  <a:pt x="1302" y="297"/>
                </a:lnTo>
                <a:close/>
                <a:moveTo>
                  <a:pt x="1103" y="155"/>
                </a:moveTo>
                <a:cubicBezTo>
                  <a:pt x="1093" y="177"/>
                  <a:pt x="1085" y="202"/>
                  <a:pt x="1080" y="228"/>
                </a:cubicBezTo>
                <a:cubicBezTo>
                  <a:pt x="1079" y="229"/>
                  <a:pt x="1078" y="230"/>
                  <a:pt x="1077" y="230"/>
                </a:cubicBezTo>
                <a:cubicBezTo>
                  <a:pt x="1076" y="219"/>
                  <a:pt x="1076" y="219"/>
                  <a:pt x="1076" y="219"/>
                </a:cubicBezTo>
                <a:cubicBezTo>
                  <a:pt x="1082" y="198"/>
                  <a:pt x="1090" y="176"/>
                  <a:pt x="1103" y="155"/>
                </a:cubicBezTo>
                <a:close/>
                <a:moveTo>
                  <a:pt x="762" y="86"/>
                </a:moveTo>
                <a:cubicBezTo>
                  <a:pt x="760" y="100"/>
                  <a:pt x="759" y="115"/>
                  <a:pt x="759" y="130"/>
                </a:cubicBezTo>
                <a:cubicBezTo>
                  <a:pt x="757" y="131"/>
                  <a:pt x="754" y="134"/>
                  <a:pt x="752" y="136"/>
                </a:cubicBezTo>
                <a:cubicBezTo>
                  <a:pt x="751" y="131"/>
                  <a:pt x="750" y="127"/>
                  <a:pt x="749" y="122"/>
                </a:cubicBezTo>
                <a:cubicBezTo>
                  <a:pt x="753" y="110"/>
                  <a:pt x="757" y="98"/>
                  <a:pt x="762" y="86"/>
                </a:cubicBezTo>
                <a:close/>
                <a:moveTo>
                  <a:pt x="3650" y="943"/>
                </a:moveTo>
                <a:cubicBezTo>
                  <a:pt x="3670" y="929"/>
                  <a:pt x="3670" y="929"/>
                  <a:pt x="3670" y="929"/>
                </a:cubicBezTo>
                <a:cubicBezTo>
                  <a:pt x="3666" y="937"/>
                  <a:pt x="3663" y="945"/>
                  <a:pt x="3660" y="954"/>
                </a:cubicBezTo>
                <a:cubicBezTo>
                  <a:pt x="3646" y="957"/>
                  <a:pt x="3646" y="957"/>
                  <a:pt x="3646" y="957"/>
                </a:cubicBezTo>
                <a:cubicBezTo>
                  <a:pt x="3647" y="952"/>
                  <a:pt x="3648" y="948"/>
                  <a:pt x="3650" y="943"/>
                </a:cubicBezTo>
                <a:close/>
                <a:moveTo>
                  <a:pt x="3642" y="948"/>
                </a:moveTo>
                <a:cubicBezTo>
                  <a:pt x="3645" y="946"/>
                  <a:pt x="3645" y="946"/>
                  <a:pt x="3645" y="946"/>
                </a:cubicBezTo>
                <a:cubicBezTo>
                  <a:pt x="3643" y="950"/>
                  <a:pt x="3642" y="954"/>
                  <a:pt x="3641" y="958"/>
                </a:cubicBezTo>
                <a:cubicBezTo>
                  <a:pt x="3640" y="959"/>
                  <a:pt x="3640" y="959"/>
                  <a:pt x="3640" y="959"/>
                </a:cubicBezTo>
                <a:cubicBezTo>
                  <a:pt x="3641" y="955"/>
                  <a:pt x="3641" y="952"/>
                  <a:pt x="3642" y="948"/>
                </a:cubicBezTo>
                <a:close/>
                <a:moveTo>
                  <a:pt x="3678" y="955"/>
                </a:moveTo>
                <a:cubicBezTo>
                  <a:pt x="3676" y="962"/>
                  <a:pt x="3674" y="969"/>
                  <a:pt x="3672" y="977"/>
                </a:cubicBezTo>
                <a:cubicBezTo>
                  <a:pt x="3670" y="975"/>
                  <a:pt x="3668" y="974"/>
                  <a:pt x="3666" y="973"/>
                </a:cubicBezTo>
                <a:lnTo>
                  <a:pt x="3678" y="955"/>
                </a:lnTo>
                <a:close/>
                <a:moveTo>
                  <a:pt x="3375" y="842"/>
                </a:moveTo>
                <a:cubicBezTo>
                  <a:pt x="3376" y="841"/>
                  <a:pt x="3376" y="841"/>
                  <a:pt x="3377" y="840"/>
                </a:cubicBezTo>
                <a:cubicBezTo>
                  <a:pt x="3375" y="845"/>
                  <a:pt x="3374" y="850"/>
                  <a:pt x="3373" y="855"/>
                </a:cubicBezTo>
                <a:cubicBezTo>
                  <a:pt x="3373" y="855"/>
                  <a:pt x="3373" y="855"/>
                  <a:pt x="3373" y="855"/>
                </a:cubicBezTo>
                <a:cubicBezTo>
                  <a:pt x="3373" y="851"/>
                  <a:pt x="3374" y="847"/>
                  <a:pt x="3375" y="842"/>
                </a:cubicBezTo>
                <a:close/>
                <a:moveTo>
                  <a:pt x="3068" y="756"/>
                </a:moveTo>
                <a:cubicBezTo>
                  <a:pt x="3060" y="770"/>
                  <a:pt x="3054" y="787"/>
                  <a:pt x="3049" y="803"/>
                </a:cubicBezTo>
                <a:cubicBezTo>
                  <a:pt x="3047" y="803"/>
                  <a:pt x="3044" y="803"/>
                  <a:pt x="3042" y="803"/>
                </a:cubicBezTo>
                <a:cubicBezTo>
                  <a:pt x="3048" y="788"/>
                  <a:pt x="3056" y="772"/>
                  <a:pt x="3068" y="756"/>
                </a:cubicBezTo>
                <a:close/>
                <a:moveTo>
                  <a:pt x="2886" y="791"/>
                </a:moveTo>
                <a:cubicBezTo>
                  <a:pt x="2888" y="793"/>
                  <a:pt x="2889" y="796"/>
                  <a:pt x="2891" y="798"/>
                </a:cubicBezTo>
                <a:cubicBezTo>
                  <a:pt x="2885" y="805"/>
                  <a:pt x="2885" y="805"/>
                  <a:pt x="2885" y="805"/>
                </a:cubicBezTo>
                <a:cubicBezTo>
                  <a:pt x="2886" y="800"/>
                  <a:pt x="2886" y="795"/>
                  <a:pt x="2886" y="791"/>
                </a:cubicBezTo>
                <a:close/>
                <a:moveTo>
                  <a:pt x="2863" y="754"/>
                </a:moveTo>
                <a:cubicBezTo>
                  <a:pt x="2866" y="758"/>
                  <a:pt x="2869" y="762"/>
                  <a:pt x="2872" y="767"/>
                </a:cubicBezTo>
                <a:cubicBezTo>
                  <a:pt x="2871" y="769"/>
                  <a:pt x="2870" y="772"/>
                  <a:pt x="2869" y="775"/>
                </a:cubicBezTo>
                <a:cubicBezTo>
                  <a:pt x="2869" y="775"/>
                  <a:pt x="2869" y="775"/>
                  <a:pt x="2869" y="775"/>
                </a:cubicBezTo>
                <a:cubicBezTo>
                  <a:pt x="2869" y="775"/>
                  <a:pt x="2865" y="780"/>
                  <a:pt x="2860" y="788"/>
                </a:cubicBezTo>
                <a:cubicBezTo>
                  <a:pt x="2861" y="777"/>
                  <a:pt x="2861" y="766"/>
                  <a:pt x="2863" y="754"/>
                </a:cubicBezTo>
                <a:close/>
                <a:moveTo>
                  <a:pt x="2867" y="802"/>
                </a:moveTo>
                <a:cubicBezTo>
                  <a:pt x="2869" y="791"/>
                  <a:pt x="2871" y="781"/>
                  <a:pt x="2874" y="770"/>
                </a:cubicBezTo>
                <a:cubicBezTo>
                  <a:pt x="2876" y="773"/>
                  <a:pt x="2878" y="777"/>
                  <a:pt x="2880" y="780"/>
                </a:cubicBezTo>
                <a:cubicBezTo>
                  <a:pt x="2878" y="791"/>
                  <a:pt x="2876" y="801"/>
                  <a:pt x="2874" y="812"/>
                </a:cubicBezTo>
                <a:cubicBezTo>
                  <a:pt x="2872" y="813"/>
                  <a:pt x="2869" y="813"/>
                  <a:pt x="2867" y="813"/>
                </a:cubicBezTo>
                <a:cubicBezTo>
                  <a:pt x="2867" y="810"/>
                  <a:pt x="2867" y="806"/>
                  <a:pt x="2867" y="802"/>
                </a:cubicBezTo>
                <a:close/>
                <a:moveTo>
                  <a:pt x="2803" y="782"/>
                </a:moveTo>
                <a:cubicBezTo>
                  <a:pt x="2805" y="785"/>
                  <a:pt x="2807" y="789"/>
                  <a:pt x="2809" y="793"/>
                </a:cubicBezTo>
                <a:cubicBezTo>
                  <a:pt x="2806" y="797"/>
                  <a:pt x="2804" y="802"/>
                  <a:pt x="2801" y="807"/>
                </a:cubicBezTo>
                <a:cubicBezTo>
                  <a:pt x="2801" y="799"/>
                  <a:pt x="2802" y="790"/>
                  <a:pt x="2803" y="782"/>
                </a:cubicBezTo>
                <a:close/>
                <a:moveTo>
                  <a:pt x="2786" y="819"/>
                </a:moveTo>
                <a:cubicBezTo>
                  <a:pt x="2787" y="814"/>
                  <a:pt x="2789" y="808"/>
                  <a:pt x="2791" y="802"/>
                </a:cubicBezTo>
                <a:cubicBezTo>
                  <a:pt x="2790" y="810"/>
                  <a:pt x="2789" y="818"/>
                  <a:pt x="2788" y="826"/>
                </a:cubicBezTo>
                <a:cubicBezTo>
                  <a:pt x="2788" y="826"/>
                  <a:pt x="2788" y="826"/>
                  <a:pt x="2788" y="826"/>
                </a:cubicBezTo>
                <a:cubicBezTo>
                  <a:pt x="2787" y="824"/>
                  <a:pt x="2786" y="822"/>
                  <a:pt x="2786" y="819"/>
                </a:cubicBezTo>
                <a:close/>
                <a:moveTo>
                  <a:pt x="2722" y="836"/>
                </a:moveTo>
                <a:cubicBezTo>
                  <a:pt x="2722" y="827"/>
                  <a:pt x="2722" y="827"/>
                  <a:pt x="2722" y="827"/>
                </a:cubicBezTo>
                <a:cubicBezTo>
                  <a:pt x="2723" y="830"/>
                  <a:pt x="2724" y="834"/>
                  <a:pt x="2725" y="837"/>
                </a:cubicBezTo>
                <a:cubicBezTo>
                  <a:pt x="2724" y="837"/>
                  <a:pt x="2724" y="837"/>
                  <a:pt x="2723" y="837"/>
                </a:cubicBezTo>
                <a:cubicBezTo>
                  <a:pt x="2722" y="836"/>
                  <a:pt x="2722" y="836"/>
                  <a:pt x="2722" y="836"/>
                </a:cubicBezTo>
                <a:close/>
                <a:moveTo>
                  <a:pt x="2678" y="844"/>
                </a:moveTo>
                <a:cubicBezTo>
                  <a:pt x="2677" y="844"/>
                  <a:pt x="2676" y="845"/>
                  <a:pt x="2676" y="845"/>
                </a:cubicBezTo>
                <a:cubicBezTo>
                  <a:pt x="2676" y="844"/>
                  <a:pt x="2676" y="843"/>
                  <a:pt x="2677" y="842"/>
                </a:cubicBezTo>
                <a:cubicBezTo>
                  <a:pt x="2677" y="843"/>
                  <a:pt x="2677" y="843"/>
                  <a:pt x="2678" y="844"/>
                </a:cubicBezTo>
                <a:close/>
                <a:moveTo>
                  <a:pt x="2676" y="838"/>
                </a:moveTo>
                <a:cubicBezTo>
                  <a:pt x="2675" y="840"/>
                  <a:pt x="2674" y="843"/>
                  <a:pt x="2673" y="845"/>
                </a:cubicBezTo>
                <a:cubicBezTo>
                  <a:pt x="2672" y="845"/>
                  <a:pt x="2672" y="845"/>
                  <a:pt x="2672" y="845"/>
                </a:cubicBezTo>
                <a:cubicBezTo>
                  <a:pt x="2671" y="820"/>
                  <a:pt x="2671" y="820"/>
                  <a:pt x="2671" y="820"/>
                </a:cubicBezTo>
                <a:cubicBezTo>
                  <a:pt x="2672" y="826"/>
                  <a:pt x="2674" y="832"/>
                  <a:pt x="2676" y="838"/>
                </a:cubicBezTo>
                <a:close/>
                <a:moveTo>
                  <a:pt x="2664" y="755"/>
                </a:moveTo>
                <a:cubicBezTo>
                  <a:pt x="2664" y="769"/>
                  <a:pt x="2665" y="784"/>
                  <a:pt x="2667" y="799"/>
                </a:cubicBezTo>
                <a:cubicBezTo>
                  <a:pt x="2665" y="806"/>
                  <a:pt x="2664" y="812"/>
                  <a:pt x="2662" y="819"/>
                </a:cubicBezTo>
                <a:cubicBezTo>
                  <a:pt x="2657" y="826"/>
                  <a:pt x="2657" y="826"/>
                  <a:pt x="2657" y="826"/>
                </a:cubicBezTo>
                <a:cubicBezTo>
                  <a:pt x="2656" y="804"/>
                  <a:pt x="2657" y="780"/>
                  <a:pt x="2664" y="755"/>
                </a:cubicBezTo>
                <a:close/>
                <a:moveTo>
                  <a:pt x="2639" y="816"/>
                </a:moveTo>
                <a:cubicBezTo>
                  <a:pt x="2638" y="827"/>
                  <a:pt x="2636" y="839"/>
                  <a:pt x="2636" y="851"/>
                </a:cubicBezTo>
                <a:cubicBezTo>
                  <a:pt x="2634" y="851"/>
                  <a:pt x="2632" y="851"/>
                  <a:pt x="2630" y="852"/>
                </a:cubicBezTo>
                <a:cubicBezTo>
                  <a:pt x="2630" y="851"/>
                  <a:pt x="2630" y="850"/>
                  <a:pt x="2630" y="849"/>
                </a:cubicBezTo>
                <a:cubicBezTo>
                  <a:pt x="2632" y="838"/>
                  <a:pt x="2635" y="827"/>
                  <a:pt x="2639" y="816"/>
                </a:cubicBezTo>
                <a:close/>
                <a:moveTo>
                  <a:pt x="2570" y="846"/>
                </a:moveTo>
                <a:cubicBezTo>
                  <a:pt x="2571" y="851"/>
                  <a:pt x="2573" y="855"/>
                  <a:pt x="2574" y="860"/>
                </a:cubicBezTo>
                <a:cubicBezTo>
                  <a:pt x="2573" y="860"/>
                  <a:pt x="2571" y="860"/>
                  <a:pt x="2570" y="860"/>
                </a:cubicBezTo>
                <a:cubicBezTo>
                  <a:pt x="2570" y="856"/>
                  <a:pt x="2570" y="851"/>
                  <a:pt x="2570" y="846"/>
                </a:cubicBezTo>
                <a:close/>
                <a:moveTo>
                  <a:pt x="2371" y="861"/>
                </a:moveTo>
                <a:cubicBezTo>
                  <a:pt x="2371" y="867"/>
                  <a:pt x="2371" y="874"/>
                  <a:pt x="2371" y="880"/>
                </a:cubicBezTo>
                <a:cubicBezTo>
                  <a:pt x="2370" y="880"/>
                  <a:pt x="2369" y="881"/>
                  <a:pt x="2367" y="881"/>
                </a:cubicBezTo>
                <a:cubicBezTo>
                  <a:pt x="2367" y="879"/>
                  <a:pt x="2366" y="877"/>
                  <a:pt x="2366" y="875"/>
                </a:cubicBezTo>
                <a:cubicBezTo>
                  <a:pt x="2367" y="871"/>
                  <a:pt x="2369" y="866"/>
                  <a:pt x="2371" y="861"/>
                </a:cubicBezTo>
                <a:close/>
                <a:moveTo>
                  <a:pt x="2271" y="851"/>
                </a:moveTo>
                <a:cubicBezTo>
                  <a:pt x="2270" y="861"/>
                  <a:pt x="2270" y="871"/>
                  <a:pt x="2270" y="882"/>
                </a:cubicBezTo>
                <a:cubicBezTo>
                  <a:pt x="2268" y="882"/>
                  <a:pt x="2265" y="882"/>
                  <a:pt x="2263" y="881"/>
                </a:cubicBezTo>
                <a:cubicBezTo>
                  <a:pt x="2262" y="875"/>
                  <a:pt x="2261" y="868"/>
                  <a:pt x="2260" y="862"/>
                </a:cubicBezTo>
                <a:cubicBezTo>
                  <a:pt x="2263" y="858"/>
                  <a:pt x="2267" y="854"/>
                  <a:pt x="2271" y="851"/>
                </a:cubicBezTo>
                <a:close/>
                <a:moveTo>
                  <a:pt x="2222" y="848"/>
                </a:moveTo>
                <a:cubicBezTo>
                  <a:pt x="2223" y="847"/>
                  <a:pt x="2225" y="845"/>
                  <a:pt x="2226" y="843"/>
                </a:cubicBezTo>
                <a:cubicBezTo>
                  <a:pt x="2225" y="849"/>
                  <a:pt x="2224" y="855"/>
                  <a:pt x="2223" y="862"/>
                </a:cubicBezTo>
                <a:lnTo>
                  <a:pt x="2222" y="848"/>
                </a:lnTo>
                <a:close/>
                <a:moveTo>
                  <a:pt x="2178" y="874"/>
                </a:moveTo>
                <a:cubicBezTo>
                  <a:pt x="2194" y="846"/>
                  <a:pt x="2212" y="815"/>
                  <a:pt x="2244" y="788"/>
                </a:cubicBezTo>
                <a:cubicBezTo>
                  <a:pt x="2238" y="802"/>
                  <a:pt x="2233" y="816"/>
                  <a:pt x="2229" y="831"/>
                </a:cubicBezTo>
                <a:cubicBezTo>
                  <a:pt x="2213" y="841"/>
                  <a:pt x="2196" y="857"/>
                  <a:pt x="2180" y="875"/>
                </a:cubicBezTo>
                <a:cubicBezTo>
                  <a:pt x="2180" y="875"/>
                  <a:pt x="2179" y="875"/>
                  <a:pt x="2178" y="875"/>
                </a:cubicBezTo>
                <a:lnTo>
                  <a:pt x="2178" y="874"/>
                </a:lnTo>
                <a:close/>
                <a:moveTo>
                  <a:pt x="1837" y="726"/>
                </a:moveTo>
                <a:cubicBezTo>
                  <a:pt x="1844" y="719"/>
                  <a:pt x="1852" y="713"/>
                  <a:pt x="1861" y="706"/>
                </a:cubicBezTo>
                <a:cubicBezTo>
                  <a:pt x="1860" y="710"/>
                  <a:pt x="1859" y="713"/>
                  <a:pt x="1858" y="716"/>
                </a:cubicBezTo>
                <a:cubicBezTo>
                  <a:pt x="1850" y="724"/>
                  <a:pt x="1842" y="733"/>
                  <a:pt x="1835" y="742"/>
                </a:cubicBezTo>
                <a:cubicBezTo>
                  <a:pt x="1836" y="736"/>
                  <a:pt x="1836" y="731"/>
                  <a:pt x="1837" y="726"/>
                </a:cubicBezTo>
                <a:close/>
                <a:moveTo>
                  <a:pt x="1825" y="738"/>
                </a:moveTo>
                <a:cubicBezTo>
                  <a:pt x="1824" y="742"/>
                  <a:pt x="1823" y="746"/>
                  <a:pt x="1823" y="751"/>
                </a:cubicBezTo>
                <a:cubicBezTo>
                  <a:pt x="1822" y="750"/>
                  <a:pt x="1822" y="750"/>
                  <a:pt x="1821" y="750"/>
                </a:cubicBezTo>
                <a:cubicBezTo>
                  <a:pt x="1824" y="738"/>
                  <a:pt x="1824" y="738"/>
                  <a:pt x="1824" y="738"/>
                </a:cubicBezTo>
                <a:cubicBezTo>
                  <a:pt x="1825" y="738"/>
                  <a:pt x="1825" y="738"/>
                  <a:pt x="1825" y="738"/>
                </a:cubicBezTo>
                <a:close/>
                <a:moveTo>
                  <a:pt x="1815" y="721"/>
                </a:moveTo>
                <a:cubicBezTo>
                  <a:pt x="1809" y="725"/>
                  <a:pt x="1803" y="729"/>
                  <a:pt x="1797" y="733"/>
                </a:cubicBezTo>
                <a:cubicBezTo>
                  <a:pt x="1796" y="733"/>
                  <a:pt x="1795" y="733"/>
                  <a:pt x="1795" y="732"/>
                </a:cubicBezTo>
                <a:cubicBezTo>
                  <a:pt x="1803" y="724"/>
                  <a:pt x="1807" y="723"/>
                  <a:pt x="1815" y="721"/>
                </a:cubicBezTo>
                <a:close/>
                <a:moveTo>
                  <a:pt x="1709" y="628"/>
                </a:moveTo>
                <a:cubicBezTo>
                  <a:pt x="1704" y="637"/>
                  <a:pt x="1700" y="646"/>
                  <a:pt x="1697" y="656"/>
                </a:cubicBezTo>
                <a:cubicBezTo>
                  <a:pt x="1696" y="656"/>
                  <a:pt x="1696" y="656"/>
                  <a:pt x="1695" y="657"/>
                </a:cubicBezTo>
                <a:cubicBezTo>
                  <a:pt x="1691" y="654"/>
                  <a:pt x="1687" y="651"/>
                  <a:pt x="1683" y="648"/>
                </a:cubicBezTo>
                <a:cubicBezTo>
                  <a:pt x="1684" y="646"/>
                  <a:pt x="1684" y="645"/>
                  <a:pt x="1684" y="643"/>
                </a:cubicBezTo>
                <a:cubicBezTo>
                  <a:pt x="1691" y="639"/>
                  <a:pt x="1698" y="634"/>
                  <a:pt x="1709" y="628"/>
                </a:cubicBezTo>
                <a:close/>
                <a:moveTo>
                  <a:pt x="1707" y="562"/>
                </a:moveTo>
                <a:cubicBezTo>
                  <a:pt x="1713" y="560"/>
                  <a:pt x="1719" y="557"/>
                  <a:pt x="1725" y="555"/>
                </a:cubicBezTo>
                <a:cubicBezTo>
                  <a:pt x="1721" y="562"/>
                  <a:pt x="1716" y="568"/>
                  <a:pt x="1711" y="573"/>
                </a:cubicBezTo>
                <a:cubicBezTo>
                  <a:pt x="1713" y="570"/>
                  <a:pt x="1715" y="566"/>
                  <a:pt x="1718" y="563"/>
                </a:cubicBezTo>
                <a:cubicBezTo>
                  <a:pt x="1712" y="569"/>
                  <a:pt x="1707" y="576"/>
                  <a:pt x="1703" y="583"/>
                </a:cubicBezTo>
                <a:cubicBezTo>
                  <a:pt x="1695" y="592"/>
                  <a:pt x="1687" y="599"/>
                  <a:pt x="1679" y="607"/>
                </a:cubicBezTo>
                <a:cubicBezTo>
                  <a:pt x="1687" y="592"/>
                  <a:pt x="1696" y="577"/>
                  <a:pt x="1707" y="562"/>
                </a:cubicBezTo>
                <a:close/>
                <a:moveTo>
                  <a:pt x="1661" y="589"/>
                </a:moveTo>
                <a:cubicBezTo>
                  <a:pt x="1664" y="587"/>
                  <a:pt x="1667" y="585"/>
                  <a:pt x="1670" y="583"/>
                </a:cubicBezTo>
                <a:cubicBezTo>
                  <a:pt x="1661" y="594"/>
                  <a:pt x="1653" y="605"/>
                  <a:pt x="1646" y="617"/>
                </a:cubicBezTo>
                <a:cubicBezTo>
                  <a:pt x="1645" y="617"/>
                  <a:pt x="1645" y="617"/>
                  <a:pt x="1645" y="616"/>
                </a:cubicBezTo>
                <a:lnTo>
                  <a:pt x="1661" y="589"/>
                </a:lnTo>
                <a:close/>
                <a:moveTo>
                  <a:pt x="1411" y="403"/>
                </a:moveTo>
                <a:cubicBezTo>
                  <a:pt x="1419" y="390"/>
                  <a:pt x="1427" y="376"/>
                  <a:pt x="1438" y="363"/>
                </a:cubicBezTo>
                <a:cubicBezTo>
                  <a:pt x="1427" y="384"/>
                  <a:pt x="1418" y="406"/>
                  <a:pt x="1412" y="431"/>
                </a:cubicBezTo>
                <a:cubicBezTo>
                  <a:pt x="1411" y="431"/>
                  <a:pt x="1411" y="431"/>
                  <a:pt x="1411" y="431"/>
                </a:cubicBezTo>
                <a:cubicBezTo>
                  <a:pt x="1411" y="431"/>
                  <a:pt x="1411" y="431"/>
                  <a:pt x="1410" y="430"/>
                </a:cubicBezTo>
                <a:cubicBezTo>
                  <a:pt x="1410" y="421"/>
                  <a:pt x="1411" y="412"/>
                  <a:pt x="1411" y="403"/>
                </a:cubicBezTo>
                <a:close/>
                <a:moveTo>
                  <a:pt x="935" y="92"/>
                </a:moveTo>
                <a:cubicBezTo>
                  <a:pt x="924" y="116"/>
                  <a:pt x="916" y="143"/>
                  <a:pt x="911" y="171"/>
                </a:cubicBezTo>
                <a:cubicBezTo>
                  <a:pt x="909" y="174"/>
                  <a:pt x="909" y="174"/>
                  <a:pt x="909" y="174"/>
                </a:cubicBezTo>
                <a:cubicBezTo>
                  <a:pt x="908" y="173"/>
                  <a:pt x="906" y="173"/>
                  <a:pt x="904" y="172"/>
                </a:cubicBezTo>
                <a:cubicBezTo>
                  <a:pt x="911" y="147"/>
                  <a:pt x="919" y="119"/>
                  <a:pt x="935" y="92"/>
                </a:cubicBezTo>
                <a:close/>
                <a:moveTo>
                  <a:pt x="837" y="142"/>
                </a:moveTo>
                <a:cubicBezTo>
                  <a:pt x="841" y="128"/>
                  <a:pt x="846" y="112"/>
                  <a:pt x="854" y="97"/>
                </a:cubicBezTo>
                <a:cubicBezTo>
                  <a:pt x="850" y="114"/>
                  <a:pt x="849" y="131"/>
                  <a:pt x="848" y="148"/>
                </a:cubicBezTo>
                <a:cubicBezTo>
                  <a:pt x="848" y="151"/>
                  <a:pt x="847" y="155"/>
                  <a:pt x="846" y="158"/>
                </a:cubicBezTo>
                <a:cubicBezTo>
                  <a:pt x="844" y="157"/>
                  <a:pt x="841" y="157"/>
                  <a:pt x="838" y="156"/>
                </a:cubicBezTo>
                <a:cubicBezTo>
                  <a:pt x="837" y="148"/>
                  <a:pt x="837" y="148"/>
                  <a:pt x="837" y="148"/>
                </a:cubicBezTo>
                <a:cubicBezTo>
                  <a:pt x="837" y="146"/>
                  <a:pt x="837" y="144"/>
                  <a:pt x="837" y="142"/>
                </a:cubicBezTo>
                <a:close/>
                <a:moveTo>
                  <a:pt x="559" y="127"/>
                </a:moveTo>
                <a:cubicBezTo>
                  <a:pt x="559" y="127"/>
                  <a:pt x="559" y="127"/>
                  <a:pt x="559" y="127"/>
                </a:cubicBezTo>
                <a:cubicBezTo>
                  <a:pt x="558" y="127"/>
                  <a:pt x="556" y="127"/>
                  <a:pt x="555" y="127"/>
                </a:cubicBezTo>
                <a:cubicBezTo>
                  <a:pt x="557" y="123"/>
                  <a:pt x="559" y="118"/>
                  <a:pt x="561" y="114"/>
                </a:cubicBezTo>
                <a:cubicBezTo>
                  <a:pt x="560" y="118"/>
                  <a:pt x="560" y="122"/>
                  <a:pt x="559" y="127"/>
                </a:cubicBezTo>
                <a:close/>
                <a:moveTo>
                  <a:pt x="537" y="70"/>
                </a:moveTo>
                <a:cubicBezTo>
                  <a:pt x="535" y="88"/>
                  <a:pt x="534" y="108"/>
                  <a:pt x="535" y="127"/>
                </a:cubicBezTo>
                <a:cubicBezTo>
                  <a:pt x="534" y="127"/>
                  <a:pt x="532" y="127"/>
                  <a:pt x="530" y="127"/>
                </a:cubicBezTo>
                <a:cubicBezTo>
                  <a:pt x="536" y="85"/>
                  <a:pt x="536" y="85"/>
                  <a:pt x="536" y="85"/>
                </a:cubicBezTo>
                <a:cubicBezTo>
                  <a:pt x="536" y="85"/>
                  <a:pt x="531" y="90"/>
                  <a:pt x="525" y="98"/>
                </a:cubicBezTo>
                <a:cubicBezTo>
                  <a:pt x="525" y="96"/>
                  <a:pt x="525" y="94"/>
                  <a:pt x="524" y="91"/>
                </a:cubicBezTo>
                <a:cubicBezTo>
                  <a:pt x="528" y="84"/>
                  <a:pt x="533" y="77"/>
                  <a:pt x="537" y="70"/>
                </a:cubicBezTo>
                <a:close/>
                <a:moveTo>
                  <a:pt x="491" y="104"/>
                </a:moveTo>
                <a:cubicBezTo>
                  <a:pt x="497" y="80"/>
                  <a:pt x="505" y="55"/>
                  <a:pt x="520" y="31"/>
                </a:cubicBezTo>
                <a:cubicBezTo>
                  <a:pt x="516" y="50"/>
                  <a:pt x="514" y="71"/>
                  <a:pt x="514" y="92"/>
                </a:cubicBezTo>
                <a:cubicBezTo>
                  <a:pt x="506" y="103"/>
                  <a:pt x="498" y="115"/>
                  <a:pt x="492" y="129"/>
                </a:cubicBezTo>
                <a:cubicBezTo>
                  <a:pt x="490" y="129"/>
                  <a:pt x="489" y="129"/>
                  <a:pt x="487" y="129"/>
                </a:cubicBezTo>
                <a:cubicBezTo>
                  <a:pt x="489" y="118"/>
                  <a:pt x="494" y="104"/>
                  <a:pt x="501" y="85"/>
                </a:cubicBezTo>
                <a:cubicBezTo>
                  <a:pt x="497" y="92"/>
                  <a:pt x="494" y="98"/>
                  <a:pt x="491" y="104"/>
                </a:cubicBezTo>
                <a:close/>
                <a:moveTo>
                  <a:pt x="384" y="137"/>
                </a:moveTo>
                <a:cubicBezTo>
                  <a:pt x="381" y="137"/>
                  <a:pt x="379" y="138"/>
                  <a:pt x="376" y="138"/>
                </a:cubicBezTo>
                <a:cubicBezTo>
                  <a:pt x="378" y="134"/>
                  <a:pt x="381" y="129"/>
                  <a:pt x="385" y="124"/>
                </a:cubicBezTo>
                <a:cubicBezTo>
                  <a:pt x="384" y="128"/>
                  <a:pt x="384" y="133"/>
                  <a:pt x="384" y="137"/>
                </a:cubicBezTo>
                <a:close/>
                <a:moveTo>
                  <a:pt x="334" y="129"/>
                </a:moveTo>
                <a:cubicBezTo>
                  <a:pt x="333" y="133"/>
                  <a:pt x="333" y="138"/>
                  <a:pt x="332" y="143"/>
                </a:cubicBezTo>
                <a:cubicBezTo>
                  <a:pt x="331" y="143"/>
                  <a:pt x="330" y="143"/>
                  <a:pt x="329" y="143"/>
                </a:cubicBezTo>
                <a:cubicBezTo>
                  <a:pt x="330" y="139"/>
                  <a:pt x="332" y="134"/>
                  <a:pt x="334" y="129"/>
                </a:cubicBezTo>
                <a:close/>
                <a:moveTo>
                  <a:pt x="66" y="99"/>
                </a:moveTo>
                <a:cubicBezTo>
                  <a:pt x="67" y="112"/>
                  <a:pt x="68" y="124"/>
                  <a:pt x="67" y="135"/>
                </a:cubicBezTo>
                <a:cubicBezTo>
                  <a:pt x="66" y="130"/>
                  <a:pt x="66" y="127"/>
                  <a:pt x="66" y="126"/>
                </a:cubicBezTo>
                <a:cubicBezTo>
                  <a:pt x="66" y="126"/>
                  <a:pt x="64" y="128"/>
                  <a:pt x="62" y="132"/>
                </a:cubicBezTo>
                <a:cubicBezTo>
                  <a:pt x="63" y="121"/>
                  <a:pt x="64" y="110"/>
                  <a:pt x="66" y="99"/>
                </a:cubicBezTo>
                <a:close/>
                <a:moveTo>
                  <a:pt x="38" y="108"/>
                </a:moveTo>
                <a:cubicBezTo>
                  <a:pt x="42" y="123"/>
                  <a:pt x="44" y="137"/>
                  <a:pt x="46" y="151"/>
                </a:cubicBezTo>
                <a:cubicBezTo>
                  <a:pt x="43" y="141"/>
                  <a:pt x="36" y="122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7" y="118"/>
                  <a:pt x="37" y="113"/>
                  <a:pt x="38" y="108"/>
                </a:cubicBezTo>
                <a:close/>
              </a:path>
            </a:pathLst>
          </a:custGeom>
          <a:gradFill flip="none" rotWithShape="1">
            <a:gsLst>
              <a:gs pos="68000">
                <a:schemeClr val="tx1"/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6600000" scaled="0"/>
            <a:tileRect/>
          </a:gra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1" name="bat1"/>
          <p:cNvSpPr/>
          <p:nvPr/>
        </p:nvSpPr>
        <p:spPr bwMode="auto">
          <a:xfrm>
            <a:off x="10742445" y="405899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2" name="bat3"/>
          <p:cNvSpPr/>
          <p:nvPr/>
        </p:nvSpPr>
        <p:spPr bwMode="auto">
          <a:xfrm>
            <a:off x="8846696" y="3253906"/>
            <a:ext cx="412261" cy="27551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3" name="bat3"/>
          <p:cNvSpPr/>
          <p:nvPr/>
        </p:nvSpPr>
        <p:spPr bwMode="auto">
          <a:xfrm rot="20246711">
            <a:off x="6817614" y="2899249"/>
            <a:ext cx="636049" cy="425068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124" name="Eyes3"/>
          <p:cNvGrpSpPr>
            <a:grpSpLocks noChangeAspect="1"/>
          </p:cNvGrpSpPr>
          <p:nvPr/>
        </p:nvGrpSpPr>
        <p:grpSpPr bwMode="auto">
          <a:xfrm rot="1051053">
            <a:off x="359179" y="6091495"/>
            <a:ext cx="1396821" cy="382317"/>
            <a:chOff x="352" y="2340"/>
            <a:chExt cx="1487" cy="407"/>
          </a:xfrm>
        </p:grpSpPr>
        <p:sp>
          <p:nvSpPr>
            <p:cNvPr id="125" name="Freeform 124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9" name="Freeform 128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0" name="Eyes2"/>
          <p:cNvGrpSpPr>
            <a:grpSpLocks noChangeAspect="1"/>
          </p:cNvGrpSpPr>
          <p:nvPr/>
        </p:nvGrpSpPr>
        <p:grpSpPr bwMode="auto">
          <a:xfrm rot="20631359">
            <a:off x="2171678" y="5823021"/>
            <a:ext cx="719708" cy="196988"/>
            <a:chOff x="352" y="2340"/>
            <a:chExt cx="1487" cy="407"/>
          </a:xfrm>
        </p:grpSpPr>
        <p:sp>
          <p:nvSpPr>
            <p:cNvPr id="131" name="Freeform 130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5" name="Freeform 134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6" name="Eyes1"/>
          <p:cNvGrpSpPr>
            <a:grpSpLocks noChangeAspect="1"/>
          </p:cNvGrpSpPr>
          <p:nvPr/>
        </p:nvGrpSpPr>
        <p:grpSpPr bwMode="auto">
          <a:xfrm rot="377885">
            <a:off x="1119800" y="5179273"/>
            <a:ext cx="624929" cy="171047"/>
            <a:chOff x="352" y="2340"/>
            <a:chExt cx="1487" cy="407"/>
          </a:xfrm>
        </p:grpSpPr>
        <p:sp>
          <p:nvSpPr>
            <p:cNvPr id="137" name="Freeform 136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1" name="Freeform 140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42" name="bat3"/>
          <p:cNvSpPr/>
          <p:nvPr/>
        </p:nvSpPr>
        <p:spPr bwMode="auto">
          <a:xfrm rot="521564">
            <a:off x="4577865" y="2046765"/>
            <a:ext cx="541204" cy="361684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3" name="bat2"/>
          <p:cNvSpPr/>
          <p:nvPr/>
        </p:nvSpPr>
        <p:spPr bwMode="auto">
          <a:xfrm>
            <a:off x="1363366" y="3253906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4" name="bat3"/>
          <p:cNvSpPr/>
          <p:nvPr/>
        </p:nvSpPr>
        <p:spPr bwMode="auto">
          <a:xfrm rot="20246711">
            <a:off x="9392434" y="2465321"/>
            <a:ext cx="481012" cy="321457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5" name="bat2"/>
          <p:cNvSpPr/>
          <p:nvPr/>
        </p:nvSpPr>
        <p:spPr bwMode="auto">
          <a:xfrm>
            <a:off x="5538034" y="165958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pic>
        <p:nvPicPr>
          <p:cNvPr id="2050" name="Picture 2" descr="U:\我图\PPT制作\ppt115万圣节\素材\万圣狂欢夜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0295">
            <a:off x="2314820" y="-240162"/>
            <a:ext cx="8290562" cy="45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8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8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8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8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18" grpId="0" animBg="1"/>
      <p:bldP spid="119" grpId="0" animBg="1"/>
      <p:bldP spid="121" grpId="0" animBg="1"/>
      <p:bldP spid="122" grpId="0" animBg="1"/>
      <p:bldP spid="123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万圣节主题幻灯片动态PPT模版"/>
</p:tagLst>
</file>

<file path=ppt/theme/theme1.xml><?xml version="1.0" encoding="utf-8"?>
<a:theme xmlns:a="http://schemas.openxmlformats.org/drawingml/2006/main" name="万圣">
  <a:themeElements>
    <a:clrScheme name="graveyard_creep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1859C"/>
      </a:accent1>
      <a:accent2>
        <a:srgbClr val="E92525"/>
      </a:accent2>
      <a:accent3>
        <a:srgbClr val="3D722D"/>
      </a:accent3>
      <a:accent4>
        <a:srgbClr val="FFFF00"/>
      </a:accent4>
      <a:accent5>
        <a:srgbClr val="4BACC6"/>
      </a:accent5>
      <a:accent6>
        <a:srgbClr val="FD750F"/>
      </a:accent6>
      <a:hlink>
        <a:srgbClr val="E36C09"/>
      </a:hlink>
      <a:folHlink>
        <a:srgbClr val="E36C09"/>
      </a:folHlink>
    </a:clrScheme>
    <a:fontScheme name="中性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万圣</Template>
  <TotalTime>0</TotalTime>
  <Words>494</Words>
  <Application>Microsoft Office PowerPoint</Application>
  <PresentationFormat>宽屏</PresentationFormat>
  <Paragraphs>32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CAC Moose</vt:lpstr>
      <vt:lpstr>叶根友刀锋黑草</vt:lpstr>
      <vt:lpstr>禹卫书法行书简体</vt:lpstr>
      <vt:lpstr>Arial</vt:lpstr>
      <vt:lpstr>Calibri</vt:lpstr>
      <vt:lpstr>Franklin Gothic Demi</vt:lpstr>
      <vt:lpstr>Tw Cen MT</vt:lpstr>
      <vt:lpstr>万圣</vt:lpstr>
      <vt:lpstr>PowerPoint 演示文稿</vt:lpstr>
      <vt:lpstr>SCI-FI</vt:lpstr>
      <vt:lpstr>月圆之夜</vt:lpstr>
      <vt:lpstr>PowerPoint 演示文稿</vt:lpstr>
      <vt:lpstr>HAPPY HALLOWEEN!</vt:lpstr>
      <vt:lpstr>SCI-FI</vt:lpstr>
      <vt:lpstr>CREEPY EYES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2015-05-05T08:02:00Z</dcterms:created>
  <dcterms:modified xsi:type="dcterms:W3CDTF">2021-01-06T09:21:40Z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